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1350" r:id="rId5"/>
    <p:sldId id="1368" r:id="rId6"/>
    <p:sldId id="1371" r:id="rId7"/>
    <p:sldId id="1348" r:id="rId8"/>
    <p:sldId id="1370" r:id="rId9"/>
    <p:sldId id="1356" r:id="rId10"/>
    <p:sldId id="1355" r:id="rId11"/>
    <p:sldId id="1354" r:id="rId12"/>
    <p:sldId id="1357" r:id="rId13"/>
    <p:sldId id="1358" r:id="rId14"/>
    <p:sldId id="1359" r:id="rId15"/>
    <p:sldId id="1360" r:id="rId16"/>
    <p:sldId id="1361" r:id="rId17"/>
    <p:sldId id="1362" r:id="rId18"/>
    <p:sldId id="1364" r:id="rId19"/>
    <p:sldId id="1363" r:id="rId20"/>
    <p:sldId id="1366" r:id="rId21"/>
    <p:sldId id="13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3840">
          <p15:clr>
            <a:srgbClr val="A4A3A4"/>
          </p15:clr>
        </p15:guide>
        <p15:guide id="5"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Daniel (YJB)" initials="CD(" lastIdx="2" clrIdx="0">
    <p:extLst>
      <p:ext uri="{19B8F6BF-5375-455C-9EA6-DF929625EA0E}">
        <p15:presenceInfo xmlns:p15="http://schemas.microsoft.com/office/powerpoint/2012/main" userId="S::Daniel.Craig@yjb.gov.uk::93ff24c7-8b85-4e07-9846-33f25684df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67C"/>
    <a:srgbClr val="C4B798"/>
    <a:srgbClr val="DE7073"/>
    <a:srgbClr val="C42D2F"/>
    <a:srgbClr val="63C7B6"/>
    <a:srgbClr val="67D7C4"/>
    <a:srgbClr val="57D3BE"/>
    <a:srgbClr val="1B63BB"/>
    <a:srgbClr val="195BAB"/>
    <a:srgbClr val="4646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293" autoAdjust="0"/>
  </p:normalViewPr>
  <p:slideViewPr>
    <p:cSldViewPr snapToGrid="0">
      <p:cViewPr varScale="1">
        <p:scale>
          <a:sx n="114" d="100"/>
          <a:sy n="114" d="100"/>
        </p:scale>
        <p:origin x="474" y="102"/>
      </p:cViewPr>
      <p:guideLst>
        <p:guide pos="3840"/>
        <p:guide orient="horz" pos="2160"/>
      </p:guideLst>
    </p:cSldViewPr>
  </p:slideViewPr>
  <p:notesTextViewPr>
    <p:cViewPr>
      <p:scale>
        <a:sx n="75" d="100"/>
        <a:sy n="75" d="100"/>
      </p:scale>
      <p:origin x="0" y="0"/>
    </p:cViewPr>
  </p:notesTextViewPr>
  <p:sorterViewPr>
    <p:cViewPr varScale="1">
      <p:scale>
        <a:sx n="100" d="100"/>
        <a:sy n="100" d="100"/>
      </p:scale>
      <p:origin x="0" y="0"/>
    </p:cViewPr>
  </p:sorterViewPr>
  <p:notesViewPr>
    <p:cSldViewPr snapToGrid="0">
      <p:cViewPr varScale="1">
        <p:scale>
          <a:sx n="120" d="100"/>
          <a:sy n="120" d="100"/>
        </p:scale>
        <p:origin x="96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opmgroup.sharepoint.com/sites/traverse/00%20Projects/Youth%20Justice%20Board/11365_Ethnic%20Disproportionality%20in%20Youth%20Reoffending_MH,EN/Project%20Deliverables/Methodology/Focus%20groups,%20practitioners%20and%20CY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GB" sz="1800" b="1" dirty="0"/>
              <a:t>Interviewees' ethnicity (n=19)</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1242374455897803"/>
          <c:y val="0.12616240973529541"/>
          <c:w val="0.37721314202030781"/>
          <c:h val="0.50122868452810521"/>
        </c:manualLayout>
      </c:layout>
      <c:pie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08-4113-8679-4FDD40EC30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108-4113-8679-4FDD40EC30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108-4113-8679-4FDD40EC30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108-4113-8679-4FDD40EC308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108-4113-8679-4FDD40EC308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108-4113-8679-4FDD40EC308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108-4113-8679-4FDD40EC308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108-4113-8679-4FDD40EC308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108-4113-8679-4FDD40EC308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108-4113-8679-4FDD40EC308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'CYP interview list'!$E$24:$E$33</c:f>
              <c:strCache>
                <c:ptCount val="10"/>
                <c:pt idx="0">
                  <c:v>Asian British (Indian) [1]</c:v>
                </c:pt>
                <c:pt idx="1">
                  <c:v>Asian British (Pakistani) [1]</c:v>
                </c:pt>
                <c:pt idx="2">
                  <c:v>Asian British (Sri Lankan) [1]</c:v>
                </c:pt>
                <c:pt idx="3">
                  <c:v>Black Caribbean [2]</c:v>
                </c:pt>
                <c:pt idx="4">
                  <c:v>Black or Black British [1]</c:v>
                </c:pt>
                <c:pt idx="5">
                  <c:v>Gypsy, Roma and Traveller (GRT) [1]</c:v>
                </c:pt>
                <c:pt idx="6">
                  <c:v>Mixed heritage (unknown) [2]</c:v>
                </c:pt>
                <c:pt idx="7">
                  <c:v>Mixed White and Black Caribbean [3]</c:v>
                </c:pt>
                <c:pt idx="8">
                  <c:v>White British [6]</c:v>
                </c:pt>
                <c:pt idx="9">
                  <c:v>White Other (Latvian) [1]</c:v>
                </c:pt>
              </c:strCache>
            </c:strRef>
          </c:cat>
          <c:val>
            <c:numRef>
              <c:f>'CYP interview list'!$F$24:$F$33</c:f>
              <c:numCache>
                <c:formatCode>General</c:formatCode>
                <c:ptCount val="10"/>
                <c:pt idx="0">
                  <c:v>1</c:v>
                </c:pt>
                <c:pt idx="1">
                  <c:v>1</c:v>
                </c:pt>
                <c:pt idx="2">
                  <c:v>1</c:v>
                </c:pt>
                <c:pt idx="3">
                  <c:v>2</c:v>
                </c:pt>
                <c:pt idx="4">
                  <c:v>1</c:v>
                </c:pt>
                <c:pt idx="5">
                  <c:v>1</c:v>
                </c:pt>
                <c:pt idx="6">
                  <c:v>2</c:v>
                </c:pt>
                <c:pt idx="7">
                  <c:v>3</c:v>
                </c:pt>
                <c:pt idx="8">
                  <c:v>6</c:v>
                </c:pt>
                <c:pt idx="9">
                  <c:v>1</c:v>
                </c:pt>
              </c:numCache>
            </c:numRef>
          </c:val>
          <c:extLst>
            <c:ext xmlns:c16="http://schemas.microsoft.com/office/drawing/2014/chart" uri="{C3380CC4-5D6E-409C-BE32-E72D297353CC}">
              <c16:uniqueId val="{00000014-8108-4113-8679-4FDD40EC308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8851107676455434E-2"/>
          <c:y val="0.69311890129238662"/>
          <c:w val="0.97114889232354451"/>
          <c:h val="0.306881129272877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012A7719-CD69-4110-9231-3E20F3968FAB}" type="datetimeFigureOut">
              <a:rPr lang="en-GB" smtClean="0"/>
              <a:pPr/>
              <a:t>18/04/2023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B7815AC2-3ACA-49D3-99D2-8D15B98B5C4E}" type="slidenum">
              <a:rPr lang="en-GB" smtClean="0"/>
              <a:pPr/>
              <a:t>‹#›</a:t>
            </a:fld>
            <a:endParaRPr lang="en-GB" dirty="0"/>
          </a:p>
        </p:txBody>
      </p:sp>
    </p:spTree>
    <p:extLst>
      <p:ext uri="{BB962C8B-B14F-4D97-AF65-F5344CB8AC3E}">
        <p14:creationId xmlns:p14="http://schemas.microsoft.com/office/powerpoint/2010/main" val="421180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4.svg"/><Relationship Id="rId7"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14.svg"/><Relationship Id="rId4" Type="http://schemas.openxmlformats.org/officeDocument/2006/relationships/image" Target="../media/image8.jpg"/><Relationship Id="rId9"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4.svg"/><Relationship Id="rId7"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14.svg"/><Relationship Id="rId4" Type="http://schemas.openxmlformats.org/officeDocument/2006/relationships/image" Target="../media/image8.jpg"/><Relationship Id="rId9"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PURP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89F5-B287-4011-847D-F03818181D48}"/>
              </a:ext>
            </a:extLst>
          </p:cNvPr>
          <p:cNvSpPr>
            <a:spLocks noGrp="1"/>
          </p:cNvSpPr>
          <p:nvPr>
            <p:ph type="ctrTitle" hasCustomPrompt="1"/>
          </p:nvPr>
        </p:nvSpPr>
        <p:spPr bwMode="invGray">
          <a:xfrm>
            <a:off x="698400" y="1332000"/>
            <a:ext cx="9000000" cy="1080000"/>
          </a:xfrm>
        </p:spPr>
        <p:txBody>
          <a:bodyPr anchor="b"/>
          <a:lstStyle>
            <a:lvl1pPr algn="l">
              <a:lnSpc>
                <a:spcPts val="3800"/>
              </a:lnSpc>
              <a:defRPr sz="3500">
                <a:solidFill>
                  <a:schemeClr val="bg1"/>
                </a:solidFill>
              </a:defRPr>
            </a:lvl1pPr>
          </a:lstStyle>
          <a:p>
            <a:r>
              <a:rPr lang="en-GB" dirty="0"/>
              <a:t>Title of report continue </a:t>
            </a:r>
            <a:br>
              <a:rPr lang="en-GB" dirty="0"/>
            </a:br>
            <a:r>
              <a:rPr lang="en-GB" dirty="0"/>
              <a:t>onto two lines maximum</a:t>
            </a:r>
          </a:p>
        </p:txBody>
      </p:sp>
      <p:sp>
        <p:nvSpPr>
          <p:cNvPr id="3" name="Subtitle 2">
            <a:extLst>
              <a:ext uri="{FF2B5EF4-FFF2-40B4-BE49-F238E27FC236}">
                <a16:creationId xmlns:a16="http://schemas.microsoft.com/office/drawing/2014/main" id="{E114B8B6-3CEB-40D8-A7D3-C9AA64E40651}"/>
              </a:ext>
            </a:extLst>
          </p:cNvPr>
          <p:cNvSpPr>
            <a:spLocks noGrp="1"/>
          </p:cNvSpPr>
          <p:nvPr>
            <p:ph type="subTitle" idx="1" hasCustomPrompt="1"/>
          </p:nvPr>
        </p:nvSpPr>
        <p:spPr bwMode="invGray">
          <a:xfrm>
            <a:off x="698400" y="3960000"/>
            <a:ext cx="9000000" cy="252000"/>
          </a:xfrm>
        </p:spPr>
        <p:txBody>
          <a:bodyPr numCol="1" spcCol="0"/>
          <a:lstStyle>
            <a:lvl1pPr marL="0" indent="0" algn="l">
              <a:lnSpc>
                <a:spcPts val="2000"/>
              </a:lnSpc>
              <a:spcBef>
                <a:spcPts val="0"/>
              </a:spcBef>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Client name</a:t>
            </a:r>
            <a:endParaRPr lang="en-GB" dirty="0"/>
          </a:p>
        </p:txBody>
      </p:sp>
      <p:pic>
        <p:nvPicPr>
          <p:cNvPr id="7" name="Graphic 6">
            <a:extLst>
              <a:ext uri="{FF2B5EF4-FFF2-40B4-BE49-F238E27FC236}">
                <a16:creationId xmlns:a16="http://schemas.microsoft.com/office/drawing/2014/main" id="{0FC6A47F-B994-4CD3-BF9D-8F135BACC1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696675" y="5193800"/>
            <a:ext cx="1591146" cy="1080000"/>
          </a:xfrm>
          <a:prstGeom prst="rect">
            <a:avLst/>
          </a:prstGeom>
        </p:spPr>
      </p:pic>
      <p:cxnSp>
        <p:nvCxnSpPr>
          <p:cNvPr id="8" name="Straight Connector 7">
            <a:extLst>
              <a:ext uri="{FF2B5EF4-FFF2-40B4-BE49-F238E27FC236}">
                <a16:creationId xmlns:a16="http://schemas.microsoft.com/office/drawing/2014/main" id="{A166686F-DF8B-446C-8F8E-59393560890D}"/>
              </a:ext>
            </a:extLst>
          </p:cNvPr>
          <p:cNvCxnSpPr>
            <a:cxnSpLocks/>
          </p:cNvCxnSpPr>
          <p:nvPr userDrawn="1"/>
        </p:nvCxnSpPr>
        <p:spPr bwMode="invGray">
          <a:xfrm>
            <a:off x="0" y="6273800"/>
            <a:ext cx="6953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9FD6B0-7ECB-44F6-A7A4-8B5BA77B4490}"/>
              </a:ext>
            </a:extLst>
          </p:cNvPr>
          <p:cNvCxnSpPr>
            <a:cxnSpLocks/>
          </p:cNvCxnSpPr>
          <p:nvPr userDrawn="1"/>
        </p:nvCxnSpPr>
        <p:spPr bwMode="invGray">
          <a:xfrm>
            <a:off x="2331720" y="6273800"/>
            <a:ext cx="986028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36BCF992-D570-492D-AC37-F78B7487DF32}"/>
              </a:ext>
            </a:extLst>
          </p:cNvPr>
          <p:cNvSpPr>
            <a:spLocks noGrp="1"/>
          </p:cNvSpPr>
          <p:nvPr>
            <p:ph type="body" sz="quarter" idx="10" hasCustomPrompt="1"/>
          </p:nvPr>
        </p:nvSpPr>
        <p:spPr bwMode="invGray">
          <a:xfrm>
            <a:off x="8975325" y="6062032"/>
            <a:ext cx="2520000" cy="252000"/>
          </a:xfrm>
        </p:spPr>
        <p:txBody>
          <a:bodyPr numCol="1" spcCol="0" anchor="b" anchorCtr="0"/>
          <a:lstStyle>
            <a:lvl1pPr algn="r">
              <a:lnSpc>
                <a:spcPts val="1700"/>
              </a:lnSpc>
              <a:spcBef>
                <a:spcPts val="0"/>
              </a:spcBef>
              <a:spcAft>
                <a:spcPts val="0"/>
              </a:spcAft>
              <a:defRPr sz="1600" cap="all" baseline="0">
                <a:solidFill>
                  <a:schemeClr val="bg1"/>
                </a:solidFill>
              </a:defRPr>
            </a:lvl1pPr>
          </a:lstStyle>
          <a:p>
            <a:pPr lvl="0"/>
            <a:r>
              <a:rPr lang="en-US" dirty="0"/>
              <a:t>MONTH YEAR</a:t>
            </a:r>
          </a:p>
        </p:txBody>
      </p:sp>
      <p:sp>
        <p:nvSpPr>
          <p:cNvPr id="5" name="Text Placeholder 4">
            <a:extLst>
              <a:ext uri="{FF2B5EF4-FFF2-40B4-BE49-F238E27FC236}">
                <a16:creationId xmlns:a16="http://schemas.microsoft.com/office/drawing/2014/main" id="{075C6DF5-DEF7-4AF9-9AFB-542DBF56FF95}"/>
              </a:ext>
            </a:extLst>
          </p:cNvPr>
          <p:cNvSpPr>
            <a:spLocks noGrp="1"/>
          </p:cNvSpPr>
          <p:nvPr>
            <p:ph type="body" sz="quarter" idx="11" hasCustomPrompt="1"/>
          </p:nvPr>
        </p:nvSpPr>
        <p:spPr>
          <a:xfrm>
            <a:off x="695324" y="2628000"/>
            <a:ext cx="9000000" cy="900000"/>
          </a:xfrm>
        </p:spPr>
        <p:txBody>
          <a:bodyPr numCol="1" spcCol="0"/>
          <a:lstStyle>
            <a:lvl1pPr>
              <a:lnSpc>
                <a:spcPts val="2300"/>
              </a:lnSpc>
              <a:defRPr sz="2000">
                <a:solidFill>
                  <a:schemeClr val="bg1"/>
                </a:solidFill>
              </a:defRPr>
            </a:lvl1pPr>
          </a:lstStyle>
          <a:p>
            <a:pPr lvl="0"/>
            <a:r>
              <a:rPr lang="en-GB" dirty="0"/>
              <a:t>Sub-title if main title too long break down to concise main title and put rest of the detailed description title in here</a:t>
            </a:r>
          </a:p>
        </p:txBody>
      </p:sp>
    </p:spTree>
    <p:extLst>
      <p:ext uri="{BB962C8B-B14F-4D97-AF65-F5344CB8AC3E}">
        <p14:creationId xmlns:p14="http://schemas.microsoft.com/office/powerpoint/2010/main" val="2489839570"/>
      </p:ext>
    </p:extLst>
  </p:cSld>
  <p:clrMapOvr>
    <a:masterClrMapping/>
  </p:clrMapOvr>
  <p:extLst>
    <p:ext uri="{DCECCB84-F9BA-43D5-87BE-67443E8EF086}">
      <p15:sldGuideLst xmlns:p15="http://schemas.microsoft.com/office/powerpoint/2012/main">
        <p15:guide id="1" orient="horz" pos="3952" userDrawn="1">
          <p15:clr>
            <a:srgbClr val="FBAE40"/>
          </p15:clr>
        </p15:guide>
        <p15:guide id="2" orient="horz" pos="1520" userDrawn="1">
          <p15:clr>
            <a:srgbClr val="FBAE40"/>
          </p15:clr>
        </p15:guide>
        <p15:guide id="3" orient="horz" pos="838" userDrawn="1">
          <p15:clr>
            <a:srgbClr val="FBAE40"/>
          </p15:clr>
        </p15:guide>
        <p15:guide id="4" orient="horz" pos="1655" userDrawn="1">
          <p15:clr>
            <a:srgbClr val="FBAE40"/>
          </p15:clr>
        </p15:guide>
        <p15:guide id="5" orient="horz" pos="2224" userDrawn="1">
          <p15:clr>
            <a:srgbClr val="FBAE40"/>
          </p15:clr>
        </p15:guide>
        <p15:guide id="6" orient="horz" pos="2492" userDrawn="1">
          <p15:clr>
            <a:srgbClr val="FBAE40"/>
          </p15:clr>
        </p15:guide>
        <p15:guide id="7" orient="horz" pos="265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et 1 (ORANG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ACD0-E10E-4E90-B933-6D1AF50630B4}"/>
              </a:ext>
            </a:extLst>
          </p:cNvPr>
          <p:cNvSpPr>
            <a:spLocks noGrp="1"/>
          </p:cNvSpPr>
          <p:nvPr>
            <p:ph type="title" hasCustomPrompt="1"/>
          </p:nvPr>
        </p:nvSpPr>
        <p:spPr bwMode="gray">
          <a:xfrm>
            <a:off x="0" y="2169000"/>
            <a:ext cx="9000000" cy="2520000"/>
          </a:xfrm>
          <a:solidFill>
            <a:schemeClr val="bg1"/>
          </a:solidFill>
        </p:spPr>
        <p:txBody>
          <a:bodyPr lIns="684000" rIns="360000" anchor="ctr" anchorCtr="0"/>
          <a:lstStyle>
            <a:lvl1pPr>
              <a:lnSpc>
                <a:spcPts val="4200"/>
              </a:lnSpc>
              <a:defRPr sz="4000">
                <a:solidFill>
                  <a:schemeClr val="accent5"/>
                </a:solidFill>
              </a:defRPr>
            </a:lvl1pPr>
          </a:lstStyle>
          <a:p>
            <a:r>
              <a:rPr lang="en-GB" dirty="0"/>
              <a:t>Set of divider section titles </a:t>
            </a:r>
            <a:br>
              <a:rPr lang="en-GB" dirty="0"/>
            </a:br>
            <a:r>
              <a:rPr lang="en-GB" dirty="0"/>
              <a:t>(use in colour order sequence, never the same colour after) </a:t>
            </a:r>
          </a:p>
        </p:txBody>
      </p:sp>
      <p:pic>
        <p:nvPicPr>
          <p:cNvPr id="5" name="Graphic 4">
            <a:extLst>
              <a:ext uri="{FF2B5EF4-FFF2-40B4-BE49-F238E27FC236}">
                <a16:creationId xmlns:a16="http://schemas.microsoft.com/office/drawing/2014/main" id="{53E9BCA4-8536-428B-97FA-E9F49AE63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9905529" y="5193800"/>
            <a:ext cx="1591146" cy="1080000"/>
          </a:xfrm>
          <a:prstGeom prst="rect">
            <a:avLst/>
          </a:prstGeom>
        </p:spPr>
      </p:pic>
    </p:spTree>
    <p:extLst>
      <p:ext uri="{BB962C8B-B14F-4D97-AF65-F5344CB8AC3E}">
        <p14:creationId xmlns:p14="http://schemas.microsoft.com/office/powerpoint/2010/main" val="200273593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952">
          <p15:clr>
            <a:srgbClr val="FBAE40"/>
          </p15:clr>
        </p15:guide>
        <p15:guide id="3" orient="horz" pos="1366">
          <p15:clr>
            <a:srgbClr val="FBAE40"/>
          </p15:clr>
        </p15:guide>
        <p15:guide id="4" orient="horz" pos="295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et 1 (YELLOW)">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ACD0-E10E-4E90-B933-6D1AF50630B4}"/>
              </a:ext>
            </a:extLst>
          </p:cNvPr>
          <p:cNvSpPr>
            <a:spLocks noGrp="1"/>
          </p:cNvSpPr>
          <p:nvPr>
            <p:ph type="title" hasCustomPrompt="1"/>
          </p:nvPr>
        </p:nvSpPr>
        <p:spPr bwMode="gray">
          <a:xfrm>
            <a:off x="0" y="2169000"/>
            <a:ext cx="9000000" cy="2520000"/>
          </a:xfrm>
          <a:solidFill>
            <a:schemeClr val="bg1"/>
          </a:solidFill>
        </p:spPr>
        <p:txBody>
          <a:bodyPr lIns="684000" rIns="360000" anchor="ctr" anchorCtr="0"/>
          <a:lstStyle>
            <a:lvl1pPr>
              <a:lnSpc>
                <a:spcPts val="4200"/>
              </a:lnSpc>
              <a:defRPr sz="4000">
                <a:solidFill>
                  <a:schemeClr val="accent6">
                    <a:lumMod val="75000"/>
                  </a:schemeClr>
                </a:solidFill>
              </a:defRPr>
            </a:lvl1pPr>
          </a:lstStyle>
          <a:p>
            <a:r>
              <a:rPr lang="en-GB" dirty="0"/>
              <a:t>Set of divider section titles </a:t>
            </a:r>
            <a:br>
              <a:rPr lang="en-GB" dirty="0"/>
            </a:br>
            <a:r>
              <a:rPr lang="en-GB" dirty="0"/>
              <a:t>(use in colour order sequence, never the same colour after) </a:t>
            </a:r>
          </a:p>
        </p:txBody>
      </p:sp>
      <p:pic>
        <p:nvPicPr>
          <p:cNvPr id="5" name="Graphic 4">
            <a:extLst>
              <a:ext uri="{FF2B5EF4-FFF2-40B4-BE49-F238E27FC236}">
                <a16:creationId xmlns:a16="http://schemas.microsoft.com/office/drawing/2014/main" id="{D9D30C09-8358-40C5-B126-CD06FA8B25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9905529" y="5193800"/>
            <a:ext cx="1591146" cy="1080000"/>
          </a:xfrm>
          <a:prstGeom prst="rect">
            <a:avLst/>
          </a:prstGeom>
        </p:spPr>
      </p:pic>
    </p:spTree>
    <p:extLst>
      <p:ext uri="{BB962C8B-B14F-4D97-AF65-F5344CB8AC3E}">
        <p14:creationId xmlns:p14="http://schemas.microsoft.com/office/powerpoint/2010/main" val="125578040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952">
          <p15:clr>
            <a:srgbClr val="FBAE40"/>
          </p15:clr>
        </p15:guide>
        <p15:guide id="3" orient="horz" pos="1366">
          <p15:clr>
            <a:srgbClr val="FBAE40"/>
          </p15:clr>
        </p15:guide>
        <p15:guide id="4" orient="horz" pos="295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et 1 (RED)">
    <p:bg>
      <p:bgPr>
        <a:solidFill>
          <a:srgbClr val="C42D2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ACD0-E10E-4E90-B933-6D1AF50630B4}"/>
              </a:ext>
            </a:extLst>
          </p:cNvPr>
          <p:cNvSpPr>
            <a:spLocks noGrp="1"/>
          </p:cNvSpPr>
          <p:nvPr>
            <p:ph type="title" hasCustomPrompt="1"/>
          </p:nvPr>
        </p:nvSpPr>
        <p:spPr bwMode="gray">
          <a:xfrm>
            <a:off x="0" y="2169000"/>
            <a:ext cx="9000000" cy="2520000"/>
          </a:xfrm>
          <a:solidFill>
            <a:schemeClr val="bg1"/>
          </a:solidFill>
        </p:spPr>
        <p:txBody>
          <a:bodyPr lIns="684000" rIns="360000" anchor="ctr" anchorCtr="0"/>
          <a:lstStyle>
            <a:lvl1pPr>
              <a:lnSpc>
                <a:spcPts val="4200"/>
              </a:lnSpc>
              <a:defRPr sz="4000">
                <a:solidFill>
                  <a:srgbClr val="C42D2F"/>
                </a:solidFill>
              </a:defRPr>
            </a:lvl1pPr>
          </a:lstStyle>
          <a:p>
            <a:r>
              <a:rPr lang="en-GB" dirty="0"/>
              <a:t>Set of divider section titles </a:t>
            </a:r>
            <a:br>
              <a:rPr lang="en-GB" dirty="0"/>
            </a:br>
            <a:r>
              <a:rPr lang="en-GB" dirty="0"/>
              <a:t>(use in colour order sequence, never the same colour after) </a:t>
            </a:r>
          </a:p>
        </p:txBody>
      </p:sp>
      <p:pic>
        <p:nvPicPr>
          <p:cNvPr id="5" name="Graphic 4">
            <a:extLst>
              <a:ext uri="{FF2B5EF4-FFF2-40B4-BE49-F238E27FC236}">
                <a16:creationId xmlns:a16="http://schemas.microsoft.com/office/drawing/2014/main" id="{FD349F7B-1381-4C8E-BB38-30F6799D9F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9905529" y="5193800"/>
            <a:ext cx="1591146" cy="1080000"/>
          </a:xfrm>
          <a:prstGeom prst="rect">
            <a:avLst/>
          </a:prstGeom>
        </p:spPr>
      </p:pic>
    </p:spTree>
    <p:extLst>
      <p:ext uri="{BB962C8B-B14F-4D97-AF65-F5344CB8AC3E}">
        <p14:creationId xmlns:p14="http://schemas.microsoft.com/office/powerpoint/2010/main" val="4622074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952">
          <p15:clr>
            <a:srgbClr val="FBAE40"/>
          </p15:clr>
        </p15:guide>
        <p15:guide id="3" orient="horz" pos="1366">
          <p15:clr>
            <a:srgbClr val="FBAE40"/>
          </p15:clr>
        </p15:guide>
        <p15:guide id="4" orient="horz" pos="295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_Divider set 2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ACD0-E10E-4E90-B933-6D1AF50630B4}"/>
              </a:ext>
            </a:extLst>
          </p:cNvPr>
          <p:cNvSpPr>
            <a:spLocks noGrp="1"/>
          </p:cNvSpPr>
          <p:nvPr>
            <p:ph type="title" hasCustomPrompt="1"/>
          </p:nvPr>
        </p:nvSpPr>
        <p:spPr bwMode="gray">
          <a:xfrm>
            <a:off x="6456675" y="1530000"/>
            <a:ext cx="5040000" cy="2520000"/>
          </a:xfrm>
          <a:noFill/>
        </p:spPr>
        <p:txBody>
          <a:bodyPr lIns="0" rIns="360000" anchor="ctr" anchorCtr="0"/>
          <a:lstStyle>
            <a:lvl1pPr>
              <a:lnSpc>
                <a:spcPts val="4200"/>
              </a:lnSpc>
              <a:defRPr sz="4000">
                <a:solidFill>
                  <a:schemeClr val="accent1"/>
                </a:solidFill>
              </a:defRPr>
            </a:lvl1pPr>
          </a:lstStyle>
          <a:p>
            <a:r>
              <a:rPr lang="en-GB" dirty="0"/>
              <a:t>Set of divider section titles </a:t>
            </a:r>
            <a:br>
              <a:rPr lang="en-GB" dirty="0"/>
            </a:br>
            <a:r>
              <a:rPr lang="en-GB" dirty="0"/>
              <a:t>(use in colour order sequence, never the same colour after) </a:t>
            </a:r>
          </a:p>
        </p:txBody>
      </p:sp>
      <p:pic>
        <p:nvPicPr>
          <p:cNvPr id="7" name="Graphic 6">
            <a:extLst>
              <a:ext uri="{FF2B5EF4-FFF2-40B4-BE49-F238E27FC236}">
                <a16:creationId xmlns:a16="http://schemas.microsoft.com/office/drawing/2014/main" id="{D898B21A-76CA-4E51-BFCF-E6C50E04CB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9905530" y="5193800"/>
            <a:ext cx="1591145" cy="1080000"/>
          </a:xfrm>
          <a:prstGeom prst="rect">
            <a:avLst/>
          </a:prstGeom>
        </p:spPr>
      </p:pic>
      <p:sp>
        <p:nvSpPr>
          <p:cNvPr id="5" name="Rectangle 4">
            <a:extLst>
              <a:ext uri="{FF2B5EF4-FFF2-40B4-BE49-F238E27FC236}">
                <a16:creationId xmlns:a16="http://schemas.microsoft.com/office/drawing/2014/main" id="{1969992B-97BE-431C-B9B2-89D1B35D7876}"/>
              </a:ext>
            </a:extLst>
          </p:cNvPr>
          <p:cNvSpPr>
            <a:spLocks noChangeAspect="1"/>
          </p:cNvSpPr>
          <p:nvPr userDrawn="1"/>
        </p:nvSpPr>
        <p:spPr bwMode="ltGray">
          <a:xfrm>
            <a:off x="0" y="0"/>
            <a:ext cx="5580000" cy="55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Picture Placeholder 3">
            <a:extLst>
              <a:ext uri="{FF2B5EF4-FFF2-40B4-BE49-F238E27FC236}">
                <a16:creationId xmlns:a16="http://schemas.microsoft.com/office/drawing/2014/main" id="{FB94E8BD-AD33-4C3B-BDFD-5B6DD5221939}"/>
              </a:ext>
            </a:extLst>
          </p:cNvPr>
          <p:cNvSpPr>
            <a:spLocks noGrp="1" noChangeAspect="1"/>
          </p:cNvSpPr>
          <p:nvPr>
            <p:ph type="pic" sz="quarter" idx="10" hasCustomPrompt="1"/>
          </p:nvPr>
        </p:nvSpPr>
        <p:spPr>
          <a:xfrm>
            <a:off x="0" y="0"/>
            <a:ext cx="5400000" cy="5400000"/>
          </a:xfrm>
        </p:spPr>
        <p:txBody>
          <a:bodyPr/>
          <a:lstStyle>
            <a:lvl1pPr>
              <a:defRPr/>
            </a:lvl1pPr>
          </a:lstStyle>
          <a:p>
            <a:r>
              <a:rPr lang="en-GB" dirty="0"/>
              <a:t>COLOUR PHOTO</a:t>
            </a:r>
          </a:p>
        </p:txBody>
      </p:sp>
    </p:spTree>
    <p:extLst>
      <p:ext uri="{BB962C8B-B14F-4D97-AF65-F5344CB8AC3E}">
        <p14:creationId xmlns:p14="http://schemas.microsoft.com/office/powerpoint/2010/main" val="1095011127"/>
      </p:ext>
    </p:extLst>
  </p:cSld>
  <p:clrMapOvr>
    <a:masterClrMapping/>
  </p:clrMapOvr>
  <p:extLst>
    <p:ext uri="{DCECCB84-F9BA-43D5-87BE-67443E8EF086}">
      <p15:sldGuideLst xmlns:p15="http://schemas.microsoft.com/office/powerpoint/2012/main">
        <p15:guide id="2" orient="horz" pos="3952">
          <p15:clr>
            <a:srgbClr val="FBAE40"/>
          </p15:clr>
        </p15:guide>
        <p15:guide id="3" orient="horz" pos="958" userDrawn="1">
          <p15:clr>
            <a:srgbClr val="FBAE40"/>
          </p15:clr>
        </p15:guide>
        <p15:guide id="5" orient="horz" pos="2552" userDrawn="1">
          <p15:clr>
            <a:srgbClr val="FBAE40"/>
          </p15:clr>
        </p15:guide>
        <p15:guide id="6" pos="40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HOTO_Divider set 2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ACD0-E10E-4E90-B933-6D1AF50630B4}"/>
              </a:ext>
            </a:extLst>
          </p:cNvPr>
          <p:cNvSpPr>
            <a:spLocks noGrp="1"/>
          </p:cNvSpPr>
          <p:nvPr>
            <p:ph type="title" hasCustomPrompt="1"/>
          </p:nvPr>
        </p:nvSpPr>
        <p:spPr bwMode="gray">
          <a:xfrm>
            <a:off x="6456675" y="1530000"/>
            <a:ext cx="5040000" cy="2520000"/>
          </a:xfrm>
          <a:noFill/>
        </p:spPr>
        <p:txBody>
          <a:bodyPr lIns="0" rIns="360000" anchor="ctr" anchorCtr="0"/>
          <a:lstStyle>
            <a:lvl1pPr>
              <a:lnSpc>
                <a:spcPts val="4200"/>
              </a:lnSpc>
              <a:defRPr sz="4000">
                <a:solidFill>
                  <a:schemeClr val="accent2"/>
                </a:solidFill>
              </a:defRPr>
            </a:lvl1pPr>
          </a:lstStyle>
          <a:p>
            <a:r>
              <a:rPr lang="en-GB" dirty="0"/>
              <a:t>Set of divider section titles </a:t>
            </a:r>
            <a:br>
              <a:rPr lang="en-GB" dirty="0"/>
            </a:br>
            <a:r>
              <a:rPr lang="en-GB" dirty="0"/>
              <a:t>(use in colour order sequence, never the same colour after) </a:t>
            </a:r>
          </a:p>
        </p:txBody>
      </p:sp>
      <p:pic>
        <p:nvPicPr>
          <p:cNvPr id="7" name="Graphic 6">
            <a:extLst>
              <a:ext uri="{FF2B5EF4-FFF2-40B4-BE49-F238E27FC236}">
                <a16:creationId xmlns:a16="http://schemas.microsoft.com/office/drawing/2014/main" id="{D898B21A-76CA-4E51-BFCF-E6C50E04CB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9905530" y="5193800"/>
            <a:ext cx="1591145" cy="1080000"/>
          </a:xfrm>
          <a:prstGeom prst="rect">
            <a:avLst/>
          </a:prstGeom>
        </p:spPr>
      </p:pic>
      <p:sp>
        <p:nvSpPr>
          <p:cNvPr id="5" name="Rectangle 4">
            <a:extLst>
              <a:ext uri="{FF2B5EF4-FFF2-40B4-BE49-F238E27FC236}">
                <a16:creationId xmlns:a16="http://schemas.microsoft.com/office/drawing/2014/main" id="{1969992B-97BE-431C-B9B2-89D1B35D7876}"/>
              </a:ext>
            </a:extLst>
          </p:cNvPr>
          <p:cNvSpPr>
            <a:spLocks noChangeAspect="1"/>
          </p:cNvSpPr>
          <p:nvPr userDrawn="1"/>
        </p:nvSpPr>
        <p:spPr bwMode="ltGray">
          <a:xfrm>
            <a:off x="0" y="0"/>
            <a:ext cx="5580000" cy="55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Picture Placeholder 3">
            <a:extLst>
              <a:ext uri="{FF2B5EF4-FFF2-40B4-BE49-F238E27FC236}">
                <a16:creationId xmlns:a16="http://schemas.microsoft.com/office/drawing/2014/main" id="{FB94E8BD-AD33-4C3B-BDFD-5B6DD5221939}"/>
              </a:ext>
            </a:extLst>
          </p:cNvPr>
          <p:cNvSpPr>
            <a:spLocks noGrp="1" noChangeAspect="1"/>
          </p:cNvSpPr>
          <p:nvPr>
            <p:ph type="pic" sz="quarter" idx="10" hasCustomPrompt="1"/>
          </p:nvPr>
        </p:nvSpPr>
        <p:spPr>
          <a:xfrm>
            <a:off x="0" y="0"/>
            <a:ext cx="5400000" cy="5400000"/>
          </a:xfrm>
        </p:spPr>
        <p:txBody>
          <a:bodyPr/>
          <a:lstStyle>
            <a:lvl1pPr>
              <a:defRPr/>
            </a:lvl1pPr>
          </a:lstStyle>
          <a:p>
            <a:r>
              <a:rPr lang="en-GB" dirty="0"/>
              <a:t>COLOUR PHOTO</a:t>
            </a:r>
          </a:p>
        </p:txBody>
      </p:sp>
    </p:spTree>
    <p:extLst>
      <p:ext uri="{BB962C8B-B14F-4D97-AF65-F5344CB8AC3E}">
        <p14:creationId xmlns:p14="http://schemas.microsoft.com/office/powerpoint/2010/main" val="3490537280"/>
      </p:ext>
    </p:extLst>
  </p:cSld>
  <p:clrMapOvr>
    <a:masterClrMapping/>
  </p:clrMapOvr>
  <p:extLst>
    <p:ext uri="{DCECCB84-F9BA-43D5-87BE-67443E8EF086}">
      <p15:sldGuideLst xmlns:p15="http://schemas.microsoft.com/office/powerpoint/2012/main">
        <p15:guide id="2" orient="horz" pos="3952">
          <p15:clr>
            <a:srgbClr val="FBAE40"/>
          </p15:clr>
        </p15:guide>
        <p15:guide id="3" orient="horz" pos="958">
          <p15:clr>
            <a:srgbClr val="FBAE40"/>
          </p15:clr>
        </p15:guide>
        <p15:guide id="5" orient="horz" pos="2552">
          <p15:clr>
            <a:srgbClr val="FBAE40"/>
          </p15:clr>
        </p15:guide>
        <p15:guide id="6" pos="406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TO_Divider set 2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ACD0-E10E-4E90-B933-6D1AF50630B4}"/>
              </a:ext>
            </a:extLst>
          </p:cNvPr>
          <p:cNvSpPr>
            <a:spLocks noGrp="1"/>
          </p:cNvSpPr>
          <p:nvPr>
            <p:ph type="title" hasCustomPrompt="1"/>
          </p:nvPr>
        </p:nvSpPr>
        <p:spPr bwMode="gray">
          <a:xfrm>
            <a:off x="6456675" y="1530000"/>
            <a:ext cx="5040000" cy="2520000"/>
          </a:xfrm>
          <a:noFill/>
        </p:spPr>
        <p:txBody>
          <a:bodyPr lIns="0" rIns="360000" anchor="ctr" anchorCtr="0"/>
          <a:lstStyle>
            <a:lvl1pPr>
              <a:lnSpc>
                <a:spcPts val="4200"/>
              </a:lnSpc>
              <a:defRPr sz="4000">
                <a:solidFill>
                  <a:schemeClr val="accent3"/>
                </a:solidFill>
              </a:defRPr>
            </a:lvl1pPr>
          </a:lstStyle>
          <a:p>
            <a:r>
              <a:rPr lang="en-GB" dirty="0"/>
              <a:t>Set of divider section titles </a:t>
            </a:r>
            <a:br>
              <a:rPr lang="en-GB" dirty="0"/>
            </a:br>
            <a:r>
              <a:rPr lang="en-GB" dirty="0"/>
              <a:t>(use in colour order sequence, never the same colour after) </a:t>
            </a:r>
          </a:p>
        </p:txBody>
      </p:sp>
      <p:pic>
        <p:nvPicPr>
          <p:cNvPr id="7" name="Graphic 6">
            <a:extLst>
              <a:ext uri="{FF2B5EF4-FFF2-40B4-BE49-F238E27FC236}">
                <a16:creationId xmlns:a16="http://schemas.microsoft.com/office/drawing/2014/main" id="{D898B21A-76CA-4E51-BFCF-E6C50E04CB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9905530" y="5193800"/>
            <a:ext cx="1591145" cy="1080000"/>
          </a:xfrm>
          <a:prstGeom prst="rect">
            <a:avLst/>
          </a:prstGeom>
        </p:spPr>
      </p:pic>
      <p:sp>
        <p:nvSpPr>
          <p:cNvPr id="5" name="Rectangle 4">
            <a:extLst>
              <a:ext uri="{FF2B5EF4-FFF2-40B4-BE49-F238E27FC236}">
                <a16:creationId xmlns:a16="http://schemas.microsoft.com/office/drawing/2014/main" id="{1969992B-97BE-431C-B9B2-89D1B35D7876}"/>
              </a:ext>
            </a:extLst>
          </p:cNvPr>
          <p:cNvSpPr>
            <a:spLocks noChangeAspect="1"/>
          </p:cNvSpPr>
          <p:nvPr userDrawn="1"/>
        </p:nvSpPr>
        <p:spPr bwMode="ltGray">
          <a:xfrm>
            <a:off x="0" y="0"/>
            <a:ext cx="5580000" cy="55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Picture Placeholder 3">
            <a:extLst>
              <a:ext uri="{FF2B5EF4-FFF2-40B4-BE49-F238E27FC236}">
                <a16:creationId xmlns:a16="http://schemas.microsoft.com/office/drawing/2014/main" id="{FB94E8BD-AD33-4C3B-BDFD-5B6DD5221939}"/>
              </a:ext>
            </a:extLst>
          </p:cNvPr>
          <p:cNvSpPr>
            <a:spLocks noGrp="1" noChangeAspect="1"/>
          </p:cNvSpPr>
          <p:nvPr>
            <p:ph type="pic" sz="quarter" idx="10" hasCustomPrompt="1"/>
          </p:nvPr>
        </p:nvSpPr>
        <p:spPr>
          <a:xfrm>
            <a:off x="0" y="0"/>
            <a:ext cx="5400000" cy="5400000"/>
          </a:xfrm>
        </p:spPr>
        <p:txBody>
          <a:bodyPr/>
          <a:lstStyle>
            <a:lvl1pPr>
              <a:defRPr/>
            </a:lvl1pPr>
          </a:lstStyle>
          <a:p>
            <a:r>
              <a:rPr lang="en-GB" dirty="0"/>
              <a:t>COLOUR PHOTO</a:t>
            </a:r>
          </a:p>
        </p:txBody>
      </p:sp>
    </p:spTree>
    <p:extLst>
      <p:ext uri="{BB962C8B-B14F-4D97-AF65-F5344CB8AC3E}">
        <p14:creationId xmlns:p14="http://schemas.microsoft.com/office/powerpoint/2010/main" val="439349364"/>
      </p:ext>
    </p:extLst>
  </p:cSld>
  <p:clrMapOvr>
    <a:masterClrMapping/>
  </p:clrMapOvr>
  <p:extLst>
    <p:ext uri="{DCECCB84-F9BA-43D5-87BE-67443E8EF086}">
      <p15:sldGuideLst xmlns:p15="http://schemas.microsoft.com/office/powerpoint/2012/main">
        <p15:guide id="2" orient="horz" pos="3952">
          <p15:clr>
            <a:srgbClr val="FBAE40"/>
          </p15:clr>
        </p15:guide>
        <p15:guide id="3" orient="horz" pos="958">
          <p15:clr>
            <a:srgbClr val="FBAE40"/>
          </p15:clr>
        </p15:guide>
        <p15:guide id="5" orient="horz" pos="2552">
          <p15:clr>
            <a:srgbClr val="FBAE40"/>
          </p15:clr>
        </p15:guide>
        <p15:guide id="6" pos="406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HOTO_Divider set 2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ACD0-E10E-4E90-B933-6D1AF50630B4}"/>
              </a:ext>
            </a:extLst>
          </p:cNvPr>
          <p:cNvSpPr>
            <a:spLocks noGrp="1"/>
          </p:cNvSpPr>
          <p:nvPr>
            <p:ph type="title" hasCustomPrompt="1"/>
          </p:nvPr>
        </p:nvSpPr>
        <p:spPr>
          <a:xfrm>
            <a:off x="6456675" y="1530000"/>
            <a:ext cx="5040000" cy="2520000"/>
          </a:xfrm>
          <a:noFill/>
        </p:spPr>
        <p:txBody>
          <a:bodyPr lIns="0" rIns="360000" anchor="ctr" anchorCtr="0"/>
          <a:lstStyle>
            <a:lvl1pPr>
              <a:lnSpc>
                <a:spcPts val="4200"/>
              </a:lnSpc>
              <a:defRPr sz="4000">
                <a:solidFill>
                  <a:schemeClr val="accent4"/>
                </a:solidFill>
              </a:defRPr>
            </a:lvl1pPr>
          </a:lstStyle>
          <a:p>
            <a:r>
              <a:rPr lang="en-GB" dirty="0"/>
              <a:t>Set of divider section titles </a:t>
            </a:r>
            <a:br>
              <a:rPr lang="en-GB" dirty="0"/>
            </a:br>
            <a:r>
              <a:rPr lang="en-GB" dirty="0"/>
              <a:t>(use in colour order sequence, never the same colour after) </a:t>
            </a:r>
          </a:p>
        </p:txBody>
      </p:sp>
      <p:pic>
        <p:nvPicPr>
          <p:cNvPr id="7" name="Graphic 6">
            <a:extLst>
              <a:ext uri="{FF2B5EF4-FFF2-40B4-BE49-F238E27FC236}">
                <a16:creationId xmlns:a16="http://schemas.microsoft.com/office/drawing/2014/main" id="{D898B21A-76CA-4E51-BFCF-E6C50E04CB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9905530" y="5193800"/>
            <a:ext cx="1591145" cy="1080000"/>
          </a:xfrm>
          <a:prstGeom prst="rect">
            <a:avLst/>
          </a:prstGeom>
        </p:spPr>
      </p:pic>
      <p:sp>
        <p:nvSpPr>
          <p:cNvPr id="5" name="Rectangle 4">
            <a:extLst>
              <a:ext uri="{FF2B5EF4-FFF2-40B4-BE49-F238E27FC236}">
                <a16:creationId xmlns:a16="http://schemas.microsoft.com/office/drawing/2014/main" id="{1969992B-97BE-431C-B9B2-89D1B35D7876}"/>
              </a:ext>
            </a:extLst>
          </p:cNvPr>
          <p:cNvSpPr>
            <a:spLocks noChangeAspect="1"/>
          </p:cNvSpPr>
          <p:nvPr userDrawn="1"/>
        </p:nvSpPr>
        <p:spPr bwMode="ltGray">
          <a:xfrm>
            <a:off x="0" y="0"/>
            <a:ext cx="5580000" cy="55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Picture Placeholder 3">
            <a:extLst>
              <a:ext uri="{FF2B5EF4-FFF2-40B4-BE49-F238E27FC236}">
                <a16:creationId xmlns:a16="http://schemas.microsoft.com/office/drawing/2014/main" id="{FB94E8BD-AD33-4C3B-BDFD-5B6DD5221939}"/>
              </a:ext>
            </a:extLst>
          </p:cNvPr>
          <p:cNvSpPr>
            <a:spLocks noGrp="1" noChangeAspect="1"/>
          </p:cNvSpPr>
          <p:nvPr>
            <p:ph type="pic" sz="quarter" idx="10" hasCustomPrompt="1"/>
          </p:nvPr>
        </p:nvSpPr>
        <p:spPr>
          <a:xfrm>
            <a:off x="0" y="0"/>
            <a:ext cx="5400000" cy="5400000"/>
          </a:xfrm>
        </p:spPr>
        <p:txBody>
          <a:bodyPr/>
          <a:lstStyle>
            <a:lvl1pPr>
              <a:defRPr/>
            </a:lvl1pPr>
          </a:lstStyle>
          <a:p>
            <a:r>
              <a:rPr lang="en-GB" dirty="0"/>
              <a:t>COLOUR PHOTO</a:t>
            </a:r>
          </a:p>
        </p:txBody>
      </p:sp>
    </p:spTree>
    <p:extLst>
      <p:ext uri="{BB962C8B-B14F-4D97-AF65-F5344CB8AC3E}">
        <p14:creationId xmlns:p14="http://schemas.microsoft.com/office/powerpoint/2010/main" val="2601991579"/>
      </p:ext>
    </p:extLst>
  </p:cSld>
  <p:clrMapOvr>
    <a:masterClrMapping/>
  </p:clrMapOvr>
  <p:extLst>
    <p:ext uri="{DCECCB84-F9BA-43D5-87BE-67443E8EF086}">
      <p15:sldGuideLst xmlns:p15="http://schemas.microsoft.com/office/powerpoint/2012/main">
        <p15:guide id="2" orient="horz" pos="3952">
          <p15:clr>
            <a:srgbClr val="FBAE40"/>
          </p15:clr>
        </p15:guide>
        <p15:guide id="3" orient="horz" pos="958">
          <p15:clr>
            <a:srgbClr val="FBAE40"/>
          </p15:clr>
        </p15:guide>
        <p15:guide id="5" orient="horz" pos="2552">
          <p15:clr>
            <a:srgbClr val="FBAE40"/>
          </p15:clr>
        </p15:guide>
        <p15:guide id="6" pos="406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HOTO_Divider set 2 (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ACD0-E10E-4E90-B933-6D1AF50630B4}"/>
              </a:ext>
            </a:extLst>
          </p:cNvPr>
          <p:cNvSpPr>
            <a:spLocks noGrp="1"/>
          </p:cNvSpPr>
          <p:nvPr>
            <p:ph type="title" hasCustomPrompt="1"/>
          </p:nvPr>
        </p:nvSpPr>
        <p:spPr>
          <a:xfrm>
            <a:off x="6456675" y="1530000"/>
            <a:ext cx="5040000" cy="2520000"/>
          </a:xfrm>
          <a:noFill/>
        </p:spPr>
        <p:txBody>
          <a:bodyPr lIns="0" rIns="360000" anchor="ctr" anchorCtr="0"/>
          <a:lstStyle>
            <a:lvl1pPr>
              <a:lnSpc>
                <a:spcPts val="4200"/>
              </a:lnSpc>
              <a:defRPr sz="4000">
                <a:solidFill>
                  <a:schemeClr val="accent5"/>
                </a:solidFill>
              </a:defRPr>
            </a:lvl1pPr>
          </a:lstStyle>
          <a:p>
            <a:r>
              <a:rPr lang="en-GB" dirty="0"/>
              <a:t>Set of divider section titles </a:t>
            </a:r>
            <a:br>
              <a:rPr lang="en-GB" dirty="0"/>
            </a:br>
            <a:r>
              <a:rPr lang="en-GB" dirty="0"/>
              <a:t>(use in colour order sequence, never the same colour after) </a:t>
            </a:r>
          </a:p>
        </p:txBody>
      </p:sp>
      <p:pic>
        <p:nvPicPr>
          <p:cNvPr id="7" name="Graphic 6">
            <a:extLst>
              <a:ext uri="{FF2B5EF4-FFF2-40B4-BE49-F238E27FC236}">
                <a16:creationId xmlns:a16="http://schemas.microsoft.com/office/drawing/2014/main" id="{D898B21A-76CA-4E51-BFCF-E6C50E04CB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9905530" y="5193800"/>
            <a:ext cx="1591145" cy="1080000"/>
          </a:xfrm>
          <a:prstGeom prst="rect">
            <a:avLst/>
          </a:prstGeom>
        </p:spPr>
      </p:pic>
      <p:sp>
        <p:nvSpPr>
          <p:cNvPr id="5" name="Rectangle 4">
            <a:extLst>
              <a:ext uri="{FF2B5EF4-FFF2-40B4-BE49-F238E27FC236}">
                <a16:creationId xmlns:a16="http://schemas.microsoft.com/office/drawing/2014/main" id="{1969992B-97BE-431C-B9B2-89D1B35D7876}"/>
              </a:ext>
            </a:extLst>
          </p:cNvPr>
          <p:cNvSpPr>
            <a:spLocks noChangeAspect="1"/>
          </p:cNvSpPr>
          <p:nvPr userDrawn="1"/>
        </p:nvSpPr>
        <p:spPr bwMode="ltGray">
          <a:xfrm>
            <a:off x="0" y="0"/>
            <a:ext cx="5580000" cy="55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Picture Placeholder 3">
            <a:extLst>
              <a:ext uri="{FF2B5EF4-FFF2-40B4-BE49-F238E27FC236}">
                <a16:creationId xmlns:a16="http://schemas.microsoft.com/office/drawing/2014/main" id="{FB94E8BD-AD33-4C3B-BDFD-5B6DD5221939}"/>
              </a:ext>
            </a:extLst>
          </p:cNvPr>
          <p:cNvSpPr>
            <a:spLocks noGrp="1" noChangeAspect="1"/>
          </p:cNvSpPr>
          <p:nvPr>
            <p:ph type="pic" sz="quarter" idx="10" hasCustomPrompt="1"/>
          </p:nvPr>
        </p:nvSpPr>
        <p:spPr>
          <a:xfrm>
            <a:off x="0" y="0"/>
            <a:ext cx="5400000" cy="5400000"/>
          </a:xfrm>
        </p:spPr>
        <p:txBody>
          <a:bodyPr/>
          <a:lstStyle>
            <a:lvl1pPr>
              <a:defRPr/>
            </a:lvl1pPr>
          </a:lstStyle>
          <a:p>
            <a:r>
              <a:rPr lang="en-GB" dirty="0"/>
              <a:t>COLOUR PHOTO</a:t>
            </a:r>
          </a:p>
        </p:txBody>
      </p:sp>
    </p:spTree>
    <p:extLst>
      <p:ext uri="{BB962C8B-B14F-4D97-AF65-F5344CB8AC3E}">
        <p14:creationId xmlns:p14="http://schemas.microsoft.com/office/powerpoint/2010/main" val="2776513947"/>
      </p:ext>
    </p:extLst>
  </p:cSld>
  <p:clrMapOvr>
    <a:masterClrMapping/>
  </p:clrMapOvr>
  <p:extLst>
    <p:ext uri="{DCECCB84-F9BA-43D5-87BE-67443E8EF086}">
      <p15:sldGuideLst xmlns:p15="http://schemas.microsoft.com/office/powerpoint/2012/main">
        <p15:guide id="2" orient="horz" pos="3952">
          <p15:clr>
            <a:srgbClr val="FBAE40"/>
          </p15:clr>
        </p15:guide>
        <p15:guide id="3" orient="horz" pos="958">
          <p15:clr>
            <a:srgbClr val="FBAE40"/>
          </p15:clr>
        </p15:guide>
        <p15:guide id="5" orient="horz" pos="2552">
          <p15:clr>
            <a:srgbClr val="FBAE40"/>
          </p15:clr>
        </p15:guide>
        <p15:guide id="6" pos="406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_Divider set 2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ACD0-E10E-4E90-B933-6D1AF50630B4}"/>
              </a:ext>
            </a:extLst>
          </p:cNvPr>
          <p:cNvSpPr>
            <a:spLocks noGrp="1"/>
          </p:cNvSpPr>
          <p:nvPr>
            <p:ph type="title" hasCustomPrompt="1"/>
          </p:nvPr>
        </p:nvSpPr>
        <p:spPr>
          <a:xfrm>
            <a:off x="6456675" y="1530000"/>
            <a:ext cx="5040000" cy="2520000"/>
          </a:xfrm>
          <a:noFill/>
        </p:spPr>
        <p:txBody>
          <a:bodyPr lIns="0" rIns="360000" anchor="ctr" anchorCtr="0"/>
          <a:lstStyle>
            <a:lvl1pPr>
              <a:lnSpc>
                <a:spcPts val="4200"/>
              </a:lnSpc>
              <a:defRPr sz="4000">
                <a:solidFill>
                  <a:schemeClr val="accent6">
                    <a:lumMod val="75000"/>
                  </a:schemeClr>
                </a:solidFill>
              </a:defRPr>
            </a:lvl1pPr>
          </a:lstStyle>
          <a:p>
            <a:r>
              <a:rPr lang="en-GB" dirty="0"/>
              <a:t>Set of divider section titles </a:t>
            </a:r>
            <a:br>
              <a:rPr lang="en-GB" dirty="0"/>
            </a:br>
            <a:r>
              <a:rPr lang="en-GB" dirty="0"/>
              <a:t>(use in colour order sequence, never the same colour after) </a:t>
            </a:r>
          </a:p>
        </p:txBody>
      </p:sp>
      <p:pic>
        <p:nvPicPr>
          <p:cNvPr id="7" name="Graphic 6">
            <a:extLst>
              <a:ext uri="{FF2B5EF4-FFF2-40B4-BE49-F238E27FC236}">
                <a16:creationId xmlns:a16="http://schemas.microsoft.com/office/drawing/2014/main" id="{D898B21A-76CA-4E51-BFCF-E6C50E04CB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9905530" y="5193800"/>
            <a:ext cx="1591145" cy="1080000"/>
          </a:xfrm>
          <a:prstGeom prst="rect">
            <a:avLst/>
          </a:prstGeom>
        </p:spPr>
      </p:pic>
      <p:sp>
        <p:nvSpPr>
          <p:cNvPr id="5" name="Rectangle 4">
            <a:extLst>
              <a:ext uri="{FF2B5EF4-FFF2-40B4-BE49-F238E27FC236}">
                <a16:creationId xmlns:a16="http://schemas.microsoft.com/office/drawing/2014/main" id="{1969992B-97BE-431C-B9B2-89D1B35D7876}"/>
              </a:ext>
            </a:extLst>
          </p:cNvPr>
          <p:cNvSpPr>
            <a:spLocks noChangeAspect="1"/>
          </p:cNvSpPr>
          <p:nvPr userDrawn="1"/>
        </p:nvSpPr>
        <p:spPr bwMode="ltGray">
          <a:xfrm>
            <a:off x="0" y="0"/>
            <a:ext cx="5580000" cy="55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Picture Placeholder 3">
            <a:extLst>
              <a:ext uri="{FF2B5EF4-FFF2-40B4-BE49-F238E27FC236}">
                <a16:creationId xmlns:a16="http://schemas.microsoft.com/office/drawing/2014/main" id="{FB94E8BD-AD33-4C3B-BDFD-5B6DD5221939}"/>
              </a:ext>
            </a:extLst>
          </p:cNvPr>
          <p:cNvSpPr>
            <a:spLocks noGrp="1" noChangeAspect="1"/>
          </p:cNvSpPr>
          <p:nvPr>
            <p:ph type="pic" sz="quarter" idx="10" hasCustomPrompt="1"/>
          </p:nvPr>
        </p:nvSpPr>
        <p:spPr>
          <a:xfrm>
            <a:off x="0" y="0"/>
            <a:ext cx="5400000" cy="5400000"/>
          </a:xfrm>
        </p:spPr>
        <p:txBody>
          <a:bodyPr/>
          <a:lstStyle>
            <a:lvl1pPr>
              <a:defRPr/>
            </a:lvl1pPr>
          </a:lstStyle>
          <a:p>
            <a:r>
              <a:rPr lang="en-GB" dirty="0"/>
              <a:t>COLOUR PHOTO</a:t>
            </a:r>
          </a:p>
        </p:txBody>
      </p:sp>
    </p:spTree>
    <p:extLst>
      <p:ext uri="{BB962C8B-B14F-4D97-AF65-F5344CB8AC3E}">
        <p14:creationId xmlns:p14="http://schemas.microsoft.com/office/powerpoint/2010/main" val="916931640"/>
      </p:ext>
    </p:extLst>
  </p:cSld>
  <p:clrMapOvr>
    <a:masterClrMapping/>
  </p:clrMapOvr>
  <p:extLst>
    <p:ext uri="{DCECCB84-F9BA-43D5-87BE-67443E8EF086}">
      <p15:sldGuideLst xmlns:p15="http://schemas.microsoft.com/office/powerpoint/2012/main">
        <p15:guide id="2" orient="horz" pos="3952">
          <p15:clr>
            <a:srgbClr val="FBAE40"/>
          </p15:clr>
        </p15:guide>
        <p15:guide id="3" orient="horz" pos="958">
          <p15:clr>
            <a:srgbClr val="FBAE40"/>
          </p15:clr>
        </p15:guide>
        <p15:guide id="5" orient="horz" pos="2552">
          <p15:clr>
            <a:srgbClr val="FBAE40"/>
          </p15:clr>
        </p15:guide>
        <p15:guide id="6" pos="40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_Divider set 2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ACD0-E10E-4E90-B933-6D1AF50630B4}"/>
              </a:ext>
            </a:extLst>
          </p:cNvPr>
          <p:cNvSpPr>
            <a:spLocks noGrp="1"/>
          </p:cNvSpPr>
          <p:nvPr>
            <p:ph type="title" hasCustomPrompt="1"/>
          </p:nvPr>
        </p:nvSpPr>
        <p:spPr>
          <a:xfrm>
            <a:off x="6456675" y="1530000"/>
            <a:ext cx="5040000" cy="2520000"/>
          </a:xfrm>
          <a:noFill/>
        </p:spPr>
        <p:txBody>
          <a:bodyPr lIns="0" rIns="360000" anchor="ctr" anchorCtr="0"/>
          <a:lstStyle>
            <a:lvl1pPr>
              <a:lnSpc>
                <a:spcPts val="4200"/>
              </a:lnSpc>
              <a:defRPr sz="4000">
                <a:solidFill>
                  <a:srgbClr val="C42D2F"/>
                </a:solidFill>
              </a:defRPr>
            </a:lvl1pPr>
          </a:lstStyle>
          <a:p>
            <a:r>
              <a:rPr lang="en-GB" dirty="0"/>
              <a:t>Set of divider section titles </a:t>
            </a:r>
            <a:br>
              <a:rPr lang="en-GB" dirty="0"/>
            </a:br>
            <a:r>
              <a:rPr lang="en-GB" dirty="0"/>
              <a:t>(use in colour order sequence, never the same colour after) </a:t>
            </a:r>
          </a:p>
        </p:txBody>
      </p:sp>
      <p:pic>
        <p:nvPicPr>
          <p:cNvPr id="7" name="Graphic 6">
            <a:extLst>
              <a:ext uri="{FF2B5EF4-FFF2-40B4-BE49-F238E27FC236}">
                <a16:creationId xmlns:a16="http://schemas.microsoft.com/office/drawing/2014/main" id="{D898B21A-76CA-4E51-BFCF-E6C50E04CB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9905530" y="5193800"/>
            <a:ext cx="1591145" cy="1080000"/>
          </a:xfrm>
          <a:prstGeom prst="rect">
            <a:avLst/>
          </a:prstGeom>
        </p:spPr>
      </p:pic>
      <p:sp>
        <p:nvSpPr>
          <p:cNvPr id="5" name="Rectangle 4">
            <a:extLst>
              <a:ext uri="{FF2B5EF4-FFF2-40B4-BE49-F238E27FC236}">
                <a16:creationId xmlns:a16="http://schemas.microsoft.com/office/drawing/2014/main" id="{1969992B-97BE-431C-B9B2-89D1B35D7876}"/>
              </a:ext>
            </a:extLst>
          </p:cNvPr>
          <p:cNvSpPr>
            <a:spLocks noChangeAspect="1"/>
          </p:cNvSpPr>
          <p:nvPr userDrawn="1"/>
        </p:nvSpPr>
        <p:spPr bwMode="ltGray">
          <a:xfrm>
            <a:off x="0" y="0"/>
            <a:ext cx="5580000" cy="5580000"/>
          </a:xfrm>
          <a:prstGeom prst="rect">
            <a:avLst/>
          </a:prstGeom>
          <a:solidFill>
            <a:srgbClr val="C42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Picture Placeholder 3">
            <a:extLst>
              <a:ext uri="{FF2B5EF4-FFF2-40B4-BE49-F238E27FC236}">
                <a16:creationId xmlns:a16="http://schemas.microsoft.com/office/drawing/2014/main" id="{FB94E8BD-AD33-4C3B-BDFD-5B6DD5221939}"/>
              </a:ext>
            </a:extLst>
          </p:cNvPr>
          <p:cNvSpPr>
            <a:spLocks noGrp="1" noChangeAspect="1"/>
          </p:cNvSpPr>
          <p:nvPr>
            <p:ph type="pic" sz="quarter" idx="10" hasCustomPrompt="1"/>
          </p:nvPr>
        </p:nvSpPr>
        <p:spPr>
          <a:xfrm>
            <a:off x="0" y="0"/>
            <a:ext cx="5400000" cy="5400000"/>
          </a:xfrm>
        </p:spPr>
        <p:txBody>
          <a:bodyPr/>
          <a:lstStyle>
            <a:lvl1pPr>
              <a:defRPr/>
            </a:lvl1pPr>
          </a:lstStyle>
          <a:p>
            <a:r>
              <a:rPr lang="en-GB" dirty="0"/>
              <a:t>COLOUR PHOTO</a:t>
            </a:r>
          </a:p>
        </p:txBody>
      </p:sp>
    </p:spTree>
    <p:extLst>
      <p:ext uri="{BB962C8B-B14F-4D97-AF65-F5344CB8AC3E}">
        <p14:creationId xmlns:p14="http://schemas.microsoft.com/office/powerpoint/2010/main" val="4289457397"/>
      </p:ext>
    </p:extLst>
  </p:cSld>
  <p:clrMapOvr>
    <a:masterClrMapping/>
  </p:clrMapOvr>
  <p:extLst>
    <p:ext uri="{DCECCB84-F9BA-43D5-87BE-67443E8EF086}">
      <p15:sldGuideLst xmlns:p15="http://schemas.microsoft.com/office/powerpoint/2012/main">
        <p15:guide id="2" orient="horz" pos="3952">
          <p15:clr>
            <a:srgbClr val="FBAE40"/>
          </p15:clr>
        </p15:guide>
        <p15:guide id="3" orient="horz" pos="958">
          <p15:clr>
            <a:srgbClr val="FBAE40"/>
          </p15:clr>
        </p15:guide>
        <p15:guide id="5" orient="horz" pos="2552">
          <p15:clr>
            <a:srgbClr val="FBAE40"/>
          </p15:clr>
        </p15:guide>
        <p15:guide id="6" pos="40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RONT cover (PIN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89F5-B287-4011-847D-F03818181D48}"/>
              </a:ext>
            </a:extLst>
          </p:cNvPr>
          <p:cNvSpPr>
            <a:spLocks noGrp="1"/>
          </p:cNvSpPr>
          <p:nvPr>
            <p:ph type="ctrTitle" hasCustomPrompt="1"/>
          </p:nvPr>
        </p:nvSpPr>
        <p:spPr bwMode="invGray">
          <a:xfrm>
            <a:off x="698400" y="1332000"/>
            <a:ext cx="9000000" cy="1080000"/>
          </a:xfrm>
        </p:spPr>
        <p:txBody>
          <a:bodyPr anchor="b"/>
          <a:lstStyle>
            <a:lvl1pPr algn="l">
              <a:lnSpc>
                <a:spcPts val="3800"/>
              </a:lnSpc>
              <a:defRPr sz="3500">
                <a:solidFill>
                  <a:schemeClr val="bg1"/>
                </a:solidFill>
              </a:defRPr>
            </a:lvl1pPr>
          </a:lstStyle>
          <a:p>
            <a:r>
              <a:rPr lang="en-GB" dirty="0"/>
              <a:t>Title of report continue </a:t>
            </a:r>
            <a:br>
              <a:rPr lang="en-GB" dirty="0"/>
            </a:br>
            <a:r>
              <a:rPr lang="en-GB" dirty="0"/>
              <a:t>onto two lines maximum</a:t>
            </a:r>
          </a:p>
        </p:txBody>
      </p:sp>
      <p:sp>
        <p:nvSpPr>
          <p:cNvPr id="3" name="Subtitle 2">
            <a:extLst>
              <a:ext uri="{FF2B5EF4-FFF2-40B4-BE49-F238E27FC236}">
                <a16:creationId xmlns:a16="http://schemas.microsoft.com/office/drawing/2014/main" id="{E114B8B6-3CEB-40D8-A7D3-C9AA64E40651}"/>
              </a:ext>
            </a:extLst>
          </p:cNvPr>
          <p:cNvSpPr>
            <a:spLocks noGrp="1"/>
          </p:cNvSpPr>
          <p:nvPr>
            <p:ph type="subTitle" idx="1" hasCustomPrompt="1"/>
          </p:nvPr>
        </p:nvSpPr>
        <p:spPr bwMode="invGray">
          <a:xfrm>
            <a:off x="698400" y="3960000"/>
            <a:ext cx="9000000" cy="252000"/>
          </a:xfrm>
        </p:spPr>
        <p:txBody>
          <a:bodyPr numCol="1" spcCol="0"/>
          <a:lstStyle>
            <a:lvl1pPr marL="0" indent="0" algn="l">
              <a:lnSpc>
                <a:spcPts val="2000"/>
              </a:lnSpc>
              <a:spcBef>
                <a:spcPts val="0"/>
              </a:spcBef>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Client name</a:t>
            </a:r>
            <a:endParaRPr lang="en-GB" dirty="0"/>
          </a:p>
        </p:txBody>
      </p:sp>
      <p:pic>
        <p:nvPicPr>
          <p:cNvPr id="7" name="Graphic 6">
            <a:extLst>
              <a:ext uri="{FF2B5EF4-FFF2-40B4-BE49-F238E27FC236}">
                <a16:creationId xmlns:a16="http://schemas.microsoft.com/office/drawing/2014/main" id="{0FC6A47F-B994-4CD3-BF9D-8F135BACC1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696675" y="5193800"/>
            <a:ext cx="1591146" cy="1080000"/>
          </a:xfrm>
          <a:prstGeom prst="rect">
            <a:avLst/>
          </a:prstGeom>
        </p:spPr>
      </p:pic>
      <p:cxnSp>
        <p:nvCxnSpPr>
          <p:cNvPr id="8" name="Straight Connector 7">
            <a:extLst>
              <a:ext uri="{FF2B5EF4-FFF2-40B4-BE49-F238E27FC236}">
                <a16:creationId xmlns:a16="http://schemas.microsoft.com/office/drawing/2014/main" id="{A166686F-DF8B-446C-8F8E-59393560890D}"/>
              </a:ext>
            </a:extLst>
          </p:cNvPr>
          <p:cNvCxnSpPr>
            <a:cxnSpLocks/>
          </p:cNvCxnSpPr>
          <p:nvPr userDrawn="1"/>
        </p:nvCxnSpPr>
        <p:spPr bwMode="invGray">
          <a:xfrm>
            <a:off x="0" y="6273800"/>
            <a:ext cx="6953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9FD6B0-7ECB-44F6-A7A4-8B5BA77B4490}"/>
              </a:ext>
            </a:extLst>
          </p:cNvPr>
          <p:cNvCxnSpPr>
            <a:cxnSpLocks/>
          </p:cNvCxnSpPr>
          <p:nvPr userDrawn="1"/>
        </p:nvCxnSpPr>
        <p:spPr bwMode="invGray">
          <a:xfrm>
            <a:off x="2331720" y="6273800"/>
            <a:ext cx="986028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36BCF992-D570-492D-AC37-F78B7487DF32}"/>
              </a:ext>
            </a:extLst>
          </p:cNvPr>
          <p:cNvSpPr>
            <a:spLocks noGrp="1"/>
          </p:cNvSpPr>
          <p:nvPr>
            <p:ph type="body" sz="quarter" idx="10" hasCustomPrompt="1"/>
          </p:nvPr>
        </p:nvSpPr>
        <p:spPr bwMode="invGray">
          <a:xfrm>
            <a:off x="8975325" y="6062032"/>
            <a:ext cx="2520000" cy="252000"/>
          </a:xfrm>
        </p:spPr>
        <p:txBody>
          <a:bodyPr numCol="1" spcCol="0" anchor="b" anchorCtr="0"/>
          <a:lstStyle>
            <a:lvl1pPr algn="r">
              <a:lnSpc>
                <a:spcPts val="1700"/>
              </a:lnSpc>
              <a:spcBef>
                <a:spcPts val="0"/>
              </a:spcBef>
              <a:spcAft>
                <a:spcPts val="0"/>
              </a:spcAft>
              <a:defRPr sz="1600" cap="all" baseline="0">
                <a:solidFill>
                  <a:schemeClr val="bg1"/>
                </a:solidFill>
              </a:defRPr>
            </a:lvl1pPr>
          </a:lstStyle>
          <a:p>
            <a:pPr lvl="0"/>
            <a:r>
              <a:rPr lang="en-US" dirty="0"/>
              <a:t>MONTH YEAR</a:t>
            </a:r>
          </a:p>
        </p:txBody>
      </p:sp>
      <p:sp>
        <p:nvSpPr>
          <p:cNvPr id="5" name="Text Placeholder 4">
            <a:extLst>
              <a:ext uri="{FF2B5EF4-FFF2-40B4-BE49-F238E27FC236}">
                <a16:creationId xmlns:a16="http://schemas.microsoft.com/office/drawing/2014/main" id="{075C6DF5-DEF7-4AF9-9AFB-542DBF56FF95}"/>
              </a:ext>
            </a:extLst>
          </p:cNvPr>
          <p:cNvSpPr>
            <a:spLocks noGrp="1"/>
          </p:cNvSpPr>
          <p:nvPr>
            <p:ph type="body" sz="quarter" idx="11" hasCustomPrompt="1"/>
          </p:nvPr>
        </p:nvSpPr>
        <p:spPr>
          <a:xfrm>
            <a:off x="695324" y="2628000"/>
            <a:ext cx="9000000" cy="900000"/>
          </a:xfrm>
        </p:spPr>
        <p:txBody>
          <a:bodyPr numCol="1" spcCol="0"/>
          <a:lstStyle>
            <a:lvl1pPr>
              <a:lnSpc>
                <a:spcPts val="2300"/>
              </a:lnSpc>
              <a:defRPr sz="2000">
                <a:solidFill>
                  <a:schemeClr val="bg1"/>
                </a:solidFill>
              </a:defRPr>
            </a:lvl1pPr>
          </a:lstStyle>
          <a:p>
            <a:pPr lvl="0"/>
            <a:r>
              <a:rPr lang="en-GB" dirty="0"/>
              <a:t>Sub-title if main title too long break down to concise main title and put rest of the detailed description title in here</a:t>
            </a:r>
          </a:p>
        </p:txBody>
      </p:sp>
    </p:spTree>
    <p:extLst>
      <p:ext uri="{BB962C8B-B14F-4D97-AF65-F5344CB8AC3E}">
        <p14:creationId xmlns:p14="http://schemas.microsoft.com/office/powerpoint/2010/main" val="2565913243"/>
      </p:ext>
    </p:extLst>
  </p:cSld>
  <p:clrMapOvr>
    <a:masterClrMapping/>
  </p:clrMapOvr>
  <p:extLst>
    <p:ext uri="{DCECCB84-F9BA-43D5-87BE-67443E8EF086}">
      <p15:sldGuideLst xmlns:p15="http://schemas.microsoft.com/office/powerpoint/2012/main">
        <p15:guide id="1" orient="horz" pos="3952">
          <p15:clr>
            <a:srgbClr val="FBAE40"/>
          </p15:clr>
        </p15:guide>
        <p15:guide id="2" orient="horz" pos="1520">
          <p15:clr>
            <a:srgbClr val="FBAE40"/>
          </p15:clr>
        </p15:guide>
        <p15:guide id="3" orient="horz" pos="838">
          <p15:clr>
            <a:srgbClr val="FBAE40"/>
          </p15:clr>
        </p15:guide>
        <p15:guide id="4" orient="horz" pos="1655">
          <p15:clr>
            <a:srgbClr val="FBAE40"/>
          </p15:clr>
        </p15:guide>
        <p15:guide id="5" orient="horz" pos="2224">
          <p15:clr>
            <a:srgbClr val="FBAE40"/>
          </p15:clr>
        </p15:guide>
        <p15:guide id="6" orient="horz" pos="2492">
          <p15:clr>
            <a:srgbClr val="FBAE40"/>
          </p15:clr>
        </p15:guide>
        <p15:guide id="7" orient="horz" pos="265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Visio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59164ED-573F-4F08-A2CF-33F83326DE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9905530" y="5193800"/>
            <a:ext cx="1591145" cy="1080000"/>
          </a:xfrm>
          <a:prstGeom prst="rect">
            <a:avLst/>
          </a:prstGeom>
        </p:spPr>
      </p:pic>
      <p:sp>
        <p:nvSpPr>
          <p:cNvPr id="6" name="TextBox 5">
            <a:extLst>
              <a:ext uri="{FF2B5EF4-FFF2-40B4-BE49-F238E27FC236}">
                <a16:creationId xmlns:a16="http://schemas.microsoft.com/office/drawing/2014/main" id="{9E37B1BF-6F06-4B18-84BB-7D66276D8FAE}"/>
              </a:ext>
            </a:extLst>
          </p:cNvPr>
          <p:cNvSpPr txBox="1">
            <a:spLocks noChangeAspect="1"/>
          </p:cNvSpPr>
          <p:nvPr userDrawn="1"/>
        </p:nvSpPr>
        <p:spPr bwMode="invGray">
          <a:xfrm>
            <a:off x="695325" y="1629000"/>
            <a:ext cx="3600000" cy="3600000"/>
          </a:xfrm>
          <a:prstGeom prst="rect">
            <a:avLst/>
          </a:prstGeom>
          <a:solidFill>
            <a:schemeClr val="accent2"/>
          </a:solidFill>
        </p:spPr>
        <p:txBody>
          <a:bodyPr wrap="square" lIns="432000" tIns="0" rIns="432000" bIns="0" rtlCol="0" anchor="ctr" anchorCtr="0">
            <a:noAutofit/>
          </a:bodyPr>
          <a:lstStyle/>
          <a:p>
            <a:pPr marL="0" marR="0" lvl="0" indent="0" defTabSz="914400" rtl="0" eaLnBrk="1" fontAlgn="auto" latinLnBrk="0" hangingPunct="1">
              <a:lnSpc>
                <a:spcPts val="4200"/>
              </a:lnSpc>
              <a:spcBef>
                <a:spcPts val="500"/>
              </a:spcBef>
              <a:spcAft>
                <a:spcPts val="50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entury Gothic"/>
                <a:ea typeface="+mn-ea"/>
                <a:cs typeface="+mn-cs"/>
              </a:rPr>
              <a:t>Our vision</a:t>
            </a:r>
          </a:p>
          <a:p>
            <a:pPr marL="0" marR="0" lvl="0" indent="0" defTabSz="914400" rtl="0" eaLnBrk="1" fontAlgn="auto" latinLnBrk="0" hangingPunct="1">
              <a:lnSpc>
                <a:spcPts val="2700"/>
              </a:lnSpc>
              <a:spcBef>
                <a:spcPts val="500"/>
              </a:spcBef>
              <a:spcAft>
                <a:spcPts val="500"/>
              </a:spcAft>
              <a:buClrTx/>
              <a:buSzTx/>
              <a:buFontTx/>
              <a:buNone/>
              <a:tabLst/>
              <a:defRPr/>
            </a:pPr>
            <a:r>
              <a:rPr kumimoji="0" lang="en-GB" sz="2200" b="0" i="0" u="none" strike="noStrike" kern="1200" cap="none" spc="0" normalizeH="0" baseline="0" noProof="0" dirty="0">
                <a:ln>
                  <a:noFill/>
                </a:ln>
                <a:solidFill>
                  <a:srgbClr val="FFFFFF"/>
                </a:solidFill>
                <a:effectLst/>
                <a:uLnTx/>
                <a:uFillTx/>
                <a:latin typeface="Century Gothic"/>
                <a:ea typeface="+mn-ea"/>
                <a:cs typeface="+mn-cs"/>
              </a:rPr>
              <a:t>An inclusive society that delivers better outcomes for all.</a:t>
            </a:r>
            <a:endParaRPr kumimoji="0" lang="en-GB" sz="16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44D0076B-B693-407F-9925-61E3086F7892}"/>
              </a:ext>
            </a:extLst>
          </p:cNvPr>
          <p:cNvSpPr txBox="1">
            <a:spLocks noChangeAspect="1"/>
          </p:cNvSpPr>
          <p:nvPr userDrawn="1"/>
        </p:nvSpPr>
        <p:spPr bwMode="invGray">
          <a:xfrm>
            <a:off x="4763602" y="1089000"/>
            <a:ext cx="4680000" cy="4680000"/>
          </a:xfrm>
          <a:prstGeom prst="rect">
            <a:avLst/>
          </a:prstGeom>
          <a:solidFill>
            <a:schemeClr val="accent1"/>
          </a:solidFill>
        </p:spPr>
        <p:txBody>
          <a:bodyPr wrap="square" lIns="432000" tIns="0" rIns="432000" bIns="0" rtlCol="0" anchor="ctr" anchorCtr="0">
            <a:noAutofit/>
          </a:bodyPr>
          <a:lstStyle/>
          <a:p>
            <a:pPr marL="0" marR="0" lvl="0" indent="0" defTabSz="914400" rtl="0" eaLnBrk="1" fontAlgn="auto" latinLnBrk="0" hangingPunct="1">
              <a:lnSpc>
                <a:spcPts val="2400"/>
              </a:lnSpc>
              <a:spcBef>
                <a:spcPts val="500"/>
              </a:spcBef>
              <a:spcAft>
                <a:spcPts val="500"/>
              </a:spcAft>
              <a:buClrTx/>
              <a:buSzTx/>
              <a:buFontTx/>
              <a:buNone/>
              <a:tabLst/>
              <a:defRPr/>
            </a:pPr>
            <a:r>
              <a:rPr kumimoji="0" lang="en-GB" b="0" i="0" u="none" strike="noStrike" kern="1200" cap="none" spc="0" normalizeH="0" baseline="0" noProof="0" dirty="0">
                <a:ln>
                  <a:noFill/>
                </a:ln>
                <a:solidFill>
                  <a:srgbClr val="FFFFFF"/>
                </a:solidFill>
                <a:effectLst/>
                <a:uLnTx/>
                <a:uFillTx/>
                <a:latin typeface="Century Gothic"/>
                <a:ea typeface="+mn-ea"/>
                <a:cs typeface="+mn-cs"/>
              </a:rPr>
              <a:t>To achieve our vision of an inclusive society we support our clients to practice evidence based and inclusive decision making. By developing strong evidence, empowered citizens and capable leaders we contribute to more effective organisations, higher levels of civic participation and better decisions.</a:t>
            </a:r>
          </a:p>
        </p:txBody>
      </p:sp>
    </p:spTree>
    <p:extLst>
      <p:ext uri="{BB962C8B-B14F-4D97-AF65-F5344CB8AC3E}">
        <p14:creationId xmlns:p14="http://schemas.microsoft.com/office/powerpoint/2010/main" val="1426309398"/>
      </p:ext>
    </p:extLst>
  </p:cSld>
  <p:clrMapOvr>
    <a:masterClrMapping/>
  </p:clrMapOvr>
  <p:extLst>
    <p:ext uri="{DCECCB84-F9BA-43D5-87BE-67443E8EF086}">
      <p15:sldGuideLst xmlns:p15="http://schemas.microsoft.com/office/powerpoint/2012/main">
        <p15:guide id="1" orient="horz" pos="1026" userDrawn="1">
          <p15:clr>
            <a:srgbClr val="FBAE40"/>
          </p15:clr>
        </p15:guide>
        <p15:guide id="2" orient="horz" pos="3294" userDrawn="1">
          <p15:clr>
            <a:srgbClr val="FBAE40"/>
          </p15:clr>
        </p15:guide>
        <p15:guide id="3" orient="horz" pos="3952">
          <p15:clr>
            <a:srgbClr val="FBAE40"/>
          </p15:clr>
        </p15:guide>
        <p15:guide id="4" pos="594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Employee owne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59164ED-573F-4F08-A2CF-33F83326DE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9905530" y="5193800"/>
            <a:ext cx="1591145" cy="1080000"/>
          </a:xfrm>
          <a:prstGeom prst="rect">
            <a:avLst/>
          </a:prstGeom>
        </p:spPr>
      </p:pic>
      <p:sp>
        <p:nvSpPr>
          <p:cNvPr id="9" name="TextBox 8">
            <a:extLst>
              <a:ext uri="{FF2B5EF4-FFF2-40B4-BE49-F238E27FC236}">
                <a16:creationId xmlns:a16="http://schemas.microsoft.com/office/drawing/2014/main" id="{30F83B54-57DC-42EB-8163-3388675EDF1B}"/>
              </a:ext>
            </a:extLst>
          </p:cNvPr>
          <p:cNvSpPr txBox="1">
            <a:spLocks noChangeAspect="1"/>
          </p:cNvSpPr>
          <p:nvPr/>
        </p:nvSpPr>
        <p:spPr bwMode="invGray">
          <a:xfrm>
            <a:off x="698400" y="2134411"/>
            <a:ext cx="2592000" cy="2592000"/>
          </a:xfrm>
          <a:prstGeom prst="rect">
            <a:avLst/>
          </a:prstGeom>
          <a:solidFill>
            <a:schemeClr val="accent2"/>
          </a:solidFill>
        </p:spPr>
        <p:txBody>
          <a:bodyPr wrap="square" lIns="180000" tIns="252000" rIns="180000" bIns="180000" rtlCol="0" anchor="t" anchorCtr="0">
            <a:noAutofit/>
          </a:bodyPr>
          <a:lstStyle/>
          <a:p>
            <a:pPr marL="0" marR="0" lvl="0" indent="0" defTabSz="914400" rtl="0" eaLnBrk="1" fontAlgn="auto" latinLnBrk="0" hangingPunct="1">
              <a:lnSpc>
                <a:spcPts val="2300"/>
              </a:lnSpc>
              <a:spcBef>
                <a:spcPts val="500"/>
              </a:spcBef>
              <a:spcAft>
                <a:spcPts val="500"/>
              </a:spcAft>
              <a:buClrTx/>
              <a:buSzTx/>
              <a:buFontTx/>
              <a:buNone/>
              <a:tabLst/>
              <a:defRPr/>
            </a:pPr>
            <a:r>
              <a:rPr kumimoji="0" lang="en-GB" b="0" i="0" u="none" strike="noStrike" kern="1200" cap="none" spc="-10" normalizeH="0" noProof="0" dirty="0">
                <a:ln>
                  <a:noFill/>
                </a:ln>
                <a:solidFill>
                  <a:srgbClr val="FFFFFF"/>
                </a:solidFill>
                <a:effectLst/>
                <a:uLnTx/>
                <a:uFillTx/>
                <a:latin typeface="Century Gothic"/>
                <a:ea typeface="+mn-ea"/>
                <a:cs typeface="+mn-cs"/>
              </a:rPr>
              <a:t>Traverse (est. 1989) </a:t>
            </a:r>
            <a:r>
              <a:rPr kumimoji="0" lang="en-GB" b="0" i="0" u="none" strike="noStrike" kern="1200" cap="none" spc="0" normalizeH="0" baseline="0" noProof="0" dirty="0">
                <a:ln>
                  <a:noFill/>
                </a:ln>
                <a:solidFill>
                  <a:srgbClr val="FFFFFF"/>
                </a:solidFill>
                <a:effectLst/>
                <a:uLnTx/>
                <a:uFillTx/>
                <a:latin typeface="Century Gothic"/>
                <a:ea typeface="+mn-ea"/>
                <a:cs typeface="+mn-cs"/>
              </a:rPr>
              <a:t>employee owned since 1994, wholly employee owned in 2009.</a:t>
            </a:r>
          </a:p>
        </p:txBody>
      </p:sp>
      <p:sp>
        <p:nvSpPr>
          <p:cNvPr id="10" name="TextBox 9">
            <a:extLst>
              <a:ext uri="{FF2B5EF4-FFF2-40B4-BE49-F238E27FC236}">
                <a16:creationId xmlns:a16="http://schemas.microsoft.com/office/drawing/2014/main" id="{86A4B539-F400-4A20-B49F-0D2014DB7DD2}"/>
              </a:ext>
            </a:extLst>
          </p:cNvPr>
          <p:cNvSpPr txBox="1">
            <a:spLocks noChangeAspect="1"/>
          </p:cNvSpPr>
          <p:nvPr/>
        </p:nvSpPr>
        <p:spPr bwMode="invGray">
          <a:xfrm>
            <a:off x="3776630" y="2134411"/>
            <a:ext cx="2592000" cy="2592000"/>
          </a:xfrm>
          <a:prstGeom prst="rect">
            <a:avLst/>
          </a:prstGeom>
          <a:solidFill>
            <a:schemeClr val="accent1"/>
          </a:solidFill>
        </p:spPr>
        <p:txBody>
          <a:bodyPr wrap="square" lIns="180000" tIns="252000" rIns="180000" bIns="180000" rtlCol="0" anchor="t" anchorCtr="0">
            <a:noAutofit/>
          </a:bodyPr>
          <a:lstStyle/>
          <a:p>
            <a:pPr marL="0" marR="0" lvl="0" indent="0" defTabSz="914400" rtl="0" eaLnBrk="1" fontAlgn="auto" latinLnBrk="0" hangingPunct="1">
              <a:lnSpc>
                <a:spcPts val="2300"/>
              </a:lnSpc>
              <a:spcBef>
                <a:spcPts val="500"/>
              </a:spcBef>
              <a:spcAft>
                <a:spcPts val="500"/>
              </a:spcAft>
              <a:buClrTx/>
              <a:buSzTx/>
              <a:buFontTx/>
              <a:buNone/>
              <a:tabLst/>
              <a:defRPr/>
            </a:pPr>
            <a:r>
              <a:rPr kumimoji="0" lang="en-GB" b="0" i="0" u="none" strike="noStrike" kern="1200" cap="none" spc="0" normalizeH="0" baseline="0" noProof="0" dirty="0">
                <a:ln>
                  <a:noFill/>
                </a:ln>
                <a:solidFill>
                  <a:srgbClr val="FFFFFF"/>
                </a:solidFill>
                <a:effectLst/>
                <a:uLnTx/>
                <a:uFillTx/>
                <a:latin typeface="Century Gothic"/>
                <a:ea typeface="+mn-ea"/>
                <a:cs typeface="+mn-cs"/>
              </a:rPr>
              <a:t>UK’s first employee</a:t>
            </a:r>
            <a:r>
              <a:rPr lang="en-GB" dirty="0">
                <a:solidFill>
                  <a:srgbClr val="FFFFFF"/>
                </a:solidFill>
                <a:latin typeface="Century Gothic"/>
              </a:rPr>
              <a:t> </a:t>
            </a:r>
            <a:r>
              <a:rPr kumimoji="0" lang="en-GB" b="0" i="0" u="none" strike="noStrike" kern="1200" cap="none" spc="-10" normalizeH="0" noProof="0" dirty="0">
                <a:ln>
                  <a:noFill/>
                </a:ln>
                <a:solidFill>
                  <a:srgbClr val="FFFFFF"/>
                </a:solidFill>
                <a:effectLst/>
                <a:uLnTx/>
                <a:uFillTx/>
                <a:latin typeface="Century Gothic"/>
                <a:ea typeface="+mn-ea"/>
                <a:cs typeface="+mn-cs"/>
              </a:rPr>
              <a:t>owned ‘public interest’ </a:t>
            </a:r>
            <a:r>
              <a:rPr kumimoji="0" lang="en-GB" b="0" i="0" u="none" strike="noStrike" kern="1200" cap="none" spc="0" normalizeH="0" baseline="0" noProof="0" dirty="0">
                <a:ln>
                  <a:noFill/>
                </a:ln>
                <a:solidFill>
                  <a:srgbClr val="FFFFFF"/>
                </a:solidFill>
                <a:effectLst/>
                <a:uLnTx/>
                <a:uFillTx/>
                <a:latin typeface="Century Gothic"/>
                <a:ea typeface="+mn-ea"/>
                <a:cs typeface="+mn-cs"/>
              </a:rPr>
              <a:t>company. </a:t>
            </a:r>
          </a:p>
        </p:txBody>
      </p:sp>
      <p:sp>
        <p:nvSpPr>
          <p:cNvPr id="12" name="TextBox 11">
            <a:extLst>
              <a:ext uri="{FF2B5EF4-FFF2-40B4-BE49-F238E27FC236}">
                <a16:creationId xmlns:a16="http://schemas.microsoft.com/office/drawing/2014/main" id="{FEB710F7-8022-4D7D-905F-8789CB681F5E}"/>
              </a:ext>
            </a:extLst>
          </p:cNvPr>
          <p:cNvSpPr txBox="1">
            <a:spLocks noChangeAspect="1"/>
          </p:cNvSpPr>
          <p:nvPr/>
        </p:nvSpPr>
        <p:spPr bwMode="invGray">
          <a:xfrm>
            <a:off x="6854859" y="2134411"/>
            <a:ext cx="2592000" cy="2592000"/>
          </a:xfrm>
          <a:prstGeom prst="rect">
            <a:avLst/>
          </a:prstGeom>
          <a:solidFill>
            <a:schemeClr val="accent3"/>
          </a:solidFill>
        </p:spPr>
        <p:txBody>
          <a:bodyPr wrap="square" lIns="180000" tIns="252000" rIns="180000" bIns="180000" rtlCol="0" anchor="t" anchorCtr="0">
            <a:noAutofit/>
          </a:bodyPr>
          <a:lstStyle/>
          <a:p>
            <a:pPr marL="0" marR="0" lvl="0" indent="0" defTabSz="914400" rtl="0" eaLnBrk="1" fontAlgn="auto" latinLnBrk="0" hangingPunct="1">
              <a:lnSpc>
                <a:spcPts val="2300"/>
              </a:lnSpc>
              <a:spcBef>
                <a:spcPts val="500"/>
              </a:spcBef>
              <a:spcAft>
                <a:spcPts val="500"/>
              </a:spcAft>
              <a:buClrTx/>
              <a:buSzTx/>
              <a:buFontTx/>
              <a:buNone/>
              <a:tabLst/>
              <a:defRPr/>
            </a:pPr>
            <a:r>
              <a:rPr kumimoji="0" lang="en-GB" b="0" i="0" u="none" strike="noStrike" kern="1200" cap="none" spc="0" normalizeH="0" baseline="0" noProof="0" dirty="0">
                <a:ln>
                  <a:noFill/>
                </a:ln>
                <a:solidFill>
                  <a:srgbClr val="FFFFFF"/>
                </a:solidFill>
                <a:effectLst/>
                <a:uLnTx/>
                <a:uFillTx/>
                <a:latin typeface="Century Gothic"/>
                <a:ea typeface="+mn-ea"/>
                <a:cs typeface="+mn-cs"/>
              </a:rPr>
              <a:t>Commitment to social value runs through all the work we do.</a:t>
            </a:r>
          </a:p>
        </p:txBody>
      </p:sp>
      <p:sp>
        <p:nvSpPr>
          <p:cNvPr id="13" name="Title 1">
            <a:extLst>
              <a:ext uri="{FF2B5EF4-FFF2-40B4-BE49-F238E27FC236}">
                <a16:creationId xmlns:a16="http://schemas.microsoft.com/office/drawing/2014/main" id="{B8DEF81D-C4F2-4F89-8A0D-98003A4B9264}"/>
              </a:ext>
            </a:extLst>
          </p:cNvPr>
          <p:cNvSpPr txBox="1">
            <a:spLocks/>
          </p:cNvSpPr>
          <p:nvPr userDrawn="1"/>
        </p:nvSpPr>
        <p:spPr bwMode="gray">
          <a:xfrm>
            <a:off x="698400" y="590400"/>
            <a:ext cx="4320000" cy="720000"/>
          </a:xfrm>
          <a:prstGeom prst="rect">
            <a:avLst/>
          </a:prstGeom>
        </p:spPr>
        <p:txBody>
          <a:bodyPr vert="horz" lIns="0" tIns="0" rIns="0" bIns="0" rtlCol="0" anchor="t" anchorCtr="0">
            <a:noAutofit/>
          </a:bodyPr>
          <a:lstStyle>
            <a:lvl1pPr algn="l" defTabSz="914400" rtl="0" eaLnBrk="1" latinLnBrk="0" hangingPunct="1">
              <a:lnSpc>
                <a:spcPts val="3000"/>
              </a:lnSpc>
              <a:spcBef>
                <a:spcPct val="0"/>
              </a:spcBef>
              <a:buNone/>
              <a:defRPr sz="2800" b="1" kern="1200">
                <a:solidFill>
                  <a:schemeClr val="accent1"/>
                </a:solidFill>
                <a:latin typeface="+mj-lt"/>
                <a:ea typeface="+mj-ea"/>
                <a:cs typeface="+mj-cs"/>
              </a:defRPr>
            </a:lvl1pPr>
          </a:lstStyle>
          <a:p>
            <a:pPr>
              <a:lnSpc>
                <a:spcPts val="4100"/>
              </a:lnSpc>
            </a:pPr>
            <a:r>
              <a:rPr lang="en-GB" sz="4000" spc="-100" dirty="0">
                <a:ln w="28575">
                  <a:noFill/>
                </a:ln>
                <a:solidFill>
                  <a:schemeClr val="tx2"/>
                </a:solidFill>
              </a:rPr>
              <a:t>Employee owned</a:t>
            </a:r>
          </a:p>
        </p:txBody>
      </p:sp>
    </p:spTree>
    <p:extLst>
      <p:ext uri="{BB962C8B-B14F-4D97-AF65-F5344CB8AC3E}">
        <p14:creationId xmlns:p14="http://schemas.microsoft.com/office/powerpoint/2010/main" val="2676472897"/>
      </p:ext>
    </p:extLst>
  </p:cSld>
  <p:clrMapOvr>
    <a:masterClrMapping/>
  </p:clrMapOvr>
  <p:extLst>
    <p:ext uri="{DCECCB84-F9BA-43D5-87BE-67443E8EF086}">
      <p15:sldGuideLst xmlns:p15="http://schemas.microsoft.com/office/powerpoint/2012/main">
        <p15:guide id="1" orient="horz" pos="1026">
          <p15:clr>
            <a:srgbClr val="FBAE40"/>
          </p15:clr>
        </p15:guide>
        <p15:guide id="2" orient="horz" pos="3294">
          <p15:clr>
            <a:srgbClr val="FBAE40"/>
          </p15:clr>
        </p15:guide>
        <p15:guide id="3" orient="horz" pos="3952">
          <p15:clr>
            <a:srgbClr val="FBAE40"/>
          </p15:clr>
        </p15:guide>
        <p15:guide id="4" pos="594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SR">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59164ED-573F-4F08-A2CF-33F83326DE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9905530" y="5193800"/>
            <a:ext cx="1591145" cy="1080000"/>
          </a:xfrm>
          <a:prstGeom prst="rect">
            <a:avLst/>
          </a:prstGeom>
        </p:spPr>
      </p:pic>
      <p:sp>
        <p:nvSpPr>
          <p:cNvPr id="8" name="Title 1">
            <a:extLst>
              <a:ext uri="{FF2B5EF4-FFF2-40B4-BE49-F238E27FC236}">
                <a16:creationId xmlns:a16="http://schemas.microsoft.com/office/drawing/2014/main" id="{8AF71878-29FE-4D8F-9EAA-A77EA15F89CC}"/>
              </a:ext>
            </a:extLst>
          </p:cNvPr>
          <p:cNvSpPr txBox="1">
            <a:spLocks/>
          </p:cNvSpPr>
          <p:nvPr userDrawn="1"/>
        </p:nvSpPr>
        <p:spPr bwMode="gray">
          <a:xfrm>
            <a:off x="698400" y="590663"/>
            <a:ext cx="5040000" cy="1080000"/>
          </a:xfrm>
          <a:prstGeom prst="rect">
            <a:avLst/>
          </a:prstGeom>
        </p:spPr>
        <p:txBody>
          <a:bodyPr vert="horz" lIns="0" tIns="0" rIns="0" bIns="0" rtlCol="0" anchor="t" anchorCtr="0">
            <a:noAutofit/>
          </a:bodyPr>
          <a:lstStyle>
            <a:lvl1pPr algn="l" defTabSz="914400" rtl="0" eaLnBrk="1" latinLnBrk="0" hangingPunct="1">
              <a:lnSpc>
                <a:spcPts val="3000"/>
              </a:lnSpc>
              <a:spcBef>
                <a:spcPct val="0"/>
              </a:spcBef>
              <a:buNone/>
              <a:defRPr sz="2800" b="1" kern="1200">
                <a:solidFill>
                  <a:schemeClr val="accent1"/>
                </a:solidFill>
                <a:latin typeface="+mj-lt"/>
                <a:ea typeface="+mj-ea"/>
                <a:cs typeface="+mj-cs"/>
              </a:defRPr>
            </a:lvl1pPr>
          </a:lstStyle>
          <a:p>
            <a:pPr>
              <a:lnSpc>
                <a:spcPts val="4100"/>
              </a:lnSpc>
            </a:pPr>
            <a:r>
              <a:rPr lang="en-GB" sz="4000" spc="-100" dirty="0">
                <a:ln w="28575">
                  <a:noFill/>
                </a:ln>
                <a:solidFill>
                  <a:schemeClr val="tx2"/>
                </a:solidFill>
              </a:rPr>
              <a:t>Corporate social responsibility (CSR)</a:t>
            </a:r>
          </a:p>
        </p:txBody>
      </p:sp>
      <p:sp>
        <p:nvSpPr>
          <p:cNvPr id="9" name="TextBox 8">
            <a:extLst>
              <a:ext uri="{FF2B5EF4-FFF2-40B4-BE49-F238E27FC236}">
                <a16:creationId xmlns:a16="http://schemas.microsoft.com/office/drawing/2014/main" id="{DF97E94F-5150-411C-9254-A1E0B5CB35C7}"/>
              </a:ext>
            </a:extLst>
          </p:cNvPr>
          <p:cNvSpPr txBox="1">
            <a:spLocks noChangeAspect="1"/>
          </p:cNvSpPr>
          <p:nvPr userDrawn="1"/>
        </p:nvSpPr>
        <p:spPr bwMode="ltGray">
          <a:xfrm>
            <a:off x="6816337" y="0"/>
            <a:ext cx="3960000" cy="3960000"/>
          </a:xfrm>
          <a:prstGeom prst="rect">
            <a:avLst/>
          </a:prstGeom>
          <a:solidFill>
            <a:schemeClr val="accent2"/>
          </a:solidFill>
        </p:spPr>
        <p:txBody>
          <a:bodyPr wrap="square" lIns="432000" tIns="594000" rIns="432000" bIns="0" rtlCol="0" anchor="t" anchorCtr="0">
            <a:noAutofit/>
          </a:bodyPr>
          <a:lstStyle/>
          <a:p>
            <a:pPr marL="0" marR="0" lvl="0" indent="0" defTabSz="914400" rtl="0" eaLnBrk="1" fontAlgn="auto" latinLnBrk="0" hangingPunct="1">
              <a:lnSpc>
                <a:spcPts val="2700"/>
              </a:lnSpc>
              <a:spcBef>
                <a:spcPts val="500"/>
              </a:spcBef>
              <a:spcAft>
                <a:spcPts val="500"/>
              </a:spcAft>
              <a:buClrTx/>
              <a:buSzTx/>
              <a:buFontTx/>
              <a:buNone/>
              <a:tabLst/>
              <a:defRPr/>
            </a:pPr>
            <a:r>
              <a:rPr kumimoji="0" lang="en-GB" sz="2200" b="0" i="0" u="none" strike="noStrike" kern="1200" cap="none" spc="-50" normalizeH="0" noProof="0" dirty="0">
                <a:ln>
                  <a:noFill/>
                </a:ln>
                <a:solidFill>
                  <a:srgbClr val="FFFFFF"/>
                </a:solidFill>
                <a:effectLst/>
                <a:uLnTx/>
                <a:uFillTx/>
                <a:latin typeface="Century Gothic"/>
                <a:ea typeface="+mn-ea"/>
                <a:cs typeface="+mn-cs"/>
              </a:rPr>
              <a:t>To benefit communities, </a:t>
            </a:r>
            <a:r>
              <a:rPr kumimoji="0" lang="en-GB" sz="2200" b="0" i="0" u="none" strike="noStrike" kern="1200" cap="none" spc="-30" normalizeH="0" noProof="0" dirty="0">
                <a:ln>
                  <a:noFill/>
                </a:ln>
                <a:solidFill>
                  <a:srgbClr val="FFFFFF"/>
                </a:solidFill>
                <a:effectLst/>
                <a:uLnTx/>
                <a:uFillTx/>
                <a:latin typeface="Century Gothic"/>
                <a:ea typeface="+mn-ea"/>
                <a:cs typeface="+mn-cs"/>
              </a:rPr>
              <a:t>it needs to be ongoing, community-driven, and transparent.</a:t>
            </a:r>
          </a:p>
          <a:p>
            <a:pPr marL="0" marR="0" lvl="0" indent="0" defTabSz="914400" rtl="0" eaLnBrk="1" fontAlgn="auto" latinLnBrk="0" hangingPunct="1">
              <a:lnSpc>
                <a:spcPts val="2700"/>
              </a:lnSpc>
              <a:spcBef>
                <a:spcPts val="500"/>
              </a:spcBef>
              <a:spcAft>
                <a:spcPts val="500"/>
              </a:spcAft>
              <a:buClrTx/>
              <a:buSzTx/>
              <a:buFontTx/>
              <a:buNone/>
              <a:tabLst/>
              <a:defRPr/>
            </a:pPr>
            <a:r>
              <a:rPr kumimoji="0" lang="en-GB" sz="2200" b="0" i="0" u="none" strike="noStrike" kern="1200" cap="none" spc="0" normalizeH="0" baseline="0" noProof="0" dirty="0">
                <a:ln>
                  <a:noFill/>
                </a:ln>
                <a:solidFill>
                  <a:srgbClr val="FFFFFF"/>
                </a:solidFill>
                <a:effectLst/>
                <a:uLnTx/>
                <a:uFillTx/>
                <a:latin typeface="Century Gothic"/>
                <a:ea typeface="+mn-ea"/>
                <a:cs typeface="+mn-cs"/>
              </a:rPr>
              <a:t>As a Living Wage Employer, CSR is the fabric of our business model and activities.</a:t>
            </a:r>
          </a:p>
        </p:txBody>
      </p:sp>
      <p:sp>
        <p:nvSpPr>
          <p:cNvPr id="11" name="TextBox 10">
            <a:extLst>
              <a:ext uri="{FF2B5EF4-FFF2-40B4-BE49-F238E27FC236}">
                <a16:creationId xmlns:a16="http://schemas.microsoft.com/office/drawing/2014/main" id="{2343860F-6DC0-4793-9183-7AB9341ADDC4}"/>
              </a:ext>
            </a:extLst>
          </p:cNvPr>
          <p:cNvSpPr txBox="1">
            <a:spLocks/>
          </p:cNvSpPr>
          <p:nvPr/>
        </p:nvSpPr>
        <p:spPr bwMode="ltGray">
          <a:xfrm>
            <a:off x="695325" y="2490643"/>
            <a:ext cx="1800000" cy="1800000"/>
          </a:xfrm>
          <a:prstGeom prst="rect">
            <a:avLst/>
          </a:prstGeom>
          <a:solidFill>
            <a:schemeClr val="accent3"/>
          </a:solidFill>
        </p:spPr>
        <p:txBody>
          <a:bodyPr wrap="square" lIns="144000" tIns="0" rIns="108000" bIns="0" rtlCol="0" anchor="ctr" anchorCtr="0">
            <a:noAutofit/>
          </a:bodyPr>
          <a:lstStyle/>
          <a:p>
            <a:pPr marL="0" marR="0" lvl="0" indent="0" defTabSz="914400" rtl="0" eaLnBrk="1" fontAlgn="auto" latinLnBrk="0" hangingPunct="1">
              <a:lnSpc>
                <a:spcPts val="2000"/>
              </a:lnSpc>
              <a:spcBef>
                <a:spcPts val="500"/>
              </a:spcBef>
              <a:spcAft>
                <a:spcPts val="500"/>
              </a:spcAft>
              <a:buClrTx/>
              <a:buSzTx/>
              <a:buFontTx/>
              <a:buNone/>
              <a:tabLst/>
              <a:defRPr/>
            </a:pPr>
            <a:r>
              <a:rPr kumimoji="0" lang="en-GB" b="0" i="0" u="none" strike="noStrike" kern="1200" cap="none" spc="-70" normalizeH="0" baseline="0" noProof="0" dirty="0">
                <a:ln>
                  <a:noFill/>
                </a:ln>
                <a:solidFill>
                  <a:srgbClr val="FFFFFF"/>
                </a:solidFill>
                <a:effectLst/>
                <a:uLnTx/>
                <a:uFillTx/>
                <a:latin typeface="Century Gothic"/>
                <a:ea typeface="+mn-ea"/>
                <a:cs typeface="+mn-cs"/>
              </a:rPr>
              <a:t>Business-based</a:t>
            </a:r>
            <a:r>
              <a:rPr kumimoji="0" lang="en-GB" b="0" i="0" u="none" strike="noStrike" kern="1200" cap="none" spc="-10" normalizeH="0" noProof="0" dirty="0">
                <a:ln>
                  <a:noFill/>
                </a:ln>
                <a:solidFill>
                  <a:srgbClr val="FFFFFF"/>
                </a:solidFill>
                <a:effectLst/>
                <a:uLnTx/>
                <a:uFillTx/>
                <a:latin typeface="Century Gothic"/>
                <a:ea typeface="+mn-ea"/>
                <a:cs typeface="+mn-cs"/>
              </a:rPr>
              <a:t> </a:t>
            </a:r>
            <a:r>
              <a:rPr kumimoji="0" lang="en-GB" b="1" i="0" u="none" strike="noStrike" kern="1200" cap="none" spc="-50" normalizeH="0" baseline="0" noProof="0" dirty="0">
                <a:ln>
                  <a:noFill/>
                </a:ln>
                <a:solidFill>
                  <a:srgbClr val="FFFFFF"/>
                </a:solidFill>
                <a:effectLst/>
                <a:uLnTx/>
                <a:uFillTx/>
                <a:latin typeface="Century Gothic"/>
                <a:ea typeface="+mn-ea"/>
                <a:cs typeface="+mn-cs"/>
              </a:rPr>
              <a:t>social purpose </a:t>
            </a:r>
          </a:p>
        </p:txBody>
      </p:sp>
      <p:sp>
        <p:nvSpPr>
          <p:cNvPr id="14" name="TextBox 13">
            <a:extLst>
              <a:ext uri="{FF2B5EF4-FFF2-40B4-BE49-F238E27FC236}">
                <a16:creationId xmlns:a16="http://schemas.microsoft.com/office/drawing/2014/main" id="{CC304149-5CBF-4909-A42C-B33E4FDCFB0A}"/>
              </a:ext>
            </a:extLst>
          </p:cNvPr>
          <p:cNvSpPr txBox="1">
            <a:spLocks/>
          </p:cNvSpPr>
          <p:nvPr/>
        </p:nvSpPr>
        <p:spPr bwMode="ltGray">
          <a:xfrm>
            <a:off x="3095775" y="2490643"/>
            <a:ext cx="1800000" cy="1800000"/>
          </a:xfrm>
          <a:prstGeom prst="rect">
            <a:avLst/>
          </a:prstGeom>
          <a:solidFill>
            <a:schemeClr val="accent1"/>
          </a:solidFill>
        </p:spPr>
        <p:txBody>
          <a:bodyPr wrap="square" lIns="144000" tIns="0" rIns="108000" bIns="0" rtlCol="0" anchor="ctr" anchorCtr="0">
            <a:noAutofit/>
          </a:bodyPr>
          <a:lstStyle/>
          <a:p>
            <a:pPr marL="0" marR="0" lvl="0" indent="0" defTabSz="914400" rtl="0" eaLnBrk="1" fontAlgn="auto" latinLnBrk="0" hangingPunct="1">
              <a:lnSpc>
                <a:spcPts val="2000"/>
              </a:lnSpc>
              <a:spcBef>
                <a:spcPts val="500"/>
              </a:spcBef>
              <a:spcAft>
                <a:spcPts val="500"/>
              </a:spcAft>
              <a:buClrTx/>
              <a:buSzTx/>
              <a:buFontTx/>
              <a:buNone/>
              <a:tabLst/>
              <a:defRPr/>
            </a:pPr>
            <a:r>
              <a:rPr kumimoji="0" lang="en-GB" b="0" i="0" u="none" strike="noStrike" kern="1200" cap="none" spc="-20" normalizeH="0" baseline="0" noProof="0" dirty="0">
                <a:ln>
                  <a:noFill/>
                </a:ln>
                <a:solidFill>
                  <a:srgbClr val="FFFFFF"/>
                </a:solidFill>
                <a:effectLst/>
                <a:uLnTx/>
                <a:uFillTx/>
                <a:latin typeface="Century Gothic"/>
                <a:ea typeface="+mn-ea"/>
                <a:cs typeface="+mn-cs"/>
              </a:rPr>
              <a:t>Environmental</a:t>
            </a:r>
            <a:r>
              <a:rPr kumimoji="0" lang="en-GB" b="0" i="0" u="none" strike="noStrike" kern="1200" cap="none" spc="-10" normalizeH="0" noProof="0" dirty="0">
                <a:ln>
                  <a:noFill/>
                </a:ln>
                <a:solidFill>
                  <a:srgbClr val="FFFFFF"/>
                </a:solidFill>
                <a:effectLst/>
                <a:uLnTx/>
                <a:uFillTx/>
                <a:latin typeface="Century Gothic"/>
                <a:ea typeface="+mn-ea"/>
                <a:cs typeface="+mn-cs"/>
              </a:rPr>
              <a:t> </a:t>
            </a:r>
            <a:r>
              <a:rPr kumimoji="0" lang="en-GB" b="1" i="0" u="none" strike="noStrike" kern="1200" cap="none" spc="-10" normalizeH="0" noProof="0" dirty="0">
                <a:ln>
                  <a:noFill/>
                </a:ln>
                <a:solidFill>
                  <a:srgbClr val="FFFFFF"/>
                </a:solidFill>
                <a:effectLst/>
                <a:uLnTx/>
                <a:uFillTx/>
                <a:latin typeface="Century Gothic"/>
                <a:ea typeface="+mn-ea"/>
                <a:cs typeface="+mn-cs"/>
              </a:rPr>
              <a:t>sustainability</a:t>
            </a:r>
          </a:p>
        </p:txBody>
      </p:sp>
      <p:sp>
        <p:nvSpPr>
          <p:cNvPr id="17" name="TextBox 16">
            <a:extLst>
              <a:ext uri="{FF2B5EF4-FFF2-40B4-BE49-F238E27FC236}">
                <a16:creationId xmlns:a16="http://schemas.microsoft.com/office/drawing/2014/main" id="{D076556E-BAB2-412D-A88C-08E61EAA650B}"/>
              </a:ext>
            </a:extLst>
          </p:cNvPr>
          <p:cNvSpPr txBox="1">
            <a:spLocks/>
          </p:cNvSpPr>
          <p:nvPr/>
        </p:nvSpPr>
        <p:spPr bwMode="ltGray">
          <a:xfrm>
            <a:off x="1895550" y="4156255"/>
            <a:ext cx="1800000" cy="1800000"/>
          </a:xfrm>
          <a:prstGeom prst="rect">
            <a:avLst/>
          </a:prstGeom>
          <a:solidFill>
            <a:schemeClr val="accent2"/>
          </a:solidFill>
        </p:spPr>
        <p:txBody>
          <a:bodyPr wrap="square" lIns="144000" tIns="0" rIns="108000" bIns="0" rtlCol="0" anchor="ctr" anchorCtr="0">
            <a:noAutofit/>
          </a:bodyPr>
          <a:lstStyle/>
          <a:p>
            <a:pPr marL="0" marR="0" lvl="0" indent="0" defTabSz="914400" rtl="0" eaLnBrk="1" fontAlgn="auto" latinLnBrk="0" hangingPunct="1">
              <a:lnSpc>
                <a:spcPts val="2000"/>
              </a:lnSpc>
              <a:spcBef>
                <a:spcPts val="500"/>
              </a:spcBef>
              <a:spcAft>
                <a:spcPts val="500"/>
              </a:spcAft>
              <a:buClrTx/>
              <a:buSzTx/>
              <a:buFontTx/>
              <a:buNone/>
              <a:tabLst/>
              <a:defRPr/>
            </a:pPr>
            <a:r>
              <a:rPr kumimoji="0" lang="en-GB" b="0" i="0" u="none" strike="noStrike" kern="1200" cap="none" spc="-10" normalizeH="0" noProof="0" dirty="0">
                <a:ln>
                  <a:noFill/>
                </a:ln>
                <a:solidFill>
                  <a:srgbClr val="FFFFFF"/>
                </a:solidFill>
                <a:effectLst/>
                <a:uLnTx/>
                <a:uFillTx/>
                <a:latin typeface="Century Gothic"/>
                <a:ea typeface="+mn-ea"/>
                <a:cs typeface="+mn-cs"/>
              </a:rPr>
              <a:t>Neighbours and local </a:t>
            </a:r>
            <a:r>
              <a:rPr kumimoji="0" lang="en-GB" b="1" i="0" u="none" strike="noStrike" kern="1200" cap="none" spc="-10" normalizeH="0" noProof="0" dirty="0">
                <a:ln>
                  <a:noFill/>
                </a:ln>
                <a:solidFill>
                  <a:srgbClr val="FFFFFF"/>
                </a:solidFill>
                <a:effectLst/>
                <a:uLnTx/>
                <a:uFillTx/>
                <a:latin typeface="Century Gothic"/>
                <a:ea typeface="+mn-ea"/>
                <a:cs typeface="+mn-cs"/>
              </a:rPr>
              <a:t>communities</a:t>
            </a:r>
          </a:p>
        </p:txBody>
      </p:sp>
      <p:sp>
        <p:nvSpPr>
          <p:cNvPr id="20" name="TextBox 19">
            <a:extLst>
              <a:ext uri="{FF2B5EF4-FFF2-40B4-BE49-F238E27FC236}">
                <a16:creationId xmlns:a16="http://schemas.microsoft.com/office/drawing/2014/main" id="{CA9EF12F-A341-4179-920B-55570FDE4A99}"/>
              </a:ext>
            </a:extLst>
          </p:cNvPr>
          <p:cNvSpPr txBox="1">
            <a:spLocks/>
          </p:cNvSpPr>
          <p:nvPr/>
        </p:nvSpPr>
        <p:spPr bwMode="ltGray">
          <a:xfrm>
            <a:off x="4296000" y="4156255"/>
            <a:ext cx="1800000" cy="1800000"/>
          </a:xfrm>
          <a:prstGeom prst="rect">
            <a:avLst/>
          </a:prstGeom>
          <a:solidFill>
            <a:schemeClr val="accent4"/>
          </a:solidFill>
        </p:spPr>
        <p:txBody>
          <a:bodyPr wrap="square" lIns="144000" tIns="0" rIns="108000" bIns="0" rtlCol="0" anchor="ctr" anchorCtr="0">
            <a:noAutofit/>
          </a:bodyPr>
          <a:lstStyle/>
          <a:p>
            <a:pPr marL="0" marR="0" lvl="0" indent="0" defTabSz="914400" rtl="0" eaLnBrk="1" fontAlgn="auto" latinLnBrk="0" hangingPunct="1">
              <a:lnSpc>
                <a:spcPts val="2000"/>
              </a:lnSpc>
              <a:spcBef>
                <a:spcPts val="500"/>
              </a:spcBef>
              <a:spcAft>
                <a:spcPts val="500"/>
              </a:spcAft>
              <a:buClrTx/>
              <a:buSzTx/>
              <a:buFontTx/>
              <a:buNone/>
              <a:tabLst/>
              <a:defRPr/>
            </a:pPr>
            <a:r>
              <a:rPr kumimoji="0" lang="en-GB" b="0" i="0" u="none" strike="noStrike" kern="1200" cap="none" spc="-10" normalizeH="0" noProof="0" dirty="0">
                <a:ln>
                  <a:noFill/>
                </a:ln>
                <a:solidFill>
                  <a:srgbClr val="FFFFFF"/>
                </a:solidFill>
                <a:effectLst/>
                <a:uLnTx/>
                <a:uFillTx/>
                <a:latin typeface="Century Gothic"/>
                <a:ea typeface="+mn-ea"/>
                <a:cs typeface="+mn-cs"/>
              </a:rPr>
              <a:t>Employee </a:t>
            </a:r>
            <a:r>
              <a:rPr kumimoji="0" lang="en-GB" b="1" i="0" u="none" strike="noStrike" kern="1200" cap="none" spc="-10" normalizeH="0" noProof="0" dirty="0">
                <a:ln>
                  <a:noFill/>
                </a:ln>
                <a:solidFill>
                  <a:srgbClr val="FFFFFF"/>
                </a:solidFill>
                <a:effectLst/>
                <a:uLnTx/>
                <a:uFillTx/>
                <a:latin typeface="Century Gothic"/>
                <a:ea typeface="+mn-ea"/>
                <a:cs typeface="+mn-cs"/>
              </a:rPr>
              <a:t>engagement</a:t>
            </a:r>
            <a:r>
              <a:rPr kumimoji="0" lang="en-GB" b="0" i="0" u="none" strike="noStrike" kern="1200" cap="none" spc="-10" normalizeH="0" noProof="0" dirty="0">
                <a:ln>
                  <a:noFill/>
                </a:ln>
                <a:solidFill>
                  <a:srgbClr val="FFFFFF"/>
                </a:solidFill>
                <a:effectLst/>
                <a:uLnTx/>
                <a:uFillTx/>
                <a:latin typeface="Century Gothic"/>
                <a:ea typeface="+mn-ea"/>
                <a:cs typeface="+mn-cs"/>
              </a:rPr>
              <a:t> and </a:t>
            </a:r>
            <a:r>
              <a:rPr kumimoji="0" lang="en-GB" b="0" i="0" u="none" strike="noStrike" kern="1200" cap="none" spc="-20" normalizeH="0" baseline="0" noProof="0" dirty="0">
                <a:ln>
                  <a:noFill/>
                </a:ln>
                <a:solidFill>
                  <a:srgbClr val="FFFFFF"/>
                </a:solidFill>
                <a:effectLst/>
                <a:uLnTx/>
                <a:uFillTx/>
                <a:latin typeface="Century Gothic"/>
                <a:ea typeface="+mn-ea"/>
                <a:cs typeface="+mn-cs"/>
              </a:rPr>
              <a:t>organisational</a:t>
            </a:r>
            <a:r>
              <a:rPr kumimoji="0" lang="en-GB" b="0" i="0" u="none" strike="noStrike" kern="1200" cap="none" spc="-10" normalizeH="0" noProof="0" dirty="0">
                <a:ln>
                  <a:noFill/>
                </a:ln>
                <a:solidFill>
                  <a:srgbClr val="FFFFFF"/>
                </a:solidFill>
                <a:effectLst/>
                <a:uLnTx/>
                <a:uFillTx/>
                <a:latin typeface="Century Gothic"/>
                <a:ea typeface="+mn-ea"/>
                <a:cs typeface="+mn-cs"/>
              </a:rPr>
              <a:t> </a:t>
            </a:r>
            <a:r>
              <a:rPr kumimoji="0" lang="en-GB" b="1" i="0" u="none" strike="noStrike" kern="1200" cap="none" spc="-10" normalizeH="0" noProof="0" dirty="0">
                <a:ln>
                  <a:noFill/>
                </a:ln>
                <a:solidFill>
                  <a:srgbClr val="FFFFFF"/>
                </a:solidFill>
                <a:effectLst/>
                <a:uLnTx/>
                <a:uFillTx/>
                <a:latin typeface="Century Gothic"/>
                <a:ea typeface="+mn-ea"/>
                <a:cs typeface="+mn-cs"/>
              </a:rPr>
              <a:t>diversity</a:t>
            </a:r>
          </a:p>
        </p:txBody>
      </p:sp>
    </p:spTree>
    <p:extLst>
      <p:ext uri="{BB962C8B-B14F-4D97-AF65-F5344CB8AC3E}">
        <p14:creationId xmlns:p14="http://schemas.microsoft.com/office/powerpoint/2010/main" val="2582502330"/>
      </p:ext>
    </p:extLst>
  </p:cSld>
  <p:clrMapOvr>
    <a:masterClrMapping/>
  </p:clrMapOvr>
  <p:extLst>
    <p:ext uri="{DCECCB84-F9BA-43D5-87BE-67443E8EF086}">
      <p15:sldGuideLst xmlns:p15="http://schemas.microsoft.com/office/powerpoint/2012/main">
        <p15:guide id="1" orient="horz" pos="1026">
          <p15:clr>
            <a:srgbClr val="FBAE40"/>
          </p15:clr>
        </p15:guide>
        <p15:guide id="2" orient="horz" pos="3294">
          <p15:clr>
            <a:srgbClr val="FBAE40"/>
          </p15:clr>
        </p15:guide>
        <p15:guide id="3" orient="horz" pos="39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25C2E-E4FE-4E73-AC09-326A0844DD3C}"/>
              </a:ext>
            </a:extLst>
          </p:cNvPr>
          <p:cNvSpPr>
            <a:spLocks noGrp="1"/>
          </p:cNvSpPr>
          <p:nvPr>
            <p:ph type="title" hasCustomPrompt="1"/>
          </p:nvPr>
        </p:nvSpPr>
        <p:spPr bwMode="gray"/>
        <p:txBody>
          <a:bodyPr/>
          <a:lstStyle>
            <a:lvl1pPr>
              <a:defRPr/>
            </a:lvl1pPr>
          </a:lstStyle>
          <a:p>
            <a:r>
              <a:rPr lang="en-GB" dirty="0"/>
              <a:t>2x columns</a:t>
            </a:r>
          </a:p>
        </p:txBody>
      </p:sp>
      <p:sp>
        <p:nvSpPr>
          <p:cNvPr id="3" name="Content Placeholder 2">
            <a:extLst>
              <a:ext uri="{FF2B5EF4-FFF2-40B4-BE49-F238E27FC236}">
                <a16:creationId xmlns:a16="http://schemas.microsoft.com/office/drawing/2014/main" id="{22F4D1DE-6C52-4776-B895-C7427799C2AC}"/>
              </a:ext>
            </a:extLst>
          </p:cNvPr>
          <p:cNvSpPr>
            <a:spLocks noGrp="1"/>
          </p:cNvSpPr>
          <p:nvPr>
            <p:ph idx="1" hasCustomPrompt="1"/>
          </p:nvPr>
        </p:nvSpPr>
        <p:spPr bwMode="gray">
          <a:xfrm>
            <a:off x="696675" y="1990800"/>
            <a:ext cx="10800000" cy="3960000"/>
          </a:xfrm>
        </p:spPr>
        <p:txBody>
          <a:bodyPr numCol="2" spcCol="360000"/>
          <a:lstStyle>
            <a:lvl1pPr>
              <a:defRPr/>
            </a:lvl1pPr>
            <a:lvl2pPr>
              <a:defRPr/>
            </a:lvl2pPr>
            <a:lvl3pPr>
              <a:defRPr/>
            </a:lvl3pPr>
            <a:lvl4pPr>
              <a:defRPr/>
            </a:lvl4pPr>
            <a:lvl5pPr>
              <a:defRPr/>
            </a:lvl5pPr>
          </a:lstStyle>
          <a:p>
            <a:pPr lvl="0"/>
            <a:r>
              <a:rPr lang="en-US" dirty="0"/>
              <a:t>Text</a:t>
            </a:r>
          </a:p>
          <a:p>
            <a:pPr lvl="1"/>
            <a:r>
              <a:rPr lang="en-US" dirty="0"/>
              <a:t>Sub-title</a:t>
            </a:r>
          </a:p>
          <a:p>
            <a:pPr lvl="2"/>
            <a:r>
              <a:rPr lang="en-US" dirty="0"/>
              <a:t>Bullet</a:t>
            </a:r>
          </a:p>
          <a:p>
            <a:pPr lvl="3"/>
            <a:r>
              <a:rPr lang="en-US" dirty="0"/>
              <a:t>Sub-bullet</a:t>
            </a:r>
          </a:p>
          <a:p>
            <a:pPr lvl="4"/>
            <a:r>
              <a:rPr lang="en-US" dirty="0"/>
              <a:t>Paragraph title</a:t>
            </a:r>
            <a:endParaRPr lang="en-GB" dirty="0"/>
          </a:p>
        </p:txBody>
      </p:sp>
      <p:sp>
        <p:nvSpPr>
          <p:cNvPr id="6" name="Slide Number Placeholder 5">
            <a:extLst>
              <a:ext uri="{FF2B5EF4-FFF2-40B4-BE49-F238E27FC236}">
                <a16:creationId xmlns:a16="http://schemas.microsoft.com/office/drawing/2014/main" id="{B9170A97-5E01-42EA-A4DD-1A20B300B099}"/>
              </a:ext>
            </a:extLst>
          </p:cNvPr>
          <p:cNvSpPr>
            <a:spLocks noGrp="1"/>
          </p:cNvSpPr>
          <p:nvPr>
            <p:ph type="sldNum" sz="quarter" idx="12"/>
          </p:nvPr>
        </p:nvSpPr>
        <p:spPr bwMode="gray"/>
        <p:txBody>
          <a:bodyPr/>
          <a:lstStyle/>
          <a:p>
            <a:fld id="{474D901F-357E-476E-8E2E-900A9D23D26D}" type="slidenum">
              <a:rPr lang="en-GB" smtClean="0"/>
              <a:t>‹#›</a:t>
            </a:fld>
            <a:endParaRPr lang="en-GB" dirty="0"/>
          </a:p>
        </p:txBody>
      </p:sp>
    </p:spTree>
    <p:extLst>
      <p:ext uri="{BB962C8B-B14F-4D97-AF65-F5344CB8AC3E}">
        <p14:creationId xmlns:p14="http://schemas.microsoft.com/office/powerpoint/2010/main" val="921447120"/>
      </p:ext>
    </p:extLst>
  </p:cSld>
  <p:clrMapOvr>
    <a:masterClrMapping/>
  </p:clrMapOvr>
  <p:extLst>
    <p:ext uri="{DCECCB84-F9BA-43D5-87BE-67443E8EF086}">
      <p15:sldGuideLst xmlns:p15="http://schemas.microsoft.com/office/powerpoint/2012/main">
        <p15:guide id="1" orient="horz" pos="1253" userDrawn="1">
          <p15:clr>
            <a:srgbClr val="FBAE40"/>
          </p15:clr>
        </p15:guide>
        <p15:guide id="2" orient="horz" pos="3748" userDrawn="1">
          <p15:clr>
            <a:srgbClr val="FBAE40"/>
          </p15:clr>
        </p15:guide>
        <p15:guide id="3" orient="horz" pos="3952" userDrawn="1">
          <p15:clr>
            <a:srgbClr val="FBAE40"/>
          </p15:clr>
        </p15:guide>
        <p15:guide id="4" pos="3727" userDrawn="1">
          <p15:clr>
            <a:srgbClr val="FBAE40"/>
          </p15:clr>
        </p15:guide>
        <p15:guide id="5" pos="395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x Columns (SEPARATE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79FD-C161-4029-953E-C6FB90537BFF}"/>
              </a:ext>
            </a:extLst>
          </p:cNvPr>
          <p:cNvSpPr>
            <a:spLocks noGrp="1"/>
          </p:cNvSpPr>
          <p:nvPr>
            <p:ph type="title" hasCustomPrompt="1"/>
          </p:nvPr>
        </p:nvSpPr>
        <p:spPr bwMode="gray">
          <a:xfrm>
            <a:off x="696675" y="590867"/>
            <a:ext cx="9000000" cy="720000"/>
          </a:xfrm>
        </p:spPr>
        <p:txBody>
          <a:bodyPr/>
          <a:lstStyle>
            <a:lvl1pPr>
              <a:defRPr/>
            </a:lvl1pPr>
          </a:lstStyle>
          <a:p>
            <a:r>
              <a:rPr lang="en-US" dirty="0"/>
              <a:t>2x columns (separate boxes)</a:t>
            </a:r>
            <a:endParaRPr lang="en-GB" dirty="0"/>
          </a:p>
        </p:txBody>
      </p:sp>
      <p:sp>
        <p:nvSpPr>
          <p:cNvPr id="3" name="Content Placeholder 2">
            <a:extLst>
              <a:ext uri="{FF2B5EF4-FFF2-40B4-BE49-F238E27FC236}">
                <a16:creationId xmlns:a16="http://schemas.microsoft.com/office/drawing/2014/main" id="{1D844260-8C1C-4D61-BFF5-896754C97062}"/>
              </a:ext>
            </a:extLst>
          </p:cNvPr>
          <p:cNvSpPr>
            <a:spLocks noGrp="1"/>
          </p:cNvSpPr>
          <p:nvPr>
            <p:ph sz="half" idx="1" hasCustomPrompt="1"/>
          </p:nvPr>
        </p:nvSpPr>
        <p:spPr bwMode="gray">
          <a:xfrm>
            <a:off x="696675" y="1989138"/>
            <a:ext cx="5220000" cy="3960000"/>
          </a:xfrm>
        </p:spPr>
        <p:txBody>
          <a:bodyPr numCol="1" spcCol="0"/>
          <a:lstStyle>
            <a:lvl1pPr>
              <a:defRPr/>
            </a:lvl1pPr>
            <a:lvl2pPr>
              <a:defRPr/>
            </a:lvl2pPr>
            <a:lvl3pPr>
              <a:defRPr/>
            </a:lvl3pPr>
            <a:lvl4pPr>
              <a:defRPr/>
            </a:lvl4pPr>
            <a:lvl5pPr>
              <a:defRPr/>
            </a:lvl5pPr>
          </a:lstStyle>
          <a:p>
            <a:pPr lvl="0"/>
            <a:r>
              <a:rPr lang="en-US" dirty="0"/>
              <a:t>Text</a:t>
            </a:r>
          </a:p>
          <a:p>
            <a:pPr lvl="1"/>
            <a:r>
              <a:rPr lang="en-US" dirty="0"/>
              <a:t>Sub-title</a:t>
            </a:r>
          </a:p>
          <a:p>
            <a:pPr lvl="2"/>
            <a:r>
              <a:rPr lang="en-US" dirty="0"/>
              <a:t>Bullet</a:t>
            </a:r>
          </a:p>
          <a:p>
            <a:pPr lvl="3"/>
            <a:r>
              <a:rPr lang="en-US" dirty="0"/>
              <a:t>Sub-bullet</a:t>
            </a:r>
          </a:p>
          <a:p>
            <a:pPr lvl="4"/>
            <a:r>
              <a:rPr lang="en-US" dirty="0"/>
              <a:t>Paragraph title</a:t>
            </a:r>
            <a:endParaRPr lang="en-GB" dirty="0"/>
          </a:p>
        </p:txBody>
      </p:sp>
      <p:sp>
        <p:nvSpPr>
          <p:cNvPr id="4" name="Content Placeholder 3">
            <a:extLst>
              <a:ext uri="{FF2B5EF4-FFF2-40B4-BE49-F238E27FC236}">
                <a16:creationId xmlns:a16="http://schemas.microsoft.com/office/drawing/2014/main" id="{BB500D77-E161-4553-B88D-8D4932EA26F8}"/>
              </a:ext>
            </a:extLst>
          </p:cNvPr>
          <p:cNvSpPr>
            <a:spLocks noGrp="1"/>
          </p:cNvSpPr>
          <p:nvPr>
            <p:ph sz="half" idx="2" hasCustomPrompt="1"/>
          </p:nvPr>
        </p:nvSpPr>
        <p:spPr bwMode="gray">
          <a:xfrm>
            <a:off x="6276675" y="1989138"/>
            <a:ext cx="5220000" cy="3960000"/>
          </a:xfrm>
        </p:spPr>
        <p:txBody>
          <a:bodyPr numCol="1" spcCol="0"/>
          <a:lstStyle>
            <a:lvl1pPr>
              <a:defRPr/>
            </a:lvl1pPr>
            <a:lvl2pPr>
              <a:defRPr/>
            </a:lvl2pPr>
            <a:lvl3pPr>
              <a:defRPr/>
            </a:lvl3pPr>
            <a:lvl4pPr>
              <a:defRPr/>
            </a:lvl4pPr>
            <a:lvl5pPr>
              <a:defRPr/>
            </a:lvl5pPr>
          </a:lstStyle>
          <a:p>
            <a:pPr lvl="0"/>
            <a:r>
              <a:rPr lang="en-US" dirty="0"/>
              <a:t>Text</a:t>
            </a:r>
          </a:p>
          <a:p>
            <a:pPr lvl="1"/>
            <a:r>
              <a:rPr lang="en-US" dirty="0"/>
              <a:t>Sub-title</a:t>
            </a:r>
          </a:p>
          <a:p>
            <a:pPr lvl="2"/>
            <a:r>
              <a:rPr lang="en-US" dirty="0"/>
              <a:t>Bullet</a:t>
            </a:r>
          </a:p>
          <a:p>
            <a:pPr lvl="3"/>
            <a:r>
              <a:rPr lang="en-US" dirty="0"/>
              <a:t>Sub-bullet</a:t>
            </a:r>
          </a:p>
          <a:p>
            <a:pPr lvl="4"/>
            <a:r>
              <a:rPr lang="en-US" dirty="0"/>
              <a:t>Paragraph title</a:t>
            </a:r>
            <a:endParaRPr lang="en-GB" dirty="0"/>
          </a:p>
        </p:txBody>
      </p:sp>
      <p:sp>
        <p:nvSpPr>
          <p:cNvPr id="7" name="Slide Number Placeholder 6">
            <a:extLst>
              <a:ext uri="{FF2B5EF4-FFF2-40B4-BE49-F238E27FC236}">
                <a16:creationId xmlns:a16="http://schemas.microsoft.com/office/drawing/2014/main" id="{4FA2F9CF-21DB-45F8-97EE-78AABB9259B1}"/>
              </a:ext>
            </a:extLst>
          </p:cNvPr>
          <p:cNvSpPr>
            <a:spLocks noGrp="1"/>
          </p:cNvSpPr>
          <p:nvPr>
            <p:ph type="sldNum" sz="quarter" idx="12"/>
          </p:nvPr>
        </p:nvSpPr>
        <p:spPr bwMode="gray"/>
        <p:txBody>
          <a:bodyPr/>
          <a:lstStyle/>
          <a:p>
            <a:fld id="{474D901F-357E-476E-8E2E-900A9D23D26D}" type="slidenum">
              <a:rPr lang="en-GB" smtClean="0"/>
              <a:t>‹#›</a:t>
            </a:fld>
            <a:endParaRPr lang="en-GB" dirty="0"/>
          </a:p>
        </p:txBody>
      </p:sp>
    </p:spTree>
    <p:extLst>
      <p:ext uri="{BB962C8B-B14F-4D97-AF65-F5344CB8AC3E}">
        <p14:creationId xmlns:p14="http://schemas.microsoft.com/office/powerpoint/2010/main" val="1130702402"/>
      </p:ext>
    </p:extLst>
  </p:cSld>
  <p:clrMapOvr>
    <a:masterClrMapping/>
  </p:clrMapOvr>
  <p:extLst>
    <p:ext uri="{DCECCB84-F9BA-43D5-87BE-67443E8EF086}">
      <p15:sldGuideLst xmlns:p15="http://schemas.microsoft.com/office/powerpoint/2012/main">
        <p15:guide id="1" orient="horz" pos="1253" userDrawn="1">
          <p15:clr>
            <a:srgbClr val="FBAE40"/>
          </p15:clr>
        </p15:guide>
        <p15:guide id="2" orient="horz" pos="3952" userDrawn="1">
          <p15:clr>
            <a:srgbClr val="FBAE40"/>
          </p15:clr>
        </p15:guide>
        <p15:guide id="3" orient="horz" pos="2160" userDrawn="1">
          <p15:clr>
            <a:srgbClr val="FBAE40"/>
          </p15:clr>
        </p15:guide>
        <p15:guide id="4" orient="horz" pos="3748" userDrawn="1">
          <p15:clr>
            <a:srgbClr val="FBAE40"/>
          </p15:clr>
        </p15:guide>
        <p15:guide id="5" pos="3727" userDrawn="1">
          <p15:clr>
            <a:srgbClr val="FBAE40"/>
          </p15:clr>
        </p15:guide>
        <p15:guide id="6" pos="395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x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25C2E-E4FE-4E73-AC09-326A0844DD3C}"/>
              </a:ext>
            </a:extLst>
          </p:cNvPr>
          <p:cNvSpPr>
            <a:spLocks noGrp="1"/>
          </p:cNvSpPr>
          <p:nvPr>
            <p:ph type="title" hasCustomPrompt="1"/>
          </p:nvPr>
        </p:nvSpPr>
        <p:spPr bwMode="gray"/>
        <p:txBody>
          <a:bodyPr/>
          <a:lstStyle>
            <a:lvl1pPr>
              <a:defRPr/>
            </a:lvl1pPr>
          </a:lstStyle>
          <a:p>
            <a:r>
              <a:rPr lang="en-GB" dirty="0"/>
              <a:t>1x column</a:t>
            </a:r>
          </a:p>
        </p:txBody>
      </p:sp>
      <p:sp>
        <p:nvSpPr>
          <p:cNvPr id="3" name="Content Placeholder 2">
            <a:extLst>
              <a:ext uri="{FF2B5EF4-FFF2-40B4-BE49-F238E27FC236}">
                <a16:creationId xmlns:a16="http://schemas.microsoft.com/office/drawing/2014/main" id="{22F4D1DE-6C52-4776-B895-C7427799C2AC}"/>
              </a:ext>
            </a:extLst>
          </p:cNvPr>
          <p:cNvSpPr>
            <a:spLocks noGrp="1"/>
          </p:cNvSpPr>
          <p:nvPr>
            <p:ph idx="1" hasCustomPrompt="1"/>
          </p:nvPr>
        </p:nvSpPr>
        <p:spPr bwMode="gray">
          <a:xfrm>
            <a:off x="696675" y="1990800"/>
            <a:ext cx="10800000" cy="3960000"/>
          </a:xfrm>
        </p:spPr>
        <p:txBody>
          <a:bodyPr numCol="1"/>
          <a:lstStyle>
            <a:lvl1pPr>
              <a:defRPr/>
            </a:lvl1pPr>
            <a:lvl2pPr>
              <a:defRPr/>
            </a:lvl2pPr>
            <a:lvl3pPr>
              <a:defRPr/>
            </a:lvl3pPr>
            <a:lvl4pPr>
              <a:defRPr/>
            </a:lvl4pPr>
            <a:lvl5pPr>
              <a:defRPr/>
            </a:lvl5pPr>
          </a:lstStyle>
          <a:p>
            <a:pPr lvl="0"/>
            <a:r>
              <a:rPr lang="en-US" dirty="0"/>
              <a:t>Text</a:t>
            </a:r>
          </a:p>
          <a:p>
            <a:pPr lvl="1"/>
            <a:r>
              <a:rPr lang="en-US" dirty="0"/>
              <a:t>Sub-title</a:t>
            </a:r>
          </a:p>
          <a:p>
            <a:pPr lvl="2"/>
            <a:r>
              <a:rPr lang="en-US" dirty="0"/>
              <a:t>Bullet</a:t>
            </a:r>
          </a:p>
          <a:p>
            <a:pPr lvl="3"/>
            <a:r>
              <a:rPr lang="en-US" dirty="0"/>
              <a:t>Sub-bullet</a:t>
            </a:r>
          </a:p>
          <a:p>
            <a:pPr lvl="4"/>
            <a:r>
              <a:rPr lang="en-US" dirty="0"/>
              <a:t>Paragraph title</a:t>
            </a:r>
            <a:endParaRPr lang="en-GB" dirty="0"/>
          </a:p>
        </p:txBody>
      </p:sp>
      <p:sp>
        <p:nvSpPr>
          <p:cNvPr id="6" name="Slide Number Placeholder 5">
            <a:extLst>
              <a:ext uri="{FF2B5EF4-FFF2-40B4-BE49-F238E27FC236}">
                <a16:creationId xmlns:a16="http://schemas.microsoft.com/office/drawing/2014/main" id="{B9170A97-5E01-42EA-A4DD-1A20B300B099}"/>
              </a:ext>
            </a:extLst>
          </p:cNvPr>
          <p:cNvSpPr>
            <a:spLocks noGrp="1"/>
          </p:cNvSpPr>
          <p:nvPr>
            <p:ph type="sldNum" sz="quarter" idx="12"/>
          </p:nvPr>
        </p:nvSpPr>
        <p:spPr bwMode="gray"/>
        <p:txBody>
          <a:bodyPr/>
          <a:lstStyle/>
          <a:p>
            <a:fld id="{474D901F-357E-476E-8E2E-900A9D23D26D}" type="slidenum">
              <a:rPr lang="en-GB" smtClean="0"/>
              <a:t>‹#›</a:t>
            </a:fld>
            <a:endParaRPr lang="en-GB" dirty="0"/>
          </a:p>
        </p:txBody>
      </p:sp>
    </p:spTree>
    <p:extLst>
      <p:ext uri="{BB962C8B-B14F-4D97-AF65-F5344CB8AC3E}">
        <p14:creationId xmlns:p14="http://schemas.microsoft.com/office/powerpoint/2010/main" val="2379151403"/>
      </p:ext>
    </p:extLst>
  </p:cSld>
  <p:clrMapOvr>
    <a:masterClrMapping/>
  </p:clrMapOvr>
  <p:extLst>
    <p:ext uri="{DCECCB84-F9BA-43D5-87BE-67443E8EF086}">
      <p15:sldGuideLst xmlns:p15="http://schemas.microsoft.com/office/powerpoint/2012/main">
        <p15:guide id="1" orient="horz" pos="1253">
          <p15:clr>
            <a:srgbClr val="FBAE40"/>
          </p15:clr>
        </p15:guide>
        <p15:guide id="2" orient="horz" pos="3748">
          <p15:clr>
            <a:srgbClr val="FBAE40"/>
          </p15:clr>
        </p15:guide>
        <p15:guide id="3" orient="horz" pos="39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9C346-D820-45DF-AA38-57C3296ED352}"/>
              </a:ext>
            </a:extLst>
          </p:cNvPr>
          <p:cNvSpPr>
            <a:spLocks noGrp="1"/>
          </p:cNvSpPr>
          <p:nvPr>
            <p:ph type="title" hasCustomPrompt="1"/>
          </p:nvPr>
        </p:nvSpPr>
        <p:spPr bwMode="gray"/>
        <p:txBody>
          <a:bodyPr/>
          <a:lstStyle>
            <a:lvl1pPr>
              <a:defRPr/>
            </a:lvl1pPr>
          </a:lstStyle>
          <a:p>
            <a:r>
              <a:rPr lang="en-GB" dirty="0"/>
              <a:t>Table</a:t>
            </a:r>
          </a:p>
        </p:txBody>
      </p:sp>
      <p:sp>
        <p:nvSpPr>
          <p:cNvPr id="5" name="Slide Number Placeholder 4">
            <a:extLst>
              <a:ext uri="{FF2B5EF4-FFF2-40B4-BE49-F238E27FC236}">
                <a16:creationId xmlns:a16="http://schemas.microsoft.com/office/drawing/2014/main" id="{7A9F570C-A4A1-4B38-AB06-2C3691CFB3C5}"/>
              </a:ext>
            </a:extLst>
          </p:cNvPr>
          <p:cNvSpPr>
            <a:spLocks noGrp="1"/>
          </p:cNvSpPr>
          <p:nvPr>
            <p:ph type="sldNum" sz="quarter" idx="12"/>
          </p:nvPr>
        </p:nvSpPr>
        <p:spPr bwMode="gray"/>
        <p:txBody>
          <a:bodyPr/>
          <a:lstStyle/>
          <a:p>
            <a:fld id="{474D901F-357E-476E-8E2E-900A9D23D26D}" type="slidenum">
              <a:rPr lang="en-GB" smtClean="0"/>
              <a:t>‹#›</a:t>
            </a:fld>
            <a:endParaRPr lang="en-GB" dirty="0"/>
          </a:p>
        </p:txBody>
      </p:sp>
      <p:sp>
        <p:nvSpPr>
          <p:cNvPr id="4" name="Table Placeholder 3">
            <a:extLst>
              <a:ext uri="{FF2B5EF4-FFF2-40B4-BE49-F238E27FC236}">
                <a16:creationId xmlns:a16="http://schemas.microsoft.com/office/drawing/2014/main" id="{03A8692A-3D42-487B-BC1C-59BD77D2A673}"/>
              </a:ext>
            </a:extLst>
          </p:cNvPr>
          <p:cNvSpPr>
            <a:spLocks noGrp="1"/>
          </p:cNvSpPr>
          <p:nvPr>
            <p:ph type="tbl" sz="quarter" idx="13"/>
          </p:nvPr>
        </p:nvSpPr>
        <p:spPr bwMode="gray">
          <a:xfrm>
            <a:off x="696913" y="1989138"/>
            <a:ext cx="10799762" cy="3960812"/>
          </a:xfrm>
        </p:spPr>
        <p:txBody>
          <a:bodyPr/>
          <a:lstStyle/>
          <a:p>
            <a:r>
              <a:rPr lang="en-US"/>
              <a:t>Click icon to add table</a:t>
            </a:r>
            <a:endParaRPr lang="en-GB" dirty="0"/>
          </a:p>
        </p:txBody>
      </p:sp>
    </p:spTree>
    <p:extLst>
      <p:ext uri="{BB962C8B-B14F-4D97-AF65-F5344CB8AC3E}">
        <p14:creationId xmlns:p14="http://schemas.microsoft.com/office/powerpoint/2010/main" val="2528950182"/>
      </p:ext>
    </p:extLst>
  </p:cSld>
  <p:clrMapOvr>
    <a:masterClrMapping/>
  </p:clrMapOvr>
  <p:extLst>
    <p:ext uri="{DCECCB84-F9BA-43D5-87BE-67443E8EF086}">
      <p15:sldGuideLst xmlns:p15="http://schemas.microsoft.com/office/powerpoint/2012/main">
        <p15:guide id="1" orient="horz" pos="1253">
          <p15:clr>
            <a:srgbClr val="FBAE40"/>
          </p15:clr>
        </p15:guide>
        <p15:guide id="2" orient="horz" pos="3748">
          <p15:clr>
            <a:srgbClr val="FBAE40"/>
          </p15:clr>
        </p15:guide>
        <p15:guide id="3" orient="horz" pos="39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9C346-D820-45DF-AA38-57C3296ED352}"/>
              </a:ext>
            </a:extLst>
          </p:cNvPr>
          <p:cNvSpPr>
            <a:spLocks noGrp="1"/>
          </p:cNvSpPr>
          <p:nvPr>
            <p:ph type="title" hasCustomPrompt="1"/>
          </p:nvPr>
        </p:nvSpPr>
        <p:spPr bwMode="gray"/>
        <p:txBody>
          <a:bodyPr/>
          <a:lstStyle>
            <a:lvl1pPr>
              <a:defRPr/>
            </a:lvl1pPr>
          </a:lstStyle>
          <a:p>
            <a:r>
              <a:rPr lang="en-GB" dirty="0"/>
              <a:t>Chart</a:t>
            </a:r>
          </a:p>
        </p:txBody>
      </p:sp>
      <p:sp>
        <p:nvSpPr>
          <p:cNvPr id="5" name="Slide Number Placeholder 4">
            <a:extLst>
              <a:ext uri="{FF2B5EF4-FFF2-40B4-BE49-F238E27FC236}">
                <a16:creationId xmlns:a16="http://schemas.microsoft.com/office/drawing/2014/main" id="{7A9F570C-A4A1-4B38-AB06-2C3691CFB3C5}"/>
              </a:ext>
            </a:extLst>
          </p:cNvPr>
          <p:cNvSpPr>
            <a:spLocks noGrp="1"/>
          </p:cNvSpPr>
          <p:nvPr>
            <p:ph type="sldNum" sz="quarter" idx="12"/>
          </p:nvPr>
        </p:nvSpPr>
        <p:spPr bwMode="gray"/>
        <p:txBody>
          <a:bodyPr/>
          <a:lstStyle/>
          <a:p>
            <a:fld id="{474D901F-357E-476E-8E2E-900A9D23D26D}" type="slidenum">
              <a:rPr lang="en-GB" smtClean="0"/>
              <a:t>‹#›</a:t>
            </a:fld>
            <a:endParaRPr lang="en-GB" dirty="0"/>
          </a:p>
        </p:txBody>
      </p:sp>
      <p:sp>
        <p:nvSpPr>
          <p:cNvPr id="4" name="Chart Placeholder 3">
            <a:extLst>
              <a:ext uri="{FF2B5EF4-FFF2-40B4-BE49-F238E27FC236}">
                <a16:creationId xmlns:a16="http://schemas.microsoft.com/office/drawing/2014/main" id="{5B6D16EC-3D6A-40EC-B1F8-8F06312FF1BB}"/>
              </a:ext>
            </a:extLst>
          </p:cNvPr>
          <p:cNvSpPr>
            <a:spLocks noGrp="1"/>
          </p:cNvSpPr>
          <p:nvPr>
            <p:ph type="chart" sz="quarter" idx="13"/>
          </p:nvPr>
        </p:nvSpPr>
        <p:spPr bwMode="gray">
          <a:xfrm>
            <a:off x="696913" y="1989138"/>
            <a:ext cx="10799762" cy="3960812"/>
          </a:xfrm>
        </p:spPr>
        <p:txBody>
          <a:bodyPr/>
          <a:lstStyle/>
          <a:p>
            <a:r>
              <a:rPr lang="en-US"/>
              <a:t>Click icon to add chart</a:t>
            </a:r>
            <a:endParaRPr lang="en-GB" dirty="0"/>
          </a:p>
        </p:txBody>
      </p:sp>
    </p:spTree>
    <p:extLst>
      <p:ext uri="{BB962C8B-B14F-4D97-AF65-F5344CB8AC3E}">
        <p14:creationId xmlns:p14="http://schemas.microsoft.com/office/powerpoint/2010/main" val="1884909857"/>
      </p:ext>
    </p:extLst>
  </p:cSld>
  <p:clrMapOvr>
    <a:masterClrMapping/>
  </p:clrMapOvr>
  <p:extLst>
    <p:ext uri="{DCECCB84-F9BA-43D5-87BE-67443E8EF086}">
      <p15:sldGuideLst xmlns:p15="http://schemas.microsoft.com/office/powerpoint/2012/main">
        <p15:guide id="1" orient="horz" pos="1253">
          <p15:clr>
            <a:srgbClr val="FBAE40"/>
          </p15:clr>
        </p15:guide>
        <p15:guide id="2" orient="horz" pos="3748">
          <p15:clr>
            <a:srgbClr val="FBAE40"/>
          </p15:clr>
        </p15:guide>
        <p15:guide id="3" orient="horz" pos="395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9C346-D820-45DF-AA38-57C3296ED352}"/>
              </a:ext>
            </a:extLst>
          </p:cNvPr>
          <p:cNvSpPr>
            <a:spLocks noGrp="1"/>
          </p:cNvSpPr>
          <p:nvPr>
            <p:ph type="title" hasCustomPrompt="1"/>
          </p:nvPr>
        </p:nvSpPr>
        <p:spPr bwMode="gray"/>
        <p:txBody>
          <a:bodyPr/>
          <a:lstStyle>
            <a:lvl1pPr>
              <a:defRPr/>
            </a:lvl1pPr>
          </a:lstStyle>
          <a:p>
            <a:r>
              <a:rPr lang="en-GB" dirty="0"/>
              <a:t>Title only (keep concise on one line preferably but does allow for two lines if necessary)</a:t>
            </a:r>
          </a:p>
        </p:txBody>
      </p:sp>
      <p:sp>
        <p:nvSpPr>
          <p:cNvPr id="5" name="Slide Number Placeholder 4">
            <a:extLst>
              <a:ext uri="{FF2B5EF4-FFF2-40B4-BE49-F238E27FC236}">
                <a16:creationId xmlns:a16="http://schemas.microsoft.com/office/drawing/2014/main" id="{7A9F570C-A4A1-4B38-AB06-2C3691CFB3C5}"/>
              </a:ext>
            </a:extLst>
          </p:cNvPr>
          <p:cNvSpPr>
            <a:spLocks noGrp="1"/>
          </p:cNvSpPr>
          <p:nvPr>
            <p:ph type="sldNum" sz="quarter" idx="12"/>
          </p:nvPr>
        </p:nvSpPr>
        <p:spPr bwMode="gray"/>
        <p:txBody>
          <a:bodyPr/>
          <a:lstStyle/>
          <a:p>
            <a:fld id="{474D901F-357E-476E-8E2E-900A9D23D26D}" type="slidenum">
              <a:rPr lang="en-GB" smtClean="0"/>
              <a:t>‹#›</a:t>
            </a:fld>
            <a:endParaRPr lang="en-GB" dirty="0"/>
          </a:p>
        </p:txBody>
      </p:sp>
    </p:spTree>
    <p:extLst>
      <p:ext uri="{BB962C8B-B14F-4D97-AF65-F5344CB8AC3E}">
        <p14:creationId xmlns:p14="http://schemas.microsoft.com/office/powerpoint/2010/main" val="2912462604"/>
      </p:ext>
    </p:extLst>
  </p:cSld>
  <p:clrMapOvr>
    <a:masterClrMapping/>
  </p:clrMapOvr>
  <p:extLst>
    <p:ext uri="{DCECCB84-F9BA-43D5-87BE-67443E8EF086}">
      <p15:sldGuideLst xmlns:p15="http://schemas.microsoft.com/office/powerpoint/2012/main">
        <p15:guide id="1" orient="horz" pos="1253" userDrawn="1">
          <p15:clr>
            <a:srgbClr val="FBAE40"/>
          </p15:clr>
        </p15:guide>
        <p15:guide id="2" orient="horz" pos="3748" userDrawn="1">
          <p15:clr>
            <a:srgbClr val="FBAE40"/>
          </p15:clr>
        </p15:guide>
        <p15:guide id="3" orient="horz" pos="395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9A278D-6456-4BA9-96C5-C0B9EDE0E7E9}"/>
              </a:ext>
            </a:extLst>
          </p:cNvPr>
          <p:cNvSpPr>
            <a:spLocks noGrp="1"/>
          </p:cNvSpPr>
          <p:nvPr>
            <p:ph type="sldNum" sz="quarter" idx="12"/>
          </p:nvPr>
        </p:nvSpPr>
        <p:spPr bwMode="gray"/>
        <p:txBody>
          <a:bodyPr/>
          <a:lstStyle/>
          <a:p>
            <a:fld id="{474D901F-357E-476E-8E2E-900A9D23D26D}" type="slidenum">
              <a:rPr lang="en-GB" smtClean="0"/>
              <a:t>‹#›</a:t>
            </a:fld>
            <a:endParaRPr lang="en-GB" dirty="0"/>
          </a:p>
        </p:txBody>
      </p:sp>
    </p:spTree>
    <p:extLst>
      <p:ext uri="{BB962C8B-B14F-4D97-AF65-F5344CB8AC3E}">
        <p14:creationId xmlns:p14="http://schemas.microsoft.com/office/powerpoint/2010/main" val="752392204"/>
      </p:ext>
    </p:extLst>
  </p:cSld>
  <p:clrMapOvr>
    <a:masterClrMapping/>
  </p:clrMapOvr>
  <p:extLst>
    <p:ext uri="{DCECCB84-F9BA-43D5-87BE-67443E8EF086}">
      <p15:sldGuideLst xmlns:p15="http://schemas.microsoft.com/office/powerpoint/2012/main">
        <p15:guide id="1" orient="horz" pos="1253" userDrawn="1">
          <p15:clr>
            <a:srgbClr val="FBAE40"/>
          </p15:clr>
        </p15:guide>
        <p15:guide id="2" orient="horz" pos="3748" userDrawn="1">
          <p15:clr>
            <a:srgbClr val="FBAE40"/>
          </p15:clr>
        </p15:guide>
        <p15:guide id="3" orient="horz" pos="39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_FRONT cover (PURPL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D0765E-B00B-4F0A-B2FB-5A71ECB7C818}"/>
              </a:ext>
            </a:extLst>
          </p:cNvPr>
          <p:cNvSpPr>
            <a:spLocks noGrp="1"/>
          </p:cNvSpPr>
          <p:nvPr>
            <p:ph type="pic" sz="quarter" idx="11" hasCustomPrompt="1"/>
          </p:nvPr>
        </p:nvSpPr>
        <p:spPr bwMode="gray">
          <a:xfrm>
            <a:off x="4319588" y="0"/>
            <a:ext cx="7872412" cy="6858000"/>
          </a:xfrm>
        </p:spPr>
        <p:txBody>
          <a:bodyPr/>
          <a:lstStyle>
            <a:lvl1pPr>
              <a:defRPr/>
            </a:lvl1pPr>
          </a:lstStyle>
          <a:p>
            <a:r>
              <a:rPr lang="en-GB" dirty="0"/>
              <a:t>COLOUR PHOTO</a:t>
            </a:r>
          </a:p>
        </p:txBody>
      </p:sp>
      <p:sp>
        <p:nvSpPr>
          <p:cNvPr id="10" name="Rectangle 9">
            <a:extLst>
              <a:ext uri="{FF2B5EF4-FFF2-40B4-BE49-F238E27FC236}">
                <a16:creationId xmlns:a16="http://schemas.microsoft.com/office/drawing/2014/main" id="{BA5C59A0-F807-4537-BB6B-6CDB0070A579}"/>
              </a:ext>
            </a:extLst>
          </p:cNvPr>
          <p:cNvSpPr>
            <a:spLocks/>
          </p:cNvSpPr>
          <p:nvPr userDrawn="1"/>
        </p:nvSpPr>
        <p:spPr bwMode="invGray">
          <a:xfrm>
            <a:off x="0" y="0"/>
            <a:ext cx="43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Graphic 10">
            <a:extLst>
              <a:ext uri="{FF2B5EF4-FFF2-40B4-BE49-F238E27FC236}">
                <a16:creationId xmlns:a16="http://schemas.microsoft.com/office/drawing/2014/main" id="{CAED8899-3456-4229-82BB-83CAC05CFF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white">
          <a:xfrm>
            <a:off x="1364427" y="900000"/>
            <a:ext cx="1591146" cy="1080000"/>
          </a:xfrm>
          <a:prstGeom prst="rect">
            <a:avLst/>
          </a:prstGeom>
        </p:spPr>
      </p:pic>
      <p:sp>
        <p:nvSpPr>
          <p:cNvPr id="2" name="Title 1">
            <a:extLst>
              <a:ext uri="{FF2B5EF4-FFF2-40B4-BE49-F238E27FC236}">
                <a16:creationId xmlns:a16="http://schemas.microsoft.com/office/drawing/2014/main" id="{CC6289F5-B287-4011-847D-F03818181D48}"/>
              </a:ext>
            </a:extLst>
          </p:cNvPr>
          <p:cNvSpPr>
            <a:spLocks noGrp="1"/>
          </p:cNvSpPr>
          <p:nvPr>
            <p:ph type="ctrTitle" hasCustomPrompt="1"/>
          </p:nvPr>
        </p:nvSpPr>
        <p:spPr bwMode="white">
          <a:xfrm>
            <a:off x="698400" y="2700880"/>
            <a:ext cx="3240000" cy="1080000"/>
          </a:xfrm>
        </p:spPr>
        <p:txBody>
          <a:bodyPr anchor="b"/>
          <a:lstStyle>
            <a:lvl1pPr algn="l">
              <a:lnSpc>
                <a:spcPts val="2700"/>
              </a:lnSpc>
              <a:defRPr sz="2400">
                <a:solidFill>
                  <a:schemeClr val="bg1"/>
                </a:solidFill>
              </a:defRPr>
            </a:lvl1pPr>
          </a:lstStyle>
          <a:p>
            <a:r>
              <a:rPr lang="en-GB" dirty="0"/>
              <a:t>Title of report continue onto three lines max</a:t>
            </a:r>
          </a:p>
        </p:txBody>
      </p:sp>
      <p:sp>
        <p:nvSpPr>
          <p:cNvPr id="3" name="Subtitle 2">
            <a:extLst>
              <a:ext uri="{FF2B5EF4-FFF2-40B4-BE49-F238E27FC236}">
                <a16:creationId xmlns:a16="http://schemas.microsoft.com/office/drawing/2014/main" id="{E114B8B6-3CEB-40D8-A7D3-C9AA64E40651}"/>
              </a:ext>
            </a:extLst>
          </p:cNvPr>
          <p:cNvSpPr>
            <a:spLocks noGrp="1"/>
          </p:cNvSpPr>
          <p:nvPr>
            <p:ph type="subTitle" idx="1" hasCustomPrompt="1"/>
          </p:nvPr>
        </p:nvSpPr>
        <p:spPr bwMode="white">
          <a:xfrm>
            <a:off x="698400" y="5400000"/>
            <a:ext cx="3240000" cy="360000"/>
          </a:xfrm>
        </p:spPr>
        <p:txBody>
          <a:bodyPr numCol="1" spcCol="0"/>
          <a:lstStyle>
            <a:lvl1pPr marL="0" indent="0" algn="l">
              <a:lnSpc>
                <a:spcPts val="1700"/>
              </a:lnSpc>
              <a:spcBef>
                <a:spcPts val="0"/>
              </a:spcBef>
              <a:buNone/>
              <a:defRPr sz="1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Client name</a:t>
            </a:r>
            <a:endParaRPr lang="en-GB" dirty="0"/>
          </a:p>
        </p:txBody>
      </p:sp>
      <p:sp>
        <p:nvSpPr>
          <p:cNvPr id="13" name="Text Placeholder 12">
            <a:extLst>
              <a:ext uri="{FF2B5EF4-FFF2-40B4-BE49-F238E27FC236}">
                <a16:creationId xmlns:a16="http://schemas.microsoft.com/office/drawing/2014/main" id="{36BCF992-D570-492D-AC37-F78B7487DF32}"/>
              </a:ext>
            </a:extLst>
          </p:cNvPr>
          <p:cNvSpPr>
            <a:spLocks noGrp="1"/>
          </p:cNvSpPr>
          <p:nvPr>
            <p:ph type="body" sz="quarter" idx="10" hasCustomPrompt="1"/>
          </p:nvPr>
        </p:nvSpPr>
        <p:spPr bwMode="white">
          <a:xfrm>
            <a:off x="698400" y="6127412"/>
            <a:ext cx="3240000" cy="180000"/>
          </a:xfrm>
        </p:spPr>
        <p:txBody>
          <a:bodyPr numCol="1" spcCol="0" anchor="b" anchorCtr="0"/>
          <a:lstStyle>
            <a:lvl1pPr algn="l">
              <a:lnSpc>
                <a:spcPts val="1300"/>
              </a:lnSpc>
              <a:spcBef>
                <a:spcPts val="0"/>
              </a:spcBef>
              <a:spcAft>
                <a:spcPts val="0"/>
              </a:spcAft>
              <a:defRPr sz="1200" cap="all" baseline="0">
                <a:solidFill>
                  <a:schemeClr val="bg1"/>
                </a:solidFill>
              </a:defRPr>
            </a:lvl1pPr>
          </a:lstStyle>
          <a:p>
            <a:pPr lvl="0"/>
            <a:r>
              <a:rPr lang="en-US" dirty="0"/>
              <a:t>MONTH YEAR</a:t>
            </a:r>
          </a:p>
        </p:txBody>
      </p:sp>
      <p:sp>
        <p:nvSpPr>
          <p:cNvPr id="6" name="Text Placeholder 5">
            <a:extLst>
              <a:ext uri="{FF2B5EF4-FFF2-40B4-BE49-F238E27FC236}">
                <a16:creationId xmlns:a16="http://schemas.microsoft.com/office/drawing/2014/main" id="{BBFF1EAD-6AC4-49B9-B429-153C82F118B5}"/>
              </a:ext>
            </a:extLst>
          </p:cNvPr>
          <p:cNvSpPr>
            <a:spLocks noGrp="1"/>
          </p:cNvSpPr>
          <p:nvPr>
            <p:ph type="body" sz="quarter" idx="12" hasCustomPrompt="1"/>
          </p:nvPr>
        </p:nvSpPr>
        <p:spPr>
          <a:xfrm>
            <a:off x="695325" y="4032000"/>
            <a:ext cx="3240088" cy="1008000"/>
          </a:xfrm>
        </p:spPr>
        <p:txBody>
          <a:bodyPr numCol="1" spcCol="0"/>
          <a:lstStyle>
            <a:lvl1pPr>
              <a:lnSpc>
                <a:spcPts val="1900"/>
              </a:lnSpc>
              <a:defRPr sz="1600">
                <a:solidFill>
                  <a:schemeClr val="bg1"/>
                </a:solidFill>
              </a:defRPr>
            </a:lvl1pPr>
          </a:lstStyle>
          <a:p>
            <a:pPr lvl="0"/>
            <a:r>
              <a:rPr lang="en-GB" dirty="0"/>
              <a:t>Sub-title if main title too long break down to concise main title and put rest of the detailed description title in here</a:t>
            </a:r>
            <a:endParaRPr lang="en-US" dirty="0"/>
          </a:p>
        </p:txBody>
      </p:sp>
    </p:spTree>
    <p:extLst>
      <p:ext uri="{BB962C8B-B14F-4D97-AF65-F5344CB8AC3E}">
        <p14:creationId xmlns:p14="http://schemas.microsoft.com/office/powerpoint/2010/main" val="1120410115"/>
      </p:ext>
    </p:extLst>
  </p:cSld>
  <p:clrMapOvr>
    <a:masterClrMapping/>
  </p:clrMapOvr>
  <p:extLst>
    <p:ext uri="{DCECCB84-F9BA-43D5-87BE-67443E8EF086}">
      <p15:sldGuideLst xmlns:p15="http://schemas.microsoft.com/office/powerpoint/2012/main">
        <p15:guide id="1" orient="horz" pos="3952">
          <p15:clr>
            <a:srgbClr val="FBAE40"/>
          </p15:clr>
        </p15:guide>
        <p15:guide id="6" orient="horz" pos="572" userDrawn="1">
          <p15:clr>
            <a:srgbClr val="FBAE40"/>
          </p15:clr>
        </p15:guide>
        <p15:guide id="7" orient="horz" pos="1700" userDrawn="1">
          <p15:clr>
            <a:srgbClr val="FBAE40"/>
          </p15:clr>
        </p15:guide>
        <p15:guide id="8" orient="horz" pos="2384" userDrawn="1">
          <p15:clr>
            <a:srgbClr val="FBAE40"/>
          </p15:clr>
        </p15:guide>
        <p15:guide id="9" orient="horz" pos="2539" userDrawn="1">
          <p15:clr>
            <a:srgbClr val="FBAE40"/>
          </p15:clr>
        </p15:guide>
        <p15:guide id="10" orient="horz" pos="3176" userDrawn="1">
          <p15:clr>
            <a:srgbClr val="FBAE40"/>
          </p15:clr>
        </p15:guide>
        <p15:guide id="11" orient="horz" pos="3401" userDrawn="1">
          <p15:clr>
            <a:srgbClr val="FBAE40"/>
          </p15:clr>
        </p15:guide>
        <p15:guide id="12" orient="horz" pos="363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9C346-D820-45DF-AA38-57C3296ED352}"/>
              </a:ext>
            </a:extLst>
          </p:cNvPr>
          <p:cNvSpPr>
            <a:spLocks noGrp="1"/>
          </p:cNvSpPr>
          <p:nvPr>
            <p:ph type="title" hasCustomPrompt="1"/>
          </p:nvPr>
        </p:nvSpPr>
        <p:spPr bwMode="gray"/>
        <p:txBody>
          <a:bodyPr/>
          <a:lstStyle>
            <a:lvl1pPr>
              <a:defRPr/>
            </a:lvl1pPr>
          </a:lstStyle>
          <a:p>
            <a:r>
              <a:rPr lang="en-GB" dirty="0"/>
              <a:t>Team chart</a:t>
            </a:r>
          </a:p>
        </p:txBody>
      </p:sp>
      <p:sp>
        <p:nvSpPr>
          <p:cNvPr id="5" name="Slide Number Placeholder 4">
            <a:extLst>
              <a:ext uri="{FF2B5EF4-FFF2-40B4-BE49-F238E27FC236}">
                <a16:creationId xmlns:a16="http://schemas.microsoft.com/office/drawing/2014/main" id="{7A9F570C-A4A1-4B38-AB06-2C3691CFB3C5}"/>
              </a:ext>
            </a:extLst>
          </p:cNvPr>
          <p:cNvSpPr>
            <a:spLocks noGrp="1"/>
          </p:cNvSpPr>
          <p:nvPr>
            <p:ph type="sldNum" sz="quarter" idx="12"/>
          </p:nvPr>
        </p:nvSpPr>
        <p:spPr bwMode="gray"/>
        <p:txBody>
          <a:bodyPr/>
          <a:lstStyle/>
          <a:p>
            <a:fld id="{474D901F-357E-476E-8E2E-900A9D23D26D}" type="slidenum">
              <a:rPr lang="en-GB" smtClean="0"/>
              <a:t>‹#›</a:t>
            </a:fld>
            <a:endParaRPr lang="en-GB" dirty="0"/>
          </a:p>
        </p:txBody>
      </p:sp>
      <p:sp>
        <p:nvSpPr>
          <p:cNvPr id="4" name="Picture Placeholder 3">
            <a:extLst>
              <a:ext uri="{FF2B5EF4-FFF2-40B4-BE49-F238E27FC236}">
                <a16:creationId xmlns:a16="http://schemas.microsoft.com/office/drawing/2014/main" id="{FF5DEEC9-95ED-4D5A-BC26-BC35618C1F23}"/>
              </a:ext>
            </a:extLst>
          </p:cNvPr>
          <p:cNvSpPr>
            <a:spLocks noGrp="1" noChangeAspect="1"/>
          </p:cNvSpPr>
          <p:nvPr>
            <p:ph type="pic" sz="quarter" idx="13" hasCustomPrompt="1"/>
          </p:nvPr>
        </p:nvSpPr>
        <p:spPr bwMode="gray">
          <a:xfrm>
            <a:off x="4650920" y="1989138"/>
            <a:ext cx="720000" cy="720000"/>
          </a:xfrm>
        </p:spPr>
        <p:txBody>
          <a:bodyPr numCol="1"/>
          <a:lstStyle>
            <a:lvl1pPr>
              <a:defRPr/>
            </a:lvl1pPr>
          </a:lstStyle>
          <a:p>
            <a:r>
              <a:rPr lang="en-GB" dirty="0"/>
              <a:t>COLOUR PHOTO</a:t>
            </a:r>
          </a:p>
        </p:txBody>
      </p:sp>
      <p:sp>
        <p:nvSpPr>
          <p:cNvPr id="7" name="Text Placeholder 6">
            <a:extLst>
              <a:ext uri="{FF2B5EF4-FFF2-40B4-BE49-F238E27FC236}">
                <a16:creationId xmlns:a16="http://schemas.microsoft.com/office/drawing/2014/main" id="{337CE246-8DFA-44B4-B69D-CF9BCFD981FE}"/>
              </a:ext>
            </a:extLst>
          </p:cNvPr>
          <p:cNvSpPr>
            <a:spLocks noGrp="1"/>
          </p:cNvSpPr>
          <p:nvPr>
            <p:ph type="body" sz="quarter" idx="14" hasCustomPrompt="1"/>
          </p:nvPr>
        </p:nvSpPr>
        <p:spPr bwMode="gray">
          <a:xfrm>
            <a:off x="5370920" y="1989138"/>
            <a:ext cx="2160000" cy="720000"/>
          </a:xfrm>
          <a:solidFill>
            <a:schemeClr val="accent1"/>
          </a:solidFill>
        </p:spPr>
        <p:txBody>
          <a:bodyPr lIns="144000" tIns="108000" rIns="108000" bIns="108000" numCol="1" spcCol="0" anchor="ctr" anchorCtr="0"/>
          <a:lstStyle>
            <a:lvl1pPr>
              <a:lnSpc>
                <a:spcPts val="1700"/>
              </a:lnSpc>
              <a:spcBef>
                <a:spcPts val="0"/>
              </a:spcBef>
              <a:spcAft>
                <a:spcPts val="0"/>
              </a:spcAft>
              <a:defRPr sz="1600" b="1">
                <a:solidFill>
                  <a:schemeClr val="bg1"/>
                </a:solidFill>
              </a:defRPr>
            </a:lvl1pPr>
            <a:lvl2pPr>
              <a:lnSpc>
                <a:spcPts val="1300"/>
              </a:lnSpc>
              <a:spcBef>
                <a:spcPts val="200"/>
              </a:spcBef>
              <a:spcAft>
                <a:spcPts val="0"/>
              </a:spcAft>
              <a:defRPr sz="1200" b="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dirty="0"/>
              <a:t>Name Surname</a:t>
            </a:r>
          </a:p>
          <a:p>
            <a:pPr lvl="1"/>
            <a:r>
              <a:rPr lang="en-US" dirty="0"/>
              <a:t>Job title</a:t>
            </a:r>
          </a:p>
          <a:p>
            <a:pPr lvl="2"/>
            <a:r>
              <a:rPr lang="en-US" dirty="0"/>
              <a:t>Bullet</a:t>
            </a:r>
          </a:p>
          <a:p>
            <a:pPr lvl="3"/>
            <a:r>
              <a:rPr lang="en-US" dirty="0"/>
              <a:t>Sub-bullet</a:t>
            </a:r>
          </a:p>
          <a:p>
            <a:pPr lvl="4"/>
            <a:r>
              <a:rPr lang="en-US" dirty="0"/>
              <a:t>Paragraph title</a:t>
            </a:r>
            <a:endParaRPr lang="en-GB" dirty="0"/>
          </a:p>
        </p:txBody>
      </p:sp>
      <p:sp>
        <p:nvSpPr>
          <p:cNvPr id="10" name="Picture Placeholder 3">
            <a:extLst>
              <a:ext uri="{FF2B5EF4-FFF2-40B4-BE49-F238E27FC236}">
                <a16:creationId xmlns:a16="http://schemas.microsoft.com/office/drawing/2014/main" id="{C36A2E1E-1880-4AFB-813A-FD5779F65E44}"/>
              </a:ext>
            </a:extLst>
          </p:cNvPr>
          <p:cNvSpPr>
            <a:spLocks noGrp="1" noChangeAspect="1"/>
          </p:cNvSpPr>
          <p:nvPr>
            <p:ph type="pic" sz="quarter" idx="15" hasCustomPrompt="1"/>
          </p:nvPr>
        </p:nvSpPr>
        <p:spPr bwMode="gray">
          <a:xfrm>
            <a:off x="2495325" y="3167993"/>
            <a:ext cx="720000" cy="720000"/>
          </a:xfrm>
        </p:spPr>
        <p:txBody>
          <a:bodyPr numCol="1"/>
          <a:lstStyle>
            <a:lvl1pPr>
              <a:defRPr/>
            </a:lvl1pPr>
          </a:lstStyle>
          <a:p>
            <a:r>
              <a:rPr lang="en-GB" dirty="0"/>
              <a:t>COLOUR PHOTO</a:t>
            </a:r>
          </a:p>
        </p:txBody>
      </p:sp>
      <p:sp>
        <p:nvSpPr>
          <p:cNvPr id="11" name="Text Placeholder 6">
            <a:extLst>
              <a:ext uri="{FF2B5EF4-FFF2-40B4-BE49-F238E27FC236}">
                <a16:creationId xmlns:a16="http://schemas.microsoft.com/office/drawing/2014/main" id="{6A48C994-F3A6-4F70-8706-8DA35883B29A}"/>
              </a:ext>
            </a:extLst>
          </p:cNvPr>
          <p:cNvSpPr>
            <a:spLocks noGrp="1"/>
          </p:cNvSpPr>
          <p:nvPr>
            <p:ph type="body" sz="quarter" idx="16" hasCustomPrompt="1"/>
          </p:nvPr>
        </p:nvSpPr>
        <p:spPr bwMode="gray">
          <a:xfrm>
            <a:off x="3215325" y="3167993"/>
            <a:ext cx="2160000" cy="720000"/>
          </a:xfrm>
          <a:solidFill>
            <a:schemeClr val="accent2"/>
          </a:solidFill>
        </p:spPr>
        <p:txBody>
          <a:bodyPr lIns="144000" tIns="108000" rIns="108000" bIns="108000" numCol="1" spcCol="0" anchor="ctr" anchorCtr="0"/>
          <a:lstStyle>
            <a:lvl1pPr>
              <a:lnSpc>
                <a:spcPts val="1700"/>
              </a:lnSpc>
              <a:spcBef>
                <a:spcPts val="0"/>
              </a:spcBef>
              <a:spcAft>
                <a:spcPts val="0"/>
              </a:spcAft>
              <a:defRPr sz="1600" b="1">
                <a:solidFill>
                  <a:schemeClr val="bg1"/>
                </a:solidFill>
              </a:defRPr>
            </a:lvl1pPr>
            <a:lvl2pPr>
              <a:lnSpc>
                <a:spcPts val="1300"/>
              </a:lnSpc>
              <a:spcBef>
                <a:spcPts val="200"/>
              </a:spcBef>
              <a:spcAft>
                <a:spcPts val="0"/>
              </a:spcAft>
              <a:defRPr sz="1200" b="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dirty="0"/>
              <a:t>Name Surname</a:t>
            </a:r>
          </a:p>
          <a:p>
            <a:pPr lvl="1"/>
            <a:r>
              <a:rPr lang="en-US" dirty="0"/>
              <a:t>Job title</a:t>
            </a:r>
          </a:p>
          <a:p>
            <a:pPr lvl="2"/>
            <a:r>
              <a:rPr lang="en-US" dirty="0"/>
              <a:t>Bullet</a:t>
            </a:r>
          </a:p>
          <a:p>
            <a:pPr lvl="3"/>
            <a:r>
              <a:rPr lang="en-US" dirty="0"/>
              <a:t>Sub-bullet</a:t>
            </a:r>
          </a:p>
          <a:p>
            <a:pPr lvl="4"/>
            <a:r>
              <a:rPr lang="en-US" dirty="0"/>
              <a:t>Paragraph title</a:t>
            </a:r>
            <a:endParaRPr lang="en-GB" dirty="0"/>
          </a:p>
        </p:txBody>
      </p:sp>
      <p:sp>
        <p:nvSpPr>
          <p:cNvPr id="12" name="Picture Placeholder 3">
            <a:extLst>
              <a:ext uri="{FF2B5EF4-FFF2-40B4-BE49-F238E27FC236}">
                <a16:creationId xmlns:a16="http://schemas.microsoft.com/office/drawing/2014/main" id="{B9E32452-B734-4196-B684-57765CB26CC1}"/>
              </a:ext>
            </a:extLst>
          </p:cNvPr>
          <p:cNvSpPr>
            <a:spLocks noGrp="1" noChangeAspect="1"/>
          </p:cNvSpPr>
          <p:nvPr>
            <p:ph type="pic" sz="quarter" idx="17" hasCustomPrompt="1"/>
          </p:nvPr>
        </p:nvSpPr>
        <p:spPr bwMode="gray">
          <a:xfrm>
            <a:off x="6816675" y="3167993"/>
            <a:ext cx="720000" cy="720000"/>
          </a:xfrm>
        </p:spPr>
        <p:txBody>
          <a:bodyPr numCol="1"/>
          <a:lstStyle>
            <a:lvl1pPr>
              <a:defRPr/>
            </a:lvl1pPr>
          </a:lstStyle>
          <a:p>
            <a:r>
              <a:rPr lang="en-GB" dirty="0"/>
              <a:t>COLOUR PHOTO</a:t>
            </a:r>
          </a:p>
        </p:txBody>
      </p:sp>
      <p:sp>
        <p:nvSpPr>
          <p:cNvPr id="13" name="Text Placeholder 6">
            <a:extLst>
              <a:ext uri="{FF2B5EF4-FFF2-40B4-BE49-F238E27FC236}">
                <a16:creationId xmlns:a16="http://schemas.microsoft.com/office/drawing/2014/main" id="{24755C2E-CE42-4997-9CE9-3C9D730CDB80}"/>
              </a:ext>
            </a:extLst>
          </p:cNvPr>
          <p:cNvSpPr>
            <a:spLocks noGrp="1"/>
          </p:cNvSpPr>
          <p:nvPr>
            <p:ph type="body" sz="quarter" idx="18" hasCustomPrompt="1"/>
          </p:nvPr>
        </p:nvSpPr>
        <p:spPr bwMode="gray">
          <a:xfrm>
            <a:off x="7536675" y="3167993"/>
            <a:ext cx="2160000" cy="720000"/>
          </a:xfrm>
          <a:solidFill>
            <a:schemeClr val="accent2"/>
          </a:solidFill>
        </p:spPr>
        <p:txBody>
          <a:bodyPr lIns="144000" tIns="108000" rIns="108000" bIns="108000" numCol="1" spcCol="0" anchor="ctr" anchorCtr="0"/>
          <a:lstStyle>
            <a:lvl1pPr>
              <a:lnSpc>
                <a:spcPts val="1700"/>
              </a:lnSpc>
              <a:spcBef>
                <a:spcPts val="0"/>
              </a:spcBef>
              <a:spcAft>
                <a:spcPts val="0"/>
              </a:spcAft>
              <a:defRPr sz="1600" b="1">
                <a:solidFill>
                  <a:schemeClr val="bg1"/>
                </a:solidFill>
              </a:defRPr>
            </a:lvl1pPr>
            <a:lvl2pPr>
              <a:lnSpc>
                <a:spcPts val="1300"/>
              </a:lnSpc>
              <a:spcBef>
                <a:spcPts val="200"/>
              </a:spcBef>
              <a:spcAft>
                <a:spcPts val="0"/>
              </a:spcAft>
              <a:defRPr sz="1200" b="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dirty="0"/>
              <a:t>Name Surname</a:t>
            </a:r>
          </a:p>
          <a:p>
            <a:pPr lvl="1"/>
            <a:r>
              <a:rPr lang="en-US" dirty="0"/>
              <a:t>Job title</a:t>
            </a:r>
          </a:p>
          <a:p>
            <a:pPr lvl="2"/>
            <a:r>
              <a:rPr lang="en-US" dirty="0"/>
              <a:t>Bullet</a:t>
            </a:r>
          </a:p>
          <a:p>
            <a:pPr lvl="3"/>
            <a:r>
              <a:rPr lang="en-US" dirty="0"/>
              <a:t>Sub-bullet</a:t>
            </a:r>
          </a:p>
          <a:p>
            <a:pPr lvl="4"/>
            <a:r>
              <a:rPr lang="en-US" dirty="0"/>
              <a:t>Paragraph title</a:t>
            </a:r>
            <a:endParaRPr lang="en-GB" dirty="0"/>
          </a:p>
        </p:txBody>
      </p:sp>
      <p:sp>
        <p:nvSpPr>
          <p:cNvPr id="14" name="Picture Placeholder 3">
            <a:extLst>
              <a:ext uri="{FF2B5EF4-FFF2-40B4-BE49-F238E27FC236}">
                <a16:creationId xmlns:a16="http://schemas.microsoft.com/office/drawing/2014/main" id="{47352644-7217-4612-9E44-60A17C83CCF2}"/>
              </a:ext>
            </a:extLst>
          </p:cNvPr>
          <p:cNvSpPr>
            <a:spLocks noGrp="1" noChangeAspect="1"/>
          </p:cNvSpPr>
          <p:nvPr>
            <p:ph type="pic" sz="quarter" idx="19" hasCustomPrompt="1"/>
          </p:nvPr>
        </p:nvSpPr>
        <p:spPr bwMode="gray">
          <a:xfrm>
            <a:off x="2495325" y="4346849"/>
            <a:ext cx="720000" cy="720000"/>
          </a:xfrm>
        </p:spPr>
        <p:txBody>
          <a:bodyPr numCol="1"/>
          <a:lstStyle>
            <a:lvl1pPr>
              <a:defRPr/>
            </a:lvl1pPr>
          </a:lstStyle>
          <a:p>
            <a:r>
              <a:rPr lang="en-GB" dirty="0"/>
              <a:t>COLOUR PHOTO</a:t>
            </a:r>
          </a:p>
        </p:txBody>
      </p:sp>
      <p:sp>
        <p:nvSpPr>
          <p:cNvPr id="15" name="Text Placeholder 6">
            <a:extLst>
              <a:ext uri="{FF2B5EF4-FFF2-40B4-BE49-F238E27FC236}">
                <a16:creationId xmlns:a16="http://schemas.microsoft.com/office/drawing/2014/main" id="{1A0ABCD4-78DA-45E0-A6C4-12E0D7724865}"/>
              </a:ext>
            </a:extLst>
          </p:cNvPr>
          <p:cNvSpPr>
            <a:spLocks noGrp="1"/>
          </p:cNvSpPr>
          <p:nvPr>
            <p:ph type="body" sz="quarter" idx="20" hasCustomPrompt="1"/>
          </p:nvPr>
        </p:nvSpPr>
        <p:spPr bwMode="gray">
          <a:xfrm>
            <a:off x="3215325" y="4346849"/>
            <a:ext cx="2160000" cy="720000"/>
          </a:xfrm>
          <a:solidFill>
            <a:schemeClr val="accent3"/>
          </a:solidFill>
        </p:spPr>
        <p:txBody>
          <a:bodyPr lIns="144000" tIns="108000" rIns="108000" bIns="108000" numCol="1" spcCol="0" anchor="ctr" anchorCtr="0"/>
          <a:lstStyle>
            <a:lvl1pPr>
              <a:lnSpc>
                <a:spcPts val="1700"/>
              </a:lnSpc>
              <a:spcBef>
                <a:spcPts val="0"/>
              </a:spcBef>
              <a:spcAft>
                <a:spcPts val="0"/>
              </a:spcAft>
              <a:defRPr sz="1600" b="1">
                <a:solidFill>
                  <a:schemeClr val="bg1"/>
                </a:solidFill>
              </a:defRPr>
            </a:lvl1pPr>
            <a:lvl2pPr>
              <a:lnSpc>
                <a:spcPts val="1300"/>
              </a:lnSpc>
              <a:spcBef>
                <a:spcPts val="200"/>
              </a:spcBef>
              <a:spcAft>
                <a:spcPts val="0"/>
              </a:spcAft>
              <a:defRPr sz="1200" b="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dirty="0"/>
              <a:t>Name Surname</a:t>
            </a:r>
          </a:p>
          <a:p>
            <a:pPr lvl="1"/>
            <a:r>
              <a:rPr lang="en-US" dirty="0"/>
              <a:t>Job title</a:t>
            </a:r>
          </a:p>
          <a:p>
            <a:pPr lvl="2"/>
            <a:r>
              <a:rPr lang="en-US" dirty="0"/>
              <a:t>Bullet</a:t>
            </a:r>
          </a:p>
          <a:p>
            <a:pPr lvl="3"/>
            <a:r>
              <a:rPr lang="en-US" dirty="0"/>
              <a:t>Sub-bullet</a:t>
            </a:r>
          </a:p>
          <a:p>
            <a:pPr lvl="4"/>
            <a:r>
              <a:rPr lang="en-US" dirty="0"/>
              <a:t>Paragraph title</a:t>
            </a:r>
            <a:endParaRPr lang="en-GB" dirty="0"/>
          </a:p>
        </p:txBody>
      </p:sp>
      <p:sp>
        <p:nvSpPr>
          <p:cNvPr id="16" name="Picture Placeholder 3">
            <a:extLst>
              <a:ext uri="{FF2B5EF4-FFF2-40B4-BE49-F238E27FC236}">
                <a16:creationId xmlns:a16="http://schemas.microsoft.com/office/drawing/2014/main" id="{F04B267C-4BF3-4BDA-801E-D6D4DABBEF9F}"/>
              </a:ext>
            </a:extLst>
          </p:cNvPr>
          <p:cNvSpPr>
            <a:spLocks noGrp="1" noChangeAspect="1"/>
          </p:cNvSpPr>
          <p:nvPr>
            <p:ph type="pic" sz="quarter" idx="21" hasCustomPrompt="1"/>
          </p:nvPr>
        </p:nvSpPr>
        <p:spPr bwMode="gray">
          <a:xfrm>
            <a:off x="6810920" y="4346849"/>
            <a:ext cx="720000" cy="720000"/>
          </a:xfrm>
        </p:spPr>
        <p:txBody>
          <a:bodyPr numCol="1"/>
          <a:lstStyle>
            <a:lvl1pPr>
              <a:defRPr/>
            </a:lvl1pPr>
          </a:lstStyle>
          <a:p>
            <a:r>
              <a:rPr lang="en-GB" dirty="0"/>
              <a:t>COLOUR PHOTO</a:t>
            </a:r>
          </a:p>
        </p:txBody>
      </p:sp>
      <p:sp>
        <p:nvSpPr>
          <p:cNvPr id="17" name="Text Placeholder 6">
            <a:extLst>
              <a:ext uri="{FF2B5EF4-FFF2-40B4-BE49-F238E27FC236}">
                <a16:creationId xmlns:a16="http://schemas.microsoft.com/office/drawing/2014/main" id="{77022E5E-9C4C-4AF8-A338-E1BCB27E3B16}"/>
              </a:ext>
            </a:extLst>
          </p:cNvPr>
          <p:cNvSpPr>
            <a:spLocks noGrp="1"/>
          </p:cNvSpPr>
          <p:nvPr>
            <p:ph type="body" sz="quarter" idx="22" hasCustomPrompt="1"/>
          </p:nvPr>
        </p:nvSpPr>
        <p:spPr bwMode="gray">
          <a:xfrm>
            <a:off x="7530920" y="4346849"/>
            <a:ext cx="2160000" cy="720000"/>
          </a:xfrm>
          <a:solidFill>
            <a:schemeClr val="accent3"/>
          </a:solidFill>
        </p:spPr>
        <p:txBody>
          <a:bodyPr lIns="144000" tIns="108000" rIns="108000" bIns="108000" numCol="1" spcCol="0" anchor="ctr" anchorCtr="0"/>
          <a:lstStyle>
            <a:lvl1pPr>
              <a:lnSpc>
                <a:spcPts val="1700"/>
              </a:lnSpc>
              <a:spcBef>
                <a:spcPts val="0"/>
              </a:spcBef>
              <a:spcAft>
                <a:spcPts val="0"/>
              </a:spcAft>
              <a:defRPr sz="1600" b="1">
                <a:solidFill>
                  <a:schemeClr val="bg1"/>
                </a:solidFill>
              </a:defRPr>
            </a:lvl1pPr>
            <a:lvl2pPr>
              <a:lnSpc>
                <a:spcPts val="1300"/>
              </a:lnSpc>
              <a:spcBef>
                <a:spcPts val="200"/>
              </a:spcBef>
              <a:spcAft>
                <a:spcPts val="0"/>
              </a:spcAft>
              <a:defRPr sz="1200" b="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dirty="0"/>
              <a:t>Name Surname</a:t>
            </a:r>
          </a:p>
          <a:p>
            <a:pPr lvl="1"/>
            <a:r>
              <a:rPr lang="en-US" dirty="0"/>
              <a:t>Job title</a:t>
            </a:r>
          </a:p>
          <a:p>
            <a:pPr lvl="2"/>
            <a:r>
              <a:rPr lang="en-US" dirty="0"/>
              <a:t>Bullet</a:t>
            </a:r>
          </a:p>
          <a:p>
            <a:pPr lvl="3"/>
            <a:r>
              <a:rPr lang="en-US" dirty="0"/>
              <a:t>Sub-bullet</a:t>
            </a:r>
          </a:p>
          <a:p>
            <a:pPr lvl="4"/>
            <a:r>
              <a:rPr lang="en-US" dirty="0"/>
              <a:t>Paragraph title</a:t>
            </a:r>
            <a:endParaRPr lang="en-GB" dirty="0"/>
          </a:p>
        </p:txBody>
      </p:sp>
    </p:spTree>
    <p:extLst>
      <p:ext uri="{BB962C8B-B14F-4D97-AF65-F5344CB8AC3E}">
        <p14:creationId xmlns:p14="http://schemas.microsoft.com/office/powerpoint/2010/main" val="3256975571"/>
      </p:ext>
    </p:extLst>
  </p:cSld>
  <p:clrMapOvr>
    <a:masterClrMapping/>
  </p:clrMapOvr>
  <p:extLst>
    <p:ext uri="{DCECCB84-F9BA-43D5-87BE-67443E8EF086}">
      <p15:sldGuideLst xmlns:p15="http://schemas.microsoft.com/office/powerpoint/2012/main">
        <p15:guide id="1" orient="horz" pos="1253">
          <p15:clr>
            <a:srgbClr val="FBAE40"/>
          </p15:clr>
        </p15:guide>
        <p15:guide id="2" orient="horz" pos="3748">
          <p15:clr>
            <a:srgbClr val="FBAE40"/>
          </p15:clr>
        </p15:guide>
        <p15:guide id="3" orient="horz" pos="395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PURPLE)">
    <p:bg>
      <p:bgPr>
        <a:solidFill>
          <a:schemeClr val="accent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9DFD254-AA8E-49D5-ACBE-A9DD2105FC2D}"/>
              </a:ext>
            </a:extLst>
          </p:cNvPr>
          <p:cNvGrpSpPr/>
          <p:nvPr userDrawn="1"/>
        </p:nvGrpSpPr>
        <p:grpSpPr>
          <a:xfrm>
            <a:off x="695325" y="413600"/>
            <a:ext cx="10801350" cy="5841400"/>
            <a:chOff x="695325" y="413600"/>
            <a:chExt cx="10801350" cy="5841400"/>
          </a:xfrm>
        </p:grpSpPr>
        <p:sp>
          <p:nvSpPr>
            <p:cNvPr id="12" name="Rectangle 11">
              <a:extLst>
                <a:ext uri="{FF2B5EF4-FFF2-40B4-BE49-F238E27FC236}">
                  <a16:creationId xmlns:a16="http://schemas.microsoft.com/office/drawing/2014/main" id="{C3345EB8-3A8E-4302-A1CE-B28AABF61234}"/>
                </a:ext>
              </a:extLst>
            </p:cNvPr>
            <p:cNvSpPr/>
            <p:nvPr/>
          </p:nvSpPr>
          <p:spPr bwMode="invGray">
            <a:xfrm>
              <a:off x="695325" y="693000"/>
              <a:ext cx="10801350" cy="5472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a:extLst>
                <a:ext uri="{FF2B5EF4-FFF2-40B4-BE49-F238E27FC236}">
                  <a16:creationId xmlns:a16="http://schemas.microsoft.com/office/drawing/2014/main" id="{C06101A9-0B28-4A25-B828-C53F74E44163}"/>
                </a:ext>
              </a:extLst>
            </p:cNvPr>
            <p:cNvGrpSpPr/>
            <p:nvPr userDrawn="1"/>
          </p:nvGrpSpPr>
          <p:grpSpPr>
            <a:xfrm>
              <a:off x="5376000" y="5277576"/>
              <a:ext cx="1440000" cy="977424"/>
              <a:chOff x="5376000" y="5277576"/>
              <a:chExt cx="1440000" cy="977424"/>
            </a:xfrm>
          </p:grpSpPr>
          <p:sp>
            <p:nvSpPr>
              <p:cNvPr id="13" name="Rectangle 12">
                <a:extLst>
                  <a:ext uri="{FF2B5EF4-FFF2-40B4-BE49-F238E27FC236}">
                    <a16:creationId xmlns:a16="http://schemas.microsoft.com/office/drawing/2014/main" id="{4341692C-8C90-41D1-A6FC-C09BBD35061C}"/>
                  </a:ext>
                </a:extLst>
              </p:cNvPr>
              <p:cNvSpPr/>
              <p:nvPr/>
            </p:nvSpPr>
            <p:spPr bwMode="white">
              <a:xfrm>
                <a:off x="5376000" y="6075000"/>
                <a:ext cx="1440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Graphic 13">
                <a:extLst>
                  <a:ext uri="{FF2B5EF4-FFF2-40B4-BE49-F238E27FC236}">
                    <a16:creationId xmlns:a16="http://schemas.microsoft.com/office/drawing/2014/main" id="{D7E73D48-8789-468B-9DE2-D35099CDF1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5433023" y="5277576"/>
                <a:ext cx="1325955" cy="900000"/>
              </a:xfrm>
              <a:prstGeom prst="rect">
                <a:avLst/>
              </a:prstGeom>
            </p:spPr>
          </p:pic>
        </p:grpSp>
        <p:grpSp>
          <p:nvGrpSpPr>
            <p:cNvPr id="3" name="Group 2">
              <a:extLst>
                <a:ext uri="{FF2B5EF4-FFF2-40B4-BE49-F238E27FC236}">
                  <a16:creationId xmlns:a16="http://schemas.microsoft.com/office/drawing/2014/main" id="{E541D89D-775D-4F47-B64E-0D5987B33DCC}"/>
                </a:ext>
              </a:extLst>
            </p:cNvPr>
            <p:cNvGrpSpPr/>
            <p:nvPr userDrawn="1"/>
          </p:nvGrpSpPr>
          <p:grpSpPr>
            <a:xfrm>
              <a:off x="5556000" y="413600"/>
              <a:ext cx="1080000" cy="540000"/>
              <a:chOff x="5556000" y="413600"/>
              <a:chExt cx="1080000" cy="540000"/>
            </a:xfrm>
          </p:grpSpPr>
          <p:sp>
            <p:nvSpPr>
              <p:cNvPr id="15" name="Rectangle 14">
                <a:extLst>
                  <a:ext uri="{FF2B5EF4-FFF2-40B4-BE49-F238E27FC236}">
                    <a16:creationId xmlns:a16="http://schemas.microsoft.com/office/drawing/2014/main" id="{2041CF1D-6309-41B5-91D9-0FD5C94C1519}"/>
                  </a:ext>
                </a:extLst>
              </p:cNvPr>
              <p:cNvSpPr/>
              <p:nvPr/>
            </p:nvSpPr>
            <p:spPr bwMode="white">
              <a:xfrm>
                <a:off x="5556000" y="603000"/>
                <a:ext cx="1080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Graphic 15">
                <a:extLst>
                  <a:ext uri="{FF2B5EF4-FFF2-40B4-BE49-F238E27FC236}">
                    <a16:creationId xmlns:a16="http://schemas.microsoft.com/office/drawing/2014/main" id="{499B9434-1CB9-4B22-A05B-FD63684A9B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bwMode="invGray">
              <a:xfrm>
                <a:off x="5736000" y="413600"/>
                <a:ext cx="720000" cy="540000"/>
              </a:xfrm>
              <a:prstGeom prst="rect">
                <a:avLst/>
              </a:prstGeom>
            </p:spPr>
          </p:pic>
        </p:grpSp>
      </p:grpSp>
      <p:sp>
        <p:nvSpPr>
          <p:cNvPr id="10" name="Text Placeholder 9">
            <a:extLst>
              <a:ext uri="{FF2B5EF4-FFF2-40B4-BE49-F238E27FC236}">
                <a16:creationId xmlns:a16="http://schemas.microsoft.com/office/drawing/2014/main" id="{8A0EE0A5-136E-462F-99C1-B8A300E605BD}"/>
              </a:ext>
            </a:extLst>
          </p:cNvPr>
          <p:cNvSpPr>
            <a:spLocks noGrp="1"/>
          </p:cNvSpPr>
          <p:nvPr userDrawn="1">
            <p:ph type="body" sz="quarter" idx="10" hasCustomPrompt="1"/>
          </p:nvPr>
        </p:nvSpPr>
        <p:spPr bwMode="invGray">
          <a:xfrm>
            <a:off x="1596000" y="1376363"/>
            <a:ext cx="9000000" cy="3600000"/>
          </a:xfrm>
        </p:spPr>
        <p:txBody>
          <a:bodyPr numCol="1" spcCol="0"/>
          <a:lstStyle>
            <a:lvl1pPr algn="ctr">
              <a:lnSpc>
                <a:spcPts val="3000"/>
              </a:lnSpc>
              <a:spcBef>
                <a:spcPts val="500"/>
              </a:spcBef>
              <a:spcAft>
                <a:spcPts val="500"/>
              </a:spcAft>
              <a:defRPr sz="2400">
                <a:solidFill>
                  <a:schemeClr val="bg1"/>
                </a:solidFill>
              </a:defRPr>
            </a:lvl1pPr>
            <a:lvl2pPr algn="ctr">
              <a:lnSpc>
                <a:spcPts val="2200"/>
              </a:lnSpc>
              <a:spcBef>
                <a:spcPts val="1600"/>
              </a:spcBef>
              <a:spcAft>
                <a:spcPts val="200"/>
              </a:spcAft>
              <a:defRPr sz="2000">
                <a:solidFill>
                  <a:schemeClr val="bg1"/>
                </a:solidFill>
              </a:defRPr>
            </a:lvl2pPr>
            <a:lvl3pPr marL="0" indent="0" algn="ctr">
              <a:lnSpc>
                <a:spcPts val="1800"/>
              </a:lnSpc>
              <a:spcBef>
                <a:spcPts val="100"/>
              </a:spcBef>
              <a:spcAft>
                <a:spcPts val="500"/>
              </a:spcAft>
              <a:buNone/>
              <a:defRPr sz="1600">
                <a:solidFill>
                  <a:schemeClr val="bg1"/>
                </a:solidFill>
              </a:defRPr>
            </a:lvl3pPr>
            <a:lvl4pPr marL="180000" indent="-180000" algn="ctr">
              <a:spcBef>
                <a:spcPts val="200"/>
              </a:spcBef>
              <a:spcAft>
                <a:spcPts val="200"/>
              </a:spcAft>
              <a:buClr>
                <a:schemeClr val="bg1"/>
              </a:buClr>
              <a:buFont typeface="Wingdings" panose="05000000000000000000" pitchFamily="2" charset="2"/>
              <a:buChar char="n"/>
              <a:defRPr>
                <a:solidFill>
                  <a:schemeClr val="bg1"/>
                </a:solidFill>
              </a:defRPr>
            </a:lvl4pPr>
            <a:lvl5pPr marL="378000" indent="-180000" algn="ctr">
              <a:lnSpc>
                <a:spcPts val="1400"/>
              </a:lnSpc>
              <a:spcBef>
                <a:spcPts val="100"/>
              </a:spcBef>
              <a:buFont typeface="Montserrat SemiBold" panose="00000700000000000000" pitchFamily="2" charset="0"/>
              <a:buChar char="‒"/>
              <a:defRPr sz="1100">
                <a:solidFill>
                  <a:schemeClr val="bg1"/>
                </a:solidFill>
              </a:defRPr>
            </a:lvl5pPr>
          </a:lstStyle>
          <a:p>
            <a:pPr lvl="0"/>
            <a:r>
              <a:rPr lang="en-US" dirty="0"/>
              <a:t>Quote text</a:t>
            </a:r>
          </a:p>
          <a:p>
            <a:pPr lvl="1"/>
            <a:r>
              <a:rPr lang="en-US" dirty="0"/>
              <a:t>Name Surname</a:t>
            </a:r>
          </a:p>
          <a:p>
            <a:pPr lvl="2"/>
            <a:r>
              <a:rPr lang="en-US" dirty="0"/>
              <a:t>Job title</a:t>
            </a:r>
          </a:p>
          <a:p>
            <a:pPr lvl="3"/>
            <a:r>
              <a:rPr lang="en-US" dirty="0"/>
              <a:t>Bullet</a:t>
            </a:r>
          </a:p>
          <a:p>
            <a:pPr lvl="4"/>
            <a:r>
              <a:rPr lang="en-US" dirty="0"/>
              <a:t>Sub-bullet</a:t>
            </a:r>
            <a:endParaRPr lang="en-GB" dirty="0"/>
          </a:p>
        </p:txBody>
      </p:sp>
    </p:spTree>
    <p:extLst>
      <p:ext uri="{BB962C8B-B14F-4D97-AF65-F5344CB8AC3E}">
        <p14:creationId xmlns:p14="http://schemas.microsoft.com/office/powerpoint/2010/main" val="2896806344"/>
      </p:ext>
    </p:extLst>
  </p:cSld>
  <p:clrMapOvr>
    <a:masterClrMapping/>
  </p:clrMapOvr>
  <p:extLst>
    <p:ext uri="{DCECCB84-F9BA-43D5-87BE-67443E8EF086}">
      <p15:sldGuideLst xmlns:p15="http://schemas.microsoft.com/office/powerpoint/2012/main">
        <p15:guide id="1" orient="horz" pos="867" userDrawn="1">
          <p15:clr>
            <a:srgbClr val="FBAE40"/>
          </p15:clr>
        </p15:guide>
        <p15:guide id="2" orient="horz" pos="3135" userDrawn="1">
          <p15:clr>
            <a:srgbClr val="FBAE40"/>
          </p15:clr>
        </p15:guide>
        <p15:guide id="3" orient="horz" pos="395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PINK)">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3A1B60-7E7E-435D-889A-0FEFC9747BD4}"/>
              </a:ext>
            </a:extLst>
          </p:cNvPr>
          <p:cNvGrpSpPr/>
          <p:nvPr userDrawn="1"/>
        </p:nvGrpSpPr>
        <p:grpSpPr>
          <a:xfrm>
            <a:off x="695325" y="413600"/>
            <a:ext cx="10801350" cy="5841400"/>
            <a:chOff x="695325" y="413600"/>
            <a:chExt cx="10801350" cy="5841400"/>
          </a:xfrm>
        </p:grpSpPr>
        <p:sp>
          <p:nvSpPr>
            <p:cNvPr id="17" name="Rectangle 16">
              <a:extLst>
                <a:ext uri="{FF2B5EF4-FFF2-40B4-BE49-F238E27FC236}">
                  <a16:creationId xmlns:a16="http://schemas.microsoft.com/office/drawing/2014/main" id="{228AAD75-D5FA-48EA-8176-6FF622307574}"/>
                </a:ext>
              </a:extLst>
            </p:cNvPr>
            <p:cNvSpPr/>
            <p:nvPr/>
          </p:nvSpPr>
          <p:spPr bwMode="invGray">
            <a:xfrm>
              <a:off x="695325" y="693000"/>
              <a:ext cx="10801350" cy="5472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8" name="Group 17">
              <a:extLst>
                <a:ext uri="{FF2B5EF4-FFF2-40B4-BE49-F238E27FC236}">
                  <a16:creationId xmlns:a16="http://schemas.microsoft.com/office/drawing/2014/main" id="{9918D665-D5B0-4D10-B376-C5D27F4CDD58}"/>
                </a:ext>
              </a:extLst>
            </p:cNvPr>
            <p:cNvGrpSpPr/>
            <p:nvPr userDrawn="1"/>
          </p:nvGrpSpPr>
          <p:grpSpPr>
            <a:xfrm>
              <a:off x="5376000" y="5277576"/>
              <a:ext cx="1440000" cy="977424"/>
              <a:chOff x="5376000" y="5277576"/>
              <a:chExt cx="1440000" cy="977424"/>
            </a:xfrm>
          </p:grpSpPr>
          <p:sp>
            <p:nvSpPr>
              <p:cNvPr id="22" name="Rectangle 21">
                <a:extLst>
                  <a:ext uri="{FF2B5EF4-FFF2-40B4-BE49-F238E27FC236}">
                    <a16:creationId xmlns:a16="http://schemas.microsoft.com/office/drawing/2014/main" id="{C5528617-7207-4C6E-B09E-240A374C409A}"/>
                  </a:ext>
                </a:extLst>
              </p:cNvPr>
              <p:cNvSpPr/>
              <p:nvPr/>
            </p:nvSpPr>
            <p:spPr bwMode="white">
              <a:xfrm>
                <a:off x="5376000" y="6075000"/>
                <a:ext cx="144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Graphic 22">
                <a:extLst>
                  <a:ext uri="{FF2B5EF4-FFF2-40B4-BE49-F238E27FC236}">
                    <a16:creationId xmlns:a16="http://schemas.microsoft.com/office/drawing/2014/main" id="{65BBE7CB-CA8A-479A-8268-4BA8893823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5433023" y="5277576"/>
                <a:ext cx="1325955" cy="900000"/>
              </a:xfrm>
              <a:prstGeom prst="rect">
                <a:avLst/>
              </a:prstGeom>
            </p:spPr>
          </p:pic>
        </p:grpSp>
        <p:grpSp>
          <p:nvGrpSpPr>
            <p:cNvPr id="19" name="Group 18">
              <a:extLst>
                <a:ext uri="{FF2B5EF4-FFF2-40B4-BE49-F238E27FC236}">
                  <a16:creationId xmlns:a16="http://schemas.microsoft.com/office/drawing/2014/main" id="{07A08B4C-023B-4A88-96F9-E91B41131355}"/>
                </a:ext>
              </a:extLst>
            </p:cNvPr>
            <p:cNvGrpSpPr/>
            <p:nvPr userDrawn="1"/>
          </p:nvGrpSpPr>
          <p:grpSpPr>
            <a:xfrm>
              <a:off x="5556000" y="413600"/>
              <a:ext cx="1080000" cy="540000"/>
              <a:chOff x="5556000" y="413600"/>
              <a:chExt cx="1080000" cy="540000"/>
            </a:xfrm>
          </p:grpSpPr>
          <p:sp>
            <p:nvSpPr>
              <p:cNvPr id="20" name="Rectangle 19">
                <a:extLst>
                  <a:ext uri="{FF2B5EF4-FFF2-40B4-BE49-F238E27FC236}">
                    <a16:creationId xmlns:a16="http://schemas.microsoft.com/office/drawing/2014/main" id="{02CE18B0-A2FC-43AE-A015-327FF3D87466}"/>
                  </a:ext>
                </a:extLst>
              </p:cNvPr>
              <p:cNvSpPr/>
              <p:nvPr/>
            </p:nvSpPr>
            <p:spPr bwMode="white">
              <a:xfrm>
                <a:off x="5556000" y="603000"/>
                <a:ext cx="10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33FBCACE-D8BE-4ADB-BF7D-0EE34FFABC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bwMode="invGray">
              <a:xfrm>
                <a:off x="5736000" y="413600"/>
                <a:ext cx="720000" cy="540000"/>
              </a:xfrm>
              <a:prstGeom prst="rect">
                <a:avLst/>
              </a:prstGeom>
            </p:spPr>
          </p:pic>
        </p:grpSp>
      </p:grpSp>
      <p:sp>
        <p:nvSpPr>
          <p:cNvPr id="10" name="Text Placeholder 9">
            <a:extLst>
              <a:ext uri="{FF2B5EF4-FFF2-40B4-BE49-F238E27FC236}">
                <a16:creationId xmlns:a16="http://schemas.microsoft.com/office/drawing/2014/main" id="{8A0EE0A5-136E-462F-99C1-B8A300E605BD}"/>
              </a:ext>
            </a:extLst>
          </p:cNvPr>
          <p:cNvSpPr>
            <a:spLocks noGrp="1"/>
          </p:cNvSpPr>
          <p:nvPr>
            <p:ph type="body" sz="quarter" idx="10" hasCustomPrompt="1"/>
          </p:nvPr>
        </p:nvSpPr>
        <p:spPr bwMode="invGray">
          <a:xfrm>
            <a:off x="1596000" y="1376363"/>
            <a:ext cx="9000000" cy="3600000"/>
          </a:xfrm>
        </p:spPr>
        <p:txBody>
          <a:bodyPr numCol="1" spcCol="0"/>
          <a:lstStyle>
            <a:lvl1pPr algn="ctr">
              <a:lnSpc>
                <a:spcPts val="3000"/>
              </a:lnSpc>
              <a:spcBef>
                <a:spcPts val="500"/>
              </a:spcBef>
              <a:spcAft>
                <a:spcPts val="500"/>
              </a:spcAft>
              <a:defRPr sz="2400">
                <a:solidFill>
                  <a:schemeClr val="bg1"/>
                </a:solidFill>
              </a:defRPr>
            </a:lvl1pPr>
            <a:lvl2pPr algn="ctr">
              <a:lnSpc>
                <a:spcPts val="2200"/>
              </a:lnSpc>
              <a:spcBef>
                <a:spcPts val="1600"/>
              </a:spcBef>
              <a:spcAft>
                <a:spcPts val="200"/>
              </a:spcAft>
              <a:defRPr sz="2000">
                <a:solidFill>
                  <a:schemeClr val="bg1"/>
                </a:solidFill>
              </a:defRPr>
            </a:lvl2pPr>
            <a:lvl3pPr marL="0" indent="0" algn="ctr">
              <a:lnSpc>
                <a:spcPts val="1800"/>
              </a:lnSpc>
              <a:spcBef>
                <a:spcPts val="100"/>
              </a:spcBef>
              <a:spcAft>
                <a:spcPts val="500"/>
              </a:spcAft>
              <a:buNone/>
              <a:defRPr sz="1600">
                <a:solidFill>
                  <a:schemeClr val="bg1"/>
                </a:solidFill>
              </a:defRPr>
            </a:lvl3pPr>
            <a:lvl4pPr marL="180000" indent="-180000" algn="ctr">
              <a:spcBef>
                <a:spcPts val="200"/>
              </a:spcBef>
              <a:spcAft>
                <a:spcPts val="200"/>
              </a:spcAft>
              <a:buClr>
                <a:schemeClr val="bg1"/>
              </a:buClr>
              <a:buFont typeface="Wingdings" panose="05000000000000000000" pitchFamily="2" charset="2"/>
              <a:buChar char="n"/>
              <a:defRPr>
                <a:solidFill>
                  <a:schemeClr val="bg1"/>
                </a:solidFill>
              </a:defRPr>
            </a:lvl4pPr>
            <a:lvl5pPr marL="378000" indent="-180000" algn="ctr">
              <a:lnSpc>
                <a:spcPts val="1400"/>
              </a:lnSpc>
              <a:spcBef>
                <a:spcPts val="100"/>
              </a:spcBef>
              <a:buFont typeface="Montserrat SemiBold" panose="00000700000000000000" pitchFamily="2" charset="0"/>
              <a:buChar char="‒"/>
              <a:defRPr sz="1100">
                <a:solidFill>
                  <a:schemeClr val="bg1"/>
                </a:solidFill>
              </a:defRPr>
            </a:lvl5pPr>
          </a:lstStyle>
          <a:p>
            <a:pPr lvl="0"/>
            <a:r>
              <a:rPr lang="en-US" dirty="0"/>
              <a:t>Quote text</a:t>
            </a:r>
          </a:p>
          <a:p>
            <a:pPr lvl="1"/>
            <a:r>
              <a:rPr lang="en-US" dirty="0"/>
              <a:t>Name Surname</a:t>
            </a:r>
          </a:p>
          <a:p>
            <a:pPr lvl="2"/>
            <a:r>
              <a:rPr lang="en-US" dirty="0"/>
              <a:t>Job title</a:t>
            </a:r>
          </a:p>
          <a:p>
            <a:pPr lvl="3"/>
            <a:r>
              <a:rPr lang="en-US" dirty="0"/>
              <a:t>Bullet</a:t>
            </a:r>
          </a:p>
          <a:p>
            <a:pPr lvl="4"/>
            <a:r>
              <a:rPr lang="en-US" dirty="0"/>
              <a:t>Sub-bullet</a:t>
            </a:r>
            <a:endParaRPr lang="en-GB" dirty="0"/>
          </a:p>
        </p:txBody>
      </p:sp>
    </p:spTree>
    <p:extLst>
      <p:ext uri="{BB962C8B-B14F-4D97-AF65-F5344CB8AC3E}">
        <p14:creationId xmlns:p14="http://schemas.microsoft.com/office/powerpoint/2010/main" val="3684320458"/>
      </p:ext>
    </p:extLst>
  </p:cSld>
  <p:clrMapOvr>
    <a:masterClrMapping/>
  </p:clrMapOvr>
  <p:extLst>
    <p:ext uri="{DCECCB84-F9BA-43D5-87BE-67443E8EF086}">
      <p15:sldGuideLst xmlns:p15="http://schemas.microsoft.com/office/powerpoint/2012/main">
        <p15:guide id="1" orient="horz" pos="867">
          <p15:clr>
            <a:srgbClr val="FBAE40"/>
          </p15:clr>
        </p15:guide>
        <p15:guide id="2" orient="horz" pos="3135">
          <p15:clr>
            <a:srgbClr val="FBAE40"/>
          </p15:clr>
        </p15:guide>
        <p15:guide id="3" orient="horz" pos="39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accent3"/>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F90F27B-9177-49BF-82F3-82D1027D1ADA}"/>
              </a:ext>
            </a:extLst>
          </p:cNvPr>
          <p:cNvGrpSpPr/>
          <p:nvPr userDrawn="1"/>
        </p:nvGrpSpPr>
        <p:grpSpPr>
          <a:xfrm>
            <a:off x="695325" y="413600"/>
            <a:ext cx="10801350" cy="5841400"/>
            <a:chOff x="695325" y="413600"/>
            <a:chExt cx="10801350" cy="5841400"/>
          </a:xfrm>
        </p:grpSpPr>
        <p:sp>
          <p:nvSpPr>
            <p:cNvPr id="17" name="Rectangle 16">
              <a:extLst>
                <a:ext uri="{FF2B5EF4-FFF2-40B4-BE49-F238E27FC236}">
                  <a16:creationId xmlns:a16="http://schemas.microsoft.com/office/drawing/2014/main" id="{5C50F049-6BC4-4196-8510-94D4EC00B349}"/>
                </a:ext>
              </a:extLst>
            </p:cNvPr>
            <p:cNvSpPr/>
            <p:nvPr/>
          </p:nvSpPr>
          <p:spPr bwMode="invGray">
            <a:xfrm>
              <a:off x="695325" y="693000"/>
              <a:ext cx="10801350" cy="5472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8" name="Group 17">
              <a:extLst>
                <a:ext uri="{FF2B5EF4-FFF2-40B4-BE49-F238E27FC236}">
                  <a16:creationId xmlns:a16="http://schemas.microsoft.com/office/drawing/2014/main" id="{06F3E3AB-185A-4E09-AD61-294699EC885A}"/>
                </a:ext>
              </a:extLst>
            </p:cNvPr>
            <p:cNvGrpSpPr/>
            <p:nvPr userDrawn="1"/>
          </p:nvGrpSpPr>
          <p:grpSpPr>
            <a:xfrm>
              <a:off x="5376000" y="5277576"/>
              <a:ext cx="1440000" cy="977424"/>
              <a:chOff x="5376000" y="5277576"/>
              <a:chExt cx="1440000" cy="977424"/>
            </a:xfrm>
          </p:grpSpPr>
          <p:sp>
            <p:nvSpPr>
              <p:cNvPr id="22" name="Rectangle 21">
                <a:extLst>
                  <a:ext uri="{FF2B5EF4-FFF2-40B4-BE49-F238E27FC236}">
                    <a16:creationId xmlns:a16="http://schemas.microsoft.com/office/drawing/2014/main" id="{0F6048DF-6061-4742-BE47-FC3878DFC693}"/>
                  </a:ext>
                </a:extLst>
              </p:cNvPr>
              <p:cNvSpPr/>
              <p:nvPr/>
            </p:nvSpPr>
            <p:spPr bwMode="white">
              <a:xfrm>
                <a:off x="5376000" y="6075000"/>
                <a:ext cx="144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Graphic 22">
                <a:extLst>
                  <a:ext uri="{FF2B5EF4-FFF2-40B4-BE49-F238E27FC236}">
                    <a16:creationId xmlns:a16="http://schemas.microsoft.com/office/drawing/2014/main" id="{0A1D11B3-A2F3-43E3-A8C3-DCAC0354F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5433023" y="5277576"/>
                <a:ext cx="1325955" cy="900000"/>
              </a:xfrm>
              <a:prstGeom prst="rect">
                <a:avLst/>
              </a:prstGeom>
            </p:spPr>
          </p:pic>
        </p:grpSp>
        <p:grpSp>
          <p:nvGrpSpPr>
            <p:cNvPr id="19" name="Group 18">
              <a:extLst>
                <a:ext uri="{FF2B5EF4-FFF2-40B4-BE49-F238E27FC236}">
                  <a16:creationId xmlns:a16="http://schemas.microsoft.com/office/drawing/2014/main" id="{7FC4A15E-768D-4D93-9BB9-40D9740D3D20}"/>
                </a:ext>
              </a:extLst>
            </p:cNvPr>
            <p:cNvGrpSpPr/>
            <p:nvPr userDrawn="1"/>
          </p:nvGrpSpPr>
          <p:grpSpPr>
            <a:xfrm>
              <a:off x="5556000" y="413600"/>
              <a:ext cx="1080000" cy="540000"/>
              <a:chOff x="5556000" y="413600"/>
              <a:chExt cx="1080000" cy="540000"/>
            </a:xfrm>
          </p:grpSpPr>
          <p:sp>
            <p:nvSpPr>
              <p:cNvPr id="20" name="Rectangle 19">
                <a:extLst>
                  <a:ext uri="{FF2B5EF4-FFF2-40B4-BE49-F238E27FC236}">
                    <a16:creationId xmlns:a16="http://schemas.microsoft.com/office/drawing/2014/main" id="{58F47225-E939-43CE-AFFC-804C9829F815}"/>
                  </a:ext>
                </a:extLst>
              </p:cNvPr>
              <p:cNvSpPr/>
              <p:nvPr/>
            </p:nvSpPr>
            <p:spPr bwMode="white">
              <a:xfrm>
                <a:off x="5556000" y="603000"/>
                <a:ext cx="10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2F17297-81EA-4040-A944-D68BA7EB03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bwMode="invGray">
              <a:xfrm>
                <a:off x="5736000" y="413600"/>
                <a:ext cx="720000" cy="540000"/>
              </a:xfrm>
              <a:prstGeom prst="rect">
                <a:avLst/>
              </a:prstGeom>
            </p:spPr>
          </p:pic>
        </p:grpSp>
      </p:grpSp>
      <p:sp>
        <p:nvSpPr>
          <p:cNvPr id="10" name="Text Placeholder 9">
            <a:extLst>
              <a:ext uri="{FF2B5EF4-FFF2-40B4-BE49-F238E27FC236}">
                <a16:creationId xmlns:a16="http://schemas.microsoft.com/office/drawing/2014/main" id="{8A0EE0A5-136E-462F-99C1-B8A300E605BD}"/>
              </a:ext>
            </a:extLst>
          </p:cNvPr>
          <p:cNvSpPr>
            <a:spLocks noGrp="1"/>
          </p:cNvSpPr>
          <p:nvPr>
            <p:ph type="body" sz="quarter" idx="10" hasCustomPrompt="1"/>
          </p:nvPr>
        </p:nvSpPr>
        <p:spPr bwMode="invGray">
          <a:xfrm>
            <a:off x="1596000" y="1376363"/>
            <a:ext cx="9000000" cy="3600000"/>
          </a:xfrm>
        </p:spPr>
        <p:txBody>
          <a:bodyPr numCol="1" spcCol="0"/>
          <a:lstStyle>
            <a:lvl1pPr algn="ctr">
              <a:lnSpc>
                <a:spcPts val="3000"/>
              </a:lnSpc>
              <a:spcBef>
                <a:spcPts val="500"/>
              </a:spcBef>
              <a:spcAft>
                <a:spcPts val="500"/>
              </a:spcAft>
              <a:defRPr sz="2400">
                <a:solidFill>
                  <a:schemeClr val="bg1"/>
                </a:solidFill>
              </a:defRPr>
            </a:lvl1pPr>
            <a:lvl2pPr algn="ctr">
              <a:lnSpc>
                <a:spcPts val="2200"/>
              </a:lnSpc>
              <a:spcBef>
                <a:spcPts val="1600"/>
              </a:spcBef>
              <a:spcAft>
                <a:spcPts val="200"/>
              </a:spcAft>
              <a:defRPr sz="2000">
                <a:solidFill>
                  <a:schemeClr val="bg1"/>
                </a:solidFill>
              </a:defRPr>
            </a:lvl2pPr>
            <a:lvl3pPr marL="0" indent="0" algn="ctr">
              <a:lnSpc>
                <a:spcPts val="1800"/>
              </a:lnSpc>
              <a:spcBef>
                <a:spcPts val="100"/>
              </a:spcBef>
              <a:spcAft>
                <a:spcPts val="500"/>
              </a:spcAft>
              <a:buNone/>
              <a:defRPr sz="1600">
                <a:solidFill>
                  <a:schemeClr val="bg1"/>
                </a:solidFill>
              </a:defRPr>
            </a:lvl3pPr>
            <a:lvl4pPr marL="180000" indent="-180000" algn="ctr">
              <a:spcBef>
                <a:spcPts val="200"/>
              </a:spcBef>
              <a:spcAft>
                <a:spcPts val="200"/>
              </a:spcAft>
              <a:buClr>
                <a:schemeClr val="bg1"/>
              </a:buClr>
              <a:buFont typeface="Wingdings" panose="05000000000000000000" pitchFamily="2" charset="2"/>
              <a:buChar char="n"/>
              <a:defRPr>
                <a:solidFill>
                  <a:schemeClr val="bg1"/>
                </a:solidFill>
              </a:defRPr>
            </a:lvl4pPr>
            <a:lvl5pPr marL="378000" indent="-180000" algn="ctr">
              <a:lnSpc>
                <a:spcPts val="1400"/>
              </a:lnSpc>
              <a:spcBef>
                <a:spcPts val="100"/>
              </a:spcBef>
              <a:buFont typeface="Montserrat SemiBold" panose="00000700000000000000" pitchFamily="2" charset="0"/>
              <a:buChar char="‒"/>
              <a:defRPr sz="1100">
                <a:solidFill>
                  <a:schemeClr val="bg1"/>
                </a:solidFill>
              </a:defRPr>
            </a:lvl5pPr>
          </a:lstStyle>
          <a:p>
            <a:pPr lvl="0"/>
            <a:r>
              <a:rPr lang="en-US" dirty="0"/>
              <a:t>Quote text</a:t>
            </a:r>
          </a:p>
          <a:p>
            <a:pPr lvl="1"/>
            <a:r>
              <a:rPr lang="en-US" dirty="0"/>
              <a:t>Name Surname</a:t>
            </a:r>
          </a:p>
          <a:p>
            <a:pPr lvl="2"/>
            <a:r>
              <a:rPr lang="en-US" dirty="0"/>
              <a:t>Job title</a:t>
            </a:r>
          </a:p>
          <a:p>
            <a:pPr lvl="3"/>
            <a:r>
              <a:rPr lang="en-US" dirty="0"/>
              <a:t>Bullet</a:t>
            </a:r>
          </a:p>
          <a:p>
            <a:pPr lvl="4"/>
            <a:r>
              <a:rPr lang="en-US" dirty="0"/>
              <a:t>Sub-bullet</a:t>
            </a:r>
            <a:endParaRPr lang="en-GB" dirty="0"/>
          </a:p>
        </p:txBody>
      </p:sp>
    </p:spTree>
    <p:extLst>
      <p:ext uri="{BB962C8B-B14F-4D97-AF65-F5344CB8AC3E}">
        <p14:creationId xmlns:p14="http://schemas.microsoft.com/office/powerpoint/2010/main" val="119807193"/>
      </p:ext>
    </p:extLst>
  </p:cSld>
  <p:clrMapOvr>
    <a:masterClrMapping/>
  </p:clrMapOvr>
  <p:extLst>
    <p:ext uri="{DCECCB84-F9BA-43D5-87BE-67443E8EF086}">
      <p15:sldGuideLst xmlns:p15="http://schemas.microsoft.com/office/powerpoint/2012/main">
        <p15:guide id="1" orient="horz" pos="867">
          <p15:clr>
            <a:srgbClr val="FBAE40"/>
          </p15:clr>
        </p15:guide>
        <p15:guide id="2" orient="horz" pos="3135">
          <p15:clr>
            <a:srgbClr val="FBAE40"/>
          </p15:clr>
        </p15:guide>
        <p15:guide id="3" orient="horz" pos="39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GREEN)">
    <p:bg>
      <p:bgPr>
        <a:solidFill>
          <a:schemeClr val="accent4"/>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1D9C17-68CD-4FE3-BB4B-E66B55099F45}"/>
              </a:ext>
            </a:extLst>
          </p:cNvPr>
          <p:cNvGrpSpPr/>
          <p:nvPr userDrawn="1"/>
        </p:nvGrpSpPr>
        <p:grpSpPr>
          <a:xfrm>
            <a:off x="695325" y="413600"/>
            <a:ext cx="10801350" cy="5841400"/>
            <a:chOff x="695325" y="413600"/>
            <a:chExt cx="10801350" cy="5841400"/>
          </a:xfrm>
        </p:grpSpPr>
        <p:sp>
          <p:nvSpPr>
            <p:cNvPr id="12" name="Rectangle 11">
              <a:extLst>
                <a:ext uri="{FF2B5EF4-FFF2-40B4-BE49-F238E27FC236}">
                  <a16:creationId xmlns:a16="http://schemas.microsoft.com/office/drawing/2014/main" id="{B805BF47-7065-4C99-8F19-BD2E6649B448}"/>
                </a:ext>
              </a:extLst>
            </p:cNvPr>
            <p:cNvSpPr/>
            <p:nvPr/>
          </p:nvSpPr>
          <p:spPr bwMode="invGray">
            <a:xfrm>
              <a:off x="695325" y="693000"/>
              <a:ext cx="10801350" cy="5472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9BF5337A-B6CE-4C26-B60E-39B6DCD84AFF}"/>
                </a:ext>
              </a:extLst>
            </p:cNvPr>
            <p:cNvGrpSpPr/>
            <p:nvPr userDrawn="1"/>
          </p:nvGrpSpPr>
          <p:grpSpPr>
            <a:xfrm>
              <a:off x="5376000" y="5277576"/>
              <a:ext cx="1440000" cy="977424"/>
              <a:chOff x="5376000" y="5277576"/>
              <a:chExt cx="1440000" cy="977424"/>
            </a:xfrm>
          </p:grpSpPr>
          <p:sp>
            <p:nvSpPr>
              <p:cNvPr id="17" name="Rectangle 16">
                <a:extLst>
                  <a:ext uri="{FF2B5EF4-FFF2-40B4-BE49-F238E27FC236}">
                    <a16:creationId xmlns:a16="http://schemas.microsoft.com/office/drawing/2014/main" id="{8D83F07D-8040-4F6C-8ECC-2C86436B7B56}"/>
                  </a:ext>
                </a:extLst>
              </p:cNvPr>
              <p:cNvSpPr/>
              <p:nvPr/>
            </p:nvSpPr>
            <p:spPr bwMode="white">
              <a:xfrm>
                <a:off x="5376000" y="6075000"/>
                <a:ext cx="144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Graphic 17">
                <a:extLst>
                  <a:ext uri="{FF2B5EF4-FFF2-40B4-BE49-F238E27FC236}">
                    <a16:creationId xmlns:a16="http://schemas.microsoft.com/office/drawing/2014/main" id="{7077861E-2CAA-4250-8B58-FF758AF3FE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5433023" y="5277576"/>
                <a:ext cx="1325955" cy="900000"/>
              </a:xfrm>
              <a:prstGeom prst="rect">
                <a:avLst/>
              </a:prstGeom>
            </p:spPr>
          </p:pic>
        </p:grpSp>
        <p:grpSp>
          <p:nvGrpSpPr>
            <p:cNvPr id="14" name="Group 13">
              <a:extLst>
                <a:ext uri="{FF2B5EF4-FFF2-40B4-BE49-F238E27FC236}">
                  <a16:creationId xmlns:a16="http://schemas.microsoft.com/office/drawing/2014/main" id="{28C2D3A8-D336-46B3-9397-4BD2D29EED15}"/>
                </a:ext>
              </a:extLst>
            </p:cNvPr>
            <p:cNvGrpSpPr/>
            <p:nvPr userDrawn="1"/>
          </p:nvGrpSpPr>
          <p:grpSpPr>
            <a:xfrm>
              <a:off x="5556000" y="413600"/>
              <a:ext cx="1080000" cy="540000"/>
              <a:chOff x="5556000" y="413600"/>
              <a:chExt cx="1080000" cy="540000"/>
            </a:xfrm>
          </p:grpSpPr>
          <p:sp>
            <p:nvSpPr>
              <p:cNvPr id="15" name="Rectangle 14">
                <a:extLst>
                  <a:ext uri="{FF2B5EF4-FFF2-40B4-BE49-F238E27FC236}">
                    <a16:creationId xmlns:a16="http://schemas.microsoft.com/office/drawing/2014/main" id="{32272F2B-DD3E-440B-8EA1-53877B2FA9C4}"/>
                  </a:ext>
                </a:extLst>
              </p:cNvPr>
              <p:cNvSpPr/>
              <p:nvPr/>
            </p:nvSpPr>
            <p:spPr bwMode="white">
              <a:xfrm>
                <a:off x="5556000" y="603000"/>
                <a:ext cx="108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Graphic 15">
                <a:extLst>
                  <a:ext uri="{FF2B5EF4-FFF2-40B4-BE49-F238E27FC236}">
                    <a16:creationId xmlns:a16="http://schemas.microsoft.com/office/drawing/2014/main" id="{90C7E6DB-AF61-4C3D-B2D6-DBE4E62AEB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bwMode="invGray">
              <a:xfrm>
                <a:off x="5736000" y="413600"/>
                <a:ext cx="720000" cy="540000"/>
              </a:xfrm>
              <a:prstGeom prst="rect">
                <a:avLst/>
              </a:prstGeom>
            </p:spPr>
          </p:pic>
        </p:grpSp>
      </p:grpSp>
      <p:sp>
        <p:nvSpPr>
          <p:cNvPr id="10" name="Text Placeholder 9">
            <a:extLst>
              <a:ext uri="{FF2B5EF4-FFF2-40B4-BE49-F238E27FC236}">
                <a16:creationId xmlns:a16="http://schemas.microsoft.com/office/drawing/2014/main" id="{8A0EE0A5-136E-462F-99C1-B8A300E605BD}"/>
              </a:ext>
            </a:extLst>
          </p:cNvPr>
          <p:cNvSpPr>
            <a:spLocks noGrp="1"/>
          </p:cNvSpPr>
          <p:nvPr userDrawn="1">
            <p:ph type="body" sz="quarter" idx="10" hasCustomPrompt="1"/>
          </p:nvPr>
        </p:nvSpPr>
        <p:spPr bwMode="invGray">
          <a:xfrm>
            <a:off x="1596000" y="1376363"/>
            <a:ext cx="9000000" cy="3600000"/>
          </a:xfrm>
        </p:spPr>
        <p:txBody>
          <a:bodyPr numCol="1" spcCol="0"/>
          <a:lstStyle>
            <a:lvl1pPr algn="ctr">
              <a:lnSpc>
                <a:spcPts val="3000"/>
              </a:lnSpc>
              <a:spcBef>
                <a:spcPts val="500"/>
              </a:spcBef>
              <a:spcAft>
                <a:spcPts val="500"/>
              </a:spcAft>
              <a:defRPr sz="2400">
                <a:solidFill>
                  <a:schemeClr val="bg1"/>
                </a:solidFill>
              </a:defRPr>
            </a:lvl1pPr>
            <a:lvl2pPr algn="ctr">
              <a:lnSpc>
                <a:spcPts val="2200"/>
              </a:lnSpc>
              <a:spcBef>
                <a:spcPts val="1600"/>
              </a:spcBef>
              <a:spcAft>
                <a:spcPts val="200"/>
              </a:spcAft>
              <a:defRPr sz="2000">
                <a:solidFill>
                  <a:schemeClr val="bg1"/>
                </a:solidFill>
              </a:defRPr>
            </a:lvl2pPr>
            <a:lvl3pPr marL="0" indent="0" algn="ctr">
              <a:lnSpc>
                <a:spcPts val="1800"/>
              </a:lnSpc>
              <a:spcBef>
                <a:spcPts val="100"/>
              </a:spcBef>
              <a:spcAft>
                <a:spcPts val="500"/>
              </a:spcAft>
              <a:buNone/>
              <a:defRPr sz="1600">
                <a:solidFill>
                  <a:schemeClr val="bg1"/>
                </a:solidFill>
              </a:defRPr>
            </a:lvl3pPr>
            <a:lvl4pPr marL="180000" indent="-180000" algn="ctr">
              <a:spcBef>
                <a:spcPts val="200"/>
              </a:spcBef>
              <a:spcAft>
                <a:spcPts val="200"/>
              </a:spcAft>
              <a:buClr>
                <a:schemeClr val="bg1"/>
              </a:buClr>
              <a:buFont typeface="Wingdings" panose="05000000000000000000" pitchFamily="2" charset="2"/>
              <a:buChar char="n"/>
              <a:defRPr>
                <a:solidFill>
                  <a:schemeClr val="bg1"/>
                </a:solidFill>
              </a:defRPr>
            </a:lvl4pPr>
            <a:lvl5pPr marL="378000" indent="-180000" algn="ctr">
              <a:lnSpc>
                <a:spcPts val="1400"/>
              </a:lnSpc>
              <a:spcBef>
                <a:spcPts val="100"/>
              </a:spcBef>
              <a:buFont typeface="Montserrat SemiBold" panose="00000700000000000000" pitchFamily="2" charset="0"/>
              <a:buChar char="‒"/>
              <a:defRPr sz="1100">
                <a:solidFill>
                  <a:schemeClr val="bg1"/>
                </a:solidFill>
              </a:defRPr>
            </a:lvl5pPr>
          </a:lstStyle>
          <a:p>
            <a:pPr lvl="0"/>
            <a:r>
              <a:rPr lang="en-US" dirty="0"/>
              <a:t>Quote text</a:t>
            </a:r>
          </a:p>
          <a:p>
            <a:pPr lvl="1"/>
            <a:r>
              <a:rPr lang="en-US" dirty="0"/>
              <a:t>Name Surname</a:t>
            </a:r>
          </a:p>
          <a:p>
            <a:pPr lvl="2"/>
            <a:r>
              <a:rPr lang="en-US" dirty="0"/>
              <a:t>Job title</a:t>
            </a:r>
          </a:p>
          <a:p>
            <a:pPr lvl="3"/>
            <a:r>
              <a:rPr lang="en-US" dirty="0"/>
              <a:t>Bullet</a:t>
            </a:r>
          </a:p>
          <a:p>
            <a:pPr lvl="4"/>
            <a:r>
              <a:rPr lang="en-US" dirty="0"/>
              <a:t>Sub-bullet</a:t>
            </a:r>
            <a:endParaRPr lang="en-GB" dirty="0"/>
          </a:p>
        </p:txBody>
      </p:sp>
    </p:spTree>
    <p:extLst>
      <p:ext uri="{BB962C8B-B14F-4D97-AF65-F5344CB8AC3E}">
        <p14:creationId xmlns:p14="http://schemas.microsoft.com/office/powerpoint/2010/main" val="3935358099"/>
      </p:ext>
    </p:extLst>
  </p:cSld>
  <p:clrMapOvr>
    <a:masterClrMapping/>
  </p:clrMapOvr>
  <p:extLst>
    <p:ext uri="{DCECCB84-F9BA-43D5-87BE-67443E8EF086}">
      <p15:sldGuideLst xmlns:p15="http://schemas.microsoft.com/office/powerpoint/2012/main">
        <p15:guide id="1" orient="horz" pos="867">
          <p15:clr>
            <a:srgbClr val="FBAE40"/>
          </p15:clr>
        </p15:guide>
        <p15:guide id="2" orient="horz" pos="3135">
          <p15:clr>
            <a:srgbClr val="FBAE40"/>
          </p15:clr>
        </p15:guide>
        <p15:guide id="3" orient="horz" pos="39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ACK cover (PURPLE)">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FC6A47F-B994-4CD3-BF9D-8F135BACC1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696675" y="5193800"/>
            <a:ext cx="1591146" cy="1080000"/>
          </a:xfrm>
          <a:prstGeom prst="rect">
            <a:avLst/>
          </a:prstGeom>
        </p:spPr>
      </p:pic>
      <p:cxnSp>
        <p:nvCxnSpPr>
          <p:cNvPr id="8" name="Straight Connector 7">
            <a:extLst>
              <a:ext uri="{FF2B5EF4-FFF2-40B4-BE49-F238E27FC236}">
                <a16:creationId xmlns:a16="http://schemas.microsoft.com/office/drawing/2014/main" id="{A166686F-DF8B-446C-8F8E-59393560890D}"/>
              </a:ext>
            </a:extLst>
          </p:cNvPr>
          <p:cNvCxnSpPr>
            <a:cxnSpLocks/>
          </p:cNvCxnSpPr>
          <p:nvPr userDrawn="1"/>
        </p:nvCxnSpPr>
        <p:spPr>
          <a:xfrm>
            <a:off x="0" y="6273800"/>
            <a:ext cx="6953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9FD6B0-7ECB-44F6-A7A4-8B5BA77B4490}"/>
              </a:ext>
            </a:extLst>
          </p:cNvPr>
          <p:cNvCxnSpPr>
            <a:cxnSpLocks/>
          </p:cNvCxnSpPr>
          <p:nvPr userDrawn="1"/>
        </p:nvCxnSpPr>
        <p:spPr>
          <a:xfrm>
            <a:off x="2331720" y="6273800"/>
            <a:ext cx="986028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1E09708-8C2D-423C-8B13-E76BC7715772}"/>
              </a:ext>
            </a:extLst>
          </p:cNvPr>
          <p:cNvSpPr txBox="1"/>
          <p:nvPr userDrawn="1"/>
        </p:nvSpPr>
        <p:spPr>
          <a:xfrm>
            <a:off x="3937095" y="6012000"/>
            <a:ext cx="7560000" cy="108000"/>
          </a:xfrm>
          <a:prstGeom prst="rect">
            <a:avLst/>
          </a:prstGeom>
          <a:noFill/>
        </p:spPr>
        <p:txBody>
          <a:bodyPr wrap="none" lIns="0" tIns="0" rIns="0" bIns="0" rtlCol="0">
            <a:noAutofit/>
          </a:bodyPr>
          <a:lstStyle/>
          <a:p>
            <a:pPr algn="l">
              <a:lnSpc>
                <a:spcPts val="1100"/>
              </a:lnSpc>
              <a:spcBef>
                <a:spcPts val="0"/>
              </a:spcBef>
              <a:spcAft>
                <a:spcPts val="0"/>
              </a:spcAft>
            </a:pPr>
            <a:r>
              <a:rPr lang="en-GB" sz="800" dirty="0">
                <a:solidFill>
                  <a:schemeClr val="bg1"/>
                </a:solidFill>
              </a:rPr>
              <a:t>©2021 Traverse Ltd. Traverse is the trading name of Office for Public Management Limited a company registered in England and Wales. All rights reserved.</a:t>
            </a:r>
          </a:p>
        </p:txBody>
      </p:sp>
      <p:sp>
        <p:nvSpPr>
          <p:cNvPr id="10" name="TextBox 9">
            <a:extLst>
              <a:ext uri="{FF2B5EF4-FFF2-40B4-BE49-F238E27FC236}">
                <a16:creationId xmlns:a16="http://schemas.microsoft.com/office/drawing/2014/main" id="{AC50DA0B-7159-41F9-8D9F-E9D274B2D27F}"/>
              </a:ext>
            </a:extLst>
          </p:cNvPr>
          <p:cNvSpPr txBox="1"/>
          <p:nvPr userDrawn="1"/>
        </p:nvSpPr>
        <p:spPr>
          <a:xfrm>
            <a:off x="3937095" y="5760000"/>
            <a:ext cx="7560000" cy="144000"/>
          </a:xfrm>
          <a:prstGeom prst="rect">
            <a:avLst/>
          </a:prstGeom>
          <a:noFill/>
        </p:spPr>
        <p:txBody>
          <a:bodyPr wrap="none" lIns="0" tIns="0" rIns="0" bIns="0" rtlCol="0">
            <a:noAutofit/>
          </a:bodyPr>
          <a:lstStyle/>
          <a:p>
            <a:pPr algn="l">
              <a:lnSpc>
                <a:spcPts val="1500"/>
              </a:lnSpc>
              <a:spcBef>
                <a:spcPts val="0"/>
              </a:spcBef>
              <a:spcAft>
                <a:spcPts val="0"/>
              </a:spcAft>
            </a:pPr>
            <a:r>
              <a:rPr lang="en-GB" sz="1400" dirty="0">
                <a:solidFill>
                  <a:schemeClr val="bg1"/>
                </a:solidFill>
              </a:rPr>
              <a:t>www.traverse.ltd</a:t>
            </a:r>
          </a:p>
        </p:txBody>
      </p:sp>
      <p:sp>
        <p:nvSpPr>
          <p:cNvPr id="12" name="TextBox 11">
            <a:extLst>
              <a:ext uri="{FF2B5EF4-FFF2-40B4-BE49-F238E27FC236}">
                <a16:creationId xmlns:a16="http://schemas.microsoft.com/office/drawing/2014/main" id="{4F548A27-92DC-4E74-A26F-06F2D66C5C36}"/>
              </a:ext>
            </a:extLst>
          </p:cNvPr>
          <p:cNvSpPr txBox="1"/>
          <p:nvPr userDrawn="1"/>
        </p:nvSpPr>
        <p:spPr>
          <a:xfrm>
            <a:off x="698400" y="1407600"/>
            <a:ext cx="5400000" cy="720000"/>
          </a:xfrm>
          <a:prstGeom prst="rect">
            <a:avLst/>
          </a:prstGeom>
          <a:noFill/>
        </p:spPr>
        <p:txBody>
          <a:bodyPr wrap="none" lIns="0" tIns="0" rIns="0" bIns="0" rtlCol="0">
            <a:noAutofit/>
          </a:bodyPr>
          <a:lstStyle/>
          <a:p>
            <a:pPr marL="0" indent="0" algn="l" defTabSz="914400" rtl="0" eaLnBrk="1" latinLnBrk="0" hangingPunct="1">
              <a:lnSpc>
                <a:spcPts val="6100"/>
              </a:lnSpc>
              <a:spcBef>
                <a:spcPts val="0"/>
              </a:spcBef>
              <a:spcAft>
                <a:spcPts val="300"/>
              </a:spcAft>
              <a:buFont typeface="Century Gothic" panose="020B0604020202020204" pitchFamily="34" charset="0"/>
              <a:buNone/>
            </a:pPr>
            <a:r>
              <a:rPr lang="en-GB" sz="5000" b="1" kern="1200" dirty="0">
                <a:solidFill>
                  <a:schemeClr val="bg1"/>
                </a:solidFill>
                <a:latin typeface="+mn-lt"/>
                <a:ea typeface="+mn-ea"/>
                <a:cs typeface="+mn-cs"/>
              </a:rPr>
              <a:t>Thank you</a:t>
            </a:r>
          </a:p>
        </p:txBody>
      </p:sp>
      <p:sp>
        <p:nvSpPr>
          <p:cNvPr id="17" name="Rectangle 16">
            <a:extLst>
              <a:ext uri="{FF2B5EF4-FFF2-40B4-BE49-F238E27FC236}">
                <a16:creationId xmlns:a16="http://schemas.microsoft.com/office/drawing/2014/main" id="{8977D087-A9E1-402C-893C-F62BDB304544}"/>
              </a:ext>
            </a:extLst>
          </p:cNvPr>
          <p:cNvSpPr/>
          <p:nvPr userDrawn="1"/>
        </p:nvSpPr>
        <p:spPr bwMode="gray">
          <a:xfrm>
            <a:off x="3912000" y="4113799"/>
            <a:ext cx="8280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E9540FEC-B1A8-4DB4-9F0F-FD49A3F0DAED}"/>
              </a:ext>
            </a:extLst>
          </p:cNvPr>
          <p:cNvGrpSpPr/>
          <p:nvPr userDrawn="1"/>
        </p:nvGrpSpPr>
        <p:grpSpPr>
          <a:xfrm>
            <a:off x="4195969" y="4329799"/>
            <a:ext cx="7300706" cy="648000"/>
            <a:chOff x="4195969" y="4329799"/>
            <a:chExt cx="7300706" cy="648000"/>
          </a:xfrm>
        </p:grpSpPr>
        <p:pic>
          <p:nvPicPr>
            <p:cNvPr id="18" name="Picture 17" descr="Logo, company name&#10;&#10;Description automatically generated">
              <a:extLst>
                <a:ext uri="{FF2B5EF4-FFF2-40B4-BE49-F238E27FC236}">
                  <a16:creationId xmlns:a16="http://schemas.microsoft.com/office/drawing/2014/main" id="{084F99B2-7F2E-406F-AC90-3D0DE7644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9814346" y="4329799"/>
              <a:ext cx="863303" cy="648000"/>
            </a:xfrm>
            <a:prstGeom prst="rect">
              <a:avLst/>
            </a:prstGeom>
          </p:spPr>
        </p:pic>
        <p:pic>
          <p:nvPicPr>
            <p:cNvPr id="22" name="Picture 21" descr="Diagram&#10;&#10;Description automatically generated">
              <a:extLst>
                <a:ext uri="{FF2B5EF4-FFF2-40B4-BE49-F238E27FC236}">
                  <a16:creationId xmlns:a16="http://schemas.microsoft.com/office/drawing/2014/main" id="{AB3FC5CE-6880-4CDF-9272-D5145C7558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7487745" y="4329799"/>
              <a:ext cx="818679" cy="648000"/>
            </a:xfrm>
            <a:prstGeom prst="rect">
              <a:avLst/>
            </a:prstGeom>
          </p:spPr>
        </p:pic>
        <p:pic>
          <p:nvPicPr>
            <p:cNvPr id="26" name="Picture 25" descr="Text&#10;&#10;Description automatically generated with medium confidence">
              <a:extLst>
                <a:ext uri="{FF2B5EF4-FFF2-40B4-BE49-F238E27FC236}">
                  <a16:creationId xmlns:a16="http://schemas.microsoft.com/office/drawing/2014/main" id="{C0521D04-0D02-4860-A05B-84B9229B09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gray">
            <a:xfrm>
              <a:off x="5433387" y="4329799"/>
              <a:ext cx="868910" cy="648000"/>
            </a:xfrm>
            <a:prstGeom prst="rect">
              <a:avLst/>
            </a:prstGeom>
          </p:spPr>
        </p:pic>
        <p:pic>
          <p:nvPicPr>
            <p:cNvPr id="31" name="Picture 30" descr="Logo, company name&#10;&#10;Description automatically generated">
              <a:extLst>
                <a:ext uri="{FF2B5EF4-FFF2-40B4-BE49-F238E27FC236}">
                  <a16:creationId xmlns:a16="http://schemas.microsoft.com/office/drawing/2014/main" id="{83F54A87-F24A-4085-847A-B1D1D43B61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gray">
            <a:xfrm>
              <a:off x="8628734" y="4329799"/>
              <a:ext cx="863302" cy="648000"/>
            </a:xfrm>
            <a:prstGeom prst="rect">
              <a:avLst/>
            </a:prstGeom>
          </p:spPr>
        </p:pic>
        <p:pic>
          <p:nvPicPr>
            <p:cNvPr id="6" name="Picture 5" descr="Shape, arrow&#10;&#10;Description automatically generated">
              <a:extLst>
                <a:ext uri="{FF2B5EF4-FFF2-40B4-BE49-F238E27FC236}">
                  <a16:creationId xmlns:a16="http://schemas.microsoft.com/office/drawing/2014/main" id="{60F1E026-6A46-4E50-926A-0EE3EE1599F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gray">
            <a:xfrm>
              <a:off x="10999959" y="4329799"/>
              <a:ext cx="496716" cy="648000"/>
            </a:xfrm>
            <a:prstGeom prst="rect">
              <a:avLst/>
            </a:prstGeom>
          </p:spPr>
        </p:pic>
        <p:pic>
          <p:nvPicPr>
            <p:cNvPr id="3" name="Graphic 2">
              <a:extLst>
                <a:ext uri="{FF2B5EF4-FFF2-40B4-BE49-F238E27FC236}">
                  <a16:creationId xmlns:a16="http://schemas.microsoft.com/office/drawing/2014/main" id="{546C24F9-9D86-40BC-9DFA-DFA59DB64BC7}"/>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95969" y="4419799"/>
              <a:ext cx="915108" cy="468000"/>
            </a:xfrm>
            <a:prstGeom prst="rect">
              <a:avLst/>
            </a:prstGeom>
          </p:spPr>
        </p:pic>
        <p:pic>
          <p:nvPicPr>
            <p:cNvPr id="11" name="Picture 10" descr="Logo, company name&#10;&#10;Description automatically generated">
              <a:extLst>
                <a:ext uri="{FF2B5EF4-FFF2-40B4-BE49-F238E27FC236}">
                  <a16:creationId xmlns:a16="http://schemas.microsoft.com/office/drawing/2014/main" id="{0D9B929C-5D56-44CB-A4BE-89FD8C850B1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624607" y="4329799"/>
              <a:ext cx="540828" cy="648000"/>
            </a:xfrm>
            <a:prstGeom prst="rect">
              <a:avLst/>
            </a:prstGeom>
          </p:spPr>
        </p:pic>
      </p:grpSp>
    </p:spTree>
    <p:extLst>
      <p:ext uri="{BB962C8B-B14F-4D97-AF65-F5344CB8AC3E}">
        <p14:creationId xmlns:p14="http://schemas.microsoft.com/office/powerpoint/2010/main" val="4015133400"/>
      </p:ext>
    </p:extLst>
  </p:cSld>
  <p:clrMapOvr>
    <a:masterClrMapping/>
  </p:clrMapOvr>
  <p:extLst>
    <p:ext uri="{DCECCB84-F9BA-43D5-87BE-67443E8EF086}">
      <p15:sldGuideLst xmlns:p15="http://schemas.microsoft.com/office/powerpoint/2012/main">
        <p15:guide id="1" orient="horz" pos="3952">
          <p15:clr>
            <a:srgbClr val="FBAE40"/>
          </p15:clr>
        </p15:guide>
        <p15:guide id="3" orient="horz" pos="12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ACK cover (PINK)">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FC6A47F-B994-4CD3-BF9D-8F135BACC1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696675" y="5193800"/>
            <a:ext cx="1591146" cy="1080000"/>
          </a:xfrm>
          <a:prstGeom prst="rect">
            <a:avLst/>
          </a:prstGeom>
        </p:spPr>
      </p:pic>
      <p:cxnSp>
        <p:nvCxnSpPr>
          <p:cNvPr id="8" name="Straight Connector 7">
            <a:extLst>
              <a:ext uri="{FF2B5EF4-FFF2-40B4-BE49-F238E27FC236}">
                <a16:creationId xmlns:a16="http://schemas.microsoft.com/office/drawing/2014/main" id="{A166686F-DF8B-446C-8F8E-59393560890D}"/>
              </a:ext>
            </a:extLst>
          </p:cNvPr>
          <p:cNvCxnSpPr>
            <a:cxnSpLocks/>
          </p:cNvCxnSpPr>
          <p:nvPr userDrawn="1"/>
        </p:nvCxnSpPr>
        <p:spPr>
          <a:xfrm>
            <a:off x="0" y="6273800"/>
            <a:ext cx="6953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9FD6B0-7ECB-44F6-A7A4-8B5BA77B4490}"/>
              </a:ext>
            </a:extLst>
          </p:cNvPr>
          <p:cNvCxnSpPr>
            <a:cxnSpLocks/>
          </p:cNvCxnSpPr>
          <p:nvPr userDrawn="1"/>
        </p:nvCxnSpPr>
        <p:spPr>
          <a:xfrm>
            <a:off x="2331720" y="6273800"/>
            <a:ext cx="986028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1E09708-8C2D-423C-8B13-E76BC7715772}"/>
              </a:ext>
            </a:extLst>
          </p:cNvPr>
          <p:cNvSpPr txBox="1"/>
          <p:nvPr userDrawn="1"/>
        </p:nvSpPr>
        <p:spPr>
          <a:xfrm>
            <a:off x="3937095" y="6012000"/>
            <a:ext cx="7560000" cy="108000"/>
          </a:xfrm>
          <a:prstGeom prst="rect">
            <a:avLst/>
          </a:prstGeom>
          <a:noFill/>
        </p:spPr>
        <p:txBody>
          <a:bodyPr wrap="none" lIns="0" tIns="0" rIns="0" bIns="0" rtlCol="0">
            <a:noAutofit/>
          </a:bodyPr>
          <a:lstStyle/>
          <a:p>
            <a:pPr algn="l">
              <a:lnSpc>
                <a:spcPts val="1100"/>
              </a:lnSpc>
              <a:spcBef>
                <a:spcPts val="0"/>
              </a:spcBef>
              <a:spcAft>
                <a:spcPts val="0"/>
              </a:spcAft>
            </a:pPr>
            <a:r>
              <a:rPr lang="en-GB" sz="800" dirty="0">
                <a:solidFill>
                  <a:schemeClr val="bg1"/>
                </a:solidFill>
              </a:rPr>
              <a:t>©2021 Traverse Ltd. Traverse is the trading name of Office for Public Management Limited a company registered in England and Wales. All rights reserved.</a:t>
            </a:r>
          </a:p>
        </p:txBody>
      </p:sp>
      <p:sp>
        <p:nvSpPr>
          <p:cNvPr id="10" name="TextBox 9">
            <a:extLst>
              <a:ext uri="{FF2B5EF4-FFF2-40B4-BE49-F238E27FC236}">
                <a16:creationId xmlns:a16="http://schemas.microsoft.com/office/drawing/2014/main" id="{AC50DA0B-7159-41F9-8D9F-E9D274B2D27F}"/>
              </a:ext>
            </a:extLst>
          </p:cNvPr>
          <p:cNvSpPr txBox="1"/>
          <p:nvPr userDrawn="1"/>
        </p:nvSpPr>
        <p:spPr>
          <a:xfrm>
            <a:off x="3937095" y="5760000"/>
            <a:ext cx="7560000" cy="144000"/>
          </a:xfrm>
          <a:prstGeom prst="rect">
            <a:avLst/>
          </a:prstGeom>
          <a:noFill/>
        </p:spPr>
        <p:txBody>
          <a:bodyPr wrap="none" lIns="0" tIns="0" rIns="0" bIns="0" rtlCol="0">
            <a:noAutofit/>
          </a:bodyPr>
          <a:lstStyle/>
          <a:p>
            <a:pPr algn="l">
              <a:lnSpc>
                <a:spcPts val="1500"/>
              </a:lnSpc>
              <a:spcBef>
                <a:spcPts val="0"/>
              </a:spcBef>
              <a:spcAft>
                <a:spcPts val="0"/>
              </a:spcAft>
            </a:pPr>
            <a:r>
              <a:rPr lang="en-GB" sz="1400" dirty="0">
                <a:solidFill>
                  <a:schemeClr val="bg1"/>
                </a:solidFill>
              </a:rPr>
              <a:t>www.traverse.ltd</a:t>
            </a:r>
          </a:p>
        </p:txBody>
      </p:sp>
      <p:sp>
        <p:nvSpPr>
          <p:cNvPr id="12" name="TextBox 11">
            <a:extLst>
              <a:ext uri="{FF2B5EF4-FFF2-40B4-BE49-F238E27FC236}">
                <a16:creationId xmlns:a16="http://schemas.microsoft.com/office/drawing/2014/main" id="{4F548A27-92DC-4E74-A26F-06F2D66C5C36}"/>
              </a:ext>
            </a:extLst>
          </p:cNvPr>
          <p:cNvSpPr txBox="1"/>
          <p:nvPr userDrawn="1"/>
        </p:nvSpPr>
        <p:spPr>
          <a:xfrm>
            <a:off x="698400" y="1407600"/>
            <a:ext cx="5400000" cy="720000"/>
          </a:xfrm>
          <a:prstGeom prst="rect">
            <a:avLst/>
          </a:prstGeom>
          <a:noFill/>
        </p:spPr>
        <p:txBody>
          <a:bodyPr wrap="none" lIns="0" tIns="0" rIns="0" bIns="0" rtlCol="0">
            <a:noAutofit/>
          </a:bodyPr>
          <a:lstStyle/>
          <a:p>
            <a:pPr marL="0" indent="0" algn="l" defTabSz="914400" rtl="0" eaLnBrk="1" latinLnBrk="0" hangingPunct="1">
              <a:lnSpc>
                <a:spcPts val="6100"/>
              </a:lnSpc>
              <a:spcBef>
                <a:spcPts val="0"/>
              </a:spcBef>
              <a:spcAft>
                <a:spcPts val="300"/>
              </a:spcAft>
              <a:buFont typeface="Century Gothic" panose="020B0604020202020204" pitchFamily="34" charset="0"/>
              <a:buNone/>
            </a:pPr>
            <a:r>
              <a:rPr lang="en-GB" sz="5000" b="1" kern="1200" dirty="0">
                <a:solidFill>
                  <a:schemeClr val="bg1"/>
                </a:solidFill>
                <a:latin typeface="+mn-lt"/>
                <a:ea typeface="+mn-ea"/>
                <a:cs typeface="+mn-cs"/>
              </a:rPr>
              <a:t>Thank you</a:t>
            </a:r>
          </a:p>
        </p:txBody>
      </p:sp>
      <p:sp>
        <p:nvSpPr>
          <p:cNvPr id="35" name="Rectangle 34">
            <a:extLst>
              <a:ext uri="{FF2B5EF4-FFF2-40B4-BE49-F238E27FC236}">
                <a16:creationId xmlns:a16="http://schemas.microsoft.com/office/drawing/2014/main" id="{F8C0F57A-0CB5-4BDF-96ED-DA2892DD70EF}"/>
              </a:ext>
            </a:extLst>
          </p:cNvPr>
          <p:cNvSpPr/>
          <p:nvPr userDrawn="1"/>
        </p:nvSpPr>
        <p:spPr bwMode="gray">
          <a:xfrm>
            <a:off x="3912000" y="4113799"/>
            <a:ext cx="8280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3" name="Group 42">
            <a:extLst>
              <a:ext uri="{FF2B5EF4-FFF2-40B4-BE49-F238E27FC236}">
                <a16:creationId xmlns:a16="http://schemas.microsoft.com/office/drawing/2014/main" id="{296C0DAE-1012-43FD-8EE0-3B020764813B}"/>
              </a:ext>
            </a:extLst>
          </p:cNvPr>
          <p:cNvGrpSpPr/>
          <p:nvPr userDrawn="1"/>
        </p:nvGrpSpPr>
        <p:grpSpPr>
          <a:xfrm>
            <a:off x="4195969" y="4329799"/>
            <a:ext cx="7300706" cy="648000"/>
            <a:chOff x="4195969" y="4329799"/>
            <a:chExt cx="7300706" cy="648000"/>
          </a:xfrm>
        </p:grpSpPr>
        <p:pic>
          <p:nvPicPr>
            <p:cNvPr id="44" name="Picture 43" descr="Logo, company name&#10;&#10;Description automatically generated">
              <a:extLst>
                <a:ext uri="{FF2B5EF4-FFF2-40B4-BE49-F238E27FC236}">
                  <a16:creationId xmlns:a16="http://schemas.microsoft.com/office/drawing/2014/main" id="{F64BA162-295C-434E-8AE8-031FA1FBC5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9814346" y="4329799"/>
              <a:ext cx="863303" cy="648000"/>
            </a:xfrm>
            <a:prstGeom prst="rect">
              <a:avLst/>
            </a:prstGeom>
          </p:spPr>
        </p:pic>
        <p:pic>
          <p:nvPicPr>
            <p:cNvPr id="45" name="Picture 44" descr="Diagram&#10;&#10;Description automatically generated">
              <a:extLst>
                <a:ext uri="{FF2B5EF4-FFF2-40B4-BE49-F238E27FC236}">
                  <a16:creationId xmlns:a16="http://schemas.microsoft.com/office/drawing/2014/main" id="{6C0BBABB-B314-472B-8C8A-256E06D8661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7487745" y="4329799"/>
              <a:ext cx="818679" cy="648000"/>
            </a:xfrm>
            <a:prstGeom prst="rect">
              <a:avLst/>
            </a:prstGeom>
          </p:spPr>
        </p:pic>
        <p:pic>
          <p:nvPicPr>
            <p:cNvPr id="46" name="Picture 45" descr="Text&#10;&#10;Description automatically generated with medium confidence">
              <a:extLst>
                <a:ext uri="{FF2B5EF4-FFF2-40B4-BE49-F238E27FC236}">
                  <a16:creationId xmlns:a16="http://schemas.microsoft.com/office/drawing/2014/main" id="{BAC99E12-E60B-4680-9920-66C315E59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gray">
            <a:xfrm>
              <a:off x="5433387" y="4329799"/>
              <a:ext cx="868910" cy="648000"/>
            </a:xfrm>
            <a:prstGeom prst="rect">
              <a:avLst/>
            </a:prstGeom>
          </p:spPr>
        </p:pic>
        <p:pic>
          <p:nvPicPr>
            <p:cNvPr id="47" name="Picture 46" descr="Logo, company name&#10;&#10;Description automatically generated">
              <a:extLst>
                <a:ext uri="{FF2B5EF4-FFF2-40B4-BE49-F238E27FC236}">
                  <a16:creationId xmlns:a16="http://schemas.microsoft.com/office/drawing/2014/main" id="{76B51114-F3B0-422C-85DF-836809B80BE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gray">
            <a:xfrm>
              <a:off x="8628734" y="4329799"/>
              <a:ext cx="863302" cy="648000"/>
            </a:xfrm>
            <a:prstGeom prst="rect">
              <a:avLst/>
            </a:prstGeom>
          </p:spPr>
        </p:pic>
        <p:pic>
          <p:nvPicPr>
            <p:cNvPr id="48" name="Picture 47" descr="Shape, arrow&#10;&#10;Description automatically generated">
              <a:extLst>
                <a:ext uri="{FF2B5EF4-FFF2-40B4-BE49-F238E27FC236}">
                  <a16:creationId xmlns:a16="http://schemas.microsoft.com/office/drawing/2014/main" id="{607D20D1-9316-4329-9663-16969D99201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gray">
            <a:xfrm>
              <a:off x="10999959" y="4329799"/>
              <a:ext cx="496716" cy="648000"/>
            </a:xfrm>
            <a:prstGeom prst="rect">
              <a:avLst/>
            </a:prstGeom>
          </p:spPr>
        </p:pic>
        <p:pic>
          <p:nvPicPr>
            <p:cNvPr id="49" name="Graphic 48">
              <a:extLst>
                <a:ext uri="{FF2B5EF4-FFF2-40B4-BE49-F238E27FC236}">
                  <a16:creationId xmlns:a16="http://schemas.microsoft.com/office/drawing/2014/main" id="{DE1F4613-0658-42F7-9325-06A91BB10B8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95969" y="4419799"/>
              <a:ext cx="915108" cy="468000"/>
            </a:xfrm>
            <a:prstGeom prst="rect">
              <a:avLst/>
            </a:prstGeom>
          </p:spPr>
        </p:pic>
        <p:pic>
          <p:nvPicPr>
            <p:cNvPr id="50" name="Picture 49" descr="Logo, company name&#10;&#10;Description automatically generated">
              <a:extLst>
                <a:ext uri="{FF2B5EF4-FFF2-40B4-BE49-F238E27FC236}">
                  <a16:creationId xmlns:a16="http://schemas.microsoft.com/office/drawing/2014/main" id="{BFC114C0-F2AF-4984-9BA4-D7362D1C987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624607" y="4329799"/>
              <a:ext cx="540828" cy="648000"/>
            </a:xfrm>
            <a:prstGeom prst="rect">
              <a:avLst/>
            </a:prstGeom>
          </p:spPr>
        </p:pic>
      </p:grpSp>
    </p:spTree>
    <p:extLst>
      <p:ext uri="{BB962C8B-B14F-4D97-AF65-F5344CB8AC3E}">
        <p14:creationId xmlns:p14="http://schemas.microsoft.com/office/powerpoint/2010/main" val="867422428"/>
      </p:ext>
    </p:extLst>
  </p:cSld>
  <p:clrMapOvr>
    <a:masterClrMapping/>
  </p:clrMapOvr>
  <p:extLst>
    <p:ext uri="{DCECCB84-F9BA-43D5-87BE-67443E8EF086}">
      <p15:sldGuideLst xmlns:p15="http://schemas.microsoft.com/office/powerpoint/2012/main">
        <p15:guide id="1" orient="horz" pos="3952">
          <p15:clr>
            <a:srgbClr val="FBAE40"/>
          </p15:clr>
        </p15:guide>
        <p15:guide id="3" orient="horz" pos="12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HOTO_BACK cover (PURPLE)">
    <p:bg>
      <p:bgPr>
        <a:solidFill>
          <a:schemeClr val="bg1"/>
        </a:solidFill>
        <a:effectLst/>
      </p:bgPr>
    </p:bg>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6623B3F7-F921-4F4B-A5E1-9C69DA3E0725}"/>
              </a:ext>
            </a:extLst>
          </p:cNvPr>
          <p:cNvSpPr>
            <a:spLocks noGrp="1"/>
          </p:cNvSpPr>
          <p:nvPr>
            <p:ph type="pic" sz="quarter" idx="11" hasCustomPrompt="1"/>
          </p:nvPr>
        </p:nvSpPr>
        <p:spPr>
          <a:xfrm>
            <a:off x="4319588" y="0"/>
            <a:ext cx="7872412" cy="6858000"/>
          </a:xfrm>
        </p:spPr>
        <p:txBody>
          <a:bodyPr/>
          <a:lstStyle>
            <a:lvl1pPr>
              <a:defRPr/>
            </a:lvl1pPr>
          </a:lstStyle>
          <a:p>
            <a:r>
              <a:rPr lang="en-GB" dirty="0"/>
              <a:t>COLOUR PHOTO</a:t>
            </a:r>
          </a:p>
        </p:txBody>
      </p:sp>
      <p:sp>
        <p:nvSpPr>
          <p:cNvPr id="10" name="Rectangle 9">
            <a:extLst>
              <a:ext uri="{FF2B5EF4-FFF2-40B4-BE49-F238E27FC236}">
                <a16:creationId xmlns:a16="http://schemas.microsoft.com/office/drawing/2014/main" id="{BA5C59A0-F807-4537-BB6B-6CDB0070A579}"/>
              </a:ext>
            </a:extLst>
          </p:cNvPr>
          <p:cNvSpPr>
            <a:spLocks/>
          </p:cNvSpPr>
          <p:nvPr userDrawn="1"/>
        </p:nvSpPr>
        <p:spPr bwMode="ltGray">
          <a:xfrm>
            <a:off x="0" y="0"/>
            <a:ext cx="43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Graphic 10">
            <a:extLst>
              <a:ext uri="{FF2B5EF4-FFF2-40B4-BE49-F238E27FC236}">
                <a16:creationId xmlns:a16="http://schemas.microsoft.com/office/drawing/2014/main" id="{CAED8899-3456-4229-82BB-83CAC05CFF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white">
          <a:xfrm>
            <a:off x="1364427" y="900000"/>
            <a:ext cx="1591146" cy="1080000"/>
          </a:xfrm>
          <a:prstGeom prst="rect">
            <a:avLst/>
          </a:prstGeom>
        </p:spPr>
      </p:pic>
      <p:grpSp>
        <p:nvGrpSpPr>
          <p:cNvPr id="4" name="Group 3">
            <a:extLst>
              <a:ext uri="{FF2B5EF4-FFF2-40B4-BE49-F238E27FC236}">
                <a16:creationId xmlns:a16="http://schemas.microsoft.com/office/drawing/2014/main" id="{3BDD6534-CC0D-4B00-A554-D61393D3E61B}"/>
              </a:ext>
            </a:extLst>
          </p:cNvPr>
          <p:cNvGrpSpPr/>
          <p:nvPr userDrawn="1"/>
        </p:nvGrpSpPr>
        <p:grpSpPr bwMode="white">
          <a:xfrm>
            <a:off x="696000" y="5637192"/>
            <a:ext cx="3240000" cy="648000"/>
            <a:chOff x="696000" y="5930207"/>
            <a:chExt cx="3240000" cy="648000"/>
          </a:xfrm>
        </p:grpSpPr>
        <p:sp>
          <p:nvSpPr>
            <p:cNvPr id="8" name="TextBox 7">
              <a:extLst>
                <a:ext uri="{FF2B5EF4-FFF2-40B4-BE49-F238E27FC236}">
                  <a16:creationId xmlns:a16="http://schemas.microsoft.com/office/drawing/2014/main" id="{D6FFB3DA-B0D6-483F-A3F8-DFC101C0C882}"/>
                </a:ext>
              </a:extLst>
            </p:cNvPr>
            <p:cNvSpPr txBox="1"/>
            <p:nvPr userDrawn="1"/>
          </p:nvSpPr>
          <p:spPr bwMode="white">
            <a:xfrm>
              <a:off x="696000" y="6182207"/>
              <a:ext cx="3240000" cy="396000"/>
            </a:xfrm>
            <a:prstGeom prst="rect">
              <a:avLst/>
            </a:prstGeom>
            <a:noFill/>
          </p:spPr>
          <p:txBody>
            <a:bodyPr wrap="none" lIns="0" tIns="0" rIns="0" bIns="0" rtlCol="0">
              <a:noAutofit/>
            </a:bodyPr>
            <a:lstStyle/>
            <a:p>
              <a:pPr algn="l">
                <a:lnSpc>
                  <a:spcPts val="1100"/>
                </a:lnSpc>
                <a:spcBef>
                  <a:spcPts val="0"/>
                </a:spcBef>
                <a:spcAft>
                  <a:spcPts val="0"/>
                </a:spcAft>
              </a:pPr>
              <a:r>
                <a:rPr lang="en-GB" sz="800" dirty="0">
                  <a:solidFill>
                    <a:schemeClr val="bg1"/>
                  </a:solidFill>
                </a:rPr>
                <a:t>©2021 Traverse Ltd. Traverse is the trading name of Office </a:t>
              </a:r>
              <a:br>
                <a:rPr lang="en-GB" sz="800" dirty="0">
                  <a:solidFill>
                    <a:schemeClr val="bg1"/>
                  </a:solidFill>
                </a:rPr>
              </a:br>
              <a:r>
                <a:rPr lang="en-GB" sz="800" dirty="0">
                  <a:solidFill>
                    <a:schemeClr val="bg1"/>
                  </a:solidFill>
                </a:rPr>
                <a:t>for Public Management Limited a company registered </a:t>
              </a:r>
              <a:br>
                <a:rPr lang="en-GB" sz="800" dirty="0">
                  <a:solidFill>
                    <a:schemeClr val="bg1"/>
                  </a:solidFill>
                </a:rPr>
              </a:br>
              <a:r>
                <a:rPr lang="en-GB" sz="800" dirty="0">
                  <a:solidFill>
                    <a:schemeClr val="bg1"/>
                  </a:solidFill>
                </a:rPr>
                <a:t>in England and Wales. All rights reserved.</a:t>
              </a:r>
            </a:p>
          </p:txBody>
        </p:sp>
        <p:sp>
          <p:nvSpPr>
            <p:cNvPr id="9" name="TextBox 8">
              <a:extLst>
                <a:ext uri="{FF2B5EF4-FFF2-40B4-BE49-F238E27FC236}">
                  <a16:creationId xmlns:a16="http://schemas.microsoft.com/office/drawing/2014/main" id="{346B8C01-6B8E-43E3-85BE-C72FD2ED877F}"/>
                </a:ext>
              </a:extLst>
            </p:cNvPr>
            <p:cNvSpPr txBox="1"/>
            <p:nvPr userDrawn="1"/>
          </p:nvSpPr>
          <p:spPr bwMode="white">
            <a:xfrm>
              <a:off x="696000" y="5930207"/>
              <a:ext cx="3240000" cy="144000"/>
            </a:xfrm>
            <a:prstGeom prst="rect">
              <a:avLst/>
            </a:prstGeom>
            <a:noFill/>
          </p:spPr>
          <p:txBody>
            <a:bodyPr wrap="none" lIns="0" tIns="0" rIns="0" bIns="0" rtlCol="0">
              <a:noAutofit/>
            </a:bodyPr>
            <a:lstStyle/>
            <a:p>
              <a:pPr algn="l">
                <a:lnSpc>
                  <a:spcPts val="1500"/>
                </a:lnSpc>
                <a:spcBef>
                  <a:spcPts val="0"/>
                </a:spcBef>
                <a:spcAft>
                  <a:spcPts val="0"/>
                </a:spcAft>
              </a:pPr>
              <a:r>
                <a:rPr lang="en-GB" sz="1400" dirty="0">
                  <a:solidFill>
                    <a:schemeClr val="bg1"/>
                  </a:solidFill>
                </a:rPr>
                <a:t>www.traverse.ltd</a:t>
              </a:r>
            </a:p>
          </p:txBody>
        </p:sp>
      </p:grpSp>
      <p:sp>
        <p:nvSpPr>
          <p:cNvPr id="12" name="TextBox 11">
            <a:extLst>
              <a:ext uri="{FF2B5EF4-FFF2-40B4-BE49-F238E27FC236}">
                <a16:creationId xmlns:a16="http://schemas.microsoft.com/office/drawing/2014/main" id="{0CD0BC4D-AC42-4C48-925D-6AE0E6B58DFE}"/>
              </a:ext>
            </a:extLst>
          </p:cNvPr>
          <p:cNvSpPr txBox="1"/>
          <p:nvPr userDrawn="1"/>
        </p:nvSpPr>
        <p:spPr bwMode="white">
          <a:xfrm>
            <a:off x="698400" y="4405828"/>
            <a:ext cx="3240000" cy="540000"/>
          </a:xfrm>
          <a:prstGeom prst="rect">
            <a:avLst/>
          </a:prstGeom>
          <a:noFill/>
        </p:spPr>
        <p:txBody>
          <a:bodyPr wrap="none" lIns="0" tIns="0" rIns="0" bIns="0" rtlCol="0" anchor="b" anchorCtr="0">
            <a:noAutofit/>
          </a:bodyPr>
          <a:lstStyle/>
          <a:p>
            <a:pPr marL="0" indent="0" algn="l" defTabSz="914400" rtl="0" eaLnBrk="1" latinLnBrk="0" hangingPunct="1">
              <a:lnSpc>
                <a:spcPts val="4100"/>
              </a:lnSpc>
              <a:spcBef>
                <a:spcPts val="0"/>
              </a:spcBef>
              <a:spcAft>
                <a:spcPts val="300"/>
              </a:spcAft>
              <a:buFont typeface="Century Gothic" panose="020B0604020202020204" pitchFamily="34" charset="0"/>
              <a:buNone/>
            </a:pPr>
            <a:r>
              <a:rPr lang="en-GB" sz="4000" b="1" kern="1200" dirty="0">
                <a:solidFill>
                  <a:schemeClr val="bg1"/>
                </a:solidFill>
                <a:latin typeface="+mn-lt"/>
                <a:ea typeface="+mn-ea"/>
                <a:cs typeface="+mn-cs"/>
              </a:rPr>
              <a:t>Thank you</a:t>
            </a:r>
          </a:p>
        </p:txBody>
      </p:sp>
    </p:spTree>
    <p:extLst>
      <p:ext uri="{BB962C8B-B14F-4D97-AF65-F5344CB8AC3E}">
        <p14:creationId xmlns:p14="http://schemas.microsoft.com/office/powerpoint/2010/main" val="233006534"/>
      </p:ext>
    </p:extLst>
  </p:cSld>
  <p:clrMapOvr>
    <a:masterClrMapping/>
  </p:clrMapOvr>
  <p:extLst>
    <p:ext uri="{DCECCB84-F9BA-43D5-87BE-67443E8EF086}">
      <p15:sldGuideLst xmlns:p15="http://schemas.microsoft.com/office/powerpoint/2012/main">
        <p15:guide id="1" orient="horz" pos="3952">
          <p15:clr>
            <a:srgbClr val="FBAE40"/>
          </p15:clr>
        </p15:guide>
        <p15:guide id="2" orient="horz" pos="3045">
          <p15:clr>
            <a:srgbClr val="FBAE40"/>
          </p15:clr>
        </p15:guide>
        <p15:guide id="6" orient="horz" pos="57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HOTO_BACK cover (PINK)">
    <p:bg>
      <p:bgPr>
        <a:solidFill>
          <a:schemeClr val="bg1"/>
        </a:solidFill>
        <a:effectLst/>
      </p:bgPr>
    </p:bg>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6623B3F7-F921-4F4B-A5E1-9C69DA3E0725}"/>
              </a:ext>
            </a:extLst>
          </p:cNvPr>
          <p:cNvSpPr>
            <a:spLocks noGrp="1"/>
          </p:cNvSpPr>
          <p:nvPr>
            <p:ph type="pic" sz="quarter" idx="11" hasCustomPrompt="1"/>
          </p:nvPr>
        </p:nvSpPr>
        <p:spPr>
          <a:xfrm>
            <a:off x="4319588" y="0"/>
            <a:ext cx="7872412" cy="6858000"/>
          </a:xfrm>
        </p:spPr>
        <p:txBody>
          <a:bodyPr/>
          <a:lstStyle>
            <a:lvl1pPr>
              <a:defRPr/>
            </a:lvl1pPr>
          </a:lstStyle>
          <a:p>
            <a:r>
              <a:rPr lang="en-GB" dirty="0"/>
              <a:t>COLOUR PHOTO</a:t>
            </a:r>
          </a:p>
        </p:txBody>
      </p:sp>
      <p:sp>
        <p:nvSpPr>
          <p:cNvPr id="10" name="Rectangle 9">
            <a:extLst>
              <a:ext uri="{FF2B5EF4-FFF2-40B4-BE49-F238E27FC236}">
                <a16:creationId xmlns:a16="http://schemas.microsoft.com/office/drawing/2014/main" id="{BA5C59A0-F807-4537-BB6B-6CDB0070A579}"/>
              </a:ext>
            </a:extLst>
          </p:cNvPr>
          <p:cNvSpPr>
            <a:spLocks/>
          </p:cNvSpPr>
          <p:nvPr userDrawn="1"/>
        </p:nvSpPr>
        <p:spPr bwMode="ltGray">
          <a:xfrm>
            <a:off x="0" y="0"/>
            <a:ext cx="4320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Graphic 10">
            <a:extLst>
              <a:ext uri="{FF2B5EF4-FFF2-40B4-BE49-F238E27FC236}">
                <a16:creationId xmlns:a16="http://schemas.microsoft.com/office/drawing/2014/main" id="{CAED8899-3456-4229-82BB-83CAC05CFF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white">
          <a:xfrm>
            <a:off x="1364427" y="900000"/>
            <a:ext cx="1591146" cy="1080000"/>
          </a:xfrm>
          <a:prstGeom prst="rect">
            <a:avLst/>
          </a:prstGeom>
        </p:spPr>
      </p:pic>
      <p:grpSp>
        <p:nvGrpSpPr>
          <p:cNvPr id="4" name="Group 3">
            <a:extLst>
              <a:ext uri="{FF2B5EF4-FFF2-40B4-BE49-F238E27FC236}">
                <a16:creationId xmlns:a16="http://schemas.microsoft.com/office/drawing/2014/main" id="{3BDD6534-CC0D-4B00-A554-D61393D3E61B}"/>
              </a:ext>
            </a:extLst>
          </p:cNvPr>
          <p:cNvGrpSpPr/>
          <p:nvPr userDrawn="1"/>
        </p:nvGrpSpPr>
        <p:grpSpPr bwMode="white">
          <a:xfrm>
            <a:off x="696000" y="5637192"/>
            <a:ext cx="3240000" cy="648000"/>
            <a:chOff x="696000" y="5930207"/>
            <a:chExt cx="3240000" cy="648000"/>
          </a:xfrm>
        </p:grpSpPr>
        <p:sp>
          <p:nvSpPr>
            <p:cNvPr id="8" name="TextBox 7">
              <a:extLst>
                <a:ext uri="{FF2B5EF4-FFF2-40B4-BE49-F238E27FC236}">
                  <a16:creationId xmlns:a16="http://schemas.microsoft.com/office/drawing/2014/main" id="{D6FFB3DA-B0D6-483F-A3F8-DFC101C0C882}"/>
                </a:ext>
              </a:extLst>
            </p:cNvPr>
            <p:cNvSpPr txBox="1"/>
            <p:nvPr userDrawn="1"/>
          </p:nvSpPr>
          <p:spPr bwMode="white">
            <a:xfrm>
              <a:off x="696000" y="6182207"/>
              <a:ext cx="3240000" cy="396000"/>
            </a:xfrm>
            <a:prstGeom prst="rect">
              <a:avLst/>
            </a:prstGeom>
            <a:noFill/>
          </p:spPr>
          <p:txBody>
            <a:bodyPr wrap="none" lIns="0" tIns="0" rIns="0" bIns="0" rtlCol="0">
              <a:noAutofit/>
            </a:bodyPr>
            <a:lstStyle/>
            <a:p>
              <a:pPr algn="l">
                <a:lnSpc>
                  <a:spcPts val="1100"/>
                </a:lnSpc>
                <a:spcBef>
                  <a:spcPts val="0"/>
                </a:spcBef>
                <a:spcAft>
                  <a:spcPts val="0"/>
                </a:spcAft>
              </a:pPr>
              <a:r>
                <a:rPr lang="en-GB" sz="800" dirty="0">
                  <a:solidFill>
                    <a:schemeClr val="bg1"/>
                  </a:solidFill>
                </a:rPr>
                <a:t>©2021 Traverse Ltd. Traverse is the trading name of Office </a:t>
              </a:r>
              <a:br>
                <a:rPr lang="en-GB" sz="800" dirty="0">
                  <a:solidFill>
                    <a:schemeClr val="bg1"/>
                  </a:solidFill>
                </a:rPr>
              </a:br>
              <a:r>
                <a:rPr lang="en-GB" sz="800" dirty="0">
                  <a:solidFill>
                    <a:schemeClr val="bg1"/>
                  </a:solidFill>
                </a:rPr>
                <a:t>for Public Management Limited a company registered </a:t>
              </a:r>
              <a:br>
                <a:rPr lang="en-GB" sz="800" dirty="0">
                  <a:solidFill>
                    <a:schemeClr val="bg1"/>
                  </a:solidFill>
                </a:rPr>
              </a:br>
              <a:r>
                <a:rPr lang="en-GB" sz="800" dirty="0">
                  <a:solidFill>
                    <a:schemeClr val="bg1"/>
                  </a:solidFill>
                </a:rPr>
                <a:t>in England and Wales. All rights reserved.</a:t>
              </a:r>
            </a:p>
          </p:txBody>
        </p:sp>
        <p:sp>
          <p:nvSpPr>
            <p:cNvPr id="9" name="TextBox 8">
              <a:extLst>
                <a:ext uri="{FF2B5EF4-FFF2-40B4-BE49-F238E27FC236}">
                  <a16:creationId xmlns:a16="http://schemas.microsoft.com/office/drawing/2014/main" id="{346B8C01-6B8E-43E3-85BE-C72FD2ED877F}"/>
                </a:ext>
              </a:extLst>
            </p:cNvPr>
            <p:cNvSpPr txBox="1"/>
            <p:nvPr userDrawn="1"/>
          </p:nvSpPr>
          <p:spPr bwMode="white">
            <a:xfrm>
              <a:off x="696000" y="5930207"/>
              <a:ext cx="3240000" cy="144000"/>
            </a:xfrm>
            <a:prstGeom prst="rect">
              <a:avLst/>
            </a:prstGeom>
            <a:noFill/>
          </p:spPr>
          <p:txBody>
            <a:bodyPr wrap="none" lIns="0" tIns="0" rIns="0" bIns="0" rtlCol="0">
              <a:noAutofit/>
            </a:bodyPr>
            <a:lstStyle/>
            <a:p>
              <a:pPr algn="l">
                <a:lnSpc>
                  <a:spcPts val="1500"/>
                </a:lnSpc>
                <a:spcBef>
                  <a:spcPts val="0"/>
                </a:spcBef>
                <a:spcAft>
                  <a:spcPts val="0"/>
                </a:spcAft>
              </a:pPr>
              <a:r>
                <a:rPr lang="en-GB" sz="1400" dirty="0">
                  <a:solidFill>
                    <a:schemeClr val="bg1"/>
                  </a:solidFill>
                </a:rPr>
                <a:t>www.traverse.ltd</a:t>
              </a:r>
            </a:p>
          </p:txBody>
        </p:sp>
      </p:grpSp>
      <p:sp>
        <p:nvSpPr>
          <p:cNvPr id="12" name="TextBox 11">
            <a:extLst>
              <a:ext uri="{FF2B5EF4-FFF2-40B4-BE49-F238E27FC236}">
                <a16:creationId xmlns:a16="http://schemas.microsoft.com/office/drawing/2014/main" id="{0CD0BC4D-AC42-4C48-925D-6AE0E6B58DFE}"/>
              </a:ext>
            </a:extLst>
          </p:cNvPr>
          <p:cNvSpPr txBox="1"/>
          <p:nvPr userDrawn="1"/>
        </p:nvSpPr>
        <p:spPr bwMode="white">
          <a:xfrm>
            <a:off x="698400" y="4405828"/>
            <a:ext cx="3240000" cy="540000"/>
          </a:xfrm>
          <a:prstGeom prst="rect">
            <a:avLst/>
          </a:prstGeom>
          <a:noFill/>
        </p:spPr>
        <p:txBody>
          <a:bodyPr wrap="none" lIns="0" tIns="0" rIns="0" bIns="0" rtlCol="0" anchor="b" anchorCtr="0">
            <a:noAutofit/>
          </a:bodyPr>
          <a:lstStyle/>
          <a:p>
            <a:pPr marL="0" indent="0" algn="l" defTabSz="914400" rtl="0" eaLnBrk="1" latinLnBrk="0" hangingPunct="1">
              <a:lnSpc>
                <a:spcPts val="4100"/>
              </a:lnSpc>
              <a:spcBef>
                <a:spcPts val="0"/>
              </a:spcBef>
              <a:spcAft>
                <a:spcPts val="300"/>
              </a:spcAft>
              <a:buFont typeface="Century Gothic" panose="020B0604020202020204" pitchFamily="34" charset="0"/>
              <a:buNone/>
            </a:pPr>
            <a:r>
              <a:rPr lang="en-GB" sz="4000" b="1" kern="1200" dirty="0">
                <a:solidFill>
                  <a:schemeClr val="bg1"/>
                </a:solidFill>
                <a:latin typeface="+mn-lt"/>
                <a:ea typeface="+mn-ea"/>
                <a:cs typeface="+mn-cs"/>
              </a:rPr>
              <a:t>Thank you</a:t>
            </a:r>
          </a:p>
        </p:txBody>
      </p:sp>
    </p:spTree>
    <p:extLst>
      <p:ext uri="{BB962C8B-B14F-4D97-AF65-F5344CB8AC3E}">
        <p14:creationId xmlns:p14="http://schemas.microsoft.com/office/powerpoint/2010/main" val="982955946"/>
      </p:ext>
    </p:extLst>
  </p:cSld>
  <p:clrMapOvr>
    <a:masterClrMapping/>
  </p:clrMapOvr>
  <p:extLst>
    <p:ext uri="{DCECCB84-F9BA-43D5-87BE-67443E8EF086}">
      <p15:sldGuideLst xmlns:p15="http://schemas.microsoft.com/office/powerpoint/2012/main">
        <p15:guide id="1" orient="horz" pos="3952">
          <p15:clr>
            <a:srgbClr val="FBAE40"/>
          </p15:clr>
        </p15:guide>
        <p15:guide id="2" orient="horz" pos="3045">
          <p15:clr>
            <a:srgbClr val="FBAE40"/>
          </p15:clr>
        </p15:guide>
        <p15:guide id="6" orient="horz" pos="5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HOTO_FRONT cover (PINK)">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D0765E-B00B-4F0A-B2FB-5A71ECB7C818}"/>
              </a:ext>
            </a:extLst>
          </p:cNvPr>
          <p:cNvSpPr>
            <a:spLocks noGrp="1"/>
          </p:cNvSpPr>
          <p:nvPr>
            <p:ph type="pic" sz="quarter" idx="11" hasCustomPrompt="1"/>
          </p:nvPr>
        </p:nvSpPr>
        <p:spPr bwMode="gray">
          <a:xfrm>
            <a:off x="4319588" y="0"/>
            <a:ext cx="7872412" cy="6858000"/>
          </a:xfrm>
        </p:spPr>
        <p:txBody>
          <a:bodyPr/>
          <a:lstStyle>
            <a:lvl1pPr>
              <a:defRPr/>
            </a:lvl1pPr>
          </a:lstStyle>
          <a:p>
            <a:r>
              <a:rPr lang="en-GB" dirty="0"/>
              <a:t>COLOUR PHOTO</a:t>
            </a:r>
          </a:p>
        </p:txBody>
      </p:sp>
      <p:sp>
        <p:nvSpPr>
          <p:cNvPr id="10" name="Rectangle 9">
            <a:extLst>
              <a:ext uri="{FF2B5EF4-FFF2-40B4-BE49-F238E27FC236}">
                <a16:creationId xmlns:a16="http://schemas.microsoft.com/office/drawing/2014/main" id="{BA5C59A0-F807-4537-BB6B-6CDB0070A579}"/>
              </a:ext>
            </a:extLst>
          </p:cNvPr>
          <p:cNvSpPr>
            <a:spLocks/>
          </p:cNvSpPr>
          <p:nvPr userDrawn="1"/>
        </p:nvSpPr>
        <p:spPr bwMode="invGray">
          <a:xfrm>
            <a:off x="0" y="0"/>
            <a:ext cx="4320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Graphic 10">
            <a:extLst>
              <a:ext uri="{FF2B5EF4-FFF2-40B4-BE49-F238E27FC236}">
                <a16:creationId xmlns:a16="http://schemas.microsoft.com/office/drawing/2014/main" id="{CAED8899-3456-4229-82BB-83CAC05CFF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white">
          <a:xfrm>
            <a:off x="1364427" y="900000"/>
            <a:ext cx="1591146" cy="1080000"/>
          </a:xfrm>
          <a:prstGeom prst="rect">
            <a:avLst/>
          </a:prstGeom>
        </p:spPr>
      </p:pic>
      <p:sp>
        <p:nvSpPr>
          <p:cNvPr id="2" name="Title 1">
            <a:extLst>
              <a:ext uri="{FF2B5EF4-FFF2-40B4-BE49-F238E27FC236}">
                <a16:creationId xmlns:a16="http://schemas.microsoft.com/office/drawing/2014/main" id="{CC6289F5-B287-4011-847D-F03818181D48}"/>
              </a:ext>
            </a:extLst>
          </p:cNvPr>
          <p:cNvSpPr>
            <a:spLocks noGrp="1"/>
          </p:cNvSpPr>
          <p:nvPr>
            <p:ph type="ctrTitle" hasCustomPrompt="1"/>
          </p:nvPr>
        </p:nvSpPr>
        <p:spPr bwMode="white">
          <a:xfrm>
            <a:off x="698400" y="2700880"/>
            <a:ext cx="3240000" cy="1080000"/>
          </a:xfrm>
        </p:spPr>
        <p:txBody>
          <a:bodyPr anchor="b"/>
          <a:lstStyle>
            <a:lvl1pPr algn="l">
              <a:lnSpc>
                <a:spcPts val="2700"/>
              </a:lnSpc>
              <a:defRPr sz="2400">
                <a:solidFill>
                  <a:schemeClr val="bg1"/>
                </a:solidFill>
              </a:defRPr>
            </a:lvl1pPr>
          </a:lstStyle>
          <a:p>
            <a:r>
              <a:rPr lang="en-GB" dirty="0"/>
              <a:t>Title of report continue onto three lines max</a:t>
            </a:r>
          </a:p>
        </p:txBody>
      </p:sp>
      <p:sp>
        <p:nvSpPr>
          <p:cNvPr id="3" name="Subtitle 2">
            <a:extLst>
              <a:ext uri="{FF2B5EF4-FFF2-40B4-BE49-F238E27FC236}">
                <a16:creationId xmlns:a16="http://schemas.microsoft.com/office/drawing/2014/main" id="{E114B8B6-3CEB-40D8-A7D3-C9AA64E40651}"/>
              </a:ext>
            </a:extLst>
          </p:cNvPr>
          <p:cNvSpPr>
            <a:spLocks noGrp="1"/>
          </p:cNvSpPr>
          <p:nvPr>
            <p:ph type="subTitle" idx="1" hasCustomPrompt="1"/>
          </p:nvPr>
        </p:nvSpPr>
        <p:spPr bwMode="white">
          <a:xfrm>
            <a:off x="698400" y="5400000"/>
            <a:ext cx="3240000" cy="360000"/>
          </a:xfrm>
        </p:spPr>
        <p:txBody>
          <a:bodyPr numCol="1" spcCol="0"/>
          <a:lstStyle>
            <a:lvl1pPr marL="0" indent="0" algn="l">
              <a:lnSpc>
                <a:spcPts val="1700"/>
              </a:lnSpc>
              <a:spcBef>
                <a:spcPts val="0"/>
              </a:spcBef>
              <a:buNone/>
              <a:defRPr sz="1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Client name</a:t>
            </a:r>
            <a:endParaRPr lang="en-GB" dirty="0"/>
          </a:p>
        </p:txBody>
      </p:sp>
      <p:sp>
        <p:nvSpPr>
          <p:cNvPr id="13" name="Text Placeholder 12">
            <a:extLst>
              <a:ext uri="{FF2B5EF4-FFF2-40B4-BE49-F238E27FC236}">
                <a16:creationId xmlns:a16="http://schemas.microsoft.com/office/drawing/2014/main" id="{36BCF992-D570-492D-AC37-F78B7487DF32}"/>
              </a:ext>
            </a:extLst>
          </p:cNvPr>
          <p:cNvSpPr>
            <a:spLocks noGrp="1"/>
          </p:cNvSpPr>
          <p:nvPr>
            <p:ph type="body" sz="quarter" idx="10" hasCustomPrompt="1"/>
          </p:nvPr>
        </p:nvSpPr>
        <p:spPr bwMode="white">
          <a:xfrm>
            <a:off x="698400" y="6127412"/>
            <a:ext cx="3240000" cy="180000"/>
          </a:xfrm>
        </p:spPr>
        <p:txBody>
          <a:bodyPr numCol="1" spcCol="0" anchor="b" anchorCtr="0"/>
          <a:lstStyle>
            <a:lvl1pPr algn="l">
              <a:lnSpc>
                <a:spcPts val="1300"/>
              </a:lnSpc>
              <a:spcBef>
                <a:spcPts val="0"/>
              </a:spcBef>
              <a:spcAft>
                <a:spcPts val="0"/>
              </a:spcAft>
              <a:defRPr sz="1200" cap="all" baseline="0">
                <a:solidFill>
                  <a:schemeClr val="bg1"/>
                </a:solidFill>
              </a:defRPr>
            </a:lvl1pPr>
          </a:lstStyle>
          <a:p>
            <a:pPr lvl="0"/>
            <a:r>
              <a:rPr lang="en-US" dirty="0"/>
              <a:t>MONTH YEAR</a:t>
            </a:r>
          </a:p>
        </p:txBody>
      </p:sp>
      <p:sp>
        <p:nvSpPr>
          <p:cNvPr id="6" name="Text Placeholder 5">
            <a:extLst>
              <a:ext uri="{FF2B5EF4-FFF2-40B4-BE49-F238E27FC236}">
                <a16:creationId xmlns:a16="http://schemas.microsoft.com/office/drawing/2014/main" id="{BBFF1EAD-6AC4-49B9-B429-153C82F118B5}"/>
              </a:ext>
            </a:extLst>
          </p:cNvPr>
          <p:cNvSpPr>
            <a:spLocks noGrp="1"/>
          </p:cNvSpPr>
          <p:nvPr>
            <p:ph type="body" sz="quarter" idx="12" hasCustomPrompt="1"/>
          </p:nvPr>
        </p:nvSpPr>
        <p:spPr>
          <a:xfrm>
            <a:off x="695325" y="4032000"/>
            <a:ext cx="3240088" cy="1008000"/>
          </a:xfrm>
        </p:spPr>
        <p:txBody>
          <a:bodyPr numCol="1" spcCol="0"/>
          <a:lstStyle>
            <a:lvl1pPr>
              <a:lnSpc>
                <a:spcPts val="1900"/>
              </a:lnSpc>
              <a:defRPr sz="1600">
                <a:solidFill>
                  <a:schemeClr val="bg1"/>
                </a:solidFill>
              </a:defRPr>
            </a:lvl1pPr>
          </a:lstStyle>
          <a:p>
            <a:pPr lvl="0"/>
            <a:r>
              <a:rPr lang="en-GB" dirty="0"/>
              <a:t>Sub-title if main title too long break down to concise main title and put rest of the detailed description title in here</a:t>
            </a:r>
            <a:endParaRPr lang="en-US" dirty="0"/>
          </a:p>
        </p:txBody>
      </p:sp>
    </p:spTree>
    <p:extLst>
      <p:ext uri="{BB962C8B-B14F-4D97-AF65-F5344CB8AC3E}">
        <p14:creationId xmlns:p14="http://schemas.microsoft.com/office/powerpoint/2010/main" val="2237206716"/>
      </p:ext>
    </p:extLst>
  </p:cSld>
  <p:clrMapOvr>
    <a:masterClrMapping/>
  </p:clrMapOvr>
  <p:extLst>
    <p:ext uri="{DCECCB84-F9BA-43D5-87BE-67443E8EF086}">
      <p15:sldGuideLst xmlns:p15="http://schemas.microsoft.com/office/powerpoint/2012/main">
        <p15:guide id="1" orient="horz" pos="3952">
          <p15:clr>
            <a:srgbClr val="FBAE40"/>
          </p15:clr>
        </p15:guide>
        <p15:guide id="6" orient="horz" pos="572">
          <p15:clr>
            <a:srgbClr val="FBAE40"/>
          </p15:clr>
        </p15:guide>
        <p15:guide id="7" orient="horz" pos="1700">
          <p15:clr>
            <a:srgbClr val="FBAE40"/>
          </p15:clr>
        </p15:guide>
        <p15:guide id="8" orient="horz" pos="2384">
          <p15:clr>
            <a:srgbClr val="FBAE40"/>
          </p15:clr>
        </p15:guide>
        <p15:guide id="9" orient="horz" pos="2539">
          <p15:clr>
            <a:srgbClr val="FBAE40"/>
          </p15:clr>
        </p15:guide>
        <p15:guide id="10" orient="horz" pos="3176">
          <p15:clr>
            <a:srgbClr val="FBAE40"/>
          </p15:clr>
        </p15:guide>
        <p15:guide id="11" orient="horz" pos="3401">
          <p15:clr>
            <a:srgbClr val="FBAE40"/>
          </p15:clr>
        </p15:guide>
        <p15:guide id="12" orient="horz" pos="363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79FD-C161-4029-953E-C6FB90537BFF}"/>
              </a:ext>
            </a:extLst>
          </p:cNvPr>
          <p:cNvSpPr>
            <a:spLocks noGrp="1"/>
          </p:cNvSpPr>
          <p:nvPr>
            <p:ph type="title" hasCustomPrompt="1"/>
          </p:nvPr>
        </p:nvSpPr>
        <p:spPr bwMode="gray">
          <a:xfrm>
            <a:off x="696675" y="590867"/>
            <a:ext cx="9000000" cy="720000"/>
          </a:xfrm>
        </p:spPr>
        <p:txBody>
          <a:bodyPr/>
          <a:lstStyle>
            <a:lvl1pPr>
              <a:defRPr/>
            </a:lvl1pPr>
          </a:lstStyle>
          <a:p>
            <a:r>
              <a:rPr lang="en-US" dirty="0"/>
              <a:t>Contents</a:t>
            </a:r>
            <a:endParaRPr lang="en-GB" dirty="0"/>
          </a:p>
        </p:txBody>
      </p:sp>
      <p:sp>
        <p:nvSpPr>
          <p:cNvPr id="7" name="Slide Number Placeholder 6">
            <a:extLst>
              <a:ext uri="{FF2B5EF4-FFF2-40B4-BE49-F238E27FC236}">
                <a16:creationId xmlns:a16="http://schemas.microsoft.com/office/drawing/2014/main" id="{4FA2F9CF-21DB-45F8-97EE-78AABB9259B1}"/>
              </a:ext>
            </a:extLst>
          </p:cNvPr>
          <p:cNvSpPr>
            <a:spLocks noGrp="1"/>
          </p:cNvSpPr>
          <p:nvPr>
            <p:ph type="sldNum" sz="quarter" idx="12"/>
          </p:nvPr>
        </p:nvSpPr>
        <p:spPr bwMode="gray"/>
        <p:txBody>
          <a:bodyPr/>
          <a:lstStyle/>
          <a:p>
            <a:fld id="{474D901F-357E-476E-8E2E-900A9D23D26D}" type="slidenum">
              <a:rPr lang="en-GB" smtClean="0"/>
              <a:t>‹#›</a:t>
            </a:fld>
            <a:endParaRPr lang="en-GB" dirty="0"/>
          </a:p>
        </p:txBody>
      </p:sp>
      <p:sp>
        <p:nvSpPr>
          <p:cNvPr id="6" name="Table Placeholder 5">
            <a:extLst>
              <a:ext uri="{FF2B5EF4-FFF2-40B4-BE49-F238E27FC236}">
                <a16:creationId xmlns:a16="http://schemas.microsoft.com/office/drawing/2014/main" id="{5E40F372-D847-4246-8F42-ED8BC9918F00}"/>
              </a:ext>
            </a:extLst>
          </p:cNvPr>
          <p:cNvSpPr>
            <a:spLocks noGrp="1"/>
          </p:cNvSpPr>
          <p:nvPr>
            <p:ph type="tbl" sz="quarter" idx="13"/>
          </p:nvPr>
        </p:nvSpPr>
        <p:spPr bwMode="gray">
          <a:xfrm>
            <a:off x="698400" y="1989138"/>
            <a:ext cx="10801350" cy="3960812"/>
          </a:xfrm>
        </p:spPr>
        <p:txBody>
          <a:bodyPr/>
          <a:lstStyle/>
          <a:p>
            <a:r>
              <a:rPr lang="en-US"/>
              <a:t>Click icon to add table</a:t>
            </a:r>
            <a:endParaRPr lang="en-GB" dirty="0"/>
          </a:p>
        </p:txBody>
      </p:sp>
    </p:spTree>
    <p:extLst>
      <p:ext uri="{BB962C8B-B14F-4D97-AF65-F5344CB8AC3E}">
        <p14:creationId xmlns:p14="http://schemas.microsoft.com/office/powerpoint/2010/main" val="472588956"/>
      </p:ext>
    </p:extLst>
  </p:cSld>
  <p:clrMapOvr>
    <a:masterClrMapping/>
  </p:clrMapOvr>
  <p:extLst>
    <p:ext uri="{DCECCB84-F9BA-43D5-87BE-67443E8EF086}">
      <p15:sldGuideLst xmlns:p15="http://schemas.microsoft.com/office/powerpoint/2012/main">
        <p15:guide id="1" orient="horz" pos="1253">
          <p15:clr>
            <a:srgbClr val="FBAE40"/>
          </p15:clr>
        </p15:guide>
        <p15:guide id="2" orient="horz" pos="3952">
          <p15:clr>
            <a:srgbClr val="FBAE40"/>
          </p15:clr>
        </p15:guide>
        <p15:guide id="3" orient="horz" pos="2160">
          <p15:clr>
            <a:srgbClr val="FBAE40"/>
          </p15:clr>
        </p15:guide>
        <p15:guide id="4" orient="horz" pos="37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et 1 (PURPLE)">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1D6CBD9-091E-4FC6-8FF2-A874F95163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9905529" y="5193800"/>
            <a:ext cx="1591146" cy="1080000"/>
          </a:xfrm>
          <a:prstGeom prst="rect">
            <a:avLst/>
          </a:prstGeom>
        </p:spPr>
      </p:pic>
      <p:sp>
        <p:nvSpPr>
          <p:cNvPr id="2" name="Title 1">
            <a:extLst>
              <a:ext uri="{FF2B5EF4-FFF2-40B4-BE49-F238E27FC236}">
                <a16:creationId xmlns:a16="http://schemas.microsoft.com/office/drawing/2014/main" id="{F8DAACD0-E10E-4E90-B933-6D1AF50630B4}"/>
              </a:ext>
            </a:extLst>
          </p:cNvPr>
          <p:cNvSpPr>
            <a:spLocks noGrp="1"/>
          </p:cNvSpPr>
          <p:nvPr>
            <p:ph type="title" hasCustomPrompt="1"/>
          </p:nvPr>
        </p:nvSpPr>
        <p:spPr bwMode="gray">
          <a:xfrm>
            <a:off x="0" y="2169000"/>
            <a:ext cx="9000000" cy="2520000"/>
          </a:xfrm>
          <a:solidFill>
            <a:schemeClr val="bg1"/>
          </a:solidFill>
        </p:spPr>
        <p:txBody>
          <a:bodyPr lIns="684000" rIns="360000" anchor="ctr" anchorCtr="0"/>
          <a:lstStyle>
            <a:lvl1pPr>
              <a:lnSpc>
                <a:spcPts val="4200"/>
              </a:lnSpc>
              <a:defRPr sz="4000">
                <a:solidFill>
                  <a:schemeClr val="accent1"/>
                </a:solidFill>
              </a:defRPr>
            </a:lvl1pPr>
          </a:lstStyle>
          <a:p>
            <a:r>
              <a:rPr lang="en-GB" dirty="0"/>
              <a:t>Set of divider section titles </a:t>
            </a:r>
            <a:br>
              <a:rPr lang="en-GB" dirty="0"/>
            </a:br>
            <a:r>
              <a:rPr lang="en-GB" dirty="0"/>
              <a:t>(use in colour order sequence, never the same colour after) </a:t>
            </a:r>
          </a:p>
        </p:txBody>
      </p:sp>
    </p:spTree>
    <p:extLst>
      <p:ext uri="{BB962C8B-B14F-4D97-AF65-F5344CB8AC3E}">
        <p14:creationId xmlns:p14="http://schemas.microsoft.com/office/powerpoint/2010/main" val="3632879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3952" userDrawn="1">
          <p15:clr>
            <a:srgbClr val="FBAE40"/>
          </p15:clr>
        </p15:guide>
        <p15:guide id="3" orient="horz" pos="1366" userDrawn="1">
          <p15:clr>
            <a:srgbClr val="FBAE40"/>
          </p15:clr>
        </p15:guide>
        <p15:guide id="4" orient="horz" pos="295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et 1 (PIN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ACD0-E10E-4E90-B933-6D1AF50630B4}"/>
              </a:ext>
            </a:extLst>
          </p:cNvPr>
          <p:cNvSpPr>
            <a:spLocks noGrp="1"/>
          </p:cNvSpPr>
          <p:nvPr>
            <p:ph type="title" hasCustomPrompt="1"/>
          </p:nvPr>
        </p:nvSpPr>
        <p:spPr bwMode="gray">
          <a:xfrm>
            <a:off x="0" y="2169000"/>
            <a:ext cx="9000000" cy="2520000"/>
          </a:xfrm>
          <a:solidFill>
            <a:schemeClr val="bg1"/>
          </a:solidFill>
        </p:spPr>
        <p:txBody>
          <a:bodyPr lIns="684000" rIns="360000" anchor="ctr" anchorCtr="0"/>
          <a:lstStyle>
            <a:lvl1pPr>
              <a:lnSpc>
                <a:spcPts val="4200"/>
              </a:lnSpc>
              <a:defRPr sz="4000">
                <a:solidFill>
                  <a:schemeClr val="accent2"/>
                </a:solidFill>
              </a:defRPr>
            </a:lvl1pPr>
          </a:lstStyle>
          <a:p>
            <a:r>
              <a:rPr lang="en-GB" dirty="0"/>
              <a:t>Set of divider section titles </a:t>
            </a:r>
            <a:br>
              <a:rPr lang="en-GB" dirty="0"/>
            </a:br>
            <a:r>
              <a:rPr lang="en-GB" dirty="0"/>
              <a:t>(use in colour order sequence, never the same colour after) </a:t>
            </a:r>
          </a:p>
        </p:txBody>
      </p:sp>
      <p:pic>
        <p:nvPicPr>
          <p:cNvPr id="6" name="Graphic 5">
            <a:extLst>
              <a:ext uri="{FF2B5EF4-FFF2-40B4-BE49-F238E27FC236}">
                <a16:creationId xmlns:a16="http://schemas.microsoft.com/office/drawing/2014/main" id="{4596B892-8BF0-42AF-B9B8-1EDB5DAA7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9905529" y="5193800"/>
            <a:ext cx="1591146" cy="1080000"/>
          </a:xfrm>
          <a:prstGeom prst="rect">
            <a:avLst/>
          </a:prstGeom>
        </p:spPr>
      </p:pic>
    </p:spTree>
    <p:extLst>
      <p:ext uri="{BB962C8B-B14F-4D97-AF65-F5344CB8AC3E}">
        <p14:creationId xmlns:p14="http://schemas.microsoft.com/office/powerpoint/2010/main" val="190735595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952">
          <p15:clr>
            <a:srgbClr val="FBAE40"/>
          </p15:clr>
        </p15:guide>
        <p15:guide id="3" orient="horz" pos="1366">
          <p15:clr>
            <a:srgbClr val="FBAE40"/>
          </p15:clr>
        </p15:guide>
        <p15:guide id="4" orient="horz" pos="295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et 1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ACD0-E10E-4E90-B933-6D1AF50630B4}"/>
              </a:ext>
            </a:extLst>
          </p:cNvPr>
          <p:cNvSpPr>
            <a:spLocks noGrp="1"/>
          </p:cNvSpPr>
          <p:nvPr>
            <p:ph type="title" hasCustomPrompt="1"/>
          </p:nvPr>
        </p:nvSpPr>
        <p:spPr bwMode="gray">
          <a:xfrm>
            <a:off x="0" y="2169000"/>
            <a:ext cx="9000000" cy="2520000"/>
          </a:xfrm>
          <a:solidFill>
            <a:schemeClr val="bg1"/>
          </a:solidFill>
        </p:spPr>
        <p:txBody>
          <a:bodyPr lIns="684000" rIns="360000" anchor="ctr" anchorCtr="0"/>
          <a:lstStyle>
            <a:lvl1pPr>
              <a:lnSpc>
                <a:spcPts val="4200"/>
              </a:lnSpc>
              <a:defRPr sz="4000">
                <a:solidFill>
                  <a:schemeClr val="accent3"/>
                </a:solidFill>
              </a:defRPr>
            </a:lvl1pPr>
          </a:lstStyle>
          <a:p>
            <a:r>
              <a:rPr lang="en-GB" dirty="0"/>
              <a:t>Set of divider section titles </a:t>
            </a:r>
            <a:br>
              <a:rPr lang="en-GB" dirty="0"/>
            </a:br>
            <a:r>
              <a:rPr lang="en-GB" dirty="0"/>
              <a:t>(use in colour order sequence, never the same colour after) </a:t>
            </a:r>
          </a:p>
        </p:txBody>
      </p:sp>
      <p:pic>
        <p:nvPicPr>
          <p:cNvPr id="5" name="Graphic 4">
            <a:extLst>
              <a:ext uri="{FF2B5EF4-FFF2-40B4-BE49-F238E27FC236}">
                <a16:creationId xmlns:a16="http://schemas.microsoft.com/office/drawing/2014/main" id="{91B9B54F-4EF3-42B6-B6D9-EADEFF58DF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9905529" y="5193800"/>
            <a:ext cx="1591146" cy="1080000"/>
          </a:xfrm>
          <a:prstGeom prst="rect">
            <a:avLst/>
          </a:prstGeom>
        </p:spPr>
      </p:pic>
    </p:spTree>
    <p:extLst>
      <p:ext uri="{BB962C8B-B14F-4D97-AF65-F5344CB8AC3E}">
        <p14:creationId xmlns:p14="http://schemas.microsoft.com/office/powerpoint/2010/main" val="12214990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952">
          <p15:clr>
            <a:srgbClr val="FBAE40"/>
          </p15:clr>
        </p15:guide>
        <p15:guide id="3" orient="horz" pos="1366">
          <p15:clr>
            <a:srgbClr val="FBAE40"/>
          </p15:clr>
        </p15:guide>
        <p15:guide id="4" orient="horz" pos="29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et 1 (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ACD0-E10E-4E90-B933-6D1AF50630B4}"/>
              </a:ext>
            </a:extLst>
          </p:cNvPr>
          <p:cNvSpPr>
            <a:spLocks noGrp="1"/>
          </p:cNvSpPr>
          <p:nvPr>
            <p:ph type="title" hasCustomPrompt="1"/>
          </p:nvPr>
        </p:nvSpPr>
        <p:spPr bwMode="gray">
          <a:xfrm>
            <a:off x="0" y="2169000"/>
            <a:ext cx="9000000" cy="2520000"/>
          </a:xfrm>
          <a:solidFill>
            <a:schemeClr val="bg1"/>
          </a:solidFill>
        </p:spPr>
        <p:txBody>
          <a:bodyPr lIns="684000" rIns="360000" anchor="ctr" anchorCtr="0"/>
          <a:lstStyle>
            <a:lvl1pPr>
              <a:lnSpc>
                <a:spcPts val="4200"/>
              </a:lnSpc>
              <a:defRPr sz="4000">
                <a:solidFill>
                  <a:schemeClr val="accent4"/>
                </a:solidFill>
              </a:defRPr>
            </a:lvl1pPr>
          </a:lstStyle>
          <a:p>
            <a:r>
              <a:rPr lang="en-GB" dirty="0"/>
              <a:t>Set of divider section titles </a:t>
            </a:r>
            <a:br>
              <a:rPr lang="en-GB" dirty="0"/>
            </a:br>
            <a:r>
              <a:rPr lang="en-GB" dirty="0"/>
              <a:t>(use in colour order sequence, never the same colour after) </a:t>
            </a:r>
          </a:p>
        </p:txBody>
      </p:sp>
      <p:pic>
        <p:nvPicPr>
          <p:cNvPr id="5" name="Graphic 4">
            <a:extLst>
              <a:ext uri="{FF2B5EF4-FFF2-40B4-BE49-F238E27FC236}">
                <a16:creationId xmlns:a16="http://schemas.microsoft.com/office/drawing/2014/main" id="{96F9B015-38B7-42E3-A9B6-47AD3C62DF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9905529" y="5193800"/>
            <a:ext cx="1591146" cy="1080000"/>
          </a:xfrm>
          <a:prstGeom prst="rect">
            <a:avLst/>
          </a:prstGeom>
        </p:spPr>
      </p:pic>
    </p:spTree>
    <p:extLst>
      <p:ext uri="{BB962C8B-B14F-4D97-AF65-F5344CB8AC3E}">
        <p14:creationId xmlns:p14="http://schemas.microsoft.com/office/powerpoint/2010/main" val="7900069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952">
          <p15:clr>
            <a:srgbClr val="FBAE40"/>
          </p15:clr>
        </p15:guide>
        <p15:guide id="3" orient="horz" pos="1366">
          <p15:clr>
            <a:srgbClr val="FBAE40"/>
          </p15:clr>
        </p15:guide>
        <p15:guide id="4" orient="horz" pos="295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D3E3A9-6E3D-4E24-91EC-EBFABB6BD6CE}"/>
              </a:ext>
            </a:extLst>
          </p:cNvPr>
          <p:cNvSpPr>
            <a:spLocks noGrp="1"/>
          </p:cNvSpPr>
          <p:nvPr>
            <p:ph type="title"/>
          </p:nvPr>
        </p:nvSpPr>
        <p:spPr bwMode="gray">
          <a:xfrm>
            <a:off x="696675" y="590867"/>
            <a:ext cx="9000000" cy="720000"/>
          </a:xfrm>
          <a:prstGeom prst="rect">
            <a:avLst/>
          </a:prstGeom>
        </p:spPr>
        <p:txBody>
          <a:bodyPr vert="horz" lIns="0" tIns="0" rIns="0" bIns="0" rtlCol="0" anchor="t" anchorCtr="0">
            <a:noAutofit/>
          </a:bodyPr>
          <a:lstStyle/>
          <a:p>
            <a:r>
              <a:rPr lang="en-US" dirty="0"/>
              <a:t>Title </a:t>
            </a:r>
            <a:r>
              <a:rPr lang="en-GB" dirty="0"/>
              <a:t>(keep concise on one line preferably but does allow for two lines if necessary)</a:t>
            </a:r>
          </a:p>
        </p:txBody>
      </p:sp>
      <p:sp>
        <p:nvSpPr>
          <p:cNvPr id="3" name="Text Placeholder 2">
            <a:extLst>
              <a:ext uri="{FF2B5EF4-FFF2-40B4-BE49-F238E27FC236}">
                <a16:creationId xmlns:a16="http://schemas.microsoft.com/office/drawing/2014/main" id="{499254A6-000E-44E3-9E22-8D9762BB7C44}"/>
              </a:ext>
            </a:extLst>
          </p:cNvPr>
          <p:cNvSpPr>
            <a:spLocks noGrp="1"/>
          </p:cNvSpPr>
          <p:nvPr>
            <p:ph type="body" idx="1"/>
          </p:nvPr>
        </p:nvSpPr>
        <p:spPr bwMode="gray">
          <a:xfrm>
            <a:off x="696675" y="1990800"/>
            <a:ext cx="10800000" cy="3960000"/>
          </a:xfrm>
          <a:prstGeom prst="rect">
            <a:avLst/>
          </a:prstGeom>
        </p:spPr>
        <p:txBody>
          <a:bodyPr vert="horz" lIns="0" tIns="0" rIns="0" bIns="0" numCol="3" spcCol="180000" rtlCol="0">
            <a:noAutofit/>
          </a:bodyPr>
          <a:lstStyle/>
          <a:p>
            <a:pPr lvl="0"/>
            <a:r>
              <a:rPr lang="en-US" dirty="0"/>
              <a:t>Text</a:t>
            </a:r>
          </a:p>
          <a:p>
            <a:pPr lvl="1"/>
            <a:r>
              <a:rPr lang="en-US" dirty="0"/>
              <a:t>Sub-title</a:t>
            </a:r>
          </a:p>
          <a:p>
            <a:pPr lvl="2"/>
            <a:r>
              <a:rPr lang="en-US" dirty="0"/>
              <a:t>Bullet</a:t>
            </a:r>
          </a:p>
          <a:p>
            <a:pPr lvl="3"/>
            <a:r>
              <a:rPr lang="en-US" dirty="0"/>
              <a:t>Sub-bullet</a:t>
            </a:r>
          </a:p>
          <a:p>
            <a:pPr lvl="4"/>
            <a:r>
              <a:rPr lang="en-US" dirty="0"/>
              <a:t>Paragraph title</a:t>
            </a:r>
            <a:endParaRPr lang="en-GB" dirty="0"/>
          </a:p>
        </p:txBody>
      </p:sp>
      <p:sp>
        <p:nvSpPr>
          <p:cNvPr id="6" name="Slide Number Placeholder 5">
            <a:extLst>
              <a:ext uri="{FF2B5EF4-FFF2-40B4-BE49-F238E27FC236}">
                <a16:creationId xmlns:a16="http://schemas.microsoft.com/office/drawing/2014/main" id="{1F303205-EC22-4946-861C-14B1455D1521}"/>
              </a:ext>
            </a:extLst>
          </p:cNvPr>
          <p:cNvSpPr>
            <a:spLocks noGrp="1"/>
          </p:cNvSpPr>
          <p:nvPr>
            <p:ph type="sldNum" sz="quarter" idx="4"/>
          </p:nvPr>
        </p:nvSpPr>
        <p:spPr bwMode="gray">
          <a:xfrm>
            <a:off x="11136675" y="6446753"/>
            <a:ext cx="360000" cy="180000"/>
          </a:xfrm>
          <a:prstGeom prst="rect">
            <a:avLst/>
          </a:prstGeom>
        </p:spPr>
        <p:txBody>
          <a:bodyPr vert="horz" lIns="0" tIns="0" rIns="0" bIns="0" rtlCol="0" anchor="b" anchorCtr="0"/>
          <a:lstStyle>
            <a:lvl1pPr algn="r">
              <a:lnSpc>
                <a:spcPts val="1200"/>
              </a:lnSpc>
              <a:defRPr sz="1000">
                <a:solidFill>
                  <a:schemeClr val="accent1"/>
                </a:solidFill>
              </a:defRPr>
            </a:lvl1pPr>
          </a:lstStyle>
          <a:p>
            <a:fld id="{474D901F-357E-476E-8E2E-900A9D23D26D}" type="slidenum">
              <a:rPr lang="en-GB" smtClean="0"/>
              <a:pPr/>
              <a:t>‹#›</a:t>
            </a:fld>
            <a:endParaRPr lang="en-GB" dirty="0"/>
          </a:p>
        </p:txBody>
      </p:sp>
      <p:sp>
        <p:nvSpPr>
          <p:cNvPr id="5" name="Rectangle 4">
            <a:extLst>
              <a:ext uri="{FF2B5EF4-FFF2-40B4-BE49-F238E27FC236}">
                <a16:creationId xmlns:a16="http://schemas.microsoft.com/office/drawing/2014/main" id="{87842367-FF96-41AD-81C4-D9812103369D}"/>
              </a:ext>
            </a:extLst>
          </p:cNvPr>
          <p:cNvSpPr/>
          <p:nvPr userDrawn="1"/>
        </p:nvSpPr>
        <p:spPr bwMode="gray">
          <a:xfrm rot="5400000">
            <a:off x="8709000" y="3375000"/>
            <a:ext cx="685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CF32D4A3-AC7D-4FDA-8D52-9C2ADB3F9E75}"/>
              </a:ext>
            </a:extLst>
          </p:cNvPr>
          <p:cNvSpPr/>
          <p:nvPr userDrawn="1"/>
        </p:nvSpPr>
        <p:spPr bwMode="gray">
          <a:xfrm>
            <a:off x="0" y="0"/>
            <a:ext cx="12192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FD6E875-A276-4EC5-BF44-13D8E3D956E5}"/>
              </a:ext>
            </a:extLst>
          </p:cNvPr>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bwMode="gray">
          <a:xfrm>
            <a:off x="10573872" y="584200"/>
            <a:ext cx="921454" cy="625444"/>
          </a:xfrm>
          <a:prstGeom prst="rect">
            <a:avLst/>
          </a:prstGeom>
        </p:spPr>
      </p:pic>
    </p:spTree>
    <p:extLst>
      <p:ext uri="{BB962C8B-B14F-4D97-AF65-F5344CB8AC3E}">
        <p14:creationId xmlns:p14="http://schemas.microsoft.com/office/powerpoint/2010/main" val="2844200217"/>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1" r:id="rId3"/>
    <p:sldLayoutId id="2147483697" r:id="rId4"/>
    <p:sldLayoutId id="2147483682" r:id="rId5"/>
    <p:sldLayoutId id="2147483651" r:id="rId6"/>
    <p:sldLayoutId id="2147483664" r:id="rId7"/>
    <p:sldLayoutId id="2147483663" r:id="rId8"/>
    <p:sldLayoutId id="2147483665" r:id="rId9"/>
    <p:sldLayoutId id="2147483666" r:id="rId10"/>
    <p:sldLayoutId id="2147483667" r:id="rId11"/>
    <p:sldLayoutId id="2147483669" r:id="rId12"/>
    <p:sldLayoutId id="2147483668" r:id="rId13"/>
    <p:sldLayoutId id="2147483670" r:id="rId14"/>
    <p:sldLayoutId id="2147483671" r:id="rId15"/>
    <p:sldLayoutId id="2147483672" r:id="rId16"/>
    <p:sldLayoutId id="2147483673" r:id="rId17"/>
    <p:sldLayoutId id="2147483674" r:id="rId18"/>
    <p:sldLayoutId id="2147483675" r:id="rId19"/>
    <p:sldLayoutId id="2147483692" r:id="rId20"/>
    <p:sldLayoutId id="2147483693" r:id="rId21"/>
    <p:sldLayoutId id="2147483694" r:id="rId22"/>
    <p:sldLayoutId id="2147483650" r:id="rId23"/>
    <p:sldLayoutId id="2147483652" r:id="rId24"/>
    <p:sldLayoutId id="2147483676" r:id="rId25"/>
    <p:sldLayoutId id="2147483677" r:id="rId26"/>
    <p:sldLayoutId id="2147483678" r:id="rId27"/>
    <p:sldLayoutId id="2147483654" r:id="rId28"/>
    <p:sldLayoutId id="2147483655" r:id="rId29"/>
    <p:sldLayoutId id="2147483695" r:id="rId30"/>
    <p:sldLayoutId id="2147483688" r:id="rId31"/>
    <p:sldLayoutId id="2147483689" r:id="rId32"/>
    <p:sldLayoutId id="2147483690" r:id="rId33"/>
    <p:sldLayoutId id="2147483691" r:id="rId34"/>
    <p:sldLayoutId id="2147483679" r:id="rId35"/>
    <p:sldLayoutId id="2147483680" r:id="rId36"/>
    <p:sldLayoutId id="2147483681" r:id="rId37"/>
    <p:sldLayoutId id="2147483687" r:id="rId38"/>
  </p:sldLayoutIdLst>
  <p:hf hdr="0" ftr="0" dt="0"/>
  <p:txStyles>
    <p:titleStyle>
      <a:lvl1pPr algn="l" defTabSz="914400" rtl="0" eaLnBrk="1" latinLnBrk="0" hangingPunct="1">
        <a:lnSpc>
          <a:spcPts val="3200"/>
        </a:lnSpc>
        <a:spcBef>
          <a:spcPct val="0"/>
        </a:spcBef>
        <a:buNone/>
        <a:defRPr sz="3000" b="1" kern="1200">
          <a:solidFill>
            <a:schemeClr val="accent1"/>
          </a:solidFill>
          <a:latin typeface="+mj-lt"/>
          <a:ea typeface="+mj-ea"/>
          <a:cs typeface="+mj-cs"/>
        </a:defRPr>
      </a:lvl1pPr>
    </p:titleStyle>
    <p:bodyStyle>
      <a:lvl1pPr marL="0" indent="0" algn="l" defTabSz="914400" rtl="0" eaLnBrk="1" latinLnBrk="0" hangingPunct="1">
        <a:lnSpc>
          <a:spcPts val="2300"/>
        </a:lnSpc>
        <a:spcBef>
          <a:spcPts val="500"/>
        </a:spcBef>
        <a:spcAft>
          <a:spcPts val="500"/>
        </a:spcAft>
        <a:buFont typeface="Century Gothic"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ts val="2500"/>
        </a:lnSpc>
        <a:spcBef>
          <a:spcPts val="800"/>
        </a:spcBef>
        <a:spcAft>
          <a:spcPts val="100"/>
        </a:spcAft>
        <a:buFont typeface="Century Gothic" panose="020B0604020202020204" pitchFamily="34" charset="0"/>
        <a:buNone/>
        <a:defRPr sz="2200" b="1" kern="1200">
          <a:solidFill>
            <a:schemeClr val="accent2"/>
          </a:solidFill>
          <a:latin typeface="+mn-lt"/>
          <a:ea typeface="+mn-ea"/>
          <a:cs typeface="+mn-cs"/>
        </a:defRPr>
      </a:lvl2pPr>
      <a:lvl3pPr marL="288000" indent="-288000" algn="l" defTabSz="914400" rtl="0" eaLnBrk="1" latinLnBrk="0" hangingPunct="1">
        <a:lnSpc>
          <a:spcPts val="2300"/>
        </a:lnSpc>
        <a:spcBef>
          <a:spcPts val="300"/>
        </a:spcBef>
        <a:spcAft>
          <a:spcPts val="300"/>
        </a:spcAft>
        <a:buClr>
          <a:schemeClr val="accent2"/>
        </a:buClr>
        <a:buSzPct val="90000"/>
        <a:buFont typeface="Wingdings" panose="05000000000000000000" pitchFamily="2" charset="2"/>
        <a:buChar char="n"/>
        <a:defRPr sz="1800" kern="1200">
          <a:solidFill>
            <a:schemeClr val="tx1"/>
          </a:solidFill>
          <a:latin typeface="+mn-lt"/>
          <a:ea typeface="+mn-ea"/>
          <a:cs typeface="+mn-cs"/>
        </a:defRPr>
      </a:lvl3pPr>
      <a:lvl4pPr marL="558000" indent="-252000" algn="l" defTabSz="914400" rtl="0" eaLnBrk="1" latinLnBrk="0" hangingPunct="1">
        <a:lnSpc>
          <a:spcPts val="2300"/>
        </a:lnSpc>
        <a:spcBef>
          <a:spcPts val="200"/>
        </a:spcBef>
        <a:spcAft>
          <a:spcPts val="200"/>
        </a:spcAft>
        <a:buClr>
          <a:schemeClr val="accent2"/>
        </a:buClr>
        <a:buFont typeface="Century Gothic" panose="00000700000000000000" pitchFamily="2" charset="0"/>
        <a:buChar char="‒"/>
        <a:defRPr sz="1800" kern="1200">
          <a:solidFill>
            <a:schemeClr val="tx1"/>
          </a:solidFill>
          <a:latin typeface="+mn-lt"/>
          <a:ea typeface="+mn-ea"/>
          <a:cs typeface="+mn-cs"/>
        </a:defRPr>
      </a:lvl4pPr>
      <a:lvl5pPr marL="0" indent="0" algn="l" defTabSz="914400" rtl="0" eaLnBrk="1" latinLnBrk="0" hangingPunct="1">
        <a:lnSpc>
          <a:spcPts val="2300"/>
        </a:lnSpc>
        <a:spcBef>
          <a:spcPts val="500"/>
        </a:spcBef>
        <a:spcAft>
          <a:spcPts val="300"/>
        </a:spcAft>
        <a:buFont typeface="Century Gothic" panose="020B0604020202020204" pitchFamily="34" charset="0"/>
        <a:buNone/>
        <a:defRPr sz="2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Century Gothic"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Century Gothic"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Century Gothic"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Century Gothic"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438" userDrawn="1">
          <p15:clr>
            <a:srgbClr val="F26B43"/>
          </p15:clr>
        </p15:guide>
        <p15:guide id="4" pos="7242" userDrawn="1">
          <p15:clr>
            <a:srgbClr val="F26B43"/>
          </p15:clr>
        </p15:guide>
        <p15:guide id="5" orient="horz" pos="368" userDrawn="1">
          <p15:clr>
            <a:srgbClr val="F26B43"/>
          </p15:clr>
        </p15:guide>
        <p15:guide id="6"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DDAD1B-4598-49B6-A9F4-060937CC6F6C}"/>
              </a:ext>
            </a:extLst>
          </p:cNvPr>
          <p:cNvSpPr>
            <a:spLocks noGrp="1"/>
          </p:cNvSpPr>
          <p:nvPr>
            <p:ph type="title"/>
          </p:nvPr>
        </p:nvSpPr>
        <p:spPr/>
        <p:txBody>
          <a:bodyPr/>
          <a:lstStyle/>
          <a:p>
            <a:r>
              <a:rPr lang="en-GB" dirty="0"/>
              <a:t>Reoffending and Ethnicity</a:t>
            </a:r>
          </a:p>
        </p:txBody>
      </p:sp>
      <p:sp>
        <p:nvSpPr>
          <p:cNvPr id="5" name="Slide Number Placeholder 4">
            <a:extLst>
              <a:ext uri="{FF2B5EF4-FFF2-40B4-BE49-F238E27FC236}">
                <a16:creationId xmlns:a16="http://schemas.microsoft.com/office/drawing/2014/main" id="{8D7CC4FA-5753-4796-A8B9-792FD3CF6BEF}"/>
              </a:ext>
            </a:extLst>
          </p:cNvPr>
          <p:cNvSpPr>
            <a:spLocks noGrp="1"/>
          </p:cNvSpPr>
          <p:nvPr>
            <p:ph type="sldNum" sz="quarter" idx="4294967295"/>
          </p:nvPr>
        </p:nvSpPr>
        <p:spPr>
          <a:xfrm>
            <a:off x="11831638" y="6446838"/>
            <a:ext cx="360362" cy="179387"/>
          </a:xfrm>
        </p:spPr>
        <p:txBody>
          <a:bodyPr/>
          <a:lstStyle/>
          <a:p>
            <a:fld id="{474D901F-357E-476E-8E2E-900A9D23D26D}" type="slidenum">
              <a:rPr lang="en-GB" smtClean="0"/>
              <a:t>1</a:t>
            </a:fld>
            <a:endParaRPr lang="en-GB" dirty="0"/>
          </a:p>
        </p:txBody>
      </p:sp>
      <p:pic>
        <p:nvPicPr>
          <p:cNvPr id="3" name="Picture 2">
            <a:extLst>
              <a:ext uri="{FF2B5EF4-FFF2-40B4-BE49-F238E27FC236}">
                <a16:creationId xmlns:a16="http://schemas.microsoft.com/office/drawing/2014/main" id="{50F15F79-1FAA-3433-79C0-4EB5F5FF713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5220" y="316534"/>
            <a:ext cx="4113168" cy="1645267"/>
          </a:xfrm>
          <a:prstGeom prst="rect">
            <a:avLst/>
          </a:prstGeom>
        </p:spPr>
      </p:pic>
    </p:spTree>
    <p:extLst>
      <p:ext uri="{BB962C8B-B14F-4D97-AF65-F5344CB8AC3E}">
        <p14:creationId xmlns:p14="http://schemas.microsoft.com/office/powerpoint/2010/main" val="3922343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D6E1-7A51-5129-A7CA-D0FC3B79AFAB}"/>
              </a:ext>
            </a:extLst>
          </p:cNvPr>
          <p:cNvSpPr>
            <a:spLocks noGrp="1"/>
          </p:cNvSpPr>
          <p:nvPr>
            <p:ph type="title"/>
          </p:nvPr>
        </p:nvSpPr>
        <p:spPr/>
        <p:txBody>
          <a:bodyPr/>
          <a:lstStyle/>
          <a:p>
            <a:r>
              <a:rPr lang="en-GB" dirty="0"/>
              <a:t>Marginalisation of individuals and communities</a:t>
            </a:r>
          </a:p>
        </p:txBody>
      </p:sp>
      <p:sp>
        <p:nvSpPr>
          <p:cNvPr id="5" name="TextBox 4">
            <a:extLst>
              <a:ext uri="{FF2B5EF4-FFF2-40B4-BE49-F238E27FC236}">
                <a16:creationId xmlns:a16="http://schemas.microsoft.com/office/drawing/2014/main" id="{D8EB6C52-E8FF-5504-2EDA-DA3084D41DF1}"/>
              </a:ext>
            </a:extLst>
          </p:cNvPr>
          <p:cNvSpPr txBox="1"/>
          <p:nvPr/>
        </p:nvSpPr>
        <p:spPr>
          <a:xfrm>
            <a:off x="462275" y="910771"/>
            <a:ext cx="4719326" cy="3416320"/>
          </a:xfrm>
          <a:prstGeom prst="rect">
            <a:avLst/>
          </a:prstGeom>
          <a:noFill/>
        </p:spPr>
        <p:txBody>
          <a:bodyPr wrap="square">
            <a:spAutoFit/>
          </a:bodyPr>
          <a:lstStyle/>
          <a:p>
            <a:pPr algn="l"/>
            <a:r>
              <a:rPr lang="en-GB" sz="2400" b="0" i="1" dirty="0">
                <a:solidFill>
                  <a:schemeClr val="bg1"/>
                </a:solidFill>
                <a:effectLst/>
                <a:latin typeface="+mj-lt"/>
              </a:rPr>
              <a:t>“I’m quite confident that if I’d have gone to another mainstream school after I got kicked out, rather than an alternative provision, things would have been so different for me.”</a:t>
            </a:r>
          </a:p>
          <a:p>
            <a:pPr algn="l"/>
            <a:endParaRPr lang="en-GB" sz="2400" b="0" i="0" dirty="0">
              <a:solidFill>
                <a:schemeClr val="bg1"/>
              </a:solidFill>
              <a:effectLst/>
              <a:latin typeface="+mj-lt"/>
            </a:endParaRPr>
          </a:p>
          <a:p>
            <a:pPr algn="l"/>
            <a:r>
              <a:rPr lang="en-GB" sz="2400" b="0" i="0" dirty="0">
                <a:solidFill>
                  <a:schemeClr val="bg1"/>
                </a:solidFill>
                <a:effectLst/>
                <a:latin typeface="+mj-lt"/>
              </a:rPr>
              <a:t>-  Interviewee, 18, Midlands</a:t>
            </a:r>
          </a:p>
        </p:txBody>
      </p:sp>
    </p:spTree>
    <p:extLst>
      <p:ext uri="{BB962C8B-B14F-4D97-AF65-F5344CB8AC3E}">
        <p14:creationId xmlns:p14="http://schemas.microsoft.com/office/powerpoint/2010/main" val="114694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349A-0472-DDB9-B9CA-C47F560FF17E}"/>
              </a:ext>
            </a:extLst>
          </p:cNvPr>
          <p:cNvSpPr>
            <a:spLocks noGrp="1"/>
          </p:cNvSpPr>
          <p:nvPr>
            <p:ph type="title"/>
          </p:nvPr>
        </p:nvSpPr>
        <p:spPr>
          <a:xfrm>
            <a:off x="696675" y="907200"/>
            <a:ext cx="9000000" cy="720000"/>
          </a:xfrm>
        </p:spPr>
        <p:txBody>
          <a:bodyPr/>
          <a:lstStyle/>
          <a:p>
            <a:r>
              <a:rPr lang="en-GB" dirty="0"/>
              <a:t>Marginalisation of individuals and communities</a:t>
            </a:r>
          </a:p>
        </p:txBody>
      </p:sp>
      <p:sp>
        <p:nvSpPr>
          <p:cNvPr id="3" name="Content Placeholder 2">
            <a:extLst>
              <a:ext uri="{FF2B5EF4-FFF2-40B4-BE49-F238E27FC236}">
                <a16:creationId xmlns:a16="http://schemas.microsoft.com/office/drawing/2014/main" id="{09876EBE-2351-ABB9-B124-1566A8FAB3DB}"/>
              </a:ext>
            </a:extLst>
          </p:cNvPr>
          <p:cNvSpPr>
            <a:spLocks noGrp="1"/>
          </p:cNvSpPr>
          <p:nvPr>
            <p:ph idx="1"/>
          </p:nvPr>
        </p:nvSpPr>
        <p:spPr/>
        <p:txBody>
          <a:bodyPr/>
          <a:lstStyle/>
          <a:p>
            <a:pPr marL="285750" indent="-285750">
              <a:buClr>
                <a:schemeClr val="accent2"/>
              </a:buClr>
              <a:buFont typeface="Wingdings" panose="05000000000000000000" pitchFamily="2" charset="2"/>
              <a:buChar char="§"/>
            </a:pPr>
            <a:r>
              <a:rPr lang="en-GB" dirty="0"/>
              <a:t>Nearly all of the children we spoke to had been excluded from school.</a:t>
            </a:r>
          </a:p>
          <a:p>
            <a:pPr marL="285750" indent="-285750">
              <a:buClr>
                <a:schemeClr val="accent2"/>
              </a:buClr>
              <a:buFont typeface="Wingdings" panose="05000000000000000000" pitchFamily="2" charset="2"/>
              <a:buChar char="§"/>
            </a:pPr>
            <a:r>
              <a:rPr lang="en-GB" dirty="0"/>
              <a:t>Exclusion can make it difficult for practitioners to keep in contact with children.</a:t>
            </a:r>
          </a:p>
          <a:p>
            <a:pPr marL="285750" indent="-285750">
              <a:buClr>
                <a:schemeClr val="accent2"/>
              </a:buClr>
              <a:buFont typeface="Wingdings" panose="05000000000000000000" pitchFamily="2" charset="2"/>
              <a:buChar char="§"/>
            </a:pPr>
            <a:r>
              <a:rPr lang="en-GB" dirty="0"/>
              <a:t>Children told us they wanted more educational opportunities to help them gain skills for the future.</a:t>
            </a:r>
          </a:p>
          <a:p>
            <a:pPr marL="285750" indent="-285750">
              <a:buClr>
                <a:schemeClr val="accent2"/>
              </a:buClr>
              <a:buFont typeface="Wingdings" panose="05000000000000000000" pitchFamily="2" charset="2"/>
              <a:buChar char="§"/>
            </a:pPr>
            <a:r>
              <a:rPr lang="en-GB" dirty="0"/>
              <a:t>This research found that poverty and social class contribute to offending and reoffending.</a:t>
            </a:r>
          </a:p>
          <a:p>
            <a:pPr marL="285750" indent="-285750">
              <a:buClr>
                <a:schemeClr val="accent2"/>
              </a:buClr>
              <a:buFont typeface="Wingdings" panose="05000000000000000000" pitchFamily="2" charset="2"/>
              <a:buChar char="§"/>
            </a:pPr>
            <a:r>
              <a:rPr lang="en-GB" dirty="0"/>
              <a:t>Children from ethnic minorities (including White minorities) are often overpoliced and under protected.</a:t>
            </a:r>
          </a:p>
          <a:p>
            <a:pPr marL="285750" indent="-285750" algn="ctr">
              <a:buClr>
                <a:schemeClr val="accent2"/>
              </a:buClr>
              <a:buFont typeface="Wingdings" panose="05000000000000000000" pitchFamily="2" charset="2"/>
              <a:buChar char="§"/>
            </a:pPr>
            <a:endParaRPr lang="en-GB" dirty="0"/>
          </a:p>
          <a:p>
            <a:pPr algn="ctr">
              <a:buClr>
                <a:schemeClr val="accent2"/>
              </a:buClr>
            </a:pPr>
            <a:r>
              <a:rPr lang="en-GB" i="1" dirty="0">
                <a:solidFill>
                  <a:srgbClr val="E5005A"/>
                </a:solidFill>
                <a:effectLst/>
                <a:latin typeface="Century Gothic" panose="020B0502020202020204" pitchFamily="34" charset="0"/>
                <a:ea typeface="Century Gothic" panose="020B0502020202020204" pitchFamily="34" charset="0"/>
                <a:cs typeface="Times New Roman" panose="02020603050405020304" pitchFamily="18" charset="0"/>
              </a:rPr>
              <a:t>“I’ve been treated like a kid but in the wrong way… I’ve been patronised, not looked after.” – Interviewee, 17, London</a:t>
            </a:r>
            <a:endParaRPr lang="en-GB" dirty="0">
              <a:solidFill>
                <a:srgbClr val="E5005A"/>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indent="-285750">
              <a:buClr>
                <a:schemeClr val="accent2"/>
              </a:buClr>
              <a:buFont typeface="Wingdings" panose="05000000000000000000" pitchFamily="2" charset="2"/>
              <a:buChar char="§"/>
            </a:pPr>
            <a:endParaRPr lang="en-GB" dirty="0"/>
          </a:p>
        </p:txBody>
      </p:sp>
      <p:sp>
        <p:nvSpPr>
          <p:cNvPr id="4" name="Slide Number Placeholder 3">
            <a:extLst>
              <a:ext uri="{FF2B5EF4-FFF2-40B4-BE49-F238E27FC236}">
                <a16:creationId xmlns:a16="http://schemas.microsoft.com/office/drawing/2014/main" id="{1999F51A-F3EE-A3A5-BE63-61B3F0359F75}"/>
              </a:ext>
            </a:extLst>
          </p:cNvPr>
          <p:cNvSpPr>
            <a:spLocks noGrp="1"/>
          </p:cNvSpPr>
          <p:nvPr>
            <p:ph type="sldNum" sz="quarter" idx="12"/>
          </p:nvPr>
        </p:nvSpPr>
        <p:spPr/>
        <p:txBody>
          <a:bodyPr/>
          <a:lstStyle/>
          <a:p>
            <a:fld id="{474D901F-357E-476E-8E2E-900A9D23D26D}" type="slidenum">
              <a:rPr lang="en-GB" smtClean="0"/>
              <a:t>11</a:t>
            </a:fld>
            <a:endParaRPr lang="en-GB" dirty="0"/>
          </a:p>
        </p:txBody>
      </p:sp>
    </p:spTree>
    <p:extLst>
      <p:ext uri="{BB962C8B-B14F-4D97-AF65-F5344CB8AC3E}">
        <p14:creationId xmlns:p14="http://schemas.microsoft.com/office/powerpoint/2010/main" val="386140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357E-E822-D7C6-49E3-91E863CF754E}"/>
              </a:ext>
            </a:extLst>
          </p:cNvPr>
          <p:cNvSpPr>
            <a:spLocks noGrp="1"/>
          </p:cNvSpPr>
          <p:nvPr>
            <p:ph type="title"/>
          </p:nvPr>
        </p:nvSpPr>
        <p:spPr/>
        <p:txBody>
          <a:bodyPr/>
          <a:lstStyle/>
          <a:p>
            <a:r>
              <a:rPr lang="en-GB" dirty="0"/>
              <a:t>Bias among individuals and organisations</a:t>
            </a:r>
          </a:p>
        </p:txBody>
      </p:sp>
      <p:sp>
        <p:nvSpPr>
          <p:cNvPr id="4" name="TextBox 3">
            <a:extLst>
              <a:ext uri="{FF2B5EF4-FFF2-40B4-BE49-F238E27FC236}">
                <a16:creationId xmlns:a16="http://schemas.microsoft.com/office/drawing/2014/main" id="{895AF24A-0B6A-0746-71BA-967275B2E335}"/>
              </a:ext>
            </a:extLst>
          </p:cNvPr>
          <p:cNvSpPr txBox="1"/>
          <p:nvPr/>
        </p:nvSpPr>
        <p:spPr>
          <a:xfrm>
            <a:off x="695325" y="1209311"/>
            <a:ext cx="4229798" cy="2677656"/>
          </a:xfrm>
          <a:prstGeom prst="rect">
            <a:avLst/>
          </a:prstGeom>
          <a:noFill/>
        </p:spPr>
        <p:txBody>
          <a:bodyPr wrap="square">
            <a:spAutoFit/>
          </a:bodyPr>
          <a:lstStyle/>
          <a:p>
            <a:pPr algn="l"/>
            <a:r>
              <a:rPr lang="en-GB" sz="2400" b="0" i="1" dirty="0">
                <a:solidFill>
                  <a:schemeClr val="bg1"/>
                </a:solidFill>
                <a:effectLst/>
                <a:latin typeface="+mj-lt"/>
              </a:rPr>
              <a:t>“They radioed in for a booking space and asked for one for an adult male – I had to tell him that I was 15, I was a juvenile.”</a:t>
            </a:r>
          </a:p>
          <a:p>
            <a:pPr algn="l"/>
            <a:endParaRPr lang="en-GB" sz="2400" b="0" i="0" dirty="0">
              <a:solidFill>
                <a:schemeClr val="bg1"/>
              </a:solidFill>
              <a:effectLst/>
              <a:latin typeface="+mj-lt"/>
            </a:endParaRPr>
          </a:p>
          <a:p>
            <a:pPr algn="l"/>
            <a:r>
              <a:rPr lang="en-GB" sz="2400" b="0" i="0" dirty="0">
                <a:solidFill>
                  <a:schemeClr val="bg1"/>
                </a:solidFill>
                <a:effectLst/>
                <a:latin typeface="+mj-lt"/>
              </a:rPr>
              <a:t>-  Interviewee, 16, London</a:t>
            </a:r>
          </a:p>
        </p:txBody>
      </p:sp>
    </p:spTree>
    <p:extLst>
      <p:ext uri="{BB962C8B-B14F-4D97-AF65-F5344CB8AC3E}">
        <p14:creationId xmlns:p14="http://schemas.microsoft.com/office/powerpoint/2010/main" val="330328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349A-0472-DDB9-B9CA-C47F560FF17E}"/>
              </a:ext>
            </a:extLst>
          </p:cNvPr>
          <p:cNvSpPr>
            <a:spLocks noGrp="1"/>
          </p:cNvSpPr>
          <p:nvPr>
            <p:ph type="title"/>
          </p:nvPr>
        </p:nvSpPr>
        <p:spPr>
          <a:xfrm>
            <a:off x="696675" y="907200"/>
            <a:ext cx="9000000" cy="720000"/>
          </a:xfrm>
        </p:spPr>
        <p:txBody>
          <a:bodyPr/>
          <a:lstStyle/>
          <a:p>
            <a:r>
              <a:rPr lang="en-GB" dirty="0"/>
              <a:t>Bias among individuals and organisations</a:t>
            </a:r>
          </a:p>
        </p:txBody>
      </p:sp>
      <p:sp>
        <p:nvSpPr>
          <p:cNvPr id="3" name="Content Placeholder 2">
            <a:extLst>
              <a:ext uri="{FF2B5EF4-FFF2-40B4-BE49-F238E27FC236}">
                <a16:creationId xmlns:a16="http://schemas.microsoft.com/office/drawing/2014/main" id="{09876EBE-2351-ABB9-B124-1566A8FAB3DB}"/>
              </a:ext>
            </a:extLst>
          </p:cNvPr>
          <p:cNvSpPr>
            <a:spLocks noGrp="1"/>
          </p:cNvSpPr>
          <p:nvPr>
            <p:ph idx="1"/>
          </p:nvPr>
        </p:nvSpPr>
        <p:spPr/>
        <p:txBody>
          <a:bodyPr/>
          <a:lstStyle/>
          <a:p>
            <a:pPr marL="285750" indent="-285750">
              <a:buClr>
                <a:schemeClr val="accent2"/>
              </a:buClr>
              <a:buFont typeface="Wingdings" panose="05000000000000000000" pitchFamily="2" charset="2"/>
              <a:buChar char="§"/>
            </a:pPr>
            <a:r>
              <a:rPr lang="en-GB" dirty="0"/>
              <a:t>It was felt that children from ethnic minority backgrounds involved in crime are often treated as adults.</a:t>
            </a:r>
          </a:p>
          <a:p>
            <a:pPr marL="285750" indent="-285750">
              <a:buClr>
                <a:schemeClr val="accent2"/>
              </a:buClr>
              <a:buFont typeface="Wingdings" panose="05000000000000000000" pitchFamily="2" charset="2"/>
              <a:buChar char="§"/>
            </a:pPr>
            <a:r>
              <a:rPr lang="en-GB" dirty="0"/>
              <a:t>When children are treated as adults, it can mean they are not being safeguarded properly.</a:t>
            </a:r>
          </a:p>
          <a:p>
            <a:pPr marL="285750" indent="-285750">
              <a:buClr>
                <a:schemeClr val="accent2"/>
              </a:buClr>
              <a:buFont typeface="Wingdings" panose="05000000000000000000" pitchFamily="2" charset="2"/>
              <a:buChar char="§"/>
            </a:pPr>
            <a:r>
              <a:rPr lang="en-GB" dirty="0"/>
              <a:t>This research found that racism within different institutions can result in ethnic minority children being treated differently to their White peers.</a:t>
            </a:r>
          </a:p>
          <a:p>
            <a:pPr marL="285750" indent="-285750">
              <a:buClr>
                <a:schemeClr val="accent2"/>
              </a:buClr>
              <a:buFont typeface="Wingdings" panose="05000000000000000000" pitchFamily="2" charset="2"/>
              <a:buChar char="§"/>
            </a:pPr>
            <a:r>
              <a:rPr lang="en-GB" dirty="0"/>
              <a:t>A lack of diversity among the people who work in the criminal justice system was thought to contribute to systemic racism.</a:t>
            </a:r>
          </a:p>
          <a:p>
            <a:pPr marL="285750" indent="-285750">
              <a:buClr>
                <a:schemeClr val="accent2"/>
              </a:buClr>
              <a:buFont typeface="Wingdings" panose="05000000000000000000" pitchFamily="2" charset="2"/>
              <a:buChar char="§"/>
            </a:pPr>
            <a:r>
              <a:rPr lang="en-GB" dirty="0"/>
              <a:t>Children from ethnic minority backgrounds (excluding White minorities) were more likely than their White peers to be stopped and searched by the police.</a:t>
            </a:r>
          </a:p>
          <a:p>
            <a:pPr>
              <a:buClr>
                <a:schemeClr val="accent2"/>
              </a:buClr>
            </a:pPr>
            <a:endParaRPr lang="en-GB" dirty="0"/>
          </a:p>
          <a:p>
            <a:pPr algn="ctr">
              <a:buClr>
                <a:schemeClr val="accent2"/>
              </a:buClr>
            </a:pPr>
            <a:r>
              <a:rPr lang="en-GB" i="1" dirty="0">
                <a:solidFill>
                  <a:srgbClr val="E5005A"/>
                </a:solidFill>
                <a:effectLst/>
                <a:latin typeface="Century Gothic" panose="020B0502020202020204" pitchFamily="34" charset="0"/>
                <a:ea typeface="Century Gothic" panose="020B0502020202020204" pitchFamily="34" charset="0"/>
                <a:cs typeface="Times New Roman" panose="02020603050405020304" pitchFamily="18" charset="0"/>
              </a:rPr>
              <a:t>“Once you get a bit of a name for yourself, doesn’t matter what it’s for, you become a big target for the police.” – Interviewee, 17, North West</a:t>
            </a:r>
            <a:endParaRPr lang="en-GB" dirty="0">
              <a:solidFill>
                <a:srgbClr val="3C3C3C"/>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a:buClr>
                <a:schemeClr val="accent2"/>
              </a:buClr>
            </a:pPr>
            <a:endParaRPr lang="en-GB" dirty="0"/>
          </a:p>
          <a:p>
            <a:pPr marL="285750" indent="-285750">
              <a:buClr>
                <a:schemeClr val="accent2"/>
              </a:buClr>
              <a:buFont typeface="Wingdings" panose="05000000000000000000" pitchFamily="2" charset="2"/>
              <a:buChar char="§"/>
            </a:pPr>
            <a:endParaRPr lang="en-GB" dirty="0"/>
          </a:p>
        </p:txBody>
      </p:sp>
      <p:sp>
        <p:nvSpPr>
          <p:cNvPr id="4" name="Slide Number Placeholder 3">
            <a:extLst>
              <a:ext uri="{FF2B5EF4-FFF2-40B4-BE49-F238E27FC236}">
                <a16:creationId xmlns:a16="http://schemas.microsoft.com/office/drawing/2014/main" id="{1999F51A-F3EE-A3A5-BE63-61B3F0359F75}"/>
              </a:ext>
            </a:extLst>
          </p:cNvPr>
          <p:cNvSpPr>
            <a:spLocks noGrp="1"/>
          </p:cNvSpPr>
          <p:nvPr>
            <p:ph type="sldNum" sz="quarter" idx="12"/>
          </p:nvPr>
        </p:nvSpPr>
        <p:spPr/>
        <p:txBody>
          <a:bodyPr/>
          <a:lstStyle/>
          <a:p>
            <a:fld id="{474D901F-357E-476E-8E2E-900A9D23D26D}" type="slidenum">
              <a:rPr lang="en-GB" smtClean="0"/>
              <a:t>13</a:t>
            </a:fld>
            <a:endParaRPr lang="en-GB" dirty="0"/>
          </a:p>
        </p:txBody>
      </p:sp>
    </p:spTree>
    <p:extLst>
      <p:ext uri="{BB962C8B-B14F-4D97-AF65-F5344CB8AC3E}">
        <p14:creationId xmlns:p14="http://schemas.microsoft.com/office/powerpoint/2010/main" val="303288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BD25-F355-7E08-1D1D-FE559A5F5718}"/>
              </a:ext>
            </a:extLst>
          </p:cNvPr>
          <p:cNvSpPr>
            <a:spLocks noGrp="1"/>
          </p:cNvSpPr>
          <p:nvPr>
            <p:ph type="title"/>
          </p:nvPr>
        </p:nvSpPr>
        <p:spPr/>
        <p:txBody>
          <a:bodyPr/>
          <a:lstStyle/>
          <a:p>
            <a:r>
              <a:rPr lang="en-GB" dirty="0"/>
              <a:t>Weaknesses in prevention and support</a:t>
            </a:r>
          </a:p>
        </p:txBody>
      </p:sp>
      <p:sp>
        <p:nvSpPr>
          <p:cNvPr id="4" name="TextBox 3">
            <a:extLst>
              <a:ext uri="{FF2B5EF4-FFF2-40B4-BE49-F238E27FC236}">
                <a16:creationId xmlns:a16="http://schemas.microsoft.com/office/drawing/2014/main" id="{FFB00309-5769-712F-8A9B-455EA9F6E6A7}"/>
              </a:ext>
            </a:extLst>
          </p:cNvPr>
          <p:cNvSpPr txBox="1"/>
          <p:nvPr/>
        </p:nvSpPr>
        <p:spPr>
          <a:xfrm>
            <a:off x="695325" y="1200075"/>
            <a:ext cx="4312926" cy="2677656"/>
          </a:xfrm>
          <a:prstGeom prst="rect">
            <a:avLst/>
          </a:prstGeom>
          <a:noFill/>
        </p:spPr>
        <p:txBody>
          <a:bodyPr wrap="square">
            <a:spAutoFit/>
          </a:bodyPr>
          <a:lstStyle/>
          <a:p>
            <a:pPr algn="l"/>
            <a:r>
              <a:rPr lang="en-GB" sz="2400" b="0" i="1" dirty="0">
                <a:solidFill>
                  <a:schemeClr val="bg1"/>
                </a:solidFill>
                <a:effectLst/>
                <a:latin typeface="+mj-lt"/>
              </a:rPr>
              <a:t>“There aren’t enough people for us to relate to. Kids need someone who can speak their language, get their attention.”</a:t>
            </a:r>
          </a:p>
          <a:p>
            <a:pPr algn="l"/>
            <a:endParaRPr lang="en-GB" sz="2400" b="0" i="0" dirty="0">
              <a:solidFill>
                <a:schemeClr val="bg1"/>
              </a:solidFill>
              <a:effectLst/>
              <a:latin typeface="+mj-lt"/>
            </a:endParaRPr>
          </a:p>
          <a:p>
            <a:pPr algn="l"/>
            <a:r>
              <a:rPr lang="en-GB" sz="2400" b="0" i="0" dirty="0">
                <a:solidFill>
                  <a:schemeClr val="bg1"/>
                </a:solidFill>
                <a:effectLst/>
                <a:latin typeface="+mj-lt"/>
              </a:rPr>
              <a:t>-   Interviewee, 18, Midlands</a:t>
            </a:r>
          </a:p>
        </p:txBody>
      </p:sp>
    </p:spTree>
    <p:extLst>
      <p:ext uri="{BB962C8B-B14F-4D97-AF65-F5344CB8AC3E}">
        <p14:creationId xmlns:p14="http://schemas.microsoft.com/office/powerpoint/2010/main" val="340160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349A-0472-DDB9-B9CA-C47F560FF17E}"/>
              </a:ext>
            </a:extLst>
          </p:cNvPr>
          <p:cNvSpPr>
            <a:spLocks noGrp="1"/>
          </p:cNvSpPr>
          <p:nvPr>
            <p:ph type="title"/>
          </p:nvPr>
        </p:nvSpPr>
        <p:spPr>
          <a:xfrm>
            <a:off x="696675" y="907200"/>
            <a:ext cx="9000000" cy="720000"/>
          </a:xfrm>
        </p:spPr>
        <p:txBody>
          <a:bodyPr/>
          <a:lstStyle/>
          <a:p>
            <a:r>
              <a:rPr lang="en-GB" dirty="0"/>
              <a:t>Weaknesses in prevention and support</a:t>
            </a:r>
          </a:p>
        </p:txBody>
      </p:sp>
      <p:sp>
        <p:nvSpPr>
          <p:cNvPr id="3" name="Content Placeholder 2">
            <a:extLst>
              <a:ext uri="{FF2B5EF4-FFF2-40B4-BE49-F238E27FC236}">
                <a16:creationId xmlns:a16="http://schemas.microsoft.com/office/drawing/2014/main" id="{09876EBE-2351-ABB9-B124-1566A8FAB3DB}"/>
              </a:ext>
            </a:extLst>
          </p:cNvPr>
          <p:cNvSpPr>
            <a:spLocks noGrp="1"/>
          </p:cNvSpPr>
          <p:nvPr>
            <p:ph idx="1"/>
          </p:nvPr>
        </p:nvSpPr>
        <p:spPr/>
        <p:txBody>
          <a:bodyPr/>
          <a:lstStyle/>
          <a:p>
            <a:pPr marL="285750" indent="-285750">
              <a:buClr>
                <a:schemeClr val="accent2"/>
              </a:buClr>
              <a:buFont typeface="Wingdings" panose="05000000000000000000" pitchFamily="2" charset="2"/>
              <a:buChar char="§"/>
            </a:pPr>
            <a:r>
              <a:rPr lang="en-GB" dirty="0"/>
              <a:t>Children respond best to support when they are able to build strong, trusting relationships with practitioners.</a:t>
            </a:r>
          </a:p>
          <a:p>
            <a:pPr marL="285750" indent="-285750">
              <a:buClr>
                <a:schemeClr val="accent2"/>
              </a:buClr>
              <a:buFont typeface="Wingdings" panose="05000000000000000000" pitchFamily="2" charset="2"/>
              <a:buChar char="§"/>
            </a:pPr>
            <a:r>
              <a:rPr lang="en-GB" dirty="0"/>
              <a:t>Practitioners are not always able to spend time developing strong relationships with children, due to time and budget issues.</a:t>
            </a:r>
          </a:p>
          <a:p>
            <a:pPr marL="285750" indent="-285750">
              <a:buClr>
                <a:schemeClr val="accent2"/>
              </a:buClr>
              <a:buFont typeface="Wingdings" panose="05000000000000000000" pitchFamily="2" charset="2"/>
              <a:buChar char="§"/>
            </a:pPr>
            <a:r>
              <a:rPr lang="en-GB" dirty="0"/>
              <a:t>Reoffending is more likely to occur when there is a lack of additional support services available to children, such as mental health services.</a:t>
            </a:r>
          </a:p>
          <a:p>
            <a:pPr marL="285750" indent="-285750">
              <a:buClr>
                <a:schemeClr val="accent2"/>
              </a:buClr>
              <a:buFont typeface="Wingdings" panose="05000000000000000000" pitchFamily="2" charset="2"/>
              <a:buChar char="§"/>
            </a:pPr>
            <a:r>
              <a:rPr lang="en-GB" dirty="0"/>
              <a:t>Children told us they had negative experiences of police custody and legal representation in court.</a:t>
            </a:r>
          </a:p>
          <a:p>
            <a:pPr marL="285750" indent="-285750">
              <a:buClr>
                <a:schemeClr val="accent2"/>
              </a:buClr>
              <a:buFont typeface="Wingdings" panose="05000000000000000000" pitchFamily="2" charset="2"/>
              <a:buChar char="§"/>
            </a:pPr>
            <a:r>
              <a:rPr lang="en-GB" dirty="0"/>
              <a:t>Children told us they were rarely given information about what was happening next or about their rights.</a:t>
            </a:r>
          </a:p>
          <a:p>
            <a:pPr marL="285750" indent="-285750">
              <a:buClr>
                <a:schemeClr val="accent2"/>
              </a:buClr>
              <a:buFont typeface="Wingdings" panose="05000000000000000000" pitchFamily="2" charset="2"/>
              <a:buChar char="§"/>
            </a:pPr>
            <a:r>
              <a:rPr lang="en-GB" dirty="0"/>
              <a:t>When children are sentenced, their needs and experiences are not always fully taken into account.</a:t>
            </a:r>
          </a:p>
        </p:txBody>
      </p:sp>
      <p:sp>
        <p:nvSpPr>
          <p:cNvPr id="4" name="Slide Number Placeholder 3">
            <a:extLst>
              <a:ext uri="{FF2B5EF4-FFF2-40B4-BE49-F238E27FC236}">
                <a16:creationId xmlns:a16="http://schemas.microsoft.com/office/drawing/2014/main" id="{1999F51A-F3EE-A3A5-BE63-61B3F0359F75}"/>
              </a:ext>
            </a:extLst>
          </p:cNvPr>
          <p:cNvSpPr>
            <a:spLocks noGrp="1"/>
          </p:cNvSpPr>
          <p:nvPr>
            <p:ph type="sldNum" sz="quarter" idx="12"/>
          </p:nvPr>
        </p:nvSpPr>
        <p:spPr/>
        <p:txBody>
          <a:bodyPr/>
          <a:lstStyle/>
          <a:p>
            <a:fld id="{474D901F-357E-476E-8E2E-900A9D23D26D}" type="slidenum">
              <a:rPr lang="en-GB" smtClean="0"/>
              <a:t>15</a:t>
            </a:fld>
            <a:endParaRPr lang="en-GB" dirty="0"/>
          </a:p>
        </p:txBody>
      </p:sp>
    </p:spTree>
    <p:extLst>
      <p:ext uri="{BB962C8B-B14F-4D97-AF65-F5344CB8AC3E}">
        <p14:creationId xmlns:p14="http://schemas.microsoft.com/office/powerpoint/2010/main" val="3398700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37FE1-ADA6-FC1B-DCAC-365E94A13CAF}"/>
              </a:ext>
            </a:extLst>
          </p:cNvPr>
          <p:cNvSpPr>
            <a:spLocks noGrp="1"/>
          </p:cNvSpPr>
          <p:nvPr>
            <p:ph type="title"/>
          </p:nvPr>
        </p:nvSpPr>
        <p:spPr/>
        <p:txBody>
          <a:bodyPr/>
          <a:lstStyle/>
          <a:p>
            <a:r>
              <a:rPr lang="en-GB" dirty="0"/>
              <a:t>Recommendations</a:t>
            </a:r>
          </a:p>
        </p:txBody>
      </p:sp>
      <p:sp>
        <p:nvSpPr>
          <p:cNvPr id="4" name="TextBox 3">
            <a:extLst>
              <a:ext uri="{FF2B5EF4-FFF2-40B4-BE49-F238E27FC236}">
                <a16:creationId xmlns:a16="http://schemas.microsoft.com/office/drawing/2014/main" id="{F3C4D441-813B-4F15-3598-08A0D9B2AF05}"/>
              </a:ext>
            </a:extLst>
          </p:cNvPr>
          <p:cNvSpPr txBox="1"/>
          <p:nvPr/>
        </p:nvSpPr>
        <p:spPr>
          <a:xfrm>
            <a:off x="630193" y="968088"/>
            <a:ext cx="4606358" cy="3416320"/>
          </a:xfrm>
          <a:prstGeom prst="rect">
            <a:avLst/>
          </a:prstGeom>
          <a:noFill/>
        </p:spPr>
        <p:txBody>
          <a:bodyPr wrap="square">
            <a:spAutoFit/>
          </a:bodyPr>
          <a:lstStyle/>
          <a:p>
            <a:pPr algn="l"/>
            <a:r>
              <a:rPr lang="en-GB" sz="2400" b="0" i="1" dirty="0">
                <a:solidFill>
                  <a:schemeClr val="bg1"/>
                </a:solidFill>
                <a:effectLst/>
                <a:latin typeface="+mj-lt"/>
              </a:rPr>
              <a:t>“I just want to get a job, make some money, and keep my head focused. I don’t want to keep reoffending and then it just gets worse, [and I] end up in prison or something.”</a:t>
            </a:r>
          </a:p>
          <a:p>
            <a:pPr algn="l"/>
            <a:endParaRPr lang="en-GB" sz="2400" b="0" i="0" dirty="0">
              <a:solidFill>
                <a:schemeClr val="bg1"/>
              </a:solidFill>
              <a:effectLst/>
              <a:latin typeface="+mj-lt"/>
            </a:endParaRPr>
          </a:p>
          <a:p>
            <a:pPr algn="l"/>
            <a:r>
              <a:rPr lang="en-GB" sz="2400" b="0" i="0" dirty="0">
                <a:solidFill>
                  <a:schemeClr val="bg1"/>
                </a:solidFill>
                <a:effectLst/>
                <a:latin typeface="+mj-lt"/>
              </a:rPr>
              <a:t>- Interviewee, 17, North West</a:t>
            </a:r>
          </a:p>
        </p:txBody>
      </p:sp>
    </p:spTree>
    <p:extLst>
      <p:ext uri="{BB962C8B-B14F-4D97-AF65-F5344CB8AC3E}">
        <p14:creationId xmlns:p14="http://schemas.microsoft.com/office/powerpoint/2010/main" val="3362100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54F5-29A9-C24B-9C08-10FF15DC9153}"/>
              </a:ext>
            </a:extLst>
          </p:cNvPr>
          <p:cNvSpPr>
            <a:spLocks noGrp="1"/>
          </p:cNvSpPr>
          <p:nvPr>
            <p:ph type="title"/>
          </p:nvPr>
        </p:nvSpPr>
        <p:spPr/>
        <p:txBody>
          <a:bodyPr/>
          <a:lstStyle/>
          <a:p>
            <a:r>
              <a:rPr lang="en-GB" dirty="0"/>
              <a:t>Recommendations</a:t>
            </a:r>
          </a:p>
        </p:txBody>
      </p:sp>
      <p:sp>
        <p:nvSpPr>
          <p:cNvPr id="3" name="Content Placeholder 2">
            <a:extLst>
              <a:ext uri="{FF2B5EF4-FFF2-40B4-BE49-F238E27FC236}">
                <a16:creationId xmlns:a16="http://schemas.microsoft.com/office/drawing/2014/main" id="{9972A56E-F3E8-A17D-8559-A81C9DE9DC61}"/>
              </a:ext>
            </a:extLst>
          </p:cNvPr>
          <p:cNvSpPr>
            <a:spLocks noGrp="1"/>
          </p:cNvSpPr>
          <p:nvPr>
            <p:ph sz="half" idx="1"/>
          </p:nvPr>
        </p:nvSpPr>
        <p:spPr>
          <a:xfrm>
            <a:off x="695325" y="1496291"/>
            <a:ext cx="10801350" cy="4950462"/>
          </a:xfrm>
        </p:spPr>
        <p:txBody>
          <a:bodyPr/>
          <a:lstStyle/>
          <a:p>
            <a:pPr>
              <a:spcBef>
                <a:spcPts val="300"/>
              </a:spcBef>
              <a:spcAft>
                <a:spcPts val="300"/>
              </a:spcAft>
              <a:buClr>
                <a:schemeClr val="accent2"/>
              </a:buClr>
            </a:pPr>
            <a:r>
              <a:rPr lang="en-GB" dirty="0">
                <a:solidFill>
                  <a:srgbClr val="242424"/>
                </a:solidFill>
                <a:latin typeface="+mj-lt"/>
              </a:rPr>
              <a:t>The 3 main recommendations from the research are:</a:t>
            </a:r>
          </a:p>
          <a:p>
            <a:pPr>
              <a:spcBef>
                <a:spcPts val="300"/>
              </a:spcBef>
              <a:spcAft>
                <a:spcPts val="300"/>
              </a:spcAft>
              <a:buClr>
                <a:schemeClr val="accent2"/>
              </a:buClr>
            </a:pPr>
            <a:endParaRPr lang="en-GB" sz="1400" dirty="0">
              <a:solidFill>
                <a:srgbClr val="242424"/>
              </a:solidFill>
              <a:latin typeface="+mj-lt"/>
            </a:endParaRPr>
          </a:p>
          <a:p>
            <a:pPr marL="342900" indent="-342900">
              <a:spcBef>
                <a:spcPts val="300"/>
              </a:spcBef>
              <a:spcAft>
                <a:spcPts val="300"/>
              </a:spcAft>
              <a:buClr>
                <a:schemeClr val="accent2"/>
              </a:buClr>
              <a:buFont typeface="Arial" panose="020B0604020202020204" pitchFamily="34" charset="0"/>
              <a:buChar char="•"/>
            </a:pPr>
            <a:r>
              <a:rPr lang="en-GB" b="1" dirty="0">
                <a:solidFill>
                  <a:srgbClr val="242424"/>
                </a:solidFill>
                <a:latin typeface="+mj-lt"/>
              </a:rPr>
              <a:t>Increase diversity within the system.</a:t>
            </a:r>
          </a:p>
          <a:p>
            <a:pPr>
              <a:spcBef>
                <a:spcPts val="300"/>
              </a:spcBef>
              <a:spcAft>
                <a:spcPts val="300"/>
              </a:spcAft>
              <a:buClr>
                <a:schemeClr val="accent2"/>
              </a:buClr>
            </a:pPr>
            <a:r>
              <a:rPr lang="en-GB" dirty="0">
                <a:solidFill>
                  <a:srgbClr val="242424"/>
                </a:solidFill>
                <a:latin typeface="+mj-lt"/>
              </a:rPr>
              <a:t>Having more youth justice service workers from diverse ethnic, cultural and religious backgrounds.</a:t>
            </a:r>
          </a:p>
          <a:p>
            <a:pPr>
              <a:spcBef>
                <a:spcPts val="300"/>
              </a:spcBef>
              <a:spcAft>
                <a:spcPts val="300"/>
              </a:spcAft>
              <a:buClr>
                <a:schemeClr val="accent2"/>
              </a:buClr>
            </a:pPr>
            <a:endParaRPr lang="en-GB" sz="1400" b="1" dirty="0">
              <a:solidFill>
                <a:srgbClr val="242424"/>
              </a:solidFill>
              <a:latin typeface="+mj-lt"/>
            </a:endParaRPr>
          </a:p>
          <a:p>
            <a:pPr marL="342900" indent="-342900">
              <a:spcBef>
                <a:spcPts val="300"/>
              </a:spcBef>
              <a:spcAft>
                <a:spcPts val="300"/>
              </a:spcAft>
              <a:buClr>
                <a:schemeClr val="accent2"/>
              </a:buClr>
              <a:buFont typeface="Arial" panose="020B0604020202020204" pitchFamily="34" charset="0"/>
              <a:buChar char="•"/>
            </a:pPr>
            <a:r>
              <a:rPr lang="en-GB" b="1" dirty="0">
                <a:solidFill>
                  <a:srgbClr val="242424"/>
                </a:solidFill>
                <a:latin typeface="+mj-lt"/>
              </a:rPr>
              <a:t>Support youth justice service workers to tackle issues of race.</a:t>
            </a:r>
          </a:p>
          <a:p>
            <a:pPr>
              <a:spcBef>
                <a:spcPts val="300"/>
              </a:spcBef>
              <a:spcAft>
                <a:spcPts val="300"/>
              </a:spcAft>
              <a:buClr>
                <a:schemeClr val="accent2"/>
              </a:buClr>
            </a:pPr>
            <a:r>
              <a:rPr lang="en-GB" dirty="0">
                <a:solidFill>
                  <a:srgbClr val="242424"/>
                </a:solidFill>
                <a:latin typeface="+mj-lt"/>
              </a:rPr>
              <a:t>Training and support to help all youth justice service workers feel confident to talk about and tackle bias and racism.</a:t>
            </a:r>
          </a:p>
          <a:p>
            <a:pPr>
              <a:spcBef>
                <a:spcPts val="300"/>
              </a:spcBef>
              <a:spcAft>
                <a:spcPts val="300"/>
              </a:spcAft>
              <a:buClr>
                <a:schemeClr val="accent2"/>
              </a:buClr>
            </a:pPr>
            <a:endParaRPr lang="en-GB" sz="1400" b="1" dirty="0">
              <a:solidFill>
                <a:srgbClr val="242424"/>
              </a:solidFill>
              <a:latin typeface="+mj-lt"/>
            </a:endParaRPr>
          </a:p>
          <a:p>
            <a:pPr marL="342900" indent="-342900">
              <a:spcBef>
                <a:spcPts val="300"/>
              </a:spcBef>
              <a:spcAft>
                <a:spcPts val="300"/>
              </a:spcAft>
              <a:buClr>
                <a:schemeClr val="accent2"/>
              </a:buClr>
              <a:buFont typeface="Arial" panose="020B0604020202020204" pitchFamily="34" charset="0"/>
              <a:buChar char="•"/>
            </a:pPr>
            <a:r>
              <a:rPr lang="en-GB" b="1" dirty="0">
                <a:solidFill>
                  <a:srgbClr val="242424"/>
                </a:solidFill>
              </a:rPr>
              <a:t>Empower practitioners to tailor interventions to children’s individual needs, interests, and aspirations.</a:t>
            </a:r>
          </a:p>
          <a:p>
            <a:pPr>
              <a:spcBef>
                <a:spcPts val="300"/>
              </a:spcBef>
              <a:spcAft>
                <a:spcPts val="300"/>
              </a:spcAft>
              <a:buClr>
                <a:schemeClr val="accent2"/>
              </a:buClr>
            </a:pPr>
            <a:r>
              <a:rPr lang="en-GB" dirty="0">
                <a:solidFill>
                  <a:srgbClr val="242424"/>
                </a:solidFill>
              </a:rPr>
              <a:t>Training and support to help all youth justice service workers provider person-centred support designed around individual children’s needs. Making sure that this meets particular cultural and religious needs. </a:t>
            </a:r>
          </a:p>
          <a:p>
            <a:pPr>
              <a:spcBef>
                <a:spcPts val="300"/>
              </a:spcBef>
              <a:spcAft>
                <a:spcPts val="300"/>
              </a:spcAft>
              <a:buClr>
                <a:schemeClr val="accent2"/>
              </a:buClr>
            </a:pPr>
            <a:endParaRPr lang="en-GB" sz="1600" b="1" dirty="0">
              <a:solidFill>
                <a:srgbClr val="242424"/>
              </a:solidFill>
            </a:endParaRPr>
          </a:p>
        </p:txBody>
      </p:sp>
      <p:sp>
        <p:nvSpPr>
          <p:cNvPr id="5" name="Slide Number Placeholder 4">
            <a:extLst>
              <a:ext uri="{FF2B5EF4-FFF2-40B4-BE49-F238E27FC236}">
                <a16:creationId xmlns:a16="http://schemas.microsoft.com/office/drawing/2014/main" id="{5FC2EDF0-6049-6E47-84D4-F0B199A99FBB}"/>
              </a:ext>
            </a:extLst>
          </p:cNvPr>
          <p:cNvSpPr>
            <a:spLocks noGrp="1"/>
          </p:cNvSpPr>
          <p:nvPr>
            <p:ph type="sldNum" sz="quarter" idx="12"/>
          </p:nvPr>
        </p:nvSpPr>
        <p:spPr/>
        <p:txBody>
          <a:bodyPr/>
          <a:lstStyle/>
          <a:p>
            <a:fld id="{474D901F-357E-476E-8E2E-900A9D23D26D}" type="slidenum">
              <a:rPr lang="en-GB" smtClean="0"/>
              <a:t>17</a:t>
            </a:fld>
            <a:endParaRPr lang="en-GB" dirty="0"/>
          </a:p>
        </p:txBody>
      </p:sp>
    </p:spTree>
    <p:extLst>
      <p:ext uri="{BB962C8B-B14F-4D97-AF65-F5344CB8AC3E}">
        <p14:creationId xmlns:p14="http://schemas.microsoft.com/office/powerpoint/2010/main" val="2385857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BBC524-7745-E69C-CE19-261B396199D2}"/>
              </a:ext>
            </a:extLst>
          </p:cNvPr>
          <p:cNvSpPr>
            <a:spLocks noGrp="1"/>
          </p:cNvSpPr>
          <p:nvPr>
            <p:ph type="title"/>
          </p:nvPr>
        </p:nvSpPr>
        <p:spPr>
          <a:xfrm>
            <a:off x="695325" y="900273"/>
            <a:ext cx="9000000" cy="720000"/>
          </a:xfrm>
        </p:spPr>
        <p:txBody>
          <a:bodyPr/>
          <a:lstStyle/>
          <a:p>
            <a:r>
              <a:rPr lang="en-GB" dirty="0"/>
              <a:t>Acknowledgements</a:t>
            </a:r>
          </a:p>
        </p:txBody>
      </p:sp>
      <p:sp>
        <p:nvSpPr>
          <p:cNvPr id="4" name="Content Placeholder 3">
            <a:extLst>
              <a:ext uri="{FF2B5EF4-FFF2-40B4-BE49-F238E27FC236}">
                <a16:creationId xmlns:a16="http://schemas.microsoft.com/office/drawing/2014/main" id="{21FE13BE-19B2-8C2F-C744-AF86FDB1CB87}"/>
              </a:ext>
            </a:extLst>
          </p:cNvPr>
          <p:cNvSpPr>
            <a:spLocks noGrp="1"/>
          </p:cNvSpPr>
          <p:nvPr>
            <p:ph idx="1"/>
          </p:nvPr>
        </p:nvSpPr>
        <p:spPr>
          <a:xfrm>
            <a:off x="696675" y="3429000"/>
            <a:ext cx="10800000" cy="2521800"/>
          </a:xfrm>
        </p:spPr>
        <p:txBody>
          <a:bodyPr numCol="1"/>
          <a:lstStyle/>
          <a:p>
            <a:pPr algn="ctr">
              <a:spcBef>
                <a:spcPts val="300"/>
              </a:spcBef>
              <a:spcAft>
                <a:spcPts val="300"/>
              </a:spcAft>
              <a:buClr>
                <a:schemeClr val="accent2"/>
              </a:buClr>
            </a:pPr>
            <a:r>
              <a:rPr lang="en-GB" dirty="0">
                <a:solidFill>
                  <a:srgbClr val="242424"/>
                </a:solidFill>
              </a:rPr>
              <a:t>Thank you to the children and youth justice service workers who took part in this research.</a:t>
            </a:r>
          </a:p>
          <a:p>
            <a:pPr algn="ctr">
              <a:spcBef>
                <a:spcPts val="300"/>
              </a:spcBef>
              <a:spcAft>
                <a:spcPts val="300"/>
              </a:spcAft>
              <a:buClr>
                <a:schemeClr val="accent2"/>
              </a:buClr>
            </a:pPr>
            <a:r>
              <a:rPr lang="en-GB" dirty="0">
                <a:solidFill>
                  <a:srgbClr val="242424"/>
                </a:solidFill>
              </a:rPr>
              <a:t>This work would not have been possible without you.</a:t>
            </a:r>
            <a:endParaRPr lang="en-GB" i="0" dirty="0">
              <a:solidFill>
                <a:srgbClr val="242424"/>
              </a:solidFill>
              <a:effectLst/>
            </a:endParaRPr>
          </a:p>
        </p:txBody>
      </p:sp>
      <p:sp>
        <p:nvSpPr>
          <p:cNvPr id="5" name="Slide Number Placeholder 4">
            <a:extLst>
              <a:ext uri="{FF2B5EF4-FFF2-40B4-BE49-F238E27FC236}">
                <a16:creationId xmlns:a16="http://schemas.microsoft.com/office/drawing/2014/main" id="{5FC2EDF0-6049-6E47-84D4-F0B199A99FBB}"/>
              </a:ext>
            </a:extLst>
          </p:cNvPr>
          <p:cNvSpPr>
            <a:spLocks noGrp="1"/>
          </p:cNvSpPr>
          <p:nvPr>
            <p:ph type="sldNum" sz="quarter" idx="12"/>
          </p:nvPr>
        </p:nvSpPr>
        <p:spPr/>
        <p:txBody>
          <a:bodyPr/>
          <a:lstStyle/>
          <a:p>
            <a:fld id="{474D901F-357E-476E-8E2E-900A9D23D26D}" type="slidenum">
              <a:rPr lang="en-GB" smtClean="0"/>
              <a:t>2</a:t>
            </a:fld>
            <a:endParaRPr lang="en-GB" dirty="0"/>
          </a:p>
        </p:txBody>
      </p:sp>
    </p:spTree>
    <p:extLst>
      <p:ext uri="{BB962C8B-B14F-4D97-AF65-F5344CB8AC3E}">
        <p14:creationId xmlns:p14="http://schemas.microsoft.com/office/powerpoint/2010/main" val="45913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BBC524-7745-E69C-CE19-261B396199D2}"/>
              </a:ext>
            </a:extLst>
          </p:cNvPr>
          <p:cNvSpPr>
            <a:spLocks noGrp="1"/>
          </p:cNvSpPr>
          <p:nvPr>
            <p:ph type="title"/>
          </p:nvPr>
        </p:nvSpPr>
        <p:spPr>
          <a:xfrm>
            <a:off x="695325" y="900273"/>
            <a:ext cx="9000000" cy="720000"/>
          </a:xfrm>
        </p:spPr>
        <p:txBody>
          <a:bodyPr/>
          <a:lstStyle/>
          <a:p>
            <a:r>
              <a:rPr lang="en-GB" dirty="0"/>
              <a:t>Foreword</a:t>
            </a:r>
          </a:p>
        </p:txBody>
      </p:sp>
      <p:sp>
        <p:nvSpPr>
          <p:cNvPr id="4" name="Content Placeholder 3">
            <a:extLst>
              <a:ext uri="{FF2B5EF4-FFF2-40B4-BE49-F238E27FC236}">
                <a16:creationId xmlns:a16="http://schemas.microsoft.com/office/drawing/2014/main" id="{21FE13BE-19B2-8C2F-C744-AF86FDB1CB87}"/>
              </a:ext>
            </a:extLst>
          </p:cNvPr>
          <p:cNvSpPr>
            <a:spLocks noGrp="1"/>
          </p:cNvSpPr>
          <p:nvPr>
            <p:ph idx="1"/>
          </p:nvPr>
        </p:nvSpPr>
        <p:spPr>
          <a:xfrm>
            <a:off x="696675" y="1562100"/>
            <a:ext cx="10800000" cy="2521800"/>
          </a:xfrm>
        </p:spPr>
        <p:txBody>
          <a:bodyPr numCol="1"/>
          <a:lstStyle/>
          <a:p>
            <a:r>
              <a:rPr lang="en-GB" sz="1800" dirty="0">
                <a:effectLst/>
                <a:latin typeface="Calibri" panose="020F0502020204030204" pitchFamily="34" charset="0"/>
                <a:ea typeface="Calibri" panose="020F0502020204030204" pitchFamily="34" charset="0"/>
              </a:rPr>
              <a:t>I took part in this research because I believe there should be more support and understanding when handling children who have offended. I hope my points will be heard and discussed.</a:t>
            </a:r>
          </a:p>
          <a:p>
            <a:r>
              <a:rPr lang="en-GB" sz="1800" dirty="0">
                <a:effectLst/>
                <a:latin typeface="Calibri" panose="020F0502020204030204" pitchFamily="34" charset="0"/>
                <a:ea typeface="Calibri" panose="020F0502020204030204" pitchFamily="34" charset="0"/>
              </a:rPr>
              <a:t>I would say a big factor behind reoffending in children is their environment. If you live in an area where crime is often committed, and by people around you, it can easily impact your choices and decisions, especially in parts of society where money is a struggle. This is amplified for children in young offender institutions where kids, who are just on the wrong path, end up mixing with those who are more crime affiliated.</a:t>
            </a:r>
          </a:p>
          <a:p>
            <a:r>
              <a:rPr lang="en-GB" sz="1800" dirty="0">
                <a:effectLst/>
                <a:latin typeface="Calibri" panose="020F0502020204030204" pitchFamily="34" charset="0"/>
                <a:ea typeface="Calibri" panose="020F0502020204030204" pitchFamily="34" charset="0"/>
              </a:rPr>
              <a:t>Because of this, I think a custodial sentence is the main factor and one of the biggest influences in children reoffending.</a:t>
            </a:r>
          </a:p>
          <a:p>
            <a:r>
              <a:rPr lang="en-GB" sz="1800" dirty="0">
                <a:effectLst/>
                <a:latin typeface="Calibri" panose="020F0502020204030204" pitchFamily="34" charset="0"/>
                <a:ea typeface="Calibri" panose="020F0502020204030204" pitchFamily="34" charset="0"/>
              </a:rPr>
              <a:t>To improve things, I think it's important that children get the appropriate level of support as many of them may struggle with family or parental issues and don't get the right support/guidance at home or in their community.  Many children have invisible undiagnosed learning issues which may lead up to a lot of their actions and behaviour, I’d like to see these concerns raised and fair judgement carried out when sentencing children as their conviction could be the real turning point to crime. It's very difficult for children to grow and develop as their own person in custody, so we need to do all we can to prevent them from going there in the first place. </a:t>
            </a:r>
          </a:p>
          <a:p>
            <a:r>
              <a:rPr lang="en-GB" sz="1800" b="1">
                <a:effectLst/>
                <a:latin typeface="Calibri" panose="020F0502020204030204" pitchFamily="34" charset="0"/>
                <a:ea typeface="Calibri" panose="020F0502020204030204" pitchFamily="34" charset="0"/>
              </a:rPr>
              <a:t>By a </a:t>
            </a:r>
            <a:r>
              <a:rPr lang="en-GB" sz="1800" b="1" dirty="0">
                <a:effectLst/>
                <a:latin typeface="Calibri" panose="020F0502020204030204" pitchFamily="34" charset="0"/>
                <a:ea typeface="Calibri" panose="020F0502020204030204" pitchFamily="34" charset="0"/>
              </a:rPr>
              <a:t>young adult with direct experience of the justice system</a:t>
            </a:r>
            <a:endParaRPr lang="en-GB" sz="18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5FC2EDF0-6049-6E47-84D4-F0B199A99FBB}"/>
              </a:ext>
            </a:extLst>
          </p:cNvPr>
          <p:cNvSpPr>
            <a:spLocks noGrp="1"/>
          </p:cNvSpPr>
          <p:nvPr>
            <p:ph type="sldNum" sz="quarter" idx="12"/>
          </p:nvPr>
        </p:nvSpPr>
        <p:spPr/>
        <p:txBody>
          <a:bodyPr/>
          <a:lstStyle/>
          <a:p>
            <a:fld id="{474D901F-357E-476E-8E2E-900A9D23D26D}" type="slidenum">
              <a:rPr lang="en-GB" smtClean="0"/>
              <a:t>3</a:t>
            </a:fld>
            <a:endParaRPr lang="en-GB" dirty="0"/>
          </a:p>
        </p:txBody>
      </p:sp>
    </p:spTree>
    <p:extLst>
      <p:ext uri="{BB962C8B-B14F-4D97-AF65-F5344CB8AC3E}">
        <p14:creationId xmlns:p14="http://schemas.microsoft.com/office/powerpoint/2010/main" val="214249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D3AA14-017C-461C-B134-FC6259199B6D}"/>
              </a:ext>
            </a:extLst>
          </p:cNvPr>
          <p:cNvSpPr>
            <a:spLocks noGrp="1"/>
          </p:cNvSpPr>
          <p:nvPr>
            <p:ph type="title"/>
          </p:nvPr>
        </p:nvSpPr>
        <p:spPr/>
        <p:txBody>
          <a:bodyPr/>
          <a:lstStyle/>
          <a:p>
            <a:r>
              <a:rPr lang="en-GB" dirty="0"/>
              <a:t>How we did this research</a:t>
            </a:r>
          </a:p>
        </p:txBody>
      </p:sp>
    </p:spTree>
    <p:extLst>
      <p:ext uri="{BB962C8B-B14F-4D97-AF65-F5344CB8AC3E}">
        <p14:creationId xmlns:p14="http://schemas.microsoft.com/office/powerpoint/2010/main" val="2719634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74159-2941-F72A-35E7-E464E37F41CC}"/>
              </a:ext>
            </a:extLst>
          </p:cNvPr>
          <p:cNvSpPr>
            <a:spLocks noGrp="1"/>
          </p:cNvSpPr>
          <p:nvPr>
            <p:ph type="title"/>
          </p:nvPr>
        </p:nvSpPr>
        <p:spPr>
          <a:xfrm>
            <a:off x="696675" y="907200"/>
            <a:ext cx="9000000" cy="720000"/>
          </a:xfrm>
        </p:spPr>
        <p:txBody>
          <a:bodyPr/>
          <a:lstStyle/>
          <a:p>
            <a:r>
              <a:rPr lang="en-GB" dirty="0"/>
              <a:t>Background</a:t>
            </a:r>
          </a:p>
        </p:txBody>
      </p:sp>
      <p:sp>
        <p:nvSpPr>
          <p:cNvPr id="3" name="Content Placeholder 2">
            <a:extLst>
              <a:ext uri="{FF2B5EF4-FFF2-40B4-BE49-F238E27FC236}">
                <a16:creationId xmlns:a16="http://schemas.microsoft.com/office/drawing/2014/main" id="{FED4A111-27DA-3E7D-9B05-A13ECCEFE68A}"/>
              </a:ext>
            </a:extLst>
          </p:cNvPr>
          <p:cNvSpPr>
            <a:spLocks noGrp="1"/>
          </p:cNvSpPr>
          <p:nvPr>
            <p:ph idx="1"/>
          </p:nvPr>
        </p:nvSpPr>
        <p:spPr>
          <a:xfrm>
            <a:off x="696675" y="1990800"/>
            <a:ext cx="10800000" cy="2165782"/>
          </a:xfrm>
        </p:spPr>
        <p:txBody>
          <a:bodyPr/>
          <a:lstStyle/>
          <a:p>
            <a:r>
              <a:rPr lang="en-GB" sz="1800" b="0" dirty="0"/>
              <a:t>The Youth Justice Board (YJB) is responsible for overseeing the youth justice system in England and Wales. It is funded by the Ministry of Justice.</a:t>
            </a:r>
          </a:p>
          <a:p>
            <a:r>
              <a:rPr lang="en-GB" sz="1800" b="0" dirty="0"/>
              <a:t>The YJB wanted to understand more about why reoffending rates among children are higher among some ethnic minority groups.</a:t>
            </a:r>
          </a:p>
          <a:p>
            <a:r>
              <a:rPr lang="en-GB" sz="1800" b="0" dirty="0"/>
              <a:t>They asked Traverse, an independent research company, to do research to explore this in more detail.</a:t>
            </a:r>
            <a:endParaRPr lang="en-GB" dirty="0"/>
          </a:p>
        </p:txBody>
      </p:sp>
      <p:sp>
        <p:nvSpPr>
          <p:cNvPr id="4" name="Slide Number Placeholder 3">
            <a:extLst>
              <a:ext uri="{FF2B5EF4-FFF2-40B4-BE49-F238E27FC236}">
                <a16:creationId xmlns:a16="http://schemas.microsoft.com/office/drawing/2014/main" id="{82577DDC-72FA-6F1A-8F1B-8B860D8469CA}"/>
              </a:ext>
            </a:extLst>
          </p:cNvPr>
          <p:cNvSpPr>
            <a:spLocks noGrp="1"/>
          </p:cNvSpPr>
          <p:nvPr>
            <p:ph type="sldNum" sz="quarter" idx="12"/>
          </p:nvPr>
        </p:nvSpPr>
        <p:spPr/>
        <p:txBody>
          <a:bodyPr/>
          <a:lstStyle/>
          <a:p>
            <a:fld id="{474D901F-357E-476E-8E2E-900A9D23D26D}" type="slidenum">
              <a:rPr lang="en-GB" smtClean="0"/>
              <a:t>5</a:t>
            </a:fld>
            <a:endParaRPr lang="en-GB" dirty="0"/>
          </a:p>
        </p:txBody>
      </p:sp>
      <p:pic>
        <p:nvPicPr>
          <p:cNvPr id="5" name="Picture 4">
            <a:extLst>
              <a:ext uri="{FF2B5EF4-FFF2-40B4-BE49-F238E27FC236}">
                <a16:creationId xmlns:a16="http://schemas.microsoft.com/office/drawing/2014/main" id="{51F0E309-3D42-D3E8-DFC4-87284352223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84195" y="4349167"/>
            <a:ext cx="3810000" cy="1905000"/>
          </a:xfrm>
          <a:prstGeom prst="rect">
            <a:avLst/>
          </a:prstGeom>
        </p:spPr>
      </p:pic>
      <p:pic>
        <p:nvPicPr>
          <p:cNvPr id="6" name="Picture 5">
            <a:extLst>
              <a:ext uri="{FF2B5EF4-FFF2-40B4-BE49-F238E27FC236}">
                <a16:creationId xmlns:a16="http://schemas.microsoft.com/office/drawing/2014/main" id="{1517E610-1DFE-1154-1BB2-BC4212E33F1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40488" y="4689791"/>
            <a:ext cx="1821722" cy="1223751"/>
          </a:xfrm>
          <a:prstGeom prst="rect">
            <a:avLst/>
          </a:prstGeom>
        </p:spPr>
      </p:pic>
    </p:spTree>
    <p:extLst>
      <p:ext uri="{BB962C8B-B14F-4D97-AF65-F5344CB8AC3E}">
        <p14:creationId xmlns:p14="http://schemas.microsoft.com/office/powerpoint/2010/main" val="3317269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2E71-8422-A8B9-9D5B-F3BF526D457F}"/>
              </a:ext>
            </a:extLst>
          </p:cNvPr>
          <p:cNvSpPr>
            <a:spLocks noGrp="1"/>
          </p:cNvSpPr>
          <p:nvPr>
            <p:ph type="title"/>
          </p:nvPr>
        </p:nvSpPr>
        <p:spPr/>
        <p:txBody>
          <a:bodyPr/>
          <a:lstStyle/>
          <a:p>
            <a:r>
              <a:rPr lang="en-GB" dirty="0"/>
              <a:t>Focus groups</a:t>
            </a:r>
          </a:p>
        </p:txBody>
      </p:sp>
      <p:sp>
        <p:nvSpPr>
          <p:cNvPr id="3" name="Content Placeholder 2">
            <a:extLst>
              <a:ext uri="{FF2B5EF4-FFF2-40B4-BE49-F238E27FC236}">
                <a16:creationId xmlns:a16="http://schemas.microsoft.com/office/drawing/2014/main" id="{CD1AFF07-E70E-BA97-1166-7D727924C421}"/>
              </a:ext>
            </a:extLst>
          </p:cNvPr>
          <p:cNvSpPr>
            <a:spLocks noGrp="1"/>
          </p:cNvSpPr>
          <p:nvPr>
            <p:ph sz="half" idx="1"/>
          </p:nvPr>
        </p:nvSpPr>
        <p:spPr>
          <a:xfrm>
            <a:off x="696675" y="1136270"/>
            <a:ext cx="10090867" cy="3960000"/>
          </a:xfrm>
        </p:spPr>
        <p:txBody>
          <a:bodyPr/>
          <a:lstStyle/>
          <a:p>
            <a:r>
              <a:rPr lang="en-GB" dirty="0"/>
              <a:t>We held three focus groups with 22 youth justice service workers from the following areas:</a:t>
            </a:r>
          </a:p>
          <a:p>
            <a:pPr algn="l"/>
            <a:r>
              <a:rPr lang="en-GB" sz="1800" b="0" i="0" dirty="0">
                <a:solidFill>
                  <a:srgbClr val="242424"/>
                </a:solidFill>
                <a:effectLst/>
                <a:latin typeface="Century Gothic" panose="020B0502020202020204" pitchFamily="34" charset="0"/>
              </a:rPr>
              <a:t> </a:t>
            </a:r>
            <a:endParaRPr lang="en-GB" sz="1800" b="0" i="0" dirty="0">
              <a:solidFill>
                <a:srgbClr val="242424"/>
              </a:solidFill>
              <a:effectLst/>
              <a:latin typeface="Calibri" panose="020F0502020204030204" pitchFamily="34" charset="0"/>
            </a:endParaRPr>
          </a:p>
          <a:p>
            <a:endParaRPr lang="en-GB" dirty="0"/>
          </a:p>
        </p:txBody>
      </p:sp>
      <p:sp>
        <p:nvSpPr>
          <p:cNvPr id="5" name="Slide Number Placeholder 4">
            <a:extLst>
              <a:ext uri="{FF2B5EF4-FFF2-40B4-BE49-F238E27FC236}">
                <a16:creationId xmlns:a16="http://schemas.microsoft.com/office/drawing/2014/main" id="{E21401D4-DB28-F144-124F-C4F12A6D2CDF}"/>
              </a:ext>
            </a:extLst>
          </p:cNvPr>
          <p:cNvSpPr>
            <a:spLocks noGrp="1"/>
          </p:cNvSpPr>
          <p:nvPr>
            <p:ph type="sldNum" sz="quarter" idx="12"/>
          </p:nvPr>
        </p:nvSpPr>
        <p:spPr/>
        <p:txBody>
          <a:bodyPr/>
          <a:lstStyle/>
          <a:p>
            <a:fld id="{474D901F-357E-476E-8E2E-900A9D23D26D}" type="slidenum">
              <a:rPr lang="en-GB" smtClean="0"/>
              <a:t>6</a:t>
            </a:fld>
            <a:endParaRPr lang="en-GB" dirty="0"/>
          </a:p>
        </p:txBody>
      </p:sp>
      <p:grpSp>
        <p:nvGrpSpPr>
          <p:cNvPr id="23" name="组合 136">
            <a:extLst>
              <a:ext uri="{FF2B5EF4-FFF2-40B4-BE49-F238E27FC236}">
                <a16:creationId xmlns:a16="http://schemas.microsoft.com/office/drawing/2014/main" id="{A51A37F5-65E4-DFB6-C328-C49DE406AD85}"/>
              </a:ext>
            </a:extLst>
          </p:cNvPr>
          <p:cNvGrpSpPr>
            <a:grpSpLocks noChangeAspect="1"/>
          </p:cNvGrpSpPr>
          <p:nvPr/>
        </p:nvGrpSpPr>
        <p:grpSpPr>
          <a:xfrm>
            <a:off x="2106058" y="1546753"/>
            <a:ext cx="8586660" cy="5080000"/>
            <a:chOff x="722438" y="1523484"/>
            <a:chExt cx="8586660" cy="5080000"/>
          </a:xfrm>
        </p:grpSpPr>
        <p:grpSp>
          <p:nvGrpSpPr>
            <p:cNvPr id="24" name="组合 104">
              <a:extLst>
                <a:ext uri="{FF2B5EF4-FFF2-40B4-BE49-F238E27FC236}">
                  <a16:creationId xmlns:a16="http://schemas.microsoft.com/office/drawing/2014/main" id="{3B11C581-D254-7223-2084-DD29F9222D0A}"/>
                </a:ext>
              </a:extLst>
            </p:cNvPr>
            <p:cNvGrpSpPr/>
            <p:nvPr/>
          </p:nvGrpSpPr>
          <p:grpSpPr>
            <a:xfrm>
              <a:off x="1618815" y="1523484"/>
              <a:ext cx="4457701" cy="5080000"/>
              <a:chOff x="1618815" y="1523484"/>
              <a:chExt cx="4457701" cy="5080000"/>
            </a:xfrm>
          </p:grpSpPr>
          <p:sp>
            <p:nvSpPr>
              <p:cNvPr id="49" name="任意多边形 4">
                <a:extLst>
                  <a:ext uri="{FF2B5EF4-FFF2-40B4-BE49-F238E27FC236}">
                    <a16:creationId xmlns:a16="http://schemas.microsoft.com/office/drawing/2014/main" id="{DC8C3B30-BC9E-8477-C569-C7A15E009D45}"/>
                  </a:ext>
                  <a:ext uri="{C183D7F6-B498-43B3-948B-1728B52AA6E4}">
                    <adec:decorative xmlns:adec="http://schemas.microsoft.com/office/drawing/2017/decorative" val="1"/>
                  </a:ext>
                </a:extLst>
              </p:cNvPr>
              <p:cNvSpPr>
                <a:spLocks/>
              </p:cNvSpPr>
              <p:nvPr/>
            </p:nvSpPr>
            <p:spPr bwMode="auto">
              <a:xfrm>
                <a:off x="3730190" y="1523484"/>
                <a:ext cx="957263" cy="1184275"/>
              </a:xfrm>
              <a:custGeom>
                <a:avLst/>
                <a:gdLst>
                  <a:gd name="T0" fmla="*/ 36805776 w 4606"/>
                  <a:gd name="T1" fmla="*/ 0 h 5701"/>
                  <a:gd name="T2" fmla="*/ 0 w 4606"/>
                  <a:gd name="T3" fmla="*/ 36770974 h 5701"/>
                  <a:gd name="T4" fmla="*/ 36805776 w 4606"/>
                  <a:gd name="T5" fmla="*/ 36770974 h 5701"/>
                  <a:gd name="T6" fmla="*/ 36805776 w 4606"/>
                  <a:gd name="T7" fmla="*/ 0 h 5701"/>
                  <a:gd name="T8" fmla="*/ 0 60000 65536"/>
                  <a:gd name="T9" fmla="*/ 0 60000 65536"/>
                  <a:gd name="T10" fmla="*/ 0 60000 65536"/>
                  <a:gd name="T11" fmla="*/ 0 60000 65536"/>
                  <a:gd name="T12" fmla="*/ 0 w 4606"/>
                  <a:gd name="T13" fmla="*/ 0 h 5701"/>
                  <a:gd name="T14" fmla="*/ 4606 w 4606"/>
                  <a:gd name="T15" fmla="*/ 5701 h 5701"/>
                </a:gdLst>
                <a:ahLst/>
                <a:cxnLst>
                  <a:cxn ang="T8">
                    <a:pos x="T0" y="T1"/>
                  </a:cxn>
                  <a:cxn ang="T9">
                    <a:pos x="T2" y="T3"/>
                  </a:cxn>
                  <a:cxn ang="T10">
                    <a:pos x="T4" y="T5"/>
                  </a:cxn>
                  <a:cxn ang="T11">
                    <a:pos x="T6" y="T7"/>
                  </a:cxn>
                </a:cxnLst>
                <a:rect l="T12" t="T13" r="T14" b="T15"/>
                <a:pathLst>
                  <a:path w="4606" h="5701">
                    <a:moveTo>
                      <a:pt x="1591" y="0"/>
                    </a:moveTo>
                    <a:lnTo>
                      <a:pt x="1527" y="43"/>
                    </a:lnTo>
                    <a:lnTo>
                      <a:pt x="1467" y="97"/>
                    </a:lnTo>
                    <a:lnTo>
                      <a:pt x="1455" y="196"/>
                    </a:lnTo>
                    <a:lnTo>
                      <a:pt x="1410" y="274"/>
                    </a:lnTo>
                    <a:lnTo>
                      <a:pt x="1318" y="291"/>
                    </a:lnTo>
                    <a:lnTo>
                      <a:pt x="1317" y="358"/>
                    </a:lnTo>
                    <a:lnTo>
                      <a:pt x="1246" y="382"/>
                    </a:lnTo>
                    <a:lnTo>
                      <a:pt x="1258" y="450"/>
                    </a:lnTo>
                    <a:lnTo>
                      <a:pt x="1159" y="544"/>
                    </a:lnTo>
                    <a:lnTo>
                      <a:pt x="1102" y="651"/>
                    </a:lnTo>
                    <a:lnTo>
                      <a:pt x="1081" y="714"/>
                    </a:lnTo>
                    <a:lnTo>
                      <a:pt x="913" y="678"/>
                    </a:lnTo>
                    <a:lnTo>
                      <a:pt x="873" y="756"/>
                    </a:lnTo>
                    <a:lnTo>
                      <a:pt x="924" y="768"/>
                    </a:lnTo>
                    <a:lnTo>
                      <a:pt x="982" y="882"/>
                    </a:lnTo>
                    <a:lnTo>
                      <a:pt x="967" y="948"/>
                    </a:lnTo>
                    <a:lnTo>
                      <a:pt x="1099" y="1083"/>
                    </a:lnTo>
                    <a:lnTo>
                      <a:pt x="1122" y="1188"/>
                    </a:lnTo>
                    <a:lnTo>
                      <a:pt x="1111" y="1267"/>
                    </a:lnTo>
                    <a:lnTo>
                      <a:pt x="1173" y="1321"/>
                    </a:lnTo>
                    <a:lnTo>
                      <a:pt x="1168" y="1399"/>
                    </a:lnTo>
                    <a:lnTo>
                      <a:pt x="1276" y="1440"/>
                    </a:lnTo>
                    <a:lnTo>
                      <a:pt x="1221" y="1467"/>
                    </a:lnTo>
                    <a:lnTo>
                      <a:pt x="1204" y="1555"/>
                    </a:lnTo>
                    <a:lnTo>
                      <a:pt x="1134" y="1596"/>
                    </a:lnTo>
                    <a:lnTo>
                      <a:pt x="1032" y="1594"/>
                    </a:lnTo>
                    <a:lnTo>
                      <a:pt x="943" y="1665"/>
                    </a:lnTo>
                    <a:lnTo>
                      <a:pt x="865" y="1675"/>
                    </a:lnTo>
                    <a:lnTo>
                      <a:pt x="823" y="1722"/>
                    </a:lnTo>
                    <a:lnTo>
                      <a:pt x="876" y="1800"/>
                    </a:lnTo>
                    <a:lnTo>
                      <a:pt x="849" y="1852"/>
                    </a:lnTo>
                    <a:lnTo>
                      <a:pt x="726" y="1945"/>
                    </a:lnTo>
                    <a:lnTo>
                      <a:pt x="684" y="1894"/>
                    </a:lnTo>
                    <a:lnTo>
                      <a:pt x="591" y="1900"/>
                    </a:lnTo>
                    <a:lnTo>
                      <a:pt x="498" y="1929"/>
                    </a:lnTo>
                    <a:lnTo>
                      <a:pt x="460" y="2031"/>
                    </a:lnTo>
                    <a:lnTo>
                      <a:pt x="363" y="2053"/>
                    </a:lnTo>
                    <a:lnTo>
                      <a:pt x="310" y="2140"/>
                    </a:lnTo>
                    <a:lnTo>
                      <a:pt x="190" y="2209"/>
                    </a:lnTo>
                    <a:lnTo>
                      <a:pt x="117" y="2302"/>
                    </a:lnTo>
                    <a:lnTo>
                      <a:pt x="198" y="2347"/>
                    </a:lnTo>
                    <a:lnTo>
                      <a:pt x="157" y="2403"/>
                    </a:lnTo>
                    <a:lnTo>
                      <a:pt x="159" y="2463"/>
                    </a:lnTo>
                    <a:lnTo>
                      <a:pt x="48" y="2482"/>
                    </a:lnTo>
                    <a:lnTo>
                      <a:pt x="0" y="2638"/>
                    </a:lnTo>
                    <a:lnTo>
                      <a:pt x="34" y="2712"/>
                    </a:lnTo>
                    <a:lnTo>
                      <a:pt x="51" y="2749"/>
                    </a:lnTo>
                    <a:lnTo>
                      <a:pt x="96" y="2829"/>
                    </a:lnTo>
                    <a:lnTo>
                      <a:pt x="207" y="2868"/>
                    </a:lnTo>
                    <a:lnTo>
                      <a:pt x="237" y="2958"/>
                    </a:lnTo>
                    <a:lnTo>
                      <a:pt x="297" y="3001"/>
                    </a:lnTo>
                    <a:lnTo>
                      <a:pt x="337" y="3055"/>
                    </a:lnTo>
                    <a:lnTo>
                      <a:pt x="465" y="3016"/>
                    </a:lnTo>
                    <a:lnTo>
                      <a:pt x="496" y="3058"/>
                    </a:lnTo>
                    <a:lnTo>
                      <a:pt x="460" y="3134"/>
                    </a:lnTo>
                    <a:lnTo>
                      <a:pt x="511" y="3223"/>
                    </a:lnTo>
                    <a:lnTo>
                      <a:pt x="399" y="3250"/>
                    </a:lnTo>
                    <a:lnTo>
                      <a:pt x="297" y="3319"/>
                    </a:lnTo>
                    <a:lnTo>
                      <a:pt x="295" y="3397"/>
                    </a:lnTo>
                    <a:lnTo>
                      <a:pt x="265" y="3465"/>
                    </a:lnTo>
                    <a:lnTo>
                      <a:pt x="217" y="3507"/>
                    </a:lnTo>
                    <a:lnTo>
                      <a:pt x="279" y="3564"/>
                    </a:lnTo>
                    <a:lnTo>
                      <a:pt x="307" y="3663"/>
                    </a:lnTo>
                    <a:lnTo>
                      <a:pt x="349" y="3705"/>
                    </a:lnTo>
                    <a:lnTo>
                      <a:pt x="304" y="3738"/>
                    </a:lnTo>
                    <a:lnTo>
                      <a:pt x="283" y="3808"/>
                    </a:lnTo>
                    <a:lnTo>
                      <a:pt x="199" y="3885"/>
                    </a:lnTo>
                    <a:lnTo>
                      <a:pt x="267" y="3946"/>
                    </a:lnTo>
                    <a:lnTo>
                      <a:pt x="280" y="4005"/>
                    </a:lnTo>
                    <a:lnTo>
                      <a:pt x="258" y="4071"/>
                    </a:lnTo>
                    <a:lnTo>
                      <a:pt x="307" y="4162"/>
                    </a:lnTo>
                    <a:lnTo>
                      <a:pt x="388" y="4212"/>
                    </a:lnTo>
                    <a:lnTo>
                      <a:pt x="484" y="4179"/>
                    </a:lnTo>
                    <a:lnTo>
                      <a:pt x="534" y="4101"/>
                    </a:lnTo>
                    <a:lnTo>
                      <a:pt x="615" y="4080"/>
                    </a:lnTo>
                    <a:lnTo>
                      <a:pt x="682" y="4018"/>
                    </a:lnTo>
                    <a:lnTo>
                      <a:pt x="720" y="4093"/>
                    </a:lnTo>
                    <a:lnTo>
                      <a:pt x="864" y="4236"/>
                    </a:lnTo>
                    <a:lnTo>
                      <a:pt x="916" y="4275"/>
                    </a:lnTo>
                    <a:lnTo>
                      <a:pt x="922" y="4339"/>
                    </a:lnTo>
                    <a:lnTo>
                      <a:pt x="873" y="4398"/>
                    </a:lnTo>
                    <a:lnTo>
                      <a:pt x="853" y="4488"/>
                    </a:lnTo>
                    <a:lnTo>
                      <a:pt x="873" y="4530"/>
                    </a:lnTo>
                    <a:lnTo>
                      <a:pt x="805" y="4674"/>
                    </a:lnTo>
                    <a:lnTo>
                      <a:pt x="832" y="4740"/>
                    </a:lnTo>
                    <a:lnTo>
                      <a:pt x="884" y="4782"/>
                    </a:lnTo>
                    <a:lnTo>
                      <a:pt x="934" y="4774"/>
                    </a:lnTo>
                    <a:lnTo>
                      <a:pt x="973" y="4846"/>
                    </a:lnTo>
                    <a:lnTo>
                      <a:pt x="924" y="4900"/>
                    </a:lnTo>
                    <a:lnTo>
                      <a:pt x="868" y="4950"/>
                    </a:lnTo>
                    <a:lnTo>
                      <a:pt x="913" y="5031"/>
                    </a:lnTo>
                    <a:lnTo>
                      <a:pt x="916" y="5088"/>
                    </a:lnTo>
                    <a:lnTo>
                      <a:pt x="1009" y="5173"/>
                    </a:lnTo>
                    <a:lnTo>
                      <a:pt x="1075" y="5247"/>
                    </a:lnTo>
                    <a:lnTo>
                      <a:pt x="1134" y="5268"/>
                    </a:lnTo>
                    <a:lnTo>
                      <a:pt x="1159" y="5341"/>
                    </a:lnTo>
                    <a:lnTo>
                      <a:pt x="1228" y="5352"/>
                    </a:lnTo>
                    <a:lnTo>
                      <a:pt x="1254" y="5428"/>
                    </a:lnTo>
                    <a:lnTo>
                      <a:pt x="1260" y="5509"/>
                    </a:lnTo>
                    <a:lnTo>
                      <a:pt x="1258" y="5577"/>
                    </a:lnTo>
                    <a:lnTo>
                      <a:pt x="1252" y="5658"/>
                    </a:lnTo>
                    <a:lnTo>
                      <a:pt x="1369" y="5659"/>
                    </a:lnTo>
                    <a:lnTo>
                      <a:pt x="1441" y="5629"/>
                    </a:lnTo>
                    <a:lnTo>
                      <a:pt x="1528" y="5584"/>
                    </a:lnTo>
                    <a:lnTo>
                      <a:pt x="1626" y="5622"/>
                    </a:lnTo>
                    <a:lnTo>
                      <a:pt x="1740" y="5701"/>
                    </a:lnTo>
                    <a:lnTo>
                      <a:pt x="1863" y="5677"/>
                    </a:lnTo>
                    <a:lnTo>
                      <a:pt x="2011" y="5571"/>
                    </a:lnTo>
                    <a:lnTo>
                      <a:pt x="1995" y="5500"/>
                    </a:lnTo>
                    <a:lnTo>
                      <a:pt x="2062" y="5473"/>
                    </a:lnTo>
                    <a:lnTo>
                      <a:pt x="2160" y="5577"/>
                    </a:lnTo>
                    <a:lnTo>
                      <a:pt x="2209" y="5464"/>
                    </a:lnTo>
                    <a:lnTo>
                      <a:pt x="2191" y="5389"/>
                    </a:lnTo>
                    <a:lnTo>
                      <a:pt x="2229" y="5359"/>
                    </a:lnTo>
                    <a:lnTo>
                      <a:pt x="2271" y="5394"/>
                    </a:lnTo>
                    <a:lnTo>
                      <a:pt x="2356" y="5335"/>
                    </a:lnTo>
                    <a:lnTo>
                      <a:pt x="2413" y="5353"/>
                    </a:lnTo>
                    <a:lnTo>
                      <a:pt x="2490" y="5349"/>
                    </a:lnTo>
                    <a:lnTo>
                      <a:pt x="2530" y="5409"/>
                    </a:lnTo>
                    <a:lnTo>
                      <a:pt x="2545" y="5437"/>
                    </a:lnTo>
                    <a:lnTo>
                      <a:pt x="2610" y="5418"/>
                    </a:lnTo>
                    <a:lnTo>
                      <a:pt x="2667" y="5464"/>
                    </a:lnTo>
                    <a:lnTo>
                      <a:pt x="2695" y="5532"/>
                    </a:lnTo>
                    <a:lnTo>
                      <a:pt x="2797" y="5634"/>
                    </a:lnTo>
                    <a:lnTo>
                      <a:pt x="2839" y="5592"/>
                    </a:lnTo>
                    <a:lnTo>
                      <a:pt x="2887" y="5587"/>
                    </a:lnTo>
                    <a:lnTo>
                      <a:pt x="2973" y="5685"/>
                    </a:lnTo>
                    <a:lnTo>
                      <a:pt x="2971" y="5494"/>
                    </a:lnTo>
                    <a:lnTo>
                      <a:pt x="3030" y="5530"/>
                    </a:lnTo>
                    <a:lnTo>
                      <a:pt x="3052" y="5595"/>
                    </a:lnTo>
                    <a:lnTo>
                      <a:pt x="3111" y="5542"/>
                    </a:lnTo>
                    <a:lnTo>
                      <a:pt x="3171" y="5547"/>
                    </a:lnTo>
                    <a:lnTo>
                      <a:pt x="3196" y="5631"/>
                    </a:lnTo>
                    <a:lnTo>
                      <a:pt x="3253" y="5601"/>
                    </a:lnTo>
                    <a:lnTo>
                      <a:pt x="3276" y="5635"/>
                    </a:lnTo>
                    <a:lnTo>
                      <a:pt x="3367" y="5575"/>
                    </a:lnTo>
                    <a:lnTo>
                      <a:pt x="3402" y="5532"/>
                    </a:lnTo>
                    <a:lnTo>
                      <a:pt x="3474" y="5532"/>
                    </a:lnTo>
                    <a:lnTo>
                      <a:pt x="3529" y="5460"/>
                    </a:lnTo>
                    <a:lnTo>
                      <a:pt x="3637" y="5460"/>
                    </a:lnTo>
                    <a:lnTo>
                      <a:pt x="3696" y="5487"/>
                    </a:lnTo>
                    <a:lnTo>
                      <a:pt x="3738" y="5496"/>
                    </a:lnTo>
                    <a:lnTo>
                      <a:pt x="3790" y="5500"/>
                    </a:lnTo>
                    <a:lnTo>
                      <a:pt x="3856" y="5461"/>
                    </a:lnTo>
                    <a:lnTo>
                      <a:pt x="3979" y="5506"/>
                    </a:lnTo>
                    <a:lnTo>
                      <a:pt x="4062" y="5473"/>
                    </a:lnTo>
                    <a:lnTo>
                      <a:pt x="4135" y="5476"/>
                    </a:lnTo>
                    <a:lnTo>
                      <a:pt x="4222" y="5536"/>
                    </a:lnTo>
                    <a:lnTo>
                      <a:pt x="4299" y="5506"/>
                    </a:lnTo>
                    <a:lnTo>
                      <a:pt x="4390" y="5485"/>
                    </a:lnTo>
                    <a:lnTo>
                      <a:pt x="4461" y="5536"/>
                    </a:lnTo>
                    <a:lnTo>
                      <a:pt x="4471" y="5475"/>
                    </a:lnTo>
                    <a:lnTo>
                      <a:pt x="4458" y="5365"/>
                    </a:lnTo>
                    <a:lnTo>
                      <a:pt x="4503" y="5284"/>
                    </a:lnTo>
                    <a:lnTo>
                      <a:pt x="4606" y="5218"/>
                    </a:lnTo>
                    <a:lnTo>
                      <a:pt x="4518" y="5223"/>
                    </a:lnTo>
                    <a:lnTo>
                      <a:pt x="4477" y="5193"/>
                    </a:lnTo>
                    <a:lnTo>
                      <a:pt x="4434" y="5176"/>
                    </a:lnTo>
                    <a:lnTo>
                      <a:pt x="4347" y="5181"/>
                    </a:lnTo>
                    <a:lnTo>
                      <a:pt x="4254" y="5103"/>
                    </a:lnTo>
                    <a:lnTo>
                      <a:pt x="4167" y="5128"/>
                    </a:lnTo>
                    <a:lnTo>
                      <a:pt x="4077" y="5094"/>
                    </a:lnTo>
                    <a:lnTo>
                      <a:pt x="3994" y="5040"/>
                    </a:lnTo>
                    <a:lnTo>
                      <a:pt x="3958" y="4983"/>
                    </a:lnTo>
                    <a:lnTo>
                      <a:pt x="3912" y="4980"/>
                    </a:lnTo>
                    <a:lnTo>
                      <a:pt x="3849" y="4981"/>
                    </a:lnTo>
                    <a:lnTo>
                      <a:pt x="3778" y="4906"/>
                    </a:lnTo>
                    <a:lnTo>
                      <a:pt x="3682" y="4963"/>
                    </a:lnTo>
                    <a:lnTo>
                      <a:pt x="3658" y="4930"/>
                    </a:lnTo>
                    <a:lnTo>
                      <a:pt x="3694" y="4858"/>
                    </a:lnTo>
                    <a:lnTo>
                      <a:pt x="3655" y="4834"/>
                    </a:lnTo>
                    <a:lnTo>
                      <a:pt x="3633" y="4774"/>
                    </a:lnTo>
                    <a:lnTo>
                      <a:pt x="3598" y="4770"/>
                    </a:lnTo>
                    <a:lnTo>
                      <a:pt x="3609" y="4702"/>
                    </a:lnTo>
                    <a:lnTo>
                      <a:pt x="3652" y="4654"/>
                    </a:lnTo>
                    <a:lnTo>
                      <a:pt x="3588" y="4609"/>
                    </a:lnTo>
                    <a:lnTo>
                      <a:pt x="3516" y="4578"/>
                    </a:lnTo>
                    <a:lnTo>
                      <a:pt x="3472" y="4524"/>
                    </a:lnTo>
                    <a:lnTo>
                      <a:pt x="3381" y="4396"/>
                    </a:lnTo>
                    <a:lnTo>
                      <a:pt x="3322" y="4290"/>
                    </a:lnTo>
                    <a:lnTo>
                      <a:pt x="3312" y="4177"/>
                    </a:lnTo>
                    <a:lnTo>
                      <a:pt x="3300" y="4068"/>
                    </a:lnTo>
                    <a:lnTo>
                      <a:pt x="3231" y="3975"/>
                    </a:lnTo>
                    <a:lnTo>
                      <a:pt x="3204" y="3844"/>
                    </a:lnTo>
                    <a:lnTo>
                      <a:pt x="3234" y="3762"/>
                    </a:lnTo>
                    <a:lnTo>
                      <a:pt x="3195" y="3690"/>
                    </a:lnTo>
                    <a:lnTo>
                      <a:pt x="3226" y="3564"/>
                    </a:lnTo>
                    <a:lnTo>
                      <a:pt x="3157" y="3478"/>
                    </a:lnTo>
                    <a:lnTo>
                      <a:pt x="3124" y="3430"/>
                    </a:lnTo>
                    <a:lnTo>
                      <a:pt x="3088" y="3393"/>
                    </a:lnTo>
                    <a:lnTo>
                      <a:pt x="3118" y="3339"/>
                    </a:lnTo>
                    <a:lnTo>
                      <a:pt x="3063" y="3292"/>
                    </a:lnTo>
                    <a:lnTo>
                      <a:pt x="3030" y="3240"/>
                    </a:lnTo>
                    <a:lnTo>
                      <a:pt x="2992" y="3168"/>
                    </a:lnTo>
                    <a:lnTo>
                      <a:pt x="2965" y="3090"/>
                    </a:lnTo>
                    <a:lnTo>
                      <a:pt x="2893" y="3021"/>
                    </a:lnTo>
                    <a:lnTo>
                      <a:pt x="2865" y="2941"/>
                    </a:lnTo>
                    <a:lnTo>
                      <a:pt x="2866" y="2874"/>
                    </a:lnTo>
                    <a:lnTo>
                      <a:pt x="2845" y="2832"/>
                    </a:lnTo>
                    <a:lnTo>
                      <a:pt x="2736" y="2839"/>
                    </a:lnTo>
                    <a:lnTo>
                      <a:pt x="2709" y="2818"/>
                    </a:lnTo>
                    <a:lnTo>
                      <a:pt x="2764" y="2796"/>
                    </a:lnTo>
                    <a:lnTo>
                      <a:pt x="2833" y="2796"/>
                    </a:lnTo>
                    <a:lnTo>
                      <a:pt x="2793" y="2712"/>
                    </a:lnTo>
                    <a:lnTo>
                      <a:pt x="2845" y="2602"/>
                    </a:lnTo>
                    <a:lnTo>
                      <a:pt x="2790" y="2488"/>
                    </a:lnTo>
                    <a:lnTo>
                      <a:pt x="2800" y="2449"/>
                    </a:lnTo>
                    <a:lnTo>
                      <a:pt x="2704" y="2323"/>
                    </a:lnTo>
                    <a:lnTo>
                      <a:pt x="2682" y="2241"/>
                    </a:lnTo>
                    <a:lnTo>
                      <a:pt x="2710" y="2146"/>
                    </a:lnTo>
                    <a:lnTo>
                      <a:pt x="2745" y="2061"/>
                    </a:lnTo>
                    <a:lnTo>
                      <a:pt x="2665" y="1965"/>
                    </a:lnTo>
                    <a:lnTo>
                      <a:pt x="2562" y="1965"/>
                    </a:lnTo>
                    <a:lnTo>
                      <a:pt x="2568" y="1938"/>
                    </a:lnTo>
                    <a:lnTo>
                      <a:pt x="2635" y="1921"/>
                    </a:lnTo>
                    <a:lnTo>
                      <a:pt x="2568" y="1750"/>
                    </a:lnTo>
                    <a:lnTo>
                      <a:pt x="2634" y="1722"/>
                    </a:lnTo>
                    <a:lnTo>
                      <a:pt x="2680" y="1618"/>
                    </a:lnTo>
                    <a:lnTo>
                      <a:pt x="2635" y="1554"/>
                    </a:lnTo>
                    <a:lnTo>
                      <a:pt x="2628" y="1447"/>
                    </a:lnTo>
                    <a:lnTo>
                      <a:pt x="2629" y="1341"/>
                    </a:lnTo>
                    <a:lnTo>
                      <a:pt x="2575" y="1312"/>
                    </a:lnTo>
                    <a:lnTo>
                      <a:pt x="2590" y="1218"/>
                    </a:lnTo>
                    <a:lnTo>
                      <a:pt x="2538" y="1188"/>
                    </a:lnTo>
                    <a:lnTo>
                      <a:pt x="2520" y="1128"/>
                    </a:lnTo>
                    <a:lnTo>
                      <a:pt x="2566" y="1080"/>
                    </a:lnTo>
                    <a:lnTo>
                      <a:pt x="2502" y="1018"/>
                    </a:lnTo>
                    <a:lnTo>
                      <a:pt x="2487" y="970"/>
                    </a:lnTo>
                    <a:lnTo>
                      <a:pt x="2359" y="844"/>
                    </a:lnTo>
                    <a:lnTo>
                      <a:pt x="2299" y="804"/>
                    </a:lnTo>
                    <a:lnTo>
                      <a:pt x="2205" y="865"/>
                    </a:lnTo>
                    <a:lnTo>
                      <a:pt x="2178" y="826"/>
                    </a:lnTo>
                    <a:lnTo>
                      <a:pt x="2223" y="769"/>
                    </a:lnTo>
                    <a:lnTo>
                      <a:pt x="2163" y="676"/>
                    </a:lnTo>
                    <a:lnTo>
                      <a:pt x="2121" y="738"/>
                    </a:lnTo>
                    <a:lnTo>
                      <a:pt x="2062" y="729"/>
                    </a:lnTo>
                    <a:lnTo>
                      <a:pt x="2010" y="642"/>
                    </a:lnTo>
                    <a:lnTo>
                      <a:pt x="1927" y="478"/>
                    </a:lnTo>
                    <a:lnTo>
                      <a:pt x="1837" y="409"/>
                    </a:lnTo>
                    <a:lnTo>
                      <a:pt x="1713" y="264"/>
                    </a:lnTo>
                    <a:lnTo>
                      <a:pt x="1671" y="189"/>
                    </a:lnTo>
                    <a:lnTo>
                      <a:pt x="1674" y="124"/>
                    </a:lnTo>
                    <a:lnTo>
                      <a:pt x="1642" y="90"/>
                    </a:lnTo>
                    <a:lnTo>
                      <a:pt x="1591" y="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50" name="任意多边形 4">
                <a:extLst>
                  <a:ext uri="{FF2B5EF4-FFF2-40B4-BE49-F238E27FC236}">
                    <a16:creationId xmlns:a16="http://schemas.microsoft.com/office/drawing/2014/main" id="{4C11C117-EA88-05E6-CFE8-EC6F7BF77692}"/>
                  </a:ext>
                  <a:ext uri="{C183D7F6-B498-43B3-948B-1728B52AA6E4}">
                    <adec:decorative xmlns:adec="http://schemas.microsoft.com/office/drawing/2017/decorative" val="1"/>
                  </a:ext>
                </a:extLst>
              </p:cNvPr>
              <p:cNvSpPr>
                <a:spLocks/>
              </p:cNvSpPr>
              <p:nvPr/>
            </p:nvSpPr>
            <p:spPr bwMode="auto">
              <a:xfrm>
                <a:off x="3244415" y="2071172"/>
                <a:ext cx="877888" cy="1939925"/>
              </a:xfrm>
              <a:custGeom>
                <a:avLst/>
                <a:gdLst>
                  <a:gd name="T0" fmla="*/ 36772271 w 4226"/>
                  <a:gd name="T1" fmla="*/ 0 h 9338"/>
                  <a:gd name="T2" fmla="*/ 0 w 4226"/>
                  <a:gd name="T3" fmla="*/ 36775952 h 9338"/>
                  <a:gd name="T4" fmla="*/ 36772271 w 4226"/>
                  <a:gd name="T5" fmla="*/ 36775952 h 9338"/>
                  <a:gd name="T6" fmla="*/ 36772271 w 4226"/>
                  <a:gd name="T7" fmla="*/ 0 h 9338"/>
                  <a:gd name="T8" fmla="*/ 0 60000 65536"/>
                  <a:gd name="T9" fmla="*/ 0 60000 65536"/>
                  <a:gd name="T10" fmla="*/ 0 60000 65536"/>
                  <a:gd name="T11" fmla="*/ 0 60000 65536"/>
                  <a:gd name="T12" fmla="*/ 0 w 4226"/>
                  <a:gd name="T13" fmla="*/ 0 h 9338"/>
                  <a:gd name="T14" fmla="*/ 4226 w 4226"/>
                  <a:gd name="T15" fmla="*/ 9338 h 9338"/>
                </a:gdLst>
                <a:ahLst/>
                <a:cxnLst>
                  <a:cxn ang="T8">
                    <a:pos x="T0" y="T1"/>
                  </a:cxn>
                  <a:cxn ang="T9">
                    <a:pos x="T2" y="T3"/>
                  </a:cxn>
                  <a:cxn ang="T10">
                    <a:pos x="T4" y="T5"/>
                  </a:cxn>
                  <a:cxn ang="T11">
                    <a:pos x="T6" y="T7"/>
                  </a:cxn>
                </a:cxnLst>
                <a:rect l="T12" t="T13" r="T14" b="T15"/>
                <a:pathLst>
                  <a:path w="4226" h="9338">
                    <a:moveTo>
                      <a:pt x="745" y="1175"/>
                    </a:moveTo>
                    <a:lnTo>
                      <a:pt x="844" y="1212"/>
                    </a:lnTo>
                    <a:lnTo>
                      <a:pt x="904" y="1227"/>
                    </a:lnTo>
                    <a:lnTo>
                      <a:pt x="915" y="1200"/>
                    </a:lnTo>
                    <a:lnTo>
                      <a:pt x="966" y="1181"/>
                    </a:lnTo>
                    <a:lnTo>
                      <a:pt x="970" y="1125"/>
                    </a:lnTo>
                    <a:lnTo>
                      <a:pt x="897" y="1131"/>
                    </a:lnTo>
                    <a:lnTo>
                      <a:pt x="838" y="1088"/>
                    </a:lnTo>
                    <a:lnTo>
                      <a:pt x="910" y="977"/>
                    </a:lnTo>
                    <a:lnTo>
                      <a:pt x="961" y="986"/>
                    </a:lnTo>
                    <a:lnTo>
                      <a:pt x="1096" y="926"/>
                    </a:lnTo>
                    <a:lnTo>
                      <a:pt x="1155" y="963"/>
                    </a:lnTo>
                    <a:lnTo>
                      <a:pt x="1201" y="1005"/>
                    </a:lnTo>
                    <a:lnTo>
                      <a:pt x="1296" y="1059"/>
                    </a:lnTo>
                    <a:lnTo>
                      <a:pt x="1287" y="959"/>
                    </a:lnTo>
                    <a:lnTo>
                      <a:pt x="1395" y="849"/>
                    </a:lnTo>
                    <a:lnTo>
                      <a:pt x="1459" y="827"/>
                    </a:lnTo>
                    <a:lnTo>
                      <a:pt x="1465" y="762"/>
                    </a:lnTo>
                    <a:lnTo>
                      <a:pt x="1467" y="693"/>
                    </a:lnTo>
                    <a:lnTo>
                      <a:pt x="1519" y="620"/>
                    </a:lnTo>
                    <a:lnTo>
                      <a:pt x="1476" y="551"/>
                    </a:lnTo>
                    <a:lnTo>
                      <a:pt x="1521" y="501"/>
                    </a:lnTo>
                    <a:lnTo>
                      <a:pt x="1713" y="539"/>
                    </a:lnTo>
                    <a:lnTo>
                      <a:pt x="1734" y="459"/>
                    </a:lnTo>
                    <a:lnTo>
                      <a:pt x="1843" y="420"/>
                    </a:lnTo>
                    <a:lnTo>
                      <a:pt x="1890" y="330"/>
                    </a:lnTo>
                    <a:lnTo>
                      <a:pt x="1963" y="293"/>
                    </a:lnTo>
                    <a:lnTo>
                      <a:pt x="2038" y="161"/>
                    </a:lnTo>
                    <a:lnTo>
                      <a:pt x="2116" y="171"/>
                    </a:lnTo>
                    <a:lnTo>
                      <a:pt x="2217" y="65"/>
                    </a:lnTo>
                    <a:lnTo>
                      <a:pt x="2340" y="0"/>
                    </a:lnTo>
                    <a:lnTo>
                      <a:pt x="2374" y="74"/>
                    </a:lnTo>
                    <a:lnTo>
                      <a:pt x="2391" y="111"/>
                    </a:lnTo>
                    <a:lnTo>
                      <a:pt x="2436" y="191"/>
                    </a:lnTo>
                    <a:lnTo>
                      <a:pt x="2547" y="230"/>
                    </a:lnTo>
                    <a:lnTo>
                      <a:pt x="2577" y="320"/>
                    </a:lnTo>
                    <a:lnTo>
                      <a:pt x="2637" y="363"/>
                    </a:lnTo>
                    <a:lnTo>
                      <a:pt x="2677" y="417"/>
                    </a:lnTo>
                    <a:lnTo>
                      <a:pt x="2805" y="378"/>
                    </a:lnTo>
                    <a:lnTo>
                      <a:pt x="2836" y="420"/>
                    </a:lnTo>
                    <a:lnTo>
                      <a:pt x="2800" y="496"/>
                    </a:lnTo>
                    <a:lnTo>
                      <a:pt x="2851" y="585"/>
                    </a:lnTo>
                    <a:lnTo>
                      <a:pt x="2739" y="612"/>
                    </a:lnTo>
                    <a:lnTo>
                      <a:pt x="2637" y="681"/>
                    </a:lnTo>
                    <a:lnTo>
                      <a:pt x="2635" y="759"/>
                    </a:lnTo>
                    <a:lnTo>
                      <a:pt x="2605" y="827"/>
                    </a:lnTo>
                    <a:lnTo>
                      <a:pt x="2557" y="869"/>
                    </a:lnTo>
                    <a:lnTo>
                      <a:pt x="2619" y="926"/>
                    </a:lnTo>
                    <a:lnTo>
                      <a:pt x="2647" y="1025"/>
                    </a:lnTo>
                    <a:lnTo>
                      <a:pt x="2689" y="1067"/>
                    </a:lnTo>
                    <a:lnTo>
                      <a:pt x="2644" y="1100"/>
                    </a:lnTo>
                    <a:lnTo>
                      <a:pt x="2623" y="1170"/>
                    </a:lnTo>
                    <a:lnTo>
                      <a:pt x="2539" y="1247"/>
                    </a:lnTo>
                    <a:lnTo>
                      <a:pt x="2607" y="1308"/>
                    </a:lnTo>
                    <a:lnTo>
                      <a:pt x="2620" y="1367"/>
                    </a:lnTo>
                    <a:lnTo>
                      <a:pt x="2598" y="1433"/>
                    </a:lnTo>
                    <a:lnTo>
                      <a:pt x="2647" y="1524"/>
                    </a:lnTo>
                    <a:lnTo>
                      <a:pt x="2728" y="1574"/>
                    </a:lnTo>
                    <a:lnTo>
                      <a:pt x="2824" y="1541"/>
                    </a:lnTo>
                    <a:lnTo>
                      <a:pt x="2874" y="1463"/>
                    </a:lnTo>
                    <a:lnTo>
                      <a:pt x="2955" y="1442"/>
                    </a:lnTo>
                    <a:lnTo>
                      <a:pt x="3022" y="1380"/>
                    </a:lnTo>
                    <a:lnTo>
                      <a:pt x="3060" y="1455"/>
                    </a:lnTo>
                    <a:lnTo>
                      <a:pt x="3204" y="1598"/>
                    </a:lnTo>
                    <a:lnTo>
                      <a:pt x="3256" y="1637"/>
                    </a:lnTo>
                    <a:lnTo>
                      <a:pt x="3262" y="1701"/>
                    </a:lnTo>
                    <a:lnTo>
                      <a:pt x="3213" y="1760"/>
                    </a:lnTo>
                    <a:lnTo>
                      <a:pt x="3193" y="1850"/>
                    </a:lnTo>
                    <a:lnTo>
                      <a:pt x="3213" y="1892"/>
                    </a:lnTo>
                    <a:lnTo>
                      <a:pt x="3145" y="2036"/>
                    </a:lnTo>
                    <a:lnTo>
                      <a:pt x="3172" y="2102"/>
                    </a:lnTo>
                    <a:lnTo>
                      <a:pt x="3224" y="2144"/>
                    </a:lnTo>
                    <a:lnTo>
                      <a:pt x="3274" y="2136"/>
                    </a:lnTo>
                    <a:lnTo>
                      <a:pt x="3313" y="2208"/>
                    </a:lnTo>
                    <a:lnTo>
                      <a:pt x="3264" y="2262"/>
                    </a:lnTo>
                    <a:lnTo>
                      <a:pt x="3208" y="2312"/>
                    </a:lnTo>
                    <a:lnTo>
                      <a:pt x="3253" y="2393"/>
                    </a:lnTo>
                    <a:lnTo>
                      <a:pt x="3256" y="2450"/>
                    </a:lnTo>
                    <a:lnTo>
                      <a:pt x="3349" y="2535"/>
                    </a:lnTo>
                    <a:lnTo>
                      <a:pt x="3415" y="2609"/>
                    </a:lnTo>
                    <a:lnTo>
                      <a:pt x="3474" y="2630"/>
                    </a:lnTo>
                    <a:lnTo>
                      <a:pt x="3499" y="2703"/>
                    </a:lnTo>
                    <a:lnTo>
                      <a:pt x="3568" y="2714"/>
                    </a:lnTo>
                    <a:lnTo>
                      <a:pt x="3594" y="2790"/>
                    </a:lnTo>
                    <a:lnTo>
                      <a:pt x="3600" y="2871"/>
                    </a:lnTo>
                    <a:lnTo>
                      <a:pt x="3598" y="2939"/>
                    </a:lnTo>
                    <a:lnTo>
                      <a:pt x="3592" y="3020"/>
                    </a:lnTo>
                    <a:lnTo>
                      <a:pt x="3523" y="3087"/>
                    </a:lnTo>
                    <a:lnTo>
                      <a:pt x="3376" y="3063"/>
                    </a:lnTo>
                    <a:lnTo>
                      <a:pt x="3246" y="3195"/>
                    </a:lnTo>
                    <a:lnTo>
                      <a:pt x="3244" y="3249"/>
                    </a:lnTo>
                    <a:lnTo>
                      <a:pt x="3276" y="3303"/>
                    </a:lnTo>
                    <a:lnTo>
                      <a:pt x="3282" y="3345"/>
                    </a:lnTo>
                    <a:lnTo>
                      <a:pt x="3100" y="3482"/>
                    </a:lnTo>
                    <a:lnTo>
                      <a:pt x="3250" y="3606"/>
                    </a:lnTo>
                    <a:lnTo>
                      <a:pt x="3199" y="3674"/>
                    </a:lnTo>
                    <a:lnTo>
                      <a:pt x="3207" y="3756"/>
                    </a:lnTo>
                    <a:lnTo>
                      <a:pt x="3220" y="3830"/>
                    </a:lnTo>
                    <a:lnTo>
                      <a:pt x="3207" y="3920"/>
                    </a:lnTo>
                    <a:lnTo>
                      <a:pt x="3160" y="3962"/>
                    </a:lnTo>
                    <a:lnTo>
                      <a:pt x="3102" y="3906"/>
                    </a:lnTo>
                    <a:lnTo>
                      <a:pt x="3028" y="3953"/>
                    </a:lnTo>
                    <a:lnTo>
                      <a:pt x="3004" y="4001"/>
                    </a:lnTo>
                    <a:lnTo>
                      <a:pt x="2926" y="4013"/>
                    </a:lnTo>
                    <a:lnTo>
                      <a:pt x="2863" y="3986"/>
                    </a:lnTo>
                    <a:lnTo>
                      <a:pt x="2812" y="4116"/>
                    </a:lnTo>
                    <a:lnTo>
                      <a:pt x="2754" y="4181"/>
                    </a:lnTo>
                    <a:lnTo>
                      <a:pt x="2673" y="4278"/>
                    </a:lnTo>
                    <a:lnTo>
                      <a:pt x="2611" y="4323"/>
                    </a:lnTo>
                    <a:lnTo>
                      <a:pt x="2616" y="4430"/>
                    </a:lnTo>
                    <a:lnTo>
                      <a:pt x="2662" y="4464"/>
                    </a:lnTo>
                    <a:lnTo>
                      <a:pt x="2698" y="4551"/>
                    </a:lnTo>
                    <a:lnTo>
                      <a:pt x="2787" y="4590"/>
                    </a:lnTo>
                    <a:lnTo>
                      <a:pt x="2856" y="4647"/>
                    </a:lnTo>
                    <a:lnTo>
                      <a:pt x="2844" y="4727"/>
                    </a:lnTo>
                    <a:lnTo>
                      <a:pt x="2857" y="4784"/>
                    </a:lnTo>
                    <a:lnTo>
                      <a:pt x="2964" y="4784"/>
                    </a:lnTo>
                    <a:lnTo>
                      <a:pt x="3085" y="4757"/>
                    </a:lnTo>
                    <a:lnTo>
                      <a:pt x="3100" y="4839"/>
                    </a:lnTo>
                    <a:lnTo>
                      <a:pt x="3147" y="4919"/>
                    </a:lnTo>
                    <a:lnTo>
                      <a:pt x="3115" y="4953"/>
                    </a:lnTo>
                    <a:lnTo>
                      <a:pt x="3151" y="5013"/>
                    </a:lnTo>
                    <a:lnTo>
                      <a:pt x="3202" y="4979"/>
                    </a:lnTo>
                    <a:lnTo>
                      <a:pt x="3297" y="5078"/>
                    </a:lnTo>
                    <a:lnTo>
                      <a:pt x="3426" y="5031"/>
                    </a:lnTo>
                    <a:lnTo>
                      <a:pt x="3442" y="5099"/>
                    </a:lnTo>
                    <a:lnTo>
                      <a:pt x="3505" y="5085"/>
                    </a:lnTo>
                    <a:lnTo>
                      <a:pt x="3534" y="5138"/>
                    </a:lnTo>
                    <a:lnTo>
                      <a:pt x="3558" y="5219"/>
                    </a:lnTo>
                    <a:lnTo>
                      <a:pt x="3612" y="5255"/>
                    </a:lnTo>
                    <a:lnTo>
                      <a:pt x="3676" y="5270"/>
                    </a:lnTo>
                    <a:lnTo>
                      <a:pt x="3726" y="5318"/>
                    </a:lnTo>
                    <a:lnTo>
                      <a:pt x="3715" y="5373"/>
                    </a:lnTo>
                    <a:lnTo>
                      <a:pt x="3774" y="5433"/>
                    </a:lnTo>
                    <a:lnTo>
                      <a:pt x="3793" y="5513"/>
                    </a:lnTo>
                    <a:lnTo>
                      <a:pt x="3879" y="5571"/>
                    </a:lnTo>
                    <a:lnTo>
                      <a:pt x="3885" y="5660"/>
                    </a:lnTo>
                    <a:lnTo>
                      <a:pt x="3787" y="5720"/>
                    </a:lnTo>
                    <a:lnTo>
                      <a:pt x="3697" y="5783"/>
                    </a:lnTo>
                    <a:lnTo>
                      <a:pt x="3679" y="5876"/>
                    </a:lnTo>
                    <a:lnTo>
                      <a:pt x="3682" y="5984"/>
                    </a:lnTo>
                    <a:lnTo>
                      <a:pt x="3651" y="6047"/>
                    </a:lnTo>
                    <a:lnTo>
                      <a:pt x="3568" y="6114"/>
                    </a:lnTo>
                    <a:lnTo>
                      <a:pt x="3633" y="6278"/>
                    </a:lnTo>
                    <a:lnTo>
                      <a:pt x="3709" y="6327"/>
                    </a:lnTo>
                    <a:lnTo>
                      <a:pt x="3772" y="6326"/>
                    </a:lnTo>
                    <a:lnTo>
                      <a:pt x="3825" y="6287"/>
                    </a:lnTo>
                    <a:lnTo>
                      <a:pt x="3864" y="6282"/>
                    </a:lnTo>
                    <a:lnTo>
                      <a:pt x="3870" y="6314"/>
                    </a:lnTo>
                    <a:lnTo>
                      <a:pt x="3898" y="6359"/>
                    </a:lnTo>
                    <a:lnTo>
                      <a:pt x="3894" y="6440"/>
                    </a:lnTo>
                    <a:lnTo>
                      <a:pt x="3924" y="6477"/>
                    </a:lnTo>
                    <a:lnTo>
                      <a:pt x="3925" y="6558"/>
                    </a:lnTo>
                    <a:lnTo>
                      <a:pt x="3993" y="6578"/>
                    </a:lnTo>
                    <a:lnTo>
                      <a:pt x="4047" y="6669"/>
                    </a:lnTo>
                    <a:lnTo>
                      <a:pt x="4117" y="6737"/>
                    </a:lnTo>
                    <a:lnTo>
                      <a:pt x="4156" y="6794"/>
                    </a:lnTo>
                    <a:lnTo>
                      <a:pt x="4216" y="6831"/>
                    </a:lnTo>
                    <a:lnTo>
                      <a:pt x="4226" y="6888"/>
                    </a:lnTo>
                    <a:lnTo>
                      <a:pt x="4182" y="6926"/>
                    </a:lnTo>
                    <a:lnTo>
                      <a:pt x="4195" y="6984"/>
                    </a:lnTo>
                    <a:lnTo>
                      <a:pt x="4143" y="7010"/>
                    </a:lnTo>
                    <a:lnTo>
                      <a:pt x="4081" y="7002"/>
                    </a:lnTo>
                    <a:lnTo>
                      <a:pt x="4071" y="7082"/>
                    </a:lnTo>
                    <a:lnTo>
                      <a:pt x="4014" y="7134"/>
                    </a:lnTo>
                    <a:lnTo>
                      <a:pt x="4030" y="7230"/>
                    </a:lnTo>
                    <a:lnTo>
                      <a:pt x="3991" y="7278"/>
                    </a:lnTo>
                    <a:lnTo>
                      <a:pt x="3928" y="7334"/>
                    </a:lnTo>
                    <a:lnTo>
                      <a:pt x="3946" y="7386"/>
                    </a:lnTo>
                    <a:lnTo>
                      <a:pt x="4018" y="7403"/>
                    </a:lnTo>
                    <a:lnTo>
                      <a:pt x="3979" y="7524"/>
                    </a:lnTo>
                    <a:lnTo>
                      <a:pt x="3915" y="7571"/>
                    </a:lnTo>
                    <a:lnTo>
                      <a:pt x="3934" y="7622"/>
                    </a:lnTo>
                    <a:lnTo>
                      <a:pt x="3973" y="7629"/>
                    </a:lnTo>
                    <a:lnTo>
                      <a:pt x="3991" y="7689"/>
                    </a:lnTo>
                    <a:lnTo>
                      <a:pt x="3955" y="7725"/>
                    </a:lnTo>
                    <a:lnTo>
                      <a:pt x="3994" y="7808"/>
                    </a:lnTo>
                    <a:lnTo>
                      <a:pt x="3973" y="7881"/>
                    </a:lnTo>
                    <a:lnTo>
                      <a:pt x="3982" y="7998"/>
                    </a:lnTo>
                    <a:lnTo>
                      <a:pt x="3999" y="8085"/>
                    </a:lnTo>
                    <a:lnTo>
                      <a:pt x="4030" y="8138"/>
                    </a:lnTo>
                    <a:lnTo>
                      <a:pt x="4053" y="8184"/>
                    </a:lnTo>
                    <a:lnTo>
                      <a:pt x="4018" y="8220"/>
                    </a:lnTo>
                    <a:lnTo>
                      <a:pt x="4032" y="8280"/>
                    </a:lnTo>
                    <a:lnTo>
                      <a:pt x="4000" y="8322"/>
                    </a:lnTo>
                    <a:lnTo>
                      <a:pt x="3943" y="8354"/>
                    </a:lnTo>
                    <a:lnTo>
                      <a:pt x="3894" y="8330"/>
                    </a:lnTo>
                    <a:lnTo>
                      <a:pt x="3855" y="8355"/>
                    </a:lnTo>
                    <a:lnTo>
                      <a:pt x="3837" y="8403"/>
                    </a:lnTo>
                    <a:lnTo>
                      <a:pt x="3796" y="8423"/>
                    </a:lnTo>
                    <a:lnTo>
                      <a:pt x="3724" y="8430"/>
                    </a:lnTo>
                    <a:lnTo>
                      <a:pt x="3655" y="8375"/>
                    </a:lnTo>
                    <a:lnTo>
                      <a:pt x="3642" y="8456"/>
                    </a:lnTo>
                    <a:lnTo>
                      <a:pt x="3558" y="8514"/>
                    </a:lnTo>
                    <a:lnTo>
                      <a:pt x="3394" y="8739"/>
                    </a:lnTo>
                    <a:lnTo>
                      <a:pt x="3279" y="8808"/>
                    </a:lnTo>
                    <a:lnTo>
                      <a:pt x="3220" y="8784"/>
                    </a:lnTo>
                    <a:lnTo>
                      <a:pt x="3165" y="8825"/>
                    </a:lnTo>
                    <a:lnTo>
                      <a:pt x="3130" y="8897"/>
                    </a:lnTo>
                    <a:lnTo>
                      <a:pt x="3033" y="8916"/>
                    </a:lnTo>
                    <a:lnTo>
                      <a:pt x="3034" y="9005"/>
                    </a:lnTo>
                    <a:lnTo>
                      <a:pt x="3061" y="9071"/>
                    </a:lnTo>
                    <a:lnTo>
                      <a:pt x="3028" y="9134"/>
                    </a:lnTo>
                    <a:lnTo>
                      <a:pt x="2983" y="9153"/>
                    </a:lnTo>
                    <a:lnTo>
                      <a:pt x="2911" y="9194"/>
                    </a:lnTo>
                    <a:lnTo>
                      <a:pt x="2890" y="9249"/>
                    </a:lnTo>
                    <a:lnTo>
                      <a:pt x="2797" y="9299"/>
                    </a:lnTo>
                    <a:lnTo>
                      <a:pt x="2761" y="9275"/>
                    </a:lnTo>
                    <a:lnTo>
                      <a:pt x="2686" y="9263"/>
                    </a:lnTo>
                    <a:lnTo>
                      <a:pt x="2650" y="9338"/>
                    </a:lnTo>
                    <a:lnTo>
                      <a:pt x="2596" y="9296"/>
                    </a:lnTo>
                    <a:lnTo>
                      <a:pt x="2536" y="9315"/>
                    </a:lnTo>
                    <a:lnTo>
                      <a:pt x="2490" y="9297"/>
                    </a:lnTo>
                    <a:lnTo>
                      <a:pt x="2494" y="9209"/>
                    </a:lnTo>
                    <a:lnTo>
                      <a:pt x="2392" y="9143"/>
                    </a:lnTo>
                    <a:lnTo>
                      <a:pt x="2286" y="9194"/>
                    </a:lnTo>
                    <a:lnTo>
                      <a:pt x="2233" y="9156"/>
                    </a:lnTo>
                    <a:lnTo>
                      <a:pt x="2160" y="9203"/>
                    </a:lnTo>
                    <a:lnTo>
                      <a:pt x="2083" y="9174"/>
                    </a:lnTo>
                    <a:lnTo>
                      <a:pt x="2047" y="9143"/>
                    </a:lnTo>
                    <a:lnTo>
                      <a:pt x="1969" y="9167"/>
                    </a:lnTo>
                    <a:lnTo>
                      <a:pt x="1881" y="9125"/>
                    </a:lnTo>
                    <a:lnTo>
                      <a:pt x="1894" y="9066"/>
                    </a:lnTo>
                    <a:lnTo>
                      <a:pt x="1836" y="9044"/>
                    </a:lnTo>
                    <a:lnTo>
                      <a:pt x="1816" y="8853"/>
                    </a:lnTo>
                    <a:lnTo>
                      <a:pt x="1779" y="8768"/>
                    </a:lnTo>
                    <a:lnTo>
                      <a:pt x="1728" y="8742"/>
                    </a:lnTo>
                    <a:lnTo>
                      <a:pt x="1773" y="8619"/>
                    </a:lnTo>
                    <a:lnTo>
                      <a:pt x="1707" y="8652"/>
                    </a:lnTo>
                    <a:lnTo>
                      <a:pt x="1624" y="8600"/>
                    </a:lnTo>
                    <a:lnTo>
                      <a:pt x="1557" y="8528"/>
                    </a:lnTo>
                    <a:lnTo>
                      <a:pt x="1482" y="8474"/>
                    </a:lnTo>
                    <a:lnTo>
                      <a:pt x="1596" y="8439"/>
                    </a:lnTo>
                    <a:lnTo>
                      <a:pt x="1660" y="8406"/>
                    </a:lnTo>
                    <a:lnTo>
                      <a:pt x="1696" y="8339"/>
                    </a:lnTo>
                    <a:lnTo>
                      <a:pt x="1504" y="8147"/>
                    </a:lnTo>
                    <a:lnTo>
                      <a:pt x="1369" y="8070"/>
                    </a:lnTo>
                    <a:lnTo>
                      <a:pt x="1303" y="8087"/>
                    </a:lnTo>
                    <a:lnTo>
                      <a:pt x="1240" y="8015"/>
                    </a:lnTo>
                    <a:lnTo>
                      <a:pt x="1294" y="7970"/>
                    </a:lnTo>
                    <a:lnTo>
                      <a:pt x="1234" y="7860"/>
                    </a:lnTo>
                    <a:lnTo>
                      <a:pt x="1195" y="7779"/>
                    </a:lnTo>
                    <a:lnTo>
                      <a:pt x="1155" y="7718"/>
                    </a:lnTo>
                    <a:lnTo>
                      <a:pt x="1071" y="7634"/>
                    </a:lnTo>
                    <a:lnTo>
                      <a:pt x="976" y="7553"/>
                    </a:lnTo>
                    <a:lnTo>
                      <a:pt x="993" y="7485"/>
                    </a:lnTo>
                    <a:lnTo>
                      <a:pt x="1033" y="7448"/>
                    </a:lnTo>
                    <a:lnTo>
                      <a:pt x="1225" y="7362"/>
                    </a:lnTo>
                    <a:lnTo>
                      <a:pt x="1293" y="7308"/>
                    </a:lnTo>
                    <a:lnTo>
                      <a:pt x="1390" y="7263"/>
                    </a:lnTo>
                    <a:lnTo>
                      <a:pt x="1422" y="7328"/>
                    </a:lnTo>
                    <a:lnTo>
                      <a:pt x="1492" y="7562"/>
                    </a:lnTo>
                    <a:lnTo>
                      <a:pt x="1552" y="7628"/>
                    </a:lnTo>
                    <a:lnTo>
                      <a:pt x="1647" y="7817"/>
                    </a:lnTo>
                    <a:lnTo>
                      <a:pt x="1803" y="7908"/>
                    </a:lnTo>
                    <a:lnTo>
                      <a:pt x="1851" y="7913"/>
                    </a:lnTo>
                    <a:lnTo>
                      <a:pt x="1891" y="7847"/>
                    </a:lnTo>
                    <a:lnTo>
                      <a:pt x="1929" y="7827"/>
                    </a:lnTo>
                    <a:lnTo>
                      <a:pt x="1989" y="7881"/>
                    </a:lnTo>
                    <a:lnTo>
                      <a:pt x="2068" y="7850"/>
                    </a:lnTo>
                    <a:lnTo>
                      <a:pt x="2127" y="7814"/>
                    </a:lnTo>
                    <a:lnTo>
                      <a:pt x="2095" y="7770"/>
                    </a:lnTo>
                    <a:lnTo>
                      <a:pt x="2020" y="7784"/>
                    </a:lnTo>
                    <a:lnTo>
                      <a:pt x="1929" y="7712"/>
                    </a:lnTo>
                    <a:lnTo>
                      <a:pt x="1897" y="7755"/>
                    </a:lnTo>
                    <a:lnTo>
                      <a:pt x="1846" y="7752"/>
                    </a:lnTo>
                    <a:lnTo>
                      <a:pt x="1767" y="7695"/>
                    </a:lnTo>
                    <a:lnTo>
                      <a:pt x="1674" y="7623"/>
                    </a:lnTo>
                    <a:lnTo>
                      <a:pt x="1585" y="7565"/>
                    </a:lnTo>
                    <a:lnTo>
                      <a:pt x="1521" y="7496"/>
                    </a:lnTo>
                    <a:lnTo>
                      <a:pt x="1480" y="7445"/>
                    </a:lnTo>
                    <a:lnTo>
                      <a:pt x="1498" y="7302"/>
                    </a:lnTo>
                    <a:lnTo>
                      <a:pt x="1462" y="7250"/>
                    </a:lnTo>
                    <a:lnTo>
                      <a:pt x="1408" y="7191"/>
                    </a:lnTo>
                    <a:lnTo>
                      <a:pt x="1390" y="7154"/>
                    </a:lnTo>
                    <a:lnTo>
                      <a:pt x="1359" y="7059"/>
                    </a:lnTo>
                    <a:lnTo>
                      <a:pt x="1336" y="7004"/>
                    </a:lnTo>
                    <a:lnTo>
                      <a:pt x="1324" y="6926"/>
                    </a:lnTo>
                    <a:lnTo>
                      <a:pt x="1243" y="6846"/>
                    </a:lnTo>
                    <a:lnTo>
                      <a:pt x="1242" y="6765"/>
                    </a:lnTo>
                    <a:lnTo>
                      <a:pt x="1275" y="6681"/>
                    </a:lnTo>
                    <a:lnTo>
                      <a:pt x="1377" y="6531"/>
                    </a:lnTo>
                    <a:lnTo>
                      <a:pt x="1435" y="6407"/>
                    </a:lnTo>
                    <a:lnTo>
                      <a:pt x="1500" y="6329"/>
                    </a:lnTo>
                    <a:lnTo>
                      <a:pt x="1483" y="6290"/>
                    </a:lnTo>
                    <a:lnTo>
                      <a:pt x="1540" y="6260"/>
                    </a:lnTo>
                    <a:lnTo>
                      <a:pt x="1564" y="6215"/>
                    </a:lnTo>
                    <a:lnTo>
                      <a:pt x="1624" y="6204"/>
                    </a:lnTo>
                    <a:lnTo>
                      <a:pt x="1657" y="6111"/>
                    </a:lnTo>
                    <a:lnTo>
                      <a:pt x="1704" y="6084"/>
                    </a:lnTo>
                    <a:lnTo>
                      <a:pt x="1809" y="6069"/>
                    </a:lnTo>
                    <a:lnTo>
                      <a:pt x="1896" y="6050"/>
                    </a:lnTo>
                    <a:lnTo>
                      <a:pt x="1884" y="6018"/>
                    </a:lnTo>
                    <a:lnTo>
                      <a:pt x="1791" y="6042"/>
                    </a:lnTo>
                    <a:lnTo>
                      <a:pt x="1698" y="6059"/>
                    </a:lnTo>
                    <a:lnTo>
                      <a:pt x="1476" y="6027"/>
                    </a:lnTo>
                    <a:lnTo>
                      <a:pt x="1386" y="5933"/>
                    </a:lnTo>
                    <a:lnTo>
                      <a:pt x="1366" y="5873"/>
                    </a:lnTo>
                    <a:lnTo>
                      <a:pt x="1398" y="5450"/>
                    </a:lnTo>
                    <a:lnTo>
                      <a:pt x="1417" y="5367"/>
                    </a:lnTo>
                    <a:lnTo>
                      <a:pt x="1398" y="5277"/>
                    </a:lnTo>
                    <a:lnTo>
                      <a:pt x="1467" y="5232"/>
                    </a:lnTo>
                    <a:lnTo>
                      <a:pt x="1497" y="5258"/>
                    </a:lnTo>
                    <a:lnTo>
                      <a:pt x="1486" y="5333"/>
                    </a:lnTo>
                    <a:lnTo>
                      <a:pt x="1518" y="5366"/>
                    </a:lnTo>
                    <a:lnTo>
                      <a:pt x="1555" y="5394"/>
                    </a:lnTo>
                    <a:lnTo>
                      <a:pt x="1587" y="5373"/>
                    </a:lnTo>
                    <a:lnTo>
                      <a:pt x="1563" y="5333"/>
                    </a:lnTo>
                    <a:lnTo>
                      <a:pt x="1540" y="5264"/>
                    </a:lnTo>
                    <a:lnTo>
                      <a:pt x="1554" y="5214"/>
                    </a:lnTo>
                    <a:lnTo>
                      <a:pt x="1630" y="5174"/>
                    </a:lnTo>
                    <a:lnTo>
                      <a:pt x="1714" y="5144"/>
                    </a:lnTo>
                    <a:lnTo>
                      <a:pt x="1764" y="5192"/>
                    </a:lnTo>
                    <a:lnTo>
                      <a:pt x="1894" y="5103"/>
                    </a:lnTo>
                    <a:lnTo>
                      <a:pt x="1851" y="5045"/>
                    </a:lnTo>
                    <a:lnTo>
                      <a:pt x="1849" y="4974"/>
                    </a:lnTo>
                    <a:lnTo>
                      <a:pt x="1905" y="4955"/>
                    </a:lnTo>
                    <a:lnTo>
                      <a:pt x="1945" y="4959"/>
                    </a:lnTo>
                    <a:lnTo>
                      <a:pt x="1935" y="4830"/>
                    </a:lnTo>
                    <a:lnTo>
                      <a:pt x="1893" y="4920"/>
                    </a:lnTo>
                    <a:lnTo>
                      <a:pt x="1852" y="4874"/>
                    </a:lnTo>
                    <a:lnTo>
                      <a:pt x="1846" y="4943"/>
                    </a:lnTo>
                    <a:lnTo>
                      <a:pt x="1785" y="4977"/>
                    </a:lnTo>
                    <a:lnTo>
                      <a:pt x="1771" y="4860"/>
                    </a:lnTo>
                    <a:lnTo>
                      <a:pt x="1732" y="4815"/>
                    </a:lnTo>
                    <a:lnTo>
                      <a:pt x="1846" y="4625"/>
                    </a:lnTo>
                    <a:lnTo>
                      <a:pt x="1912" y="4611"/>
                    </a:lnTo>
                    <a:lnTo>
                      <a:pt x="1983" y="4568"/>
                    </a:lnTo>
                    <a:lnTo>
                      <a:pt x="1963" y="4520"/>
                    </a:lnTo>
                    <a:lnTo>
                      <a:pt x="2008" y="4493"/>
                    </a:lnTo>
                    <a:lnTo>
                      <a:pt x="2013" y="4446"/>
                    </a:lnTo>
                    <a:lnTo>
                      <a:pt x="2073" y="4383"/>
                    </a:lnTo>
                    <a:lnTo>
                      <a:pt x="2059" y="4368"/>
                    </a:lnTo>
                    <a:lnTo>
                      <a:pt x="1984" y="4422"/>
                    </a:lnTo>
                    <a:lnTo>
                      <a:pt x="1947" y="4311"/>
                    </a:lnTo>
                    <a:lnTo>
                      <a:pt x="1876" y="4295"/>
                    </a:lnTo>
                    <a:lnTo>
                      <a:pt x="1882" y="4196"/>
                    </a:lnTo>
                    <a:lnTo>
                      <a:pt x="1899" y="4128"/>
                    </a:lnTo>
                    <a:lnTo>
                      <a:pt x="1983" y="4079"/>
                    </a:lnTo>
                    <a:lnTo>
                      <a:pt x="2058" y="3977"/>
                    </a:lnTo>
                    <a:lnTo>
                      <a:pt x="1954" y="4007"/>
                    </a:lnTo>
                    <a:lnTo>
                      <a:pt x="1932" y="4074"/>
                    </a:lnTo>
                    <a:lnTo>
                      <a:pt x="1884" y="4076"/>
                    </a:lnTo>
                    <a:lnTo>
                      <a:pt x="1765" y="4130"/>
                    </a:lnTo>
                    <a:lnTo>
                      <a:pt x="1716" y="4263"/>
                    </a:lnTo>
                    <a:lnTo>
                      <a:pt x="1588" y="4364"/>
                    </a:lnTo>
                    <a:lnTo>
                      <a:pt x="1516" y="4377"/>
                    </a:lnTo>
                    <a:lnTo>
                      <a:pt x="1521" y="4298"/>
                    </a:lnTo>
                    <a:lnTo>
                      <a:pt x="1543" y="4199"/>
                    </a:lnTo>
                    <a:lnTo>
                      <a:pt x="1432" y="4092"/>
                    </a:lnTo>
                    <a:lnTo>
                      <a:pt x="1372" y="4163"/>
                    </a:lnTo>
                    <a:lnTo>
                      <a:pt x="1395" y="4244"/>
                    </a:lnTo>
                    <a:lnTo>
                      <a:pt x="1336" y="4295"/>
                    </a:lnTo>
                    <a:lnTo>
                      <a:pt x="1257" y="4440"/>
                    </a:lnTo>
                    <a:lnTo>
                      <a:pt x="1114" y="4601"/>
                    </a:lnTo>
                    <a:lnTo>
                      <a:pt x="1069" y="4493"/>
                    </a:lnTo>
                    <a:lnTo>
                      <a:pt x="984" y="4553"/>
                    </a:lnTo>
                    <a:lnTo>
                      <a:pt x="1029" y="4671"/>
                    </a:lnTo>
                    <a:lnTo>
                      <a:pt x="1090" y="4694"/>
                    </a:lnTo>
                    <a:lnTo>
                      <a:pt x="1086" y="4632"/>
                    </a:lnTo>
                    <a:lnTo>
                      <a:pt x="1128" y="4632"/>
                    </a:lnTo>
                    <a:lnTo>
                      <a:pt x="1096" y="4763"/>
                    </a:lnTo>
                    <a:lnTo>
                      <a:pt x="994" y="4703"/>
                    </a:lnTo>
                    <a:lnTo>
                      <a:pt x="924" y="4586"/>
                    </a:lnTo>
                    <a:lnTo>
                      <a:pt x="865" y="4458"/>
                    </a:lnTo>
                    <a:lnTo>
                      <a:pt x="855" y="4328"/>
                    </a:lnTo>
                    <a:lnTo>
                      <a:pt x="916" y="4269"/>
                    </a:lnTo>
                    <a:lnTo>
                      <a:pt x="906" y="4218"/>
                    </a:lnTo>
                    <a:lnTo>
                      <a:pt x="1014" y="4182"/>
                    </a:lnTo>
                    <a:lnTo>
                      <a:pt x="1012" y="4118"/>
                    </a:lnTo>
                    <a:lnTo>
                      <a:pt x="1063" y="3971"/>
                    </a:lnTo>
                    <a:lnTo>
                      <a:pt x="1053" y="3914"/>
                    </a:lnTo>
                    <a:lnTo>
                      <a:pt x="978" y="3806"/>
                    </a:lnTo>
                    <a:lnTo>
                      <a:pt x="963" y="3851"/>
                    </a:lnTo>
                    <a:lnTo>
                      <a:pt x="1000" y="3935"/>
                    </a:lnTo>
                    <a:lnTo>
                      <a:pt x="915" y="4026"/>
                    </a:lnTo>
                    <a:lnTo>
                      <a:pt x="951" y="4074"/>
                    </a:lnTo>
                    <a:lnTo>
                      <a:pt x="933" y="4106"/>
                    </a:lnTo>
                    <a:lnTo>
                      <a:pt x="874" y="4118"/>
                    </a:lnTo>
                    <a:lnTo>
                      <a:pt x="802" y="4148"/>
                    </a:lnTo>
                    <a:lnTo>
                      <a:pt x="723" y="4074"/>
                    </a:lnTo>
                    <a:lnTo>
                      <a:pt x="591" y="3870"/>
                    </a:lnTo>
                    <a:lnTo>
                      <a:pt x="501" y="3710"/>
                    </a:lnTo>
                    <a:lnTo>
                      <a:pt x="535" y="3650"/>
                    </a:lnTo>
                    <a:lnTo>
                      <a:pt x="499" y="3498"/>
                    </a:lnTo>
                    <a:lnTo>
                      <a:pt x="442" y="3407"/>
                    </a:lnTo>
                    <a:lnTo>
                      <a:pt x="397" y="3311"/>
                    </a:lnTo>
                    <a:lnTo>
                      <a:pt x="183" y="2999"/>
                    </a:lnTo>
                    <a:lnTo>
                      <a:pt x="114" y="2879"/>
                    </a:lnTo>
                    <a:lnTo>
                      <a:pt x="61" y="2876"/>
                    </a:lnTo>
                    <a:lnTo>
                      <a:pt x="0" y="2772"/>
                    </a:lnTo>
                    <a:lnTo>
                      <a:pt x="76" y="2702"/>
                    </a:lnTo>
                    <a:lnTo>
                      <a:pt x="120" y="2588"/>
                    </a:lnTo>
                    <a:lnTo>
                      <a:pt x="136" y="2528"/>
                    </a:lnTo>
                    <a:lnTo>
                      <a:pt x="151" y="2453"/>
                    </a:lnTo>
                    <a:lnTo>
                      <a:pt x="189" y="2355"/>
                    </a:lnTo>
                    <a:lnTo>
                      <a:pt x="184" y="2171"/>
                    </a:lnTo>
                    <a:lnTo>
                      <a:pt x="309" y="2010"/>
                    </a:lnTo>
                    <a:lnTo>
                      <a:pt x="339" y="1934"/>
                    </a:lnTo>
                    <a:lnTo>
                      <a:pt x="396" y="1866"/>
                    </a:lnTo>
                    <a:lnTo>
                      <a:pt x="475" y="1815"/>
                    </a:lnTo>
                    <a:lnTo>
                      <a:pt x="540" y="1719"/>
                    </a:lnTo>
                    <a:lnTo>
                      <a:pt x="534" y="1643"/>
                    </a:lnTo>
                    <a:lnTo>
                      <a:pt x="528" y="1536"/>
                    </a:lnTo>
                    <a:lnTo>
                      <a:pt x="600" y="1407"/>
                    </a:lnTo>
                    <a:lnTo>
                      <a:pt x="619" y="1310"/>
                    </a:lnTo>
                    <a:lnTo>
                      <a:pt x="745" y="1175"/>
                    </a:lnTo>
                    <a:close/>
                  </a:path>
                </a:pathLst>
              </a:custGeom>
              <a:solidFill>
                <a:schemeClr val="accent3"/>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endParaRPr>
              </a:p>
            </p:txBody>
          </p:sp>
          <p:sp>
            <p:nvSpPr>
              <p:cNvPr id="51" name="任意多边形 4">
                <a:extLst>
                  <a:ext uri="{FF2B5EF4-FFF2-40B4-BE49-F238E27FC236}">
                    <a16:creationId xmlns:a16="http://schemas.microsoft.com/office/drawing/2014/main" id="{5F3FD0F1-39F9-3647-050F-9CCD8BC600DD}"/>
                  </a:ext>
                  <a:ext uri="{C183D7F6-B498-43B3-948B-1728B52AA6E4}">
                    <adec:decorative xmlns:adec="http://schemas.microsoft.com/office/drawing/2017/decorative" val="1"/>
                  </a:ext>
                </a:extLst>
              </p:cNvPr>
              <p:cNvSpPr>
                <a:spLocks/>
              </p:cNvSpPr>
              <p:nvPr/>
            </p:nvSpPr>
            <p:spPr bwMode="auto">
              <a:xfrm>
                <a:off x="3787340" y="2607747"/>
                <a:ext cx="1397000" cy="1096963"/>
              </a:xfrm>
              <a:custGeom>
                <a:avLst/>
                <a:gdLst>
                  <a:gd name="T0" fmla="*/ 36771397 w 6725"/>
                  <a:gd name="T1" fmla="*/ 0 h 5280"/>
                  <a:gd name="T2" fmla="*/ 0 w 6725"/>
                  <a:gd name="T3" fmla="*/ 36780501 h 5280"/>
                  <a:gd name="T4" fmla="*/ 36771397 w 6725"/>
                  <a:gd name="T5" fmla="*/ 36780501 h 5280"/>
                  <a:gd name="T6" fmla="*/ 36771397 w 6725"/>
                  <a:gd name="T7" fmla="*/ 0 h 5280"/>
                  <a:gd name="T8" fmla="*/ 0 60000 65536"/>
                  <a:gd name="T9" fmla="*/ 0 60000 65536"/>
                  <a:gd name="T10" fmla="*/ 0 60000 65536"/>
                  <a:gd name="T11" fmla="*/ 0 60000 65536"/>
                  <a:gd name="T12" fmla="*/ 0 w 6725"/>
                  <a:gd name="T13" fmla="*/ 0 h 5280"/>
                  <a:gd name="T14" fmla="*/ 6725 w 6725"/>
                  <a:gd name="T15" fmla="*/ 5280 h 5280"/>
                </a:gdLst>
                <a:ahLst/>
                <a:cxnLst>
                  <a:cxn ang="T8">
                    <a:pos x="T0" y="T1"/>
                  </a:cxn>
                  <a:cxn ang="T9">
                    <a:pos x="T2" y="T3"/>
                  </a:cxn>
                  <a:cxn ang="T10">
                    <a:pos x="T4" y="T5"/>
                  </a:cxn>
                  <a:cxn ang="T11">
                    <a:pos x="T6" y="T7"/>
                  </a:cxn>
                </a:cxnLst>
                <a:rect l="T12" t="T13" r="T14" b="T15"/>
                <a:pathLst>
                  <a:path w="6725" h="5280">
                    <a:moveTo>
                      <a:pt x="5984" y="1751"/>
                    </a:moveTo>
                    <a:lnTo>
                      <a:pt x="5861" y="1689"/>
                    </a:lnTo>
                    <a:lnTo>
                      <a:pt x="5778" y="1665"/>
                    </a:lnTo>
                    <a:lnTo>
                      <a:pt x="5676" y="1622"/>
                    </a:lnTo>
                    <a:lnTo>
                      <a:pt x="5603" y="1539"/>
                    </a:lnTo>
                    <a:lnTo>
                      <a:pt x="5595" y="1449"/>
                    </a:lnTo>
                    <a:lnTo>
                      <a:pt x="5649" y="1416"/>
                    </a:lnTo>
                    <a:lnTo>
                      <a:pt x="5535" y="1364"/>
                    </a:lnTo>
                    <a:lnTo>
                      <a:pt x="5474" y="1307"/>
                    </a:lnTo>
                    <a:lnTo>
                      <a:pt x="5420" y="1310"/>
                    </a:lnTo>
                    <a:lnTo>
                      <a:pt x="5313" y="1182"/>
                    </a:lnTo>
                    <a:lnTo>
                      <a:pt x="5334" y="1106"/>
                    </a:lnTo>
                    <a:lnTo>
                      <a:pt x="5289" y="1085"/>
                    </a:lnTo>
                    <a:lnTo>
                      <a:pt x="5249" y="954"/>
                    </a:lnTo>
                    <a:lnTo>
                      <a:pt x="5175" y="786"/>
                    </a:lnTo>
                    <a:lnTo>
                      <a:pt x="5126" y="681"/>
                    </a:lnTo>
                    <a:lnTo>
                      <a:pt x="4968" y="566"/>
                    </a:lnTo>
                    <a:lnTo>
                      <a:pt x="4995" y="477"/>
                    </a:lnTo>
                    <a:lnTo>
                      <a:pt x="4890" y="383"/>
                    </a:lnTo>
                    <a:lnTo>
                      <a:pt x="4836" y="294"/>
                    </a:lnTo>
                    <a:lnTo>
                      <a:pt x="4793" y="285"/>
                    </a:lnTo>
                    <a:lnTo>
                      <a:pt x="4766" y="354"/>
                    </a:lnTo>
                    <a:lnTo>
                      <a:pt x="4737" y="396"/>
                    </a:lnTo>
                    <a:lnTo>
                      <a:pt x="4713" y="384"/>
                    </a:lnTo>
                    <a:lnTo>
                      <a:pt x="4748" y="330"/>
                    </a:lnTo>
                    <a:lnTo>
                      <a:pt x="4758" y="291"/>
                    </a:lnTo>
                    <a:lnTo>
                      <a:pt x="4701" y="287"/>
                    </a:lnTo>
                    <a:lnTo>
                      <a:pt x="4616" y="228"/>
                    </a:lnTo>
                    <a:lnTo>
                      <a:pt x="4596" y="164"/>
                    </a:lnTo>
                    <a:lnTo>
                      <a:pt x="4503" y="113"/>
                    </a:lnTo>
                    <a:lnTo>
                      <a:pt x="4443" y="135"/>
                    </a:lnTo>
                    <a:lnTo>
                      <a:pt x="4407" y="81"/>
                    </a:lnTo>
                    <a:lnTo>
                      <a:pt x="4337" y="0"/>
                    </a:lnTo>
                    <a:lnTo>
                      <a:pt x="4232" y="66"/>
                    </a:lnTo>
                    <a:lnTo>
                      <a:pt x="4187" y="146"/>
                    </a:lnTo>
                    <a:lnTo>
                      <a:pt x="4200" y="258"/>
                    </a:lnTo>
                    <a:lnTo>
                      <a:pt x="4191" y="318"/>
                    </a:lnTo>
                    <a:lnTo>
                      <a:pt x="4121" y="267"/>
                    </a:lnTo>
                    <a:lnTo>
                      <a:pt x="4025" y="288"/>
                    </a:lnTo>
                    <a:lnTo>
                      <a:pt x="3951" y="318"/>
                    </a:lnTo>
                    <a:lnTo>
                      <a:pt x="3863" y="257"/>
                    </a:lnTo>
                    <a:lnTo>
                      <a:pt x="3791" y="255"/>
                    </a:lnTo>
                    <a:lnTo>
                      <a:pt x="3704" y="288"/>
                    </a:lnTo>
                    <a:lnTo>
                      <a:pt x="3590" y="242"/>
                    </a:lnTo>
                    <a:lnTo>
                      <a:pt x="3522" y="282"/>
                    </a:lnTo>
                    <a:lnTo>
                      <a:pt x="3432" y="273"/>
                    </a:lnTo>
                    <a:lnTo>
                      <a:pt x="3366" y="240"/>
                    </a:lnTo>
                    <a:lnTo>
                      <a:pt x="3257" y="242"/>
                    </a:lnTo>
                    <a:lnTo>
                      <a:pt x="3203" y="314"/>
                    </a:lnTo>
                    <a:lnTo>
                      <a:pt x="3128" y="315"/>
                    </a:lnTo>
                    <a:lnTo>
                      <a:pt x="3093" y="360"/>
                    </a:lnTo>
                    <a:lnTo>
                      <a:pt x="3006" y="416"/>
                    </a:lnTo>
                    <a:lnTo>
                      <a:pt x="2984" y="383"/>
                    </a:lnTo>
                    <a:lnTo>
                      <a:pt x="2924" y="411"/>
                    </a:lnTo>
                    <a:lnTo>
                      <a:pt x="2897" y="326"/>
                    </a:lnTo>
                    <a:lnTo>
                      <a:pt x="2837" y="324"/>
                    </a:lnTo>
                    <a:lnTo>
                      <a:pt x="2781" y="375"/>
                    </a:lnTo>
                    <a:lnTo>
                      <a:pt x="2762" y="314"/>
                    </a:lnTo>
                    <a:lnTo>
                      <a:pt x="2702" y="275"/>
                    </a:lnTo>
                    <a:lnTo>
                      <a:pt x="2703" y="470"/>
                    </a:lnTo>
                    <a:lnTo>
                      <a:pt x="2660" y="420"/>
                    </a:lnTo>
                    <a:lnTo>
                      <a:pt x="2615" y="372"/>
                    </a:lnTo>
                    <a:lnTo>
                      <a:pt x="2570" y="374"/>
                    </a:lnTo>
                    <a:lnTo>
                      <a:pt x="2525" y="417"/>
                    </a:lnTo>
                    <a:lnTo>
                      <a:pt x="2423" y="315"/>
                    </a:lnTo>
                    <a:lnTo>
                      <a:pt x="2394" y="245"/>
                    </a:lnTo>
                    <a:lnTo>
                      <a:pt x="2339" y="198"/>
                    </a:lnTo>
                    <a:lnTo>
                      <a:pt x="2274" y="219"/>
                    </a:lnTo>
                    <a:lnTo>
                      <a:pt x="2258" y="185"/>
                    </a:lnTo>
                    <a:lnTo>
                      <a:pt x="2217" y="131"/>
                    </a:lnTo>
                    <a:lnTo>
                      <a:pt x="2145" y="134"/>
                    </a:lnTo>
                    <a:lnTo>
                      <a:pt x="2082" y="119"/>
                    </a:lnTo>
                    <a:lnTo>
                      <a:pt x="1997" y="177"/>
                    </a:lnTo>
                    <a:lnTo>
                      <a:pt x="1958" y="140"/>
                    </a:lnTo>
                    <a:lnTo>
                      <a:pt x="1919" y="171"/>
                    </a:lnTo>
                    <a:lnTo>
                      <a:pt x="1938" y="246"/>
                    </a:lnTo>
                    <a:lnTo>
                      <a:pt x="1889" y="357"/>
                    </a:lnTo>
                    <a:lnTo>
                      <a:pt x="1787" y="255"/>
                    </a:lnTo>
                    <a:lnTo>
                      <a:pt x="1722" y="281"/>
                    </a:lnTo>
                    <a:lnTo>
                      <a:pt x="1740" y="353"/>
                    </a:lnTo>
                    <a:lnTo>
                      <a:pt x="1593" y="459"/>
                    </a:lnTo>
                    <a:lnTo>
                      <a:pt x="1469" y="483"/>
                    </a:lnTo>
                    <a:lnTo>
                      <a:pt x="1352" y="404"/>
                    </a:lnTo>
                    <a:lnTo>
                      <a:pt x="1259" y="366"/>
                    </a:lnTo>
                    <a:lnTo>
                      <a:pt x="1175" y="407"/>
                    </a:lnTo>
                    <a:lnTo>
                      <a:pt x="1100" y="443"/>
                    </a:lnTo>
                    <a:lnTo>
                      <a:pt x="981" y="440"/>
                    </a:lnTo>
                    <a:lnTo>
                      <a:pt x="912" y="507"/>
                    </a:lnTo>
                    <a:lnTo>
                      <a:pt x="765" y="483"/>
                    </a:lnTo>
                    <a:lnTo>
                      <a:pt x="635" y="615"/>
                    </a:lnTo>
                    <a:lnTo>
                      <a:pt x="633" y="669"/>
                    </a:lnTo>
                    <a:lnTo>
                      <a:pt x="665" y="723"/>
                    </a:lnTo>
                    <a:lnTo>
                      <a:pt x="671" y="765"/>
                    </a:lnTo>
                    <a:lnTo>
                      <a:pt x="489" y="902"/>
                    </a:lnTo>
                    <a:lnTo>
                      <a:pt x="639" y="1026"/>
                    </a:lnTo>
                    <a:lnTo>
                      <a:pt x="588" y="1094"/>
                    </a:lnTo>
                    <a:lnTo>
                      <a:pt x="596" y="1176"/>
                    </a:lnTo>
                    <a:lnTo>
                      <a:pt x="609" y="1250"/>
                    </a:lnTo>
                    <a:lnTo>
                      <a:pt x="596" y="1340"/>
                    </a:lnTo>
                    <a:lnTo>
                      <a:pt x="549" y="1382"/>
                    </a:lnTo>
                    <a:lnTo>
                      <a:pt x="491" y="1326"/>
                    </a:lnTo>
                    <a:lnTo>
                      <a:pt x="417" y="1373"/>
                    </a:lnTo>
                    <a:lnTo>
                      <a:pt x="393" y="1421"/>
                    </a:lnTo>
                    <a:lnTo>
                      <a:pt x="315" y="1433"/>
                    </a:lnTo>
                    <a:lnTo>
                      <a:pt x="252" y="1406"/>
                    </a:lnTo>
                    <a:lnTo>
                      <a:pt x="201" y="1536"/>
                    </a:lnTo>
                    <a:lnTo>
                      <a:pt x="143" y="1601"/>
                    </a:lnTo>
                    <a:lnTo>
                      <a:pt x="62" y="1698"/>
                    </a:lnTo>
                    <a:lnTo>
                      <a:pt x="0" y="1743"/>
                    </a:lnTo>
                    <a:lnTo>
                      <a:pt x="5" y="1850"/>
                    </a:lnTo>
                    <a:lnTo>
                      <a:pt x="51" y="1884"/>
                    </a:lnTo>
                    <a:lnTo>
                      <a:pt x="87" y="1971"/>
                    </a:lnTo>
                    <a:lnTo>
                      <a:pt x="176" y="2010"/>
                    </a:lnTo>
                    <a:lnTo>
                      <a:pt x="245" y="2067"/>
                    </a:lnTo>
                    <a:lnTo>
                      <a:pt x="233" y="2147"/>
                    </a:lnTo>
                    <a:lnTo>
                      <a:pt x="246" y="2204"/>
                    </a:lnTo>
                    <a:lnTo>
                      <a:pt x="353" y="2204"/>
                    </a:lnTo>
                    <a:lnTo>
                      <a:pt x="474" y="2177"/>
                    </a:lnTo>
                    <a:lnTo>
                      <a:pt x="489" y="2259"/>
                    </a:lnTo>
                    <a:lnTo>
                      <a:pt x="536" y="2339"/>
                    </a:lnTo>
                    <a:lnTo>
                      <a:pt x="504" y="2373"/>
                    </a:lnTo>
                    <a:lnTo>
                      <a:pt x="540" y="2433"/>
                    </a:lnTo>
                    <a:lnTo>
                      <a:pt x="591" y="2399"/>
                    </a:lnTo>
                    <a:lnTo>
                      <a:pt x="686" y="2498"/>
                    </a:lnTo>
                    <a:lnTo>
                      <a:pt x="815" y="2451"/>
                    </a:lnTo>
                    <a:lnTo>
                      <a:pt x="831" y="2519"/>
                    </a:lnTo>
                    <a:lnTo>
                      <a:pt x="894" y="2505"/>
                    </a:lnTo>
                    <a:lnTo>
                      <a:pt x="923" y="2558"/>
                    </a:lnTo>
                    <a:lnTo>
                      <a:pt x="947" y="2639"/>
                    </a:lnTo>
                    <a:lnTo>
                      <a:pt x="1001" y="2675"/>
                    </a:lnTo>
                    <a:lnTo>
                      <a:pt x="1065" y="2690"/>
                    </a:lnTo>
                    <a:lnTo>
                      <a:pt x="1115" y="2738"/>
                    </a:lnTo>
                    <a:lnTo>
                      <a:pt x="1104" y="2793"/>
                    </a:lnTo>
                    <a:lnTo>
                      <a:pt x="1163" y="2853"/>
                    </a:lnTo>
                    <a:lnTo>
                      <a:pt x="1182" y="2933"/>
                    </a:lnTo>
                    <a:lnTo>
                      <a:pt x="1268" y="2991"/>
                    </a:lnTo>
                    <a:lnTo>
                      <a:pt x="1274" y="3080"/>
                    </a:lnTo>
                    <a:lnTo>
                      <a:pt x="1176" y="3140"/>
                    </a:lnTo>
                    <a:lnTo>
                      <a:pt x="1086" y="3203"/>
                    </a:lnTo>
                    <a:lnTo>
                      <a:pt x="1068" y="3296"/>
                    </a:lnTo>
                    <a:lnTo>
                      <a:pt x="1071" y="3404"/>
                    </a:lnTo>
                    <a:lnTo>
                      <a:pt x="1040" y="3467"/>
                    </a:lnTo>
                    <a:lnTo>
                      <a:pt x="957" y="3534"/>
                    </a:lnTo>
                    <a:lnTo>
                      <a:pt x="1022" y="3698"/>
                    </a:lnTo>
                    <a:lnTo>
                      <a:pt x="1098" y="3747"/>
                    </a:lnTo>
                    <a:lnTo>
                      <a:pt x="1161" y="3746"/>
                    </a:lnTo>
                    <a:lnTo>
                      <a:pt x="1214" y="3707"/>
                    </a:lnTo>
                    <a:lnTo>
                      <a:pt x="1253" y="3702"/>
                    </a:lnTo>
                    <a:lnTo>
                      <a:pt x="1259" y="3734"/>
                    </a:lnTo>
                    <a:lnTo>
                      <a:pt x="1287" y="3779"/>
                    </a:lnTo>
                    <a:lnTo>
                      <a:pt x="1283" y="3860"/>
                    </a:lnTo>
                    <a:lnTo>
                      <a:pt x="1313" y="3897"/>
                    </a:lnTo>
                    <a:lnTo>
                      <a:pt x="1314" y="3978"/>
                    </a:lnTo>
                    <a:lnTo>
                      <a:pt x="1382" y="3998"/>
                    </a:lnTo>
                    <a:lnTo>
                      <a:pt x="1436" y="4089"/>
                    </a:lnTo>
                    <a:lnTo>
                      <a:pt x="1506" y="4157"/>
                    </a:lnTo>
                    <a:lnTo>
                      <a:pt x="1545" y="4214"/>
                    </a:lnTo>
                    <a:lnTo>
                      <a:pt x="1605" y="4251"/>
                    </a:lnTo>
                    <a:lnTo>
                      <a:pt x="1615" y="4308"/>
                    </a:lnTo>
                    <a:lnTo>
                      <a:pt x="1665" y="4308"/>
                    </a:lnTo>
                    <a:lnTo>
                      <a:pt x="1694" y="4289"/>
                    </a:lnTo>
                    <a:lnTo>
                      <a:pt x="1757" y="4349"/>
                    </a:lnTo>
                    <a:lnTo>
                      <a:pt x="1817" y="4362"/>
                    </a:lnTo>
                    <a:lnTo>
                      <a:pt x="1874" y="4427"/>
                    </a:lnTo>
                    <a:lnTo>
                      <a:pt x="1896" y="4479"/>
                    </a:lnTo>
                    <a:lnTo>
                      <a:pt x="1883" y="4539"/>
                    </a:lnTo>
                    <a:lnTo>
                      <a:pt x="1973" y="4610"/>
                    </a:lnTo>
                    <a:lnTo>
                      <a:pt x="2031" y="4617"/>
                    </a:lnTo>
                    <a:lnTo>
                      <a:pt x="2031" y="4710"/>
                    </a:lnTo>
                    <a:lnTo>
                      <a:pt x="2024" y="4761"/>
                    </a:lnTo>
                    <a:lnTo>
                      <a:pt x="2052" y="4808"/>
                    </a:lnTo>
                    <a:lnTo>
                      <a:pt x="2100" y="4799"/>
                    </a:lnTo>
                    <a:lnTo>
                      <a:pt x="2148" y="4869"/>
                    </a:lnTo>
                    <a:lnTo>
                      <a:pt x="2259" y="4919"/>
                    </a:lnTo>
                    <a:lnTo>
                      <a:pt x="2220" y="4994"/>
                    </a:lnTo>
                    <a:lnTo>
                      <a:pt x="2273" y="5052"/>
                    </a:lnTo>
                    <a:lnTo>
                      <a:pt x="2402" y="5105"/>
                    </a:lnTo>
                    <a:lnTo>
                      <a:pt x="2331" y="5151"/>
                    </a:lnTo>
                    <a:lnTo>
                      <a:pt x="2339" y="5211"/>
                    </a:lnTo>
                    <a:lnTo>
                      <a:pt x="2444" y="5223"/>
                    </a:lnTo>
                    <a:lnTo>
                      <a:pt x="2480" y="5247"/>
                    </a:lnTo>
                    <a:lnTo>
                      <a:pt x="2531" y="5271"/>
                    </a:lnTo>
                    <a:lnTo>
                      <a:pt x="2634" y="5222"/>
                    </a:lnTo>
                    <a:lnTo>
                      <a:pt x="2735" y="5222"/>
                    </a:lnTo>
                    <a:lnTo>
                      <a:pt x="2777" y="5139"/>
                    </a:lnTo>
                    <a:lnTo>
                      <a:pt x="2831" y="5142"/>
                    </a:lnTo>
                    <a:lnTo>
                      <a:pt x="2895" y="5129"/>
                    </a:lnTo>
                    <a:lnTo>
                      <a:pt x="2930" y="5159"/>
                    </a:lnTo>
                    <a:lnTo>
                      <a:pt x="2933" y="5219"/>
                    </a:lnTo>
                    <a:lnTo>
                      <a:pt x="3047" y="5204"/>
                    </a:lnTo>
                    <a:lnTo>
                      <a:pt x="3137" y="5142"/>
                    </a:lnTo>
                    <a:lnTo>
                      <a:pt x="3185" y="5186"/>
                    </a:lnTo>
                    <a:lnTo>
                      <a:pt x="3173" y="5229"/>
                    </a:lnTo>
                    <a:lnTo>
                      <a:pt x="3219" y="5265"/>
                    </a:lnTo>
                    <a:lnTo>
                      <a:pt x="3264" y="5280"/>
                    </a:lnTo>
                    <a:lnTo>
                      <a:pt x="3321" y="5276"/>
                    </a:lnTo>
                    <a:lnTo>
                      <a:pt x="3380" y="5228"/>
                    </a:lnTo>
                    <a:lnTo>
                      <a:pt x="3453" y="5187"/>
                    </a:lnTo>
                    <a:lnTo>
                      <a:pt x="3516" y="5118"/>
                    </a:lnTo>
                    <a:lnTo>
                      <a:pt x="3453" y="5076"/>
                    </a:lnTo>
                    <a:lnTo>
                      <a:pt x="3525" y="5024"/>
                    </a:lnTo>
                    <a:lnTo>
                      <a:pt x="3561" y="4919"/>
                    </a:lnTo>
                    <a:lnTo>
                      <a:pt x="3591" y="4845"/>
                    </a:lnTo>
                    <a:lnTo>
                      <a:pt x="3687" y="4763"/>
                    </a:lnTo>
                    <a:lnTo>
                      <a:pt x="3780" y="4751"/>
                    </a:lnTo>
                    <a:lnTo>
                      <a:pt x="3834" y="4761"/>
                    </a:lnTo>
                    <a:lnTo>
                      <a:pt x="3890" y="4694"/>
                    </a:lnTo>
                    <a:lnTo>
                      <a:pt x="3911" y="4559"/>
                    </a:lnTo>
                    <a:lnTo>
                      <a:pt x="3990" y="4511"/>
                    </a:lnTo>
                    <a:lnTo>
                      <a:pt x="4047" y="4440"/>
                    </a:lnTo>
                    <a:lnTo>
                      <a:pt x="4137" y="4542"/>
                    </a:lnTo>
                    <a:lnTo>
                      <a:pt x="4082" y="4581"/>
                    </a:lnTo>
                    <a:lnTo>
                      <a:pt x="4130" y="4620"/>
                    </a:lnTo>
                    <a:lnTo>
                      <a:pt x="4172" y="4596"/>
                    </a:lnTo>
                    <a:lnTo>
                      <a:pt x="4251" y="4596"/>
                    </a:lnTo>
                    <a:lnTo>
                      <a:pt x="4392" y="4617"/>
                    </a:lnTo>
                    <a:lnTo>
                      <a:pt x="4428" y="4566"/>
                    </a:lnTo>
                    <a:lnTo>
                      <a:pt x="4464" y="4524"/>
                    </a:lnTo>
                    <a:lnTo>
                      <a:pt x="4463" y="4470"/>
                    </a:lnTo>
                    <a:lnTo>
                      <a:pt x="4512" y="4430"/>
                    </a:lnTo>
                    <a:lnTo>
                      <a:pt x="4557" y="4359"/>
                    </a:lnTo>
                    <a:lnTo>
                      <a:pt x="4641" y="4389"/>
                    </a:lnTo>
                    <a:lnTo>
                      <a:pt x="4812" y="4385"/>
                    </a:lnTo>
                    <a:lnTo>
                      <a:pt x="4821" y="4449"/>
                    </a:lnTo>
                    <a:lnTo>
                      <a:pt x="4791" y="4518"/>
                    </a:lnTo>
                    <a:lnTo>
                      <a:pt x="4823" y="4610"/>
                    </a:lnTo>
                    <a:lnTo>
                      <a:pt x="4973" y="4598"/>
                    </a:lnTo>
                    <a:lnTo>
                      <a:pt x="5144" y="4565"/>
                    </a:lnTo>
                    <a:lnTo>
                      <a:pt x="5198" y="4533"/>
                    </a:lnTo>
                    <a:lnTo>
                      <a:pt x="5166" y="4478"/>
                    </a:lnTo>
                    <a:lnTo>
                      <a:pt x="5147" y="4409"/>
                    </a:lnTo>
                    <a:lnTo>
                      <a:pt x="5253" y="4379"/>
                    </a:lnTo>
                    <a:lnTo>
                      <a:pt x="5325" y="4377"/>
                    </a:lnTo>
                    <a:lnTo>
                      <a:pt x="5369" y="4298"/>
                    </a:lnTo>
                    <a:lnTo>
                      <a:pt x="5304" y="4245"/>
                    </a:lnTo>
                    <a:lnTo>
                      <a:pt x="5153" y="4247"/>
                    </a:lnTo>
                    <a:lnTo>
                      <a:pt x="5297" y="4133"/>
                    </a:lnTo>
                    <a:lnTo>
                      <a:pt x="5360" y="4173"/>
                    </a:lnTo>
                    <a:lnTo>
                      <a:pt x="5499" y="4172"/>
                    </a:lnTo>
                    <a:lnTo>
                      <a:pt x="5567" y="4089"/>
                    </a:lnTo>
                    <a:lnTo>
                      <a:pt x="5618" y="4019"/>
                    </a:lnTo>
                    <a:lnTo>
                      <a:pt x="5595" y="3947"/>
                    </a:lnTo>
                    <a:lnTo>
                      <a:pt x="5705" y="4016"/>
                    </a:lnTo>
                    <a:lnTo>
                      <a:pt x="5804" y="4089"/>
                    </a:lnTo>
                    <a:lnTo>
                      <a:pt x="5804" y="4122"/>
                    </a:lnTo>
                    <a:lnTo>
                      <a:pt x="5895" y="4119"/>
                    </a:lnTo>
                    <a:lnTo>
                      <a:pt x="5876" y="4182"/>
                    </a:lnTo>
                    <a:lnTo>
                      <a:pt x="5822" y="4265"/>
                    </a:lnTo>
                    <a:lnTo>
                      <a:pt x="5874" y="4350"/>
                    </a:lnTo>
                    <a:lnTo>
                      <a:pt x="5861" y="4460"/>
                    </a:lnTo>
                    <a:lnTo>
                      <a:pt x="5924" y="4494"/>
                    </a:lnTo>
                    <a:lnTo>
                      <a:pt x="5937" y="4532"/>
                    </a:lnTo>
                    <a:lnTo>
                      <a:pt x="5987" y="4545"/>
                    </a:lnTo>
                    <a:lnTo>
                      <a:pt x="6003" y="4652"/>
                    </a:lnTo>
                    <a:lnTo>
                      <a:pt x="6092" y="4680"/>
                    </a:lnTo>
                    <a:lnTo>
                      <a:pt x="6176" y="4613"/>
                    </a:lnTo>
                    <a:lnTo>
                      <a:pt x="6113" y="4533"/>
                    </a:lnTo>
                    <a:lnTo>
                      <a:pt x="6158" y="4473"/>
                    </a:lnTo>
                    <a:lnTo>
                      <a:pt x="6212" y="4413"/>
                    </a:lnTo>
                    <a:lnTo>
                      <a:pt x="6197" y="4326"/>
                    </a:lnTo>
                    <a:lnTo>
                      <a:pt x="6284" y="4332"/>
                    </a:lnTo>
                    <a:lnTo>
                      <a:pt x="6356" y="4332"/>
                    </a:lnTo>
                    <a:lnTo>
                      <a:pt x="6428" y="4299"/>
                    </a:lnTo>
                    <a:lnTo>
                      <a:pt x="6369" y="4209"/>
                    </a:lnTo>
                    <a:lnTo>
                      <a:pt x="6204" y="4044"/>
                    </a:lnTo>
                    <a:lnTo>
                      <a:pt x="6152" y="4074"/>
                    </a:lnTo>
                    <a:lnTo>
                      <a:pt x="6099" y="4041"/>
                    </a:lnTo>
                    <a:lnTo>
                      <a:pt x="6030" y="3981"/>
                    </a:lnTo>
                    <a:lnTo>
                      <a:pt x="5964" y="3914"/>
                    </a:lnTo>
                    <a:lnTo>
                      <a:pt x="5850" y="3830"/>
                    </a:lnTo>
                    <a:lnTo>
                      <a:pt x="5777" y="3719"/>
                    </a:lnTo>
                    <a:lnTo>
                      <a:pt x="5706" y="3638"/>
                    </a:lnTo>
                    <a:lnTo>
                      <a:pt x="5681" y="3578"/>
                    </a:lnTo>
                    <a:lnTo>
                      <a:pt x="5633" y="3536"/>
                    </a:lnTo>
                    <a:lnTo>
                      <a:pt x="5576" y="3522"/>
                    </a:lnTo>
                    <a:lnTo>
                      <a:pt x="5439" y="3549"/>
                    </a:lnTo>
                    <a:lnTo>
                      <a:pt x="5358" y="3588"/>
                    </a:lnTo>
                    <a:lnTo>
                      <a:pt x="5277" y="3591"/>
                    </a:lnTo>
                    <a:lnTo>
                      <a:pt x="5201" y="3597"/>
                    </a:lnTo>
                    <a:lnTo>
                      <a:pt x="5073" y="3683"/>
                    </a:lnTo>
                    <a:lnTo>
                      <a:pt x="5012" y="3654"/>
                    </a:lnTo>
                    <a:lnTo>
                      <a:pt x="4929" y="3627"/>
                    </a:lnTo>
                    <a:lnTo>
                      <a:pt x="4862" y="3572"/>
                    </a:lnTo>
                    <a:lnTo>
                      <a:pt x="4818" y="3530"/>
                    </a:lnTo>
                    <a:lnTo>
                      <a:pt x="4734" y="3555"/>
                    </a:lnTo>
                    <a:lnTo>
                      <a:pt x="4665" y="3605"/>
                    </a:lnTo>
                    <a:lnTo>
                      <a:pt x="4611" y="3567"/>
                    </a:lnTo>
                    <a:lnTo>
                      <a:pt x="4682" y="3507"/>
                    </a:lnTo>
                    <a:lnTo>
                      <a:pt x="4790" y="3461"/>
                    </a:lnTo>
                    <a:lnTo>
                      <a:pt x="4899" y="3471"/>
                    </a:lnTo>
                    <a:lnTo>
                      <a:pt x="4937" y="3527"/>
                    </a:lnTo>
                    <a:lnTo>
                      <a:pt x="5031" y="3549"/>
                    </a:lnTo>
                    <a:lnTo>
                      <a:pt x="5114" y="3521"/>
                    </a:lnTo>
                    <a:lnTo>
                      <a:pt x="5196" y="3518"/>
                    </a:lnTo>
                    <a:lnTo>
                      <a:pt x="5310" y="3506"/>
                    </a:lnTo>
                    <a:lnTo>
                      <a:pt x="5397" y="3471"/>
                    </a:lnTo>
                    <a:lnTo>
                      <a:pt x="5477" y="3434"/>
                    </a:lnTo>
                    <a:lnTo>
                      <a:pt x="5613" y="3399"/>
                    </a:lnTo>
                    <a:lnTo>
                      <a:pt x="5673" y="3419"/>
                    </a:lnTo>
                    <a:lnTo>
                      <a:pt x="5724" y="3438"/>
                    </a:lnTo>
                    <a:lnTo>
                      <a:pt x="5769" y="3455"/>
                    </a:lnTo>
                    <a:lnTo>
                      <a:pt x="5778" y="3516"/>
                    </a:lnTo>
                    <a:lnTo>
                      <a:pt x="5892" y="3608"/>
                    </a:lnTo>
                    <a:lnTo>
                      <a:pt x="5993" y="3717"/>
                    </a:lnTo>
                    <a:lnTo>
                      <a:pt x="6056" y="3807"/>
                    </a:lnTo>
                    <a:lnTo>
                      <a:pt x="6149" y="3849"/>
                    </a:lnTo>
                    <a:lnTo>
                      <a:pt x="6233" y="3852"/>
                    </a:lnTo>
                    <a:lnTo>
                      <a:pt x="6392" y="3779"/>
                    </a:lnTo>
                    <a:lnTo>
                      <a:pt x="6476" y="3777"/>
                    </a:lnTo>
                    <a:lnTo>
                      <a:pt x="6575" y="3816"/>
                    </a:lnTo>
                    <a:lnTo>
                      <a:pt x="6725" y="3914"/>
                    </a:lnTo>
                    <a:lnTo>
                      <a:pt x="6687" y="3785"/>
                    </a:lnTo>
                    <a:lnTo>
                      <a:pt x="6641" y="3686"/>
                    </a:lnTo>
                    <a:lnTo>
                      <a:pt x="6536" y="3548"/>
                    </a:lnTo>
                    <a:lnTo>
                      <a:pt x="6375" y="3359"/>
                    </a:lnTo>
                    <a:lnTo>
                      <a:pt x="6248" y="3195"/>
                    </a:lnTo>
                    <a:lnTo>
                      <a:pt x="6143" y="3030"/>
                    </a:lnTo>
                    <a:lnTo>
                      <a:pt x="5981" y="2790"/>
                    </a:lnTo>
                    <a:lnTo>
                      <a:pt x="5903" y="2615"/>
                    </a:lnTo>
                    <a:lnTo>
                      <a:pt x="5814" y="2385"/>
                    </a:lnTo>
                    <a:lnTo>
                      <a:pt x="5763" y="2136"/>
                    </a:lnTo>
                    <a:lnTo>
                      <a:pt x="5799" y="2012"/>
                    </a:lnTo>
                    <a:lnTo>
                      <a:pt x="5909" y="1893"/>
                    </a:lnTo>
                    <a:lnTo>
                      <a:pt x="6000" y="1878"/>
                    </a:lnTo>
                    <a:lnTo>
                      <a:pt x="6068" y="1877"/>
                    </a:lnTo>
                    <a:lnTo>
                      <a:pt x="6111" y="1824"/>
                    </a:lnTo>
                    <a:lnTo>
                      <a:pt x="6069" y="1779"/>
                    </a:lnTo>
                    <a:lnTo>
                      <a:pt x="5984" y="1751"/>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52" name="任意多边形 66">
                <a:extLst>
                  <a:ext uri="{FF2B5EF4-FFF2-40B4-BE49-F238E27FC236}">
                    <a16:creationId xmlns:a16="http://schemas.microsoft.com/office/drawing/2014/main" id="{155DB28C-6F3F-230F-94D7-D41BEF8A4B1C}"/>
                  </a:ext>
                  <a:ext uri="{C183D7F6-B498-43B3-948B-1728B52AA6E4}">
                    <adec:decorative xmlns:adec="http://schemas.microsoft.com/office/drawing/2017/decorative" val="1"/>
                  </a:ext>
                </a:extLst>
              </p:cNvPr>
              <p:cNvSpPr>
                <a:spLocks/>
              </p:cNvSpPr>
              <p:nvPr/>
            </p:nvSpPr>
            <p:spPr bwMode="auto">
              <a:xfrm>
                <a:off x="4058803" y="3428484"/>
                <a:ext cx="1244600" cy="1425575"/>
              </a:xfrm>
              <a:custGeom>
                <a:avLst/>
                <a:gdLst>
                  <a:gd name="T0" fmla="*/ 36677849 w 5999"/>
                  <a:gd name="T1" fmla="*/ 0 h 6869"/>
                  <a:gd name="T2" fmla="*/ 0 w 5999"/>
                  <a:gd name="T3" fmla="*/ 36702467 h 6869"/>
                  <a:gd name="T4" fmla="*/ 36677849 w 5999"/>
                  <a:gd name="T5" fmla="*/ 36702467 h 6869"/>
                  <a:gd name="T6" fmla="*/ 36677849 w 5999"/>
                  <a:gd name="T7" fmla="*/ 0 h 6869"/>
                  <a:gd name="T8" fmla="*/ 0 60000 65536"/>
                  <a:gd name="T9" fmla="*/ 0 60000 65536"/>
                  <a:gd name="T10" fmla="*/ 0 60000 65536"/>
                  <a:gd name="T11" fmla="*/ 0 60000 65536"/>
                  <a:gd name="T12" fmla="*/ 0 w 5999"/>
                  <a:gd name="T13" fmla="*/ 0 h 6869"/>
                  <a:gd name="T14" fmla="*/ 5999 w 5999"/>
                  <a:gd name="T15" fmla="*/ 6869 h 6869"/>
                </a:gdLst>
                <a:ahLst/>
                <a:cxnLst>
                  <a:cxn ang="T8">
                    <a:pos x="T0" y="T1"/>
                  </a:cxn>
                  <a:cxn ang="T9">
                    <a:pos x="T2" y="T3"/>
                  </a:cxn>
                  <a:cxn ang="T10">
                    <a:pos x="T4" y="T5"/>
                  </a:cxn>
                  <a:cxn ang="T11">
                    <a:pos x="T6" y="T7"/>
                  </a:cxn>
                </a:cxnLst>
                <a:rect l="T12" t="T13" r="T14" b="T15"/>
                <a:pathLst>
                  <a:path w="5999" h="6869">
                    <a:moveTo>
                      <a:pt x="138" y="1658"/>
                    </a:moveTo>
                    <a:lnTo>
                      <a:pt x="116" y="1613"/>
                    </a:lnTo>
                    <a:lnTo>
                      <a:pt x="83" y="1560"/>
                    </a:lnTo>
                    <a:lnTo>
                      <a:pt x="66" y="1472"/>
                    </a:lnTo>
                    <a:lnTo>
                      <a:pt x="57" y="1350"/>
                    </a:lnTo>
                    <a:lnTo>
                      <a:pt x="78" y="1277"/>
                    </a:lnTo>
                    <a:lnTo>
                      <a:pt x="41" y="1194"/>
                    </a:lnTo>
                    <a:lnTo>
                      <a:pt x="77" y="1161"/>
                    </a:lnTo>
                    <a:lnTo>
                      <a:pt x="59" y="1101"/>
                    </a:lnTo>
                    <a:lnTo>
                      <a:pt x="15" y="1092"/>
                    </a:lnTo>
                    <a:lnTo>
                      <a:pt x="0" y="1043"/>
                    </a:lnTo>
                    <a:lnTo>
                      <a:pt x="65" y="996"/>
                    </a:lnTo>
                    <a:lnTo>
                      <a:pt x="101" y="876"/>
                    </a:lnTo>
                    <a:lnTo>
                      <a:pt x="30" y="855"/>
                    </a:lnTo>
                    <a:lnTo>
                      <a:pt x="12" y="804"/>
                    </a:lnTo>
                    <a:lnTo>
                      <a:pt x="77" y="749"/>
                    </a:lnTo>
                    <a:lnTo>
                      <a:pt x="114" y="701"/>
                    </a:lnTo>
                    <a:lnTo>
                      <a:pt x="98" y="608"/>
                    </a:lnTo>
                    <a:lnTo>
                      <a:pt x="156" y="552"/>
                    </a:lnTo>
                    <a:lnTo>
                      <a:pt x="164" y="473"/>
                    </a:lnTo>
                    <a:lnTo>
                      <a:pt x="227" y="480"/>
                    </a:lnTo>
                    <a:lnTo>
                      <a:pt x="279" y="455"/>
                    </a:lnTo>
                    <a:lnTo>
                      <a:pt x="266" y="401"/>
                    </a:lnTo>
                    <a:lnTo>
                      <a:pt x="311" y="359"/>
                    </a:lnTo>
                    <a:lnTo>
                      <a:pt x="359" y="360"/>
                    </a:lnTo>
                    <a:lnTo>
                      <a:pt x="390" y="342"/>
                    </a:lnTo>
                    <a:lnTo>
                      <a:pt x="452" y="401"/>
                    </a:lnTo>
                    <a:lnTo>
                      <a:pt x="510" y="413"/>
                    </a:lnTo>
                    <a:lnTo>
                      <a:pt x="570" y="477"/>
                    </a:lnTo>
                    <a:lnTo>
                      <a:pt x="593" y="537"/>
                    </a:lnTo>
                    <a:lnTo>
                      <a:pt x="578" y="590"/>
                    </a:lnTo>
                    <a:lnTo>
                      <a:pt x="668" y="662"/>
                    </a:lnTo>
                    <a:lnTo>
                      <a:pt x="726" y="671"/>
                    </a:lnTo>
                    <a:lnTo>
                      <a:pt x="726" y="767"/>
                    </a:lnTo>
                    <a:lnTo>
                      <a:pt x="719" y="813"/>
                    </a:lnTo>
                    <a:lnTo>
                      <a:pt x="747" y="861"/>
                    </a:lnTo>
                    <a:lnTo>
                      <a:pt x="795" y="848"/>
                    </a:lnTo>
                    <a:lnTo>
                      <a:pt x="843" y="924"/>
                    </a:lnTo>
                    <a:lnTo>
                      <a:pt x="956" y="972"/>
                    </a:lnTo>
                    <a:lnTo>
                      <a:pt x="917" y="1046"/>
                    </a:lnTo>
                    <a:lnTo>
                      <a:pt x="968" y="1104"/>
                    </a:lnTo>
                    <a:lnTo>
                      <a:pt x="1098" y="1158"/>
                    </a:lnTo>
                    <a:lnTo>
                      <a:pt x="1026" y="1203"/>
                    </a:lnTo>
                    <a:lnTo>
                      <a:pt x="1037" y="1263"/>
                    </a:lnTo>
                    <a:lnTo>
                      <a:pt x="1139" y="1275"/>
                    </a:lnTo>
                    <a:lnTo>
                      <a:pt x="1172" y="1295"/>
                    </a:lnTo>
                    <a:lnTo>
                      <a:pt x="1229" y="1323"/>
                    </a:lnTo>
                    <a:lnTo>
                      <a:pt x="1329" y="1275"/>
                    </a:lnTo>
                    <a:lnTo>
                      <a:pt x="1428" y="1274"/>
                    </a:lnTo>
                    <a:lnTo>
                      <a:pt x="1473" y="1193"/>
                    </a:lnTo>
                    <a:lnTo>
                      <a:pt x="1530" y="1196"/>
                    </a:lnTo>
                    <a:lnTo>
                      <a:pt x="1586" y="1179"/>
                    </a:lnTo>
                    <a:lnTo>
                      <a:pt x="1626" y="1211"/>
                    </a:lnTo>
                    <a:lnTo>
                      <a:pt x="1628" y="1271"/>
                    </a:lnTo>
                    <a:lnTo>
                      <a:pt x="1745" y="1256"/>
                    </a:lnTo>
                    <a:lnTo>
                      <a:pt x="1830" y="1197"/>
                    </a:lnTo>
                    <a:lnTo>
                      <a:pt x="1878" y="1238"/>
                    </a:lnTo>
                    <a:lnTo>
                      <a:pt x="1871" y="1281"/>
                    </a:lnTo>
                    <a:lnTo>
                      <a:pt x="1913" y="1317"/>
                    </a:lnTo>
                    <a:lnTo>
                      <a:pt x="1964" y="1331"/>
                    </a:lnTo>
                    <a:lnTo>
                      <a:pt x="2015" y="1329"/>
                    </a:lnTo>
                    <a:lnTo>
                      <a:pt x="2073" y="1281"/>
                    </a:lnTo>
                    <a:lnTo>
                      <a:pt x="2145" y="1241"/>
                    </a:lnTo>
                    <a:lnTo>
                      <a:pt x="2211" y="1170"/>
                    </a:lnTo>
                    <a:lnTo>
                      <a:pt x="2150" y="1128"/>
                    </a:lnTo>
                    <a:lnTo>
                      <a:pt x="2219" y="1077"/>
                    </a:lnTo>
                    <a:lnTo>
                      <a:pt x="2256" y="968"/>
                    </a:lnTo>
                    <a:lnTo>
                      <a:pt x="2286" y="896"/>
                    </a:lnTo>
                    <a:lnTo>
                      <a:pt x="2382" y="816"/>
                    </a:lnTo>
                    <a:lnTo>
                      <a:pt x="2472" y="803"/>
                    </a:lnTo>
                    <a:lnTo>
                      <a:pt x="2531" y="815"/>
                    </a:lnTo>
                    <a:lnTo>
                      <a:pt x="2586" y="743"/>
                    </a:lnTo>
                    <a:lnTo>
                      <a:pt x="2607" y="609"/>
                    </a:lnTo>
                    <a:lnTo>
                      <a:pt x="2682" y="564"/>
                    </a:lnTo>
                    <a:lnTo>
                      <a:pt x="2744" y="492"/>
                    </a:lnTo>
                    <a:lnTo>
                      <a:pt x="2832" y="597"/>
                    </a:lnTo>
                    <a:lnTo>
                      <a:pt x="2778" y="632"/>
                    </a:lnTo>
                    <a:lnTo>
                      <a:pt x="2823" y="674"/>
                    </a:lnTo>
                    <a:lnTo>
                      <a:pt x="2865" y="650"/>
                    </a:lnTo>
                    <a:lnTo>
                      <a:pt x="2945" y="650"/>
                    </a:lnTo>
                    <a:lnTo>
                      <a:pt x="3087" y="669"/>
                    </a:lnTo>
                    <a:lnTo>
                      <a:pt x="3122" y="620"/>
                    </a:lnTo>
                    <a:lnTo>
                      <a:pt x="3158" y="579"/>
                    </a:lnTo>
                    <a:lnTo>
                      <a:pt x="3158" y="524"/>
                    </a:lnTo>
                    <a:lnTo>
                      <a:pt x="3210" y="477"/>
                    </a:lnTo>
                    <a:lnTo>
                      <a:pt x="3252" y="411"/>
                    </a:lnTo>
                    <a:lnTo>
                      <a:pt x="3333" y="441"/>
                    </a:lnTo>
                    <a:lnTo>
                      <a:pt x="3506" y="435"/>
                    </a:lnTo>
                    <a:lnTo>
                      <a:pt x="3516" y="501"/>
                    </a:lnTo>
                    <a:lnTo>
                      <a:pt x="3486" y="569"/>
                    </a:lnTo>
                    <a:lnTo>
                      <a:pt x="3518" y="662"/>
                    </a:lnTo>
                    <a:lnTo>
                      <a:pt x="3669" y="650"/>
                    </a:lnTo>
                    <a:lnTo>
                      <a:pt x="3833" y="618"/>
                    </a:lnTo>
                    <a:lnTo>
                      <a:pt x="3893" y="587"/>
                    </a:lnTo>
                    <a:lnTo>
                      <a:pt x="3860" y="528"/>
                    </a:lnTo>
                    <a:lnTo>
                      <a:pt x="3843" y="462"/>
                    </a:lnTo>
                    <a:lnTo>
                      <a:pt x="3950" y="432"/>
                    </a:lnTo>
                    <a:lnTo>
                      <a:pt x="4019" y="429"/>
                    </a:lnTo>
                    <a:lnTo>
                      <a:pt x="4064" y="347"/>
                    </a:lnTo>
                    <a:lnTo>
                      <a:pt x="3998" y="297"/>
                    </a:lnTo>
                    <a:lnTo>
                      <a:pt x="3846" y="299"/>
                    </a:lnTo>
                    <a:lnTo>
                      <a:pt x="3992" y="185"/>
                    </a:lnTo>
                    <a:lnTo>
                      <a:pt x="4052" y="224"/>
                    </a:lnTo>
                    <a:lnTo>
                      <a:pt x="4194" y="224"/>
                    </a:lnTo>
                    <a:lnTo>
                      <a:pt x="4262" y="141"/>
                    </a:lnTo>
                    <a:lnTo>
                      <a:pt x="4311" y="72"/>
                    </a:lnTo>
                    <a:lnTo>
                      <a:pt x="4292" y="0"/>
                    </a:lnTo>
                    <a:lnTo>
                      <a:pt x="4400" y="68"/>
                    </a:lnTo>
                    <a:lnTo>
                      <a:pt x="4499" y="140"/>
                    </a:lnTo>
                    <a:lnTo>
                      <a:pt x="4499" y="174"/>
                    </a:lnTo>
                    <a:lnTo>
                      <a:pt x="4590" y="168"/>
                    </a:lnTo>
                    <a:lnTo>
                      <a:pt x="4572" y="236"/>
                    </a:lnTo>
                    <a:lnTo>
                      <a:pt x="4517" y="315"/>
                    </a:lnTo>
                    <a:lnTo>
                      <a:pt x="4569" y="401"/>
                    </a:lnTo>
                    <a:lnTo>
                      <a:pt x="4556" y="513"/>
                    </a:lnTo>
                    <a:lnTo>
                      <a:pt x="4619" y="545"/>
                    </a:lnTo>
                    <a:lnTo>
                      <a:pt x="4631" y="584"/>
                    </a:lnTo>
                    <a:lnTo>
                      <a:pt x="4680" y="599"/>
                    </a:lnTo>
                    <a:lnTo>
                      <a:pt x="4697" y="704"/>
                    </a:lnTo>
                    <a:lnTo>
                      <a:pt x="4785" y="734"/>
                    </a:lnTo>
                    <a:lnTo>
                      <a:pt x="4869" y="666"/>
                    </a:lnTo>
                    <a:lnTo>
                      <a:pt x="4808" y="587"/>
                    </a:lnTo>
                    <a:lnTo>
                      <a:pt x="4854" y="522"/>
                    </a:lnTo>
                    <a:lnTo>
                      <a:pt x="4907" y="465"/>
                    </a:lnTo>
                    <a:lnTo>
                      <a:pt x="4892" y="375"/>
                    </a:lnTo>
                    <a:lnTo>
                      <a:pt x="4983" y="386"/>
                    </a:lnTo>
                    <a:lnTo>
                      <a:pt x="5054" y="383"/>
                    </a:lnTo>
                    <a:lnTo>
                      <a:pt x="5124" y="353"/>
                    </a:lnTo>
                    <a:lnTo>
                      <a:pt x="5189" y="402"/>
                    </a:lnTo>
                    <a:lnTo>
                      <a:pt x="5283" y="375"/>
                    </a:lnTo>
                    <a:lnTo>
                      <a:pt x="5279" y="471"/>
                    </a:lnTo>
                    <a:lnTo>
                      <a:pt x="5391" y="509"/>
                    </a:lnTo>
                    <a:lnTo>
                      <a:pt x="5373" y="438"/>
                    </a:lnTo>
                    <a:lnTo>
                      <a:pt x="5459" y="461"/>
                    </a:lnTo>
                    <a:lnTo>
                      <a:pt x="5573" y="711"/>
                    </a:lnTo>
                    <a:lnTo>
                      <a:pt x="5657" y="852"/>
                    </a:lnTo>
                    <a:lnTo>
                      <a:pt x="5768" y="1118"/>
                    </a:lnTo>
                    <a:lnTo>
                      <a:pt x="5928" y="1466"/>
                    </a:lnTo>
                    <a:lnTo>
                      <a:pt x="5949" y="1581"/>
                    </a:lnTo>
                    <a:lnTo>
                      <a:pt x="5999" y="1691"/>
                    </a:lnTo>
                    <a:lnTo>
                      <a:pt x="5973" y="2114"/>
                    </a:lnTo>
                    <a:lnTo>
                      <a:pt x="5877" y="2112"/>
                    </a:lnTo>
                    <a:lnTo>
                      <a:pt x="5855" y="2154"/>
                    </a:lnTo>
                    <a:lnTo>
                      <a:pt x="5778" y="2249"/>
                    </a:lnTo>
                    <a:lnTo>
                      <a:pt x="5588" y="2418"/>
                    </a:lnTo>
                    <a:lnTo>
                      <a:pt x="5394" y="2627"/>
                    </a:lnTo>
                    <a:lnTo>
                      <a:pt x="5318" y="2802"/>
                    </a:lnTo>
                    <a:lnTo>
                      <a:pt x="5276" y="2816"/>
                    </a:lnTo>
                    <a:lnTo>
                      <a:pt x="5208" y="2774"/>
                    </a:lnTo>
                    <a:lnTo>
                      <a:pt x="5211" y="2822"/>
                    </a:lnTo>
                    <a:lnTo>
                      <a:pt x="5249" y="2882"/>
                    </a:lnTo>
                    <a:lnTo>
                      <a:pt x="5165" y="2972"/>
                    </a:lnTo>
                    <a:lnTo>
                      <a:pt x="5288" y="2951"/>
                    </a:lnTo>
                    <a:lnTo>
                      <a:pt x="5358" y="2991"/>
                    </a:lnTo>
                    <a:lnTo>
                      <a:pt x="5436" y="3000"/>
                    </a:lnTo>
                    <a:lnTo>
                      <a:pt x="5582" y="3063"/>
                    </a:lnTo>
                    <a:lnTo>
                      <a:pt x="5619" y="3137"/>
                    </a:lnTo>
                    <a:lnTo>
                      <a:pt x="5676" y="3231"/>
                    </a:lnTo>
                    <a:lnTo>
                      <a:pt x="5720" y="3279"/>
                    </a:lnTo>
                    <a:lnTo>
                      <a:pt x="5825" y="3299"/>
                    </a:lnTo>
                    <a:lnTo>
                      <a:pt x="5780" y="3411"/>
                    </a:lnTo>
                    <a:lnTo>
                      <a:pt x="5844" y="3465"/>
                    </a:lnTo>
                    <a:lnTo>
                      <a:pt x="5658" y="3603"/>
                    </a:lnTo>
                    <a:lnTo>
                      <a:pt x="5586" y="3618"/>
                    </a:lnTo>
                    <a:lnTo>
                      <a:pt x="5519" y="3614"/>
                    </a:lnTo>
                    <a:lnTo>
                      <a:pt x="5439" y="3638"/>
                    </a:lnTo>
                    <a:lnTo>
                      <a:pt x="5385" y="3675"/>
                    </a:lnTo>
                    <a:lnTo>
                      <a:pt x="5313" y="3663"/>
                    </a:lnTo>
                    <a:lnTo>
                      <a:pt x="5270" y="3738"/>
                    </a:lnTo>
                    <a:lnTo>
                      <a:pt x="5279" y="3860"/>
                    </a:lnTo>
                    <a:lnTo>
                      <a:pt x="5222" y="3933"/>
                    </a:lnTo>
                    <a:lnTo>
                      <a:pt x="5106" y="3962"/>
                    </a:lnTo>
                    <a:lnTo>
                      <a:pt x="5066" y="3911"/>
                    </a:lnTo>
                    <a:lnTo>
                      <a:pt x="5003" y="3899"/>
                    </a:lnTo>
                    <a:lnTo>
                      <a:pt x="4937" y="3930"/>
                    </a:lnTo>
                    <a:lnTo>
                      <a:pt x="4895" y="3915"/>
                    </a:lnTo>
                    <a:lnTo>
                      <a:pt x="4800" y="3999"/>
                    </a:lnTo>
                    <a:lnTo>
                      <a:pt x="4733" y="3957"/>
                    </a:lnTo>
                    <a:lnTo>
                      <a:pt x="4674" y="4007"/>
                    </a:lnTo>
                    <a:lnTo>
                      <a:pt x="4616" y="3938"/>
                    </a:lnTo>
                    <a:lnTo>
                      <a:pt x="4499" y="4001"/>
                    </a:lnTo>
                    <a:lnTo>
                      <a:pt x="4455" y="3947"/>
                    </a:lnTo>
                    <a:lnTo>
                      <a:pt x="4340" y="3915"/>
                    </a:lnTo>
                    <a:lnTo>
                      <a:pt x="4203" y="3999"/>
                    </a:lnTo>
                    <a:lnTo>
                      <a:pt x="4115" y="4044"/>
                    </a:lnTo>
                    <a:lnTo>
                      <a:pt x="4053" y="4029"/>
                    </a:lnTo>
                    <a:lnTo>
                      <a:pt x="3981" y="4038"/>
                    </a:lnTo>
                    <a:lnTo>
                      <a:pt x="3896" y="4070"/>
                    </a:lnTo>
                    <a:lnTo>
                      <a:pt x="3962" y="4131"/>
                    </a:lnTo>
                    <a:lnTo>
                      <a:pt x="3948" y="4199"/>
                    </a:lnTo>
                    <a:lnTo>
                      <a:pt x="3914" y="4293"/>
                    </a:lnTo>
                    <a:lnTo>
                      <a:pt x="3969" y="4350"/>
                    </a:lnTo>
                    <a:lnTo>
                      <a:pt x="4029" y="4329"/>
                    </a:lnTo>
                    <a:lnTo>
                      <a:pt x="4110" y="4319"/>
                    </a:lnTo>
                    <a:lnTo>
                      <a:pt x="4146" y="4376"/>
                    </a:lnTo>
                    <a:lnTo>
                      <a:pt x="4109" y="4415"/>
                    </a:lnTo>
                    <a:lnTo>
                      <a:pt x="4157" y="4466"/>
                    </a:lnTo>
                    <a:lnTo>
                      <a:pt x="4136" y="4533"/>
                    </a:lnTo>
                    <a:lnTo>
                      <a:pt x="4178" y="4587"/>
                    </a:lnTo>
                    <a:lnTo>
                      <a:pt x="4281" y="4635"/>
                    </a:lnTo>
                    <a:lnTo>
                      <a:pt x="4269" y="4691"/>
                    </a:lnTo>
                    <a:lnTo>
                      <a:pt x="4310" y="4785"/>
                    </a:lnTo>
                    <a:lnTo>
                      <a:pt x="4256" y="4875"/>
                    </a:lnTo>
                    <a:lnTo>
                      <a:pt x="4241" y="4941"/>
                    </a:lnTo>
                    <a:lnTo>
                      <a:pt x="4124" y="5031"/>
                    </a:lnTo>
                    <a:lnTo>
                      <a:pt x="4056" y="5138"/>
                    </a:lnTo>
                    <a:lnTo>
                      <a:pt x="3957" y="5159"/>
                    </a:lnTo>
                    <a:lnTo>
                      <a:pt x="3929" y="5223"/>
                    </a:lnTo>
                    <a:lnTo>
                      <a:pt x="3953" y="5270"/>
                    </a:lnTo>
                    <a:lnTo>
                      <a:pt x="3956" y="5328"/>
                    </a:lnTo>
                    <a:lnTo>
                      <a:pt x="4005" y="5330"/>
                    </a:lnTo>
                    <a:lnTo>
                      <a:pt x="4008" y="5403"/>
                    </a:lnTo>
                    <a:lnTo>
                      <a:pt x="3893" y="5415"/>
                    </a:lnTo>
                    <a:lnTo>
                      <a:pt x="3815" y="5543"/>
                    </a:lnTo>
                    <a:lnTo>
                      <a:pt x="3849" y="5612"/>
                    </a:lnTo>
                    <a:lnTo>
                      <a:pt x="3825" y="5672"/>
                    </a:lnTo>
                    <a:lnTo>
                      <a:pt x="3764" y="5688"/>
                    </a:lnTo>
                    <a:lnTo>
                      <a:pt x="3734" y="5640"/>
                    </a:lnTo>
                    <a:lnTo>
                      <a:pt x="3675" y="5591"/>
                    </a:lnTo>
                    <a:lnTo>
                      <a:pt x="3632" y="5595"/>
                    </a:lnTo>
                    <a:lnTo>
                      <a:pt x="3530" y="5649"/>
                    </a:lnTo>
                    <a:lnTo>
                      <a:pt x="3548" y="5712"/>
                    </a:lnTo>
                    <a:lnTo>
                      <a:pt x="3578" y="5804"/>
                    </a:lnTo>
                    <a:lnTo>
                      <a:pt x="3497" y="5915"/>
                    </a:lnTo>
                    <a:lnTo>
                      <a:pt x="3429" y="5928"/>
                    </a:lnTo>
                    <a:lnTo>
                      <a:pt x="3360" y="5997"/>
                    </a:lnTo>
                    <a:lnTo>
                      <a:pt x="3294" y="6060"/>
                    </a:lnTo>
                    <a:lnTo>
                      <a:pt x="3243" y="6051"/>
                    </a:lnTo>
                    <a:lnTo>
                      <a:pt x="3167" y="6104"/>
                    </a:lnTo>
                    <a:lnTo>
                      <a:pt x="3098" y="6176"/>
                    </a:lnTo>
                    <a:lnTo>
                      <a:pt x="3077" y="6218"/>
                    </a:lnTo>
                    <a:lnTo>
                      <a:pt x="3005" y="6219"/>
                    </a:lnTo>
                    <a:lnTo>
                      <a:pt x="2954" y="6264"/>
                    </a:lnTo>
                    <a:lnTo>
                      <a:pt x="2994" y="6318"/>
                    </a:lnTo>
                    <a:lnTo>
                      <a:pt x="3033" y="6384"/>
                    </a:lnTo>
                    <a:lnTo>
                      <a:pt x="3096" y="6459"/>
                    </a:lnTo>
                    <a:lnTo>
                      <a:pt x="3020" y="6498"/>
                    </a:lnTo>
                    <a:lnTo>
                      <a:pt x="3035" y="6555"/>
                    </a:lnTo>
                    <a:lnTo>
                      <a:pt x="2994" y="6605"/>
                    </a:lnTo>
                    <a:lnTo>
                      <a:pt x="2946" y="6644"/>
                    </a:lnTo>
                    <a:lnTo>
                      <a:pt x="2894" y="6660"/>
                    </a:lnTo>
                    <a:lnTo>
                      <a:pt x="2793" y="6440"/>
                    </a:lnTo>
                    <a:lnTo>
                      <a:pt x="2739" y="6455"/>
                    </a:lnTo>
                    <a:lnTo>
                      <a:pt x="2694" y="6476"/>
                    </a:lnTo>
                    <a:lnTo>
                      <a:pt x="2559" y="6444"/>
                    </a:lnTo>
                    <a:lnTo>
                      <a:pt x="2556" y="6504"/>
                    </a:lnTo>
                    <a:lnTo>
                      <a:pt x="2492" y="6515"/>
                    </a:lnTo>
                    <a:lnTo>
                      <a:pt x="2448" y="6554"/>
                    </a:lnTo>
                    <a:lnTo>
                      <a:pt x="2351" y="6588"/>
                    </a:lnTo>
                    <a:lnTo>
                      <a:pt x="2309" y="6656"/>
                    </a:lnTo>
                    <a:lnTo>
                      <a:pt x="2348" y="6702"/>
                    </a:lnTo>
                    <a:lnTo>
                      <a:pt x="2312" y="6785"/>
                    </a:lnTo>
                    <a:lnTo>
                      <a:pt x="2249" y="6809"/>
                    </a:lnTo>
                    <a:lnTo>
                      <a:pt x="2177" y="6863"/>
                    </a:lnTo>
                    <a:lnTo>
                      <a:pt x="2094" y="6866"/>
                    </a:lnTo>
                    <a:lnTo>
                      <a:pt x="2043" y="6828"/>
                    </a:lnTo>
                    <a:lnTo>
                      <a:pt x="1938" y="6869"/>
                    </a:lnTo>
                    <a:lnTo>
                      <a:pt x="1926" y="6815"/>
                    </a:lnTo>
                    <a:lnTo>
                      <a:pt x="1940" y="6726"/>
                    </a:lnTo>
                    <a:lnTo>
                      <a:pt x="1907" y="6656"/>
                    </a:lnTo>
                    <a:lnTo>
                      <a:pt x="1917" y="6609"/>
                    </a:lnTo>
                    <a:lnTo>
                      <a:pt x="1845" y="6557"/>
                    </a:lnTo>
                    <a:lnTo>
                      <a:pt x="1859" y="6510"/>
                    </a:lnTo>
                    <a:lnTo>
                      <a:pt x="1884" y="6464"/>
                    </a:lnTo>
                    <a:lnTo>
                      <a:pt x="1827" y="6435"/>
                    </a:lnTo>
                    <a:lnTo>
                      <a:pt x="1856" y="6390"/>
                    </a:lnTo>
                    <a:lnTo>
                      <a:pt x="2015" y="6357"/>
                    </a:lnTo>
                    <a:lnTo>
                      <a:pt x="1967" y="6317"/>
                    </a:lnTo>
                    <a:lnTo>
                      <a:pt x="1782" y="6080"/>
                    </a:lnTo>
                    <a:lnTo>
                      <a:pt x="1856" y="5978"/>
                    </a:lnTo>
                    <a:lnTo>
                      <a:pt x="1935" y="5966"/>
                    </a:lnTo>
                    <a:lnTo>
                      <a:pt x="2007" y="5939"/>
                    </a:lnTo>
                    <a:lnTo>
                      <a:pt x="1971" y="5876"/>
                    </a:lnTo>
                    <a:lnTo>
                      <a:pt x="1919" y="5798"/>
                    </a:lnTo>
                    <a:lnTo>
                      <a:pt x="2010" y="5729"/>
                    </a:lnTo>
                    <a:lnTo>
                      <a:pt x="2093" y="5678"/>
                    </a:lnTo>
                    <a:lnTo>
                      <a:pt x="2085" y="5628"/>
                    </a:lnTo>
                    <a:lnTo>
                      <a:pt x="2055" y="5526"/>
                    </a:lnTo>
                    <a:lnTo>
                      <a:pt x="2097" y="5468"/>
                    </a:lnTo>
                    <a:lnTo>
                      <a:pt x="2006" y="5441"/>
                    </a:lnTo>
                    <a:lnTo>
                      <a:pt x="1970" y="5387"/>
                    </a:lnTo>
                    <a:lnTo>
                      <a:pt x="2016" y="5333"/>
                    </a:lnTo>
                    <a:lnTo>
                      <a:pt x="2105" y="5312"/>
                    </a:lnTo>
                    <a:lnTo>
                      <a:pt x="2195" y="5274"/>
                    </a:lnTo>
                    <a:lnTo>
                      <a:pt x="2193" y="5238"/>
                    </a:lnTo>
                    <a:lnTo>
                      <a:pt x="2132" y="5138"/>
                    </a:lnTo>
                    <a:lnTo>
                      <a:pt x="2019" y="4940"/>
                    </a:lnTo>
                    <a:lnTo>
                      <a:pt x="1856" y="4709"/>
                    </a:lnTo>
                    <a:lnTo>
                      <a:pt x="1617" y="4572"/>
                    </a:lnTo>
                    <a:lnTo>
                      <a:pt x="1532" y="4505"/>
                    </a:lnTo>
                    <a:lnTo>
                      <a:pt x="1316" y="4410"/>
                    </a:lnTo>
                    <a:lnTo>
                      <a:pt x="1280" y="4344"/>
                    </a:lnTo>
                    <a:lnTo>
                      <a:pt x="1200" y="4286"/>
                    </a:lnTo>
                    <a:lnTo>
                      <a:pt x="1206" y="4215"/>
                    </a:lnTo>
                    <a:lnTo>
                      <a:pt x="1178" y="4139"/>
                    </a:lnTo>
                    <a:lnTo>
                      <a:pt x="1254" y="4073"/>
                    </a:lnTo>
                    <a:lnTo>
                      <a:pt x="1206" y="3981"/>
                    </a:lnTo>
                    <a:lnTo>
                      <a:pt x="1142" y="3914"/>
                    </a:lnTo>
                    <a:lnTo>
                      <a:pt x="1103" y="3869"/>
                    </a:lnTo>
                    <a:lnTo>
                      <a:pt x="950" y="3869"/>
                    </a:lnTo>
                    <a:lnTo>
                      <a:pt x="950" y="3785"/>
                    </a:lnTo>
                    <a:lnTo>
                      <a:pt x="915" y="3752"/>
                    </a:lnTo>
                    <a:lnTo>
                      <a:pt x="825" y="3740"/>
                    </a:lnTo>
                    <a:lnTo>
                      <a:pt x="854" y="3645"/>
                    </a:lnTo>
                    <a:lnTo>
                      <a:pt x="899" y="3563"/>
                    </a:lnTo>
                    <a:lnTo>
                      <a:pt x="939" y="3516"/>
                    </a:lnTo>
                    <a:lnTo>
                      <a:pt x="1050" y="3516"/>
                    </a:lnTo>
                    <a:lnTo>
                      <a:pt x="1089" y="3455"/>
                    </a:lnTo>
                    <a:lnTo>
                      <a:pt x="1130" y="3435"/>
                    </a:lnTo>
                    <a:lnTo>
                      <a:pt x="1106" y="3387"/>
                    </a:lnTo>
                    <a:lnTo>
                      <a:pt x="1053" y="3374"/>
                    </a:lnTo>
                    <a:lnTo>
                      <a:pt x="1125" y="3299"/>
                    </a:lnTo>
                    <a:lnTo>
                      <a:pt x="1025" y="3236"/>
                    </a:lnTo>
                    <a:lnTo>
                      <a:pt x="939" y="3200"/>
                    </a:lnTo>
                    <a:lnTo>
                      <a:pt x="857" y="3182"/>
                    </a:lnTo>
                    <a:lnTo>
                      <a:pt x="767" y="3186"/>
                    </a:lnTo>
                    <a:lnTo>
                      <a:pt x="725" y="3161"/>
                    </a:lnTo>
                    <a:lnTo>
                      <a:pt x="701" y="3120"/>
                    </a:lnTo>
                    <a:lnTo>
                      <a:pt x="615" y="3093"/>
                    </a:lnTo>
                    <a:lnTo>
                      <a:pt x="563" y="3114"/>
                    </a:lnTo>
                    <a:lnTo>
                      <a:pt x="512" y="3074"/>
                    </a:lnTo>
                    <a:lnTo>
                      <a:pt x="495" y="3017"/>
                    </a:lnTo>
                    <a:lnTo>
                      <a:pt x="444" y="2910"/>
                    </a:lnTo>
                    <a:lnTo>
                      <a:pt x="501" y="2835"/>
                    </a:lnTo>
                    <a:lnTo>
                      <a:pt x="509" y="2724"/>
                    </a:lnTo>
                    <a:lnTo>
                      <a:pt x="612" y="2648"/>
                    </a:lnTo>
                    <a:lnTo>
                      <a:pt x="680" y="2606"/>
                    </a:lnTo>
                    <a:lnTo>
                      <a:pt x="680" y="2528"/>
                    </a:lnTo>
                    <a:lnTo>
                      <a:pt x="689" y="2456"/>
                    </a:lnTo>
                    <a:lnTo>
                      <a:pt x="624" y="2418"/>
                    </a:lnTo>
                    <a:lnTo>
                      <a:pt x="630" y="2366"/>
                    </a:lnTo>
                    <a:lnTo>
                      <a:pt x="600" y="2238"/>
                    </a:lnTo>
                    <a:lnTo>
                      <a:pt x="630" y="2183"/>
                    </a:lnTo>
                    <a:lnTo>
                      <a:pt x="575" y="2096"/>
                    </a:lnTo>
                    <a:lnTo>
                      <a:pt x="531" y="2027"/>
                    </a:lnTo>
                    <a:lnTo>
                      <a:pt x="551" y="1961"/>
                    </a:lnTo>
                    <a:lnTo>
                      <a:pt x="480" y="1866"/>
                    </a:lnTo>
                    <a:lnTo>
                      <a:pt x="381" y="1775"/>
                    </a:lnTo>
                    <a:lnTo>
                      <a:pt x="299" y="1775"/>
                    </a:lnTo>
                    <a:lnTo>
                      <a:pt x="206" y="1722"/>
                    </a:lnTo>
                    <a:lnTo>
                      <a:pt x="138" y="1658"/>
                    </a:lnTo>
                    <a:close/>
                  </a:path>
                </a:pathLst>
              </a:custGeom>
              <a:solidFill>
                <a:schemeClr val="accent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53" name="任意多边形 66">
                <a:extLst>
                  <a:ext uri="{FF2B5EF4-FFF2-40B4-BE49-F238E27FC236}">
                    <a16:creationId xmlns:a16="http://schemas.microsoft.com/office/drawing/2014/main" id="{C9B3892B-3A2F-0583-A219-6779FD2A9DA2}"/>
                  </a:ext>
                  <a:ext uri="{C183D7F6-B498-43B3-948B-1728B52AA6E4}">
                    <adec:decorative xmlns:adec="http://schemas.microsoft.com/office/drawing/2017/decorative" val="1"/>
                  </a:ext>
                </a:extLst>
              </p:cNvPr>
              <p:cNvSpPr>
                <a:spLocks/>
              </p:cNvSpPr>
              <p:nvPr/>
            </p:nvSpPr>
            <p:spPr bwMode="auto">
              <a:xfrm>
                <a:off x="3419040" y="3771384"/>
                <a:ext cx="1095375" cy="1209675"/>
              </a:xfrm>
              <a:custGeom>
                <a:avLst/>
                <a:gdLst>
                  <a:gd name="T0" fmla="*/ 36799467 w 5271"/>
                  <a:gd name="T1" fmla="*/ 0 h 5821"/>
                  <a:gd name="T2" fmla="*/ 0 w 5271"/>
                  <a:gd name="T3" fmla="*/ 36799679 h 5821"/>
                  <a:gd name="T4" fmla="*/ 36799467 w 5271"/>
                  <a:gd name="T5" fmla="*/ 36799679 h 5821"/>
                  <a:gd name="T6" fmla="*/ 36799467 w 5271"/>
                  <a:gd name="T7" fmla="*/ 0 h 5821"/>
                  <a:gd name="T8" fmla="*/ 0 60000 65536"/>
                  <a:gd name="T9" fmla="*/ 0 60000 65536"/>
                  <a:gd name="T10" fmla="*/ 0 60000 65536"/>
                  <a:gd name="T11" fmla="*/ 0 60000 65536"/>
                  <a:gd name="T12" fmla="*/ 0 w 5271"/>
                  <a:gd name="T13" fmla="*/ 0 h 5821"/>
                  <a:gd name="T14" fmla="*/ 5271 w 5271"/>
                  <a:gd name="T15" fmla="*/ 5821 h 5821"/>
                </a:gdLst>
                <a:ahLst/>
                <a:cxnLst>
                  <a:cxn ang="T8">
                    <a:pos x="T0" y="T1"/>
                  </a:cxn>
                  <a:cxn ang="T9">
                    <a:pos x="T2" y="T3"/>
                  </a:cxn>
                  <a:cxn ang="T10">
                    <a:pos x="T4" y="T5"/>
                  </a:cxn>
                  <a:cxn ang="T11">
                    <a:pos x="T6" y="T7"/>
                  </a:cxn>
                </a:cxnLst>
                <a:rect l="T12" t="T13" r="T14" b="T15"/>
                <a:pathLst>
                  <a:path w="5271" h="5821">
                    <a:moveTo>
                      <a:pt x="3214" y="0"/>
                    </a:moveTo>
                    <a:lnTo>
                      <a:pt x="3178" y="34"/>
                    </a:lnTo>
                    <a:lnTo>
                      <a:pt x="3192" y="96"/>
                    </a:lnTo>
                    <a:lnTo>
                      <a:pt x="3159" y="138"/>
                    </a:lnTo>
                    <a:lnTo>
                      <a:pt x="3105" y="166"/>
                    </a:lnTo>
                    <a:lnTo>
                      <a:pt x="3058" y="145"/>
                    </a:lnTo>
                    <a:lnTo>
                      <a:pt x="3018" y="166"/>
                    </a:lnTo>
                    <a:lnTo>
                      <a:pt x="2995" y="219"/>
                    </a:lnTo>
                    <a:lnTo>
                      <a:pt x="2956" y="234"/>
                    </a:lnTo>
                    <a:lnTo>
                      <a:pt x="2884" y="244"/>
                    </a:lnTo>
                    <a:lnTo>
                      <a:pt x="2814" y="190"/>
                    </a:lnTo>
                    <a:lnTo>
                      <a:pt x="2803" y="268"/>
                    </a:lnTo>
                    <a:lnTo>
                      <a:pt x="2721" y="324"/>
                    </a:lnTo>
                    <a:lnTo>
                      <a:pt x="2554" y="552"/>
                    </a:lnTo>
                    <a:lnTo>
                      <a:pt x="2440" y="622"/>
                    </a:lnTo>
                    <a:lnTo>
                      <a:pt x="2380" y="597"/>
                    </a:lnTo>
                    <a:lnTo>
                      <a:pt x="2328" y="637"/>
                    </a:lnTo>
                    <a:lnTo>
                      <a:pt x="2289" y="711"/>
                    </a:lnTo>
                    <a:lnTo>
                      <a:pt x="2194" y="727"/>
                    </a:lnTo>
                    <a:lnTo>
                      <a:pt x="2196" y="823"/>
                    </a:lnTo>
                    <a:lnTo>
                      <a:pt x="2220" y="882"/>
                    </a:lnTo>
                    <a:lnTo>
                      <a:pt x="2188" y="952"/>
                    </a:lnTo>
                    <a:lnTo>
                      <a:pt x="2143" y="966"/>
                    </a:lnTo>
                    <a:lnTo>
                      <a:pt x="2071" y="1008"/>
                    </a:lnTo>
                    <a:lnTo>
                      <a:pt x="2052" y="1063"/>
                    </a:lnTo>
                    <a:lnTo>
                      <a:pt x="1956" y="1111"/>
                    </a:lnTo>
                    <a:lnTo>
                      <a:pt x="1918" y="1087"/>
                    </a:lnTo>
                    <a:lnTo>
                      <a:pt x="1845" y="1077"/>
                    </a:lnTo>
                    <a:lnTo>
                      <a:pt x="1810" y="1149"/>
                    </a:lnTo>
                    <a:lnTo>
                      <a:pt x="1752" y="1108"/>
                    </a:lnTo>
                    <a:lnTo>
                      <a:pt x="1698" y="1129"/>
                    </a:lnTo>
                    <a:lnTo>
                      <a:pt x="1647" y="1111"/>
                    </a:lnTo>
                    <a:lnTo>
                      <a:pt x="1653" y="1023"/>
                    </a:lnTo>
                    <a:lnTo>
                      <a:pt x="1549" y="957"/>
                    </a:lnTo>
                    <a:lnTo>
                      <a:pt x="1446" y="1008"/>
                    </a:lnTo>
                    <a:lnTo>
                      <a:pt x="1390" y="970"/>
                    </a:lnTo>
                    <a:lnTo>
                      <a:pt x="1320" y="1020"/>
                    </a:lnTo>
                    <a:lnTo>
                      <a:pt x="1320" y="1114"/>
                    </a:lnTo>
                    <a:lnTo>
                      <a:pt x="1323" y="1195"/>
                    </a:lnTo>
                    <a:lnTo>
                      <a:pt x="1309" y="1249"/>
                    </a:lnTo>
                    <a:lnTo>
                      <a:pt x="1212" y="1288"/>
                    </a:lnTo>
                    <a:lnTo>
                      <a:pt x="1137" y="1374"/>
                    </a:lnTo>
                    <a:lnTo>
                      <a:pt x="1105" y="1306"/>
                    </a:lnTo>
                    <a:lnTo>
                      <a:pt x="1047" y="1206"/>
                    </a:lnTo>
                    <a:lnTo>
                      <a:pt x="976" y="1158"/>
                    </a:lnTo>
                    <a:lnTo>
                      <a:pt x="888" y="1156"/>
                    </a:lnTo>
                    <a:lnTo>
                      <a:pt x="814" y="1188"/>
                    </a:lnTo>
                    <a:lnTo>
                      <a:pt x="747" y="1153"/>
                    </a:lnTo>
                    <a:lnTo>
                      <a:pt x="694" y="1084"/>
                    </a:lnTo>
                    <a:lnTo>
                      <a:pt x="646" y="1099"/>
                    </a:lnTo>
                    <a:lnTo>
                      <a:pt x="583" y="1141"/>
                    </a:lnTo>
                    <a:lnTo>
                      <a:pt x="561" y="1212"/>
                    </a:lnTo>
                    <a:lnTo>
                      <a:pt x="484" y="1225"/>
                    </a:lnTo>
                    <a:lnTo>
                      <a:pt x="388" y="1201"/>
                    </a:lnTo>
                    <a:lnTo>
                      <a:pt x="333" y="1269"/>
                    </a:lnTo>
                    <a:lnTo>
                      <a:pt x="330" y="1366"/>
                    </a:lnTo>
                    <a:lnTo>
                      <a:pt x="265" y="1363"/>
                    </a:lnTo>
                    <a:lnTo>
                      <a:pt x="252" y="1422"/>
                    </a:lnTo>
                    <a:lnTo>
                      <a:pt x="301" y="1489"/>
                    </a:lnTo>
                    <a:lnTo>
                      <a:pt x="207" y="1552"/>
                    </a:lnTo>
                    <a:lnTo>
                      <a:pt x="235" y="1639"/>
                    </a:lnTo>
                    <a:lnTo>
                      <a:pt x="190" y="1692"/>
                    </a:lnTo>
                    <a:lnTo>
                      <a:pt x="223" y="1792"/>
                    </a:lnTo>
                    <a:lnTo>
                      <a:pt x="304" y="1821"/>
                    </a:lnTo>
                    <a:lnTo>
                      <a:pt x="390" y="1783"/>
                    </a:lnTo>
                    <a:lnTo>
                      <a:pt x="412" y="1899"/>
                    </a:lnTo>
                    <a:lnTo>
                      <a:pt x="477" y="1876"/>
                    </a:lnTo>
                    <a:lnTo>
                      <a:pt x="582" y="1911"/>
                    </a:lnTo>
                    <a:lnTo>
                      <a:pt x="582" y="1992"/>
                    </a:lnTo>
                    <a:lnTo>
                      <a:pt x="696" y="2070"/>
                    </a:lnTo>
                    <a:lnTo>
                      <a:pt x="664" y="2110"/>
                    </a:lnTo>
                    <a:lnTo>
                      <a:pt x="564" y="2083"/>
                    </a:lnTo>
                    <a:lnTo>
                      <a:pt x="553" y="2155"/>
                    </a:lnTo>
                    <a:lnTo>
                      <a:pt x="496" y="2229"/>
                    </a:lnTo>
                    <a:lnTo>
                      <a:pt x="508" y="2328"/>
                    </a:lnTo>
                    <a:lnTo>
                      <a:pt x="490" y="2389"/>
                    </a:lnTo>
                    <a:lnTo>
                      <a:pt x="406" y="2421"/>
                    </a:lnTo>
                    <a:lnTo>
                      <a:pt x="459" y="2473"/>
                    </a:lnTo>
                    <a:lnTo>
                      <a:pt x="352" y="2634"/>
                    </a:lnTo>
                    <a:lnTo>
                      <a:pt x="292" y="2661"/>
                    </a:lnTo>
                    <a:lnTo>
                      <a:pt x="261" y="2673"/>
                    </a:lnTo>
                    <a:lnTo>
                      <a:pt x="309" y="2818"/>
                    </a:lnTo>
                    <a:lnTo>
                      <a:pt x="271" y="2883"/>
                    </a:lnTo>
                    <a:lnTo>
                      <a:pt x="387" y="2871"/>
                    </a:lnTo>
                    <a:lnTo>
                      <a:pt x="403" y="2805"/>
                    </a:lnTo>
                    <a:lnTo>
                      <a:pt x="469" y="2764"/>
                    </a:lnTo>
                    <a:lnTo>
                      <a:pt x="529" y="2710"/>
                    </a:lnTo>
                    <a:lnTo>
                      <a:pt x="616" y="2710"/>
                    </a:lnTo>
                    <a:lnTo>
                      <a:pt x="625" y="2794"/>
                    </a:lnTo>
                    <a:lnTo>
                      <a:pt x="591" y="2956"/>
                    </a:lnTo>
                    <a:lnTo>
                      <a:pt x="526" y="2928"/>
                    </a:lnTo>
                    <a:lnTo>
                      <a:pt x="525" y="3033"/>
                    </a:lnTo>
                    <a:lnTo>
                      <a:pt x="307" y="3019"/>
                    </a:lnTo>
                    <a:lnTo>
                      <a:pt x="157" y="3114"/>
                    </a:lnTo>
                    <a:lnTo>
                      <a:pt x="96" y="3109"/>
                    </a:lnTo>
                    <a:lnTo>
                      <a:pt x="0" y="3225"/>
                    </a:lnTo>
                    <a:lnTo>
                      <a:pt x="36" y="3339"/>
                    </a:lnTo>
                    <a:lnTo>
                      <a:pt x="165" y="3394"/>
                    </a:lnTo>
                    <a:lnTo>
                      <a:pt x="196" y="3474"/>
                    </a:lnTo>
                    <a:lnTo>
                      <a:pt x="303" y="3508"/>
                    </a:lnTo>
                    <a:lnTo>
                      <a:pt x="391" y="3607"/>
                    </a:lnTo>
                    <a:lnTo>
                      <a:pt x="480" y="3685"/>
                    </a:lnTo>
                    <a:lnTo>
                      <a:pt x="553" y="3654"/>
                    </a:lnTo>
                    <a:lnTo>
                      <a:pt x="666" y="3639"/>
                    </a:lnTo>
                    <a:lnTo>
                      <a:pt x="708" y="3658"/>
                    </a:lnTo>
                    <a:lnTo>
                      <a:pt x="688" y="3738"/>
                    </a:lnTo>
                    <a:lnTo>
                      <a:pt x="603" y="3768"/>
                    </a:lnTo>
                    <a:lnTo>
                      <a:pt x="606" y="3846"/>
                    </a:lnTo>
                    <a:lnTo>
                      <a:pt x="556" y="3921"/>
                    </a:lnTo>
                    <a:lnTo>
                      <a:pt x="610" y="3970"/>
                    </a:lnTo>
                    <a:lnTo>
                      <a:pt x="733" y="3967"/>
                    </a:lnTo>
                    <a:lnTo>
                      <a:pt x="660" y="4048"/>
                    </a:lnTo>
                    <a:lnTo>
                      <a:pt x="573" y="3997"/>
                    </a:lnTo>
                    <a:lnTo>
                      <a:pt x="480" y="4038"/>
                    </a:lnTo>
                    <a:lnTo>
                      <a:pt x="475" y="4113"/>
                    </a:lnTo>
                    <a:lnTo>
                      <a:pt x="393" y="4134"/>
                    </a:lnTo>
                    <a:lnTo>
                      <a:pt x="390" y="4246"/>
                    </a:lnTo>
                    <a:lnTo>
                      <a:pt x="336" y="4261"/>
                    </a:lnTo>
                    <a:lnTo>
                      <a:pt x="342" y="4351"/>
                    </a:lnTo>
                    <a:lnTo>
                      <a:pt x="265" y="4419"/>
                    </a:lnTo>
                    <a:lnTo>
                      <a:pt x="315" y="4476"/>
                    </a:lnTo>
                    <a:lnTo>
                      <a:pt x="390" y="4413"/>
                    </a:lnTo>
                    <a:lnTo>
                      <a:pt x="408" y="4470"/>
                    </a:lnTo>
                    <a:lnTo>
                      <a:pt x="327" y="4527"/>
                    </a:lnTo>
                    <a:lnTo>
                      <a:pt x="250" y="4513"/>
                    </a:lnTo>
                    <a:lnTo>
                      <a:pt x="225" y="4575"/>
                    </a:lnTo>
                    <a:lnTo>
                      <a:pt x="327" y="4602"/>
                    </a:lnTo>
                    <a:lnTo>
                      <a:pt x="310" y="4656"/>
                    </a:lnTo>
                    <a:lnTo>
                      <a:pt x="246" y="4702"/>
                    </a:lnTo>
                    <a:lnTo>
                      <a:pt x="259" y="4782"/>
                    </a:lnTo>
                    <a:lnTo>
                      <a:pt x="294" y="4846"/>
                    </a:lnTo>
                    <a:lnTo>
                      <a:pt x="363" y="4902"/>
                    </a:lnTo>
                    <a:lnTo>
                      <a:pt x="361" y="4956"/>
                    </a:lnTo>
                    <a:lnTo>
                      <a:pt x="321" y="5023"/>
                    </a:lnTo>
                    <a:lnTo>
                      <a:pt x="402" y="5190"/>
                    </a:lnTo>
                    <a:lnTo>
                      <a:pt x="492" y="5266"/>
                    </a:lnTo>
                    <a:lnTo>
                      <a:pt x="546" y="5349"/>
                    </a:lnTo>
                    <a:lnTo>
                      <a:pt x="538" y="5415"/>
                    </a:lnTo>
                    <a:lnTo>
                      <a:pt x="577" y="5430"/>
                    </a:lnTo>
                    <a:lnTo>
                      <a:pt x="630" y="5410"/>
                    </a:lnTo>
                    <a:lnTo>
                      <a:pt x="634" y="5500"/>
                    </a:lnTo>
                    <a:lnTo>
                      <a:pt x="673" y="5521"/>
                    </a:lnTo>
                    <a:lnTo>
                      <a:pt x="784" y="5460"/>
                    </a:lnTo>
                    <a:lnTo>
                      <a:pt x="859" y="5394"/>
                    </a:lnTo>
                    <a:lnTo>
                      <a:pt x="963" y="5446"/>
                    </a:lnTo>
                    <a:lnTo>
                      <a:pt x="943" y="5487"/>
                    </a:lnTo>
                    <a:lnTo>
                      <a:pt x="1050" y="5533"/>
                    </a:lnTo>
                    <a:lnTo>
                      <a:pt x="1087" y="5586"/>
                    </a:lnTo>
                    <a:lnTo>
                      <a:pt x="1164" y="5617"/>
                    </a:lnTo>
                    <a:lnTo>
                      <a:pt x="1153" y="5700"/>
                    </a:lnTo>
                    <a:lnTo>
                      <a:pt x="1251" y="5799"/>
                    </a:lnTo>
                    <a:lnTo>
                      <a:pt x="1311" y="5770"/>
                    </a:lnTo>
                    <a:lnTo>
                      <a:pt x="1363" y="5802"/>
                    </a:lnTo>
                    <a:lnTo>
                      <a:pt x="1458" y="5821"/>
                    </a:lnTo>
                    <a:lnTo>
                      <a:pt x="1596" y="5754"/>
                    </a:lnTo>
                    <a:lnTo>
                      <a:pt x="1668" y="5707"/>
                    </a:lnTo>
                    <a:lnTo>
                      <a:pt x="1741" y="5703"/>
                    </a:lnTo>
                    <a:lnTo>
                      <a:pt x="1794" y="5709"/>
                    </a:lnTo>
                    <a:lnTo>
                      <a:pt x="1821" y="5629"/>
                    </a:lnTo>
                    <a:lnTo>
                      <a:pt x="1848" y="5611"/>
                    </a:lnTo>
                    <a:lnTo>
                      <a:pt x="1894" y="5626"/>
                    </a:lnTo>
                    <a:lnTo>
                      <a:pt x="2008" y="5556"/>
                    </a:lnTo>
                    <a:lnTo>
                      <a:pt x="2013" y="5481"/>
                    </a:lnTo>
                    <a:lnTo>
                      <a:pt x="1962" y="5452"/>
                    </a:lnTo>
                    <a:lnTo>
                      <a:pt x="1956" y="5385"/>
                    </a:lnTo>
                    <a:lnTo>
                      <a:pt x="1957" y="5323"/>
                    </a:lnTo>
                    <a:lnTo>
                      <a:pt x="1866" y="5310"/>
                    </a:lnTo>
                    <a:lnTo>
                      <a:pt x="1870" y="5206"/>
                    </a:lnTo>
                    <a:lnTo>
                      <a:pt x="1956" y="5146"/>
                    </a:lnTo>
                    <a:lnTo>
                      <a:pt x="1888" y="5092"/>
                    </a:lnTo>
                    <a:lnTo>
                      <a:pt x="1924" y="5038"/>
                    </a:lnTo>
                    <a:lnTo>
                      <a:pt x="1950" y="5065"/>
                    </a:lnTo>
                    <a:lnTo>
                      <a:pt x="2040" y="5064"/>
                    </a:lnTo>
                    <a:lnTo>
                      <a:pt x="2028" y="5134"/>
                    </a:lnTo>
                    <a:lnTo>
                      <a:pt x="2080" y="5151"/>
                    </a:lnTo>
                    <a:lnTo>
                      <a:pt x="2137" y="5130"/>
                    </a:lnTo>
                    <a:lnTo>
                      <a:pt x="2155" y="5058"/>
                    </a:lnTo>
                    <a:lnTo>
                      <a:pt x="2233" y="5049"/>
                    </a:lnTo>
                    <a:lnTo>
                      <a:pt x="2268" y="5086"/>
                    </a:lnTo>
                    <a:lnTo>
                      <a:pt x="2319" y="5113"/>
                    </a:lnTo>
                    <a:lnTo>
                      <a:pt x="2319" y="5233"/>
                    </a:lnTo>
                    <a:lnTo>
                      <a:pt x="2377" y="5256"/>
                    </a:lnTo>
                    <a:lnTo>
                      <a:pt x="2490" y="5260"/>
                    </a:lnTo>
                    <a:lnTo>
                      <a:pt x="2611" y="5146"/>
                    </a:lnTo>
                    <a:lnTo>
                      <a:pt x="2664" y="5155"/>
                    </a:lnTo>
                    <a:lnTo>
                      <a:pt x="2724" y="5125"/>
                    </a:lnTo>
                    <a:lnTo>
                      <a:pt x="2667" y="5061"/>
                    </a:lnTo>
                    <a:lnTo>
                      <a:pt x="2683" y="5005"/>
                    </a:lnTo>
                    <a:lnTo>
                      <a:pt x="2685" y="4951"/>
                    </a:lnTo>
                    <a:lnTo>
                      <a:pt x="2724" y="4921"/>
                    </a:lnTo>
                    <a:lnTo>
                      <a:pt x="2826" y="4939"/>
                    </a:lnTo>
                    <a:lnTo>
                      <a:pt x="2857" y="4987"/>
                    </a:lnTo>
                    <a:lnTo>
                      <a:pt x="2794" y="5016"/>
                    </a:lnTo>
                    <a:lnTo>
                      <a:pt x="2757" y="5074"/>
                    </a:lnTo>
                    <a:lnTo>
                      <a:pt x="2802" y="5121"/>
                    </a:lnTo>
                    <a:lnTo>
                      <a:pt x="2887" y="5065"/>
                    </a:lnTo>
                    <a:lnTo>
                      <a:pt x="2916" y="5083"/>
                    </a:lnTo>
                    <a:lnTo>
                      <a:pt x="2986" y="5067"/>
                    </a:lnTo>
                    <a:lnTo>
                      <a:pt x="3040" y="5119"/>
                    </a:lnTo>
                    <a:lnTo>
                      <a:pt x="3127" y="5050"/>
                    </a:lnTo>
                    <a:lnTo>
                      <a:pt x="3216" y="4971"/>
                    </a:lnTo>
                    <a:lnTo>
                      <a:pt x="3270" y="4962"/>
                    </a:lnTo>
                    <a:lnTo>
                      <a:pt x="3303" y="4987"/>
                    </a:lnTo>
                    <a:lnTo>
                      <a:pt x="3396" y="4947"/>
                    </a:lnTo>
                    <a:lnTo>
                      <a:pt x="3493" y="5035"/>
                    </a:lnTo>
                    <a:lnTo>
                      <a:pt x="3529" y="5092"/>
                    </a:lnTo>
                    <a:lnTo>
                      <a:pt x="3580" y="5106"/>
                    </a:lnTo>
                    <a:lnTo>
                      <a:pt x="3604" y="4974"/>
                    </a:lnTo>
                    <a:lnTo>
                      <a:pt x="3511" y="4921"/>
                    </a:lnTo>
                    <a:lnTo>
                      <a:pt x="3484" y="4840"/>
                    </a:lnTo>
                    <a:lnTo>
                      <a:pt x="3534" y="4795"/>
                    </a:lnTo>
                    <a:lnTo>
                      <a:pt x="3591" y="4809"/>
                    </a:lnTo>
                    <a:lnTo>
                      <a:pt x="3640" y="4770"/>
                    </a:lnTo>
                    <a:lnTo>
                      <a:pt x="3681" y="4708"/>
                    </a:lnTo>
                    <a:lnTo>
                      <a:pt x="3735" y="4660"/>
                    </a:lnTo>
                    <a:lnTo>
                      <a:pt x="3790" y="4740"/>
                    </a:lnTo>
                    <a:lnTo>
                      <a:pt x="3838" y="4723"/>
                    </a:lnTo>
                    <a:lnTo>
                      <a:pt x="3843" y="4839"/>
                    </a:lnTo>
                    <a:lnTo>
                      <a:pt x="3915" y="4840"/>
                    </a:lnTo>
                    <a:lnTo>
                      <a:pt x="3943" y="4911"/>
                    </a:lnTo>
                    <a:lnTo>
                      <a:pt x="3951" y="4965"/>
                    </a:lnTo>
                    <a:lnTo>
                      <a:pt x="4033" y="4984"/>
                    </a:lnTo>
                    <a:lnTo>
                      <a:pt x="4087" y="4968"/>
                    </a:lnTo>
                    <a:lnTo>
                      <a:pt x="4149" y="4968"/>
                    </a:lnTo>
                    <a:lnTo>
                      <a:pt x="4116" y="5026"/>
                    </a:lnTo>
                    <a:lnTo>
                      <a:pt x="4051" y="5101"/>
                    </a:lnTo>
                    <a:lnTo>
                      <a:pt x="4023" y="5152"/>
                    </a:lnTo>
                    <a:lnTo>
                      <a:pt x="4021" y="5202"/>
                    </a:lnTo>
                    <a:lnTo>
                      <a:pt x="4053" y="5193"/>
                    </a:lnTo>
                    <a:lnTo>
                      <a:pt x="4122" y="5247"/>
                    </a:lnTo>
                    <a:lnTo>
                      <a:pt x="4156" y="5295"/>
                    </a:lnTo>
                    <a:lnTo>
                      <a:pt x="4195" y="5221"/>
                    </a:lnTo>
                    <a:lnTo>
                      <a:pt x="4252" y="5230"/>
                    </a:lnTo>
                    <a:lnTo>
                      <a:pt x="4302" y="5212"/>
                    </a:lnTo>
                    <a:lnTo>
                      <a:pt x="4320" y="5148"/>
                    </a:lnTo>
                    <a:lnTo>
                      <a:pt x="4386" y="5131"/>
                    </a:lnTo>
                    <a:lnTo>
                      <a:pt x="4395" y="5067"/>
                    </a:lnTo>
                    <a:lnTo>
                      <a:pt x="4428" y="4963"/>
                    </a:lnTo>
                    <a:lnTo>
                      <a:pt x="4435" y="4917"/>
                    </a:lnTo>
                    <a:lnTo>
                      <a:pt x="4441" y="4822"/>
                    </a:lnTo>
                    <a:lnTo>
                      <a:pt x="4495" y="4690"/>
                    </a:lnTo>
                    <a:lnTo>
                      <a:pt x="4570" y="4711"/>
                    </a:lnTo>
                    <a:lnTo>
                      <a:pt x="4576" y="4647"/>
                    </a:lnTo>
                    <a:lnTo>
                      <a:pt x="4647" y="4627"/>
                    </a:lnTo>
                    <a:lnTo>
                      <a:pt x="4696" y="4669"/>
                    </a:lnTo>
                    <a:lnTo>
                      <a:pt x="4728" y="4726"/>
                    </a:lnTo>
                    <a:lnTo>
                      <a:pt x="4809" y="4680"/>
                    </a:lnTo>
                    <a:lnTo>
                      <a:pt x="4776" y="4641"/>
                    </a:lnTo>
                    <a:lnTo>
                      <a:pt x="4719" y="4615"/>
                    </a:lnTo>
                    <a:lnTo>
                      <a:pt x="4767" y="4566"/>
                    </a:lnTo>
                    <a:lnTo>
                      <a:pt x="4819" y="4552"/>
                    </a:lnTo>
                    <a:lnTo>
                      <a:pt x="4854" y="4482"/>
                    </a:lnTo>
                    <a:lnTo>
                      <a:pt x="4858" y="4422"/>
                    </a:lnTo>
                    <a:lnTo>
                      <a:pt x="4932" y="4320"/>
                    </a:lnTo>
                    <a:lnTo>
                      <a:pt x="5011" y="4308"/>
                    </a:lnTo>
                    <a:lnTo>
                      <a:pt x="5083" y="4281"/>
                    </a:lnTo>
                    <a:lnTo>
                      <a:pt x="5047" y="4218"/>
                    </a:lnTo>
                    <a:lnTo>
                      <a:pt x="4995" y="4140"/>
                    </a:lnTo>
                    <a:lnTo>
                      <a:pt x="5086" y="4071"/>
                    </a:lnTo>
                    <a:lnTo>
                      <a:pt x="5169" y="4020"/>
                    </a:lnTo>
                    <a:lnTo>
                      <a:pt x="5161" y="3970"/>
                    </a:lnTo>
                    <a:lnTo>
                      <a:pt x="5131" y="3868"/>
                    </a:lnTo>
                    <a:lnTo>
                      <a:pt x="5173" y="3810"/>
                    </a:lnTo>
                    <a:lnTo>
                      <a:pt x="5082" y="3783"/>
                    </a:lnTo>
                    <a:lnTo>
                      <a:pt x="5046" y="3729"/>
                    </a:lnTo>
                    <a:lnTo>
                      <a:pt x="5092" y="3675"/>
                    </a:lnTo>
                    <a:lnTo>
                      <a:pt x="5181" y="3654"/>
                    </a:lnTo>
                    <a:lnTo>
                      <a:pt x="5271" y="3616"/>
                    </a:lnTo>
                    <a:lnTo>
                      <a:pt x="5269" y="3580"/>
                    </a:lnTo>
                    <a:lnTo>
                      <a:pt x="5208" y="3480"/>
                    </a:lnTo>
                    <a:lnTo>
                      <a:pt x="5095" y="3282"/>
                    </a:lnTo>
                    <a:lnTo>
                      <a:pt x="4932" y="3051"/>
                    </a:lnTo>
                    <a:lnTo>
                      <a:pt x="4693" y="2914"/>
                    </a:lnTo>
                    <a:lnTo>
                      <a:pt x="4608" y="2847"/>
                    </a:lnTo>
                    <a:lnTo>
                      <a:pt x="4392" y="2752"/>
                    </a:lnTo>
                    <a:lnTo>
                      <a:pt x="4356" y="2686"/>
                    </a:lnTo>
                    <a:lnTo>
                      <a:pt x="4276" y="2628"/>
                    </a:lnTo>
                    <a:lnTo>
                      <a:pt x="4282" y="2557"/>
                    </a:lnTo>
                    <a:lnTo>
                      <a:pt x="4254" y="2481"/>
                    </a:lnTo>
                    <a:lnTo>
                      <a:pt x="4330" y="2415"/>
                    </a:lnTo>
                    <a:lnTo>
                      <a:pt x="4282" y="2323"/>
                    </a:lnTo>
                    <a:lnTo>
                      <a:pt x="4218" y="2256"/>
                    </a:lnTo>
                    <a:lnTo>
                      <a:pt x="4179" y="2211"/>
                    </a:lnTo>
                    <a:lnTo>
                      <a:pt x="4026" y="2211"/>
                    </a:lnTo>
                    <a:lnTo>
                      <a:pt x="4026" y="2127"/>
                    </a:lnTo>
                    <a:lnTo>
                      <a:pt x="3991" y="2094"/>
                    </a:lnTo>
                    <a:lnTo>
                      <a:pt x="3901" y="2082"/>
                    </a:lnTo>
                    <a:lnTo>
                      <a:pt x="3930" y="1987"/>
                    </a:lnTo>
                    <a:lnTo>
                      <a:pt x="3975" y="1905"/>
                    </a:lnTo>
                    <a:lnTo>
                      <a:pt x="4015" y="1858"/>
                    </a:lnTo>
                    <a:lnTo>
                      <a:pt x="4126" y="1858"/>
                    </a:lnTo>
                    <a:lnTo>
                      <a:pt x="4165" y="1797"/>
                    </a:lnTo>
                    <a:lnTo>
                      <a:pt x="4206" y="1777"/>
                    </a:lnTo>
                    <a:lnTo>
                      <a:pt x="4182" y="1729"/>
                    </a:lnTo>
                    <a:lnTo>
                      <a:pt x="4129" y="1716"/>
                    </a:lnTo>
                    <a:lnTo>
                      <a:pt x="4201" y="1641"/>
                    </a:lnTo>
                    <a:lnTo>
                      <a:pt x="4101" y="1578"/>
                    </a:lnTo>
                    <a:lnTo>
                      <a:pt x="4015" y="1542"/>
                    </a:lnTo>
                    <a:lnTo>
                      <a:pt x="3933" y="1524"/>
                    </a:lnTo>
                    <a:lnTo>
                      <a:pt x="3843" y="1528"/>
                    </a:lnTo>
                    <a:lnTo>
                      <a:pt x="3801" y="1503"/>
                    </a:lnTo>
                    <a:lnTo>
                      <a:pt x="3777" y="1462"/>
                    </a:lnTo>
                    <a:lnTo>
                      <a:pt x="3691" y="1435"/>
                    </a:lnTo>
                    <a:lnTo>
                      <a:pt x="3639" y="1456"/>
                    </a:lnTo>
                    <a:lnTo>
                      <a:pt x="3588" y="1416"/>
                    </a:lnTo>
                    <a:lnTo>
                      <a:pt x="3571" y="1359"/>
                    </a:lnTo>
                    <a:lnTo>
                      <a:pt x="3520" y="1252"/>
                    </a:lnTo>
                    <a:lnTo>
                      <a:pt x="3577" y="1177"/>
                    </a:lnTo>
                    <a:lnTo>
                      <a:pt x="3585" y="1066"/>
                    </a:lnTo>
                    <a:lnTo>
                      <a:pt x="3688" y="990"/>
                    </a:lnTo>
                    <a:lnTo>
                      <a:pt x="3756" y="948"/>
                    </a:lnTo>
                    <a:lnTo>
                      <a:pt x="3756" y="870"/>
                    </a:lnTo>
                    <a:lnTo>
                      <a:pt x="3765" y="798"/>
                    </a:lnTo>
                    <a:lnTo>
                      <a:pt x="3700" y="760"/>
                    </a:lnTo>
                    <a:lnTo>
                      <a:pt x="3706" y="708"/>
                    </a:lnTo>
                    <a:lnTo>
                      <a:pt x="3676" y="580"/>
                    </a:lnTo>
                    <a:lnTo>
                      <a:pt x="3706" y="525"/>
                    </a:lnTo>
                    <a:lnTo>
                      <a:pt x="3651" y="438"/>
                    </a:lnTo>
                    <a:lnTo>
                      <a:pt x="3607" y="369"/>
                    </a:lnTo>
                    <a:lnTo>
                      <a:pt x="3627" y="303"/>
                    </a:lnTo>
                    <a:lnTo>
                      <a:pt x="3556" y="208"/>
                    </a:lnTo>
                    <a:lnTo>
                      <a:pt x="3457" y="117"/>
                    </a:lnTo>
                    <a:lnTo>
                      <a:pt x="3375" y="117"/>
                    </a:lnTo>
                    <a:lnTo>
                      <a:pt x="3282" y="64"/>
                    </a:lnTo>
                    <a:lnTo>
                      <a:pt x="3214" y="0"/>
                    </a:lnTo>
                    <a:close/>
                  </a:path>
                </a:pathLst>
              </a:custGeom>
              <a:solidFill>
                <a:schemeClr val="accent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nvGrpSpPr>
              <p:cNvPr id="54" name="组合 103">
                <a:extLst>
                  <a:ext uri="{FF2B5EF4-FFF2-40B4-BE49-F238E27FC236}">
                    <a16:creationId xmlns:a16="http://schemas.microsoft.com/office/drawing/2014/main" id="{E271A8C0-F32F-B3EF-0B78-16A703334A8E}"/>
                  </a:ext>
                </a:extLst>
              </p:cNvPr>
              <p:cNvGrpSpPr/>
              <p:nvPr/>
            </p:nvGrpSpPr>
            <p:grpSpPr>
              <a:xfrm>
                <a:off x="4747778" y="3952359"/>
                <a:ext cx="1328738" cy="1335088"/>
                <a:chOff x="4747778" y="3952359"/>
                <a:chExt cx="1328738" cy="1335088"/>
              </a:xfrm>
            </p:grpSpPr>
            <p:sp>
              <p:nvSpPr>
                <p:cNvPr id="2060" name="任意多边形 66">
                  <a:extLst>
                    <a:ext uri="{FF2B5EF4-FFF2-40B4-BE49-F238E27FC236}">
                      <a16:creationId xmlns:a16="http://schemas.microsoft.com/office/drawing/2014/main" id="{92C13C95-5B80-27B5-762E-4C931406196F}"/>
                    </a:ext>
                    <a:ext uri="{C183D7F6-B498-43B3-948B-1728B52AA6E4}">
                      <adec:decorative xmlns:adec="http://schemas.microsoft.com/office/drawing/2017/decorative" val="1"/>
                    </a:ext>
                  </a:extLst>
                </p:cNvPr>
                <p:cNvSpPr>
                  <a:spLocks/>
                </p:cNvSpPr>
                <p:nvPr/>
              </p:nvSpPr>
              <p:spPr bwMode="auto">
                <a:xfrm>
                  <a:off x="4747778" y="3952359"/>
                  <a:ext cx="1328738" cy="1335088"/>
                </a:xfrm>
                <a:custGeom>
                  <a:avLst/>
                  <a:gdLst>
                    <a:gd name="T0" fmla="*/ 36821972 w 6392"/>
                    <a:gd name="T1" fmla="*/ 0 h 6422"/>
                    <a:gd name="T2" fmla="*/ 0 w 6392"/>
                    <a:gd name="T3" fmla="*/ 36828227 h 6422"/>
                    <a:gd name="T4" fmla="*/ 36821972 w 6392"/>
                    <a:gd name="T5" fmla="*/ 36828227 h 6422"/>
                    <a:gd name="T6" fmla="*/ 36821972 w 6392"/>
                    <a:gd name="T7" fmla="*/ 0 h 6422"/>
                    <a:gd name="T8" fmla="*/ 0 60000 65536"/>
                    <a:gd name="T9" fmla="*/ 0 60000 65536"/>
                    <a:gd name="T10" fmla="*/ 0 60000 65536"/>
                    <a:gd name="T11" fmla="*/ 0 60000 65536"/>
                    <a:gd name="T12" fmla="*/ 0 w 6392"/>
                    <a:gd name="T13" fmla="*/ 0 h 6422"/>
                    <a:gd name="T14" fmla="*/ 6392 w 6392"/>
                    <a:gd name="T15" fmla="*/ 6422 h 6422"/>
                  </a:gdLst>
                  <a:ahLst/>
                  <a:cxnLst>
                    <a:cxn ang="T8">
                      <a:pos x="T0" y="T1"/>
                    </a:cxn>
                    <a:cxn ang="T9">
                      <a:pos x="T2" y="T3"/>
                    </a:cxn>
                    <a:cxn ang="T10">
                      <a:pos x="T4" y="T5"/>
                    </a:cxn>
                    <a:cxn ang="T11">
                      <a:pos x="T6" y="T7"/>
                    </a:cxn>
                  </a:cxnLst>
                  <a:rect l="T12" t="T13" r="T14" b="T15"/>
                  <a:pathLst>
                    <a:path w="6392" h="6422">
                      <a:moveTo>
                        <a:pt x="4382" y="80"/>
                      </a:moveTo>
                      <a:lnTo>
                        <a:pt x="4254" y="90"/>
                      </a:lnTo>
                      <a:lnTo>
                        <a:pt x="4088" y="93"/>
                      </a:lnTo>
                      <a:lnTo>
                        <a:pt x="4001" y="15"/>
                      </a:lnTo>
                      <a:lnTo>
                        <a:pt x="3965" y="51"/>
                      </a:lnTo>
                      <a:lnTo>
                        <a:pt x="3905" y="21"/>
                      </a:lnTo>
                      <a:lnTo>
                        <a:pt x="3728" y="33"/>
                      </a:lnTo>
                      <a:lnTo>
                        <a:pt x="3497" y="6"/>
                      </a:lnTo>
                      <a:lnTo>
                        <a:pt x="3483" y="71"/>
                      </a:lnTo>
                      <a:lnTo>
                        <a:pt x="3321" y="68"/>
                      </a:lnTo>
                      <a:lnTo>
                        <a:pt x="3254" y="101"/>
                      </a:lnTo>
                      <a:lnTo>
                        <a:pt x="3192" y="39"/>
                      </a:lnTo>
                      <a:lnTo>
                        <a:pt x="3126" y="98"/>
                      </a:lnTo>
                      <a:lnTo>
                        <a:pt x="3066" y="176"/>
                      </a:lnTo>
                      <a:lnTo>
                        <a:pt x="3006" y="306"/>
                      </a:lnTo>
                      <a:lnTo>
                        <a:pt x="2996" y="405"/>
                      </a:lnTo>
                      <a:lnTo>
                        <a:pt x="2952" y="471"/>
                      </a:lnTo>
                      <a:lnTo>
                        <a:pt x="2961" y="621"/>
                      </a:lnTo>
                      <a:lnTo>
                        <a:pt x="2825" y="710"/>
                      </a:lnTo>
                      <a:lnTo>
                        <a:pt x="2775" y="791"/>
                      </a:lnTo>
                      <a:lnTo>
                        <a:pt x="2750" y="845"/>
                      </a:lnTo>
                      <a:lnTo>
                        <a:pt x="2652" y="758"/>
                      </a:lnTo>
                      <a:lnTo>
                        <a:pt x="2573" y="750"/>
                      </a:lnTo>
                      <a:lnTo>
                        <a:pt x="2505" y="771"/>
                      </a:lnTo>
                      <a:lnTo>
                        <a:pt x="2457" y="882"/>
                      </a:lnTo>
                      <a:lnTo>
                        <a:pt x="2522" y="936"/>
                      </a:lnTo>
                      <a:lnTo>
                        <a:pt x="2337" y="1076"/>
                      </a:lnTo>
                      <a:lnTo>
                        <a:pt x="2265" y="1089"/>
                      </a:lnTo>
                      <a:lnTo>
                        <a:pt x="2195" y="1086"/>
                      </a:lnTo>
                      <a:lnTo>
                        <a:pt x="2118" y="1109"/>
                      </a:lnTo>
                      <a:lnTo>
                        <a:pt x="2066" y="1148"/>
                      </a:lnTo>
                      <a:lnTo>
                        <a:pt x="1995" y="1131"/>
                      </a:lnTo>
                      <a:lnTo>
                        <a:pt x="1950" y="1206"/>
                      </a:lnTo>
                      <a:lnTo>
                        <a:pt x="1959" y="1332"/>
                      </a:lnTo>
                      <a:lnTo>
                        <a:pt x="1902" y="1403"/>
                      </a:lnTo>
                      <a:lnTo>
                        <a:pt x="1785" y="1434"/>
                      </a:lnTo>
                      <a:lnTo>
                        <a:pt x="1748" y="1382"/>
                      </a:lnTo>
                      <a:lnTo>
                        <a:pt x="1683" y="1370"/>
                      </a:lnTo>
                      <a:lnTo>
                        <a:pt x="1614" y="1400"/>
                      </a:lnTo>
                      <a:lnTo>
                        <a:pt x="1575" y="1385"/>
                      </a:lnTo>
                      <a:lnTo>
                        <a:pt x="1478" y="1470"/>
                      </a:lnTo>
                      <a:lnTo>
                        <a:pt x="1415" y="1428"/>
                      </a:lnTo>
                      <a:lnTo>
                        <a:pt x="1352" y="1479"/>
                      </a:lnTo>
                      <a:lnTo>
                        <a:pt x="1295" y="1409"/>
                      </a:lnTo>
                      <a:lnTo>
                        <a:pt x="1181" y="1473"/>
                      </a:lnTo>
                      <a:lnTo>
                        <a:pt x="1136" y="1418"/>
                      </a:lnTo>
                      <a:lnTo>
                        <a:pt x="1020" y="1388"/>
                      </a:lnTo>
                      <a:lnTo>
                        <a:pt x="894" y="1463"/>
                      </a:lnTo>
                      <a:lnTo>
                        <a:pt x="797" y="1515"/>
                      </a:lnTo>
                      <a:lnTo>
                        <a:pt x="734" y="1500"/>
                      </a:lnTo>
                      <a:lnTo>
                        <a:pt x="660" y="1506"/>
                      </a:lnTo>
                      <a:lnTo>
                        <a:pt x="576" y="1541"/>
                      </a:lnTo>
                      <a:lnTo>
                        <a:pt x="641" y="1604"/>
                      </a:lnTo>
                      <a:lnTo>
                        <a:pt x="624" y="1673"/>
                      </a:lnTo>
                      <a:lnTo>
                        <a:pt x="591" y="1766"/>
                      </a:lnTo>
                      <a:lnTo>
                        <a:pt x="647" y="1821"/>
                      </a:lnTo>
                      <a:lnTo>
                        <a:pt x="705" y="1802"/>
                      </a:lnTo>
                      <a:lnTo>
                        <a:pt x="789" y="1791"/>
                      </a:lnTo>
                      <a:lnTo>
                        <a:pt x="825" y="1845"/>
                      </a:lnTo>
                      <a:lnTo>
                        <a:pt x="789" y="1886"/>
                      </a:lnTo>
                      <a:lnTo>
                        <a:pt x="836" y="1938"/>
                      </a:lnTo>
                      <a:lnTo>
                        <a:pt x="815" y="2006"/>
                      </a:lnTo>
                      <a:lnTo>
                        <a:pt x="858" y="2058"/>
                      </a:lnTo>
                      <a:lnTo>
                        <a:pt x="962" y="2106"/>
                      </a:lnTo>
                      <a:lnTo>
                        <a:pt x="950" y="2163"/>
                      </a:lnTo>
                      <a:lnTo>
                        <a:pt x="989" y="2256"/>
                      </a:lnTo>
                      <a:lnTo>
                        <a:pt x="936" y="2346"/>
                      </a:lnTo>
                      <a:lnTo>
                        <a:pt x="923" y="2409"/>
                      </a:lnTo>
                      <a:lnTo>
                        <a:pt x="800" y="2501"/>
                      </a:lnTo>
                      <a:lnTo>
                        <a:pt x="734" y="2609"/>
                      </a:lnTo>
                      <a:lnTo>
                        <a:pt x="636" y="2630"/>
                      </a:lnTo>
                      <a:lnTo>
                        <a:pt x="608" y="2694"/>
                      </a:lnTo>
                      <a:lnTo>
                        <a:pt x="632" y="2736"/>
                      </a:lnTo>
                      <a:lnTo>
                        <a:pt x="636" y="2798"/>
                      </a:lnTo>
                      <a:lnTo>
                        <a:pt x="686" y="2804"/>
                      </a:lnTo>
                      <a:lnTo>
                        <a:pt x="686" y="2877"/>
                      </a:lnTo>
                      <a:lnTo>
                        <a:pt x="573" y="2886"/>
                      </a:lnTo>
                      <a:lnTo>
                        <a:pt x="494" y="3011"/>
                      </a:lnTo>
                      <a:lnTo>
                        <a:pt x="530" y="3083"/>
                      </a:lnTo>
                      <a:lnTo>
                        <a:pt x="504" y="3143"/>
                      </a:lnTo>
                      <a:lnTo>
                        <a:pt x="444" y="3159"/>
                      </a:lnTo>
                      <a:lnTo>
                        <a:pt x="414" y="3114"/>
                      </a:lnTo>
                      <a:lnTo>
                        <a:pt x="359" y="3063"/>
                      </a:lnTo>
                      <a:lnTo>
                        <a:pt x="312" y="3068"/>
                      </a:lnTo>
                      <a:lnTo>
                        <a:pt x="209" y="3119"/>
                      </a:lnTo>
                      <a:lnTo>
                        <a:pt x="257" y="3273"/>
                      </a:lnTo>
                      <a:lnTo>
                        <a:pt x="174" y="3389"/>
                      </a:lnTo>
                      <a:lnTo>
                        <a:pt x="206" y="3444"/>
                      </a:lnTo>
                      <a:lnTo>
                        <a:pt x="254" y="3462"/>
                      </a:lnTo>
                      <a:lnTo>
                        <a:pt x="287" y="3491"/>
                      </a:lnTo>
                      <a:lnTo>
                        <a:pt x="282" y="3557"/>
                      </a:lnTo>
                      <a:lnTo>
                        <a:pt x="252" y="3605"/>
                      </a:lnTo>
                      <a:lnTo>
                        <a:pt x="305" y="3683"/>
                      </a:lnTo>
                      <a:lnTo>
                        <a:pt x="341" y="3677"/>
                      </a:lnTo>
                      <a:lnTo>
                        <a:pt x="375" y="3738"/>
                      </a:lnTo>
                      <a:lnTo>
                        <a:pt x="387" y="3780"/>
                      </a:lnTo>
                      <a:lnTo>
                        <a:pt x="329" y="3857"/>
                      </a:lnTo>
                      <a:lnTo>
                        <a:pt x="263" y="3915"/>
                      </a:lnTo>
                      <a:lnTo>
                        <a:pt x="252" y="3960"/>
                      </a:lnTo>
                      <a:lnTo>
                        <a:pt x="198" y="4022"/>
                      </a:lnTo>
                      <a:lnTo>
                        <a:pt x="246" y="4074"/>
                      </a:lnTo>
                      <a:lnTo>
                        <a:pt x="260" y="4112"/>
                      </a:lnTo>
                      <a:lnTo>
                        <a:pt x="254" y="4197"/>
                      </a:lnTo>
                      <a:lnTo>
                        <a:pt x="203" y="4248"/>
                      </a:lnTo>
                      <a:lnTo>
                        <a:pt x="236" y="4344"/>
                      </a:lnTo>
                      <a:lnTo>
                        <a:pt x="231" y="4394"/>
                      </a:lnTo>
                      <a:lnTo>
                        <a:pt x="189" y="4416"/>
                      </a:lnTo>
                      <a:lnTo>
                        <a:pt x="123" y="4596"/>
                      </a:lnTo>
                      <a:lnTo>
                        <a:pt x="146" y="4652"/>
                      </a:lnTo>
                      <a:lnTo>
                        <a:pt x="194" y="4644"/>
                      </a:lnTo>
                      <a:lnTo>
                        <a:pt x="272" y="4722"/>
                      </a:lnTo>
                      <a:lnTo>
                        <a:pt x="329" y="4704"/>
                      </a:lnTo>
                      <a:lnTo>
                        <a:pt x="440" y="4778"/>
                      </a:lnTo>
                      <a:lnTo>
                        <a:pt x="543" y="4937"/>
                      </a:lnTo>
                      <a:lnTo>
                        <a:pt x="492" y="4931"/>
                      </a:lnTo>
                      <a:lnTo>
                        <a:pt x="428" y="5036"/>
                      </a:lnTo>
                      <a:lnTo>
                        <a:pt x="353" y="4997"/>
                      </a:lnTo>
                      <a:lnTo>
                        <a:pt x="296" y="4995"/>
                      </a:lnTo>
                      <a:lnTo>
                        <a:pt x="237" y="5007"/>
                      </a:lnTo>
                      <a:lnTo>
                        <a:pt x="177" y="4955"/>
                      </a:lnTo>
                      <a:lnTo>
                        <a:pt x="146" y="4908"/>
                      </a:lnTo>
                      <a:lnTo>
                        <a:pt x="138" y="4827"/>
                      </a:lnTo>
                      <a:lnTo>
                        <a:pt x="83" y="4827"/>
                      </a:lnTo>
                      <a:lnTo>
                        <a:pt x="0" y="4904"/>
                      </a:lnTo>
                      <a:lnTo>
                        <a:pt x="66" y="4970"/>
                      </a:lnTo>
                      <a:lnTo>
                        <a:pt x="117" y="4989"/>
                      </a:lnTo>
                      <a:lnTo>
                        <a:pt x="164" y="5066"/>
                      </a:lnTo>
                      <a:lnTo>
                        <a:pt x="203" y="5198"/>
                      </a:lnTo>
                      <a:lnTo>
                        <a:pt x="297" y="5256"/>
                      </a:lnTo>
                      <a:lnTo>
                        <a:pt x="362" y="5279"/>
                      </a:lnTo>
                      <a:lnTo>
                        <a:pt x="432" y="5267"/>
                      </a:lnTo>
                      <a:lnTo>
                        <a:pt x="455" y="5310"/>
                      </a:lnTo>
                      <a:lnTo>
                        <a:pt x="515" y="5322"/>
                      </a:lnTo>
                      <a:lnTo>
                        <a:pt x="494" y="5421"/>
                      </a:lnTo>
                      <a:lnTo>
                        <a:pt x="539" y="5474"/>
                      </a:lnTo>
                      <a:lnTo>
                        <a:pt x="537" y="5558"/>
                      </a:lnTo>
                      <a:lnTo>
                        <a:pt x="638" y="5568"/>
                      </a:lnTo>
                      <a:lnTo>
                        <a:pt x="635" y="5615"/>
                      </a:lnTo>
                      <a:lnTo>
                        <a:pt x="561" y="5654"/>
                      </a:lnTo>
                      <a:lnTo>
                        <a:pt x="561" y="5750"/>
                      </a:lnTo>
                      <a:lnTo>
                        <a:pt x="603" y="5886"/>
                      </a:lnTo>
                      <a:lnTo>
                        <a:pt x="669" y="5892"/>
                      </a:lnTo>
                      <a:lnTo>
                        <a:pt x="687" y="5757"/>
                      </a:lnTo>
                      <a:lnTo>
                        <a:pt x="779" y="5844"/>
                      </a:lnTo>
                      <a:lnTo>
                        <a:pt x="833" y="5805"/>
                      </a:lnTo>
                      <a:lnTo>
                        <a:pt x="933" y="5847"/>
                      </a:lnTo>
                      <a:lnTo>
                        <a:pt x="1055" y="5777"/>
                      </a:lnTo>
                      <a:lnTo>
                        <a:pt x="1148" y="5711"/>
                      </a:lnTo>
                      <a:lnTo>
                        <a:pt x="1230" y="5732"/>
                      </a:lnTo>
                      <a:lnTo>
                        <a:pt x="1296" y="5691"/>
                      </a:lnTo>
                      <a:lnTo>
                        <a:pt x="1314" y="5649"/>
                      </a:lnTo>
                      <a:lnTo>
                        <a:pt x="1365" y="5634"/>
                      </a:lnTo>
                      <a:lnTo>
                        <a:pt x="1428" y="5582"/>
                      </a:lnTo>
                      <a:lnTo>
                        <a:pt x="1466" y="5595"/>
                      </a:lnTo>
                      <a:lnTo>
                        <a:pt x="1554" y="5505"/>
                      </a:lnTo>
                      <a:lnTo>
                        <a:pt x="1632" y="5505"/>
                      </a:lnTo>
                      <a:lnTo>
                        <a:pt x="1697" y="5481"/>
                      </a:lnTo>
                      <a:lnTo>
                        <a:pt x="1793" y="5510"/>
                      </a:lnTo>
                      <a:lnTo>
                        <a:pt x="1863" y="5499"/>
                      </a:lnTo>
                      <a:lnTo>
                        <a:pt x="1926" y="5528"/>
                      </a:lnTo>
                      <a:lnTo>
                        <a:pt x="1928" y="5667"/>
                      </a:lnTo>
                      <a:lnTo>
                        <a:pt x="2015" y="5697"/>
                      </a:lnTo>
                      <a:lnTo>
                        <a:pt x="2033" y="5748"/>
                      </a:lnTo>
                      <a:lnTo>
                        <a:pt x="2108" y="5822"/>
                      </a:lnTo>
                      <a:lnTo>
                        <a:pt x="2193" y="5831"/>
                      </a:lnTo>
                      <a:lnTo>
                        <a:pt x="2274" y="5781"/>
                      </a:lnTo>
                      <a:lnTo>
                        <a:pt x="2352" y="5747"/>
                      </a:lnTo>
                      <a:lnTo>
                        <a:pt x="2424" y="5754"/>
                      </a:lnTo>
                      <a:lnTo>
                        <a:pt x="2510" y="5739"/>
                      </a:lnTo>
                      <a:lnTo>
                        <a:pt x="2561" y="5718"/>
                      </a:lnTo>
                      <a:lnTo>
                        <a:pt x="2630" y="5787"/>
                      </a:lnTo>
                      <a:lnTo>
                        <a:pt x="2732" y="5990"/>
                      </a:lnTo>
                      <a:lnTo>
                        <a:pt x="2801" y="5990"/>
                      </a:lnTo>
                      <a:lnTo>
                        <a:pt x="2841" y="6057"/>
                      </a:lnTo>
                      <a:lnTo>
                        <a:pt x="2822" y="6084"/>
                      </a:lnTo>
                      <a:lnTo>
                        <a:pt x="2780" y="6081"/>
                      </a:lnTo>
                      <a:lnTo>
                        <a:pt x="2717" y="6105"/>
                      </a:lnTo>
                      <a:lnTo>
                        <a:pt x="2666" y="6134"/>
                      </a:lnTo>
                      <a:lnTo>
                        <a:pt x="2652" y="6176"/>
                      </a:lnTo>
                      <a:lnTo>
                        <a:pt x="2622" y="6159"/>
                      </a:lnTo>
                      <a:lnTo>
                        <a:pt x="2586" y="6182"/>
                      </a:lnTo>
                      <a:lnTo>
                        <a:pt x="2582" y="6234"/>
                      </a:lnTo>
                      <a:lnTo>
                        <a:pt x="2535" y="6270"/>
                      </a:lnTo>
                      <a:lnTo>
                        <a:pt x="2582" y="6281"/>
                      </a:lnTo>
                      <a:lnTo>
                        <a:pt x="2630" y="6332"/>
                      </a:lnTo>
                      <a:lnTo>
                        <a:pt x="2657" y="6357"/>
                      </a:lnTo>
                      <a:lnTo>
                        <a:pt x="2721" y="6390"/>
                      </a:lnTo>
                      <a:lnTo>
                        <a:pt x="2762" y="6347"/>
                      </a:lnTo>
                      <a:lnTo>
                        <a:pt x="2802" y="6324"/>
                      </a:lnTo>
                      <a:lnTo>
                        <a:pt x="2841" y="6344"/>
                      </a:lnTo>
                      <a:lnTo>
                        <a:pt x="2864" y="6374"/>
                      </a:lnTo>
                      <a:lnTo>
                        <a:pt x="2865" y="6414"/>
                      </a:lnTo>
                      <a:lnTo>
                        <a:pt x="2925" y="6422"/>
                      </a:lnTo>
                      <a:lnTo>
                        <a:pt x="2981" y="6408"/>
                      </a:lnTo>
                      <a:lnTo>
                        <a:pt x="3042" y="6398"/>
                      </a:lnTo>
                      <a:lnTo>
                        <a:pt x="3098" y="6384"/>
                      </a:lnTo>
                      <a:lnTo>
                        <a:pt x="3122" y="6344"/>
                      </a:lnTo>
                      <a:lnTo>
                        <a:pt x="3128" y="6288"/>
                      </a:lnTo>
                      <a:lnTo>
                        <a:pt x="3116" y="6248"/>
                      </a:lnTo>
                      <a:lnTo>
                        <a:pt x="3092" y="6222"/>
                      </a:lnTo>
                      <a:lnTo>
                        <a:pt x="3083" y="6194"/>
                      </a:lnTo>
                      <a:lnTo>
                        <a:pt x="3108" y="6192"/>
                      </a:lnTo>
                      <a:lnTo>
                        <a:pt x="3117" y="6218"/>
                      </a:lnTo>
                      <a:lnTo>
                        <a:pt x="3137" y="6231"/>
                      </a:lnTo>
                      <a:lnTo>
                        <a:pt x="3182" y="6224"/>
                      </a:lnTo>
                      <a:lnTo>
                        <a:pt x="3251" y="6206"/>
                      </a:lnTo>
                      <a:lnTo>
                        <a:pt x="3290" y="6210"/>
                      </a:lnTo>
                      <a:lnTo>
                        <a:pt x="3333" y="6206"/>
                      </a:lnTo>
                      <a:lnTo>
                        <a:pt x="3347" y="6161"/>
                      </a:lnTo>
                      <a:lnTo>
                        <a:pt x="3407" y="6177"/>
                      </a:lnTo>
                      <a:lnTo>
                        <a:pt x="3452" y="6194"/>
                      </a:lnTo>
                      <a:lnTo>
                        <a:pt x="3504" y="6179"/>
                      </a:lnTo>
                      <a:lnTo>
                        <a:pt x="3564" y="6177"/>
                      </a:lnTo>
                      <a:lnTo>
                        <a:pt x="3600" y="6150"/>
                      </a:lnTo>
                      <a:lnTo>
                        <a:pt x="3614" y="6122"/>
                      </a:lnTo>
                      <a:lnTo>
                        <a:pt x="3591" y="6081"/>
                      </a:lnTo>
                      <a:lnTo>
                        <a:pt x="3614" y="6080"/>
                      </a:lnTo>
                      <a:lnTo>
                        <a:pt x="3665" y="6063"/>
                      </a:lnTo>
                      <a:lnTo>
                        <a:pt x="3722" y="6077"/>
                      </a:lnTo>
                      <a:lnTo>
                        <a:pt x="3807" y="6089"/>
                      </a:lnTo>
                      <a:lnTo>
                        <a:pt x="3906" y="6086"/>
                      </a:lnTo>
                      <a:lnTo>
                        <a:pt x="3953" y="6104"/>
                      </a:lnTo>
                      <a:lnTo>
                        <a:pt x="4037" y="6131"/>
                      </a:lnTo>
                      <a:lnTo>
                        <a:pt x="4071" y="6098"/>
                      </a:lnTo>
                      <a:lnTo>
                        <a:pt x="4091" y="6044"/>
                      </a:lnTo>
                      <a:lnTo>
                        <a:pt x="4211" y="5976"/>
                      </a:lnTo>
                      <a:lnTo>
                        <a:pt x="4116" y="5960"/>
                      </a:lnTo>
                      <a:lnTo>
                        <a:pt x="4089" y="5930"/>
                      </a:lnTo>
                      <a:lnTo>
                        <a:pt x="4137" y="5865"/>
                      </a:lnTo>
                      <a:lnTo>
                        <a:pt x="4136" y="5810"/>
                      </a:lnTo>
                      <a:lnTo>
                        <a:pt x="4145" y="5784"/>
                      </a:lnTo>
                      <a:lnTo>
                        <a:pt x="4205" y="5784"/>
                      </a:lnTo>
                      <a:lnTo>
                        <a:pt x="4215" y="5730"/>
                      </a:lnTo>
                      <a:lnTo>
                        <a:pt x="4154" y="5720"/>
                      </a:lnTo>
                      <a:lnTo>
                        <a:pt x="4083" y="5721"/>
                      </a:lnTo>
                      <a:lnTo>
                        <a:pt x="3981" y="5709"/>
                      </a:lnTo>
                      <a:lnTo>
                        <a:pt x="3978" y="5666"/>
                      </a:lnTo>
                      <a:lnTo>
                        <a:pt x="3935" y="5658"/>
                      </a:lnTo>
                      <a:lnTo>
                        <a:pt x="3900" y="5684"/>
                      </a:lnTo>
                      <a:lnTo>
                        <a:pt x="3822" y="5666"/>
                      </a:lnTo>
                      <a:lnTo>
                        <a:pt x="3693" y="5669"/>
                      </a:lnTo>
                      <a:lnTo>
                        <a:pt x="3656" y="5705"/>
                      </a:lnTo>
                      <a:lnTo>
                        <a:pt x="3578" y="5679"/>
                      </a:lnTo>
                      <a:lnTo>
                        <a:pt x="3516" y="5700"/>
                      </a:lnTo>
                      <a:lnTo>
                        <a:pt x="3467" y="5733"/>
                      </a:lnTo>
                      <a:lnTo>
                        <a:pt x="3426" y="5765"/>
                      </a:lnTo>
                      <a:lnTo>
                        <a:pt x="3414" y="5732"/>
                      </a:lnTo>
                      <a:lnTo>
                        <a:pt x="3498" y="5670"/>
                      </a:lnTo>
                      <a:lnTo>
                        <a:pt x="3494" y="5619"/>
                      </a:lnTo>
                      <a:lnTo>
                        <a:pt x="3525" y="5607"/>
                      </a:lnTo>
                      <a:lnTo>
                        <a:pt x="3539" y="5661"/>
                      </a:lnTo>
                      <a:lnTo>
                        <a:pt x="3575" y="5666"/>
                      </a:lnTo>
                      <a:lnTo>
                        <a:pt x="3597" y="5628"/>
                      </a:lnTo>
                      <a:lnTo>
                        <a:pt x="3636" y="5615"/>
                      </a:lnTo>
                      <a:lnTo>
                        <a:pt x="3650" y="5589"/>
                      </a:lnTo>
                      <a:lnTo>
                        <a:pt x="3710" y="5607"/>
                      </a:lnTo>
                      <a:lnTo>
                        <a:pt x="3720" y="5634"/>
                      </a:lnTo>
                      <a:lnTo>
                        <a:pt x="3774" y="5622"/>
                      </a:lnTo>
                      <a:lnTo>
                        <a:pt x="3836" y="5600"/>
                      </a:lnTo>
                      <a:lnTo>
                        <a:pt x="3951" y="5598"/>
                      </a:lnTo>
                      <a:lnTo>
                        <a:pt x="4004" y="5637"/>
                      </a:lnTo>
                      <a:lnTo>
                        <a:pt x="4038" y="5661"/>
                      </a:lnTo>
                      <a:lnTo>
                        <a:pt x="4169" y="5676"/>
                      </a:lnTo>
                      <a:lnTo>
                        <a:pt x="4253" y="5690"/>
                      </a:lnTo>
                      <a:lnTo>
                        <a:pt x="4313" y="5672"/>
                      </a:lnTo>
                      <a:lnTo>
                        <a:pt x="4379" y="5654"/>
                      </a:lnTo>
                      <a:lnTo>
                        <a:pt x="4424" y="5445"/>
                      </a:lnTo>
                      <a:lnTo>
                        <a:pt x="4389" y="5352"/>
                      </a:lnTo>
                      <a:lnTo>
                        <a:pt x="4427" y="5283"/>
                      </a:lnTo>
                      <a:lnTo>
                        <a:pt x="4407" y="5219"/>
                      </a:lnTo>
                      <a:lnTo>
                        <a:pt x="4353" y="5165"/>
                      </a:lnTo>
                      <a:lnTo>
                        <a:pt x="4293" y="5184"/>
                      </a:lnTo>
                      <a:lnTo>
                        <a:pt x="4242" y="5253"/>
                      </a:lnTo>
                      <a:lnTo>
                        <a:pt x="4164" y="5306"/>
                      </a:lnTo>
                      <a:lnTo>
                        <a:pt x="4086" y="5276"/>
                      </a:lnTo>
                      <a:lnTo>
                        <a:pt x="3981" y="5334"/>
                      </a:lnTo>
                      <a:lnTo>
                        <a:pt x="3962" y="5358"/>
                      </a:lnTo>
                      <a:lnTo>
                        <a:pt x="3861" y="5315"/>
                      </a:lnTo>
                      <a:lnTo>
                        <a:pt x="3840" y="5249"/>
                      </a:lnTo>
                      <a:lnTo>
                        <a:pt x="3972" y="5198"/>
                      </a:lnTo>
                      <a:lnTo>
                        <a:pt x="4133" y="5223"/>
                      </a:lnTo>
                      <a:lnTo>
                        <a:pt x="4257" y="5070"/>
                      </a:lnTo>
                      <a:lnTo>
                        <a:pt x="4365" y="5072"/>
                      </a:lnTo>
                      <a:lnTo>
                        <a:pt x="4547" y="4974"/>
                      </a:lnTo>
                      <a:lnTo>
                        <a:pt x="4491" y="4895"/>
                      </a:lnTo>
                      <a:lnTo>
                        <a:pt x="4493" y="4839"/>
                      </a:lnTo>
                      <a:lnTo>
                        <a:pt x="4619" y="4928"/>
                      </a:lnTo>
                      <a:lnTo>
                        <a:pt x="4632" y="5025"/>
                      </a:lnTo>
                      <a:lnTo>
                        <a:pt x="4730" y="5057"/>
                      </a:lnTo>
                      <a:lnTo>
                        <a:pt x="4862" y="5019"/>
                      </a:lnTo>
                      <a:lnTo>
                        <a:pt x="5010" y="4929"/>
                      </a:lnTo>
                      <a:lnTo>
                        <a:pt x="5150" y="4826"/>
                      </a:lnTo>
                      <a:lnTo>
                        <a:pt x="5288" y="4623"/>
                      </a:lnTo>
                      <a:lnTo>
                        <a:pt x="5270" y="4562"/>
                      </a:lnTo>
                      <a:lnTo>
                        <a:pt x="5222" y="4538"/>
                      </a:lnTo>
                      <a:lnTo>
                        <a:pt x="5166" y="4542"/>
                      </a:lnTo>
                      <a:lnTo>
                        <a:pt x="5174" y="4482"/>
                      </a:lnTo>
                      <a:lnTo>
                        <a:pt x="5220" y="4383"/>
                      </a:lnTo>
                      <a:lnTo>
                        <a:pt x="5280" y="4323"/>
                      </a:lnTo>
                      <a:lnTo>
                        <a:pt x="5252" y="4296"/>
                      </a:lnTo>
                      <a:lnTo>
                        <a:pt x="5168" y="4295"/>
                      </a:lnTo>
                      <a:lnTo>
                        <a:pt x="5109" y="4305"/>
                      </a:lnTo>
                      <a:lnTo>
                        <a:pt x="5031" y="4326"/>
                      </a:lnTo>
                      <a:lnTo>
                        <a:pt x="4931" y="4301"/>
                      </a:lnTo>
                      <a:lnTo>
                        <a:pt x="4856" y="4335"/>
                      </a:lnTo>
                      <a:lnTo>
                        <a:pt x="4742" y="4328"/>
                      </a:lnTo>
                      <a:lnTo>
                        <a:pt x="4688" y="4293"/>
                      </a:lnTo>
                      <a:lnTo>
                        <a:pt x="4739" y="4271"/>
                      </a:lnTo>
                      <a:lnTo>
                        <a:pt x="4827" y="4269"/>
                      </a:lnTo>
                      <a:lnTo>
                        <a:pt x="4941" y="4215"/>
                      </a:lnTo>
                      <a:lnTo>
                        <a:pt x="5031" y="4275"/>
                      </a:lnTo>
                      <a:lnTo>
                        <a:pt x="5127" y="4239"/>
                      </a:lnTo>
                      <a:lnTo>
                        <a:pt x="5198" y="4242"/>
                      </a:lnTo>
                      <a:lnTo>
                        <a:pt x="5190" y="4146"/>
                      </a:lnTo>
                      <a:lnTo>
                        <a:pt x="5088" y="4095"/>
                      </a:lnTo>
                      <a:lnTo>
                        <a:pt x="4991" y="4083"/>
                      </a:lnTo>
                      <a:lnTo>
                        <a:pt x="4919" y="3993"/>
                      </a:lnTo>
                      <a:lnTo>
                        <a:pt x="4872" y="3948"/>
                      </a:lnTo>
                      <a:lnTo>
                        <a:pt x="4889" y="3884"/>
                      </a:lnTo>
                      <a:lnTo>
                        <a:pt x="4838" y="3872"/>
                      </a:lnTo>
                      <a:lnTo>
                        <a:pt x="4836" y="3848"/>
                      </a:lnTo>
                      <a:lnTo>
                        <a:pt x="4917" y="3864"/>
                      </a:lnTo>
                      <a:lnTo>
                        <a:pt x="4919" y="3932"/>
                      </a:lnTo>
                      <a:lnTo>
                        <a:pt x="4985" y="4010"/>
                      </a:lnTo>
                      <a:lnTo>
                        <a:pt x="5081" y="4047"/>
                      </a:lnTo>
                      <a:lnTo>
                        <a:pt x="5172" y="4068"/>
                      </a:lnTo>
                      <a:lnTo>
                        <a:pt x="5235" y="4100"/>
                      </a:lnTo>
                      <a:lnTo>
                        <a:pt x="5225" y="4199"/>
                      </a:lnTo>
                      <a:lnTo>
                        <a:pt x="5339" y="4263"/>
                      </a:lnTo>
                      <a:lnTo>
                        <a:pt x="5334" y="4341"/>
                      </a:lnTo>
                      <a:lnTo>
                        <a:pt x="5396" y="4241"/>
                      </a:lnTo>
                      <a:lnTo>
                        <a:pt x="5508" y="4157"/>
                      </a:lnTo>
                      <a:lnTo>
                        <a:pt x="5493" y="4110"/>
                      </a:lnTo>
                      <a:lnTo>
                        <a:pt x="5444" y="4050"/>
                      </a:lnTo>
                      <a:lnTo>
                        <a:pt x="5364" y="3924"/>
                      </a:lnTo>
                      <a:lnTo>
                        <a:pt x="5424" y="3936"/>
                      </a:lnTo>
                      <a:lnTo>
                        <a:pt x="5457" y="3999"/>
                      </a:lnTo>
                      <a:lnTo>
                        <a:pt x="5493" y="4055"/>
                      </a:lnTo>
                      <a:lnTo>
                        <a:pt x="5543" y="4101"/>
                      </a:lnTo>
                      <a:lnTo>
                        <a:pt x="5606" y="4040"/>
                      </a:lnTo>
                      <a:lnTo>
                        <a:pt x="5694" y="3866"/>
                      </a:lnTo>
                      <a:lnTo>
                        <a:pt x="5795" y="3740"/>
                      </a:lnTo>
                      <a:lnTo>
                        <a:pt x="5907" y="3713"/>
                      </a:lnTo>
                      <a:lnTo>
                        <a:pt x="6005" y="3660"/>
                      </a:lnTo>
                      <a:lnTo>
                        <a:pt x="5999" y="3521"/>
                      </a:lnTo>
                      <a:lnTo>
                        <a:pt x="6017" y="3374"/>
                      </a:lnTo>
                      <a:lnTo>
                        <a:pt x="6057" y="3279"/>
                      </a:lnTo>
                      <a:lnTo>
                        <a:pt x="6069" y="3041"/>
                      </a:lnTo>
                      <a:lnTo>
                        <a:pt x="6062" y="2912"/>
                      </a:lnTo>
                      <a:lnTo>
                        <a:pt x="6099" y="2775"/>
                      </a:lnTo>
                      <a:lnTo>
                        <a:pt x="6192" y="2688"/>
                      </a:lnTo>
                      <a:lnTo>
                        <a:pt x="6195" y="2634"/>
                      </a:lnTo>
                      <a:lnTo>
                        <a:pt x="6261" y="2415"/>
                      </a:lnTo>
                      <a:lnTo>
                        <a:pt x="6312" y="2298"/>
                      </a:lnTo>
                      <a:lnTo>
                        <a:pt x="6284" y="2190"/>
                      </a:lnTo>
                      <a:lnTo>
                        <a:pt x="6312" y="2090"/>
                      </a:lnTo>
                      <a:lnTo>
                        <a:pt x="6339" y="2016"/>
                      </a:lnTo>
                      <a:lnTo>
                        <a:pt x="6392" y="1985"/>
                      </a:lnTo>
                      <a:lnTo>
                        <a:pt x="6345" y="1928"/>
                      </a:lnTo>
                      <a:lnTo>
                        <a:pt x="6294" y="1803"/>
                      </a:lnTo>
                      <a:lnTo>
                        <a:pt x="6284" y="1620"/>
                      </a:lnTo>
                      <a:lnTo>
                        <a:pt x="6251" y="1499"/>
                      </a:lnTo>
                      <a:lnTo>
                        <a:pt x="6296" y="1463"/>
                      </a:lnTo>
                      <a:lnTo>
                        <a:pt x="6278" y="1338"/>
                      </a:lnTo>
                      <a:lnTo>
                        <a:pt x="6150" y="1035"/>
                      </a:lnTo>
                      <a:lnTo>
                        <a:pt x="6092" y="914"/>
                      </a:lnTo>
                      <a:lnTo>
                        <a:pt x="5825" y="671"/>
                      </a:lnTo>
                      <a:lnTo>
                        <a:pt x="5447" y="371"/>
                      </a:lnTo>
                      <a:lnTo>
                        <a:pt x="5144" y="182"/>
                      </a:lnTo>
                      <a:lnTo>
                        <a:pt x="4961" y="126"/>
                      </a:lnTo>
                      <a:lnTo>
                        <a:pt x="4713" y="122"/>
                      </a:lnTo>
                      <a:lnTo>
                        <a:pt x="4485" y="63"/>
                      </a:lnTo>
                      <a:lnTo>
                        <a:pt x="4293" y="0"/>
                      </a:lnTo>
                      <a:lnTo>
                        <a:pt x="4238" y="24"/>
                      </a:lnTo>
                      <a:lnTo>
                        <a:pt x="4382" y="8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endParaRPr>
                </a:p>
              </p:txBody>
            </p:sp>
            <p:sp>
              <p:nvSpPr>
                <p:cNvPr id="2061" name="任意多边形 130">
                  <a:extLst>
                    <a:ext uri="{FF2B5EF4-FFF2-40B4-BE49-F238E27FC236}">
                      <a16:creationId xmlns:a16="http://schemas.microsoft.com/office/drawing/2014/main" id="{4D27F5B8-B3B3-92F6-95C9-4A57F40B1066}"/>
                    </a:ext>
                  </a:extLst>
                </p:cNvPr>
                <p:cNvSpPr>
                  <a:spLocks/>
                </p:cNvSpPr>
                <p:nvPr/>
              </p:nvSpPr>
              <p:spPr bwMode="auto">
                <a:xfrm>
                  <a:off x="5568800" y="5133459"/>
                  <a:ext cx="70850" cy="57785"/>
                </a:xfrm>
                <a:custGeom>
                  <a:avLst/>
                  <a:gdLst>
                    <a:gd name="T0" fmla="*/ 0 w 547220"/>
                    <a:gd name="T1" fmla="*/ 0 h 440631"/>
                    <a:gd name="T2" fmla="*/ 0 w 547220"/>
                    <a:gd name="T3" fmla="*/ 0 h 440631"/>
                    <a:gd name="T4" fmla="*/ 0 w 547220"/>
                    <a:gd name="T5" fmla="*/ 0 h 440631"/>
                    <a:gd name="T6" fmla="*/ 0 w 547220"/>
                    <a:gd name="T7" fmla="*/ 0 h 440631"/>
                    <a:gd name="T8" fmla="*/ 0 w 547220"/>
                    <a:gd name="T9" fmla="*/ 0 h 440631"/>
                    <a:gd name="T10" fmla="*/ 0 w 547220"/>
                    <a:gd name="T11" fmla="*/ 0 h 440631"/>
                    <a:gd name="T12" fmla="*/ 0 w 547220"/>
                    <a:gd name="T13" fmla="*/ 0 h 440631"/>
                    <a:gd name="T14" fmla="*/ 0 w 547220"/>
                    <a:gd name="T15" fmla="*/ 0 h 440631"/>
                    <a:gd name="T16" fmla="*/ 0 w 547220"/>
                    <a:gd name="T17" fmla="*/ 0 h 440631"/>
                    <a:gd name="T18" fmla="*/ 0 w 547220"/>
                    <a:gd name="T19" fmla="*/ 0 h 440631"/>
                    <a:gd name="T20" fmla="*/ 0 w 547220"/>
                    <a:gd name="T21" fmla="*/ 0 h 440631"/>
                    <a:gd name="T22" fmla="*/ 0 w 547220"/>
                    <a:gd name="T23" fmla="*/ 0 h 440631"/>
                    <a:gd name="T24" fmla="*/ 0 w 547220"/>
                    <a:gd name="T25" fmla="*/ 0 h 440631"/>
                    <a:gd name="T26" fmla="*/ 0 w 547220"/>
                    <a:gd name="T27" fmla="*/ 0 h 440631"/>
                    <a:gd name="T28" fmla="*/ 0 w 547220"/>
                    <a:gd name="T29" fmla="*/ 0 h 440631"/>
                    <a:gd name="T30" fmla="*/ 0 w 547220"/>
                    <a:gd name="T31" fmla="*/ 0 h 4406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7220"/>
                    <a:gd name="T49" fmla="*/ 0 h 440631"/>
                    <a:gd name="T50" fmla="*/ 547220 w 547220"/>
                    <a:gd name="T51" fmla="*/ 440631 h 4406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7220" h="440631">
                      <a:moveTo>
                        <a:pt x="547220" y="38101"/>
                      </a:moveTo>
                      <a:lnTo>
                        <a:pt x="511498" y="121445"/>
                      </a:lnTo>
                      <a:lnTo>
                        <a:pt x="444824" y="185738"/>
                      </a:lnTo>
                      <a:lnTo>
                        <a:pt x="344812" y="268512"/>
                      </a:lnTo>
                      <a:lnTo>
                        <a:pt x="256036" y="345381"/>
                      </a:lnTo>
                      <a:lnTo>
                        <a:pt x="147069" y="440631"/>
                      </a:lnTo>
                      <a:lnTo>
                        <a:pt x="54200" y="414436"/>
                      </a:lnTo>
                      <a:lnTo>
                        <a:pt x="0" y="372144"/>
                      </a:lnTo>
                      <a:lnTo>
                        <a:pt x="50579" y="291182"/>
                      </a:lnTo>
                      <a:lnTo>
                        <a:pt x="54771" y="194121"/>
                      </a:lnTo>
                      <a:lnTo>
                        <a:pt x="135163" y="201836"/>
                      </a:lnTo>
                      <a:lnTo>
                        <a:pt x="175074" y="82773"/>
                      </a:lnTo>
                      <a:lnTo>
                        <a:pt x="267372" y="45243"/>
                      </a:lnTo>
                      <a:lnTo>
                        <a:pt x="376909" y="26193"/>
                      </a:lnTo>
                      <a:lnTo>
                        <a:pt x="502545" y="0"/>
                      </a:lnTo>
                      <a:lnTo>
                        <a:pt x="547220" y="38101"/>
                      </a:lnTo>
                      <a:close/>
                    </a:path>
                  </a:pathLst>
                </a:custGeom>
                <a:solidFill>
                  <a:srgbClr val="73BC44"/>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grpSp>
            <p:nvGrpSpPr>
              <p:cNvPr id="55" name="组合 76">
                <a:extLst>
                  <a:ext uri="{FF2B5EF4-FFF2-40B4-BE49-F238E27FC236}">
                    <a16:creationId xmlns:a16="http://schemas.microsoft.com/office/drawing/2014/main" id="{F5943812-28F1-FA64-F9AA-AB7BF91A497B}"/>
                  </a:ext>
                </a:extLst>
              </p:cNvPr>
              <p:cNvGrpSpPr/>
              <p:nvPr/>
            </p:nvGrpSpPr>
            <p:grpSpPr>
              <a:xfrm>
                <a:off x="4104840" y="4657209"/>
                <a:ext cx="1846263" cy="1410653"/>
                <a:chOff x="2940050" y="4359275"/>
                <a:chExt cx="1846263" cy="1410653"/>
              </a:xfrm>
            </p:grpSpPr>
            <p:sp>
              <p:nvSpPr>
                <p:cNvPr id="2057" name="任意多边形 4">
                  <a:extLst>
                    <a:ext uri="{FF2B5EF4-FFF2-40B4-BE49-F238E27FC236}">
                      <a16:creationId xmlns:a16="http://schemas.microsoft.com/office/drawing/2014/main" id="{A4D0DAC9-7FD3-1338-F07A-899FA0EB93E8}"/>
                    </a:ext>
                    <a:ext uri="{C183D7F6-B498-43B3-948B-1728B52AA6E4}">
                      <adec:decorative xmlns:adec="http://schemas.microsoft.com/office/drawing/2017/decorative" val="1"/>
                    </a:ext>
                  </a:extLst>
                </p:cNvPr>
                <p:cNvSpPr>
                  <a:spLocks/>
                </p:cNvSpPr>
                <p:nvPr/>
              </p:nvSpPr>
              <p:spPr bwMode="auto">
                <a:xfrm>
                  <a:off x="2940050" y="4359275"/>
                  <a:ext cx="1846263" cy="1298575"/>
                </a:xfrm>
                <a:custGeom>
                  <a:avLst/>
                  <a:gdLst>
                    <a:gd name="T0" fmla="*/ 85869748 w 5816"/>
                    <a:gd name="T1" fmla="*/ 0 h 4093"/>
                    <a:gd name="T2" fmla="*/ 0 w 5816"/>
                    <a:gd name="T3" fmla="*/ 85773430 h 4093"/>
                    <a:gd name="T4" fmla="*/ 85869748 w 5816"/>
                    <a:gd name="T5" fmla="*/ 85773430 h 4093"/>
                    <a:gd name="T6" fmla="*/ 85869748 w 5816"/>
                    <a:gd name="T7" fmla="*/ 0 h 4093"/>
                    <a:gd name="T8" fmla="*/ 0 60000 65536"/>
                    <a:gd name="T9" fmla="*/ 0 60000 65536"/>
                    <a:gd name="T10" fmla="*/ 0 60000 65536"/>
                    <a:gd name="T11" fmla="*/ 0 60000 65536"/>
                    <a:gd name="T12" fmla="*/ 0 w 5816"/>
                    <a:gd name="T13" fmla="*/ 0 h 4093"/>
                    <a:gd name="T14" fmla="*/ 5816 w 5816"/>
                    <a:gd name="T15" fmla="*/ 4093 h 4093"/>
                  </a:gdLst>
                  <a:ahLst/>
                  <a:cxnLst>
                    <a:cxn ang="T8">
                      <a:pos x="T0" y="T1"/>
                    </a:cxn>
                    <a:cxn ang="T9">
                      <a:pos x="T2" y="T3"/>
                    </a:cxn>
                    <a:cxn ang="T10">
                      <a:pos x="T4" y="T5"/>
                    </a:cxn>
                    <a:cxn ang="T11">
                      <a:pos x="T6" y="T7"/>
                    </a:cxn>
                  </a:cxnLst>
                  <a:rect l="T12" t="T13" r="T14" b="T15"/>
                  <a:pathLst>
                    <a:path w="5816" h="4093">
                      <a:moveTo>
                        <a:pt x="474" y="617"/>
                      </a:moveTo>
                      <a:lnTo>
                        <a:pt x="495" y="609"/>
                      </a:lnTo>
                      <a:lnTo>
                        <a:pt x="540" y="646"/>
                      </a:lnTo>
                      <a:lnTo>
                        <a:pt x="563" y="679"/>
                      </a:lnTo>
                      <a:lnTo>
                        <a:pt x="586" y="630"/>
                      </a:lnTo>
                      <a:lnTo>
                        <a:pt x="625" y="635"/>
                      </a:lnTo>
                      <a:lnTo>
                        <a:pt x="658" y="623"/>
                      </a:lnTo>
                      <a:lnTo>
                        <a:pt x="670" y="580"/>
                      </a:lnTo>
                      <a:lnTo>
                        <a:pt x="711" y="570"/>
                      </a:lnTo>
                      <a:lnTo>
                        <a:pt x="718" y="529"/>
                      </a:lnTo>
                      <a:lnTo>
                        <a:pt x="742" y="453"/>
                      </a:lnTo>
                      <a:lnTo>
                        <a:pt x="745" y="419"/>
                      </a:lnTo>
                      <a:lnTo>
                        <a:pt x="750" y="369"/>
                      </a:lnTo>
                      <a:lnTo>
                        <a:pt x="782" y="281"/>
                      </a:lnTo>
                      <a:lnTo>
                        <a:pt x="833" y="294"/>
                      </a:lnTo>
                      <a:lnTo>
                        <a:pt x="837" y="254"/>
                      </a:lnTo>
                      <a:lnTo>
                        <a:pt x="882" y="239"/>
                      </a:lnTo>
                      <a:lnTo>
                        <a:pt x="915" y="267"/>
                      </a:lnTo>
                      <a:lnTo>
                        <a:pt x="935" y="306"/>
                      </a:lnTo>
                      <a:lnTo>
                        <a:pt x="988" y="274"/>
                      </a:lnTo>
                      <a:lnTo>
                        <a:pt x="968" y="250"/>
                      </a:lnTo>
                      <a:lnTo>
                        <a:pt x="929" y="232"/>
                      </a:lnTo>
                      <a:lnTo>
                        <a:pt x="962" y="201"/>
                      </a:lnTo>
                      <a:lnTo>
                        <a:pt x="996" y="190"/>
                      </a:lnTo>
                      <a:lnTo>
                        <a:pt x="1019" y="143"/>
                      </a:lnTo>
                      <a:lnTo>
                        <a:pt x="1023" y="107"/>
                      </a:lnTo>
                      <a:lnTo>
                        <a:pt x="1141" y="260"/>
                      </a:lnTo>
                      <a:lnTo>
                        <a:pt x="1174" y="287"/>
                      </a:lnTo>
                      <a:lnTo>
                        <a:pt x="1070" y="309"/>
                      </a:lnTo>
                      <a:lnTo>
                        <a:pt x="1051" y="336"/>
                      </a:lnTo>
                      <a:lnTo>
                        <a:pt x="1088" y="359"/>
                      </a:lnTo>
                      <a:lnTo>
                        <a:pt x="1070" y="387"/>
                      </a:lnTo>
                      <a:lnTo>
                        <a:pt x="1063" y="417"/>
                      </a:lnTo>
                      <a:lnTo>
                        <a:pt x="1111" y="453"/>
                      </a:lnTo>
                      <a:lnTo>
                        <a:pt x="1104" y="484"/>
                      </a:lnTo>
                      <a:lnTo>
                        <a:pt x="1123" y="529"/>
                      </a:lnTo>
                      <a:lnTo>
                        <a:pt x="1116" y="588"/>
                      </a:lnTo>
                      <a:lnTo>
                        <a:pt x="1123" y="621"/>
                      </a:lnTo>
                      <a:lnTo>
                        <a:pt x="1192" y="595"/>
                      </a:lnTo>
                      <a:lnTo>
                        <a:pt x="1225" y="619"/>
                      </a:lnTo>
                      <a:lnTo>
                        <a:pt x="1280" y="617"/>
                      </a:lnTo>
                      <a:lnTo>
                        <a:pt x="1321" y="587"/>
                      </a:lnTo>
                      <a:lnTo>
                        <a:pt x="1369" y="567"/>
                      </a:lnTo>
                      <a:lnTo>
                        <a:pt x="1390" y="514"/>
                      </a:lnTo>
                      <a:lnTo>
                        <a:pt x="1366" y="481"/>
                      </a:lnTo>
                      <a:lnTo>
                        <a:pt x="1392" y="438"/>
                      </a:lnTo>
                      <a:lnTo>
                        <a:pt x="1456" y="415"/>
                      </a:lnTo>
                      <a:lnTo>
                        <a:pt x="1487" y="389"/>
                      </a:lnTo>
                      <a:lnTo>
                        <a:pt x="1528" y="385"/>
                      </a:lnTo>
                      <a:lnTo>
                        <a:pt x="1528" y="344"/>
                      </a:lnTo>
                      <a:lnTo>
                        <a:pt x="1619" y="365"/>
                      </a:lnTo>
                      <a:lnTo>
                        <a:pt x="1647" y="350"/>
                      </a:lnTo>
                      <a:lnTo>
                        <a:pt x="1681" y="342"/>
                      </a:lnTo>
                      <a:lnTo>
                        <a:pt x="1748" y="485"/>
                      </a:lnTo>
                      <a:lnTo>
                        <a:pt x="1785" y="474"/>
                      </a:lnTo>
                      <a:lnTo>
                        <a:pt x="1816" y="448"/>
                      </a:lnTo>
                      <a:lnTo>
                        <a:pt x="1841" y="417"/>
                      </a:lnTo>
                      <a:lnTo>
                        <a:pt x="1832" y="381"/>
                      </a:lnTo>
                      <a:lnTo>
                        <a:pt x="1880" y="353"/>
                      </a:lnTo>
                      <a:lnTo>
                        <a:pt x="1840" y="307"/>
                      </a:lnTo>
                      <a:lnTo>
                        <a:pt x="1814" y="262"/>
                      </a:lnTo>
                      <a:lnTo>
                        <a:pt x="1787" y="226"/>
                      </a:lnTo>
                      <a:lnTo>
                        <a:pt x="1820" y="197"/>
                      </a:lnTo>
                      <a:lnTo>
                        <a:pt x="1869" y="196"/>
                      </a:lnTo>
                      <a:lnTo>
                        <a:pt x="1880" y="171"/>
                      </a:lnTo>
                      <a:lnTo>
                        <a:pt x="1930" y="122"/>
                      </a:lnTo>
                      <a:lnTo>
                        <a:pt x="1975" y="87"/>
                      </a:lnTo>
                      <a:lnTo>
                        <a:pt x="2009" y="92"/>
                      </a:lnTo>
                      <a:lnTo>
                        <a:pt x="2056" y="51"/>
                      </a:lnTo>
                      <a:lnTo>
                        <a:pt x="2096" y="7"/>
                      </a:lnTo>
                      <a:lnTo>
                        <a:pt x="2142" y="0"/>
                      </a:lnTo>
                      <a:lnTo>
                        <a:pt x="2164" y="38"/>
                      </a:lnTo>
                      <a:lnTo>
                        <a:pt x="2195" y="48"/>
                      </a:lnTo>
                      <a:lnTo>
                        <a:pt x="2215" y="65"/>
                      </a:lnTo>
                      <a:lnTo>
                        <a:pt x="2212" y="113"/>
                      </a:lnTo>
                      <a:lnTo>
                        <a:pt x="2193" y="141"/>
                      </a:lnTo>
                      <a:lnTo>
                        <a:pt x="2229" y="192"/>
                      </a:lnTo>
                      <a:lnTo>
                        <a:pt x="2251" y="189"/>
                      </a:lnTo>
                      <a:lnTo>
                        <a:pt x="2274" y="228"/>
                      </a:lnTo>
                      <a:lnTo>
                        <a:pt x="2281" y="257"/>
                      </a:lnTo>
                      <a:lnTo>
                        <a:pt x="2244" y="304"/>
                      </a:lnTo>
                      <a:lnTo>
                        <a:pt x="2200" y="346"/>
                      </a:lnTo>
                      <a:lnTo>
                        <a:pt x="2194" y="370"/>
                      </a:lnTo>
                      <a:lnTo>
                        <a:pt x="2158" y="416"/>
                      </a:lnTo>
                      <a:lnTo>
                        <a:pt x="2189" y="450"/>
                      </a:lnTo>
                      <a:lnTo>
                        <a:pt x="2197" y="471"/>
                      </a:lnTo>
                      <a:lnTo>
                        <a:pt x="2193" y="531"/>
                      </a:lnTo>
                      <a:lnTo>
                        <a:pt x="2160" y="561"/>
                      </a:lnTo>
                      <a:lnTo>
                        <a:pt x="2183" y="628"/>
                      </a:lnTo>
                      <a:lnTo>
                        <a:pt x="2179" y="658"/>
                      </a:lnTo>
                      <a:lnTo>
                        <a:pt x="2152" y="671"/>
                      </a:lnTo>
                      <a:lnTo>
                        <a:pt x="2109" y="790"/>
                      </a:lnTo>
                      <a:lnTo>
                        <a:pt x="2122" y="826"/>
                      </a:lnTo>
                      <a:lnTo>
                        <a:pt x="2156" y="821"/>
                      </a:lnTo>
                      <a:lnTo>
                        <a:pt x="2206" y="872"/>
                      </a:lnTo>
                      <a:lnTo>
                        <a:pt x="2242" y="860"/>
                      </a:lnTo>
                      <a:lnTo>
                        <a:pt x="2315" y="907"/>
                      </a:lnTo>
                      <a:lnTo>
                        <a:pt x="2384" y="1013"/>
                      </a:lnTo>
                      <a:lnTo>
                        <a:pt x="2350" y="1009"/>
                      </a:lnTo>
                      <a:lnTo>
                        <a:pt x="2309" y="1078"/>
                      </a:lnTo>
                      <a:lnTo>
                        <a:pt x="2260" y="1053"/>
                      </a:lnTo>
                      <a:lnTo>
                        <a:pt x="2219" y="1052"/>
                      </a:lnTo>
                      <a:lnTo>
                        <a:pt x="2185" y="1059"/>
                      </a:lnTo>
                      <a:lnTo>
                        <a:pt x="2145" y="1025"/>
                      </a:lnTo>
                      <a:lnTo>
                        <a:pt x="2122" y="993"/>
                      </a:lnTo>
                      <a:lnTo>
                        <a:pt x="2118" y="941"/>
                      </a:lnTo>
                      <a:lnTo>
                        <a:pt x="2085" y="941"/>
                      </a:lnTo>
                      <a:lnTo>
                        <a:pt x="2028" y="990"/>
                      </a:lnTo>
                      <a:lnTo>
                        <a:pt x="2071" y="1035"/>
                      </a:lnTo>
                      <a:lnTo>
                        <a:pt x="2105" y="1048"/>
                      </a:lnTo>
                      <a:lnTo>
                        <a:pt x="2134" y="1094"/>
                      </a:lnTo>
                      <a:lnTo>
                        <a:pt x="2162" y="1182"/>
                      </a:lnTo>
                      <a:lnTo>
                        <a:pt x="2224" y="1222"/>
                      </a:lnTo>
                      <a:lnTo>
                        <a:pt x="2260" y="1235"/>
                      </a:lnTo>
                      <a:lnTo>
                        <a:pt x="2311" y="1230"/>
                      </a:lnTo>
                      <a:lnTo>
                        <a:pt x="2324" y="1256"/>
                      </a:lnTo>
                      <a:lnTo>
                        <a:pt x="2363" y="1264"/>
                      </a:lnTo>
                      <a:lnTo>
                        <a:pt x="2352" y="1329"/>
                      </a:lnTo>
                      <a:lnTo>
                        <a:pt x="2380" y="1361"/>
                      </a:lnTo>
                      <a:lnTo>
                        <a:pt x="2380" y="1418"/>
                      </a:lnTo>
                      <a:lnTo>
                        <a:pt x="2446" y="1426"/>
                      </a:lnTo>
                      <a:lnTo>
                        <a:pt x="2442" y="1459"/>
                      </a:lnTo>
                      <a:lnTo>
                        <a:pt x="2395" y="1483"/>
                      </a:lnTo>
                      <a:lnTo>
                        <a:pt x="2395" y="1546"/>
                      </a:lnTo>
                      <a:lnTo>
                        <a:pt x="2425" y="1636"/>
                      </a:lnTo>
                      <a:lnTo>
                        <a:pt x="2465" y="1637"/>
                      </a:lnTo>
                      <a:lnTo>
                        <a:pt x="2512" y="1752"/>
                      </a:lnTo>
                      <a:lnTo>
                        <a:pt x="2474" y="1797"/>
                      </a:lnTo>
                      <a:lnTo>
                        <a:pt x="2495" y="1864"/>
                      </a:lnTo>
                      <a:lnTo>
                        <a:pt x="2479" y="1906"/>
                      </a:lnTo>
                      <a:lnTo>
                        <a:pt x="2472" y="1972"/>
                      </a:lnTo>
                      <a:lnTo>
                        <a:pt x="2535" y="2010"/>
                      </a:lnTo>
                      <a:lnTo>
                        <a:pt x="2570" y="2075"/>
                      </a:lnTo>
                      <a:lnTo>
                        <a:pt x="2609" y="2077"/>
                      </a:lnTo>
                      <a:lnTo>
                        <a:pt x="2668" y="2115"/>
                      </a:lnTo>
                      <a:lnTo>
                        <a:pt x="2675" y="2140"/>
                      </a:lnTo>
                      <a:lnTo>
                        <a:pt x="2725" y="2134"/>
                      </a:lnTo>
                      <a:lnTo>
                        <a:pt x="2766" y="2174"/>
                      </a:lnTo>
                      <a:lnTo>
                        <a:pt x="2813" y="2199"/>
                      </a:lnTo>
                      <a:lnTo>
                        <a:pt x="2762" y="2321"/>
                      </a:lnTo>
                      <a:lnTo>
                        <a:pt x="2787" y="2354"/>
                      </a:lnTo>
                      <a:lnTo>
                        <a:pt x="2821" y="2303"/>
                      </a:lnTo>
                      <a:lnTo>
                        <a:pt x="2849" y="2258"/>
                      </a:lnTo>
                      <a:lnTo>
                        <a:pt x="2903" y="2206"/>
                      </a:lnTo>
                      <a:lnTo>
                        <a:pt x="2925" y="2252"/>
                      </a:lnTo>
                      <a:lnTo>
                        <a:pt x="2966" y="2293"/>
                      </a:lnTo>
                      <a:lnTo>
                        <a:pt x="2942" y="2328"/>
                      </a:lnTo>
                      <a:lnTo>
                        <a:pt x="2955" y="2334"/>
                      </a:lnTo>
                      <a:lnTo>
                        <a:pt x="2997" y="2309"/>
                      </a:lnTo>
                      <a:lnTo>
                        <a:pt x="3070" y="2360"/>
                      </a:lnTo>
                      <a:lnTo>
                        <a:pt x="3070" y="2409"/>
                      </a:lnTo>
                      <a:lnTo>
                        <a:pt x="3135" y="2456"/>
                      </a:lnTo>
                      <a:lnTo>
                        <a:pt x="3178" y="2417"/>
                      </a:lnTo>
                      <a:lnTo>
                        <a:pt x="3204" y="2369"/>
                      </a:lnTo>
                      <a:lnTo>
                        <a:pt x="3251" y="2354"/>
                      </a:lnTo>
                      <a:lnTo>
                        <a:pt x="3268" y="2311"/>
                      </a:lnTo>
                      <a:lnTo>
                        <a:pt x="3347" y="2341"/>
                      </a:lnTo>
                      <a:lnTo>
                        <a:pt x="3360" y="2438"/>
                      </a:lnTo>
                      <a:lnTo>
                        <a:pt x="3406" y="2396"/>
                      </a:lnTo>
                      <a:lnTo>
                        <a:pt x="3425" y="2435"/>
                      </a:lnTo>
                      <a:lnTo>
                        <a:pt x="3470" y="2441"/>
                      </a:lnTo>
                      <a:lnTo>
                        <a:pt x="3498" y="2417"/>
                      </a:lnTo>
                      <a:lnTo>
                        <a:pt x="3476" y="2388"/>
                      </a:lnTo>
                      <a:lnTo>
                        <a:pt x="3506" y="2354"/>
                      </a:lnTo>
                      <a:lnTo>
                        <a:pt x="3533" y="2342"/>
                      </a:lnTo>
                      <a:lnTo>
                        <a:pt x="3539" y="2290"/>
                      </a:lnTo>
                      <a:lnTo>
                        <a:pt x="3569" y="2283"/>
                      </a:lnTo>
                      <a:lnTo>
                        <a:pt x="3579" y="2248"/>
                      </a:lnTo>
                      <a:lnTo>
                        <a:pt x="3586" y="2178"/>
                      </a:lnTo>
                      <a:lnTo>
                        <a:pt x="3603" y="2136"/>
                      </a:lnTo>
                      <a:lnTo>
                        <a:pt x="3583" y="2110"/>
                      </a:lnTo>
                      <a:lnTo>
                        <a:pt x="3584" y="2061"/>
                      </a:lnTo>
                      <a:lnTo>
                        <a:pt x="3627" y="2011"/>
                      </a:lnTo>
                      <a:lnTo>
                        <a:pt x="3673" y="1977"/>
                      </a:lnTo>
                      <a:lnTo>
                        <a:pt x="3681" y="1938"/>
                      </a:lnTo>
                      <a:lnTo>
                        <a:pt x="3705" y="1912"/>
                      </a:lnTo>
                      <a:lnTo>
                        <a:pt x="3771" y="1971"/>
                      </a:lnTo>
                      <a:lnTo>
                        <a:pt x="3805" y="1983"/>
                      </a:lnTo>
                      <a:lnTo>
                        <a:pt x="3841" y="1964"/>
                      </a:lnTo>
                      <a:lnTo>
                        <a:pt x="3879" y="1950"/>
                      </a:lnTo>
                      <a:lnTo>
                        <a:pt x="3887" y="1993"/>
                      </a:lnTo>
                      <a:lnTo>
                        <a:pt x="3926" y="2000"/>
                      </a:lnTo>
                      <a:lnTo>
                        <a:pt x="4025" y="2006"/>
                      </a:lnTo>
                      <a:lnTo>
                        <a:pt x="4066" y="1995"/>
                      </a:lnTo>
                      <a:lnTo>
                        <a:pt x="4109" y="1970"/>
                      </a:lnTo>
                      <a:lnTo>
                        <a:pt x="4112" y="1938"/>
                      </a:lnTo>
                      <a:lnTo>
                        <a:pt x="4140" y="1896"/>
                      </a:lnTo>
                      <a:lnTo>
                        <a:pt x="4184" y="1883"/>
                      </a:lnTo>
                      <a:lnTo>
                        <a:pt x="4263" y="1885"/>
                      </a:lnTo>
                      <a:lnTo>
                        <a:pt x="4348" y="1879"/>
                      </a:lnTo>
                      <a:lnTo>
                        <a:pt x="4377" y="1892"/>
                      </a:lnTo>
                      <a:lnTo>
                        <a:pt x="4482" y="1899"/>
                      </a:lnTo>
                      <a:lnTo>
                        <a:pt x="4517" y="1907"/>
                      </a:lnTo>
                      <a:lnTo>
                        <a:pt x="4549" y="1922"/>
                      </a:lnTo>
                      <a:lnTo>
                        <a:pt x="4577" y="1941"/>
                      </a:lnTo>
                      <a:lnTo>
                        <a:pt x="4564" y="1989"/>
                      </a:lnTo>
                      <a:lnTo>
                        <a:pt x="4537" y="2011"/>
                      </a:lnTo>
                      <a:lnTo>
                        <a:pt x="4507" y="2013"/>
                      </a:lnTo>
                      <a:lnTo>
                        <a:pt x="4466" y="2006"/>
                      </a:lnTo>
                      <a:lnTo>
                        <a:pt x="4469" y="1964"/>
                      </a:lnTo>
                      <a:lnTo>
                        <a:pt x="4421" y="1934"/>
                      </a:lnTo>
                      <a:lnTo>
                        <a:pt x="4405" y="1960"/>
                      </a:lnTo>
                      <a:lnTo>
                        <a:pt x="4382" y="2005"/>
                      </a:lnTo>
                      <a:lnTo>
                        <a:pt x="4364" y="2051"/>
                      </a:lnTo>
                      <a:lnTo>
                        <a:pt x="4392" y="2030"/>
                      </a:lnTo>
                      <a:lnTo>
                        <a:pt x="4403" y="2046"/>
                      </a:lnTo>
                      <a:lnTo>
                        <a:pt x="4362" y="2070"/>
                      </a:lnTo>
                      <a:lnTo>
                        <a:pt x="4324" y="2080"/>
                      </a:lnTo>
                      <a:lnTo>
                        <a:pt x="4278" y="2081"/>
                      </a:lnTo>
                      <a:lnTo>
                        <a:pt x="4252" y="2073"/>
                      </a:lnTo>
                      <a:lnTo>
                        <a:pt x="4171" y="2150"/>
                      </a:lnTo>
                      <a:lnTo>
                        <a:pt x="4168" y="2177"/>
                      </a:lnTo>
                      <a:lnTo>
                        <a:pt x="4197" y="2153"/>
                      </a:lnTo>
                      <a:lnTo>
                        <a:pt x="4228" y="2144"/>
                      </a:lnTo>
                      <a:lnTo>
                        <a:pt x="4238" y="2120"/>
                      </a:lnTo>
                      <a:lnTo>
                        <a:pt x="4265" y="2100"/>
                      </a:lnTo>
                      <a:lnTo>
                        <a:pt x="4299" y="2113"/>
                      </a:lnTo>
                      <a:lnTo>
                        <a:pt x="4315" y="2134"/>
                      </a:lnTo>
                      <a:lnTo>
                        <a:pt x="4394" y="2175"/>
                      </a:lnTo>
                      <a:lnTo>
                        <a:pt x="4440" y="2120"/>
                      </a:lnTo>
                      <a:lnTo>
                        <a:pt x="4484" y="2170"/>
                      </a:lnTo>
                      <a:lnTo>
                        <a:pt x="4521" y="2142"/>
                      </a:lnTo>
                      <a:lnTo>
                        <a:pt x="4491" y="2102"/>
                      </a:lnTo>
                      <a:lnTo>
                        <a:pt x="4497" y="2057"/>
                      </a:lnTo>
                      <a:lnTo>
                        <a:pt x="4521" y="2063"/>
                      </a:lnTo>
                      <a:lnTo>
                        <a:pt x="4537" y="2138"/>
                      </a:lnTo>
                      <a:lnTo>
                        <a:pt x="4566" y="2123"/>
                      </a:lnTo>
                      <a:lnTo>
                        <a:pt x="4554" y="2062"/>
                      </a:lnTo>
                      <a:lnTo>
                        <a:pt x="4566" y="2046"/>
                      </a:lnTo>
                      <a:lnTo>
                        <a:pt x="4578" y="2044"/>
                      </a:lnTo>
                      <a:lnTo>
                        <a:pt x="4590" y="2056"/>
                      </a:lnTo>
                      <a:lnTo>
                        <a:pt x="4579" y="2102"/>
                      </a:lnTo>
                      <a:lnTo>
                        <a:pt x="4635" y="2158"/>
                      </a:lnTo>
                      <a:lnTo>
                        <a:pt x="4632" y="2180"/>
                      </a:lnTo>
                      <a:lnTo>
                        <a:pt x="4623" y="2208"/>
                      </a:lnTo>
                      <a:lnTo>
                        <a:pt x="4608" y="2228"/>
                      </a:lnTo>
                      <a:lnTo>
                        <a:pt x="4585" y="2248"/>
                      </a:lnTo>
                      <a:lnTo>
                        <a:pt x="4604" y="2260"/>
                      </a:lnTo>
                      <a:lnTo>
                        <a:pt x="4639" y="2241"/>
                      </a:lnTo>
                      <a:lnTo>
                        <a:pt x="4649" y="2212"/>
                      </a:lnTo>
                      <a:lnTo>
                        <a:pt x="4691" y="2197"/>
                      </a:lnTo>
                      <a:lnTo>
                        <a:pt x="4702" y="2215"/>
                      </a:lnTo>
                      <a:lnTo>
                        <a:pt x="4715" y="2231"/>
                      </a:lnTo>
                      <a:lnTo>
                        <a:pt x="4732" y="2239"/>
                      </a:lnTo>
                      <a:lnTo>
                        <a:pt x="4757" y="2208"/>
                      </a:lnTo>
                      <a:lnTo>
                        <a:pt x="4799" y="2191"/>
                      </a:lnTo>
                      <a:lnTo>
                        <a:pt x="4857" y="2219"/>
                      </a:lnTo>
                      <a:lnTo>
                        <a:pt x="4874" y="2248"/>
                      </a:lnTo>
                      <a:lnTo>
                        <a:pt x="4951" y="2233"/>
                      </a:lnTo>
                      <a:lnTo>
                        <a:pt x="5062" y="2237"/>
                      </a:lnTo>
                      <a:lnTo>
                        <a:pt x="5098" y="2187"/>
                      </a:lnTo>
                      <a:lnTo>
                        <a:pt x="5208" y="2160"/>
                      </a:lnTo>
                      <a:lnTo>
                        <a:pt x="5310" y="2150"/>
                      </a:lnTo>
                      <a:lnTo>
                        <a:pt x="5381" y="2126"/>
                      </a:lnTo>
                      <a:lnTo>
                        <a:pt x="5480" y="2136"/>
                      </a:lnTo>
                      <a:lnTo>
                        <a:pt x="5542" y="2117"/>
                      </a:lnTo>
                      <a:lnTo>
                        <a:pt x="5610" y="2119"/>
                      </a:lnTo>
                      <a:lnTo>
                        <a:pt x="5667" y="2099"/>
                      </a:lnTo>
                      <a:lnTo>
                        <a:pt x="5724" y="2076"/>
                      </a:lnTo>
                      <a:lnTo>
                        <a:pt x="5775" y="2068"/>
                      </a:lnTo>
                      <a:lnTo>
                        <a:pt x="5816" y="2106"/>
                      </a:lnTo>
                      <a:lnTo>
                        <a:pt x="5805" y="2193"/>
                      </a:lnTo>
                      <a:lnTo>
                        <a:pt x="5766" y="2254"/>
                      </a:lnTo>
                      <a:lnTo>
                        <a:pt x="5687" y="2256"/>
                      </a:lnTo>
                      <a:lnTo>
                        <a:pt x="5666" y="2289"/>
                      </a:lnTo>
                      <a:lnTo>
                        <a:pt x="5699" y="2327"/>
                      </a:lnTo>
                      <a:lnTo>
                        <a:pt x="5703" y="2381"/>
                      </a:lnTo>
                      <a:lnTo>
                        <a:pt x="5758" y="2511"/>
                      </a:lnTo>
                      <a:lnTo>
                        <a:pt x="5764" y="2680"/>
                      </a:lnTo>
                      <a:lnTo>
                        <a:pt x="5746" y="2745"/>
                      </a:lnTo>
                      <a:lnTo>
                        <a:pt x="5675" y="2790"/>
                      </a:lnTo>
                      <a:lnTo>
                        <a:pt x="5618" y="2827"/>
                      </a:lnTo>
                      <a:lnTo>
                        <a:pt x="5594" y="2857"/>
                      </a:lnTo>
                      <a:lnTo>
                        <a:pt x="5522" y="2892"/>
                      </a:lnTo>
                      <a:lnTo>
                        <a:pt x="5455" y="2894"/>
                      </a:lnTo>
                      <a:lnTo>
                        <a:pt x="5397" y="2963"/>
                      </a:lnTo>
                      <a:lnTo>
                        <a:pt x="5272" y="2972"/>
                      </a:lnTo>
                      <a:lnTo>
                        <a:pt x="5206" y="3000"/>
                      </a:lnTo>
                      <a:lnTo>
                        <a:pt x="5123" y="3067"/>
                      </a:lnTo>
                      <a:lnTo>
                        <a:pt x="5052" y="3155"/>
                      </a:lnTo>
                      <a:lnTo>
                        <a:pt x="5019" y="3251"/>
                      </a:lnTo>
                      <a:lnTo>
                        <a:pt x="5033" y="3328"/>
                      </a:lnTo>
                      <a:lnTo>
                        <a:pt x="5064" y="3380"/>
                      </a:lnTo>
                      <a:lnTo>
                        <a:pt x="5063" y="3407"/>
                      </a:lnTo>
                      <a:lnTo>
                        <a:pt x="5049" y="3430"/>
                      </a:lnTo>
                      <a:lnTo>
                        <a:pt x="5019" y="3435"/>
                      </a:lnTo>
                      <a:lnTo>
                        <a:pt x="4860" y="3400"/>
                      </a:lnTo>
                      <a:lnTo>
                        <a:pt x="4748" y="3373"/>
                      </a:lnTo>
                      <a:lnTo>
                        <a:pt x="4715" y="3379"/>
                      </a:lnTo>
                      <a:lnTo>
                        <a:pt x="4674" y="3340"/>
                      </a:lnTo>
                      <a:lnTo>
                        <a:pt x="4634" y="3320"/>
                      </a:lnTo>
                      <a:lnTo>
                        <a:pt x="4626" y="3347"/>
                      </a:lnTo>
                      <a:lnTo>
                        <a:pt x="4666" y="3358"/>
                      </a:lnTo>
                      <a:lnTo>
                        <a:pt x="4693" y="3393"/>
                      </a:lnTo>
                      <a:lnTo>
                        <a:pt x="4653" y="3412"/>
                      </a:lnTo>
                      <a:lnTo>
                        <a:pt x="4578" y="3482"/>
                      </a:lnTo>
                      <a:lnTo>
                        <a:pt x="4505" y="3563"/>
                      </a:lnTo>
                      <a:lnTo>
                        <a:pt x="4395" y="3597"/>
                      </a:lnTo>
                      <a:lnTo>
                        <a:pt x="4292" y="3619"/>
                      </a:lnTo>
                      <a:lnTo>
                        <a:pt x="4197" y="3661"/>
                      </a:lnTo>
                      <a:lnTo>
                        <a:pt x="4125" y="3664"/>
                      </a:lnTo>
                      <a:lnTo>
                        <a:pt x="4038" y="3695"/>
                      </a:lnTo>
                      <a:lnTo>
                        <a:pt x="3979" y="3738"/>
                      </a:lnTo>
                      <a:lnTo>
                        <a:pt x="3941" y="3807"/>
                      </a:lnTo>
                      <a:lnTo>
                        <a:pt x="3905" y="3835"/>
                      </a:lnTo>
                      <a:lnTo>
                        <a:pt x="3857" y="3895"/>
                      </a:lnTo>
                      <a:lnTo>
                        <a:pt x="3826" y="3952"/>
                      </a:lnTo>
                      <a:lnTo>
                        <a:pt x="3762" y="3950"/>
                      </a:lnTo>
                      <a:lnTo>
                        <a:pt x="3726" y="3926"/>
                      </a:lnTo>
                      <a:lnTo>
                        <a:pt x="3655" y="3893"/>
                      </a:lnTo>
                      <a:lnTo>
                        <a:pt x="3642" y="3823"/>
                      </a:lnTo>
                      <a:lnTo>
                        <a:pt x="3618" y="3818"/>
                      </a:lnTo>
                      <a:lnTo>
                        <a:pt x="3614" y="3836"/>
                      </a:lnTo>
                      <a:lnTo>
                        <a:pt x="3641" y="3886"/>
                      </a:lnTo>
                      <a:lnTo>
                        <a:pt x="3606" y="3907"/>
                      </a:lnTo>
                      <a:lnTo>
                        <a:pt x="3567" y="3873"/>
                      </a:lnTo>
                      <a:lnTo>
                        <a:pt x="3516" y="3832"/>
                      </a:lnTo>
                      <a:lnTo>
                        <a:pt x="3490" y="3827"/>
                      </a:lnTo>
                      <a:lnTo>
                        <a:pt x="3482" y="3803"/>
                      </a:lnTo>
                      <a:lnTo>
                        <a:pt x="3468" y="3771"/>
                      </a:lnTo>
                      <a:lnTo>
                        <a:pt x="3446" y="3757"/>
                      </a:lnTo>
                      <a:lnTo>
                        <a:pt x="3442" y="3771"/>
                      </a:lnTo>
                      <a:lnTo>
                        <a:pt x="3459" y="3806"/>
                      </a:lnTo>
                      <a:lnTo>
                        <a:pt x="3464" y="3846"/>
                      </a:lnTo>
                      <a:lnTo>
                        <a:pt x="3308" y="3797"/>
                      </a:lnTo>
                      <a:lnTo>
                        <a:pt x="3241" y="3770"/>
                      </a:lnTo>
                      <a:lnTo>
                        <a:pt x="3198" y="3771"/>
                      </a:lnTo>
                      <a:lnTo>
                        <a:pt x="3174" y="3757"/>
                      </a:lnTo>
                      <a:lnTo>
                        <a:pt x="3118" y="3734"/>
                      </a:lnTo>
                      <a:lnTo>
                        <a:pt x="3044" y="3732"/>
                      </a:lnTo>
                      <a:lnTo>
                        <a:pt x="3011" y="3710"/>
                      </a:lnTo>
                      <a:lnTo>
                        <a:pt x="2912" y="3716"/>
                      </a:lnTo>
                      <a:lnTo>
                        <a:pt x="2819" y="3749"/>
                      </a:lnTo>
                      <a:lnTo>
                        <a:pt x="2772" y="3762"/>
                      </a:lnTo>
                      <a:lnTo>
                        <a:pt x="2687" y="3787"/>
                      </a:lnTo>
                      <a:lnTo>
                        <a:pt x="2550" y="3791"/>
                      </a:lnTo>
                      <a:lnTo>
                        <a:pt x="2450" y="3806"/>
                      </a:lnTo>
                      <a:lnTo>
                        <a:pt x="2429" y="3782"/>
                      </a:lnTo>
                      <a:lnTo>
                        <a:pt x="2401" y="3749"/>
                      </a:lnTo>
                      <a:lnTo>
                        <a:pt x="2393" y="3707"/>
                      </a:lnTo>
                      <a:lnTo>
                        <a:pt x="2417" y="3683"/>
                      </a:lnTo>
                      <a:lnTo>
                        <a:pt x="2441" y="3671"/>
                      </a:lnTo>
                      <a:lnTo>
                        <a:pt x="2433" y="3642"/>
                      </a:lnTo>
                      <a:lnTo>
                        <a:pt x="2397" y="3661"/>
                      </a:lnTo>
                      <a:lnTo>
                        <a:pt x="2378" y="3706"/>
                      </a:lnTo>
                      <a:lnTo>
                        <a:pt x="2374" y="3760"/>
                      </a:lnTo>
                      <a:lnTo>
                        <a:pt x="2405" y="3789"/>
                      </a:lnTo>
                      <a:lnTo>
                        <a:pt x="2414" y="3816"/>
                      </a:lnTo>
                      <a:lnTo>
                        <a:pt x="2336" y="3833"/>
                      </a:lnTo>
                      <a:lnTo>
                        <a:pt x="2230" y="3864"/>
                      </a:lnTo>
                      <a:lnTo>
                        <a:pt x="2113" y="3891"/>
                      </a:lnTo>
                      <a:lnTo>
                        <a:pt x="2073" y="3918"/>
                      </a:lnTo>
                      <a:lnTo>
                        <a:pt x="2055" y="3889"/>
                      </a:lnTo>
                      <a:lnTo>
                        <a:pt x="2026" y="3907"/>
                      </a:lnTo>
                      <a:lnTo>
                        <a:pt x="2051" y="3958"/>
                      </a:lnTo>
                      <a:lnTo>
                        <a:pt x="2056" y="3983"/>
                      </a:lnTo>
                      <a:lnTo>
                        <a:pt x="2008" y="4027"/>
                      </a:lnTo>
                      <a:lnTo>
                        <a:pt x="1954" y="3978"/>
                      </a:lnTo>
                      <a:lnTo>
                        <a:pt x="1875" y="3921"/>
                      </a:lnTo>
                      <a:lnTo>
                        <a:pt x="1810" y="3901"/>
                      </a:lnTo>
                      <a:lnTo>
                        <a:pt x="1801" y="3862"/>
                      </a:lnTo>
                      <a:lnTo>
                        <a:pt x="1852" y="3801"/>
                      </a:lnTo>
                      <a:lnTo>
                        <a:pt x="1910" y="3833"/>
                      </a:lnTo>
                      <a:lnTo>
                        <a:pt x="1916" y="3797"/>
                      </a:lnTo>
                      <a:lnTo>
                        <a:pt x="1882" y="3771"/>
                      </a:lnTo>
                      <a:lnTo>
                        <a:pt x="1840" y="3787"/>
                      </a:lnTo>
                      <a:lnTo>
                        <a:pt x="1838" y="3747"/>
                      </a:lnTo>
                      <a:lnTo>
                        <a:pt x="1803" y="3719"/>
                      </a:lnTo>
                      <a:lnTo>
                        <a:pt x="1765" y="3728"/>
                      </a:lnTo>
                      <a:lnTo>
                        <a:pt x="1748" y="3697"/>
                      </a:lnTo>
                      <a:lnTo>
                        <a:pt x="1706" y="3707"/>
                      </a:lnTo>
                      <a:lnTo>
                        <a:pt x="1680" y="3728"/>
                      </a:lnTo>
                      <a:lnTo>
                        <a:pt x="1637" y="3730"/>
                      </a:lnTo>
                      <a:lnTo>
                        <a:pt x="1637" y="3760"/>
                      </a:lnTo>
                      <a:lnTo>
                        <a:pt x="1616" y="3762"/>
                      </a:lnTo>
                      <a:lnTo>
                        <a:pt x="1625" y="3744"/>
                      </a:lnTo>
                      <a:lnTo>
                        <a:pt x="1591" y="3729"/>
                      </a:lnTo>
                      <a:lnTo>
                        <a:pt x="1561" y="3723"/>
                      </a:lnTo>
                      <a:lnTo>
                        <a:pt x="1530" y="3714"/>
                      </a:lnTo>
                      <a:lnTo>
                        <a:pt x="1529" y="3734"/>
                      </a:lnTo>
                      <a:lnTo>
                        <a:pt x="1568" y="3744"/>
                      </a:lnTo>
                      <a:lnTo>
                        <a:pt x="1602" y="3749"/>
                      </a:lnTo>
                      <a:lnTo>
                        <a:pt x="1583" y="3770"/>
                      </a:lnTo>
                      <a:lnTo>
                        <a:pt x="1583" y="3787"/>
                      </a:lnTo>
                      <a:lnTo>
                        <a:pt x="1600" y="3803"/>
                      </a:lnTo>
                      <a:lnTo>
                        <a:pt x="1604" y="3842"/>
                      </a:lnTo>
                      <a:lnTo>
                        <a:pt x="1547" y="3877"/>
                      </a:lnTo>
                      <a:lnTo>
                        <a:pt x="1500" y="3877"/>
                      </a:lnTo>
                      <a:lnTo>
                        <a:pt x="1471" y="3862"/>
                      </a:lnTo>
                      <a:lnTo>
                        <a:pt x="1460" y="3830"/>
                      </a:lnTo>
                      <a:lnTo>
                        <a:pt x="1457" y="3765"/>
                      </a:lnTo>
                      <a:lnTo>
                        <a:pt x="1475" y="3737"/>
                      </a:lnTo>
                      <a:lnTo>
                        <a:pt x="1459" y="3707"/>
                      </a:lnTo>
                      <a:lnTo>
                        <a:pt x="1434" y="3709"/>
                      </a:lnTo>
                      <a:lnTo>
                        <a:pt x="1367" y="3704"/>
                      </a:lnTo>
                      <a:lnTo>
                        <a:pt x="1349" y="3680"/>
                      </a:lnTo>
                      <a:lnTo>
                        <a:pt x="1334" y="3716"/>
                      </a:lnTo>
                      <a:lnTo>
                        <a:pt x="1375" y="3731"/>
                      </a:lnTo>
                      <a:lnTo>
                        <a:pt x="1381" y="3755"/>
                      </a:lnTo>
                      <a:lnTo>
                        <a:pt x="1424" y="3800"/>
                      </a:lnTo>
                      <a:lnTo>
                        <a:pt x="1435" y="3854"/>
                      </a:lnTo>
                      <a:lnTo>
                        <a:pt x="1406" y="3895"/>
                      </a:lnTo>
                      <a:lnTo>
                        <a:pt x="1357" y="3875"/>
                      </a:lnTo>
                      <a:lnTo>
                        <a:pt x="1331" y="3858"/>
                      </a:lnTo>
                      <a:lnTo>
                        <a:pt x="1301" y="3835"/>
                      </a:lnTo>
                      <a:lnTo>
                        <a:pt x="1263" y="3799"/>
                      </a:lnTo>
                      <a:lnTo>
                        <a:pt x="1188" y="3754"/>
                      </a:lnTo>
                      <a:lnTo>
                        <a:pt x="1116" y="3726"/>
                      </a:lnTo>
                      <a:lnTo>
                        <a:pt x="1115" y="3658"/>
                      </a:lnTo>
                      <a:lnTo>
                        <a:pt x="1123" y="3619"/>
                      </a:lnTo>
                      <a:lnTo>
                        <a:pt x="1150" y="3577"/>
                      </a:lnTo>
                      <a:lnTo>
                        <a:pt x="1174" y="3564"/>
                      </a:lnTo>
                      <a:lnTo>
                        <a:pt x="1210" y="3558"/>
                      </a:lnTo>
                      <a:lnTo>
                        <a:pt x="1215" y="3548"/>
                      </a:lnTo>
                      <a:lnTo>
                        <a:pt x="1200" y="3535"/>
                      </a:lnTo>
                      <a:lnTo>
                        <a:pt x="1182" y="3511"/>
                      </a:lnTo>
                      <a:lnTo>
                        <a:pt x="1172" y="3522"/>
                      </a:lnTo>
                      <a:lnTo>
                        <a:pt x="1174" y="3547"/>
                      </a:lnTo>
                      <a:lnTo>
                        <a:pt x="1138" y="3560"/>
                      </a:lnTo>
                      <a:lnTo>
                        <a:pt x="1097" y="3632"/>
                      </a:lnTo>
                      <a:lnTo>
                        <a:pt x="1095" y="3664"/>
                      </a:lnTo>
                      <a:lnTo>
                        <a:pt x="1084" y="3695"/>
                      </a:lnTo>
                      <a:lnTo>
                        <a:pt x="1051" y="3658"/>
                      </a:lnTo>
                      <a:lnTo>
                        <a:pt x="1006" y="3619"/>
                      </a:lnTo>
                      <a:lnTo>
                        <a:pt x="996" y="3596"/>
                      </a:lnTo>
                      <a:lnTo>
                        <a:pt x="976" y="3587"/>
                      </a:lnTo>
                      <a:lnTo>
                        <a:pt x="976" y="3571"/>
                      </a:lnTo>
                      <a:lnTo>
                        <a:pt x="974" y="3559"/>
                      </a:lnTo>
                      <a:lnTo>
                        <a:pt x="946" y="3589"/>
                      </a:lnTo>
                      <a:lnTo>
                        <a:pt x="915" y="3562"/>
                      </a:lnTo>
                      <a:lnTo>
                        <a:pt x="891" y="3556"/>
                      </a:lnTo>
                      <a:lnTo>
                        <a:pt x="817" y="3518"/>
                      </a:lnTo>
                      <a:lnTo>
                        <a:pt x="791" y="3526"/>
                      </a:lnTo>
                      <a:lnTo>
                        <a:pt x="839" y="3538"/>
                      </a:lnTo>
                      <a:lnTo>
                        <a:pt x="882" y="3564"/>
                      </a:lnTo>
                      <a:lnTo>
                        <a:pt x="946" y="3636"/>
                      </a:lnTo>
                      <a:lnTo>
                        <a:pt x="1055" y="3707"/>
                      </a:lnTo>
                      <a:lnTo>
                        <a:pt x="1060" y="3746"/>
                      </a:lnTo>
                      <a:lnTo>
                        <a:pt x="1106" y="3791"/>
                      </a:lnTo>
                      <a:lnTo>
                        <a:pt x="1045" y="3873"/>
                      </a:lnTo>
                      <a:lnTo>
                        <a:pt x="964" y="3886"/>
                      </a:lnTo>
                      <a:lnTo>
                        <a:pt x="931" y="3814"/>
                      </a:lnTo>
                      <a:lnTo>
                        <a:pt x="902" y="3799"/>
                      </a:lnTo>
                      <a:lnTo>
                        <a:pt x="866" y="3770"/>
                      </a:lnTo>
                      <a:lnTo>
                        <a:pt x="858" y="3795"/>
                      </a:lnTo>
                      <a:lnTo>
                        <a:pt x="913" y="3834"/>
                      </a:lnTo>
                      <a:lnTo>
                        <a:pt x="935" y="3889"/>
                      </a:lnTo>
                      <a:lnTo>
                        <a:pt x="930" y="3913"/>
                      </a:lnTo>
                      <a:lnTo>
                        <a:pt x="868" y="3930"/>
                      </a:lnTo>
                      <a:lnTo>
                        <a:pt x="800" y="3952"/>
                      </a:lnTo>
                      <a:lnTo>
                        <a:pt x="729" y="3952"/>
                      </a:lnTo>
                      <a:lnTo>
                        <a:pt x="718" y="4014"/>
                      </a:lnTo>
                      <a:lnTo>
                        <a:pt x="652" y="4060"/>
                      </a:lnTo>
                      <a:lnTo>
                        <a:pt x="699" y="4066"/>
                      </a:lnTo>
                      <a:lnTo>
                        <a:pt x="699" y="4085"/>
                      </a:lnTo>
                      <a:lnTo>
                        <a:pt x="672" y="4093"/>
                      </a:lnTo>
                      <a:lnTo>
                        <a:pt x="622" y="4046"/>
                      </a:lnTo>
                      <a:lnTo>
                        <a:pt x="544" y="4015"/>
                      </a:lnTo>
                      <a:lnTo>
                        <a:pt x="454" y="3997"/>
                      </a:lnTo>
                      <a:lnTo>
                        <a:pt x="460" y="3963"/>
                      </a:lnTo>
                      <a:lnTo>
                        <a:pt x="407" y="3952"/>
                      </a:lnTo>
                      <a:lnTo>
                        <a:pt x="363" y="3969"/>
                      </a:lnTo>
                      <a:lnTo>
                        <a:pt x="367" y="3928"/>
                      </a:lnTo>
                      <a:lnTo>
                        <a:pt x="332" y="3888"/>
                      </a:lnTo>
                      <a:lnTo>
                        <a:pt x="292" y="3928"/>
                      </a:lnTo>
                      <a:lnTo>
                        <a:pt x="239" y="3809"/>
                      </a:lnTo>
                      <a:lnTo>
                        <a:pt x="271" y="3740"/>
                      </a:lnTo>
                      <a:lnTo>
                        <a:pt x="239" y="3663"/>
                      </a:lnTo>
                      <a:lnTo>
                        <a:pt x="189" y="3681"/>
                      </a:lnTo>
                      <a:lnTo>
                        <a:pt x="165" y="3653"/>
                      </a:lnTo>
                      <a:lnTo>
                        <a:pt x="179" y="3623"/>
                      </a:lnTo>
                      <a:lnTo>
                        <a:pt x="177" y="3573"/>
                      </a:lnTo>
                      <a:lnTo>
                        <a:pt x="228" y="3566"/>
                      </a:lnTo>
                      <a:lnTo>
                        <a:pt x="224" y="3475"/>
                      </a:lnTo>
                      <a:lnTo>
                        <a:pt x="177" y="3467"/>
                      </a:lnTo>
                      <a:lnTo>
                        <a:pt x="140" y="3513"/>
                      </a:lnTo>
                      <a:lnTo>
                        <a:pt x="88" y="3462"/>
                      </a:lnTo>
                      <a:lnTo>
                        <a:pt x="41" y="3386"/>
                      </a:lnTo>
                      <a:lnTo>
                        <a:pt x="0" y="3332"/>
                      </a:lnTo>
                      <a:lnTo>
                        <a:pt x="42" y="3289"/>
                      </a:lnTo>
                      <a:lnTo>
                        <a:pt x="105" y="3289"/>
                      </a:lnTo>
                      <a:lnTo>
                        <a:pt x="130" y="3322"/>
                      </a:lnTo>
                      <a:lnTo>
                        <a:pt x="169" y="3273"/>
                      </a:lnTo>
                      <a:lnTo>
                        <a:pt x="197" y="3282"/>
                      </a:lnTo>
                      <a:lnTo>
                        <a:pt x="228" y="3327"/>
                      </a:lnTo>
                      <a:lnTo>
                        <a:pt x="252" y="3312"/>
                      </a:lnTo>
                      <a:lnTo>
                        <a:pt x="342" y="3350"/>
                      </a:lnTo>
                      <a:lnTo>
                        <a:pt x="405" y="3348"/>
                      </a:lnTo>
                      <a:lnTo>
                        <a:pt x="475" y="3429"/>
                      </a:lnTo>
                      <a:lnTo>
                        <a:pt x="513" y="3418"/>
                      </a:lnTo>
                      <a:lnTo>
                        <a:pt x="557" y="3410"/>
                      </a:lnTo>
                      <a:lnTo>
                        <a:pt x="601" y="3345"/>
                      </a:lnTo>
                      <a:lnTo>
                        <a:pt x="552" y="3291"/>
                      </a:lnTo>
                      <a:lnTo>
                        <a:pt x="601" y="3263"/>
                      </a:lnTo>
                      <a:lnTo>
                        <a:pt x="603" y="3212"/>
                      </a:lnTo>
                      <a:lnTo>
                        <a:pt x="540" y="3176"/>
                      </a:lnTo>
                      <a:lnTo>
                        <a:pt x="552" y="3117"/>
                      </a:lnTo>
                      <a:lnTo>
                        <a:pt x="552" y="3064"/>
                      </a:lnTo>
                      <a:lnTo>
                        <a:pt x="532" y="3031"/>
                      </a:lnTo>
                      <a:lnTo>
                        <a:pt x="552" y="3004"/>
                      </a:lnTo>
                      <a:lnTo>
                        <a:pt x="554" y="2949"/>
                      </a:lnTo>
                      <a:lnTo>
                        <a:pt x="489" y="2932"/>
                      </a:lnTo>
                      <a:lnTo>
                        <a:pt x="508" y="2874"/>
                      </a:lnTo>
                      <a:lnTo>
                        <a:pt x="475" y="2810"/>
                      </a:lnTo>
                      <a:lnTo>
                        <a:pt x="479" y="2752"/>
                      </a:lnTo>
                      <a:lnTo>
                        <a:pt x="432" y="2735"/>
                      </a:lnTo>
                      <a:lnTo>
                        <a:pt x="450" y="2701"/>
                      </a:lnTo>
                      <a:lnTo>
                        <a:pt x="493" y="2686"/>
                      </a:lnTo>
                      <a:lnTo>
                        <a:pt x="540" y="2688"/>
                      </a:lnTo>
                      <a:lnTo>
                        <a:pt x="554" y="2638"/>
                      </a:lnTo>
                      <a:lnTo>
                        <a:pt x="586" y="2594"/>
                      </a:lnTo>
                      <a:lnTo>
                        <a:pt x="635" y="2583"/>
                      </a:lnTo>
                      <a:lnTo>
                        <a:pt x="691" y="2619"/>
                      </a:lnTo>
                      <a:lnTo>
                        <a:pt x="717" y="2598"/>
                      </a:lnTo>
                      <a:lnTo>
                        <a:pt x="701" y="2560"/>
                      </a:lnTo>
                      <a:lnTo>
                        <a:pt x="709" y="2507"/>
                      </a:lnTo>
                      <a:lnTo>
                        <a:pt x="733" y="2484"/>
                      </a:lnTo>
                      <a:lnTo>
                        <a:pt x="726" y="2438"/>
                      </a:lnTo>
                      <a:lnTo>
                        <a:pt x="705" y="2397"/>
                      </a:lnTo>
                      <a:lnTo>
                        <a:pt x="743" y="2356"/>
                      </a:lnTo>
                      <a:lnTo>
                        <a:pt x="777" y="2369"/>
                      </a:lnTo>
                      <a:lnTo>
                        <a:pt x="786" y="2316"/>
                      </a:lnTo>
                      <a:lnTo>
                        <a:pt x="771" y="2279"/>
                      </a:lnTo>
                      <a:lnTo>
                        <a:pt x="701" y="2223"/>
                      </a:lnTo>
                      <a:lnTo>
                        <a:pt x="681" y="2177"/>
                      </a:lnTo>
                      <a:lnTo>
                        <a:pt x="650" y="2135"/>
                      </a:lnTo>
                      <a:lnTo>
                        <a:pt x="684" y="2123"/>
                      </a:lnTo>
                      <a:lnTo>
                        <a:pt x="720" y="2119"/>
                      </a:lnTo>
                      <a:lnTo>
                        <a:pt x="732" y="2046"/>
                      </a:lnTo>
                      <a:lnTo>
                        <a:pt x="684" y="2029"/>
                      </a:lnTo>
                      <a:lnTo>
                        <a:pt x="637" y="1945"/>
                      </a:lnTo>
                      <a:lnTo>
                        <a:pt x="609" y="1875"/>
                      </a:lnTo>
                      <a:lnTo>
                        <a:pt x="571" y="1869"/>
                      </a:lnTo>
                      <a:lnTo>
                        <a:pt x="538" y="1783"/>
                      </a:lnTo>
                      <a:lnTo>
                        <a:pt x="508" y="1730"/>
                      </a:lnTo>
                      <a:lnTo>
                        <a:pt x="473" y="1732"/>
                      </a:lnTo>
                      <a:lnTo>
                        <a:pt x="442" y="1733"/>
                      </a:lnTo>
                      <a:lnTo>
                        <a:pt x="442" y="1640"/>
                      </a:lnTo>
                      <a:lnTo>
                        <a:pt x="468" y="1630"/>
                      </a:lnTo>
                      <a:lnTo>
                        <a:pt x="481" y="1591"/>
                      </a:lnTo>
                      <a:lnTo>
                        <a:pt x="485" y="1551"/>
                      </a:lnTo>
                      <a:lnTo>
                        <a:pt x="438" y="1521"/>
                      </a:lnTo>
                      <a:lnTo>
                        <a:pt x="424" y="1463"/>
                      </a:lnTo>
                      <a:lnTo>
                        <a:pt x="421" y="1420"/>
                      </a:lnTo>
                      <a:lnTo>
                        <a:pt x="449" y="1412"/>
                      </a:lnTo>
                      <a:lnTo>
                        <a:pt x="478" y="1453"/>
                      </a:lnTo>
                      <a:lnTo>
                        <a:pt x="511" y="1435"/>
                      </a:lnTo>
                      <a:lnTo>
                        <a:pt x="487" y="1388"/>
                      </a:lnTo>
                      <a:lnTo>
                        <a:pt x="432" y="1341"/>
                      </a:lnTo>
                      <a:lnTo>
                        <a:pt x="438" y="1294"/>
                      </a:lnTo>
                      <a:lnTo>
                        <a:pt x="434" y="1237"/>
                      </a:lnTo>
                      <a:lnTo>
                        <a:pt x="391" y="1146"/>
                      </a:lnTo>
                      <a:lnTo>
                        <a:pt x="436" y="1127"/>
                      </a:lnTo>
                      <a:lnTo>
                        <a:pt x="462" y="1090"/>
                      </a:lnTo>
                      <a:lnTo>
                        <a:pt x="438" y="1053"/>
                      </a:lnTo>
                      <a:lnTo>
                        <a:pt x="442" y="1003"/>
                      </a:lnTo>
                      <a:lnTo>
                        <a:pt x="465" y="972"/>
                      </a:lnTo>
                      <a:lnTo>
                        <a:pt x="444" y="927"/>
                      </a:lnTo>
                      <a:lnTo>
                        <a:pt x="480" y="900"/>
                      </a:lnTo>
                      <a:lnTo>
                        <a:pt x="487" y="853"/>
                      </a:lnTo>
                      <a:lnTo>
                        <a:pt x="516" y="864"/>
                      </a:lnTo>
                      <a:lnTo>
                        <a:pt x="546" y="828"/>
                      </a:lnTo>
                      <a:lnTo>
                        <a:pt x="510" y="788"/>
                      </a:lnTo>
                      <a:lnTo>
                        <a:pt x="554" y="720"/>
                      </a:lnTo>
                      <a:lnTo>
                        <a:pt x="502" y="686"/>
                      </a:lnTo>
                      <a:lnTo>
                        <a:pt x="472" y="648"/>
                      </a:lnTo>
                      <a:lnTo>
                        <a:pt x="474" y="617"/>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58" name="任意多边形 97">
                  <a:extLst>
                    <a:ext uri="{FF2B5EF4-FFF2-40B4-BE49-F238E27FC236}">
                      <a16:creationId xmlns:a16="http://schemas.microsoft.com/office/drawing/2014/main" id="{47EDDF54-CDA0-06D6-6E21-E1E409695287}"/>
                    </a:ext>
                  </a:extLst>
                </p:cNvPr>
                <p:cNvSpPr>
                  <a:spLocks/>
                </p:cNvSpPr>
                <p:nvPr/>
              </p:nvSpPr>
              <p:spPr bwMode="auto">
                <a:xfrm>
                  <a:off x="3115479" y="5602288"/>
                  <a:ext cx="279938" cy="167640"/>
                </a:xfrm>
                <a:custGeom>
                  <a:avLst/>
                  <a:gdLst>
                    <a:gd name="T0" fmla="*/ 0 w 2155751"/>
                    <a:gd name="T1" fmla="*/ 0 h 1281064"/>
                    <a:gd name="T2" fmla="*/ 0 w 2155751"/>
                    <a:gd name="T3" fmla="*/ 0 h 1281064"/>
                    <a:gd name="T4" fmla="*/ 0 w 2155751"/>
                    <a:gd name="T5" fmla="*/ 0 h 1281064"/>
                    <a:gd name="T6" fmla="*/ 0 w 2155751"/>
                    <a:gd name="T7" fmla="*/ 0 h 1281064"/>
                    <a:gd name="T8" fmla="*/ 0 w 2155751"/>
                    <a:gd name="T9" fmla="*/ 0 h 1281064"/>
                    <a:gd name="T10" fmla="*/ 0 w 2155751"/>
                    <a:gd name="T11" fmla="*/ 0 h 1281064"/>
                    <a:gd name="T12" fmla="*/ 0 w 2155751"/>
                    <a:gd name="T13" fmla="*/ 0 h 1281064"/>
                    <a:gd name="T14" fmla="*/ 0 w 2155751"/>
                    <a:gd name="T15" fmla="*/ 0 h 1281064"/>
                    <a:gd name="T16" fmla="*/ 0 w 2155751"/>
                    <a:gd name="T17" fmla="*/ 0 h 1281064"/>
                    <a:gd name="T18" fmla="*/ 0 w 2155751"/>
                    <a:gd name="T19" fmla="*/ 0 h 1281064"/>
                    <a:gd name="T20" fmla="*/ 0 w 2155751"/>
                    <a:gd name="T21" fmla="*/ 0 h 1281064"/>
                    <a:gd name="T22" fmla="*/ 0 w 2155751"/>
                    <a:gd name="T23" fmla="*/ 0 h 1281064"/>
                    <a:gd name="T24" fmla="*/ 0 w 2155751"/>
                    <a:gd name="T25" fmla="*/ 0 h 1281064"/>
                    <a:gd name="T26" fmla="*/ 0 w 2155751"/>
                    <a:gd name="T27" fmla="*/ 0 h 1281064"/>
                    <a:gd name="T28" fmla="*/ 0 w 2155751"/>
                    <a:gd name="T29" fmla="*/ 0 h 1281064"/>
                    <a:gd name="T30" fmla="*/ 0 w 2155751"/>
                    <a:gd name="T31" fmla="*/ 0 h 1281064"/>
                    <a:gd name="T32" fmla="*/ 0 w 2155751"/>
                    <a:gd name="T33" fmla="*/ 0 h 1281064"/>
                    <a:gd name="T34" fmla="*/ 0 w 2155751"/>
                    <a:gd name="T35" fmla="*/ 0 h 1281064"/>
                    <a:gd name="T36" fmla="*/ 0 w 2155751"/>
                    <a:gd name="T37" fmla="*/ 0 h 1281064"/>
                    <a:gd name="T38" fmla="*/ 0 w 2155751"/>
                    <a:gd name="T39" fmla="*/ 0 h 1281064"/>
                    <a:gd name="T40" fmla="*/ 0 w 2155751"/>
                    <a:gd name="T41" fmla="*/ 0 h 1281064"/>
                    <a:gd name="T42" fmla="*/ 0 w 2155751"/>
                    <a:gd name="T43" fmla="*/ 0 h 1281064"/>
                    <a:gd name="T44" fmla="*/ 0 w 2155751"/>
                    <a:gd name="T45" fmla="*/ 0 h 1281064"/>
                    <a:gd name="T46" fmla="*/ 0 w 2155751"/>
                    <a:gd name="T47" fmla="*/ 0 h 1281064"/>
                    <a:gd name="T48" fmla="*/ 0 w 2155751"/>
                    <a:gd name="T49" fmla="*/ 0 h 1281064"/>
                    <a:gd name="T50" fmla="*/ 0 w 2155751"/>
                    <a:gd name="T51" fmla="*/ 0 h 1281064"/>
                    <a:gd name="T52" fmla="*/ 0 w 2155751"/>
                    <a:gd name="T53" fmla="*/ 0 h 1281064"/>
                    <a:gd name="T54" fmla="*/ 0 w 2155751"/>
                    <a:gd name="T55" fmla="*/ 0 h 1281064"/>
                    <a:gd name="T56" fmla="*/ 0 w 2155751"/>
                    <a:gd name="T57" fmla="*/ 0 h 1281064"/>
                    <a:gd name="T58" fmla="*/ 0 w 2155751"/>
                    <a:gd name="T59" fmla="*/ 0 h 1281064"/>
                    <a:gd name="T60" fmla="*/ 0 w 2155751"/>
                    <a:gd name="T61" fmla="*/ 0 h 1281064"/>
                    <a:gd name="T62" fmla="*/ 0 w 2155751"/>
                    <a:gd name="T63" fmla="*/ 0 h 1281064"/>
                    <a:gd name="T64" fmla="*/ 0 w 2155751"/>
                    <a:gd name="T65" fmla="*/ 0 h 1281064"/>
                    <a:gd name="T66" fmla="*/ 0 w 2155751"/>
                    <a:gd name="T67" fmla="*/ 0 h 1281064"/>
                    <a:gd name="T68" fmla="*/ 0 w 2155751"/>
                    <a:gd name="T69" fmla="*/ 0 h 1281064"/>
                    <a:gd name="T70" fmla="*/ 0 w 2155751"/>
                    <a:gd name="T71" fmla="*/ 0 h 1281064"/>
                    <a:gd name="T72" fmla="*/ 0 w 2155751"/>
                    <a:gd name="T73" fmla="*/ 0 h 1281064"/>
                    <a:gd name="T74" fmla="*/ 0 w 2155751"/>
                    <a:gd name="T75" fmla="*/ 0 h 1281064"/>
                    <a:gd name="T76" fmla="*/ 0 w 2155751"/>
                    <a:gd name="T77" fmla="*/ 0 h 1281064"/>
                    <a:gd name="T78" fmla="*/ 0 w 2155751"/>
                    <a:gd name="T79" fmla="*/ 0 h 1281064"/>
                    <a:gd name="T80" fmla="*/ 0 w 2155751"/>
                    <a:gd name="T81" fmla="*/ 0 h 1281064"/>
                    <a:gd name="T82" fmla="*/ 0 w 2155751"/>
                    <a:gd name="T83" fmla="*/ 0 h 1281064"/>
                    <a:gd name="T84" fmla="*/ 0 w 2155751"/>
                    <a:gd name="T85" fmla="*/ 0 h 1281064"/>
                    <a:gd name="T86" fmla="*/ 0 w 2155751"/>
                    <a:gd name="T87" fmla="*/ 0 h 1281064"/>
                    <a:gd name="T88" fmla="*/ 0 w 2155751"/>
                    <a:gd name="T89" fmla="*/ 0 h 12810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55751"/>
                    <a:gd name="T136" fmla="*/ 0 h 1281064"/>
                    <a:gd name="T137" fmla="*/ 2155751 w 2155751"/>
                    <a:gd name="T138" fmla="*/ 1281064 h 12810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55751" h="1281064">
                      <a:moveTo>
                        <a:pt x="1013617" y="119561"/>
                      </a:moveTo>
                      <a:lnTo>
                        <a:pt x="876176" y="240283"/>
                      </a:lnTo>
                      <a:lnTo>
                        <a:pt x="722759" y="288925"/>
                      </a:lnTo>
                      <a:lnTo>
                        <a:pt x="632842" y="267717"/>
                      </a:lnTo>
                      <a:lnTo>
                        <a:pt x="517525" y="362967"/>
                      </a:lnTo>
                      <a:lnTo>
                        <a:pt x="328290" y="447551"/>
                      </a:lnTo>
                      <a:lnTo>
                        <a:pt x="244723" y="414660"/>
                      </a:lnTo>
                      <a:lnTo>
                        <a:pt x="174873" y="525785"/>
                      </a:lnTo>
                      <a:lnTo>
                        <a:pt x="189731" y="563885"/>
                      </a:lnTo>
                      <a:lnTo>
                        <a:pt x="96639" y="607194"/>
                      </a:lnTo>
                      <a:lnTo>
                        <a:pt x="0" y="708794"/>
                      </a:lnTo>
                      <a:lnTo>
                        <a:pt x="171822" y="705496"/>
                      </a:lnTo>
                      <a:lnTo>
                        <a:pt x="362198" y="651397"/>
                      </a:lnTo>
                      <a:lnTo>
                        <a:pt x="534665" y="778397"/>
                      </a:lnTo>
                      <a:lnTo>
                        <a:pt x="680715" y="872506"/>
                      </a:lnTo>
                      <a:lnTo>
                        <a:pt x="817140" y="961210"/>
                      </a:lnTo>
                      <a:lnTo>
                        <a:pt x="1065535" y="1122314"/>
                      </a:lnTo>
                      <a:lnTo>
                        <a:pt x="1139577" y="1228106"/>
                      </a:lnTo>
                      <a:lnTo>
                        <a:pt x="1232669" y="1281064"/>
                      </a:lnTo>
                      <a:lnTo>
                        <a:pt x="1717055" y="1130822"/>
                      </a:lnTo>
                      <a:lnTo>
                        <a:pt x="1733823" y="980580"/>
                      </a:lnTo>
                      <a:lnTo>
                        <a:pt x="1755031" y="858913"/>
                      </a:lnTo>
                      <a:lnTo>
                        <a:pt x="1790973" y="762646"/>
                      </a:lnTo>
                      <a:lnTo>
                        <a:pt x="1906290" y="672729"/>
                      </a:lnTo>
                      <a:lnTo>
                        <a:pt x="2047131" y="657995"/>
                      </a:lnTo>
                      <a:lnTo>
                        <a:pt x="2155751" y="531815"/>
                      </a:lnTo>
                      <a:lnTo>
                        <a:pt x="2146573" y="481336"/>
                      </a:lnTo>
                      <a:lnTo>
                        <a:pt x="2041798" y="461269"/>
                      </a:lnTo>
                      <a:lnTo>
                        <a:pt x="2006997" y="301502"/>
                      </a:lnTo>
                      <a:lnTo>
                        <a:pt x="1831355" y="227460"/>
                      </a:lnTo>
                      <a:lnTo>
                        <a:pt x="1699022" y="233810"/>
                      </a:lnTo>
                      <a:lnTo>
                        <a:pt x="1564779" y="196851"/>
                      </a:lnTo>
                      <a:lnTo>
                        <a:pt x="1457970" y="155576"/>
                      </a:lnTo>
                      <a:lnTo>
                        <a:pt x="1326778" y="18034"/>
                      </a:lnTo>
                      <a:lnTo>
                        <a:pt x="1233686" y="43434"/>
                      </a:lnTo>
                      <a:lnTo>
                        <a:pt x="1247403" y="161926"/>
                      </a:lnTo>
                      <a:lnTo>
                        <a:pt x="1287661" y="241301"/>
                      </a:lnTo>
                      <a:lnTo>
                        <a:pt x="1262261" y="343918"/>
                      </a:lnTo>
                      <a:lnTo>
                        <a:pt x="1214636" y="396876"/>
                      </a:lnTo>
                      <a:lnTo>
                        <a:pt x="1243211" y="265684"/>
                      </a:lnTo>
                      <a:lnTo>
                        <a:pt x="1227336" y="176784"/>
                      </a:lnTo>
                      <a:lnTo>
                        <a:pt x="1193502" y="103514"/>
                      </a:lnTo>
                      <a:cubicBezTo>
                        <a:pt x="1193858" y="76798"/>
                        <a:pt x="1194213" y="50083"/>
                        <a:pt x="1194569" y="23367"/>
                      </a:cubicBezTo>
                      <a:lnTo>
                        <a:pt x="1141735" y="0"/>
                      </a:lnTo>
                      <a:lnTo>
                        <a:pt x="1013617" y="119561"/>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59" name="任意多边形 141">
                  <a:extLst>
                    <a:ext uri="{FF2B5EF4-FFF2-40B4-BE49-F238E27FC236}">
                      <a16:creationId xmlns:a16="http://schemas.microsoft.com/office/drawing/2014/main" id="{53DEAF5A-2E20-25DD-278B-D9B03B3FD82E}"/>
                    </a:ext>
                  </a:extLst>
                </p:cNvPr>
                <p:cNvSpPr>
                  <a:spLocks/>
                </p:cNvSpPr>
                <p:nvPr/>
              </p:nvSpPr>
              <p:spPr bwMode="auto">
                <a:xfrm>
                  <a:off x="4359296" y="4986973"/>
                  <a:ext cx="117454" cy="75883"/>
                </a:xfrm>
                <a:custGeom>
                  <a:avLst/>
                  <a:gdLst>
                    <a:gd name="T0" fmla="*/ 0 w 904501"/>
                    <a:gd name="T1" fmla="*/ 0 h 578170"/>
                    <a:gd name="T2" fmla="*/ 0 w 904501"/>
                    <a:gd name="T3" fmla="*/ 0 h 578170"/>
                    <a:gd name="T4" fmla="*/ 0 w 904501"/>
                    <a:gd name="T5" fmla="*/ 0 h 578170"/>
                    <a:gd name="T6" fmla="*/ 0 w 904501"/>
                    <a:gd name="T7" fmla="*/ 0 h 578170"/>
                    <a:gd name="T8" fmla="*/ 0 w 904501"/>
                    <a:gd name="T9" fmla="*/ 0 h 578170"/>
                    <a:gd name="T10" fmla="*/ 0 w 904501"/>
                    <a:gd name="T11" fmla="*/ 0 h 578170"/>
                    <a:gd name="T12" fmla="*/ 0 w 904501"/>
                    <a:gd name="T13" fmla="*/ 0 h 578170"/>
                    <a:gd name="T14" fmla="*/ 0 w 904501"/>
                    <a:gd name="T15" fmla="*/ 0 h 578170"/>
                    <a:gd name="T16" fmla="*/ 0 w 904501"/>
                    <a:gd name="T17" fmla="*/ 0 h 578170"/>
                    <a:gd name="T18" fmla="*/ 0 w 904501"/>
                    <a:gd name="T19" fmla="*/ 0 h 578170"/>
                    <a:gd name="T20" fmla="*/ 0 w 904501"/>
                    <a:gd name="T21" fmla="*/ 0 h 578170"/>
                    <a:gd name="T22" fmla="*/ 0 w 904501"/>
                    <a:gd name="T23" fmla="*/ 0 h 578170"/>
                    <a:gd name="T24" fmla="*/ 0 w 904501"/>
                    <a:gd name="T25" fmla="*/ 0 h 578170"/>
                    <a:gd name="T26" fmla="*/ 0 w 904501"/>
                    <a:gd name="T27" fmla="*/ 0 h 578170"/>
                    <a:gd name="T28" fmla="*/ 0 w 904501"/>
                    <a:gd name="T29" fmla="*/ 0 h 578170"/>
                    <a:gd name="T30" fmla="*/ 0 w 904501"/>
                    <a:gd name="T31" fmla="*/ 0 h 578170"/>
                    <a:gd name="T32" fmla="*/ 0 w 904501"/>
                    <a:gd name="T33" fmla="*/ 0 h 578170"/>
                    <a:gd name="T34" fmla="*/ 0 w 904501"/>
                    <a:gd name="T35" fmla="*/ 0 h 578170"/>
                    <a:gd name="T36" fmla="*/ 0 w 904501"/>
                    <a:gd name="T37" fmla="*/ 0 h 578170"/>
                    <a:gd name="T38" fmla="*/ 0 w 904501"/>
                    <a:gd name="T39" fmla="*/ 0 h 578170"/>
                    <a:gd name="T40" fmla="*/ 0 w 904501"/>
                    <a:gd name="T41" fmla="*/ 0 h 578170"/>
                    <a:gd name="T42" fmla="*/ 0 w 904501"/>
                    <a:gd name="T43" fmla="*/ 0 h 578170"/>
                    <a:gd name="T44" fmla="*/ 0 w 904501"/>
                    <a:gd name="T45" fmla="*/ 0 h 578170"/>
                    <a:gd name="T46" fmla="*/ 0 w 904501"/>
                    <a:gd name="T47" fmla="*/ 0 h 578170"/>
                    <a:gd name="T48" fmla="*/ 0 w 904501"/>
                    <a:gd name="T49" fmla="*/ 0 h 578170"/>
                    <a:gd name="T50" fmla="*/ 0 w 904501"/>
                    <a:gd name="T51" fmla="*/ 0 h 578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4501"/>
                    <a:gd name="T79" fmla="*/ 0 h 578170"/>
                    <a:gd name="T80" fmla="*/ 904501 w 904501"/>
                    <a:gd name="T81" fmla="*/ 578170 h 578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4501" h="578170">
                      <a:moveTo>
                        <a:pt x="189928" y="21427"/>
                      </a:moveTo>
                      <a:lnTo>
                        <a:pt x="138112" y="28575"/>
                      </a:lnTo>
                      <a:lnTo>
                        <a:pt x="50006" y="0"/>
                      </a:lnTo>
                      <a:lnTo>
                        <a:pt x="42863" y="109537"/>
                      </a:lnTo>
                      <a:lnTo>
                        <a:pt x="0" y="147066"/>
                      </a:lnTo>
                      <a:lnTo>
                        <a:pt x="43433" y="194121"/>
                      </a:lnTo>
                      <a:lnTo>
                        <a:pt x="14858" y="258415"/>
                      </a:lnTo>
                      <a:lnTo>
                        <a:pt x="83914" y="329282"/>
                      </a:lnTo>
                      <a:lnTo>
                        <a:pt x="150019" y="386434"/>
                      </a:lnTo>
                      <a:lnTo>
                        <a:pt x="164306" y="493016"/>
                      </a:lnTo>
                      <a:lnTo>
                        <a:pt x="247079" y="463871"/>
                      </a:lnTo>
                      <a:lnTo>
                        <a:pt x="342999" y="481110"/>
                      </a:lnTo>
                      <a:lnTo>
                        <a:pt x="307280" y="532927"/>
                      </a:lnTo>
                      <a:lnTo>
                        <a:pt x="344809" y="568646"/>
                      </a:lnTo>
                      <a:lnTo>
                        <a:pt x="499591" y="454345"/>
                      </a:lnTo>
                      <a:lnTo>
                        <a:pt x="575221" y="478728"/>
                      </a:lnTo>
                      <a:lnTo>
                        <a:pt x="650850" y="545403"/>
                      </a:lnTo>
                      <a:lnTo>
                        <a:pt x="696093" y="578170"/>
                      </a:lnTo>
                      <a:lnTo>
                        <a:pt x="766961" y="544833"/>
                      </a:lnTo>
                      <a:lnTo>
                        <a:pt x="840780" y="492445"/>
                      </a:lnTo>
                      <a:lnTo>
                        <a:pt x="904501" y="454916"/>
                      </a:lnTo>
                      <a:lnTo>
                        <a:pt x="796675" y="296514"/>
                      </a:lnTo>
                      <a:lnTo>
                        <a:pt x="654373" y="134590"/>
                      </a:lnTo>
                      <a:lnTo>
                        <a:pt x="469205" y="139923"/>
                      </a:lnTo>
                      <a:lnTo>
                        <a:pt x="363190" y="108967"/>
                      </a:lnTo>
                      <a:lnTo>
                        <a:pt x="189928" y="21427"/>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sp>
            <p:nvSpPr>
              <p:cNvPr id="56" name="任意多边形 138">
                <a:extLst>
                  <a:ext uri="{FF2B5EF4-FFF2-40B4-BE49-F238E27FC236}">
                    <a16:creationId xmlns:a16="http://schemas.microsoft.com/office/drawing/2014/main" id="{79256FDF-C104-5BC7-CDA1-E4BF995F385D}"/>
                  </a:ext>
                </a:extLst>
              </p:cNvPr>
              <p:cNvSpPr>
                <a:spLocks/>
              </p:cNvSpPr>
              <p:nvPr/>
            </p:nvSpPr>
            <p:spPr bwMode="auto">
              <a:xfrm>
                <a:off x="4590436" y="5844024"/>
                <a:ext cx="42825" cy="50165"/>
              </a:xfrm>
              <a:custGeom>
                <a:avLst/>
                <a:gdLst>
                  <a:gd name="T0" fmla="*/ 0 w 328935"/>
                  <a:gd name="T1" fmla="*/ 0 h 384049"/>
                  <a:gd name="T2" fmla="*/ 0 w 328935"/>
                  <a:gd name="T3" fmla="*/ 0 h 384049"/>
                  <a:gd name="T4" fmla="*/ 0 w 328935"/>
                  <a:gd name="T5" fmla="*/ 0 h 384049"/>
                  <a:gd name="T6" fmla="*/ 0 w 328935"/>
                  <a:gd name="T7" fmla="*/ 0 h 384049"/>
                  <a:gd name="T8" fmla="*/ 0 w 328935"/>
                  <a:gd name="T9" fmla="*/ 0 h 384049"/>
                  <a:gd name="T10" fmla="*/ 0 w 328935"/>
                  <a:gd name="T11" fmla="*/ 0 h 384049"/>
                  <a:gd name="T12" fmla="*/ 0 w 328935"/>
                  <a:gd name="T13" fmla="*/ 0 h 384049"/>
                  <a:gd name="T14" fmla="*/ 0 w 328935"/>
                  <a:gd name="T15" fmla="*/ 0 h 384049"/>
                  <a:gd name="T16" fmla="*/ 0 w 328935"/>
                  <a:gd name="T17" fmla="*/ 0 h 384049"/>
                  <a:gd name="T18" fmla="*/ 0 w 328935"/>
                  <a:gd name="T19" fmla="*/ 0 h 384049"/>
                  <a:gd name="T20" fmla="*/ 0 w 328935"/>
                  <a:gd name="T21" fmla="*/ 0 h 384049"/>
                  <a:gd name="T22" fmla="*/ 0 w 328935"/>
                  <a:gd name="T23" fmla="*/ 0 h 384049"/>
                  <a:gd name="T24" fmla="*/ 0 w 328935"/>
                  <a:gd name="T25" fmla="*/ 0 h 384049"/>
                  <a:gd name="T26" fmla="*/ 0 w 328935"/>
                  <a:gd name="T27" fmla="*/ 0 h 384049"/>
                  <a:gd name="T28" fmla="*/ 0 w 328935"/>
                  <a:gd name="T29" fmla="*/ 0 h 384049"/>
                  <a:gd name="T30" fmla="*/ 0 w 328935"/>
                  <a:gd name="T31" fmla="*/ 0 h 384049"/>
                  <a:gd name="T32" fmla="*/ 0 w 328935"/>
                  <a:gd name="T33" fmla="*/ 0 h 384049"/>
                  <a:gd name="T34" fmla="*/ 0 w 328935"/>
                  <a:gd name="T35" fmla="*/ 0 h 384049"/>
                  <a:gd name="T36" fmla="*/ 0 w 328935"/>
                  <a:gd name="T37" fmla="*/ 0 h 384049"/>
                  <a:gd name="T38" fmla="*/ 0 w 328935"/>
                  <a:gd name="T39" fmla="*/ 0 h 384049"/>
                  <a:gd name="T40" fmla="*/ 0 w 328935"/>
                  <a:gd name="T41" fmla="*/ 0 h 384049"/>
                  <a:gd name="T42" fmla="*/ 0 w 328935"/>
                  <a:gd name="T43" fmla="*/ 0 h 3840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8935"/>
                  <a:gd name="T67" fmla="*/ 0 h 384049"/>
                  <a:gd name="T68" fmla="*/ 328935 w 328935"/>
                  <a:gd name="T69" fmla="*/ 384049 h 3840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8935" h="384049">
                    <a:moveTo>
                      <a:pt x="13369" y="239261"/>
                    </a:moveTo>
                    <a:lnTo>
                      <a:pt x="0" y="291974"/>
                    </a:lnTo>
                    <a:lnTo>
                      <a:pt x="114300" y="318390"/>
                    </a:lnTo>
                    <a:lnTo>
                      <a:pt x="171327" y="342774"/>
                    </a:lnTo>
                    <a:lnTo>
                      <a:pt x="244352" y="358649"/>
                    </a:lnTo>
                    <a:lnTo>
                      <a:pt x="283469" y="384049"/>
                    </a:lnTo>
                    <a:lnTo>
                      <a:pt x="328935" y="369191"/>
                    </a:lnTo>
                    <a:lnTo>
                      <a:pt x="327918" y="312041"/>
                    </a:lnTo>
                    <a:lnTo>
                      <a:pt x="289818" y="269749"/>
                    </a:lnTo>
                    <a:lnTo>
                      <a:pt x="229493" y="260224"/>
                    </a:lnTo>
                    <a:lnTo>
                      <a:pt x="219968" y="224282"/>
                    </a:lnTo>
                    <a:lnTo>
                      <a:pt x="252860" y="172466"/>
                    </a:lnTo>
                    <a:lnTo>
                      <a:pt x="211585" y="177799"/>
                    </a:lnTo>
                    <a:lnTo>
                      <a:pt x="189584" y="124716"/>
                    </a:lnTo>
                    <a:lnTo>
                      <a:pt x="250255" y="122558"/>
                    </a:lnTo>
                    <a:lnTo>
                      <a:pt x="253877" y="84707"/>
                    </a:lnTo>
                    <a:lnTo>
                      <a:pt x="233016" y="10421"/>
                    </a:lnTo>
                    <a:lnTo>
                      <a:pt x="158975" y="0"/>
                    </a:lnTo>
                    <a:lnTo>
                      <a:pt x="107826" y="43307"/>
                    </a:lnTo>
                    <a:lnTo>
                      <a:pt x="103634" y="141731"/>
                    </a:lnTo>
                    <a:lnTo>
                      <a:pt x="66551" y="199898"/>
                    </a:lnTo>
                    <a:lnTo>
                      <a:pt x="13369" y="239261"/>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57" name="任意多边形 139">
                <a:extLst>
                  <a:ext uri="{FF2B5EF4-FFF2-40B4-BE49-F238E27FC236}">
                    <a16:creationId xmlns:a16="http://schemas.microsoft.com/office/drawing/2014/main" id="{5BE06ABA-7B55-DF29-E3E9-9A124F41FA81}"/>
                  </a:ext>
                </a:extLst>
              </p:cNvPr>
              <p:cNvSpPr>
                <a:spLocks/>
              </p:cNvSpPr>
              <p:nvPr/>
            </p:nvSpPr>
            <p:spPr bwMode="auto">
              <a:xfrm>
                <a:off x="4625704" y="5842754"/>
                <a:ext cx="22357" cy="24448"/>
              </a:xfrm>
              <a:custGeom>
                <a:avLst/>
                <a:gdLst>
                  <a:gd name="T0" fmla="*/ 0 w 172466"/>
                  <a:gd name="T1" fmla="*/ 0 h 186305"/>
                  <a:gd name="T2" fmla="*/ 0 w 172466"/>
                  <a:gd name="T3" fmla="*/ 0 h 186305"/>
                  <a:gd name="T4" fmla="*/ 0 w 172466"/>
                  <a:gd name="T5" fmla="*/ 0 h 186305"/>
                  <a:gd name="T6" fmla="*/ 0 w 172466"/>
                  <a:gd name="T7" fmla="*/ 0 h 186305"/>
                  <a:gd name="T8" fmla="*/ 0 w 172466"/>
                  <a:gd name="T9" fmla="*/ 0 h 186305"/>
                  <a:gd name="T10" fmla="*/ 0 w 172466"/>
                  <a:gd name="T11" fmla="*/ 0 h 186305"/>
                  <a:gd name="T12" fmla="*/ 0 w 172466"/>
                  <a:gd name="T13" fmla="*/ 0 h 186305"/>
                  <a:gd name="T14" fmla="*/ 0 w 172466"/>
                  <a:gd name="T15" fmla="*/ 0 h 186305"/>
                  <a:gd name="T16" fmla="*/ 0 60000 65536"/>
                  <a:gd name="T17" fmla="*/ 0 60000 65536"/>
                  <a:gd name="T18" fmla="*/ 0 60000 65536"/>
                  <a:gd name="T19" fmla="*/ 0 60000 65536"/>
                  <a:gd name="T20" fmla="*/ 0 60000 65536"/>
                  <a:gd name="T21" fmla="*/ 0 60000 65536"/>
                  <a:gd name="T22" fmla="*/ 0 60000 65536"/>
                  <a:gd name="T23" fmla="*/ 0 60000 65536"/>
                  <a:gd name="T24" fmla="*/ 0 w 172466"/>
                  <a:gd name="T25" fmla="*/ 0 h 186305"/>
                  <a:gd name="T26" fmla="*/ 172466 w 172466"/>
                  <a:gd name="T27" fmla="*/ 186305 h 1863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466" h="186305">
                    <a:moveTo>
                      <a:pt x="158526" y="186305"/>
                    </a:moveTo>
                    <a:lnTo>
                      <a:pt x="93091" y="140718"/>
                    </a:lnTo>
                    <a:lnTo>
                      <a:pt x="34924" y="99443"/>
                    </a:lnTo>
                    <a:lnTo>
                      <a:pt x="0" y="34923"/>
                    </a:lnTo>
                    <a:lnTo>
                      <a:pt x="47624" y="0"/>
                    </a:lnTo>
                    <a:lnTo>
                      <a:pt x="137541" y="31751"/>
                    </a:lnTo>
                    <a:lnTo>
                      <a:pt x="172466" y="77218"/>
                    </a:lnTo>
                    <a:lnTo>
                      <a:pt x="158526" y="186305"/>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nvGrpSpPr>
              <p:cNvPr id="58" name="组合 77">
                <a:extLst>
                  <a:ext uri="{FF2B5EF4-FFF2-40B4-BE49-F238E27FC236}">
                    <a16:creationId xmlns:a16="http://schemas.microsoft.com/office/drawing/2014/main" id="{2CF4ADEA-C8A1-9C81-5EE7-4049A88FC9D3}"/>
                  </a:ext>
                </a:extLst>
              </p:cNvPr>
              <p:cNvGrpSpPr/>
              <p:nvPr/>
            </p:nvGrpSpPr>
            <p:grpSpPr>
              <a:xfrm>
                <a:off x="1618815" y="4739759"/>
                <a:ext cx="2735263" cy="1863725"/>
                <a:chOff x="454025" y="4441825"/>
                <a:chExt cx="2735263" cy="1863725"/>
              </a:xfrm>
            </p:grpSpPr>
            <p:sp>
              <p:nvSpPr>
                <p:cNvPr id="61" name="任意多边形 4">
                  <a:extLst>
                    <a:ext uri="{FF2B5EF4-FFF2-40B4-BE49-F238E27FC236}">
                      <a16:creationId xmlns:a16="http://schemas.microsoft.com/office/drawing/2014/main" id="{1582D3C3-ED24-6924-3A53-361248539A52}"/>
                    </a:ext>
                    <a:ext uri="{C183D7F6-B498-43B3-948B-1728B52AA6E4}">
                      <adec:decorative xmlns:adec="http://schemas.microsoft.com/office/drawing/2017/decorative" val="1"/>
                    </a:ext>
                  </a:extLst>
                </p:cNvPr>
                <p:cNvSpPr>
                  <a:spLocks/>
                </p:cNvSpPr>
                <p:nvPr/>
              </p:nvSpPr>
              <p:spPr bwMode="auto">
                <a:xfrm>
                  <a:off x="835025" y="4441825"/>
                  <a:ext cx="2354263" cy="1825625"/>
                </a:xfrm>
                <a:custGeom>
                  <a:avLst/>
                  <a:gdLst>
                    <a:gd name="T0" fmla="*/ 36785386 w 11331"/>
                    <a:gd name="T1" fmla="*/ 0 h 8791"/>
                    <a:gd name="T2" fmla="*/ 0 w 11331"/>
                    <a:gd name="T3" fmla="*/ 36749265 h 8791"/>
                    <a:gd name="T4" fmla="*/ 36785386 w 11331"/>
                    <a:gd name="T5" fmla="*/ 36749265 h 8791"/>
                    <a:gd name="T6" fmla="*/ 36785386 w 11331"/>
                    <a:gd name="T7" fmla="*/ 0 h 8791"/>
                    <a:gd name="T8" fmla="*/ 0 60000 65536"/>
                    <a:gd name="T9" fmla="*/ 0 60000 65536"/>
                    <a:gd name="T10" fmla="*/ 0 60000 65536"/>
                    <a:gd name="T11" fmla="*/ 0 60000 65536"/>
                    <a:gd name="T12" fmla="*/ 0 w 11331"/>
                    <a:gd name="T13" fmla="*/ 0 h 8791"/>
                    <a:gd name="T14" fmla="*/ 11331 w 11331"/>
                    <a:gd name="T15" fmla="*/ 8791 h 8791"/>
                  </a:gdLst>
                  <a:ahLst/>
                  <a:cxnLst>
                    <a:cxn ang="T8">
                      <a:pos x="T0" y="T1"/>
                    </a:cxn>
                    <a:cxn ang="T9">
                      <a:pos x="T2" y="T3"/>
                    </a:cxn>
                    <a:cxn ang="T10">
                      <a:pos x="T4" y="T5"/>
                    </a:cxn>
                    <a:cxn ang="T11">
                      <a:pos x="T6" y="T7"/>
                    </a:cxn>
                  </a:cxnLst>
                  <a:rect l="T12" t="T13" r="T14" b="T15"/>
                  <a:pathLst>
                    <a:path w="11331" h="8791">
                      <a:moveTo>
                        <a:pt x="10854" y="544"/>
                      </a:moveTo>
                      <a:lnTo>
                        <a:pt x="10859" y="495"/>
                      </a:lnTo>
                      <a:lnTo>
                        <a:pt x="10886" y="441"/>
                      </a:lnTo>
                      <a:lnTo>
                        <a:pt x="10947" y="370"/>
                      </a:lnTo>
                      <a:lnTo>
                        <a:pt x="10982" y="309"/>
                      </a:lnTo>
                      <a:lnTo>
                        <a:pt x="10916" y="310"/>
                      </a:lnTo>
                      <a:lnTo>
                        <a:pt x="10866" y="325"/>
                      </a:lnTo>
                      <a:lnTo>
                        <a:pt x="10784" y="307"/>
                      </a:lnTo>
                      <a:lnTo>
                        <a:pt x="10778" y="252"/>
                      </a:lnTo>
                      <a:lnTo>
                        <a:pt x="10748" y="181"/>
                      </a:lnTo>
                      <a:lnTo>
                        <a:pt x="10676" y="180"/>
                      </a:lnTo>
                      <a:lnTo>
                        <a:pt x="10673" y="64"/>
                      </a:lnTo>
                      <a:lnTo>
                        <a:pt x="10625" y="81"/>
                      </a:lnTo>
                      <a:lnTo>
                        <a:pt x="10569" y="0"/>
                      </a:lnTo>
                      <a:lnTo>
                        <a:pt x="10512" y="48"/>
                      </a:lnTo>
                      <a:lnTo>
                        <a:pt x="10476" y="111"/>
                      </a:lnTo>
                      <a:lnTo>
                        <a:pt x="10425" y="150"/>
                      </a:lnTo>
                      <a:lnTo>
                        <a:pt x="10367" y="136"/>
                      </a:lnTo>
                      <a:lnTo>
                        <a:pt x="10316" y="183"/>
                      </a:lnTo>
                      <a:lnTo>
                        <a:pt x="10343" y="264"/>
                      </a:lnTo>
                      <a:lnTo>
                        <a:pt x="10436" y="313"/>
                      </a:lnTo>
                      <a:lnTo>
                        <a:pt x="10413" y="445"/>
                      </a:lnTo>
                      <a:lnTo>
                        <a:pt x="10359" y="429"/>
                      </a:lnTo>
                      <a:lnTo>
                        <a:pt x="10328" y="378"/>
                      </a:lnTo>
                      <a:lnTo>
                        <a:pt x="10230" y="288"/>
                      </a:lnTo>
                      <a:lnTo>
                        <a:pt x="10137" y="328"/>
                      </a:lnTo>
                      <a:lnTo>
                        <a:pt x="10106" y="304"/>
                      </a:lnTo>
                      <a:lnTo>
                        <a:pt x="10050" y="312"/>
                      </a:lnTo>
                      <a:lnTo>
                        <a:pt x="9957" y="396"/>
                      </a:lnTo>
                      <a:lnTo>
                        <a:pt x="9875" y="459"/>
                      </a:lnTo>
                      <a:lnTo>
                        <a:pt x="9816" y="409"/>
                      </a:lnTo>
                      <a:lnTo>
                        <a:pt x="9747" y="427"/>
                      </a:lnTo>
                      <a:lnTo>
                        <a:pt x="9720" y="405"/>
                      </a:lnTo>
                      <a:lnTo>
                        <a:pt x="9633" y="462"/>
                      </a:lnTo>
                      <a:lnTo>
                        <a:pt x="9588" y="415"/>
                      </a:lnTo>
                      <a:lnTo>
                        <a:pt x="9630" y="355"/>
                      </a:lnTo>
                      <a:lnTo>
                        <a:pt x="9690" y="330"/>
                      </a:lnTo>
                      <a:lnTo>
                        <a:pt x="9660" y="277"/>
                      </a:lnTo>
                      <a:lnTo>
                        <a:pt x="9558" y="262"/>
                      </a:lnTo>
                      <a:lnTo>
                        <a:pt x="9518" y="294"/>
                      </a:lnTo>
                      <a:lnTo>
                        <a:pt x="9515" y="352"/>
                      </a:lnTo>
                      <a:lnTo>
                        <a:pt x="9501" y="402"/>
                      </a:lnTo>
                      <a:lnTo>
                        <a:pt x="9557" y="469"/>
                      </a:lnTo>
                      <a:lnTo>
                        <a:pt x="9495" y="495"/>
                      </a:lnTo>
                      <a:lnTo>
                        <a:pt x="9443" y="487"/>
                      </a:lnTo>
                      <a:lnTo>
                        <a:pt x="9324" y="603"/>
                      </a:lnTo>
                      <a:lnTo>
                        <a:pt x="9207" y="597"/>
                      </a:lnTo>
                      <a:lnTo>
                        <a:pt x="9152" y="574"/>
                      </a:lnTo>
                      <a:lnTo>
                        <a:pt x="9153" y="453"/>
                      </a:lnTo>
                      <a:lnTo>
                        <a:pt x="9101" y="430"/>
                      </a:lnTo>
                      <a:lnTo>
                        <a:pt x="9068" y="388"/>
                      </a:lnTo>
                      <a:lnTo>
                        <a:pt x="8991" y="399"/>
                      </a:lnTo>
                      <a:lnTo>
                        <a:pt x="8970" y="469"/>
                      </a:lnTo>
                      <a:lnTo>
                        <a:pt x="8915" y="490"/>
                      </a:lnTo>
                      <a:lnTo>
                        <a:pt x="8862" y="474"/>
                      </a:lnTo>
                      <a:lnTo>
                        <a:pt x="8874" y="405"/>
                      </a:lnTo>
                      <a:lnTo>
                        <a:pt x="8781" y="406"/>
                      </a:lnTo>
                      <a:lnTo>
                        <a:pt x="8757" y="379"/>
                      </a:lnTo>
                      <a:lnTo>
                        <a:pt x="8723" y="435"/>
                      </a:lnTo>
                      <a:lnTo>
                        <a:pt x="8789" y="484"/>
                      </a:lnTo>
                      <a:lnTo>
                        <a:pt x="8703" y="546"/>
                      </a:lnTo>
                      <a:lnTo>
                        <a:pt x="8700" y="649"/>
                      </a:lnTo>
                      <a:lnTo>
                        <a:pt x="8789" y="666"/>
                      </a:lnTo>
                      <a:lnTo>
                        <a:pt x="8790" y="730"/>
                      </a:lnTo>
                      <a:lnTo>
                        <a:pt x="8793" y="793"/>
                      </a:lnTo>
                      <a:lnTo>
                        <a:pt x="8847" y="825"/>
                      </a:lnTo>
                      <a:lnTo>
                        <a:pt x="8843" y="898"/>
                      </a:lnTo>
                      <a:lnTo>
                        <a:pt x="8726" y="969"/>
                      </a:lnTo>
                      <a:lnTo>
                        <a:pt x="8681" y="954"/>
                      </a:lnTo>
                      <a:lnTo>
                        <a:pt x="8652" y="970"/>
                      </a:lnTo>
                      <a:lnTo>
                        <a:pt x="8628" y="1050"/>
                      </a:lnTo>
                      <a:lnTo>
                        <a:pt x="8573" y="1044"/>
                      </a:lnTo>
                      <a:lnTo>
                        <a:pt x="8502" y="1048"/>
                      </a:lnTo>
                      <a:lnTo>
                        <a:pt x="8429" y="1093"/>
                      </a:lnTo>
                      <a:lnTo>
                        <a:pt x="8288" y="1164"/>
                      </a:lnTo>
                      <a:lnTo>
                        <a:pt x="8289" y="1218"/>
                      </a:lnTo>
                      <a:lnTo>
                        <a:pt x="8228" y="1291"/>
                      </a:lnTo>
                      <a:lnTo>
                        <a:pt x="8225" y="1438"/>
                      </a:lnTo>
                      <a:lnTo>
                        <a:pt x="8271" y="1497"/>
                      </a:lnTo>
                      <a:lnTo>
                        <a:pt x="8217" y="1570"/>
                      </a:lnTo>
                      <a:lnTo>
                        <a:pt x="8240" y="1638"/>
                      </a:lnTo>
                      <a:lnTo>
                        <a:pt x="8220" y="1704"/>
                      </a:lnTo>
                      <a:lnTo>
                        <a:pt x="8249" y="1833"/>
                      </a:lnTo>
                      <a:lnTo>
                        <a:pt x="8202" y="1888"/>
                      </a:lnTo>
                      <a:lnTo>
                        <a:pt x="8277" y="2020"/>
                      </a:lnTo>
                      <a:lnTo>
                        <a:pt x="8363" y="1950"/>
                      </a:lnTo>
                      <a:lnTo>
                        <a:pt x="8366" y="1882"/>
                      </a:lnTo>
                      <a:lnTo>
                        <a:pt x="8463" y="1782"/>
                      </a:lnTo>
                      <a:lnTo>
                        <a:pt x="8543" y="1737"/>
                      </a:lnTo>
                      <a:lnTo>
                        <a:pt x="8658" y="1686"/>
                      </a:lnTo>
                      <a:lnTo>
                        <a:pt x="8696" y="1615"/>
                      </a:lnTo>
                      <a:lnTo>
                        <a:pt x="8765" y="1537"/>
                      </a:lnTo>
                      <a:lnTo>
                        <a:pt x="8943" y="1405"/>
                      </a:lnTo>
                      <a:lnTo>
                        <a:pt x="9000" y="1411"/>
                      </a:lnTo>
                      <a:lnTo>
                        <a:pt x="9000" y="1480"/>
                      </a:lnTo>
                      <a:lnTo>
                        <a:pt x="8880" y="1560"/>
                      </a:lnTo>
                      <a:lnTo>
                        <a:pt x="8805" y="1563"/>
                      </a:lnTo>
                      <a:lnTo>
                        <a:pt x="8726" y="1651"/>
                      </a:lnTo>
                      <a:lnTo>
                        <a:pt x="8718" y="1735"/>
                      </a:lnTo>
                      <a:lnTo>
                        <a:pt x="8676" y="1776"/>
                      </a:lnTo>
                      <a:lnTo>
                        <a:pt x="8612" y="1806"/>
                      </a:lnTo>
                      <a:lnTo>
                        <a:pt x="8558" y="1836"/>
                      </a:lnTo>
                      <a:lnTo>
                        <a:pt x="8487" y="1966"/>
                      </a:lnTo>
                      <a:lnTo>
                        <a:pt x="8478" y="2020"/>
                      </a:lnTo>
                      <a:lnTo>
                        <a:pt x="8423" y="2071"/>
                      </a:lnTo>
                      <a:lnTo>
                        <a:pt x="8358" y="2118"/>
                      </a:lnTo>
                      <a:lnTo>
                        <a:pt x="8334" y="2173"/>
                      </a:lnTo>
                      <a:lnTo>
                        <a:pt x="8253" y="2268"/>
                      </a:lnTo>
                      <a:lnTo>
                        <a:pt x="8246" y="2338"/>
                      </a:lnTo>
                      <a:lnTo>
                        <a:pt x="8229" y="2374"/>
                      </a:lnTo>
                      <a:lnTo>
                        <a:pt x="8198" y="2427"/>
                      </a:lnTo>
                      <a:lnTo>
                        <a:pt x="8157" y="2458"/>
                      </a:lnTo>
                      <a:lnTo>
                        <a:pt x="8115" y="2503"/>
                      </a:lnTo>
                      <a:lnTo>
                        <a:pt x="8070" y="2551"/>
                      </a:lnTo>
                      <a:lnTo>
                        <a:pt x="8006" y="2538"/>
                      </a:lnTo>
                      <a:lnTo>
                        <a:pt x="7929" y="2572"/>
                      </a:lnTo>
                      <a:lnTo>
                        <a:pt x="7755" y="2730"/>
                      </a:lnTo>
                      <a:lnTo>
                        <a:pt x="7694" y="2817"/>
                      </a:lnTo>
                      <a:lnTo>
                        <a:pt x="7670" y="2883"/>
                      </a:lnTo>
                      <a:lnTo>
                        <a:pt x="7613" y="2946"/>
                      </a:lnTo>
                      <a:lnTo>
                        <a:pt x="7553" y="2961"/>
                      </a:lnTo>
                      <a:lnTo>
                        <a:pt x="7502" y="2947"/>
                      </a:lnTo>
                      <a:lnTo>
                        <a:pt x="7454" y="2977"/>
                      </a:lnTo>
                      <a:lnTo>
                        <a:pt x="7485" y="3027"/>
                      </a:lnTo>
                      <a:lnTo>
                        <a:pt x="7445" y="3091"/>
                      </a:lnTo>
                      <a:lnTo>
                        <a:pt x="7388" y="3124"/>
                      </a:lnTo>
                      <a:lnTo>
                        <a:pt x="7425" y="3168"/>
                      </a:lnTo>
                      <a:lnTo>
                        <a:pt x="7412" y="3211"/>
                      </a:lnTo>
                      <a:lnTo>
                        <a:pt x="7362" y="3226"/>
                      </a:lnTo>
                      <a:lnTo>
                        <a:pt x="7284" y="3213"/>
                      </a:lnTo>
                      <a:lnTo>
                        <a:pt x="7290" y="3234"/>
                      </a:lnTo>
                      <a:lnTo>
                        <a:pt x="7335" y="3238"/>
                      </a:lnTo>
                      <a:lnTo>
                        <a:pt x="7346" y="3352"/>
                      </a:lnTo>
                      <a:lnTo>
                        <a:pt x="7314" y="3432"/>
                      </a:lnTo>
                      <a:lnTo>
                        <a:pt x="7320" y="3520"/>
                      </a:lnTo>
                      <a:lnTo>
                        <a:pt x="7379" y="3601"/>
                      </a:lnTo>
                      <a:lnTo>
                        <a:pt x="7356" y="3666"/>
                      </a:lnTo>
                      <a:lnTo>
                        <a:pt x="7287" y="3684"/>
                      </a:lnTo>
                      <a:lnTo>
                        <a:pt x="7167" y="3756"/>
                      </a:lnTo>
                      <a:lnTo>
                        <a:pt x="7091" y="3723"/>
                      </a:lnTo>
                      <a:lnTo>
                        <a:pt x="6980" y="3717"/>
                      </a:lnTo>
                      <a:lnTo>
                        <a:pt x="6765" y="3792"/>
                      </a:lnTo>
                      <a:lnTo>
                        <a:pt x="6645" y="3840"/>
                      </a:lnTo>
                      <a:lnTo>
                        <a:pt x="6438" y="3810"/>
                      </a:lnTo>
                      <a:lnTo>
                        <a:pt x="6308" y="3817"/>
                      </a:lnTo>
                      <a:lnTo>
                        <a:pt x="6206" y="3712"/>
                      </a:lnTo>
                      <a:lnTo>
                        <a:pt x="6158" y="3730"/>
                      </a:lnTo>
                      <a:lnTo>
                        <a:pt x="6104" y="3670"/>
                      </a:lnTo>
                      <a:lnTo>
                        <a:pt x="6030" y="3628"/>
                      </a:lnTo>
                      <a:lnTo>
                        <a:pt x="5913" y="3595"/>
                      </a:lnTo>
                      <a:lnTo>
                        <a:pt x="5772" y="3664"/>
                      </a:lnTo>
                      <a:lnTo>
                        <a:pt x="5594" y="3622"/>
                      </a:lnTo>
                      <a:lnTo>
                        <a:pt x="5448" y="3583"/>
                      </a:lnTo>
                      <a:lnTo>
                        <a:pt x="5384" y="3574"/>
                      </a:lnTo>
                      <a:lnTo>
                        <a:pt x="5306" y="3529"/>
                      </a:lnTo>
                      <a:lnTo>
                        <a:pt x="5240" y="3600"/>
                      </a:lnTo>
                      <a:lnTo>
                        <a:pt x="5148" y="3568"/>
                      </a:lnTo>
                      <a:lnTo>
                        <a:pt x="5033" y="3603"/>
                      </a:lnTo>
                      <a:lnTo>
                        <a:pt x="4934" y="3583"/>
                      </a:lnTo>
                      <a:lnTo>
                        <a:pt x="4838" y="3627"/>
                      </a:lnTo>
                      <a:lnTo>
                        <a:pt x="4727" y="3630"/>
                      </a:lnTo>
                      <a:lnTo>
                        <a:pt x="4617" y="3654"/>
                      </a:lnTo>
                      <a:lnTo>
                        <a:pt x="4521" y="3618"/>
                      </a:lnTo>
                      <a:lnTo>
                        <a:pt x="4470" y="3655"/>
                      </a:lnTo>
                      <a:lnTo>
                        <a:pt x="4308" y="3694"/>
                      </a:lnTo>
                      <a:lnTo>
                        <a:pt x="4224" y="3690"/>
                      </a:lnTo>
                      <a:lnTo>
                        <a:pt x="4163" y="3745"/>
                      </a:lnTo>
                      <a:lnTo>
                        <a:pt x="4188" y="3852"/>
                      </a:lnTo>
                      <a:lnTo>
                        <a:pt x="4151" y="3924"/>
                      </a:lnTo>
                      <a:lnTo>
                        <a:pt x="4059" y="3918"/>
                      </a:lnTo>
                      <a:lnTo>
                        <a:pt x="4115" y="3993"/>
                      </a:lnTo>
                      <a:lnTo>
                        <a:pt x="4145" y="4057"/>
                      </a:lnTo>
                      <a:lnTo>
                        <a:pt x="4130" y="4188"/>
                      </a:lnTo>
                      <a:lnTo>
                        <a:pt x="4220" y="4242"/>
                      </a:lnTo>
                      <a:lnTo>
                        <a:pt x="4293" y="4194"/>
                      </a:lnTo>
                      <a:lnTo>
                        <a:pt x="4332" y="4218"/>
                      </a:lnTo>
                      <a:lnTo>
                        <a:pt x="4272" y="4281"/>
                      </a:lnTo>
                      <a:lnTo>
                        <a:pt x="4250" y="4326"/>
                      </a:lnTo>
                      <a:lnTo>
                        <a:pt x="4158" y="4287"/>
                      </a:lnTo>
                      <a:lnTo>
                        <a:pt x="4106" y="4347"/>
                      </a:lnTo>
                      <a:lnTo>
                        <a:pt x="4041" y="4384"/>
                      </a:lnTo>
                      <a:lnTo>
                        <a:pt x="3996" y="4464"/>
                      </a:lnTo>
                      <a:lnTo>
                        <a:pt x="3920" y="4549"/>
                      </a:lnTo>
                      <a:lnTo>
                        <a:pt x="3723" y="4579"/>
                      </a:lnTo>
                      <a:lnTo>
                        <a:pt x="3618" y="4461"/>
                      </a:lnTo>
                      <a:lnTo>
                        <a:pt x="3560" y="4468"/>
                      </a:lnTo>
                      <a:lnTo>
                        <a:pt x="3480" y="4423"/>
                      </a:lnTo>
                      <a:lnTo>
                        <a:pt x="3374" y="4410"/>
                      </a:lnTo>
                      <a:lnTo>
                        <a:pt x="3320" y="4470"/>
                      </a:lnTo>
                      <a:lnTo>
                        <a:pt x="3323" y="4576"/>
                      </a:lnTo>
                      <a:lnTo>
                        <a:pt x="3294" y="4686"/>
                      </a:lnTo>
                      <a:lnTo>
                        <a:pt x="3258" y="4801"/>
                      </a:lnTo>
                      <a:lnTo>
                        <a:pt x="3207" y="4882"/>
                      </a:lnTo>
                      <a:lnTo>
                        <a:pt x="3231" y="4998"/>
                      </a:lnTo>
                      <a:lnTo>
                        <a:pt x="3243" y="5110"/>
                      </a:lnTo>
                      <a:lnTo>
                        <a:pt x="3240" y="5233"/>
                      </a:lnTo>
                      <a:lnTo>
                        <a:pt x="3213" y="5382"/>
                      </a:lnTo>
                      <a:lnTo>
                        <a:pt x="3159" y="5461"/>
                      </a:lnTo>
                      <a:lnTo>
                        <a:pt x="3056" y="5499"/>
                      </a:lnTo>
                      <a:lnTo>
                        <a:pt x="2991" y="5568"/>
                      </a:lnTo>
                      <a:lnTo>
                        <a:pt x="2964" y="5631"/>
                      </a:lnTo>
                      <a:lnTo>
                        <a:pt x="2894" y="5731"/>
                      </a:lnTo>
                      <a:lnTo>
                        <a:pt x="2807" y="5779"/>
                      </a:lnTo>
                      <a:lnTo>
                        <a:pt x="2663" y="5883"/>
                      </a:lnTo>
                      <a:lnTo>
                        <a:pt x="2655" y="5986"/>
                      </a:lnTo>
                      <a:lnTo>
                        <a:pt x="2622" y="6069"/>
                      </a:lnTo>
                      <a:lnTo>
                        <a:pt x="2558" y="6163"/>
                      </a:lnTo>
                      <a:lnTo>
                        <a:pt x="2474" y="6190"/>
                      </a:lnTo>
                      <a:lnTo>
                        <a:pt x="2391" y="6166"/>
                      </a:lnTo>
                      <a:lnTo>
                        <a:pt x="2307" y="6219"/>
                      </a:lnTo>
                      <a:lnTo>
                        <a:pt x="2246" y="6154"/>
                      </a:lnTo>
                      <a:lnTo>
                        <a:pt x="2210" y="6214"/>
                      </a:lnTo>
                      <a:lnTo>
                        <a:pt x="2208" y="6286"/>
                      </a:lnTo>
                      <a:lnTo>
                        <a:pt x="2144" y="6274"/>
                      </a:lnTo>
                      <a:lnTo>
                        <a:pt x="2097" y="6298"/>
                      </a:lnTo>
                      <a:lnTo>
                        <a:pt x="2024" y="6385"/>
                      </a:lnTo>
                      <a:lnTo>
                        <a:pt x="1958" y="6321"/>
                      </a:lnTo>
                      <a:lnTo>
                        <a:pt x="1910" y="6355"/>
                      </a:lnTo>
                      <a:lnTo>
                        <a:pt x="1923" y="6445"/>
                      </a:lnTo>
                      <a:lnTo>
                        <a:pt x="1926" y="6513"/>
                      </a:lnTo>
                      <a:lnTo>
                        <a:pt x="1872" y="6562"/>
                      </a:lnTo>
                      <a:lnTo>
                        <a:pt x="1898" y="6607"/>
                      </a:lnTo>
                      <a:lnTo>
                        <a:pt x="1905" y="6702"/>
                      </a:lnTo>
                      <a:lnTo>
                        <a:pt x="1859" y="6828"/>
                      </a:lnTo>
                      <a:lnTo>
                        <a:pt x="1755" y="6897"/>
                      </a:lnTo>
                      <a:lnTo>
                        <a:pt x="1715" y="6846"/>
                      </a:lnTo>
                      <a:lnTo>
                        <a:pt x="1683" y="6909"/>
                      </a:lnTo>
                      <a:lnTo>
                        <a:pt x="1605" y="6936"/>
                      </a:lnTo>
                      <a:lnTo>
                        <a:pt x="1556" y="7006"/>
                      </a:lnTo>
                      <a:lnTo>
                        <a:pt x="1584" y="7126"/>
                      </a:lnTo>
                      <a:lnTo>
                        <a:pt x="1508" y="7200"/>
                      </a:lnTo>
                      <a:lnTo>
                        <a:pt x="1434" y="7267"/>
                      </a:lnTo>
                      <a:lnTo>
                        <a:pt x="1344" y="7281"/>
                      </a:lnTo>
                      <a:lnTo>
                        <a:pt x="1296" y="7413"/>
                      </a:lnTo>
                      <a:lnTo>
                        <a:pt x="1173" y="7500"/>
                      </a:lnTo>
                      <a:lnTo>
                        <a:pt x="1061" y="7602"/>
                      </a:lnTo>
                      <a:lnTo>
                        <a:pt x="951" y="7606"/>
                      </a:lnTo>
                      <a:lnTo>
                        <a:pt x="888" y="7602"/>
                      </a:lnTo>
                      <a:lnTo>
                        <a:pt x="875" y="7702"/>
                      </a:lnTo>
                      <a:lnTo>
                        <a:pt x="780" y="7776"/>
                      </a:lnTo>
                      <a:lnTo>
                        <a:pt x="695" y="7743"/>
                      </a:lnTo>
                      <a:lnTo>
                        <a:pt x="669" y="7666"/>
                      </a:lnTo>
                      <a:lnTo>
                        <a:pt x="500" y="7683"/>
                      </a:lnTo>
                      <a:lnTo>
                        <a:pt x="422" y="7737"/>
                      </a:lnTo>
                      <a:lnTo>
                        <a:pt x="338" y="7771"/>
                      </a:lnTo>
                      <a:lnTo>
                        <a:pt x="267" y="7860"/>
                      </a:lnTo>
                      <a:lnTo>
                        <a:pt x="158" y="7867"/>
                      </a:lnTo>
                      <a:lnTo>
                        <a:pt x="78" y="7933"/>
                      </a:lnTo>
                      <a:lnTo>
                        <a:pt x="30" y="8035"/>
                      </a:lnTo>
                      <a:lnTo>
                        <a:pt x="84" y="8187"/>
                      </a:lnTo>
                      <a:lnTo>
                        <a:pt x="0" y="8275"/>
                      </a:lnTo>
                      <a:lnTo>
                        <a:pt x="45" y="8329"/>
                      </a:lnTo>
                      <a:lnTo>
                        <a:pt x="101" y="8422"/>
                      </a:lnTo>
                      <a:lnTo>
                        <a:pt x="254" y="8355"/>
                      </a:lnTo>
                      <a:lnTo>
                        <a:pt x="374" y="8359"/>
                      </a:lnTo>
                      <a:lnTo>
                        <a:pt x="468" y="8295"/>
                      </a:lnTo>
                      <a:lnTo>
                        <a:pt x="497" y="8223"/>
                      </a:lnTo>
                      <a:lnTo>
                        <a:pt x="470" y="8130"/>
                      </a:lnTo>
                      <a:lnTo>
                        <a:pt x="513" y="8062"/>
                      </a:lnTo>
                      <a:lnTo>
                        <a:pt x="594" y="8055"/>
                      </a:lnTo>
                      <a:lnTo>
                        <a:pt x="713" y="8095"/>
                      </a:lnTo>
                      <a:lnTo>
                        <a:pt x="783" y="8169"/>
                      </a:lnTo>
                      <a:lnTo>
                        <a:pt x="857" y="8169"/>
                      </a:lnTo>
                      <a:lnTo>
                        <a:pt x="947" y="8227"/>
                      </a:lnTo>
                      <a:lnTo>
                        <a:pt x="1025" y="8227"/>
                      </a:lnTo>
                      <a:lnTo>
                        <a:pt x="1110" y="8295"/>
                      </a:lnTo>
                      <a:lnTo>
                        <a:pt x="1161" y="8374"/>
                      </a:lnTo>
                      <a:lnTo>
                        <a:pt x="1235" y="8514"/>
                      </a:lnTo>
                      <a:lnTo>
                        <a:pt x="1199" y="8577"/>
                      </a:lnTo>
                      <a:lnTo>
                        <a:pt x="1235" y="8706"/>
                      </a:lnTo>
                      <a:lnTo>
                        <a:pt x="1332" y="8754"/>
                      </a:lnTo>
                      <a:lnTo>
                        <a:pt x="1350" y="8791"/>
                      </a:lnTo>
                      <a:lnTo>
                        <a:pt x="1404" y="8781"/>
                      </a:lnTo>
                      <a:lnTo>
                        <a:pt x="1409" y="8692"/>
                      </a:lnTo>
                      <a:lnTo>
                        <a:pt x="1470" y="8619"/>
                      </a:lnTo>
                      <a:lnTo>
                        <a:pt x="1550" y="8604"/>
                      </a:lnTo>
                      <a:lnTo>
                        <a:pt x="1655" y="8599"/>
                      </a:lnTo>
                      <a:lnTo>
                        <a:pt x="1658" y="8536"/>
                      </a:lnTo>
                      <a:lnTo>
                        <a:pt x="1736" y="8488"/>
                      </a:lnTo>
                      <a:lnTo>
                        <a:pt x="1769" y="8403"/>
                      </a:lnTo>
                      <a:lnTo>
                        <a:pt x="1721" y="8343"/>
                      </a:lnTo>
                      <a:lnTo>
                        <a:pt x="1737" y="8262"/>
                      </a:lnTo>
                      <a:lnTo>
                        <a:pt x="1608" y="8235"/>
                      </a:lnTo>
                      <a:lnTo>
                        <a:pt x="1712" y="8193"/>
                      </a:lnTo>
                      <a:lnTo>
                        <a:pt x="1676" y="8118"/>
                      </a:lnTo>
                      <a:lnTo>
                        <a:pt x="1812" y="8013"/>
                      </a:lnTo>
                      <a:lnTo>
                        <a:pt x="1820" y="7947"/>
                      </a:lnTo>
                      <a:lnTo>
                        <a:pt x="1782" y="7830"/>
                      </a:lnTo>
                      <a:lnTo>
                        <a:pt x="1836" y="7777"/>
                      </a:lnTo>
                      <a:lnTo>
                        <a:pt x="1890" y="7861"/>
                      </a:lnTo>
                      <a:lnTo>
                        <a:pt x="1874" y="7999"/>
                      </a:lnTo>
                      <a:lnTo>
                        <a:pt x="1911" y="8067"/>
                      </a:lnTo>
                      <a:lnTo>
                        <a:pt x="2012" y="7993"/>
                      </a:lnTo>
                      <a:lnTo>
                        <a:pt x="2018" y="7888"/>
                      </a:lnTo>
                      <a:lnTo>
                        <a:pt x="2094" y="7774"/>
                      </a:lnTo>
                      <a:lnTo>
                        <a:pt x="2186" y="7819"/>
                      </a:lnTo>
                      <a:lnTo>
                        <a:pt x="2282" y="7726"/>
                      </a:lnTo>
                      <a:lnTo>
                        <a:pt x="2348" y="7671"/>
                      </a:lnTo>
                      <a:lnTo>
                        <a:pt x="2493" y="7741"/>
                      </a:lnTo>
                      <a:lnTo>
                        <a:pt x="2574" y="7611"/>
                      </a:lnTo>
                      <a:lnTo>
                        <a:pt x="2523" y="7575"/>
                      </a:lnTo>
                      <a:lnTo>
                        <a:pt x="2525" y="7456"/>
                      </a:lnTo>
                      <a:lnTo>
                        <a:pt x="2630" y="7411"/>
                      </a:lnTo>
                      <a:lnTo>
                        <a:pt x="2595" y="7344"/>
                      </a:lnTo>
                      <a:lnTo>
                        <a:pt x="2615" y="7287"/>
                      </a:lnTo>
                      <a:lnTo>
                        <a:pt x="2741" y="7252"/>
                      </a:lnTo>
                      <a:lnTo>
                        <a:pt x="2777" y="7221"/>
                      </a:lnTo>
                      <a:lnTo>
                        <a:pt x="2816" y="7266"/>
                      </a:lnTo>
                      <a:lnTo>
                        <a:pt x="2820" y="7353"/>
                      </a:lnTo>
                      <a:lnTo>
                        <a:pt x="2934" y="7297"/>
                      </a:lnTo>
                      <a:lnTo>
                        <a:pt x="3050" y="7321"/>
                      </a:lnTo>
                      <a:lnTo>
                        <a:pt x="3107" y="7284"/>
                      </a:lnTo>
                      <a:lnTo>
                        <a:pt x="3179" y="7345"/>
                      </a:lnTo>
                      <a:lnTo>
                        <a:pt x="3320" y="7291"/>
                      </a:lnTo>
                      <a:lnTo>
                        <a:pt x="3455" y="7299"/>
                      </a:lnTo>
                      <a:lnTo>
                        <a:pt x="3453" y="7198"/>
                      </a:lnTo>
                      <a:lnTo>
                        <a:pt x="3552" y="7176"/>
                      </a:lnTo>
                      <a:lnTo>
                        <a:pt x="3741" y="7185"/>
                      </a:lnTo>
                      <a:lnTo>
                        <a:pt x="3864" y="7198"/>
                      </a:lnTo>
                      <a:lnTo>
                        <a:pt x="3948" y="7242"/>
                      </a:lnTo>
                      <a:lnTo>
                        <a:pt x="4031" y="7317"/>
                      </a:lnTo>
                      <a:lnTo>
                        <a:pt x="4052" y="7395"/>
                      </a:lnTo>
                      <a:lnTo>
                        <a:pt x="4130" y="7381"/>
                      </a:lnTo>
                      <a:lnTo>
                        <a:pt x="4113" y="7315"/>
                      </a:lnTo>
                      <a:lnTo>
                        <a:pt x="4196" y="7284"/>
                      </a:lnTo>
                      <a:lnTo>
                        <a:pt x="4187" y="7219"/>
                      </a:lnTo>
                      <a:lnTo>
                        <a:pt x="4116" y="7233"/>
                      </a:lnTo>
                      <a:lnTo>
                        <a:pt x="4070" y="7180"/>
                      </a:lnTo>
                      <a:lnTo>
                        <a:pt x="4125" y="7117"/>
                      </a:lnTo>
                      <a:lnTo>
                        <a:pt x="4065" y="7063"/>
                      </a:lnTo>
                      <a:lnTo>
                        <a:pt x="4109" y="7017"/>
                      </a:lnTo>
                      <a:lnTo>
                        <a:pt x="4092" y="6936"/>
                      </a:lnTo>
                      <a:lnTo>
                        <a:pt x="4145" y="6883"/>
                      </a:lnTo>
                      <a:lnTo>
                        <a:pt x="4188" y="6847"/>
                      </a:lnTo>
                      <a:lnTo>
                        <a:pt x="4239" y="6784"/>
                      </a:lnTo>
                      <a:lnTo>
                        <a:pt x="4247" y="6811"/>
                      </a:lnTo>
                      <a:lnTo>
                        <a:pt x="4160" y="6913"/>
                      </a:lnTo>
                      <a:lnTo>
                        <a:pt x="4145" y="6972"/>
                      </a:lnTo>
                      <a:lnTo>
                        <a:pt x="4131" y="7029"/>
                      </a:lnTo>
                      <a:lnTo>
                        <a:pt x="4146" y="7087"/>
                      </a:lnTo>
                      <a:lnTo>
                        <a:pt x="4173" y="7155"/>
                      </a:lnTo>
                      <a:lnTo>
                        <a:pt x="4194" y="7201"/>
                      </a:lnTo>
                      <a:lnTo>
                        <a:pt x="4254" y="7231"/>
                      </a:lnTo>
                      <a:lnTo>
                        <a:pt x="4299" y="7230"/>
                      </a:lnTo>
                      <a:lnTo>
                        <a:pt x="4323" y="7276"/>
                      </a:lnTo>
                      <a:lnTo>
                        <a:pt x="4305" y="7305"/>
                      </a:lnTo>
                      <a:lnTo>
                        <a:pt x="4356" y="7416"/>
                      </a:lnTo>
                      <a:lnTo>
                        <a:pt x="4427" y="7410"/>
                      </a:lnTo>
                      <a:lnTo>
                        <a:pt x="4481" y="7404"/>
                      </a:lnTo>
                      <a:lnTo>
                        <a:pt x="4449" y="7456"/>
                      </a:lnTo>
                      <a:lnTo>
                        <a:pt x="4527" y="7495"/>
                      </a:lnTo>
                      <a:lnTo>
                        <a:pt x="4667" y="7446"/>
                      </a:lnTo>
                      <a:lnTo>
                        <a:pt x="4781" y="7450"/>
                      </a:lnTo>
                      <a:lnTo>
                        <a:pt x="4794" y="7491"/>
                      </a:lnTo>
                      <a:lnTo>
                        <a:pt x="4869" y="7513"/>
                      </a:lnTo>
                      <a:lnTo>
                        <a:pt x="4928" y="7563"/>
                      </a:lnTo>
                      <a:lnTo>
                        <a:pt x="5003" y="7557"/>
                      </a:lnTo>
                      <a:lnTo>
                        <a:pt x="4965" y="7600"/>
                      </a:lnTo>
                      <a:lnTo>
                        <a:pt x="5001" y="7651"/>
                      </a:lnTo>
                      <a:lnTo>
                        <a:pt x="5009" y="7747"/>
                      </a:lnTo>
                      <a:lnTo>
                        <a:pt x="5193" y="7878"/>
                      </a:lnTo>
                      <a:lnTo>
                        <a:pt x="5225" y="7800"/>
                      </a:lnTo>
                      <a:lnTo>
                        <a:pt x="5255" y="7759"/>
                      </a:lnTo>
                      <a:lnTo>
                        <a:pt x="5280" y="7776"/>
                      </a:lnTo>
                      <a:lnTo>
                        <a:pt x="5259" y="7812"/>
                      </a:lnTo>
                      <a:lnTo>
                        <a:pt x="5345" y="7858"/>
                      </a:lnTo>
                      <a:lnTo>
                        <a:pt x="5397" y="7908"/>
                      </a:lnTo>
                      <a:lnTo>
                        <a:pt x="5484" y="7845"/>
                      </a:lnTo>
                      <a:lnTo>
                        <a:pt x="5574" y="7824"/>
                      </a:lnTo>
                      <a:lnTo>
                        <a:pt x="5544" y="7698"/>
                      </a:lnTo>
                      <a:lnTo>
                        <a:pt x="5594" y="7549"/>
                      </a:lnTo>
                      <a:lnTo>
                        <a:pt x="5654" y="7461"/>
                      </a:lnTo>
                      <a:lnTo>
                        <a:pt x="5717" y="7410"/>
                      </a:lnTo>
                      <a:lnTo>
                        <a:pt x="5786" y="7396"/>
                      </a:lnTo>
                      <a:lnTo>
                        <a:pt x="5814" y="7357"/>
                      </a:lnTo>
                      <a:lnTo>
                        <a:pt x="5774" y="7291"/>
                      </a:lnTo>
                      <a:lnTo>
                        <a:pt x="5769" y="7254"/>
                      </a:lnTo>
                      <a:lnTo>
                        <a:pt x="5796" y="7242"/>
                      </a:lnTo>
                      <a:lnTo>
                        <a:pt x="5825" y="7305"/>
                      </a:lnTo>
                      <a:lnTo>
                        <a:pt x="5867" y="7363"/>
                      </a:lnTo>
                      <a:lnTo>
                        <a:pt x="5933" y="7329"/>
                      </a:lnTo>
                      <a:lnTo>
                        <a:pt x="5936" y="7255"/>
                      </a:lnTo>
                      <a:lnTo>
                        <a:pt x="5964" y="7186"/>
                      </a:lnTo>
                      <a:lnTo>
                        <a:pt x="6029" y="7095"/>
                      </a:lnTo>
                      <a:lnTo>
                        <a:pt x="5963" y="7063"/>
                      </a:lnTo>
                      <a:lnTo>
                        <a:pt x="5876" y="7068"/>
                      </a:lnTo>
                      <a:lnTo>
                        <a:pt x="5873" y="6975"/>
                      </a:lnTo>
                      <a:lnTo>
                        <a:pt x="5864" y="6876"/>
                      </a:lnTo>
                      <a:lnTo>
                        <a:pt x="5883" y="6847"/>
                      </a:lnTo>
                      <a:lnTo>
                        <a:pt x="5957" y="6853"/>
                      </a:lnTo>
                      <a:lnTo>
                        <a:pt x="6042" y="6837"/>
                      </a:lnTo>
                      <a:lnTo>
                        <a:pt x="6014" y="6774"/>
                      </a:lnTo>
                      <a:lnTo>
                        <a:pt x="5960" y="6732"/>
                      </a:lnTo>
                      <a:lnTo>
                        <a:pt x="5963" y="6589"/>
                      </a:lnTo>
                      <a:lnTo>
                        <a:pt x="5975" y="6580"/>
                      </a:lnTo>
                      <a:lnTo>
                        <a:pt x="5999" y="6532"/>
                      </a:lnTo>
                      <a:lnTo>
                        <a:pt x="5964" y="6513"/>
                      </a:lnTo>
                      <a:lnTo>
                        <a:pt x="5904" y="6511"/>
                      </a:lnTo>
                      <a:lnTo>
                        <a:pt x="5900" y="6483"/>
                      </a:lnTo>
                      <a:lnTo>
                        <a:pt x="5930" y="6469"/>
                      </a:lnTo>
                      <a:lnTo>
                        <a:pt x="5973" y="6480"/>
                      </a:lnTo>
                      <a:lnTo>
                        <a:pt x="6021" y="6487"/>
                      </a:lnTo>
                      <a:lnTo>
                        <a:pt x="6056" y="6438"/>
                      </a:lnTo>
                      <a:lnTo>
                        <a:pt x="6081" y="6378"/>
                      </a:lnTo>
                      <a:lnTo>
                        <a:pt x="6125" y="6312"/>
                      </a:lnTo>
                      <a:lnTo>
                        <a:pt x="6171" y="6228"/>
                      </a:lnTo>
                      <a:lnTo>
                        <a:pt x="6150" y="6136"/>
                      </a:lnTo>
                      <a:lnTo>
                        <a:pt x="6116" y="6034"/>
                      </a:lnTo>
                      <a:lnTo>
                        <a:pt x="6102" y="5971"/>
                      </a:lnTo>
                      <a:lnTo>
                        <a:pt x="6102" y="5928"/>
                      </a:lnTo>
                      <a:lnTo>
                        <a:pt x="6141" y="5914"/>
                      </a:lnTo>
                      <a:lnTo>
                        <a:pt x="6200" y="6066"/>
                      </a:lnTo>
                      <a:lnTo>
                        <a:pt x="6237" y="6138"/>
                      </a:lnTo>
                      <a:lnTo>
                        <a:pt x="6215" y="6226"/>
                      </a:lnTo>
                      <a:lnTo>
                        <a:pt x="6300" y="6231"/>
                      </a:lnTo>
                      <a:lnTo>
                        <a:pt x="6384" y="6211"/>
                      </a:lnTo>
                      <a:lnTo>
                        <a:pt x="6443" y="6151"/>
                      </a:lnTo>
                      <a:lnTo>
                        <a:pt x="6530" y="6135"/>
                      </a:lnTo>
                      <a:lnTo>
                        <a:pt x="6594" y="6019"/>
                      </a:lnTo>
                      <a:lnTo>
                        <a:pt x="6689" y="5940"/>
                      </a:lnTo>
                      <a:lnTo>
                        <a:pt x="6944" y="5904"/>
                      </a:lnTo>
                      <a:lnTo>
                        <a:pt x="7070" y="5917"/>
                      </a:lnTo>
                      <a:lnTo>
                        <a:pt x="7116" y="5854"/>
                      </a:lnTo>
                      <a:lnTo>
                        <a:pt x="7163" y="5839"/>
                      </a:lnTo>
                      <a:lnTo>
                        <a:pt x="7182" y="5751"/>
                      </a:lnTo>
                      <a:lnTo>
                        <a:pt x="7217" y="5745"/>
                      </a:lnTo>
                      <a:lnTo>
                        <a:pt x="7215" y="5791"/>
                      </a:lnTo>
                      <a:lnTo>
                        <a:pt x="7208" y="5823"/>
                      </a:lnTo>
                      <a:lnTo>
                        <a:pt x="7247" y="5862"/>
                      </a:lnTo>
                      <a:lnTo>
                        <a:pt x="7334" y="5859"/>
                      </a:lnTo>
                      <a:lnTo>
                        <a:pt x="7511" y="5781"/>
                      </a:lnTo>
                      <a:lnTo>
                        <a:pt x="7565" y="5718"/>
                      </a:lnTo>
                      <a:lnTo>
                        <a:pt x="7748" y="5763"/>
                      </a:lnTo>
                      <a:lnTo>
                        <a:pt x="7943" y="5820"/>
                      </a:lnTo>
                      <a:lnTo>
                        <a:pt x="8124" y="5914"/>
                      </a:lnTo>
                      <a:lnTo>
                        <a:pt x="8384" y="6073"/>
                      </a:lnTo>
                      <a:lnTo>
                        <a:pt x="8550" y="6225"/>
                      </a:lnTo>
                      <a:lnTo>
                        <a:pt x="8726" y="6364"/>
                      </a:lnTo>
                      <a:lnTo>
                        <a:pt x="8826" y="6283"/>
                      </a:lnTo>
                      <a:lnTo>
                        <a:pt x="8775" y="6226"/>
                      </a:lnTo>
                      <a:lnTo>
                        <a:pt x="8835" y="6168"/>
                      </a:lnTo>
                      <a:lnTo>
                        <a:pt x="8990" y="6133"/>
                      </a:lnTo>
                      <a:lnTo>
                        <a:pt x="9144" y="6183"/>
                      </a:lnTo>
                      <a:lnTo>
                        <a:pt x="9386" y="6229"/>
                      </a:lnTo>
                      <a:lnTo>
                        <a:pt x="9476" y="6181"/>
                      </a:lnTo>
                      <a:lnTo>
                        <a:pt x="9528" y="6237"/>
                      </a:lnTo>
                      <a:lnTo>
                        <a:pt x="9609" y="6234"/>
                      </a:lnTo>
                      <a:lnTo>
                        <a:pt x="9711" y="6309"/>
                      </a:lnTo>
                      <a:lnTo>
                        <a:pt x="9773" y="6307"/>
                      </a:lnTo>
                      <a:lnTo>
                        <a:pt x="9822" y="6325"/>
                      </a:lnTo>
                      <a:lnTo>
                        <a:pt x="9857" y="6403"/>
                      </a:lnTo>
                      <a:lnTo>
                        <a:pt x="9926" y="6342"/>
                      </a:lnTo>
                      <a:lnTo>
                        <a:pt x="10053" y="6330"/>
                      </a:lnTo>
                      <a:lnTo>
                        <a:pt x="10118" y="6331"/>
                      </a:lnTo>
                      <a:lnTo>
                        <a:pt x="10142" y="6261"/>
                      </a:lnTo>
                      <a:lnTo>
                        <a:pt x="10122" y="6192"/>
                      </a:lnTo>
                      <a:lnTo>
                        <a:pt x="10200" y="6124"/>
                      </a:lnTo>
                      <a:lnTo>
                        <a:pt x="10134" y="6108"/>
                      </a:lnTo>
                      <a:lnTo>
                        <a:pt x="10107" y="6067"/>
                      </a:lnTo>
                      <a:lnTo>
                        <a:pt x="10161" y="6019"/>
                      </a:lnTo>
                      <a:lnTo>
                        <a:pt x="10110" y="5970"/>
                      </a:lnTo>
                      <a:lnTo>
                        <a:pt x="10065" y="6031"/>
                      </a:lnTo>
                      <a:lnTo>
                        <a:pt x="10005" y="5971"/>
                      </a:lnTo>
                      <a:lnTo>
                        <a:pt x="9920" y="5905"/>
                      </a:lnTo>
                      <a:lnTo>
                        <a:pt x="9902" y="5863"/>
                      </a:lnTo>
                      <a:lnTo>
                        <a:pt x="9813" y="5940"/>
                      </a:lnTo>
                      <a:lnTo>
                        <a:pt x="9786" y="5910"/>
                      </a:lnTo>
                      <a:lnTo>
                        <a:pt x="9854" y="5784"/>
                      </a:lnTo>
                      <a:lnTo>
                        <a:pt x="9924" y="5746"/>
                      </a:lnTo>
                      <a:lnTo>
                        <a:pt x="9983" y="5776"/>
                      </a:lnTo>
                      <a:lnTo>
                        <a:pt x="10016" y="5772"/>
                      </a:lnTo>
                      <a:lnTo>
                        <a:pt x="10028" y="5829"/>
                      </a:lnTo>
                      <a:lnTo>
                        <a:pt x="10073" y="5829"/>
                      </a:lnTo>
                      <a:lnTo>
                        <a:pt x="10092" y="5815"/>
                      </a:lnTo>
                      <a:lnTo>
                        <a:pt x="10122" y="5853"/>
                      </a:lnTo>
                      <a:lnTo>
                        <a:pt x="10164" y="5887"/>
                      </a:lnTo>
                      <a:lnTo>
                        <a:pt x="10142" y="5910"/>
                      </a:lnTo>
                      <a:lnTo>
                        <a:pt x="10140" y="5952"/>
                      </a:lnTo>
                      <a:lnTo>
                        <a:pt x="10155" y="5946"/>
                      </a:lnTo>
                      <a:lnTo>
                        <a:pt x="10196" y="5898"/>
                      </a:lnTo>
                      <a:lnTo>
                        <a:pt x="10248" y="5841"/>
                      </a:lnTo>
                      <a:lnTo>
                        <a:pt x="10317" y="5818"/>
                      </a:lnTo>
                      <a:lnTo>
                        <a:pt x="10383" y="5818"/>
                      </a:lnTo>
                      <a:lnTo>
                        <a:pt x="10445" y="5788"/>
                      </a:lnTo>
                      <a:lnTo>
                        <a:pt x="10487" y="5799"/>
                      </a:lnTo>
                      <a:lnTo>
                        <a:pt x="10556" y="5769"/>
                      </a:lnTo>
                      <a:lnTo>
                        <a:pt x="10593" y="5805"/>
                      </a:lnTo>
                      <a:lnTo>
                        <a:pt x="10665" y="5826"/>
                      </a:lnTo>
                      <a:lnTo>
                        <a:pt x="10689" y="5781"/>
                      </a:lnTo>
                      <a:lnTo>
                        <a:pt x="10656" y="5773"/>
                      </a:lnTo>
                      <a:lnTo>
                        <a:pt x="10583" y="5742"/>
                      </a:lnTo>
                      <a:lnTo>
                        <a:pt x="10566" y="5691"/>
                      </a:lnTo>
                      <a:lnTo>
                        <a:pt x="10656" y="5748"/>
                      </a:lnTo>
                      <a:lnTo>
                        <a:pt x="10719" y="5748"/>
                      </a:lnTo>
                      <a:lnTo>
                        <a:pt x="10770" y="5712"/>
                      </a:lnTo>
                      <a:lnTo>
                        <a:pt x="10824" y="5710"/>
                      </a:lnTo>
                      <a:lnTo>
                        <a:pt x="10833" y="5658"/>
                      </a:lnTo>
                      <a:lnTo>
                        <a:pt x="10752" y="5640"/>
                      </a:lnTo>
                      <a:lnTo>
                        <a:pt x="10685" y="5667"/>
                      </a:lnTo>
                      <a:lnTo>
                        <a:pt x="10691" y="5604"/>
                      </a:lnTo>
                      <a:lnTo>
                        <a:pt x="10638" y="5542"/>
                      </a:lnTo>
                      <a:lnTo>
                        <a:pt x="10577" y="5604"/>
                      </a:lnTo>
                      <a:lnTo>
                        <a:pt x="10496" y="5422"/>
                      </a:lnTo>
                      <a:lnTo>
                        <a:pt x="10544" y="5316"/>
                      </a:lnTo>
                      <a:lnTo>
                        <a:pt x="10496" y="5199"/>
                      </a:lnTo>
                      <a:lnTo>
                        <a:pt x="10419" y="5226"/>
                      </a:lnTo>
                      <a:lnTo>
                        <a:pt x="10382" y="5184"/>
                      </a:lnTo>
                      <a:lnTo>
                        <a:pt x="10404" y="5137"/>
                      </a:lnTo>
                      <a:lnTo>
                        <a:pt x="10401" y="5062"/>
                      </a:lnTo>
                      <a:lnTo>
                        <a:pt x="10479" y="5050"/>
                      </a:lnTo>
                      <a:lnTo>
                        <a:pt x="10472" y="4911"/>
                      </a:lnTo>
                      <a:lnTo>
                        <a:pt x="10401" y="4899"/>
                      </a:lnTo>
                      <a:lnTo>
                        <a:pt x="10344" y="4969"/>
                      </a:lnTo>
                      <a:lnTo>
                        <a:pt x="10265" y="4891"/>
                      </a:lnTo>
                      <a:lnTo>
                        <a:pt x="10193" y="4776"/>
                      </a:lnTo>
                      <a:lnTo>
                        <a:pt x="10130" y="4693"/>
                      </a:lnTo>
                      <a:lnTo>
                        <a:pt x="10194" y="4627"/>
                      </a:lnTo>
                      <a:lnTo>
                        <a:pt x="10290" y="4627"/>
                      </a:lnTo>
                      <a:lnTo>
                        <a:pt x="10328" y="4678"/>
                      </a:lnTo>
                      <a:lnTo>
                        <a:pt x="10389" y="4603"/>
                      </a:lnTo>
                      <a:lnTo>
                        <a:pt x="10431" y="4617"/>
                      </a:lnTo>
                      <a:lnTo>
                        <a:pt x="10479" y="4686"/>
                      </a:lnTo>
                      <a:lnTo>
                        <a:pt x="10515" y="4662"/>
                      </a:lnTo>
                      <a:lnTo>
                        <a:pt x="10653" y="4720"/>
                      </a:lnTo>
                      <a:lnTo>
                        <a:pt x="10749" y="4717"/>
                      </a:lnTo>
                      <a:lnTo>
                        <a:pt x="10856" y="4842"/>
                      </a:lnTo>
                      <a:lnTo>
                        <a:pt x="10914" y="4825"/>
                      </a:lnTo>
                      <a:lnTo>
                        <a:pt x="10982" y="4812"/>
                      </a:lnTo>
                      <a:lnTo>
                        <a:pt x="11048" y="4713"/>
                      </a:lnTo>
                      <a:lnTo>
                        <a:pt x="10974" y="4630"/>
                      </a:lnTo>
                      <a:lnTo>
                        <a:pt x="11049" y="4588"/>
                      </a:lnTo>
                      <a:lnTo>
                        <a:pt x="11051" y="4509"/>
                      </a:lnTo>
                      <a:lnTo>
                        <a:pt x="10955" y="4455"/>
                      </a:lnTo>
                      <a:lnTo>
                        <a:pt x="10973" y="4365"/>
                      </a:lnTo>
                      <a:lnTo>
                        <a:pt x="10973" y="4284"/>
                      </a:lnTo>
                      <a:lnTo>
                        <a:pt x="10943" y="4233"/>
                      </a:lnTo>
                      <a:lnTo>
                        <a:pt x="10974" y="4192"/>
                      </a:lnTo>
                      <a:lnTo>
                        <a:pt x="10977" y="4108"/>
                      </a:lnTo>
                      <a:lnTo>
                        <a:pt x="10878" y="4081"/>
                      </a:lnTo>
                      <a:lnTo>
                        <a:pt x="10907" y="3993"/>
                      </a:lnTo>
                      <a:lnTo>
                        <a:pt x="10856" y="3895"/>
                      </a:lnTo>
                      <a:lnTo>
                        <a:pt x="10862" y="3807"/>
                      </a:lnTo>
                      <a:lnTo>
                        <a:pt x="10791" y="3780"/>
                      </a:lnTo>
                      <a:lnTo>
                        <a:pt x="10818" y="3729"/>
                      </a:lnTo>
                      <a:lnTo>
                        <a:pt x="10883" y="3706"/>
                      </a:lnTo>
                      <a:lnTo>
                        <a:pt x="10955" y="3709"/>
                      </a:lnTo>
                      <a:lnTo>
                        <a:pt x="10977" y="3633"/>
                      </a:lnTo>
                      <a:lnTo>
                        <a:pt x="11025" y="3565"/>
                      </a:lnTo>
                      <a:lnTo>
                        <a:pt x="11100" y="3549"/>
                      </a:lnTo>
                      <a:lnTo>
                        <a:pt x="11186" y="3603"/>
                      </a:lnTo>
                      <a:lnTo>
                        <a:pt x="11226" y="3571"/>
                      </a:lnTo>
                      <a:lnTo>
                        <a:pt x="11201" y="3513"/>
                      </a:lnTo>
                      <a:lnTo>
                        <a:pt x="11213" y="3433"/>
                      </a:lnTo>
                      <a:lnTo>
                        <a:pt x="11250" y="3397"/>
                      </a:lnTo>
                      <a:lnTo>
                        <a:pt x="11240" y="3327"/>
                      </a:lnTo>
                      <a:lnTo>
                        <a:pt x="11207" y="3264"/>
                      </a:lnTo>
                      <a:lnTo>
                        <a:pt x="11265" y="3202"/>
                      </a:lnTo>
                      <a:lnTo>
                        <a:pt x="11318" y="3222"/>
                      </a:lnTo>
                      <a:lnTo>
                        <a:pt x="11331" y="3141"/>
                      </a:lnTo>
                      <a:lnTo>
                        <a:pt x="11309" y="3084"/>
                      </a:lnTo>
                      <a:lnTo>
                        <a:pt x="11201" y="2998"/>
                      </a:lnTo>
                      <a:lnTo>
                        <a:pt x="11171" y="2928"/>
                      </a:lnTo>
                      <a:lnTo>
                        <a:pt x="11123" y="2863"/>
                      </a:lnTo>
                      <a:lnTo>
                        <a:pt x="11175" y="2845"/>
                      </a:lnTo>
                      <a:lnTo>
                        <a:pt x="11231" y="2839"/>
                      </a:lnTo>
                      <a:lnTo>
                        <a:pt x="11249" y="2728"/>
                      </a:lnTo>
                      <a:lnTo>
                        <a:pt x="11175" y="2701"/>
                      </a:lnTo>
                      <a:lnTo>
                        <a:pt x="11103" y="2574"/>
                      </a:lnTo>
                      <a:lnTo>
                        <a:pt x="11061" y="2467"/>
                      </a:lnTo>
                      <a:lnTo>
                        <a:pt x="11003" y="2458"/>
                      </a:lnTo>
                      <a:lnTo>
                        <a:pt x="10952" y="2326"/>
                      </a:lnTo>
                      <a:lnTo>
                        <a:pt x="10907" y="2245"/>
                      </a:lnTo>
                      <a:lnTo>
                        <a:pt x="10853" y="2248"/>
                      </a:lnTo>
                      <a:lnTo>
                        <a:pt x="10805" y="2250"/>
                      </a:lnTo>
                      <a:lnTo>
                        <a:pt x="10805" y="2107"/>
                      </a:lnTo>
                      <a:lnTo>
                        <a:pt x="10845" y="2092"/>
                      </a:lnTo>
                      <a:lnTo>
                        <a:pt x="10865" y="2032"/>
                      </a:lnTo>
                      <a:lnTo>
                        <a:pt x="10871" y="1972"/>
                      </a:lnTo>
                      <a:lnTo>
                        <a:pt x="10800" y="1926"/>
                      </a:lnTo>
                      <a:lnTo>
                        <a:pt x="10778" y="1837"/>
                      </a:lnTo>
                      <a:lnTo>
                        <a:pt x="10773" y="1771"/>
                      </a:lnTo>
                      <a:lnTo>
                        <a:pt x="10817" y="1759"/>
                      </a:lnTo>
                      <a:lnTo>
                        <a:pt x="10860" y="1821"/>
                      </a:lnTo>
                      <a:lnTo>
                        <a:pt x="10911" y="1794"/>
                      </a:lnTo>
                      <a:lnTo>
                        <a:pt x="10874" y="1722"/>
                      </a:lnTo>
                      <a:lnTo>
                        <a:pt x="10791" y="1650"/>
                      </a:lnTo>
                      <a:lnTo>
                        <a:pt x="10799" y="1578"/>
                      </a:lnTo>
                      <a:lnTo>
                        <a:pt x="10793" y="1491"/>
                      </a:lnTo>
                      <a:lnTo>
                        <a:pt x="10728" y="1353"/>
                      </a:lnTo>
                      <a:lnTo>
                        <a:pt x="10796" y="1323"/>
                      </a:lnTo>
                      <a:lnTo>
                        <a:pt x="10836" y="1266"/>
                      </a:lnTo>
                      <a:lnTo>
                        <a:pt x="10800" y="1210"/>
                      </a:lnTo>
                      <a:lnTo>
                        <a:pt x="10806" y="1134"/>
                      </a:lnTo>
                      <a:lnTo>
                        <a:pt x="10841" y="1087"/>
                      </a:lnTo>
                      <a:lnTo>
                        <a:pt x="10808" y="1018"/>
                      </a:lnTo>
                      <a:lnTo>
                        <a:pt x="10863" y="976"/>
                      </a:lnTo>
                      <a:lnTo>
                        <a:pt x="10874" y="904"/>
                      </a:lnTo>
                      <a:lnTo>
                        <a:pt x="10919" y="921"/>
                      </a:lnTo>
                      <a:lnTo>
                        <a:pt x="10964" y="867"/>
                      </a:lnTo>
                      <a:lnTo>
                        <a:pt x="10910" y="805"/>
                      </a:lnTo>
                      <a:lnTo>
                        <a:pt x="10977" y="702"/>
                      </a:lnTo>
                      <a:lnTo>
                        <a:pt x="10898" y="649"/>
                      </a:lnTo>
                      <a:lnTo>
                        <a:pt x="10851" y="591"/>
                      </a:lnTo>
                      <a:lnTo>
                        <a:pt x="10854" y="544"/>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nvGrpSpPr>
                <p:cNvPr id="62" name="Group 15">
                  <a:extLst>
                    <a:ext uri="{FF2B5EF4-FFF2-40B4-BE49-F238E27FC236}">
                      <a16:creationId xmlns:a16="http://schemas.microsoft.com/office/drawing/2014/main" id="{5CF8B9D4-2A8E-DC9A-710B-EBDC7A6BA06B}"/>
                    </a:ext>
                  </a:extLst>
                </p:cNvPr>
                <p:cNvGrpSpPr>
                  <a:grpSpLocks/>
                </p:cNvGrpSpPr>
                <p:nvPr/>
              </p:nvGrpSpPr>
              <p:grpSpPr bwMode="auto">
                <a:xfrm>
                  <a:off x="454025" y="6216650"/>
                  <a:ext cx="79352" cy="88900"/>
                  <a:chOff x="1442" y="19583"/>
                  <a:chExt cx="252" cy="280"/>
                </a:xfrm>
              </p:grpSpPr>
              <p:sp>
                <p:nvSpPr>
                  <p:cNvPr id="2049" name="任意多边形 4">
                    <a:extLst>
                      <a:ext uri="{FF2B5EF4-FFF2-40B4-BE49-F238E27FC236}">
                        <a16:creationId xmlns:a16="http://schemas.microsoft.com/office/drawing/2014/main" id="{133982F0-8833-2B4E-F123-BAEFF44444C6}"/>
                      </a:ext>
                    </a:extLst>
                  </p:cNvPr>
                  <p:cNvSpPr>
                    <a:spLocks/>
                  </p:cNvSpPr>
                  <p:nvPr/>
                </p:nvSpPr>
                <p:spPr bwMode="auto">
                  <a:xfrm>
                    <a:off x="1539" y="19704"/>
                    <a:ext cx="90" cy="92"/>
                  </a:xfrm>
                  <a:custGeom>
                    <a:avLst/>
                    <a:gdLst>
                      <a:gd name="T0" fmla="*/ 913389676 w 138"/>
                      <a:gd name="T1" fmla="*/ 0 h 141"/>
                      <a:gd name="T2" fmla="*/ 0 w 138"/>
                      <a:gd name="T3" fmla="*/ 914253835 h 141"/>
                      <a:gd name="T4" fmla="*/ 913389676 w 138"/>
                      <a:gd name="T5" fmla="*/ 914253835 h 141"/>
                      <a:gd name="T6" fmla="*/ 913389676 w 138"/>
                      <a:gd name="T7" fmla="*/ 0 h 141"/>
                      <a:gd name="T8" fmla="*/ 0 60000 65536"/>
                      <a:gd name="T9" fmla="*/ 0 60000 65536"/>
                      <a:gd name="T10" fmla="*/ 0 60000 65536"/>
                      <a:gd name="T11" fmla="*/ 0 60000 65536"/>
                      <a:gd name="T12" fmla="*/ 0 w 138"/>
                      <a:gd name="T13" fmla="*/ 0 h 141"/>
                      <a:gd name="T14" fmla="*/ 138 w 138"/>
                      <a:gd name="T15" fmla="*/ 141 h 141"/>
                    </a:gdLst>
                    <a:ahLst/>
                    <a:cxnLst>
                      <a:cxn ang="T8">
                        <a:pos x="T0" y="T1"/>
                      </a:cxn>
                      <a:cxn ang="T9">
                        <a:pos x="T2" y="T3"/>
                      </a:cxn>
                      <a:cxn ang="T10">
                        <a:pos x="T4" y="T5"/>
                      </a:cxn>
                      <a:cxn ang="T11">
                        <a:pos x="T6" y="T7"/>
                      </a:cxn>
                    </a:cxnLst>
                    <a:rect l="T12" t="T13" r="T14" b="T15"/>
                    <a:pathLst>
                      <a:path w="138" h="141">
                        <a:moveTo>
                          <a:pt x="0" y="99"/>
                        </a:moveTo>
                        <a:lnTo>
                          <a:pt x="55" y="141"/>
                        </a:lnTo>
                        <a:lnTo>
                          <a:pt x="99" y="125"/>
                        </a:lnTo>
                        <a:lnTo>
                          <a:pt x="123" y="93"/>
                        </a:lnTo>
                        <a:lnTo>
                          <a:pt x="138" y="50"/>
                        </a:lnTo>
                        <a:lnTo>
                          <a:pt x="66" y="0"/>
                        </a:lnTo>
                        <a:lnTo>
                          <a:pt x="30" y="35"/>
                        </a:lnTo>
                        <a:lnTo>
                          <a:pt x="34" y="72"/>
                        </a:lnTo>
                        <a:lnTo>
                          <a:pt x="0" y="99"/>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51" name="任意多边形 4">
                    <a:extLst>
                      <a:ext uri="{FF2B5EF4-FFF2-40B4-BE49-F238E27FC236}">
                        <a16:creationId xmlns:a16="http://schemas.microsoft.com/office/drawing/2014/main" id="{48188BAC-05A2-8F54-C7D3-C3323CEF1C4F}"/>
                      </a:ext>
                    </a:extLst>
                  </p:cNvPr>
                  <p:cNvSpPr>
                    <a:spLocks/>
                  </p:cNvSpPr>
                  <p:nvPr/>
                </p:nvSpPr>
                <p:spPr bwMode="auto">
                  <a:xfrm>
                    <a:off x="1473" y="19798"/>
                    <a:ext cx="51" cy="65"/>
                  </a:xfrm>
                  <a:custGeom>
                    <a:avLst/>
                    <a:gdLst>
                      <a:gd name="T0" fmla="*/ 918079818 w 78"/>
                      <a:gd name="T1" fmla="*/ 0 h 99"/>
                      <a:gd name="T2" fmla="*/ 0 w 78"/>
                      <a:gd name="T3" fmla="*/ 925733339 h 99"/>
                      <a:gd name="T4" fmla="*/ 918079818 w 78"/>
                      <a:gd name="T5" fmla="*/ 925733339 h 99"/>
                      <a:gd name="T6" fmla="*/ 918079818 w 78"/>
                      <a:gd name="T7" fmla="*/ 0 h 99"/>
                      <a:gd name="T8" fmla="*/ 0 60000 65536"/>
                      <a:gd name="T9" fmla="*/ 0 60000 65536"/>
                      <a:gd name="T10" fmla="*/ 0 60000 65536"/>
                      <a:gd name="T11" fmla="*/ 0 60000 65536"/>
                      <a:gd name="T12" fmla="*/ 0 w 78"/>
                      <a:gd name="T13" fmla="*/ 0 h 99"/>
                      <a:gd name="T14" fmla="*/ 78 w 78"/>
                      <a:gd name="T15" fmla="*/ 99 h 99"/>
                    </a:gdLst>
                    <a:ahLst/>
                    <a:cxnLst>
                      <a:cxn ang="T8">
                        <a:pos x="T0" y="T1"/>
                      </a:cxn>
                      <a:cxn ang="T9">
                        <a:pos x="T2" y="T3"/>
                      </a:cxn>
                      <a:cxn ang="T10">
                        <a:pos x="T4" y="T5"/>
                      </a:cxn>
                      <a:cxn ang="T11">
                        <a:pos x="T6" y="T7"/>
                      </a:cxn>
                    </a:cxnLst>
                    <a:rect l="T12" t="T13" r="T14" b="T15"/>
                    <a:pathLst>
                      <a:path w="78" h="99">
                        <a:moveTo>
                          <a:pt x="0" y="26"/>
                        </a:moveTo>
                        <a:lnTo>
                          <a:pt x="26" y="53"/>
                        </a:lnTo>
                        <a:lnTo>
                          <a:pt x="20" y="76"/>
                        </a:lnTo>
                        <a:lnTo>
                          <a:pt x="35" y="99"/>
                        </a:lnTo>
                        <a:lnTo>
                          <a:pt x="74" y="81"/>
                        </a:lnTo>
                        <a:lnTo>
                          <a:pt x="78" y="32"/>
                        </a:lnTo>
                        <a:lnTo>
                          <a:pt x="52" y="0"/>
                        </a:lnTo>
                        <a:lnTo>
                          <a:pt x="20" y="5"/>
                        </a:lnTo>
                        <a:lnTo>
                          <a:pt x="0" y="26"/>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53" name="任意多边形 4">
                    <a:extLst>
                      <a:ext uri="{FF2B5EF4-FFF2-40B4-BE49-F238E27FC236}">
                        <a16:creationId xmlns:a16="http://schemas.microsoft.com/office/drawing/2014/main" id="{69FBDECA-BFDC-D9B3-D9D6-FC8BFC6F3EC5}"/>
                      </a:ext>
                    </a:extLst>
                  </p:cNvPr>
                  <p:cNvSpPr>
                    <a:spLocks/>
                  </p:cNvSpPr>
                  <p:nvPr/>
                </p:nvSpPr>
                <p:spPr bwMode="auto">
                  <a:xfrm>
                    <a:off x="1454" y="19583"/>
                    <a:ext cx="240" cy="152"/>
                  </a:xfrm>
                  <a:custGeom>
                    <a:avLst/>
                    <a:gdLst>
                      <a:gd name="T0" fmla="*/ 918374346 w 367"/>
                      <a:gd name="T1" fmla="*/ 0 h 231"/>
                      <a:gd name="T2" fmla="*/ 0 w 367"/>
                      <a:gd name="T3" fmla="*/ 929806879 h 231"/>
                      <a:gd name="T4" fmla="*/ 918374346 w 367"/>
                      <a:gd name="T5" fmla="*/ 929806879 h 231"/>
                      <a:gd name="T6" fmla="*/ 918374346 w 367"/>
                      <a:gd name="T7" fmla="*/ 0 h 231"/>
                      <a:gd name="T8" fmla="*/ 0 60000 65536"/>
                      <a:gd name="T9" fmla="*/ 0 60000 65536"/>
                      <a:gd name="T10" fmla="*/ 0 60000 65536"/>
                      <a:gd name="T11" fmla="*/ 0 60000 65536"/>
                      <a:gd name="T12" fmla="*/ 0 w 367"/>
                      <a:gd name="T13" fmla="*/ 0 h 231"/>
                      <a:gd name="T14" fmla="*/ 367 w 367"/>
                      <a:gd name="T15" fmla="*/ 231 h 231"/>
                    </a:gdLst>
                    <a:ahLst/>
                    <a:cxnLst>
                      <a:cxn ang="T8">
                        <a:pos x="T0" y="T1"/>
                      </a:cxn>
                      <a:cxn ang="T9">
                        <a:pos x="T2" y="T3"/>
                      </a:cxn>
                      <a:cxn ang="T10">
                        <a:pos x="T4" y="T5"/>
                      </a:cxn>
                      <a:cxn ang="T11">
                        <a:pos x="T6" y="T7"/>
                      </a:cxn>
                    </a:cxnLst>
                    <a:rect l="T12" t="T13" r="T14" b="T15"/>
                    <a:pathLst>
                      <a:path w="367" h="231">
                        <a:moveTo>
                          <a:pt x="0" y="112"/>
                        </a:moveTo>
                        <a:lnTo>
                          <a:pt x="37" y="141"/>
                        </a:lnTo>
                        <a:lnTo>
                          <a:pt x="37" y="171"/>
                        </a:lnTo>
                        <a:lnTo>
                          <a:pt x="16" y="211"/>
                        </a:lnTo>
                        <a:lnTo>
                          <a:pt x="51" y="231"/>
                        </a:lnTo>
                        <a:lnTo>
                          <a:pt x="90" y="213"/>
                        </a:lnTo>
                        <a:lnTo>
                          <a:pt x="103" y="172"/>
                        </a:lnTo>
                        <a:lnTo>
                          <a:pt x="129" y="189"/>
                        </a:lnTo>
                        <a:lnTo>
                          <a:pt x="153" y="127"/>
                        </a:lnTo>
                        <a:lnTo>
                          <a:pt x="153" y="99"/>
                        </a:lnTo>
                        <a:lnTo>
                          <a:pt x="181" y="88"/>
                        </a:lnTo>
                        <a:lnTo>
                          <a:pt x="183" y="123"/>
                        </a:lnTo>
                        <a:lnTo>
                          <a:pt x="214" y="132"/>
                        </a:lnTo>
                        <a:lnTo>
                          <a:pt x="240" y="114"/>
                        </a:lnTo>
                        <a:lnTo>
                          <a:pt x="255" y="132"/>
                        </a:lnTo>
                        <a:lnTo>
                          <a:pt x="256" y="175"/>
                        </a:lnTo>
                        <a:lnTo>
                          <a:pt x="280" y="192"/>
                        </a:lnTo>
                        <a:lnTo>
                          <a:pt x="321" y="180"/>
                        </a:lnTo>
                        <a:lnTo>
                          <a:pt x="360" y="180"/>
                        </a:lnTo>
                        <a:lnTo>
                          <a:pt x="367" y="142"/>
                        </a:lnTo>
                        <a:lnTo>
                          <a:pt x="343" y="117"/>
                        </a:lnTo>
                        <a:lnTo>
                          <a:pt x="310" y="96"/>
                        </a:lnTo>
                        <a:lnTo>
                          <a:pt x="294" y="57"/>
                        </a:lnTo>
                        <a:lnTo>
                          <a:pt x="240" y="55"/>
                        </a:lnTo>
                        <a:lnTo>
                          <a:pt x="249" y="0"/>
                        </a:lnTo>
                        <a:lnTo>
                          <a:pt x="216" y="10"/>
                        </a:lnTo>
                        <a:lnTo>
                          <a:pt x="199" y="43"/>
                        </a:lnTo>
                        <a:lnTo>
                          <a:pt x="172" y="42"/>
                        </a:lnTo>
                        <a:lnTo>
                          <a:pt x="145" y="6"/>
                        </a:lnTo>
                        <a:lnTo>
                          <a:pt x="111" y="25"/>
                        </a:lnTo>
                        <a:lnTo>
                          <a:pt x="114" y="52"/>
                        </a:lnTo>
                        <a:lnTo>
                          <a:pt x="78" y="58"/>
                        </a:lnTo>
                        <a:lnTo>
                          <a:pt x="37" y="36"/>
                        </a:lnTo>
                        <a:lnTo>
                          <a:pt x="18" y="84"/>
                        </a:lnTo>
                        <a:lnTo>
                          <a:pt x="0" y="112"/>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55" name="任意多边形 4">
                    <a:extLst>
                      <a:ext uri="{FF2B5EF4-FFF2-40B4-BE49-F238E27FC236}">
                        <a16:creationId xmlns:a16="http://schemas.microsoft.com/office/drawing/2014/main" id="{DB253850-6DBD-A9F1-D959-1BCC1E37D33B}"/>
                      </a:ext>
                    </a:extLst>
                  </p:cNvPr>
                  <p:cNvSpPr>
                    <a:spLocks/>
                  </p:cNvSpPr>
                  <p:nvPr/>
                </p:nvSpPr>
                <p:spPr bwMode="auto">
                  <a:xfrm>
                    <a:off x="1442" y="19674"/>
                    <a:ext cx="14" cy="44"/>
                  </a:xfrm>
                  <a:custGeom>
                    <a:avLst/>
                    <a:gdLst>
                      <a:gd name="T0" fmla="*/ 2147481527 w 14"/>
                      <a:gd name="T1" fmla="*/ 0 h 44"/>
                      <a:gd name="T2" fmla="*/ 0 w 14"/>
                      <a:gd name="T3" fmla="*/ 2147481367 h 44"/>
                      <a:gd name="T4" fmla="*/ 2147481527 w 14"/>
                      <a:gd name="T5" fmla="*/ 2147481367 h 44"/>
                      <a:gd name="T6" fmla="*/ 2147481527 w 14"/>
                      <a:gd name="T7" fmla="*/ 0 h 44"/>
                      <a:gd name="T8" fmla="*/ 0 60000 65536"/>
                      <a:gd name="T9" fmla="*/ 0 60000 65536"/>
                      <a:gd name="T10" fmla="*/ 0 60000 65536"/>
                      <a:gd name="T11" fmla="*/ 0 60000 65536"/>
                      <a:gd name="T12" fmla="*/ 0 w 14"/>
                      <a:gd name="T13" fmla="*/ 0 h 44"/>
                      <a:gd name="T14" fmla="*/ 72 w 14"/>
                      <a:gd name="T15" fmla="*/ 81 h 44"/>
                    </a:gdLst>
                    <a:ahLst/>
                    <a:cxnLst>
                      <a:cxn ang="T8">
                        <a:pos x="T0" y="T1"/>
                      </a:cxn>
                      <a:cxn ang="T9">
                        <a:pos x="T2" y="T3"/>
                      </a:cxn>
                      <a:cxn ang="T10">
                        <a:pos x="T4" y="T5"/>
                      </a:cxn>
                      <a:cxn ang="T11">
                        <a:pos x="T6" y="T7"/>
                      </a:cxn>
                    </a:cxnLst>
                    <a:rect l="T12" t="T13" r="T14" b="T15"/>
                    <a:pathLst>
                      <a:path w="14" h="44">
                        <a:moveTo>
                          <a:pt x="0" y="44"/>
                        </a:moveTo>
                        <a:lnTo>
                          <a:pt x="4" y="30"/>
                        </a:lnTo>
                        <a:lnTo>
                          <a:pt x="14" y="14"/>
                        </a:lnTo>
                        <a:lnTo>
                          <a:pt x="3" y="0"/>
                        </a:lnTo>
                        <a:lnTo>
                          <a:pt x="0" y="44"/>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56" name="任意多边形 4">
                    <a:extLst>
                      <a:ext uri="{FF2B5EF4-FFF2-40B4-BE49-F238E27FC236}">
                        <a16:creationId xmlns:a16="http://schemas.microsoft.com/office/drawing/2014/main" id="{A534AB44-0510-3038-6C80-0762E95D4191}"/>
                      </a:ext>
                    </a:extLst>
                  </p:cNvPr>
                  <p:cNvSpPr>
                    <a:spLocks/>
                  </p:cNvSpPr>
                  <p:nvPr/>
                </p:nvSpPr>
                <p:spPr bwMode="auto">
                  <a:xfrm>
                    <a:off x="1442" y="19797"/>
                    <a:ext cx="20" cy="40"/>
                  </a:xfrm>
                  <a:custGeom>
                    <a:avLst/>
                    <a:gdLst>
                      <a:gd name="T0" fmla="*/ 2147481293 w 20"/>
                      <a:gd name="T1" fmla="*/ 0 h 40"/>
                      <a:gd name="T2" fmla="*/ 0 w 20"/>
                      <a:gd name="T3" fmla="*/ 2147481293 h 40"/>
                      <a:gd name="T4" fmla="*/ 2147481293 w 20"/>
                      <a:gd name="T5" fmla="*/ 2147481293 h 40"/>
                      <a:gd name="T6" fmla="*/ 2147481293 w 20"/>
                      <a:gd name="T7" fmla="*/ 0 h 40"/>
                      <a:gd name="T8" fmla="*/ 0 60000 65536"/>
                      <a:gd name="T9" fmla="*/ 0 60000 65536"/>
                      <a:gd name="T10" fmla="*/ 0 60000 65536"/>
                      <a:gd name="T11" fmla="*/ 0 60000 65536"/>
                      <a:gd name="T12" fmla="*/ 0 w 20"/>
                      <a:gd name="T13" fmla="*/ 0 h 40"/>
                      <a:gd name="T14" fmla="*/ 54 w 20"/>
                      <a:gd name="T15" fmla="*/ 64 h 40"/>
                    </a:gdLst>
                    <a:ahLst/>
                    <a:cxnLst>
                      <a:cxn ang="T8">
                        <a:pos x="T0" y="T1"/>
                      </a:cxn>
                      <a:cxn ang="T9">
                        <a:pos x="T2" y="T3"/>
                      </a:cxn>
                      <a:cxn ang="T10">
                        <a:pos x="T4" y="T5"/>
                      </a:cxn>
                      <a:cxn ang="T11">
                        <a:pos x="T6" y="T7"/>
                      </a:cxn>
                    </a:cxnLst>
                    <a:rect l="T12" t="T13" r="T14" b="T15"/>
                    <a:pathLst>
                      <a:path w="20" h="40">
                        <a:moveTo>
                          <a:pt x="0" y="32"/>
                        </a:moveTo>
                        <a:lnTo>
                          <a:pt x="7" y="40"/>
                        </a:lnTo>
                        <a:lnTo>
                          <a:pt x="20" y="35"/>
                        </a:lnTo>
                        <a:lnTo>
                          <a:pt x="16" y="14"/>
                        </a:lnTo>
                        <a:lnTo>
                          <a:pt x="3" y="0"/>
                        </a:lnTo>
                        <a:lnTo>
                          <a:pt x="0" y="32"/>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sp>
              <p:nvSpPr>
                <p:cNvPr id="63" name="任意多边形 200">
                  <a:extLst>
                    <a:ext uri="{FF2B5EF4-FFF2-40B4-BE49-F238E27FC236}">
                      <a16:creationId xmlns:a16="http://schemas.microsoft.com/office/drawing/2014/main" id="{43CB99EB-FF03-93C2-6088-EABC059B5FC6}"/>
                    </a:ext>
                  </a:extLst>
                </p:cNvPr>
                <p:cNvSpPr>
                  <a:spLocks/>
                </p:cNvSpPr>
                <p:nvPr/>
              </p:nvSpPr>
              <p:spPr bwMode="auto">
                <a:xfrm>
                  <a:off x="2633067" y="5773420"/>
                  <a:ext cx="24247" cy="49213"/>
                </a:xfrm>
                <a:custGeom>
                  <a:avLst/>
                  <a:gdLst>
                    <a:gd name="T0" fmla="*/ 0 w 187969"/>
                    <a:gd name="T1" fmla="*/ 0 h 376780"/>
                    <a:gd name="T2" fmla="*/ 0 w 187969"/>
                    <a:gd name="T3" fmla="*/ 0 h 376780"/>
                    <a:gd name="T4" fmla="*/ 0 w 187969"/>
                    <a:gd name="T5" fmla="*/ 0 h 376780"/>
                    <a:gd name="T6" fmla="*/ 0 w 187969"/>
                    <a:gd name="T7" fmla="*/ 0 h 376780"/>
                    <a:gd name="T8" fmla="*/ 0 w 187969"/>
                    <a:gd name="T9" fmla="*/ 0 h 376780"/>
                    <a:gd name="T10" fmla="*/ 0 w 187969"/>
                    <a:gd name="T11" fmla="*/ 0 h 376780"/>
                    <a:gd name="T12" fmla="*/ 0 w 187969"/>
                    <a:gd name="T13" fmla="*/ 0 h 376780"/>
                    <a:gd name="T14" fmla="*/ 0 w 187969"/>
                    <a:gd name="T15" fmla="*/ 0 h 376780"/>
                    <a:gd name="T16" fmla="*/ 0 w 187969"/>
                    <a:gd name="T17" fmla="*/ 0 h 376780"/>
                    <a:gd name="T18" fmla="*/ 0 w 187969"/>
                    <a:gd name="T19" fmla="*/ 0 h 376780"/>
                    <a:gd name="T20" fmla="*/ 0 w 187969"/>
                    <a:gd name="T21" fmla="*/ 0 h 3767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969"/>
                    <a:gd name="T34" fmla="*/ 0 h 376780"/>
                    <a:gd name="T35" fmla="*/ 187969 w 187969"/>
                    <a:gd name="T36" fmla="*/ 376780 h 3767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969" h="376780">
                      <a:moveTo>
                        <a:pt x="0" y="376780"/>
                      </a:moveTo>
                      <a:lnTo>
                        <a:pt x="82178" y="354459"/>
                      </a:lnTo>
                      <a:lnTo>
                        <a:pt x="165745" y="256034"/>
                      </a:lnTo>
                      <a:lnTo>
                        <a:pt x="182636" y="172469"/>
                      </a:lnTo>
                      <a:lnTo>
                        <a:pt x="187969" y="60325"/>
                      </a:lnTo>
                      <a:lnTo>
                        <a:pt x="102244" y="0"/>
                      </a:lnTo>
                      <a:lnTo>
                        <a:pt x="66675" y="68805"/>
                      </a:lnTo>
                      <a:cubicBezTo>
                        <a:pt x="67270" y="88203"/>
                        <a:pt x="67866" y="107602"/>
                        <a:pt x="68461" y="127000"/>
                      </a:cubicBezTo>
                      <a:lnTo>
                        <a:pt x="20836" y="168275"/>
                      </a:lnTo>
                      <a:lnTo>
                        <a:pt x="27186" y="248667"/>
                      </a:lnTo>
                      <a:lnTo>
                        <a:pt x="0" y="376780"/>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48" name="任意多边形 136">
                  <a:extLst>
                    <a:ext uri="{FF2B5EF4-FFF2-40B4-BE49-F238E27FC236}">
                      <a16:creationId xmlns:a16="http://schemas.microsoft.com/office/drawing/2014/main" id="{B7C255BC-855F-CB6C-90EA-5D346694BB48}"/>
                    </a:ext>
                  </a:extLst>
                </p:cNvPr>
                <p:cNvSpPr>
                  <a:spLocks/>
                </p:cNvSpPr>
                <p:nvPr/>
              </p:nvSpPr>
              <p:spPr bwMode="auto">
                <a:xfrm>
                  <a:off x="2890962" y="5665153"/>
                  <a:ext cx="20783" cy="14923"/>
                </a:xfrm>
                <a:custGeom>
                  <a:avLst/>
                  <a:gdLst>
                    <a:gd name="T0" fmla="*/ 0 w 160089"/>
                    <a:gd name="T1" fmla="*/ 0 h 113729"/>
                    <a:gd name="T2" fmla="*/ 0 w 160089"/>
                    <a:gd name="T3" fmla="*/ 0 h 113729"/>
                    <a:gd name="T4" fmla="*/ 0 w 160089"/>
                    <a:gd name="T5" fmla="*/ 0 h 113729"/>
                    <a:gd name="T6" fmla="*/ 0 w 160089"/>
                    <a:gd name="T7" fmla="*/ 0 h 113729"/>
                    <a:gd name="T8" fmla="*/ 0 w 160089"/>
                    <a:gd name="T9" fmla="*/ 0 h 113729"/>
                    <a:gd name="T10" fmla="*/ 0 w 160089"/>
                    <a:gd name="T11" fmla="*/ 0 h 113729"/>
                    <a:gd name="T12" fmla="*/ 0 w 160089"/>
                    <a:gd name="T13" fmla="*/ 0 h 113729"/>
                    <a:gd name="T14" fmla="*/ 0 w 160089"/>
                    <a:gd name="T15" fmla="*/ 0 h 113729"/>
                    <a:gd name="T16" fmla="*/ 0 60000 65536"/>
                    <a:gd name="T17" fmla="*/ 0 60000 65536"/>
                    <a:gd name="T18" fmla="*/ 0 60000 65536"/>
                    <a:gd name="T19" fmla="*/ 0 60000 65536"/>
                    <a:gd name="T20" fmla="*/ 0 60000 65536"/>
                    <a:gd name="T21" fmla="*/ 0 60000 65536"/>
                    <a:gd name="T22" fmla="*/ 0 60000 65536"/>
                    <a:gd name="T23" fmla="*/ 0 60000 65536"/>
                    <a:gd name="T24" fmla="*/ 0 w 160089"/>
                    <a:gd name="T25" fmla="*/ 0 h 113729"/>
                    <a:gd name="T26" fmla="*/ 160089 w 160089"/>
                    <a:gd name="T27" fmla="*/ 113729 h 1137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089" h="113729">
                      <a:moveTo>
                        <a:pt x="0" y="51069"/>
                      </a:moveTo>
                      <a:lnTo>
                        <a:pt x="4068" y="94676"/>
                      </a:lnTo>
                      <a:lnTo>
                        <a:pt x="43978" y="113729"/>
                      </a:lnTo>
                      <a:lnTo>
                        <a:pt x="84460" y="73247"/>
                      </a:lnTo>
                      <a:lnTo>
                        <a:pt x="160089" y="40481"/>
                      </a:lnTo>
                      <a:lnTo>
                        <a:pt x="117797" y="0"/>
                      </a:lnTo>
                      <a:lnTo>
                        <a:pt x="56455" y="11906"/>
                      </a:lnTo>
                      <a:lnTo>
                        <a:pt x="0" y="51069"/>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sp>
            <p:nvSpPr>
              <p:cNvPr id="59" name="任意多边形 129">
                <a:extLst>
                  <a:ext uri="{FF2B5EF4-FFF2-40B4-BE49-F238E27FC236}">
                    <a16:creationId xmlns:a16="http://schemas.microsoft.com/office/drawing/2014/main" id="{FE1C888C-1FE2-8EE3-10E3-6440CF6EB772}"/>
                  </a:ext>
                  <a:ext uri="{C183D7F6-B498-43B3-948B-1728B52AA6E4}">
                    <adec:decorative xmlns:adec="http://schemas.microsoft.com/office/drawing/2017/decorative" val="1"/>
                  </a:ext>
                </a:extLst>
              </p:cNvPr>
              <p:cNvSpPr>
                <a:spLocks/>
              </p:cNvSpPr>
              <p:nvPr/>
            </p:nvSpPr>
            <p:spPr bwMode="auto">
              <a:xfrm>
                <a:off x="4885890" y="5092184"/>
                <a:ext cx="452438" cy="344488"/>
              </a:xfrm>
              <a:custGeom>
                <a:avLst/>
                <a:gdLst>
                  <a:gd name="T0" fmla="*/ 3450977 w 3450977"/>
                  <a:gd name="T1" fmla="*/ 919236 h 2638076"/>
                  <a:gd name="T2" fmla="*/ 3357885 w 3450977"/>
                  <a:gd name="T3" fmla="*/ 952003 h 2638076"/>
                  <a:gd name="T4" fmla="*/ 3167385 w 3450977"/>
                  <a:gd name="T5" fmla="*/ 1034553 h 2638076"/>
                  <a:gd name="T6" fmla="*/ 3101851 w 3450977"/>
                  <a:gd name="T7" fmla="*/ 1073670 h 2638076"/>
                  <a:gd name="T8" fmla="*/ 3032001 w 3450977"/>
                  <a:gd name="T9" fmla="*/ 1201687 h 2638076"/>
                  <a:gd name="T10" fmla="*/ 3005583 w 3450977"/>
                  <a:gd name="T11" fmla="*/ 1314156 h 2638076"/>
                  <a:gd name="T12" fmla="*/ 2926334 w 3450977"/>
                  <a:gd name="T13" fmla="*/ 1479822 h 2638076"/>
                  <a:gd name="T14" fmla="*/ 2715616 w 3450977"/>
                  <a:gd name="T15" fmla="*/ 1679953 h 2638076"/>
                  <a:gd name="T16" fmla="*/ 2758977 w 3450977"/>
                  <a:gd name="T17" fmla="*/ 1862161 h 2638076"/>
                  <a:gd name="T18" fmla="*/ 2699446 w 3450977"/>
                  <a:gd name="T19" fmla="*/ 2136104 h 2638076"/>
                  <a:gd name="T20" fmla="*/ 2604766 w 3450977"/>
                  <a:gd name="T21" fmla="*/ 2230213 h 2638076"/>
                  <a:gd name="T22" fmla="*/ 2526185 w 3450977"/>
                  <a:gd name="T23" fmla="*/ 2386804 h 2638076"/>
                  <a:gd name="T24" fmla="*/ 2505124 w 3450977"/>
                  <a:gd name="T25" fmla="*/ 2544395 h 2638076"/>
                  <a:gd name="T26" fmla="*/ 2326709 w 3450977"/>
                  <a:gd name="T27" fmla="*/ 2581441 h 2638076"/>
                  <a:gd name="T28" fmla="*/ 2169469 w 3450977"/>
                  <a:gd name="T29" fmla="*/ 2592833 h 2638076"/>
                  <a:gd name="T30" fmla="*/ 1946773 w 3450977"/>
                  <a:gd name="T31" fmla="*/ 2282699 h 2638076"/>
                  <a:gd name="T32" fmla="*/ 1790081 w 3450977"/>
                  <a:gd name="T33" fmla="*/ 2426145 h 2638076"/>
                  <a:gd name="T34" fmla="*/ 1624063 w 3450977"/>
                  <a:gd name="T35" fmla="*/ 2638076 h 2638076"/>
                  <a:gd name="T36" fmla="*/ 1465141 w 3450977"/>
                  <a:gd name="T37" fmla="*/ 2407426 h 2638076"/>
                  <a:gd name="T38" fmla="*/ 1189238 w 3450977"/>
                  <a:gd name="T39" fmla="*/ 2342132 h 2638076"/>
                  <a:gd name="T40" fmla="*/ 1209429 w 3450977"/>
                  <a:gd name="T41" fmla="*/ 2245072 h 2638076"/>
                  <a:gd name="T42" fmla="*/ 1057600 w 3450977"/>
                  <a:gd name="T43" fmla="*/ 2033140 h 2638076"/>
                  <a:gd name="T44" fmla="*/ 778323 w 3450977"/>
                  <a:gd name="T45" fmla="*/ 2389758 h 2638076"/>
                  <a:gd name="T46" fmla="*/ 842616 w 3450977"/>
                  <a:gd name="T47" fmla="*/ 2014660 h 2638076"/>
                  <a:gd name="T48" fmla="*/ 627065 w 3450977"/>
                  <a:gd name="T49" fmla="*/ 1856829 h 2638076"/>
                  <a:gd name="T50" fmla="*/ 485901 w 3450977"/>
                  <a:gd name="T51" fmla="*/ 1805582 h 2638076"/>
                  <a:gd name="T52" fmla="*/ 256061 w 3450977"/>
                  <a:gd name="T53" fmla="*/ 1713854 h 2638076"/>
                  <a:gd name="T54" fmla="*/ 9927 w 3450977"/>
                  <a:gd name="T55" fmla="*/ 1465914 h 2638076"/>
                  <a:gd name="T56" fmla="*/ 67843 w 3450977"/>
                  <a:gd name="T57" fmla="*/ 1197594 h 2638076"/>
                  <a:gd name="T58" fmla="*/ 108324 w 3450977"/>
                  <a:gd name="T59" fmla="*/ 931366 h 2638076"/>
                  <a:gd name="T60" fmla="*/ 29172 w 3450977"/>
                  <a:gd name="T61" fmla="*/ 445491 h 2638076"/>
                  <a:gd name="T62" fmla="*/ 258442 w 3450977"/>
                  <a:gd name="T63" fmla="*/ 515118 h 2638076"/>
                  <a:gd name="T64" fmla="*/ 613347 w 3450977"/>
                  <a:gd name="T65" fmla="*/ 470444 h 2638076"/>
                  <a:gd name="T66" fmla="*/ 889102 w 3450977"/>
                  <a:gd name="T67" fmla="*/ 398338 h 2638076"/>
                  <a:gd name="T68" fmla="*/ 1028454 w 3450977"/>
                  <a:gd name="T69" fmla="*/ 267369 h 2638076"/>
                  <a:gd name="T70" fmla="*/ 1201715 w 3450977"/>
                  <a:gd name="T71" fmla="*/ 163165 h 2638076"/>
                  <a:gd name="T72" fmla="*/ 1400698 w 3450977"/>
                  <a:gd name="T73" fmla="*/ 44101 h 2638076"/>
                  <a:gd name="T74" fmla="*/ 1633490 w 3450977"/>
                  <a:gd name="T75" fmla="*/ 0 h 2638076"/>
                  <a:gd name="T76" fmla="*/ 1900859 w 3450977"/>
                  <a:gd name="T77" fmla="*/ 30955 h 2638076"/>
                  <a:gd name="T78" fmla="*/ 2002211 w 3450977"/>
                  <a:gd name="T79" fmla="*/ 295943 h 2638076"/>
                  <a:gd name="T80" fmla="*/ 2164706 w 3450977"/>
                  <a:gd name="T81" fmla="*/ 423390 h 2638076"/>
                  <a:gd name="T82" fmla="*/ 2411215 w 3450977"/>
                  <a:gd name="T83" fmla="*/ 559692 h 2638076"/>
                  <a:gd name="T84" fmla="*/ 2670300 w 3450977"/>
                  <a:gd name="T85" fmla="*/ 423390 h 2638076"/>
                  <a:gd name="T86" fmla="*/ 2926335 w 3450977"/>
                  <a:gd name="T87" fmla="*/ 409102 h 2638076"/>
                  <a:gd name="T88" fmla="*/ 3115694 w 3450977"/>
                  <a:gd name="T89" fmla="*/ 489494 h 2638076"/>
                  <a:gd name="T90" fmla="*/ 3380558 w 3450977"/>
                  <a:gd name="T91" fmla="*/ 810593 h 26380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0977"/>
                  <a:gd name="T139" fmla="*/ 0 h 2638076"/>
                  <a:gd name="T140" fmla="*/ 3450977 w 3450977"/>
                  <a:gd name="T141" fmla="*/ 2638076 h 26380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0977" h="2638076">
                    <a:moveTo>
                      <a:pt x="3380558" y="810593"/>
                    </a:moveTo>
                    <a:lnTo>
                      <a:pt x="3450977" y="919236"/>
                    </a:lnTo>
                    <a:lnTo>
                      <a:pt x="3416052" y="958353"/>
                    </a:lnTo>
                    <a:lnTo>
                      <a:pt x="3357885" y="952003"/>
                    </a:lnTo>
                    <a:lnTo>
                      <a:pt x="3265810" y="986928"/>
                    </a:lnTo>
                    <a:lnTo>
                      <a:pt x="3167385" y="1034553"/>
                    </a:lnTo>
                    <a:lnTo>
                      <a:pt x="3147318" y="1108595"/>
                    </a:lnTo>
                    <a:lnTo>
                      <a:pt x="3101851" y="1073670"/>
                    </a:lnTo>
                    <a:lnTo>
                      <a:pt x="3044701" y="1112787"/>
                    </a:lnTo>
                    <a:lnTo>
                      <a:pt x="3032001" y="1201687"/>
                    </a:lnTo>
                    <a:lnTo>
                      <a:pt x="2963169" y="1252363"/>
                    </a:lnTo>
                    <a:lnTo>
                      <a:pt x="3005583" y="1314156"/>
                    </a:lnTo>
                    <a:lnTo>
                      <a:pt x="2951958" y="1377429"/>
                    </a:lnTo>
                    <a:lnTo>
                      <a:pt x="2926334" y="1479822"/>
                    </a:lnTo>
                    <a:lnTo>
                      <a:pt x="2810223" y="1561454"/>
                    </a:lnTo>
                    <a:lnTo>
                      <a:pt x="2715616" y="1679953"/>
                    </a:lnTo>
                    <a:lnTo>
                      <a:pt x="2710781" y="1801389"/>
                    </a:lnTo>
                    <a:lnTo>
                      <a:pt x="2758977" y="1862161"/>
                    </a:lnTo>
                    <a:lnTo>
                      <a:pt x="2720306" y="1958651"/>
                    </a:lnTo>
                    <a:lnTo>
                      <a:pt x="2699446" y="2136104"/>
                    </a:lnTo>
                    <a:lnTo>
                      <a:pt x="2676106" y="2219007"/>
                    </a:lnTo>
                    <a:lnTo>
                      <a:pt x="2604766" y="2230213"/>
                    </a:lnTo>
                    <a:lnTo>
                      <a:pt x="2588097" y="2362992"/>
                    </a:lnTo>
                    <a:lnTo>
                      <a:pt x="2526185" y="2386804"/>
                    </a:lnTo>
                    <a:lnTo>
                      <a:pt x="2452936" y="2471959"/>
                    </a:lnTo>
                    <a:lnTo>
                      <a:pt x="2505124" y="2544395"/>
                    </a:lnTo>
                    <a:lnTo>
                      <a:pt x="2436838" y="2601787"/>
                    </a:lnTo>
                    <a:lnTo>
                      <a:pt x="2326709" y="2581441"/>
                    </a:lnTo>
                    <a:lnTo>
                      <a:pt x="2280817" y="2492249"/>
                    </a:lnTo>
                    <a:lnTo>
                      <a:pt x="2169469" y="2592833"/>
                    </a:lnTo>
                    <a:lnTo>
                      <a:pt x="2137272" y="2360040"/>
                    </a:lnTo>
                    <a:lnTo>
                      <a:pt x="1946773" y="2282699"/>
                    </a:lnTo>
                    <a:lnTo>
                      <a:pt x="1900859" y="2393949"/>
                    </a:lnTo>
                    <a:lnTo>
                      <a:pt x="1790081" y="2426145"/>
                    </a:lnTo>
                    <a:lnTo>
                      <a:pt x="1728739" y="2537494"/>
                    </a:lnTo>
                    <a:lnTo>
                      <a:pt x="1624063" y="2638076"/>
                    </a:lnTo>
                    <a:lnTo>
                      <a:pt x="1465562" y="2530921"/>
                    </a:lnTo>
                    <a:cubicBezTo>
                      <a:pt x="1465422" y="2489756"/>
                      <a:pt x="1465281" y="2448591"/>
                      <a:pt x="1465141" y="2407426"/>
                    </a:cubicBezTo>
                    <a:lnTo>
                      <a:pt x="1288680" y="2284412"/>
                    </a:lnTo>
                    <a:lnTo>
                      <a:pt x="1189238" y="2342132"/>
                    </a:lnTo>
                    <a:lnTo>
                      <a:pt x="1157711" y="2325464"/>
                    </a:lnTo>
                    <a:lnTo>
                      <a:pt x="1209429" y="2245072"/>
                    </a:lnTo>
                    <a:lnTo>
                      <a:pt x="1111227" y="2133724"/>
                    </a:lnTo>
                    <a:lnTo>
                      <a:pt x="1057600" y="2033140"/>
                    </a:lnTo>
                    <a:lnTo>
                      <a:pt x="932231" y="2157450"/>
                    </a:lnTo>
                    <a:lnTo>
                      <a:pt x="778323" y="2389758"/>
                    </a:lnTo>
                    <a:lnTo>
                      <a:pt x="720602" y="2309935"/>
                    </a:lnTo>
                    <a:lnTo>
                      <a:pt x="842616" y="2014660"/>
                    </a:lnTo>
                    <a:lnTo>
                      <a:pt x="726507" y="1956841"/>
                    </a:lnTo>
                    <a:lnTo>
                      <a:pt x="627065" y="1856829"/>
                    </a:lnTo>
                    <a:lnTo>
                      <a:pt x="508796" y="1873432"/>
                    </a:lnTo>
                    <a:lnTo>
                      <a:pt x="485901" y="1805582"/>
                    </a:lnTo>
                    <a:lnTo>
                      <a:pt x="344836" y="1719287"/>
                    </a:lnTo>
                    <a:lnTo>
                      <a:pt x="256061" y="1713854"/>
                    </a:lnTo>
                    <a:lnTo>
                      <a:pt x="164903" y="1554881"/>
                    </a:lnTo>
                    <a:lnTo>
                      <a:pt x="9927" y="1465914"/>
                    </a:lnTo>
                    <a:lnTo>
                      <a:pt x="27361" y="1306562"/>
                    </a:lnTo>
                    <a:lnTo>
                      <a:pt x="67843" y="1197594"/>
                    </a:lnTo>
                    <a:lnTo>
                      <a:pt x="19648" y="1035000"/>
                    </a:lnTo>
                    <a:lnTo>
                      <a:pt x="108324" y="931366"/>
                    </a:lnTo>
                    <a:lnTo>
                      <a:pt x="0" y="649994"/>
                    </a:lnTo>
                    <a:lnTo>
                      <a:pt x="29172" y="445491"/>
                    </a:lnTo>
                    <a:lnTo>
                      <a:pt x="173288" y="579982"/>
                    </a:lnTo>
                    <a:lnTo>
                      <a:pt x="258442" y="515118"/>
                    </a:lnTo>
                    <a:lnTo>
                      <a:pt x="415034" y="582934"/>
                    </a:lnTo>
                    <a:lnTo>
                      <a:pt x="613347" y="470444"/>
                    </a:lnTo>
                    <a:lnTo>
                      <a:pt x="756991" y="366240"/>
                    </a:lnTo>
                    <a:lnTo>
                      <a:pt x="889102" y="398338"/>
                    </a:lnTo>
                    <a:lnTo>
                      <a:pt x="989114" y="338236"/>
                    </a:lnTo>
                    <a:lnTo>
                      <a:pt x="1028454" y="267369"/>
                    </a:lnTo>
                    <a:lnTo>
                      <a:pt x="1104654" y="248889"/>
                    </a:lnTo>
                    <a:lnTo>
                      <a:pt x="1201715" y="163165"/>
                    </a:lnTo>
                    <a:lnTo>
                      <a:pt x="1267819" y="182785"/>
                    </a:lnTo>
                    <a:lnTo>
                      <a:pt x="1400698" y="44101"/>
                    </a:lnTo>
                    <a:lnTo>
                      <a:pt x="1539381" y="35718"/>
                    </a:lnTo>
                    <a:lnTo>
                      <a:pt x="1633490" y="0"/>
                    </a:lnTo>
                    <a:lnTo>
                      <a:pt x="1778720" y="47509"/>
                    </a:lnTo>
                    <a:lnTo>
                      <a:pt x="1900859" y="30955"/>
                    </a:lnTo>
                    <a:lnTo>
                      <a:pt x="1995538" y="75156"/>
                    </a:lnTo>
                    <a:lnTo>
                      <a:pt x="2002211" y="295943"/>
                    </a:lnTo>
                    <a:lnTo>
                      <a:pt x="2140969" y="347268"/>
                    </a:lnTo>
                    <a:lnTo>
                      <a:pt x="2164706" y="423390"/>
                    </a:lnTo>
                    <a:lnTo>
                      <a:pt x="2280817" y="537119"/>
                    </a:lnTo>
                    <a:lnTo>
                      <a:pt x="2411215" y="559692"/>
                    </a:lnTo>
                    <a:lnTo>
                      <a:pt x="2551809" y="477588"/>
                    </a:lnTo>
                    <a:lnTo>
                      <a:pt x="2670300" y="423390"/>
                    </a:lnTo>
                    <a:lnTo>
                      <a:pt x="2800698" y="435295"/>
                    </a:lnTo>
                    <a:lnTo>
                      <a:pt x="2926335" y="409102"/>
                    </a:lnTo>
                    <a:lnTo>
                      <a:pt x="3002906" y="380659"/>
                    </a:lnTo>
                    <a:lnTo>
                      <a:pt x="3115694" y="489494"/>
                    </a:lnTo>
                    <a:lnTo>
                      <a:pt x="3275907" y="812203"/>
                    </a:lnTo>
                    <a:lnTo>
                      <a:pt x="3380558" y="810593"/>
                    </a:lnTo>
                    <a:close/>
                  </a:path>
                </a:pathLst>
              </a:custGeom>
              <a:solidFill>
                <a:schemeClr val="accent4"/>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60" name="任意多边形 94">
                <a:extLst>
                  <a:ext uri="{FF2B5EF4-FFF2-40B4-BE49-F238E27FC236}">
                    <a16:creationId xmlns:a16="http://schemas.microsoft.com/office/drawing/2014/main" id="{AD30C6E2-4594-85A7-FBC8-91968C4A5165}"/>
                  </a:ext>
                </a:extLst>
              </p:cNvPr>
              <p:cNvSpPr>
                <a:spLocks/>
              </p:cNvSpPr>
              <p:nvPr/>
            </p:nvSpPr>
            <p:spPr bwMode="auto">
              <a:xfrm>
                <a:off x="3447615" y="3580884"/>
                <a:ext cx="139700" cy="127000"/>
              </a:xfrm>
              <a:custGeom>
                <a:avLst/>
                <a:gdLst>
                  <a:gd name="T0" fmla="*/ 0 w 1068735"/>
                  <a:gd name="T1" fmla="*/ 0 h 978322"/>
                  <a:gd name="T2" fmla="*/ 0 w 1068735"/>
                  <a:gd name="T3" fmla="*/ 0 h 978322"/>
                  <a:gd name="T4" fmla="*/ 0 w 1068735"/>
                  <a:gd name="T5" fmla="*/ 0 h 978322"/>
                  <a:gd name="T6" fmla="*/ 0 w 1068735"/>
                  <a:gd name="T7" fmla="*/ 0 h 978322"/>
                  <a:gd name="T8" fmla="*/ 0 w 1068735"/>
                  <a:gd name="T9" fmla="*/ 0 h 978322"/>
                  <a:gd name="T10" fmla="*/ 0 w 1068735"/>
                  <a:gd name="T11" fmla="*/ 0 h 978322"/>
                  <a:gd name="T12" fmla="*/ 0 w 1068735"/>
                  <a:gd name="T13" fmla="*/ 0 h 978322"/>
                  <a:gd name="T14" fmla="*/ 0 w 1068735"/>
                  <a:gd name="T15" fmla="*/ 0 h 978322"/>
                  <a:gd name="T16" fmla="*/ 0 w 1068735"/>
                  <a:gd name="T17" fmla="*/ 0 h 978322"/>
                  <a:gd name="T18" fmla="*/ 0 w 1068735"/>
                  <a:gd name="T19" fmla="*/ 0 h 978322"/>
                  <a:gd name="T20" fmla="*/ 0 w 1068735"/>
                  <a:gd name="T21" fmla="*/ 0 h 978322"/>
                  <a:gd name="T22" fmla="*/ 0 w 1068735"/>
                  <a:gd name="T23" fmla="*/ 0 h 978322"/>
                  <a:gd name="T24" fmla="*/ 0 w 1068735"/>
                  <a:gd name="T25" fmla="*/ 0 h 978322"/>
                  <a:gd name="T26" fmla="*/ 0 w 1068735"/>
                  <a:gd name="T27" fmla="*/ 0 h 978322"/>
                  <a:gd name="T28" fmla="*/ 0 w 1068735"/>
                  <a:gd name="T29" fmla="*/ 0 h 978322"/>
                  <a:gd name="T30" fmla="*/ 0 w 1068735"/>
                  <a:gd name="T31" fmla="*/ 0 h 978322"/>
                  <a:gd name="T32" fmla="*/ 0 w 1068735"/>
                  <a:gd name="T33" fmla="*/ 0 h 978322"/>
                  <a:gd name="T34" fmla="*/ 0 w 1068735"/>
                  <a:gd name="T35" fmla="*/ 0 h 978322"/>
                  <a:gd name="T36" fmla="*/ 0 w 1068735"/>
                  <a:gd name="T37" fmla="*/ 0 h 978322"/>
                  <a:gd name="T38" fmla="*/ 0 w 1068735"/>
                  <a:gd name="T39" fmla="*/ 0 h 978322"/>
                  <a:gd name="T40" fmla="*/ 0 w 1068735"/>
                  <a:gd name="T41" fmla="*/ 0 h 978322"/>
                  <a:gd name="T42" fmla="*/ 0 w 1068735"/>
                  <a:gd name="T43" fmla="*/ 0 h 978322"/>
                  <a:gd name="T44" fmla="*/ 0 w 1068735"/>
                  <a:gd name="T45" fmla="*/ 0 h 9783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8735"/>
                  <a:gd name="T70" fmla="*/ 0 h 978322"/>
                  <a:gd name="T71" fmla="*/ 1068735 w 1068735"/>
                  <a:gd name="T72" fmla="*/ 978322 h 9783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8735" h="978322">
                    <a:moveTo>
                      <a:pt x="401242" y="156841"/>
                    </a:moveTo>
                    <a:lnTo>
                      <a:pt x="165002" y="259979"/>
                    </a:lnTo>
                    <a:lnTo>
                      <a:pt x="88900" y="298228"/>
                    </a:lnTo>
                    <a:lnTo>
                      <a:pt x="27089" y="352301"/>
                    </a:lnTo>
                    <a:lnTo>
                      <a:pt x="0" y="460031"/>
                    </a:lnTo>
                    <a:lnTo>
                      <a:pt x="153416" y="592118"/>
                    </a:lnTo>
                    <a:lnTo>
                      <a:pt x="277666" y="716286"/>
                    </a:lnTo>
                    <a:lnTo>
                      <a:pt x="348533" y="818903"/>
                    </a:lnTo>
                    <a:lnTo>
                      <a:pt x="410892" y="951236"/>
                    </a:lnTo>
                    <a:lnTo>
                      <a:pt x="543002" y="849164"/>
                    </a:lnTo>
                    <a:lnTo>
                      <a:pt x="659684" y="892597"/>
                    </a:lnTo>
                    <a:lnTo>
                      <a:pt x="738934" y="978322"/>
                    </a:lnTo>
                    <a:lnTo>
                      <a:pt x="807420" y="930126"/>
                    </a:lnTo>
                    <a:lnTo>
                      <a:pt x="971156" y="949747"/>
                    </a:lnTo>
                    <a:lnTo>
                      <a:pt x="1068735" y="885083"/>
                    </a:lnTo>
                    <a:lnTo>
                      <a:pt x="972743" y="692919"/>
                    </a:lnTo>
                    <a:lnTo>
                      <a:pt x="908226" y="577602"/>
                    </a:lnTo>
                    <a:lnTo>
                      <a:pt x="819326" y="471810"/>
                    </a:lnTo>
                    <a:lnTo>
                      <a:pt x="780209" y="336426"/>
                    </a:lnTo>
                    <a:lnTo>
                      <a:pt x="710359" y="106809"/>
                    </a:lnTo>
                    <a:lnTo>
                      <a:pt x="657525" y="0"/>
                    </a:lnTo>
                    <a:lnTo>
                      <a:pt x="505249" y="73025"/>
                    </a:lnTo>
                    <a:lnTo>
                      <a:pt x="401242" y="156841"/>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grpSp>
          <p:nvGrpSpPr>
            <p:cNvPr id="25" name="组合 71">
              <a:extLst>
                <a:ext uri="{FF2B5EF4-FFF2-40B4-BE49-F238E27FC236}">
                  <a16:creationId xmlns:a16="http://schemas.microsoft.com/office/drawing/2014/main" id="{5B14F379-C5DF-EEA2-B615-3771E3CB1F9D}"/>
                </a:ext>
              </a:extLst>
            </p:cNvPr>
            <p:cNvGrpSpPr/>
            <p:nvPr/>
          </p:nvGrpSpPr>
          <p:grpSpPr>
            <a:xfrm>
              <a:off x="6084361" y="4796577"/>
              <a:ext cx="3224737" cy="1588056"/>
              <a:chOff x="357245" y="4712988"/>
              <a:chExt cx="3224737" cy="1588056"/>
            </a:xfrm>
          </p:grpSpPr>
          <p:sp>
            <p:nvSpPr>
              <p:cNvPr id="46" name="圆角矩形 106">
                <a:extLst>
                  <a:ext uri="{FF2B5EF4-FFF2-40B4-BE49-F238E27FC236}">
                    <a16:creationId xmlns:a16="http://schemas.microsoft.com/office/drawing/2014/main" id="{AAF60D30-9501-40DB-AF92-B73807BDB10C}"/>
                  </a:ext>
                </a:extLst>
              </p:cNvPr>
              <p:cNvSpPr/>
              <p:nvPr/>
            </p:nvSpPr>
            <p:spPr>
              <a:xfrm>
                <a:off x="357245" y="4869815"/>
                <a:ext cx="2243593" cy="1298576"/>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US" altLang="zh-CN" kern="0" dirty="0">
                    <a:solidFill>
                      <a:sysClr val="windowText" lastClr="000000"/>
                    </a:solidFill>
                    <a:latin typeface="Calibri" pitchFamily="34" charset="0"/>
                    <a:ea typeface="微软雅黑" pitchFamily="34" charset="-122"/>
                    <a:cs typeface="Calibri" pitchFamily="34" charset="0"/>
                  </a:rPr>
                  <a:t>          </a:t>
                </a:r>
                <a:endParaRPr lang="zh-CN" altLang="en-US" kern="0" dirty="0">
                  <a:solidFill>
                    <a:sysClr val="windowText" lastClr="000000"/>
                  </a:solidFill>
                  <a:latin typeface="Calibri" pitchFamily="34" charset="0"/>
                  <a:ea typeface="微软雅黑" pitchFamily="34" charset="-122"/>
                  <a:cs typeface="Calibri" pitchFamily="34" charset="0"/>
                </a:endParaRPr>
              </a:p>
            </p:txBody>
          </p:sp>
          <p:sp>
            <p:nvSpPr>
              <p:cNvPr id="47" name="圆角矩形 45">
                <a:extLst>
                  <a:ext uri="{FF2B5EF4-FFF2-40B4-BE49-F238E27FC236}">
                    <a16:creationId xmlns:a16="http://schemas.microsoft.com/office/drawing/2014/main" id="{DA3CB305-9E5F-D01A-5749-63DC877753DA}"/>
                  </a:ext>
                </a:extLst>
              </p:cNvPr>
              <p:cNvSpPr/>
              <p:nvPr/>
            </p:nvSpPr>
            <p:spPr>
              <a:xfrm>
                <a:off x="748919" y="4712988"/>
                <a:ext cx="1582020" cy="422783"/>
              </a:xfrm>
              <a:prstGeom prst="roundRect">
                <a:avLst>
                  <a:gd name="adj" fmla="val 50000"/>
                </a:avLst>
              </a:pr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US" altLang="zh-CN" sz="1500" b="1" kern="0" dirty="0">
                    <a:solidFill>
                      <a:schemeClr val="bg1"/>
                    </a:solidFill>
                  </a:rPr>
                  <a:t>London (7)</a:t>
                </a:r>
              </a:p>
            </p:txBody>
          </p:sp>
          <p:sp>
            <p:nvSpPr>
              <p:cNvPr id="48" name="Text Box 16">
                <a:extLst>
                  <a:ext uri="{FF2B5EF4-FFF2-40B4-BE49-F238E27FC236}">
                    <a16:creationId xmlns:a16="http://schemas.microsoft.com/office/drawing/2014/main" id="{0DFCD97E-FF19-4150-3E4E-B9B8E0199841}"/>
                  </a:ext>
                </a:extLst>
              </p:cNvPr>
              <p:cNvSpPr txBox="1">
                <a:spLocks noChangeArrowheads="1"/>
              </p:cNvSpPr>
              <p:nvPr/>
            </p:nvSpPr>
            <p:spPr bwMode="auto">
              <a:xfrm>
                <a:off x="425004" y="5241972"/>
                <a:ext cx="3156978" cy="1059072"/>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1400" b="0" i="0" dirty="0">
                    <a:solidFill>
                      <a:srgbClr val="242424"/>
                    </a:solidFill>
                    <a:effectLst/>
                    <a:latin typeface="Century Gothic" panose="020B0502020202020204" pitchFamily="34" charset="0"/>
                  </a:rPr>
                  <a:t>Lambeth (2)</a:t>
                </a:r>
              </a:p>
              <a:p>
                <a:pPr marL="117475" indent="-117475">
                  <a:lnSpc>
                    <a:spcPct val="114000"/>
                  </a:lnSpc>
                  <a:buClr>
                    <a:schemeClr val="bg1">
                      <a:lumMod val="50000"/>
                    </a:schemeClr>
                  </a:buClr>
                  <a:buSzPct val="50000"/>
                  <a:buFont typeface="Wingdings" pitchFamily="2" charset="2"/>
                  <a:buChar char="l"/>
                </a:pPr>
                <a:r>
                  <a:rPr lang="en-GB" sz="1400" b="0" i="0" dirty="0">
                    <a:solidFill>
                      <a:srgbClr val="242424"/>
                    </a:solidFill>
                    <a:effectLst/>
                    <a:latin typeface="Century Gothic" panose="020B0502020202020204" pitchFamily="34" charset="0"/>
                  </a:rPr>
                  <a:t>Newham (3)</a:t>
                </a:r>
              </a:p>
              <a:p>
                <a:pPr marL="117475" indent="-117475">
                  <a:lnSpc>
                    <a:spcPct val="114000"/>
                  </a:lnSpc>
                  <a:buClr>
                    <a:schemeClr val="bg1">
                      <a:lumMod val="50000"/>
                    </a:schemeClr>
                  </a:buClr>
                  <a:buSzPct val="50000"/>
                  <a:buFont typeface="Wingdings" pitchFamily="2" charset="2"/>
                  <a:buChar char="l"/>
                </a:pPr>
                <a:r>
                  <a:rPr lang="en-GB" sz="1400" b="0" i="0" dirty="0">
                    <a:solidFill>
                      <a:srgbClr val="242424"/>
                    </a:solidFill>
                    <a:effectLst/>
                    <a:latin typeface="Century Gothic" panose="020B0502020202020204" pitchFamily="34" charset="0"/>
                  </a:rPr>
                  <a:t>Redbridge (2)</a:t>
                </a:r>
              </a:p>
              <a:p>
                <a:pPr>
                  <a:lnSpc>
                    <a:spcPct val="114000"/>
                  </a:lnSpc>
                  <a:buClr>
                    <a:schemeClr val="bg1">
                      <a:lumMod val="50000"/>
                    </a:schemeClr>
                  </a:buClr>
                  <a:buSzPct val="50000"/>
                </a:pPr>
                <a:endParaRPr lang="en-US" altLang="zh-CN" sz="1400" dirty="0">
                  <a:latin typeface="Calibri" pitchFamily="34" charset="0"/>
                  <a:cs typeface="Calibri" pitchFamily="34" charset="0"/>
                </a:endParaRPr>
              </a:p>
            </p:txBody>
          </p:sp>
        </p:grpSp>
        <p:sp>
          <p:nvSpPr>
            <p:cNvPr id="26" name="Oval 25">
              <a:extLst>
                <a:ext uri="{FF2B5EF4-FFF2-40B4-BE49-F238E27FC236}">
                  <a16:creationId xmlns:a16="http://schemas.microsoft.com/office/drawing/2014/main" id="{26EE0773-FF0E-5617-BCCF-99BE059A236B}"/>
                </a:ext>
                <a:ext uri="{C183D7F6-B498-43B3-948B-1728B52AA6E4}">
                  <adec:decorative xmlns:adec="http://schemas.microsoft.com/office/drawing/2017/decorative" val="1"/>
                </a:ext>
              </a:extLst>
            </p:cNvPr>
            <p:cNvSpPr>
              <a:spLocks noChangeArrowheads="1"/>
            </p:cNvSpPr>
            <p:nvPr/>
          </p:nvSpPr>
          <p:spPr bwMode="gray">
            <a:xfrm>
              <a:off x="5047245" y="5216444"/>
              <a:ext cx="108821" cy="10882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cxnSp>
          <p:nvCxnSpPr>
            <p:cNvPr id="27" name="肘形连接符 139">
              <a:extLst>
                <a:ext uri="{FF2B5EF4-FFF2-40B4-BE49-F238E27FC236}">
                  <a16:creationId xmlns:a16="http://schemas.microsoft.com/office/drawing/2014/main" id="{C5C856F4-874B-6291-36CB-15AC75757454}"/>
                </a:ext>
                <a:ext uri="{C183D7F6-B498-43B3-948B-1728B52AA6E4}">
                  <adec:decorative xmlns:adec="http://schemas.microsoft.com/office/drawing/2017/decorative" val="1"/>
                </a:ext>
              </a:extLst>
            </p:cNvPr>
            <p:cNvCxnSpPr>
              <a:cxnSpLocks/>
              <a:stCxn id="46" idx="1"/>
              <a:endCxn id="26" idx="4"/>
            </p:cNvCxnSpPr>
            <p:nvPr/>
          </p:nvCxnSpPr>
          <p:spPr>
            <a:xfrm rot="10800000">
              <a:off x="5101657" y="5325266"/>
              <a:ext cx="982705" cy="277427"/>
            </a:xfrm>
            <a:prstGeom prst="bentConnector2">
              <a:avLst/>
            </a:prstGeom>
            <a:noFill/>
            <a:ln w="9525">
              <a:solidFill>
                <a:srgbClr val="C00000"/>
              </a:solidFill>
              <a:prstDash val="sysDash"/>
              <a:miter lim="800000"/>
              <a:headEnd/>
              <a:tailEnd/>
            </a:ln>
          </p:spPr>
        </p:cxnSp>
        <p:grpSp>
          <p:nvGrpSpPr>
            <p:cNvPr id="28" name="组合 71">
              <a:extLst>
                <a:ext uri="{FF2B5EF4-FFF2-40B4-BE49-F238E27FC236}">
                  <a16:creationId xmlns:a16="http://schemas.microsoft.com/office/drawing/2014/main" id="{780016B2-3F11-9E21-4E56-58A774DEF513}"/>
                </a:ext>
              </a:extLst>
            </p:cNvPr>
            <p:cNvGrpSpPr/>
            <p:nvPr/>
          </p:nvGrpSpPr>
          <p:grpSpPr>
            <a:xfrm>
              <a:off x="6143636" y="2715907"/>
              <a:ext cx="2174415" cy="988804"/>
              <a:chOff x="416520" y="4775458"/>
              <a:chExt cx="2174415" cy="988804"/>
            </a:xfrm>
          </p:grpSpPr>
          <p:sp>
            <p:nvSpPr>
              <p:cNvPr id="43" name="圆角矩形 113">
                <a:extLst>
                  <a:ext uri="{FF2B5EF4-FFF2-40B4-BE49-F238E27FC236}">
                    <a16:creationId xmlns:a16="http://schemas.microsoft.com/office/drawing/2014/main" id="{E7D7F6BE-CD1D-9496-5399-29B71E6EADA4}"/>
                  </a:ext>
                </a:extLst>
              </p:cNvPr>
              <p:cNvSpPr/>
              <p:nvPr/>
            </p:nvSpPr>
            <p:spPr>
              <a:xfrm>
                <a:off x="416520" y="4964088"/>
                <a:ext cx="2109658" cy="800174"/>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US" altLang="zh-CN" kern="0" dirty="0">
                    <a:solidFill>
                      <a:sysClr val="windowText" lastClr="000000"/>
                    </a:solidFill>
                    <a:latin typeface="Calibri" pitchFamily="34" charset="0"/>
                    <a:ea typeface="微软雅黑" pitchFamily="34" charset="-122"/>
                    <a:cs typeface="Calibri" pitchFamily="34" charset="0"/>
                  </a:rPr>
                  <a:t>          </a:t>
                </a:r>
                <a:endParaRPr lang="zh-CN" altLang="en-US" kern="0" dirty="0">
                  <a:solidFill>
                    <a:sysClr val="windowText" lastClr="000000"/>
                  </a:solidFill>
                  <a:latin typeface="Calibri" pitchFamily="34" charset="0"/>
                  <a:ea typeface="微软雅黑" pitchFamily="34" charset="-122"/>
                  <a:cs typeface="Calibri" pitchFamily="34" charset="0"/>
                </a:endParaRPr>
              </a:p>
            </p:txBody>
          </p:sp>
          <p:sp>
            <p:nvSpPr>
              <p:cNvPr id="44" name="圆角矩形 45">
                <a:extLst>
                  <a:ext uri="{FF2B5EF4-FFF2-40B4-BE49-F238E27FC236}">
                    <a16:creationId xmlns:a16="http://schemas.microsoft.com/office/drawing/2014/main" id="{8761E363-1C22-E235-292A-67B02051415C}"/>
                  </a:ext>
                </a:extLst>
              </p:cNvPr>
              <p:cNvSpPr/>
              <p:nvPr/>
            </p:nvSpPr>
            <p:spPr>
              <a:xfrm>
                <a:off x="630806" y="4775458"/>
                <a:ext cx="1681086" cy="422783"/>
              </a:xfrm>
              <a:prstGeom prst="roundRect">
                <a:avLst>
                  <a:gd name="adj" fmla="val 50000"/>
                </a:avLst>
              </a:pr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US" altLang="zh-CN" sz="1500" b="1" kern="0" dirty="0">
                    <a:solidFill>
                      <a:schemeClr val="bg1"/>
                    </a:solidFill>
                  </a:rPr>
                  <a:t>East Midlands (2)</a:t>
                </a:r>
              </a:p>
            </p:txBody>
          </p:sp>
          <p:sp>
            <p:nvSpPr>
              <p:cNvPr id="45" name="Text Box 16">
                <a:extLst>
                  <a:ext uri="{FF2B5EF4-FFF2-40B4-BE49-F238E27FC236}">
                    <a16:creationId xmlns:a16="http://schemas.microsoft.com/office/drawing/2014/main" id="{36395AAE-1DFA-2639-0512-DC5BC790069D}"/>
                  </a:ext>
                </a:extLst>
              </p:cNvPr>
              <p:cNvSpPr txBox="1">
                <a:spLocks noChangeArrowheads="1"/>
              </p:cNvSpPr>
              <p:nvPr/>
            </p:nvSpPr>
            <p:spPr bwMode="auto">
              <a:xfrm>
                <a:off x="481277" y="5301819"/>
                <a:ext cx="2109658" cy="316369"/>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US" altLang="zh-CN" sz="1400" dirty="0">
                    <a:latin typeface="Century Gothic" panose="020B0502020202020204" pitchFamily="34" charset="0"/>
                    <a:cs typeface="Calibri" pitchFamily="34" charset="0"/>
                  </a:rPr>
                  <a:t>Northamptonshire (2)</a:t>
                </a:r>
              </a:p>
            </p:txBody>
          </p:sp>
        </p:grpSp>
        <p:sp>
          <p:nvSpPr>
            <p:cNvPr id="29" name="Oval 25">
              <a:extLst>
                <a:ext uri="{FF2B5EF4-FFF2-40B4-BE49-F238E27FC236}">
                  <a16:creationId xmlns:a16="http://schemas.microsoft.com/office/drawing/2014/main" id="{E007828E-9BD2-499C-EE8D-46D2A1A48CF2}"/>
                </a:ext>
                <a:ext uri="{C183D7F6-B498-43B3-948B-1728B52AA6E4}">
                  <adec:decorative xmlns:adec="http://schemas.microsoft.com/office/drawing/2017/decorative" val="1"/>
                </a:ext>
              </a:extLst>
            </p:cNvPr>
            <p:cNvSpPr>
              <a:spLocks noChangeArrowheads="1"/>
            </p:cNvSpPr>
            <p:nvPr/>
          </p:nvSpPr>
          <p:spPr bwMode="gray">
            <a:xfrm>
              <a:off x="4653245" y="3956686"/>
              <a:ext cx="108821" cy="10882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cxnSp>
          <p:nvCxnSpPr>
            <p:cNvPr id="30" name="肘形连接符 139">
              <a:extLst>
                <a:ext uri="{FF2B5EF4-FFF2-40B4-BE49-F238E27FC236}">
                  <a16:creationId xmlns:a16="http://schemas.microsoft.com/office/drawing/2014/main" id="{86DA2B2E-55DD-63B4-DDD3-274F2A9932FC}"/>
                </a:ext>
              </a:extLst>
            </p:cNvPr>
            <p:cNvCxnSpPr>
              <a:cxnSpLocks/>
              <a:stCxn id="43" idx="1"/>
              <a:endCxn id="29" idx="0"/>
            </p:cNvCxnSpPr>
            <p:nvPr/>
          </p:nvCxnSpPr>
          <p:spPr>
            <a:xfrm rot="10800000" flipV="1">
              <a:off x="4707656" y="3304624"/>
              <a:ext cx="1435980" cy="652062"/>
            </a:xfrm>
            <a:prstGeom prst="bentConnector2">
              <a:avLst/>
            </a:prstGeom>
            <a:noFill/>
            <a:ln w="9525">
              <a:solidFill>
                <a:srgbClr val="C00000"/>
              </a:solidFill>
              <a:prstDash val="sysDash"/>
              <a:miter lim="800000"/>
              <a:headEnd/>
              <a:tailEnd/>
            </a:ln>
          </p:spPr>
        </p:cxnSp>
        <p:grpSp>
          <p:nvGrpSpPr>
            <p:cNvPr id="31" name="组合 71">
              <a:extLst>
                <a:ext uri="{FF2B5EF4-FFF2-40B4-BE49-F238E27FC236}">
                  <a16:creationId xmlns:a16="http://schemas.microsoft.com/office/drawing/2014/main" id="{EA90607B-4001-9688-7030-6C3B5792A74E}"/>
                </a:ext>
              </a:extLst>
            </p:cNvPr>
            <p:cNvGrpSpPr/>
            <p:nvPr/>
          </p:nvGrpSpPr>
          <p:grpSpPr>
            <a:xfrm>
              <a:off x="722438" y="1570389"/>
              <a:ext cx="2879371" cy="1568302"/>
              <a:chOff x="331370" y="4760758"/>
              <a:chExt cx="2879371" cy="1568302"/>
            </a:xfrm>
          </p:grpSpPr>
          <p:sp>
            <p:nvSpPr>
              <p:cNvPr id="40" name="圆角矩形 119">
                <a:extLst>
                  <a:ext uri="{FF2B5EF4-FFF2-40B4-BE49-F238E27FC236}">
                    <a16:creationId xmlns:a16="http://schemas.microsoft.com/office/drawing/2014/main" id="{B417281C-FC5B-63A1-61E8-7B1AA25CBC99}"/>
                  </a:ext>
                </a:extLst>
              </p:cNvPr>
              <p:cNvSpPr/>
              <p:nvPr/>
            </p:nvSpPr>
            <p:spPr>
              <a:xfrm>
                <a:off x="331370" y="4964088"/>
                <a:ext cx="2194808" cy="1364972"/>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US" altLang="zh-CN" kern="0" dirty="0">
                    <a:solidFill>
                      <a:sysClr val="windowText" lastClr="000000"/>
                    </a:solidFill>
                    <a:latin typeface="Calibri" pitchFamily="34" charset="0"/>
                    <a:ea typeface="微软雅黑" pitchFamily="34" charset="-122"/>
                    <a:cs typeface="Calibri" pitchFamily="34" charset="0"/>
                  </a:rPr>
                  <a:t>          </a:t>
                </a:r>
                <a:endParaRPr lang="zh-CN" altLang="en-US" kern="0" dirty="0">
                  <a:solidFill>
                    <a:sysClr val="windowText" lastClr="000000"/>
                  </a:solidFill>
                  <a:latin typeface="Calibri" pitchFamily="34" charset="0"/>
                  <a:ea typeface="微软雅黑" pitchFamily="34" charset="-122"/>
                  <a:cs typeface="Calibri" pitchFamily="34" charset="0"/>
                </a:endParaRPr>
              </a:p>
            </p:txBody>
          </p:sp>
          <p:sp>
            <p:nvSpPr>
              <p:cNvPr id="41" name="圆角矩形 45">
                <a:extLst>
                  <a:ext uri="{FF2B5EF4-FFF2-40B4-BE49-F238E27FC236}">
                    <a16:creationId xmlns:a16="http://schemas.microsoft.com/office/drawing/2014/main" id="{713D835C-F045-EEBA-B9D2-926EA61A4E69}"/>
                  </a:ext>
                </a:extLst>
              </p:cNvPr>
              <p:cNvSpPr/>
              <p:nvPr/>
            </p:nvSpPr>
            <p:spPr>
              <a:xfrm>
                <a:off x="637764" y="4760758"/>
                <a:ext cx="1582020" cy="422783"/>
              </a:xfrm>
              <a:prstGeom prst="roundRect">
                <a:avLst>
                  <a:gd name="adj" fmla="val 50000"/>
                </a:avLst>
              </a:pr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US" altLang="zh-CN" sz="1500" b="1" kern="0" dirty="0">
                    <a:solidFill>
                      <a:schemeClr val="bg1"/>
                    </a:solidFill>
                  </a:rPr>
                  <a:t>North West (7)</a:t>
                </a:r>
              </a:p>
            </p:txBody>
          </p:sp>
          <p:sp>
            <p:nvSpPr>
              <p:cNvPr id="42" name="Text Box 16">
                <a:extLst>
                  <a:ext uri="{FF2B5EF4-FFF2-40B4-BE49-F238E27FC236}">
                    <a16:creationId xmlns:a16="http://schemas.microsoft.com/office/drawing/2014/main" id="{4B326D62-7576-D815-369F-13DA9C82F722}"/>
                  </a:ext>
                </a:extLst>
              </p:cNvPr>
              <p:cNvSpPr txBox="1">
                <a:spLocks noChangeArrowheads="1"/>
              </p:cNvSpPr>
              <p:nvPr/>
            </p:nvSpPr>
            <p:spPr bwMode="auto">
              <a:xfrm>
                <a:off x="387271" y="5280155"/>
                <a:ext cx="2823470" cy="807529"/>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altLang="zh-CN" sz="1400" dirty="0">
                    <a:latin typeface="Century Gothic" panose="020B0502020202020204" pitchFamily="34" charset="0"/>
                    <a:cs typeface="Calibri" pitchFamily="34" charset="0"/>
                  </a:rPr>
                  <a:t>Manchester (3)</a:t>
                </a:r>
              </a:p>
              <a:p>
                <a:pPr marL="117475" indent="-117475">
                  <a:lnSpc>
                    <a:spcPct val="114000"/>
                  </a:lnSpc>
                  <a:buClr>
                    <a:schemeClr val="bg1">
                      <a:lumMod val="50000"/>
                    </a:schemeClr>
                  </a:buClr>
                  <a:buSzPct val="50000"/>
                  <a:buFont typeface="Wingdings" pitchFamily="2" charset="2"/>
                  <a:buChar char="l"/>
                </a:pPr>
                <a:r>
                  <a:rPr lang="en-GB" altLang="zh-CN" sz="1400" dirty="0">
                    <a:latin typeface="Century Gothic" panose="020B0502020202020204" pitchFamily="34" charset="0"/>
                    <a:cs typeface="Calibri" pitchFamily="34" charset="0"/>
                  </a:rPr>
                  <a:t>Lancashire (2)</a:t>
                </a:r>
              </a:p>
              <a:p>
                <a:pPr marL="117475" indent="-117475">
                  <a:lnSpc>
                    <a:spcPct val="114000"/>
                  </a:lnSpc>
                  <a:buClr>
                    <a:schemeClr val="bg1">
                      <a:lumMod val="50000"/>
                    </a:schemeClr>
                  </a:buClr>
                  <a:buSzPct val="50000"/>
                  <a:buFont typeface="Wingdings" pitchFamily="2" charset="2"/>
                  <a:buChar char="l"/>
                </a:pPr>
                <a:r>
                  <a:rPr lang="en-GB" altLang="zh-CN" sz="1400" dirty="0">
                    <a:latin typeface="Century Gothic" panose="020B0502020202020204" pitchFamily="34" charset="0"/>
                    <a:cs typeface="Calibri" pitchFamily="34" charset="0"/>
                  </a:rPr>
                  <a:t>Stockport (2)</a:t>
                </a:r>
              </a:p>
            </p:txBody>
          </p:sp>
        </p:grpSp>
        <p:sp>
          <p:nvSpPr>
            <p:cNvPr id="32" name="Oval 25">
              <a:extLst>
                <a:ext uri="{FF2B5EF4-FFF2-40B4-BE49-F238E27FC236}">
                  <a16:creationId xmlns:a16="http://schemas.microsoft.com/office/drawing/2014/main" id="{580617B2-96A5-43F4-AB0B-7DF786DC131F}"/>
                </a:ext>
                <a:ext uri="{C183D7F6-B498-43B3-948B-1728B52AA6E4}">
                  <adec:decorative xmlns:adec="http://schemas.microsoft.com/office/drawing/2017/decorative" val="1"/>
                </a:ext>
              </a:extLst>
            </p:cNvPr>
            <p:cNvSpPr>
              <a:spLocks noChangeArrowheads="1"/>
            </p:cNvSpPr>
            <p:nvPr/>
          </p:nvSpPr>
          <p:spPr bwMode="gray">
            <a:xfrm>
              <a:off x="3560590" y="2607086"/>
              <a:ext cx="108821" cy="10882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cxnSp>
          <p:nvCxnSpPr>
            <p:cNvPr id="33" name="肘形连接符 139">
              <a:extLst>
                <a:ext uri="{FF2B5EF4-FFF2-40B4-BE49-F238E27FC236}">
                  <a16:creationId xmlns:a16="http://schemas.microsoft.com/office/drawing/2014/main" id="{6558AB3E-95EE-FC86-7FCD-5BA5D0E36850}"/>
                </a:ext>
              </a:extLst>
            </p:cNvPr>
            <p:cNvCxnSpPr>
              <a:cxnSpLocks/>
              <a:stCxn id="40" idx="3"/>
              <a:endCxn id="32" idx="0"/>
            </p:cNvCxnSpPr>
            <p:nvPr/>
          </p:nvCxnSpPr>
          <p:spPr>
            <a:xfrm>
              <a:off x="2917246" y="2456205"/>
              <a:ext cx="697755" cy="150881"/>
            </a:xfrm>
            <a:prstGeom prst="bentConnector2">
              <a:avLst/>
            </a:prstGeom>
            <a:noFill/>
            <a:ln w="9525">
              <a:solidFill>
                <a:srgbClr val="C00000"/>
              </a:solidFill>
              <a:prstDash val="sysDash"/>
              <a:miter lim="800000"/>
              <a:headEnd/>
              <a:tailEnd/>
            </a:ln>
          </p:spPr>
        </p:cxnSp>
        <p:grpSp>
          <p:nvGrpSpPr>
            <p:cNvPr id="34" name="组合 71">
              <a:extLst>
                <a:ext uri="{FF2B5EF4-FFF2-40B4-BE49-F238E27FC236}">
                  <a16:creationId xmlns:a16="http://schemas.microsoft.com/office/drawing/2014/main" id="{0F4B5308-A239-2C8F-FFED-266507F5F931}"/>
                </a:ext>
              </a:extLst>
            </p:cNvPr>
            <p:cNvGrpSpPr/>
            <p:nvPr/>
          </p:nvGrpSpPr>
          <p:grpSpPr>
            <a:xfrm>
              <a:off x="1214414" y="4026069"/>
              <a:ext cx="2109658" cy="1240504"/>
              <a:chOff x="416520" y="4799736"/>
              <a:chExt cx="2109658" cy="1240504"/>
            </a:xfrm>
          </p:grpSpPr>
          <p:sp>
            <p:nvSpPr>
              <p:cNvPr id="37" name="圆角矩形 125">
                <a:extLst>
                  <a:ext uri="{FF2B5EF4-FFF2-40B4-BE49-F238E27FC236}">
                    <a16:creationId xmlns:a16="http://schemas.microsoft.com/office/drawing/2014/main" id="{DFAF618D-33E2-C368-1703-C3594BB47B2E}"/>
                  </a:ext>
                </a:extLst>
              </p:cNvPr>
              <p:cNvSpPr/>
              <p:nvPr/>
            </p:nvSpPr>
            <p:spPr>
              <a:xfrm>
                <a:off x="416520" y="4964087"/>
                <a:ext cx="2109658" cy="1076153"/>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US" altLang="zh-CN" kern="0" dirty="0">
                    <a:solidFill>
                      <a:sysClr val="windowText" lastClr="000000"/>
                    </a:solidFill>
                    <a:latin typeface="Calibri" pitchFamily="34" charset="0"/>
                    <a:ea typeface="微软雅黑" pitchFamily="34" charset="-122"/>
                    <a:cs typeface="Calibri" pitchFamily="34" charset="0"/>
                  </a:rPr>
                  <a:t>          </a:t>
                </a:r>
                <a:endParaRPr lang="zh-CN" altLang="en-US" kern="0" dirty="0">
                  <a:solidFill>
                    <a:sysClr val="windowText" lastClr="000000"/>
                  </a:solidFill>
                  <a:latin typeface="Calibri" pitchFamily="34" charset="0"/>
                  <a:ea typeface="微软雅黑" pitchFamily="34" charset="-122"/>
                  <a:cs typeface="Calibri" pitchFamily="34" charset="0"/>
                </a:endParaRPr>
              </a:p>
            </p:txBody>
          </p:sp>
          <p:sp>
            <p:nvSpPr>
              <p:cNvPr id="38" name="圆角矩形 45">
                <a:extLst>
                  <a:ext uri="{FF2B5EF4-FFF2-40B4-BE49-F238E27FC236}">
                    <a16:creationId xmlns:a16="http://schemas.microsoft.com/office/drawing/2014/main" id="{2E28BE09-5E69-B2F9-5331-14BDE242BE17}"/>
                  </a:ext>
                </a:extLst>
              </p:cNvPr>
              <p:cNvSpPr/>
              <p:nvPr/>
            </p:nvSpPr>
            <p:spPr>
              <a:xfrm>
                <a:off x="578127" y="4799736"/>
                <a:ext cx="1781082" cy="422783"/>
              </a:xfrm>
              <a:prstGeom prst="roundRect">
                <a:avLst>
                  <a:gd name="adj" fmla="val 50000"/>
                </a:avLst>
              </a:pr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US" altLang="zh-CN" sz="1500" b="1" kern="0" dirty="0">
                    <a:solidFill>
                      <a:schemeClr val="bg1"/>
                    </a:solidFill>
                  </a:rPr>
                  <a:t>West Midlands (6)</a:t>
                </a:r>
              </a:p>
            </p:txBody>
          </p:sp>
          <p:sp>
            <p:nvSpPr>
              <p:cNvPr id="39" name="Text Box 16">
                <a:extLst>
                  <a:ext uri="{FF2B5EF4-FFF2-40B4-BE49-F238E27FC236}">
                    <a16:creationId xmlns:a16="http://schemas.microsoft.com/office/drawing/2014/main" id="{16FB7DFF-8FF1-EFC8-914C-99CB669BDBEB}"/>
                  </a:ext>
                </a:extLst>
              </p:cNvPr>
              <p:cNvSpPr txBox="1">
                <a:spLocks noChangeArrowheads="1"/>
              </p:cNvSpPr>
              <p:nvPr/>
            </p:nvSpPr>
            <p:spPr bwMode="auto">
              <a:xfrm>
                <a:off x="481277" y="5301819"/>
                <a:ext cx="1978393" cy="569515"/>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US" altLang="zh-CN" sz="1400" dirty="0">
                    <a:latin typeface="Century Gothic" panose="020B0502020202020204" pitchFamily="34" charset="0"/>
                    <a:cs typeface="Calibri" pitchFamily="34" charset="0"/>
                  </a:rPr>
                  <a:t>Birmingham (3)</a:t>
                </a:r>
              </a:p>
              <a:p>
                <a:pPr marL="117475" indent="-117475">
                  <a:lnSpc>
                    <a:spcPct val="114000"/>
                  </a:lnSpc>
                  <a:buClr>
                    <a:schemeClr val="bg1">
                      <a:lumMod val="50000"/>
                    </a:schemeClr>
                  </a:buClr>
                  <a:buSzPct val="50000"/>
                  <a:buFont typeface="Wingdings" pitchFamily="2" charset="2"/>
                  <a:buChar char="l"/>
                </a:pPr>
                <a:r>
                  <a:rPr lang="en-US" altLang="zh-CN" sz="1400" dirty="0">
                    <a:latin typeface="Century Gothic" panose="020B0502020202020204" pitchFamily="34" charset="0"/>
                    <a:cs typeface="Calibri" pitchFamily="34" charset="0"/>
                  </a:rPr>
                  <a:t>Staffordshire (3</a:t>
                </a:r>
                <a:r>
                  <a:rPr lang="en-US" altLang="zh-CN" sz="1400" dirty="0">
                    <a:latin typeface="Calibri" pitchFamily="34" charset="0"/>
                    <a:cs typeface="Calibri" pitchFamily="34" charset="0"/>
                  </a:rPr>
                  <a:t>)</a:t>
                </a:r>
              </a:p>
            </p:txBody>
          </p:sp>
        </p:grpSp>
        <p:sp>
          <p:nvSpPr>
            <p:cNvPr id="35" name="Oval 25">
              <a:extLst>
                <a:ext uri="{FF2B5EF4-FFF2-40B4-BE49-F238E27FC236}">
                  <a16:creationId xmlns:a16="http://schemas.microsoft.com/office/drawing/2014/main" id="{1EFBC624-483E-5D81-77EC-C4A785358921}"/>
                </a:ext>
              </a:extLst>
            </p:cNvPr>
            <p:cNvSpPr>
              <a:spLocks noChangeArrowheads="1"/>
            </p:cNvSpPr>
            <p:nvPr/>
          </p:nvSpPr>
          <p:spPr bwMode="gray">
            <a:xfrm>
              <a:off x="3892589" y="4418076"/>
              <a:ext cx="108821" cy="10882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cxnSp>
          <p:nvCxnSpPr>
            <p:cNvPr id="36" name="肘形连接符 139">
              <a:extLst>
                <a:ext uri="{FF2B5EF4-FFF2-40B4-BE49-F238E27FC236}">
                  <a16:creationId xmlns:a16="http://schemas.microsoft.com/office/drawing/2014/main" id="{F7CED1BD-5B14-3DEA-E204-271354380918}"/>
                </a:ext>
                <a:ext uri="{C183D7F6-B498-43B3-948B-1728B52AA6E4}">
                  <adec:decorative xmlns:adec="http://schemas.microsoft.com/office/drawing/2017/decorative" val="1"/>
                </a:ext>
              </a:extLst>
            </p:cNvPr>
            <p:cNvCxnSpPr>
              <a:cxnSpLocks/>
            </p:cNvCxnSpPr>
            <p:nvPr/>
          </p:nvCxnSpPr>
          <p:spPr>
            <a:xfrm flipV="1">
              <a:off x="3326469" y="4536053"/>
              <a:ext cx="622928" cy="417350"/>
            </a:xfrm>
            <a:prstGeom prst="bentConnector4">
              <a:avLst>
                <a:gd name="adj1" fmla="val 98327"/>
                <a:gd name="adj2" fmla="val 108201"/>
              </a:avLst>
            </a:prstGeom>
            <a:noFill/>
            <a:ln w="9525">
              <a:solidFill>
                <a:srgbClr val="C00000"/>
              </a:solidFill>
              <a:prstDash val="sysDash"/>
              <a:miter lim="800000"/>
              <a:headEnd/>
              <a:tailEnd/>
            </a:ln>
          </p:spPr>
        </p:cxnSp>
      </p:grpSp>
    </p:spTree>
    <p:extLst>
      <p:ext uri="{BB962C8B-B14F-4D97-AF65-F5344CB8AC3E}">
        <p14:creationId xmlns:p14="http://schemas.microsoft.com/office/powerpoint/2010/main" val="49786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2E71-8422-A8B9-9D5B-F3BF526D457F}"/>
              </a:ext>
            </a:extLst>
          </p:cNvPr>
          <p:cNvSpPr>
            <a:spLocks noGrp="1"/>
          </p:cNvSpPr>
          <p:nvPr>
            <p:ph type="title"/>
          </p:nvPr>
        </p:nvSpPr>
        <p:spPr/>
        <p:txBody>
          <a:bodyPr/>
          <a:lstStyle/>
          <a:p>
            <a:r>
              <a:rPr lang="en-GB" dirty="0"/>
              <a:t>Interviews (1)</a:t>
            </a:r>
          </a:p>
        </p:txBody>
      </p:sp>
      <p:sp>
        <p:nvSpPr>
          <p:cNvPr id="3" name="Content Placeholder 2">
            <a:extLst>
              <a:ext uri="{FF2B5EF4-FFF2-40B4-BE49-F238E27FC236}">
                <a16:creationId xmlns:a16="http://schemas.microsoft.com/office/drawing/2014/main" id="{CD1AFF07-E70E-BA97-1166-7D727924C421}"/>
              </a:ext>
            </a:extLst>
          </p:cNvPr>
          <p:cNvSpPr>
            <a:spLocks noGrp="1"/>
          </p:cNvSpPr>
          <p:nvPr>
            <p:ph sz="half" idx="1"/>
          </p:nvPr>
        </p:nvSpPr>
        <p:spPr>
          <a:xfrm>
            <a:off x="695268" y="1126301"/>
            <a:ext cx="10049795" cy="3960000"/>
          </a:xfrm>
        </p:spPr>
        <p:txBody>
          <a:bodyPr/>
          <a:lstStyle/>
          <a:p>
            <a:r>
              <a:rPr lang="en-GB" dirty="0"/>
              <a:t>We spoke to 19 children and young adults from the following areas:</a:t>
            </a:r>
          </a:p>
          <a:p>
            <a:pPr algn="l"/>
            <a:r>
              <a:rPr lang="en-GB" sz="1800" b="0" i="0" dirty="0">
                <a:solidFill>
                  <a:srgbClr val="242424"/>
                </a:solidFill>
                <a:effectLst/>
                <a:latin typeface="Century Gothic" panose="020B0502020202020204" pitchFamily="34" charset="0"/>
              </a:rPr>
              <a:t> </a:t>
            </a:r>
            <a:endParaRPr lang="en-GB" sz="1800" b="0" i="0" dirty="0">
              <a:solidFill>
                <a:srgbClr val="242424"/>
              </a:solidFill>
              <a:effectLst/>
              <a:latin typeface="Calibri" panose="020F0502020204030204" pitchFamily="34" charset="0"/>
            </a:endParaRPr>
          </a:p>
          <a:p>
            <a:endParaRPr lang="en-GB" dirty="0"/>
          </a:p>
        </p:txBody>
      </p:sp>
      <p:sp>
        <p:nvSpPr>
          <p:cNvPr id="5" name="Slide Number Placeholder 4">
            <a:extLst>
              <a:ext uri="{FF2B5EF4-FFF2-40B4-BE49-F238E27FC236}">
                <a16:creationId xmlns:a16="http://schemas.microsoft.com/office/drawing/2014/main" id="{E21401D4-DB28-F144-124F-C4F12A6D2CDF}"/>
              </a:ext>
            </a:extLst>
          </p:cNvPr>
          <p:cNvSpPr>
            <a:spLocks noGrp="1"/>
          </p:cNvSpPr>
          <p:nvPr>
            <p:ph type="sldNum" sz="quarter" idx="12"/>
          </p:nvPr>
        </p:nvSpPr>
        <p:spPr/>
        <p:txBody>
          <a:bodyPr/>
          <a:lstStyle/>
          <a:p>
            <a:fld id="{474D901F-357E-476E-8E2E-900A9D23D26D}" type="slidenum">
              <a:rPr lang="en-GB" smtClean="0"/>
              <a:t>7</a:t>
            </a:fld>
            <a:endParaRPr lang="en-GB" dirty="0"/>
          </a:p>
        </p:txBody>
      </p:sp>
      <p:grpSp>
        <p:nvGrpSpPr>
          <p:cNvPr id="23" name="组合 136">
            <a:extLst>
              <a:ext uri="{FF2B5EF4-FFF2-40B4-BE49-F238E27FC236}">
                <a16:creationId xmlns:a16="http://schemas.microsoft.com/office/drawing/2014/main" id="{A51A37F5-65E4-DFB6-C328-C49DE406AD85}"/>
              </a:ext>
            </a:extLst>
          </p:cNvPr>
          <p:cNvGrpSpPr/>
          <p:nvPr/>
        </p:nvGrpSpPr>
        <p:grpSpPr>
          <a:xfrm>
            <a:off x="1446937" y="1546753"/>
            <a:ext cx="9358062" cy="5080000"/>
            <a:chOff x="-48964" y="1523484"/>
            <a:chExt cx="9358062" cy="5080000"/>
          </a:xfrm>
        </p:grpSpPr>
        <p:grpSp>
          <p:nvGrpSpPr>
            <p:cNvPr id="24" name="组合 104">
              <a:extLst>
                <a:ext uri="{FF2B5EF4-FFF2-40B4-BE49-F238E27FC236}">
                  <a16:creationId xmlns:a16="http://schemas.microsoft.com/office/drawing/2014/main" id="{3B11C581-D254-7223-2084-DD29F9222D0A}"/>
                </a:ext>
              </a:extLst>
            </p:cNvPr>
            <p:cNvGrpSpPr/>
            <p:nvPr/>
          </p:nvGrpSpPr>
          <p:grpSpPr>
            <a:xfrm>
              <a:off x="1618815" y="1523484"/>
              <a:ext cx="4457701" cy="5080000"/>
              <a:chOff x="1618815" y="1523484"/>
              <a:chExt cx="4457701" cy="5080000"/>
            </a:xfrm>
          </p:grpSpPr>
          <p:sp>
            <p:nvSpPr>
              <p:cNvPr id="49" name="任意多边形 4">
                <a:extLst>
                  <a:ext uri="{FF2B5EF4-FFF2-40B4-BE49-F238E27FC236}">
                    <a16:creationId xmlns:a16="http://schemas.microsoft.com/office/drawing/2014/main" id="{DC8C3B30-BC9E-8477-C569-C7A15E009D45}"/>
                  </a:ext>
                  <a:ext uri="{C183D7F6-B498-43B3-948B-1728B52AA6E4}">
                    <adec:decorative xmlns:adec="http://schemas.microsoft.com/office/drawing/2017/decorative" val="1"/>
                  </a:ext>
                </a:extLst>
              </p:cNvPr>
              <p:cNvSpPr>
                <a:spLocks/>
              </p:cNvSpPr>
              <p:nvPr/>
            </p:nvSpPr>
            <p:spPr bwMode="auto">
              <a:xfrm>
                <a:off x="3730190" y="1523484"/>
                <a:ext cx="957263" cy="1184275"/>
              </a:xfrm>
              <a:custGeom>
                <a:avLst/>
                <a:gdLst>
                  <a:gd name="T0" fmla="*/ 36805776 w 4606"/>
                  <a:gd name="T1" fmla="*/ 0 h 5701"/>
                  <a:gd name="T2" fmla="*/ 0 w 4606"/>
                  <a:gd name="T3" fmla="*/ 36770974 h 5701"/>
                  <a:gd name="T4" fmla="*/ 36805776 w 4606"/>
                  <a:gd name="T5" fmla="*/ 36770974 h 5701"/>
                  <a:gd name="T6" fmla="*/ 36805776 w 4606"/>
                  <a:gd name="T7" fmla="*/ 0 h 5701"/>
                  <a:gd name="T8" fmla="*/ 0 60000 65536"/>
                  <a:gd name="T9" fmla="*/ 0 60000 65536"/>
                  <a:gd name="T10" fmla="*/ 0 60000 65536"/>
                  <a:gd name="T11" fmla="*/ 0 60000 65536"/>
                  <a:gd name="T12" fmla="*/ 0 w 4606"/>
                  <a:gd name="T13" fmla="*/ 0 h 5701"/>
                  <a:gd name="T14" fmla="*/ 4606 w 4606"/>
                  <a:gd name="T15" fmla="*/ 5701 h 5701"/>
                </a:gdLst>
                <a:ahLst/>
                <a:cxnLst>
                  <a:cxn ang="T8">
                    <a:pos x="T0" y="T1"/>
                  </a:cxn>
                  <a:cxn ang="T9">
                    <a:pos x="T2" y="T3"/>
                  </a:cxn>
                  <a:cxn ang="T10">
                    <a:pos x="T4" y="T5"/>
                  </a:cxn>
                  <a:cxn ang="T11">
                    <a:pos x="T6" y="T7"/>
                  </a:cxn>
                </a:cxnLst>
                <a:rect l="T12" t="T13" r="T14" b="T15"/>
                <a:pathLst>
                  <a:path w="4606" h="5701">
                    <a:moveTo>
                      <a:pt x="1591" y="0"/>
                    </a:moveTo>
                    <a:lnTo>
                      <a:pt x="1527" y="43"/>
                    </a:lnTo>
                    <a:lnTo>
                      <a:pt x="1467" y="97"/>
                    </a:lnTo>
                    <a:lnTo>
                      <a:pt x="1455" y="196"/>
                    </a:lnTo>
                    <a:lnTo>
                      <a:pt x="1410" y="274"/>
                    </a:lnTo>
                    <a:lnTo>
                      <a:pt x="1318" y="291"/>
                    </a:lnTo>
                    <a:lnTo>
                      <a:pt x="1317" y="358"/>
                    </a:lnTo>
                    <a:lnTo>
                      <a:pt x="1246" y="382"/>
                    </a:lnTo>
                    <a:lnTo>
                      <a:pt x="1258" y="450"/>
                    </a:lnTo>
                    <a:lnTo>
                      <a:pt x="1159" y="544"/>
                    </a:lnTo>
                    <a:lnTo>
                      <a:pt x="1102" y="651"/>
                    </a:lnTo>
                    <a:lnTo>
                      <a:pt x="1081" y="714"/>
                    </a:lnTo>
                    <a:lnTo>
                      <a:pt x="913" y="678"/>
                    </a:lnTo>
                    <a:lnTo>
                      <a:pt x="873" y="756"/>
                    </a:lnTo>
                    <a:lnTo>
                      <a:pt x="924" y="768"/>
                    </a:lnTo>
                    <a:lnTo>
                      <a:pt x="982" y="882"/>
                    </a:lnTo>
                    <a:lnTo>
                      <a:pt x="967" y="948"/>
                    </a:lnTo>
                    <a:lnTo>
                      <a:pt x="1099" y="1083"/>
                    </a:lnTo>
                    <a:lnTo>
                      <a:pt x="1122" y="1188"/>
                    </a:lnTo>
                    <a:lnTo>
                      <a:pt x="1111" y="1267"/>
                    </a:lnTo>
                    <a:lnTo>
                      <a:pt x="1173" y="1321"/>
                    </a:lnTo>
                    <a:lnTo>
                      <a:pt x="1168" y="1399"/>
                    </a:lnTo>
                    <a:lnTo>
                      <a:pt x="1276" y="1440"/>
                    </a:lnTo>
                    <a:lnTo>
                      <a:pt x="1221" y="1467"/>
                    </a:lnTo>
                    <a:lnTo>
                      <a:pt x="1204" y="1555"/>
                    </a:lnTo>
                    <a:lnTo>
                      <a:pt x="1134" y="1596"/>
                    </a:lnTo>
                    <a:lnTo>
                      <a:pt x="1032" y="1594"/>
                    </a:lnTo>
                    <a:lnTo>
                      <a:pt x="943" y="1665"/>
                    </a:lnTo>
                    <a:lnTo>
                      <a:pt x="865" y="1675"/>
                    </a:lnTo>
                    <a:lnTo>
                      <a:pt x="823" y="1722"/>
                    </a:lnTo>
                    <a:lnTo>
                      <a:pt x="876" y="1800"/>
                    </a:lnTo>
                    <a:lnTo>
                      <a:pt x="849" y="1852"/>
                    </a:lnTo>
                    <a:lnTo>
                      <a:pt x="726" y="1945"/>
                    </a:lnTo>
                    <a:lnTo>
                      <a:pt x="684" y="1894"/>
                    </a:lnTo>
                    <a:lnTo>
                      <a:pt x="591" y="1900"/>
                    </a:lnTo>
                    <a:lnTo>
                      <a:pt x="498" y="1929"/>
                    </a:lnTo>
                    <a:lnTo>
                      <a:pt x="460" y="2031"/>
                    </a:lnTo>
                    <a:lnTo>
                      <a:pt x="363" y="2053"/>
                    </a:lnTo>
                    <a:lnTo>
                      <a:pt x="310" y="2140"/>
                    </a:lnTo>
                    <a:lnTo>
                      <a:pt x="190" y="2209"/>
                    </a:lnTo>
                    <a:lnTo>
                      <a:pt x="117" y="2302"/>
                    </a:lnTo>
                    <a:lnTo>
                      <a:pt x="198" y="2347"/>
                    </a:lnTo>
                    <a:lnTo>
                      <a:pt x="157" y="2403"/>
                    </a:lnTo>
                    <a:lnTo>
                      <a:pt x="159" y="2463"/>
                    </a:lnTo>
                    <a:lnTo>
                      <a:pt x="48" y="2482"/>
                    </a:lnTo>
                    <a:lnTo>
                      <a:pt x="0" y="2638"/>
                    </a:lnTo>
                    <a:lnTo>
                      <a:pt x="34" y="2712"/>
                    </a:lnTo>
                    <a:lnTo>
                      <a:pt x="51" y="2749"/>
                    </a:lnTo>
                    <a:lnTo>
                      <a:pt x="96" y="2829"/>
                    </a:lnTo>
                    <a:lnTo>
                      <a:pt x="207" y="2868"/>
                    </a:lnTo>
                    <a:lnTo>
                      <a:pt x="237" y="2958"/>
                    </a:lnTo>
                    <a:lnTo>
                      <a:pt x="297" y="3001"/>
                    </a:lnTo>
                    <a:lnTo>
                      <a:pt x="337" y="3055"/>
                    </a:lnTo>
                    <a:lnTo>
                      <a:pt x="465" y="3016"/>
                    </a:lnTo>
                    <a:lnTo>
                      <a:pt x="496" y="3058"/>
                    </a:lnTo>
                    <a:lnTo>
                      <a:pt x="460" y="3134"/>
                    </a:lnTo>
                    <a:lnTo>
                      <a:pt x="511" y="3223"/>
                    </a:lnTo>
                    <a:lnTo>
                      <a:pt x="399" y="3250"/>
                    </a:lnTo>
                    <a:lnTo>
                      <a:pt x="297" y="3319"/>
                    </a:lnTo>
                    <a:lnTo>
                      <a:pt x="295" y="3397"/>
                    </a:lnTo>
                    <a:lnTo>
                      <a:pt x="265" y="3465"/>
                    </a:lnTo>
                    <a:lnTo>
                      <a:pt x="217" y="3507"/>
                    </a:lnTo>
                    <a:lnTo>
                      <a:pt x="279" y="3564"/>
                    </a:lnTo>
                    <a:lnTo>
                      <a:pt x="307" y="3663"/>
                    </a:lnTo>
                    <a:lnTo>
                      <a:pt x="349" y="3705"/>
                    </a:lnTo>
                    <a:lnTo>
                      <a:pt x="304" y="3738"/>
                    </a:lnTo>
                    <a:lnTo>
                      <a:pt x="283" y="3808"/>
                    </a:lnTo>
                    <a:lnTo>
                      <a:pt x="199" y="3885"/>
                    </a:lnTo>
                    <a:lnTo>
                      <a:pt x="267" y="3946"/>
                    </a:lnTo>
                    <a:lnTo>
                      <a:pt x="280" y="4005"/>
                    </a:lnTo>
                    <a:lnTo>
                      <a:pt x="258" y="4071"/>
                    </a:lnTo>
                    <a:lnTo>
                      <a:pt x="307" y="4162"/>
                    </a:lnTo>
                    <a:lnTo>
                      <a:pt x="388" y="4212"/>
                    </a:lnTo>
                    <a:lnTo>
                      <a:pt x="484" y="4179"/>
                    </a:lnTo>
                    <a:lnTo>
                      <a:pt x="534" y="4101"/>
                    </a:lnTo>
                    <a:lnTo>
                      <a:pt x="615" y="4080"/>
                    </a:lnTo>
                    <a:lnTo>
                      <a:pt x="682" y="4018"/>
                    </a:lnTo>
                    <a:lnTo>
                      <a:pt x="720" y="4093"/>
                    </a:lnTo>
                    <a:lnTo>
                      <a:pt x="864" y="4236"/>
                    </a:lnTo>
                    <a:lnTo>
                      <a:pt x="916" y="4275"/>
                    </a:lnTo>
                    <a:lnTo>
                      <a:pt x="922" y="4339"/>
                    </a:lnTo>
                    <a:lnTo>
                      <a:pt x="873" y="4398"/>
                    </a:lnTo>
                    <a:lnTo>
                      <a:pt x="853" y="4488"/>
                    </a:lnTo>
                    <a:lnTo>
                      <a:pt x="873" y="4530"/>
                    </a:lnTo>
                    <a:lnTo>
                      <a:pt x="805" y="4674"/>
                    </a:lnTo>
                    <a:lnTo>
                      <a:pt x="832" y="4740"/>
                    </a:lnTo>
                    <a:lnTo>
                      <a:pt x="884" y="4782"/>
                    </a:lnTo>
                    <a:lnTo>
                      <a:pt x="934" y="4774"/>
                    </a:lnTo>
                    <a:lnTo>
                      <a:pt x="973" y="4846"/>
                    </a:lnTo>
                    <a:lnTo>
                      <a:pt x="924" y="4900"/>
                    </a:lnTo>
                    <a:lnTo>
                      <a:pt x="868" y="4950"/>
                    </a:lnTo>
                    <a:lnTo>
                      <a:pt x="913" y="5031"/>
                    </a:lnTo>
                    <a:lnTo>
                      <a:pt x="916" y="5088"/>
                    </a:lnTo>
                    <a:lnTo>
                      <a:pt x="1009" y="5173"/>
                    </a:lnTo>
                    <a:lnTo>
                      <a:pt x="1075" y="5247"/>
                    </a:lnTo>
                    <a:lnTo>
                      <a:pt x="1134" y="5268"/>
                    </a:lnTo>
                    <a:lnTo>
                      <a:pt x="1159" y="5341"/>
                    </a:lnTo>
                    <a:lnTo>
                      <a:pt x="1228" y="5352"/>
                    </a:lnTo>
                    <a:lnTo>
                      <a:pt x="1254" y="5428"/>
                    </a:lnTo>
                    <a:lnTo>
                      <a:pt x="1260" y="5509"/>
                    </a:lnTo>
                    <a:lnTo>
                      <a:pt x="1258" y="5577"/>
                    </a:lnTo>
                    <a:lnTo>
                      <a:pt x="1252" y="5658"/>
                    </a:lnTo>
                    <a:lnTo>
                      <a:pt x="1369" y="5659"/>
                    </a:lnTo>
                    <a:lnTo>
                      <a:pt x="1441" y="5629"/>
                    </a:lnTo>
                    <a:lnTo>
                      <a:pt x="1528" y="5584"/>
                    </a:lnTo>
                    <a:lnTo>
                      <a:pt x="1626" y="5622"/>
                    </a:lnTo>
                    <a:lnTo>
                      <a:pt x="1740" y="5701"/>
                    </a:lnTo>
                    <a:lnTo>
                      <a:pt x="1863" y="5677"/>
                    </a:lnTo>
                    <a:lnTo>
                      <a:pt x="2011" y="5571"/>
                    </a:lnTo>
                    <a:lnTo>
                      <a:pt x="1995" y="5500"/>
                    </a:lnTo>
                    <a:lnTo>
                      <a:pt x="2062" y="5473"/>
                    </a:lnTo>
                    <a:lnTo>
                      <a:pt x="2160" y="5577"/>
                    </a:lnTo>
                    <a:lnTo>
                      <a:pt x="2209" y="5464"/>
                    </a:lnTo>
                    <a:lnTo>
                      <a:pt x="2191" y="5389"/>
                    </a:lnTo>
                    <a:lnTo>
                      <a:pt x="2229" y="5359"/>
                    </a:lnTo>
                    <a:lnTo>
                      <a:pt x="2271" y="5394"/>
                    </a:lnTo>
                    <a:lnTo>
                      <a:pt x="2356" y="5335"/>
                    </a:lnTo>
                    <a:lnTo>
                      <a:pt x="2413" y="5353"/>
                    </a:lnTo>
                    <a:lnTo>
                      <a:pt x="2490" y="5349"/>
                    </a:lnTo>
                    <a:lnTo>
                      <a:pt x="2530" y="5409"/>
                    </a:lnTo>
                    <a:lnTo>
                      <a:pt x="2545" y="5437"/>
                    </a:lnTo>
                    <a:lnTo>
                      <a:pt x="2610" y="5418"/>
                    </a:lnTo>
                    <a:lnTo>
                      <a:pt x="2667" y="5464"/>
                    </a:lnTo>
                    <a:lnTo>
                      <a:pt x="2695" y="5532"/>
                    </a:lnTo>
                    <a:lnTo>
                      <a:pt x="2797" y="5634"/>
                    </a:lnTo>
                    <a:lnTo>
                      <a:pt x="2839" y="5592"/>
                    </a:lnTo>
                    <a:lnTo>
                      <a:pt x="2887" y="5587"/>
                    </a:lnTo>
                    <a:lnTo>
                      <a:pt x="2973" y="5685"/>
                    </a:lnTo>
                    <a:lnTo>
                      <a:pt x="2971" y="5494"/>
                    </a:lnTo>
                    <a:lnTo>
                      <a:pt x="3030" y="5530"/>
                    </a:lnTo>
                    <a:lnTo>
                      <a:pt x="3052" y="5595"/>
                    </a:lnTo>
                    <a:lnTo>
                      <a:pt x="3111" y="5542"/>
                    </a:lnTo>
                    <a:lnTo>
                      <a:pt x="3171" y="5547"/>
                    </a:lnTo>
                    <a:lnTo>
                      <a:pt x="3196" y="5631"/>
                    </a:lnTo>
                    <a:lnTo>
                      <a:pt x="3253" y="5601"/>
                    </a:lnTo>
                    <a:lnTo>
                      <a:pt x="3276" y="5635"/>
                    </a:lnTo>
                    <a:lnTo>
                      <a:pt x="3367" y="5575"/>
                    </a:lnTo>
                    <a:lnTo>
                      <a:pt x="3402" y="5532"/>
                    </a:lnTo>
                    <a:lnTo>
                      <a:pt x="3474" y="5532"/>
                    </a:lnTo>
                    <a:lnTo>
                      <a:pt x="3529" y="5460"/>
                    </a:lnTo>
                    <a:lnTo>
                      <a:pt x="3637" y="5460"/>
                    </a:lnTo>
                    <a:lnTo>
                      <a:pt x="3696" y="5487"/>
                    </a:lnTo>
                    <a:lnTo>
                      <a:pt x="3738" y="5496"/>
                    </a:lnTo>
                    <a:lnTo>
                      <a:pt x="3790" y="5500"/>
                    </a:lnTo>
                    <a:lnTo>
                      <a:pt x="3856" y="5461"/>
                    </a:lnTo>
                    <a:lnTo>
                      <a:pt x="3979" y="5506"/>
                    </a:lnTo>
                    <a:lnTo>
                      <a:pt x="4062" y="5473"/>
                    </a:lnTo>
                    <a:lnTo>
                      <a:pt x="4135" y="5476"/>
                    </a:lnTo>
                    <a:lnTo>
                      <a:pt x="4222" y="5536"/>
                    </a:lnTo>
                    <a:lnTo>
                      <a:pt x="4299" y="5506"/>
                    </a:lnTo>
                    <a:lnTo>
                      <a:pt x="4390" y="5485"/>
                    </a:lnTo>
                    <a:lnTo>
                      <a:pt x="4461" y="5536"/>
                    </a:lnTo>
                    <a:lnTo>
                      <a:pt x="4471" y="5475"/>
                    </a:lnTo>
                    <a:lnTo>
                      <a:pt x="4458" y="5365"/>
                    </a:lnTo>
                    <a:lnTo>
                      <a:pt x="4503" y="5284"/>
                    </a:lnTo>
                    <a:lnTo>
                      <a:pt x="4606" y="5218"/>
                    </a:lnTo>
                    <a:lnTo>
                      <a:pt x="4518" y="5223"/>
                    </a:lnTo>
                    <a:lnTo>
                      <a:pt x="4477" y="5193"/>
                    </a:lnTo>
                    <a:lnTo>
                      <a:pt x="4434" y="5176"/>
                    </a:lnTo>
                    <a:lnTo>
                      <a:pt x="4347" y="5181"/>
                    </a:lnTo>
                    <a:lnTo>
                      <a:pt x="4254" y="5103"/>
                    </a:lnTo>
                    <a:lnTo>
                      <a:pt x="4167" y="5128"/>
                    </a:lnTo>
                    <a:lnTo>
                      <a:pt x="4077" y="5094"/>
                    </a:lnTo>
                    <a:lnTo>
                      <a:pt x="3994" y="5040"/>
                    </a:lnTo>
                    <a:lnTo>
                      <a:pt x="3958" y="4983"/>
                    </a:lnTo>
                    <a:lnTo>
                      <a:pt x="3912" y="4980"/>
                    </a:lnTo>
                    <a:lnTo>
                      <a:pt x="3849" y="4981"/>
                    </a:lnTo>
                    <a:lnTo>
                      <a:pt x="3778" y="4906"/>
                    </a:lnTo>
                    <a:lnTo>
                      <a:pt x="3682" y="4963"/>
                    </a:lnTo>
                    <a:lnTo>
                      <a:pt x="3658" y="4930"/>
                    </a:lnTo>
                    <a:lnTo>
                      <a:pt x="3694" y="4858"/>
                    </a:lnTo>
                    <a:lnTo>
                      <a:pt x="3655" y="4834"/>
                    </a:lnTo>
                    <a:lnTo>
                      <a:pt x="3633" y="4774"/>
                    </a:lnTo>
                    <a:lnTo>
                      <a:pt x="3598" y="4770"/>
                    </a:lnTo>
                    <a:lnTo>
                      <a:pt x="3609" y="4702"/>
                    </a:lnTo>
                    <a:lnTo>
                      <a:pt x="3652" y="4654"/>
                    </a:lnTo>
                    <a:lnTo>
                      <a:pt x="3588" y="4609"/>
                    </a:lnTo>
                    <a:lnTo>
                      <a:pt x="3516" y="4578"/>
                    </a:lnTo>
                    <a:lnTo>
                      <a:pt x="3472" y="4524"/>
                    </a:lnTo>
                    <a:lnTo>
                      <a:pt x="3381" y="4396"/>
                    </a:lnTo>
                    <a:lnTo>
                      <a:pt x="3322" y="4290"/>
                    </a:lnTo>
                    <a:lnTo>
                      <a:pt x="3312" y="4177"/>
                    </a:lnTo>
                    <a:lnTo>
                      <a:pt x="3300" y="4068"/>
                    </a:lnTo>
                    <a:lnTo>
                      <a:pt x="3231" y="3975"/>
                    </a:lnTo>
                    <a:lnTo>
                      <a:pt x="3204" y="3844"/>
                    </a:lnTo>
                    <a:lnTo>
                      <a:pt x="3234" y="3762"/>
                    </a:lnTo>
                    <a:lnTo>
                      <a:pt x="3195" y="3690"/>
                    </a:lnTo>
                    <a:lnTo>
                      <a:pt x="3226" y="3564"/>
                    </a:lnTo>
                    <a:lnTo>
                      <a:pt x="3157" y="3478"/>
                    </a:lnTo>
                    <a:lnTo>
                      <a:pt x="3124" y="3430"/>
                    </a:lnTo>
                    <a:lnTo>
                      <a:pt x="3088" y="3393"/>
                    </a:lnTo>
                    <a:lnTo>
                      <a:pt x="3118" y="3339"/>
                    </a:lnTo>
                    <a:lnTo>
                      <a:pt x="3063" y="3292"/>
                    </a:lnTo>
                    <a:lnTo>
                      <a:pt x="3030" y="3240"/>
                    </a:lnTo>
                    <a:lnTo>
                      <a:pt x="2992" y="3168"/>
                    </a:lnTo>
                    <a:lnTo>
                      <a:pt x="2965" y="3090"/>
                    </a:lnTo>
                    <a:lnTo>
                      <a:pt x="2893" y="3021"/>
                    </a:lnTo>
                    <a:lnTo>
                      <a:pt x="2865" y="2941"/>
                    </a:lnTo>
                    <a:lnTo>
                      <a:pt x="2866" y="2874"/>
                    </a:lnTo>
                    <a:lnTo>
                      <a:pt x="2845" y="2832"/>
                    </a:lnTo>
                    <a:lnTo>
                      <a:pt x="2736" y="2839"/>
                    </a:lnTo>
                    <a:lnTo>
                      <a:pt x="2709" y="2818"/>
                    </a:lnTo>
                    <a:lnTo>
                      <a:pt x="2764" y="2796"/>
                    </a:lnTo>
                    <a:lnTo>
                      <a:pt x="2833" y="2796"/>
                    </a:lnTo>
                    <a:lnTo>
                      <a:pt x="2793" y="2712"/>
                    </a:lnTo>
                    <a:lnTo>
                      <a:pt x="2845" y="2602"/>
                    </a:lnTo>
                    <a:lnTo>
                      <a:pt x="2790" y="2488"/>
                    </a:lnTo>
                    <a:lnTo>
                      <a:pt x="2800" y="2449"/>
                    </a:lnTo>
                    <a:lnTo>
                      <a:pt x="2704" y="2323"/>
                    </a:lnTo>
                    <a:lnTo>
                      <a:pt x="2682" y="2241"/>
                    </a:lnTo>
                    <a:lnTo>
                      <a:pt x="2710" y="2146"/>
                    </a:lnTo>
                    <a:lnTo>
                      <a:pt x="2745" y="2061"/>
                    </a:lnTo>
                    <a:lnTo>
                      <a:pt x="2665" y="1965"/>
                    </a:lnTo>
                    <a:lnTo>
                      <a:pt x="2562" y="1965"/>
                    </a:lnTo>
                    <a:lnTo>
                      <a:pt x="2568" y="1938"/>
                    </a:lnTo>
                    <a:lnTo>
                      <a:pt x="2635" y="1921"/>
                    </a:lnTo>
                    <a:lnTo>
                      <a:pt x="2568" y="1750"/>
                    </a:lnTo>
                    <a:lnTo>
                      <a:pt x="2634" y="1722"/>
                    </a:lnTo>
                    <a:lnTo>
                      <a:pt x="2680" y="1618"/>
                    </a:lnTo>
                    <a:lnTo>
                      <a:pt x="2635" y="1554"/>
                    </a:lnTo>
                    <a:lnTo>
                      <a:pt x="2628" y="1447"/>
                    </a:lnTo>
                    <a:lnTo>
                      <a:pt x="2629" y="1341"/>
                    </a:lnTo>
                    <a:lnTo>
                      <a:pt x="2575" y="1312"/>
                    </a:lnTo>
                    <a:lnTo>
                      <a:pt x="2590" y="1218"/>
                    </a:lnTo>
                    <a:lnTo>
                      <a:pt x="2538" y="1188"/>
                    </a:lnTo>
                    <a:lnTo>
                      <a:pt x="2520" y="1128"/>
                    </a:lnTo>
                    <a:lnTo>
                      <a:pt x="2566" y="1080"/>
                    </a:lnTo>
                    <a:lnTo>
                      <a:pt x="2502" y="1018"/>
                    </a:lnTo>
                    <a:lnTo>
                      <a:pt x="2487" y="970"/>
                    </a:lnTo>
                    <a:lnTo>
                      <a:pt x="2359" y="844"/>
                    </a:lnTo>
                    <a:lnTo>
                      <a:pt x="2299" y="804"/>
                    </a:lnTo>
                    <a:lnTo>
                      <a:pt x="2205" y="865"/>
                    </a:lnTo>
                    <a:lnTo>
                      <a:pt x="2178" y="826"/>
                    </a:lnTo>
                    <a:lnTo>
                      <a:pt x="2223" y="769"/>
                    </a:lnTo>
                    <a:lnTo>
                      <a:pt x="2163" y="676"/>
                    </a:lnTo>
                    <a:lnTo>
                      <a:pt x="2121" y="738"/>
                    </a:lnTo>
                    <a:lnTo>
                      <a:pt x="2062" y="729"/>
                    </a:lnTo>
                    <a:lnTo>
                      <a:pt x="2010" y="642"/>
                    </a:lnTo>
                    <a:lnTo>
                      <a:pt x="1927" y="478"/>
                    </a:lnTo>
                    <a:lnTo>
                      <a:pt x="1837" y="409"/>
                    </a:lnTo>
                    <a:lnTo>
                      <a:pt x="1713" y="264"/>
                    </a:lnTo>
                    <a:lnTo>
                      <a:pt x="1671" y="189"/>
                    </a:lnTo>
                    <a:lnTo>
                      <a:pt x="1674" y="124"/>
                    </a:lnTo>
                    <a:lnTo>
                      <a:pt x="1642" y="90"/>
                    </a:lnTo>
                    <a:lnTo>
                      <a:pt x="1591" y="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50" name="任意多边形 4">
                <a:extLst>
                  <a:ext uri="{FF2B5EF4-FFF2-40B4-BE49-F238E27FC236}">
                    <a16:creationId xmlns:a16="http://schemas.microsoft.com/office/drawing/2014/main" id="{4C11C117-EA88-05E6-CFE8-EC6F7BF77692}"/>
                  </a:ext>
                  <a:ext uri="{C183D7F6-B498-43B3-948B-1728B52AA6E4}">
                    <adec:decorative xmlns:adec="http://schemas.microsoft.com/office/drawing/2017/decorative" val="1"/>
                  </a:ext>
                </a:extLst>
              </p:cNvPr>
              <p:cNvSpPr>
                <a:spLocks/>
              </p:cNvSpPr>
              <p:nvPr/>
            </p:nvSpPr>
            <p:spPr bwMode="auto">
              <a:xfrm>
                <a:off x="3244415" y="2071172"/>
                <a:ext cx="877888" cy="1939925"/>
              </a:xfrm>
              <a:custGeom>
                <a:avLst/>
                <a:gdLst>
                  <a:gd name="T0" fmla="*/ 36772271 w 4226"/>
                  <a:gd name="T1" fmla="*/ 0 h 9338"/>
                  <a:gd name="T2" fmla="*/ 0 w 4226"/>
                  <a:gd name="T3" fmla="*/ 36775952 h 9338"/>
                  <a:gd name="T4" fmla="*/ 36772271 w 4226"/>
                  <a:gd name="T5" fmla="*/ 36775952 h 9338"/>
                  <a:gd name="T6" fmla="*/ 36772271 w 4226"/>
                  <a:gd name="T7" fmla="*/ 0 h 9338"/>
                  <a:gd name="T8" fmla="*/ 0 60000 65536"/>
                  <a:gd name="T9" fmla="*/ 0 60000 65536"/>
                  <a:gd name="T10" fmla="*/ 0 60000 65536"/>
                  <a:gd name="T11" fmla="*/ 0 60000 65536"/>
                  <a:gd name="T12" fmla="*/ 0 w 4226"/>
                  <a:gd name="T13" fmla="*/ 0 h 9338"/>
                  <a:gd name="T14" fmla="*/ 4226 w 4226"/>
                  <a:gd name="T15" fmla="*/ 9338 h 9338"/>
                </a:gdLst>
                <a:ahLst/>
                <a:cxnLst>
                  <a:cxn ang="T8">
                    <a:pos x="T0" y="T1"/>
                  </a:cxn>
                  <a:cxn ang="T9">
                    <a:pos x="T2" y="T3"/>
                  </a:cxn>
                  <a:cxn ang="T10">
                    <a:pos x="T4" y="T5"/>
                  </a:cxn>
                  <a:cxn ang="T11">
                    <a:pos x="T6" y="T7"/>
                  </a:cxn>
                </a:cxnLst>
                <a:rect l="T12" t="T13" r="T14" b="T15"/>
                <a:pathLst>
                  <a:path w="4226" h="9338">
                    <a:moveTo>
                      <a:pt x="745" y="1175"/>
                    </a:moveTo>
                    <a:lnTo>
                      <a:pt x="844" y="1212"/>
                    </a:lnTo>
                    <a:lnTo>
                      <a:pt x="904" y="1227"/>
                    </a:lnTo>
                    <a:lnTo>
                      <a:pt x="915" y="1200"/>
                    </a:lnTo>
                    <a:lnTo>
                      <a:pt x="966" y="1181"/>
                    </a:lnTo>
                    <a:lnTo>
                      <a:pt x="970" y="1125"/>
                    </a:lnTo>
                    <a:lnTo>
                      <a:pt x="897" y="1131"/>
                    </a:lnTo>
                    <a:lnTo>
                      <a:pt x="838" y="1088"/>
                    </a:lnTo>
                    <a:lnTo>
                      <a:pt x="910" y="977"/>
                    </a:lnTo>
                    <a:lnTo>
                      <a:pt x="961" y="986"/>
                    </a:lnTo>
                    <a:lnTo>
                      <a:pt x="1096" y="926"/>
                    </a:lnTo>
                    <a:lnTo>
                      <a:pt x="1155" y="963"/>
                    </a:lnTo>
                    <a:lnTo>
                      <a:pt x="1201" y="1005"/>
                    </a:lnTo>
                    <a:lnTo>
                      <a:pt x="1296" y="1059"/>
                    </a:lnTo>
                    <a:lnTo>
                      <a:pt x="1287" y="959"/>
                    </a:lnTo>
                    <a:lnTo>
                      <a:pt x="1395" y="849"/>
                    </a:lnTo>
                    <a:lnTo>
                      <a:pt x="1459" y="827"/>
                    </a:lnTo>
                    <a:lnTo>
                      <a:pt x="1465" y="762"/>
                    </a:lnTo>
                    <a:lnTo>
                      <a:pt x="1467" y="693"/>
                    </a:lnTo>
                    <a:lnTo>
                      <a:pt x="1519" y="620"/>
                    </a:lnTo>
                    <a:lnTo>
                      <a:pt x="1476" y="551"/>
                    </a:lnTo>
                    <a:lnTo>
                      <a:pt x="1521" y="501"/>
                    </a:lnTo>
                    <a:lnTo>
                      <a:pt x="1713" y="539"/>
                    </a:lnTo>
                    <a:lnTo>
                      <a:pt x="1734" y="459"/>
                    </a:lnTo>
                    <a:lnTo>
                      <a:pt x="1843" y="420"/>
                    </a:lnTo>
                    <a:lnTo>
                      <a:pt x="1890" y="330"/>
                    </a:lnTo>
                    <a:lnTo>
                      <a:pt x="1963" y="293"/>
                    </a:lnTo>
                    <a:lnTo>
                      <a:pt x="2038" y="161"/>
                    </a:lnTo>
                    <a:lnTo>
                      <a:pt x="2116" y="171"/>
                    </a:lnTo>
                    <a:lnTo>
                      <a:pt x="2217" y="65"/>
                    </a:lnTo>
                    <a:lnTo>
                      <a:pt x="2340" y="0"/>
                    </a:lnTo>
                    <a:lnTo>
                      <a:pt x="2374" y="74"/>
                    </a:lnTo>
                    <a:lnTo>
                      <a:pt x="2391" y="111"/>
                    </a:lnTo>
                    <a:lnTo>
                      <a:pt x="2436" y="191"/>
                    </a:lnTo>
                    <a:lnTo>
                      <a:pt x="2547" y="230"/>
                    </a:lnTo>
                    <a:lnTo>
                      <a:pt x="2577" y="320"/>
                    </a:lnTo>
                    <a:lnTo>
                      <a:pt x="2637" y="363"/>
                    </a:lnTo>
                    <a:lnTo>
                      <a:pt x="2677" y="417"/>
                    </a:lnTo>
                    <a:lnTo>
                      <a:pt x="2805" y="378"/>
                    </a:lnTo>
                    <a:lnTo>
                      <a:pt x="2836" y="420"/>
                    </a:lnTo>
                    <a:lnTo>
                      <a:pt x="2800" y="496"/>
                    </a:lnTo>
                    <a:lnTo>
                      <a:pt x="2851" y="585"/>
                    </a:lnTo>
                    <a:lnTo>
                      <a:pt x="2739" y="612"/>
                    </a:lnTo>
                    <a:lnTo>
                      <a:pt x="2637" y="681"/>
                    </a:lnTo>
                    <a:lnTo>
                      <a:pt x="2635" y="759"/>
                    </a:lnTo>
                    <a:lnTo>
                      <a:pt x="2605" y="827"/>
                    </a:lnTo>
                    <a:lnTo>
                      <a:pt x="2557" y="869"/>
                    </a:lnTo>
                    <a:lnTo>
                      <a:pt x="2619" y="926"/>
                    </a:lnTo>
                    <a:lnTo>
                      <a:pt x="2647" y="1025"/>
                    </a:lnTo>
                    <a:lnTo>
                      <a:pt x="2689" y="1067"/>
                    </a:lnTo>
                    <a:lnTo>
                      <a:pt x="2644" y="1100"/>
                    </a:lnTo>
                    <a:lnTo>
                      <a:pt x="2623" y="1170"/>
                    </a:lnTo>
                    <a:lnTo>
                      <a:pt x="2539" y="1247"/>
                    </a:lnTo>
                    <a:lnTo>
                      <a:pt x="2607" y="1308"/>
                    </a:lnTo>
                    <a:lnTo>
                      <a:pt x="2620" y="1367"/>
                    </a:lnTo>
                    <a:lnTo>
                      <a:pt x="2598" y="1433"/>
                    </a:lnTo>
                    <a:lnTo>
                      <a:pt x="2647" y="1524"/>
                    </a:lnTo>
                    <a:lnTo>
                      <a:pt x="2728" y="1574"/>
                    </a:lnTo>
                    <a:lnTo>
                      <a:pt x="2824" y="1541"/>
                    </a:lnTo>
                    <a:lnTo>
                      <a:pt x="2874" y="1463"/>
                    </a:lnTo>
                    <a:lnTo>
                      <a:pt x="2955" y="1442"/>
                    </a:lnTo>
                    <a:lnTo>
                      <a:pt x="3022" y="1380"/>
                    </a:lnTo>
                    <a:lnTo>
                      <a:pt x="3060" y="1455"/>
                    </a:lnTo>
                    <a:lnTo>
                      <a:pt x="3204" y="1598"/>
                    </a:lnTo>
                    <a:lnTo>
                      <a:pt x="3256" y="1637"/>
                    </a:lnTo>
                    <a:lnTo>
                      <a:pt x="3262" y="1701"/>
                    </a:lnTo>
                    <a:lnTo>
                      <a:pt x="3213" y="1760"/>
                    </a:lnTo>
                    <a:lnTo>
                      <a:pt x="3193" y="1850"/>
                    </a:lnTo>
                    <a:lnTo>
                      <a:pt x="3213" y="1892"/>
                    </a:lnTo>
                    <a:lnTo>
                      <a:pt x="3145" y="2036"/>
                    </a:lnTo>
                    <a:lnTo>
                      <a:pt x="3172" y="2102"/>
                    </a:lnTo>
                    <a:lnTo>
                      <a:pt x="3224" y="2144"/>
                    </a:lnTo>
                    <a:lnTo>
                      <a:pt x="3274" y="2136"/>
                    </a:lnTo>
                    <a:lnTo>
                      <a:pt x="3313" y="2208"/>
                    </a:lnTo>
                    <a:lnTo>
                      <a:pt x="3264" y="2262"/>
                    </a:lnTo>
                    <a:lnTo>
                      <a:pt x="3208" y="2312"/>
                    </a:lnTo>
                    <a:lnTo>
                      <a:pt x="3253" y="2393"/>
                    </a:lnTo>
                    <a:lnTo>
                      <a:pt x="3256" y="2450"/>
                    </a:lnTo>
                    <a:lnTo>
                      <a:pt x="3349" y="2535"/>
                    </a:lnTo>
                    <a:lnTo>
                      <a:pt x="3415" y="2609"/>
                    </a:lnTo>
                    <a:lnTo>
                      <a:pt x="3474" y="2630"/>
                    </a:lnTo>
                    <a:lnTo>
                      <a:pt x="3499" y="2703"/>
                    </a:lnTo>
                    <a:lnTo>
                      <a:pt x="3568" y="2714"/>
                    </a:lnTo>
                    <a:lnTo>
                      <a:pt x="3594" y="2790"/>
                    </a:lnTo>
                    <a:lnTo>
                      <a:pt x="3600" y="2871"/>
                    </a:lnTo>
                    <a:lnTo>
                      <a:pt x="3598" y="2939"/>
                    </a:lnTo>
                    <a:lnTo>
                      <a:pt x="3592" y="3020"/>
                    </a:lnTo>
                    <a:lnTo>
                      <a:pt x="3523" y="3087"/>
                    </a:lnTo>
                    <a:lnTo>
                      <a:pt x="3376" y="3063"/>
                    </a:lnTo>
                    <a:lnTo>
                      <a:pt x="3246" y="3195"/>
                    </a:lnTo>
                    <a:lnTo>
                      <a:pt x="3244" y="3249"/>
                    </a:lnTo>
                    <a:lnTo>
                      <a:pt x="3276" y="3303"/>
                    </a:lnTo>
                    <a:lnTo>
                      <a:pt x="3282" y="3345"/>
                    </a:lnTo>
                    <a:lnTo>
                      <a:pt x="3100" y="3482"/>
                    </a:lnTo>
                    <a:lnTo>
                      <a:pt x="3250" y="3606"/>
                    </a:lnTo>
                    <a:lnTo>
                      <a:pt x="3199" y="3674"/>
                    </a:lnTo>
                    <a:lnTo>
                      <a:pt x="3207" y="3756"/>
                    </a:lnTo>
                    <a:lnTo>
                      <a:pt x="3220" y="3830"/>
                    </a:lnTo>
                    <a:lnTo>
                      <a:pt x="3207" y="3920"/>
                    </a:lnTo>
                    <a:lnTo>
                      <a:pt x="3160" y="3962"/>
                    </a:lnTo>
                    <a:lnTo>
                      <a:pt x="3102" y="3906"/>
                    </a:lnTo>
                    <a:lnTo>
                      <a:pt x="3028" y="3953"/>
                    </a:lnTo>
                    <a:lnTo>
                      <a:pt x="3004" y="4001"/>
                    </a:lnTo>
                    <a:lnTo>
                      <a:pt x="2926" y="4013"/>
                    </a:lnTo>
                    <a:lnTo>
                      <a:pt x="2863" y="3986"/>
                    </a:lnTo>
                    <a:lnTo>
                      <a:pt x="2812" y="4116"/>
                    </a:lnTo>
                    <a:lnTo>
                      <a:pt x="2754" y="4181"/>
                    </a:lnTo>
                    <a:lnTo>
                      <a:pt x="2673" y="4278"/>
                    </a:lnTo>
                    <a:lnTo>
                      <a:pt x="2611" y="4323"/>
                    </a:lnTo>
                    <a:lnTo>
                      <a:pt x="2616" y="4430"/>
                    </a:lnTo>
                    <a:lnTo>
                      <a:pt x="2662" y="4464"/>
                    </a:lnTo>
                    <a:lnTo>
                      <a:pt x="2698" y="4551"/>
                    </a:lnTo>
                    <a:lnTo>
                      <a:pt x="2787" y="4590"/>
                    </a:lnTo>
                    <a:lnTo>
                      <a:pt x="2856" y="4647"/>
                    </a:lnTo>
                    <a:lnTo>
                      <a:pt x="2844" y="4727"/>
                    </a:lnTo>
                    <a:lnTo>
                      <a:pt x="2857" y="4784"/>
                    </a:lnTo>
                    <a:lnTo>
                      <a:pt x="2964" y="4784"/>
                    </a:lnTo>
                    <a:lnTo>
                      <a:pt x="3085" y="4757"/>
                    </a:lnTo>
                    <a:lnTo>
                      <a:pt x="3100" y="4839"/>
                    </a:lnTo>
                    <a:lnTo>
                      <a:pt x="3147" y="4919"/>
                    </a:lnTo>
                    <a:lnTo>
                      <a:pt x="3115" y="4953"/>
                    </a:lnTo>
                    <a:lnTo>
                      <a:pt x="3151" y="5013"/>
                    </a:lnTo>
                    <a:lnTo>
                      <a:pt x="3202" y="4979"/>
                    </a:lnTo>
                    <a:lnTo>
                      <a:pt x="3297" y="5078"/>
                    </a:lnTo>
                    <a:lnTo>
                      <a:pt x="3426" y="5031"/>
                    </a:lnTo>
                    <a:lnTo>
                      <a:pt x="3442" y="5099"/>
                    </a:lnTo>
                    <a:lnTo>
                      <a:pt x="3505" y="5085"/>
                    </a:lnTo>
                    <a:lnTo>
                      <a:pt x="3534" y="5138"/>
                    </a:lnTo>
                    <a:lnTo>
                      <a:pt x="3558" y="5219"/>
                    </a:lnTo>
                    <a:lnTo>
                      <a:pt x="3612" y="5255"/>
                    </a:lnTo>
                    <a:lnTo>
                      <a:pt x="3676" y="5270"/>
                    </a:lnTo>
                    <a:lnTo>
                      <a:pt x="3726" y="5318"/>
                    </a:lnTo>
                    <a:lnTo>
                      <a:pt x="3715" y="5373"/>
                    </a:lnTo>
                    <a:lnTo>
                      <a:pt x="3774" y="5433"/>
                    </a:lnTo>
                    <a:lnTo>
                      <a:pt x="3793" y="5513"/>
                    </a:lnTo>
                    <a:lnTo>
                      <a:pt x="3879" y="5571"/>
                    </a:lnTo>
                    <a:lnTo>
                      <a:pt x="3885" y="5660"/>
                    </a:lnTo>
                    <a:lnTo>
                      <a:pt x="3787" y="5720"/>
                    </a:lnTo>
                    <a:lnTo>
                      <a:pt x="3697" y="5783"/>
                    </a:lnTo>
                    <a:lnTo>
                      <a:pt x="3679" y="5876"/>
                    </a:lnTo>
                    <a:lnTo>
                      <a:pt x="3682" y="5984"/>
                    </a:lnTo>
                    <a:lnTo>
                      <a:pt x="3651" y="6047"/>
                    </a:lnTo>
                    <a:lnTo>
                      <a:pt x="3568" y="6114"/>
                    </a:lnTo>
                    <a:lnTo>
                      <a:pt x="3633" y="6278"/>
                    </a:lnTo>
                    <a:lnTo>
                      <a:pt x="3709" y="6327"/>
                    </a:lnTo>
                    <a:lnTo>
                      <a:pt x="3772" y="6326"/>
                    </a:lnTo>
                    <a:lnTo>
                      <a:pt x="3825" y="6287"/>
                    </a:lnTo>
                    <a:lnTo>
                      <a:pt x="3864" y="6282"/>
                    </a:lnTo>
                    <a:lnTo>
                      <a:pt x="3870" y="6314"/>
                    </a:lnTo>
                    <a:lnTo>
                      <a:pt x="3898" y="6359"/>
                    </a:lnTo>
                    <a:lnTo>
                      <a:pt x="3894" y="6440"/>
                    </a:lnTo>
                    <a:lnTo>
                      <a:pt x="3924" y="6477"/>
                    </a:lnTo>
                    <a:lnTo>
                      <a:pt x="3925" y="6558"/>
                    </a:lnTo>
                    <a:lnTo>
                      <a:pt x="3993" y="6578"/>
                    </a:lnTo>
                    <a:lnTo>
                      <a:pt x="4047" y="6669"/>
                    </a:lnTo>
                    <a:lnTo>
                      <a:pt x="4117" y="6737"/>
                    </a:lnTo>
                    <a:lnTo>
                      <a:pt x="4156" y="6794"/>
                    </a:lnTo>
                    <a:lnTo>
                      <a:pt x="4216" y="6831"/>
                    </a:lnTo>
                    <a:lnTo>
                      <a:pt x="4226" y="6888"/>
                    </a:lnTo>
                    <a:lnTo>
                      <a:pt x="4182" y="6926"/>
                    </a:lnTo>
                    <a:lnTo>
                      <a:pt x="4195" y="6984"/>
                    </a:lnTo>
                    <a:lnTo>
                      <a:pt x="4143" y="7010"/>
                    </a:lnTo>
                    <a:lnTo>
                      <a:pt x="4081" y="7002"/>
                    </a:lnTo>
                    <a:lnTo>
                      <a:pt x="4071" y="7082"/>
                    </a:lnTo>
                    <a:lnTo>
                      <a:pt x="4014" y="7134"/>
                    </a:lnTo>
                    <a:lnTo>
                      <a:pt x="4030" y="7230"/>
                    </a:lnTo>
                    <a:lnTo>
                      <a:pt x="3991" y="7278"/>
                    </a:lnTo>
                    <a:lnTo>
                      <a:pt x="3928" y="7334"/>
                    </a:lnTo>
                    <a:lnTo>
                      <a:pt x="3946" y="7386"/>
                    </a:lnTo>
                    <a:lnTo>
                      <a:pt x="4018" y="7403"/>
                    </a:lnTo>
                    <a:lnTo>
                      <a:pt x="3979" y="7524"/>
                    </a:lnTo>
                    <a:lnTo>
                      <a:pt x="3915" y="7571"/>
                    </a:lnTo>
                    <a:lnTo>
                      <a:pt x="3934" y="7622"/>
                    </a:lnTo>
                    <a:lnTo>
                      <a:pt x="3973" y="7629"/>
                    </a:lnTo>
                    <a:lnTo>
                      <a:pt x="3991" y="7689"/>
                    </a:lnTo>
                    <a:lnTo>
                      <a:pt x="3955" y="7725"/>
                    </a:lnTo>
                    <a:lnTo>
                      <a:pt x="3994" y="7808"/>
                    </a:lnTo>
                    <a:lnTo>
                      <a:pt x="3973" y="7881"/>
                    </a:lnTo>
                    <a:lnTo>
                      <a:pt x="3982" y="7998"/>
                    </a:lnTo>
                    <a:lnTo>
                      <a:pt x="3999" y="8085"/>
                    </a:lnTo>
                    <a:lnTo>
                      <a:pt x="4030" y="8138"/>
                    </a:lnTo>
                    <a:lnTo>
                      <a:pt x="4053" y="8184"/>
                    </a:lnTo>
                    <a:lnTo>
                      <a:pt x="4018" y="8220"/>
                    </a:lnTo>
                    <a:lnTo>
                      <a:pt x="4032" y="8280"/>
                    </a:lnTo>
                    <a:lnTo>
                      <a:pt x="4000" y="8322"/>
                    </a:lnTo>
                    <a:lnTo>
                      <a:pt x="3943" y="8354"/>
                    </a:lnTo>
                    <a:lnTo>
                      <a:pt x="3894" y="8330"/>
                    </a:lnTo>
                    <a:lnTo>
                      <a:pt x="3855" y="8355"/>
                    </a:lnTo>
                    <a:lnTo>
                      <a:pt x="3837" y="8403"/>
                    </a:lnTo>
                    <a:lnTo>
                      <a:pt x="3796" y="8423"/>
                    </a:lnTo>
                    <a:lnTo>
                      <a:pt x="3724" y="8430"/>
                    </a:lnTo>
                    <a:lnTo>
                      <a:pt x="3655" y="8375"/>
                    </a:lnTo>
                    <a:lnTo>
                      <a:pt x="3642" y="8456"/>
                    </a:lnTo>
                    <a:lnTo>
                      <a:pt x="3558" y="8514"/>
                    </a:lnTo>
                    <a:lnTo>
                      <a:pt x="3394" y="8739"/>
                    </a:lnTo>
                    <a:lnTo>
                      <a:pt x="3279" y="8808"/>
                    </a:lnTo>
                    <a:lnTo>
                      <a:pt x="3220" y="8784"/>
                    </a:lnTo>
                    <a:lnTo>
                      <a:pt x="3165" y="8825"/>
                    </a:lnTo>
                    <a:lnTo>
                      <a:pt x="3130" y="8897"/>
                    </a:lnTo>
                    <a:lnTo>
                      <a:pt x="3033" y="8916"/>
                    </a:lnTo>
                    <a:lnTo>
                      <a:pt x="3034" y="9005"/>
                    </a:lnTo>
                    <a:lnTo>
                      <a:pt x="3061" y="9071"/>
                    </a:lnTo>
                    <a:lnTo>
                      <a:pt x="3028" y="9134"/>
                    </a:lnTo>
                    <a:lnTo>
                      <a:pt x="2983" y="9153"/>
                    </a:lnTo>
                    <a:lnTo>
                      <a:pt x="2911" y="9194"/>
                    </a:lnTo>
                    <a:lnTo>
                      <a:pt x="2890" y="9249"/>
                    </a:lnTo>
                    <a:lnTo>
                      <a:pt x="2797" y="9299"/>
                    </a:lnTo>
                    <a:lnTo>
                      <a:pt x="2761" y="9275"/>
                    </a:lnTo>
                    <a:lnTo>
                      <a:pt x="2686" y="9263"/>
                    </a:lnTo>
                    <a:lnTo>
                      <a:pt x="2650" y="9338"/>
                    </a:lnTo>
                    <a:lnTo>
                      <a:pt x="2596" y="9296"/>
                    </a:lnTo>
                    <a:lnTo>
                      <a:pt x="2536" y="9315"/>
                    </a:lnTo>
                    <a:lnTo>
                      <a:pt x="2490" y="9297"/>
                    </a:lnTo>
                    <a:lnTo>
                      <a:pt x="2494" y="9209"/>
                    </a:lnTo>
                    <a:lnTo>
                      <a:pt x="2392" y="9143"/>
                    </a:lnTo>
                    <a:lnTo>
                      <a:pt x="2286" y="9194"/>
                    </a:lnTo>
                    <a:lnTo>
                      <a:pt x="2233" y="9156"/>
                    </a:lnTo>
                    <a:lnTo>
                      <a:pt x="2160" y="9203"/>
                    </a:lnTo>
                    <a:lnTo>
                      <a:pt x="2083" y="9174"/>
                    </a:lnTo>
                    <a:lnTo>
                      <a:pt x="2047" y="9143"/>
                    </a:lnTo>
                    <a:lnTo>
                      <a:pt x="1969" y="9167"/>
                    </a:lnTo>
                    <a:lnTo>
                      <a:pt x="1881" y="9125"/>
                    </a:lnTo>
                    <a:lnTo>
                      <a:pt x="1894" y="9066"/>
                    </a:lnTo>
                    <a:lnTo>
                      <a:pt x="1836" y="9044"/>
                    </a:lnTo>
                    <a:lnTo>
                      <a:pt x="1816" y="8853"/>
                    </a:lnTo>
                    <a:lnTo>
                      <a:pt x="1779" y="8768"/>
                    </a:lnTo>
                    <a:lnTo>
                      <a:pt x="1728" y="8742"/>
                    </a:lnTo>
                    <a:lnTo>
                      <a:pt x="1773" y="8619"/>
                    </a:lnTo>
                    <a:lnTo>
                      <a:pt x="1707" y="8652"/>
                    </a:lnTo>
                    <a:lnTo>
                      <a:pt x="1624" y="8600"/>
                    </a:lnTo>
                    <a:lnTo>
                      <a:pt x="1557" y="8528"/>
                    </a:lnTo>
                    <a:lnTo>
                      <a:pt x="1482" y="8474"/>
                    </a:lnTo>
                    <a:lnTo>
                      <a:pt x="1596" y="8439"/>
                    </a:lnTo>
                    <a:lnTo>
                      <a:pt x="1660" y="8406"/>
                    </a:lnTo>
                    <a:lnTo>
                      <a:pt x="1696" y="8339"/>
                    </a:lnTo>
                    <a:lnTo>
                      <a:pt x="1504" y="8147"/>
                    </a:lnTo>
                    <a:lnTo>
                      <a:pt x="1369" y="8070"/>
                    </a:lnTo>
                    <a:lnTo>
                      <a:pt x="1303" y="8087"/>
                    </a:lnTo>
                    <a:lnTo>
                      <a:pt x="1240" y="8015"/>
                    </a:lnTo>
                    <a:lnTo>
                      <a:pt x="1294" y="7970"/>
                    </a:lnTo>
                    <a:lnTo>
                      <a:pt x="1234" y="7860"/>
                    </a:lnTo>
                    <a:lnTo>
                      <a:pt x="1195" y="7779"/>
                    </a:lnTo>
                    <a:lnTo>
                      <a:pt x="1155" y="7718"/>
                    </a:lnTo>
                    <a:lnTo>
                      <a:pt x="1071" y="7634"/>
                    </a:lnTo>
                    <a:lnTo>
                      <a:pt x="976" y="7553"/>
                    </a:lnTo>
                    <a:lnTo>
                      <a:pt x="993" y="7485"/>
                    </a:lnTo>
                    <a:lnTo>
                      <a:pt x="1033" y="7448"/>
                    </a:lnTo>
                    <a:lnTo>
                      <a:pt x="1225" y="7362"/>
                    </a:lnTo>
                    <a:lnTo>
                      <a:pt x="1293" y="7308"/>
                    </a:lnTo>
                    <a:lnTo>
                      <a:pt x="1390" y="7263"/>
                    </a:lnTo>
                    <a:lnTo>
                      <a:pt x="1422" y="7328"/>
                    </a:lnTo>
                    <a:lnTo>
                      <a:pt x="1492" y="7562"/>
                    </a:lnTo>
                    <a:lnTo>
                      <a:pt x="1552" y="7628"/>
                    </a:lnTo>
                    <a:lnTo>
                      <a:pt x="1647" y="7817"/>
                    </a:lnTo>
                    <a:lnTo>
                      <a:pt x="1803" y="7908"/>
                    </a:lnTo>
                    <a:lnTo>
                      <a:pt x="1851" y="7913"/>
                    </a:lnTo>
                    <a:lnTo>
                      <a:pt x="1891" y="7847"/>
                    </a:lnTo>
                    <a:lnTo>
                      <a:pt x="1929" y="7827"/>
                    </a:lnTo>
                    <a:lnTo>
                      <a:pt x="1989" y="7881"/>
                    </a:lnTo>
                    <a:lnTo>
                      <a:pt x="2068" y="7850"/>
                    </a:lnTo>
                    <a:lnTo>
                      <a:pt x="2127" y="7814"/>
                    </a:lnTo>
                    <a:lnTo>
                      <a:pt x="2095" y="7770"/>
                    </a:lnTo>
                    <a:lnTo>
                      <a:pt x="2020" y="7784"/>
                    </a:lnTo>
                    <a:lnTo>
                      <a:pt x="1929" y="7712"/>
                    </a:lnTo>
                    <a:lnTo>
                      <a:pt x="1897" y="7755"/>
                    </a:lnTo>
                    <a:lnTo>
                      <a:pt x="1846" y="7752"/>
                    </a:lnTo>
                    <a:lnTo>
                      <a:pt x="1767" y="7695"/>
                    </a:lnTo>
                    <a:lnTo>
                      <a:pt x="1674" y="7623"/>
                    </a:lnTo>
                    <a:lnTo>
                      <a:pt x="1585" y="7565"/>
                    </a:lnTo>
                    <a:lnTo>
                      <a:pt x="1521" y="7496"/>
                    </a:lnTo>
                    <a:lnTo>
                      <a:pt x="1480" y="7445"/>
                    </a:lnTo>
                    <a:lnTo>
                      <a:pt x="1498" y="7302"/>
                    </a:lnTo>
                    <a:lnTo>
                      <a:pt x="1462" y="7250"/>
                    </a:lnTo>
                    <a:lnTo>
                      <a:pt x="1408" y="7191"/>
                    </a:lnTo>
                    <a:lnTo>
                      <a:pt x="1390" y="7154"/>
                    </a:lnTo>
                    <a:lnTo>
                      <a:pt x="1359" y="7059"/>
                    </a:lnTo>
                    <a:lnTo>
                      <a:pt x="1336" y="7004"/>
                    </a:lnTo>
                    <a:lnTo>
                      <a:pt x="1324" y="6926"/>
                    </a:lnTo>
                    <a:lnTo>
                      <a:pt x="1243" y="6846"/>
                    </a:lnTo>
                    <a:lnTo>
                      <a:pt x="1242" y="6765"/>
                    </a:lnTo>
                    <a:lnTo>
                      <a:pt x="1275" y="6681"/>
                    </a:lnTo>
                    <a:lnTo>
                      <a:pt x="1377" y="6531"/>
                    </a:lnTo>
                    <a:lnTo>
                      <a:pt x="1435" y="6407"/>
                    </a:lnTo>
                    <a:lnTo>
                      <a:pt x="1500" y="6329"/>
                    </a:lnTo>
                    <a:lnTo>
                      <a:pt x="1483" y="6290"/>
                    </a:lnTo>
                    <a:lnTo>
                      <a:pt x="1540" y="6260"/>
                    </a:lnTo>
                    <a:lnTo>
                      <a:pt x="1564" y="6215"/>
                    </a:lnTo>
                    <a:lnTo>
                      <a:pt x="1624" y="6204"/>
                    </a:lnTo>
                    <a:lnTo>
                      <a:pt x="1657" y="6111"/>
                    </a:lnTo>
                    <a:lnTo>
                      <a:pt x="1704" y="6084"/>
                    </a:lnTo>
                    <a:lnTo>
                      <a:pt x="1809" y="6069"/>
                    </a:lnTo>
                    <a:lnTo>
                      <a:pt x="1896" y="6050"/>
                    </a:lnTo>
                    <a:lnTo>
                      <a:pt x="1884" y="6018"/>
                    </a:lnTo>
                    <a:lnTo>
                      <a:pt x="1791" y="6042"/>
                    </a:lnTo>
                    <a:lnTo>
                      <a:pt x="1698" y="6059"/>
                    </a:lnTo>
                    <a:lnTo>
                      <a:pt x="1476" y="6027"/>
                    </a:lnTo>
                    <a:lnTo>
                      <a:pt x="1386" y="5933"/>
                    </a:lnTo>
                    <a:lnTo>
                      <a:pt x="1366" y="5873"/>
                    </a:lnTo>
                    <a:lnTo>
                      <a:pt x="1398" y="5450"/>
                    </a:lnTo>
                    <a:lnTo>
                      <a:pt x="1417" y="5367"/>
                    </a:lnTo>
                    <a:lnTo>
                      <a:pt x="1398" y="5277"/>
                    </a:lnTo>
                    <a:lnTo>
                      <a:pt x="1467" y="5232"/>
                    </a:lnTo>
                    <a:lnTo>
                      <a:pt x="1497" y="5258"/>
                    </a:lnTo>
                    <a:lnTo>
                      <a:pt x="1486" y="5333"/>
                    </a:lnTo>
                    <a:lnTo>
                      <a:pt x="1518" y="5366"/>
                    </a:lnTo>
                    <a:lnTo>
                      <a:pt x="1555" y="5394"/>
                    </a:lnTo>
                    <a:lnTo>
                      <a:pt x="1587" y="5373"/>
                    </a:lnTo>
                    <a:lnTo>
                      <a:pt x="1563" y="5333"/>
                    </a:lnTo>
                    <a:lnTo>
                      <a:pt x="1540" y="5264"/>
                    </a:lnTo>
                    <a:lnTo>
                      <a:pt x="1554" y="5214"/>
                    </a:lnTo>
                    <a:lnTo>
                      <a:pt x="1630" y="5174"/>
                    </a:lnTo>
                    <a:lnTo>
                      <a:pt x="1714" y="5144"/>
                    </a:lnTo>
                    <a:lnTo>
                      <a:pt x="1764" y="5192"/>
                    </a:lnTo>
                    <a:lnTo>
                      <a:pt x="1894" y="5103"/>
                    </a:lnTo>
                    <a:lnTo>
                      <a:pt x="1851" y="5045"/>
                    </a:lnTo>
                    <a:lnTo>
                      <a:pt x="1849" y="4974"/>
                    </a:lnTo>
                    <a:lnTo>
                      <a:pt x="1905" y="4955"/>
                    </a:lnTo>
                    <a:lnTo>
                      <a:pt x="1945" y="4959"/>
                    </a:lnTo>
                    <a:lnTo>
                      <a:pt x="1935" y="4830"/>
                    </a:lnTo>
                    <a:lnTo>
                      <a:pt x="1893" y="4920"/>
                    </a:lnTo>
                    <a:lnTo>
                      <a:pt x="1852" y="4874"/>
                    </a:lnTo>
                    <a:lnTo>
                      <a:pt x="1846" y="4943"/>
                    </a:lnTo>
                    <a:lnTo>
                      <a:pt x="1785" y="4977"/>
                    </a:lnTo>
                    <a:lnTo>
                      <a:pt x="1771" y="4860"/>
                    </a:lnTo>
                    <a:lnTo>
                      <a:pt x="1732" y="4815"/>
                    </a:lnTo>
                    <a:lnTo>
                      <a:pt x="1846" y="4625"/>
                    </a:lnTo>
                    <a:lnTo>
                      <a:pt x="1912" y="4611"/>
                    </a:lnTo>
                    <a:lnTo>
                      <a:pt x="1983" y="4568"/>
                    </a:lnTo>
                    <a:lnTo>
                      <a:pt x="1963" y="4520"/>
                    </a:lnTo>
                    <a:lnTo>
                      <a:pt x="2008" y="4493"/>
                    </a:lnTo>
                    <a:lnTo>
                      <a:pt x="2013" y="4446"/>
                    </a:lnTo>
                    <a:lnTo>
                      <a:pt x="2073" y="4383"/>
                    </a:lnTo>
                    <a:lnTo>
                      <a:pt x="2059" y="4368"/>
                    </a:lnTo>
                    <a:lnTo>
                      <a:pt x="1984" y="4422"/>
                    </a:lnTo>
                    <a:lnTo>
                      <a:pt x="1947" y="4311"/>
                    </a:lnTo>
                    <a:lnTo>
                      <a:pt x="1876" y="4295"/>
                    </a:lnTo>
                    <a:lnTo>
                      <a:pt x="1882" y="4196"/>
                    </a:lnTo>
                    <a:lnTo>
                      <a:pt x="1899" y="4128"/>
                    </a:lnTo>
                    <a:lnTo>
                      <a:pt x="1983" y="4079"/>
                    </a:lnTo>
                    <a:lnTo>
                      <a:pt x="2058" y="3977"/>
                    </a:lnTo>
                    <a:lnTo>
                      <a:pt x="1954" y="4007"/>
                    </a:lnTo>
                    <a:lnTo>
                      <a:pt x="1932" y="4074"/>
                    </a:lnTo>
                    <a:lnTo>
                      <a:pt x="1884" y="4076"/>
                    </a:lnTo>
                    <a:lnTo>
                      <a:pt x="1765" y="4130"/>
                    </a:lnTo>
                    <a:lnTo>
                      <a:pt x="1716" y="4263"/>
                    </a:lnTo>
                    <a:lnTo>
                      <a:pt x="1588" y="4364"/>
                    </a:lnTo>
                    <a:lnTo>
                      <a:pt x="1516" y="4377"/>
                    </a:lnTo>
                    <a:lnTo>
                      <a:pt x="1521" y="4298"/>
                    </a:lnTo>
                    <a:lnTo>
                      <a:pt x="1543" y="4199"/>
                    </a:lnTo>
                    <a:lnTo>
                      <a:pt x="1432" y="4092"/>
                    </a:lnTo>
                    <a:lnTo>
                      <a:pt x="1372" y="4163"/>
                    </a:lnTo>
                    <a:lnTo>
                      <a:pt x="1395" y="4244"/>
                    </a:lnTo>
                    <a:lnTo>
                      <a:pt x="1336" y="4295"/>
                    </a:lnTo>
                    <a:lnTo>
                      <a:pt x="1257" y="4440"/>
                    </a:lnTo>
                    <a:lnTo>
                      <a:pt x="1114" y="4601"/>
                    </a:lnTo>
                    <a:lnTo>
                      <a:pt x="1069" y="4493"/>
                    </a:lnTo>
                    <a:lnTo>
                      <a:pt x="984" y="4553"/>
                    </a:lnTo>
                    <a:lnTo>
                      <a:pt x="1029" y="4671"/>
                    </a:lnTo>
                    <a:lnTo>
                      <a:pt x="1090" y="4694"/>
                    </a:lnTo>
                    <a:lnTo>
                      <a:pt x="1086" y="4632"/>
                    </a:lnTo>
                    <a:lnTo>
                      <a:pt x="1128" y="4632"/>
                    </a:lnTo>
                    <a:lnTo>
                      <a:pt x="1096" y="4763"/>
                    </a:lnTo>
                    <a:lnTo>
                      <a:pt x="994" y="4703"/>
                    </a:lnTo>
                    <a:lnTo>
                      <a:pt x="924" y="4586"/>
                    </a:lnTo>
                    <a:lnTo>
                      <a:pt x="865" y="4458"/>
                    </a:lnTo>
                    <a:lnTo>
                      <a:pt x="855" y="4328"/>
                    </a:lnTo>
                    <a:lnTo>
                      <a:pt x="916" y="4269"/>
                    </a:lnTo>
                    <a:lnTo>
                      <a:pt x="906" y="4218"/>
                    </a:lnTo>
                    <a:lnTo>
                      <a:pt x="1014" y="4182"/>
                    </a:lnTo>
                    <a:lnTo>
                      <a:pt x="1012" y="4118"/>
                    </a:lnTo>
                    <a:lnTo>
                      <a:pt x="1063" y="3971"/>
                    </a:lnTo>
                    <a:lnTo>
                      <a:pt x="1053" y="3914"/>
                    </a:lnTo>
                    <a:lnTo>
                      <a:pt x="978" y="3806"/>
                    </a:lnTo>
                    <a:lnTo>
                      <a:pt x="963" y="3851"/>
                    </a:lnTo>
                    <a:lnTo>
                      <a:pt x="1000" y="3935"/>
                    </a:lnTo>
                    <a:lnTo>
                      <a:pt x="915" y="4026"/>
                    </a:lnTo>
                    <a:lnTo>
                      <a:pt x="951" y="4074"/>
                    </a:lnTo>
                    <a:lnTo>
                      <a:pt x="933" y="4106"/>
                    </a:lnTo>
                    <a:lnTo>
                      <a:pt x="874" y="4118"/>
                    </a:lnTo>
                    <a:lnTo>
                      <a:pt x="802" y="4148"/>
                    </a:lnTo>
                    <a:lnTo>
                      <a:pt x="723" y="4074"/>
                    </a:lnTo>
                    <a:lnTo>
                      <a:pt x="591" y="3870"/>
                    </a:lnTo>
                    <a:lnTo>
                      <a:pt x="501" y="3710"/>
                    </a:lnTo>
                    <a:lnTo>
                      <a:pt x="535" y="3650"/>
                    </a:lnTo>
                    <a:lnTo>
                      <a:pt x="499" y="3498"/>
                    </a:lnTo>
                    <a:lnTo>
                      <a:pt x="442" y="3407"/>
                    </a:lnTo>
                    <a:lnTo>
                      <a:pt x="397" y="3311"/>
                    </a:lnTo>
                    <a:lnTo>
                      <a:pt x="183" y="2999"/>
                    </a:lnTo>
                    <a:lnTo>
                      <a:pt x="114" y="2879"/>
                    </a:lnTo>
                    <a:lnTo>
                      <a:pt x="61" y="2876"/>
                    </a:lnTo>
                    <a:lnTo>
                      <a:pt x="0" y="2772"/>
                    </a:lnTo>
                    <a:lnTo>
                      <a:pt x="76" y="2702"/>
                    </a:lnTo>
                    <a:lnTo>
                      <a:pt x="120" y="2588"/>
                    </a:lnTo>
                    <a:lnTo>
                      <a:pt x="136" y="2528"/>
                    </a:lnTo>
                    <a:lnTo>
                      <a:pt x="151" y="2453"/>
                    </a:lnTo>
                    <a:lnTo>
                      <a:pt x="189" y="2355"/>
                    </a:lnTo>
                    <a:lnTo>
                      <a:pt x="184" y="2171"/>
                    </a:lnTo>
                    <a:lnTo>
                      <a:pt x="309" y="2010"/>
                    </a:lnTo>
                    <a:lnTo>
                      <a:pt x="339" y="1934"/>
                    </a:lnTo>
                    <a:lnTo>
                      <a:pt x="396" y="1866"/>
                    </a:lnTo>
                    <a:lnTo>
                      <a:pt x="475" y="1815"/>
                    </a:lnTo>
                    <a:lnTo>
                      <a:pt x="540" y="1719"/>
                    </a:lnTo>
                    <a:lnTo>
                      <a:pt x="534" y="1643"/>
                    </a:lnTo>
                    <a:lnTo>
                      <a:pt x="528" y="1536"/>
                    </a:lnTo>
                    <a:lnTo>
                      <a:pt x="600" y="1407"/>
                    </a:lnTo>
                    <a:lnTo>
                      <a:pt x="619" y="1310"/>
                    </a:lnTo>
                    <a:lnTo>
                      <a:pt x="745" y="1175"/>
                    </a:lnTo>
                    <a:close/>
                  </a:path>
                </a:pathLst>
              </a:custGeom>
              <a:solidFill>
                <a:schemeClr val="accent3"/>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endParaRPr>
              </a:p>
            </p:txBody>
          </p:sp>
          <p:sp>
            <p:nvSpPr>
              <p:cNvPr id="51" name="任意多边形 4">
                <a:extLst>
                  <a:ext uri="{FF2B5EF4-FFF2-40B4-BE49-F238E27FC236}">
                    <a16:creationId xmlns:a16="http://schemas.microsoft.com/office/drawing/2014/main" id="{5F3FD0F1-39F9-3647-050F-9CCD8BC600DD}"/>
                  </a:ext>
                  <a:ext uri="{C183D7F6-B498-43B3-948B-1728B52AA6E4}">
                    <adec:decorative xmlns:adec="http://schemas.microsoft.com/office/drawing/2017/decorative" val="1"/>
                  </a:ext>
                </a:extLst>
              </p:cNvPr>
              <p:cNvSpPr>
                <a:spLocks/>
              </p:cNvSpPr>
              <p:nvPr/>
            </p:nvSpPr>
            <p:spPr bwMode="auto">
              <a:xfrm>
                <a:off x="3787340" y="2607747"/>
                <a:ext cx="1397000" cy="1096963"/>
              </a:xfrm>
              <a:custGeom>
                <a:avLst/>
                <a:gdLst>
                  <a:gd name="T0" fmla="*/ 36771397 w 6725"/>
                  <a:gd name="T1" fmla="*/ 0 h 5280"/>
                  <a:gd name="T2" fmla="*/ 0 w 6725"/>
                  <a:gd name="T3" fmla="*/ 36780501 h 5280"/>
                  <a:gd name="T4" fmla="*/ 36771397 w 6725"/>
                  <a:gd name="T5" fmla="*/ 36780501 h 5280"/>
                  <a:gd name="T6" fmla="*/ 36771397 w 6725"/>
                  <a:gd name="T7" fmla="*/ 0 h 5280"/>
                  <a:gd name="T8" fmla="*/ 0 60000 65536"/>
                  <a:gd name="T9" fmla="*/ 0 60000 65536"/>
                  <a:gd name="T10" fmla="*/ 0 60000 65536"/>
                  <a:gd name="T11" fmla="*/ 0 60000 65536"/>
                  <a:gd name="T12" fmla="*/ 0 w 6725"/>
                  <a:gd name="T13" fmla="*/ 0 h 5280"/>
                  <a:gd name="T14" fmla="*/ 6725 w 6725"/>
                  <a:gd name="T15" fmla="*/ 5280 h 5280"/>
                </a:gdLst>
                <a:ahLst/>
                <a:cxnLst>
                  <a:cxn ang="T8">
                    <a:pos x="T0" y="T1"/>
                  </a:cxn>
                  <a:cxn ang="T9">
                    <a:pos x="T2" y="T3"/>
                  </a:cxn>
                  <a:cxn ang="T10">
                    <a:pos x="T4" y="T5"/>
                  </a:cxn>
                  <a:cxn ang="T11">
                    <a:pos x="T6" y="T7"/>
                  </a:cxn>
                </a:cxnLst>
                <a:rect l="T12" t="T13" r="T14" b="T15"/>
                <a:pathLst>
                  <a:path w="6725" h="5280">
                    <a:moveTo>
                      <a:pt x="5984" y="1751"/>
                    </a:moveTo>
                    <a:lnTo>
                      <a:pt x="5861" y="1689"/>
                    </a:lnTo>
                    <a:lnTo>
                      <a:pt x="5778" y="1665"/>
                    </a:lnTo>
                    <a:lnTo>
                      <a:pt x="5676" y="1622"/>
                    </a:lnTo>
                    <a:lnTo>
                      <a:pt x="5603" y="1539"/>
                    </a:lnTo>
                    <a:lnTo>
                      <a:pt x="5595" y="1449"/>
                    </a:lnTo>
                    <a:lnTo>
                      <a:pt x="5649" y="1416"/>
                    </a:lnTo>
                    <a:lnTo>
                      <a:pt x="5535" y="1364"/>
                    </a:lnTo>
                    <a:lnTo>
                      <a:pt x="5474" y="1307"/>
                    </a:lnTo>
                    <a:lnTo>
                      <a:pt x="5420" y="1310"/>
                    </a:lnTo>
                    <a:lnTo>
                      <a:pt x="5313" y="1182"/>
                    </a:lnTo>
                    <a:lnTo>
                      <a:pt x="5334" y="1106"/>
                    </a:lnTo>
                    <a:lnTo>
                      <a:pt x="5289" y="1085"/>
                    </a:lnTo>
                    <a:lnTo>
                      <a:pt x="5249" y="954"/>
                    </a:lnTo>
                    <a:lnTo>
                      <a:pt x="5175" y="786"/>
                    </a:lnTo>
                    <a:lnTo>
                      <a:pt x="5126" y="681"/>
                    </a:lnTo>
                    <a:lnTo>
                      <a:pt x="4968" y="566"/>
                    </a:lnTo>
                    <a:lnTo>
                      <a:pt x="4995" y="477"/>
                    </a:lnTo>
                    <a:lnTo>
                      <a:pt x="4890" y="383"/>
                    </a:lnTo>
                    <a:lnTo>
                      <a:pt x="4836" y="294"/>
                    </a:lnTo>
                    <a:lnTo>
                      <a:pt x="4793" y="285"/>
                    </a:lnTo>
                    <a:lnTo>
                      <a:pt x="4766" y="354"/>
                    </a:lnTo>
                    <a:lnTo>
                      <a:pt x="4737" y="396"/>
                    </a:lnTo>
                    <a:lnTo>
                      <a:pt x="4713" y="384"/>
                    </a:lnTo>
                    <a:lnTo>
                      <a:pt x="4748" y="330"/>
                    </a:lnTo>
                    <a:lnTo>
                      <a:pt x="4758" y="291"/>
                    </a:lnTo>
                    <a:lnTo>
                      <a:pt x="4701" y="287"/>
                    </a:lnTo>
                    <a:lnTo>
                      <a:pt x="4616" y="228"/>
                    </a:lnTo>
                    <a:lnTo>
                      <a:pt x="4596" y="164"/>
                    </a:lnTo>
                    <a:lnTo>
                      <a:pt x="4503" y="113"/>
                    </a:lnTo>
                    <a:lnTo>
                      <a:pt x="4443" y="135"/>
                    </a:lnTo>
                    <a:lnTo>
                      <a:pt x="4407" y="81"/>
                    </a:lnTo>
                    <a:lnTo>
                      <a:pt x="4337" y="0"/>
                    </a:lnTo>
                    <a:lnTo>
                      <a:pt x="4232" y="66"/>
                    </a:lnTo>
                    <a:lnTo>
                      <a:pt x="4187" y="146"/>
                    </a:lnTo>
                    <a:lnTo>
                      <a:pt x="4200" y="258"/>
                    </a:lnTo>
                    <a:lnTo>
                      <a:pt x="4191" y="318"/>
                    </a:lnTo>
                    <a:lnTo>
                      <a:pt x="4121" y="267"/>
                    </a:lnTo>
                    <a:lnTo>
                      <a:pt x="4025" y="288"/>
                    </a:lnTo>
                    <a:lnTo>
                      <a:pt x="3951" y="318"/>
                    </a:lnTo>
                    <a:lnTo>
                      <a:pt x="3863" y="257"/>
                    </a:lnTo>
                    <a:lnTo>
                      <a:pt x="3791" y="255"/>
                    </a:lnTo>
                    <a:lnTo>
                      <a:pt x="3704" y="288"/>
                    </a:lnTo>
                    <a:lnTo>
                      <a:pt x="3590" y="242"/>
                    </a:lnTo>
                    <a:lnTo>
                      <a:pt x="3522" y="282"/>
                    </a:lnTo>
                    <a:lnTo>
                      <a:pt x="3432" y="273"/>
                    </a:lnTo>
                    <a:lnTo>
                      <a:pt x="3366" y="240"/>
                    </a:lnTo>
                    <a:lnTo>
                      <a:pt x="3257" y="242"/>
                    </a:lnTo>
                    <a:lnTo>
                      <a:pt x="3203" y="314"/>
                    </a:lnTo>
                    <a:lnTo>
                      <a:pt x="3128" y="315"/>
                    </a:lnTo>
                    <a:lnTo>
                      <a:pt x="3093" y="360"/>
                    </a:lnTo>
                    <a:lnTo>
                      <a:pt x="3006" y="416"/>
                    </a:lnTo>
                    <a:lnTo>
                      <a:pt x="2984" y="383"/>
                    </a:lnTo>
                    <a:lnTo>
                      <a:pt x="2924" y="411"/>
                    </a:lnTo>
                    <a:lnTo>
                      <a:pt x="2897" y="326"/>
                    </a:lnTo>
                    <a:lnTo>
                      <a:pt x="2837" y="324"/>
                    </a:lnTo>
                    <a:lnTo>
                      <a:pt x="2781" y="375"/>
                    </a:lnTo>
                    <a:lnTo>
                      <a:pt x="2762" y="314"/>
                    </a:lnTo>
                    <a:lnTo>
                      <a:pt x="2702" y="275"/>
                    </a:lnTo>
                    <a:lnTo>
                      <a:pt x="2703" y="470"/>
                    </a:lnTo>
                    <a:lnTo>
                      <a:pt x="2660" y="420"/>
                    </a:lnTo>
                    <a:lnTo>
                      <a:pt x="2615" y="372"/>
                    </a:lnTo>
                    <a:lnTo>
                      <a:pt x="2570" y="374"/>
                    </a:lnTo>
                    <a:lnTo>
                      <a:pt x="2525" y="417"/>
                    </a:lnTo>
                    <a:lnTo>
                      <a:pt x="2423" y="315"/>
                    </a:lnTo>
                    <a:lnTo>
                      <a:pt x="2394" y="245"/>
                    </a:lnTo>
                    <a:lnTo>
                      <a:pt x="2339" y="198"/>
                    </a:lnTo>
                    <a:lnTo>
                      <a:pt x="2274" y="219"/>
                    </a:lnTo>
                    <a:lnTo>
                      <a:pt x="2258" y="185"/>
                    </a:lnTo>
                    <a:lnTo>
                      <a:pt x="2217" y="131"/>
                    </a:lnTo>
                    <a:lnTo>
                      <a:pt x="2145" y="134"/>
                    </a:lnTo>
                    <a:lnTo>
                      <a:pt x="2082" y="119"/>
                    </a:lnTo>
                    <a:lnTo>
                      <a:pt x="1997" y="177"/>
                    </a:lnTo>
                    <a:lnTo>
                      <a:pt x="1958" y="140"/>
                    </a:lnTo>
                    <a:lnTo>
                      <a:pt x="1919" y="171"/>
                    </a:lnTo>
                    <a:lnTo>
                      <a:pt x="1938" y="246"/>
                    </a:lnTo>
                    <a:lnTo>
                      <a:pt x="1889" y="357"/>
                    </a:lnTo>
                    <a:lnTo>
                      <a:pt x="1787" y="255"/>
                    </a:lnTo>
                    <a:lnTo>
                      <a:pt x="1722" y="281"/>
                    </a:lnTo>
                    <a:lnTo>
                      <a:pt x="1740" y="353"/>
                    </a:lnTo>
                    <a:lnTo>
                      <a:pt x="1593" y="459"/>
                    </a:lnTo>
                    <a:lnTo>
                      <a:pt x="1469" y="483"/>
                    </a:lnTo>
                    <a:lnTo>
                      <a:pt x="1352" y="404"/>
                    </a:lnTo>
                    <a:lnTo>
                      <a:pt x="1259" y="366"/>
                    </a:lnTo>
                    <a:lnTo>
                      <a:pt x="1175" y="407"/>
                    </a:lnTo>
                    <a:lnTo>
                      <a:pt x="1100" y="443"/>
                    </a:lnTo>
                    <a:lnTo>
                      <a:pt x="981" y="440"/>
                    </a:lnTo>
                    <a:lnTo>
                      <a:pt x="912" y="507"/>
                    </a:lnTo>
                    <a:lnTo>
                      <a:pt x="765" y="483"/>
                    </a:lnTo>
                    <a:lnTo>
                      <a:pt x="635" y="615"/>
                    </a:lnTo>
                    <a:lnTo>
                      <a:pt x="633" y="669"/>
                    </a:lnTo>
                    <a:lnTo>
                      <a:pt x="665" y="723"/>
                    </a:lnTo>
                    <a:lnTo>
                      <a:pt x="671" y="765"/>
                    </a:lnTo>
                    <a:lnTo>
                      <a:pt x="489" y="902"/>
                    </a:lnTo>
                    <a:lnTo>
                      <a:pt x="639" y="1026"/>
                    </a:lnTo>
                    <a:lnTo>
                      <a:pt x="588" y="1094"/>
                    </a:lnTo>
                    <a:lnTo>
                      <a:pt x="596" y="1176"/>
                    </a:lnTo>
                    <a:lnTo>
                      <a:pt x="609" y="1250"/>
                    </a:lnTo>
                    <a:lnTo>
                      <a:pt x="596" y="1340"/>
                    </a:lnTo>
                    <a:lnTo>
                      <a:pt x="549" y="1382"/>
                    </a:lnTo>
                    <a:lnTo>
                      <a:pt x="491" y="1326"/>
                    </a:lnTo>
                    <a:lnTo>
                      <a:pt x="417" y="1373"/>
                    </a:lnTo>
                    <a:lnTo>
                      <a:pt x="393" y="1421"/>
                    </a:lnTo>
                    <a:lnTo>
                      <a:pt x="315" y="1433"/>
                    </a:lnTo>
                    <a:lnTo>
                      <a:pt x="252" y="1406"/>
                    </a:lnTo>
                    <a:lnTo>
                      <a:pt x="201" y="1536"/>
                    </a:lnTo>
                    <a:lnTo>
                      <a:pt x="143" y="1601"/>
                    </a:lnTo>
                    <a:lnTo>
                      <a:pt x="62" y="1698"/>
                    </a:lnTo>
                    <a:lnTo>
                      <a:pt x="0" y="1743"/>
                    </a:lnTo>
                    <a:lnTo>
                      <a:pt x="5" y="1850"/>
                    </a:lnTo>
                    <a:lnTo>
                      <a:pt x="51" y="1884"/>
                    </a:lnTo>
                    <a:lnTo>
                      <a:pt x="87" y="1971"/>
                    </a:lnTo>
                    <a:lnTo>
                      <a:pt x="176" y="2010"/>
                    </a:lnTo>
                    <a:lnTo>
                      <a:pt x="245" y="2067"/>
                    </a:lnTo>
                    <a:lnTo>
                      <a:pt x="233" y="2147"/>
                    </a:lnTo>
                    <a:lnTo>
                      <a:pt x="246" y="2204"/>
                    </a:lnTo>
                    <a:lnTo>
                      <a:pt x="353" y="2204"/>
                    </a:lnTo>
                    <a:lnTo>
                      <a:pt x="474" y="2177"/>
                    </a:lnTo>
                    <a:lnTo>
                      <a:pt x="489" y="2259"/>
                    </a:lnTo>
                    <a:lnTo>
                      <a:pt x="536" y="2339"/>
                    </a:lnTo>
                    <a:lnTo>
                      <a:pt x="504" y="2373"/>
                    </a:lnTo>
                    <a:lnTo>
                      <a:pt x="540" y="2433"/>
                    </a:lnTo>
                    <a:lnTo>
                      <a:pt x="591" y="2399"/>
                    </a:lnTo>
                    <a:lnTo>
                      <a:pt x="686" y="2498"/>
                    </a:lnTo>
                    <a:lnTo>
                      <a:pt x="815" y="2451"/>
                    </a:lnTo>
                    <a:lnTo>
                      <a:pt x="831" y="2519"/>
                    </a:lnTo>
                    <a:lnTo>
                      <a:pt x="894" y="2505"/>
                    </a:lnTo>
                    <a:lnTo>
                      <a:pt x="923" y="2558"/>
                    </a:lnTo>
                    <a:lnTo>
                      <a:pt x="947" y="2639"/>
                    </a:lnTo>
                    <a:lnTo>
                      <a:pt x="1001" y="2675"/>
                    </a:lnTo>
                    <a:lnTo>
                      <a:pt x="1065" y="2690"/>
                    </a:lnTo>
                    <a:lnTo>
                      <a:pt x="1115" y="2738"/>
                    </a:lnTo>
                    <a:lnTo>
                      <a:pt x="1104" y="2793"/>
                    </a:lnTo>
                    <a:lnTo>
                      <a:pt x="1163" y="2853"/>
                    </a:lnTo>
                    <a:lnTo>
                      <a:pt x="1182" y="2933"/>
                    </a:lnTo>
                    <a:lnTo>
                      <a:pt x="1268" y="2991"/>
                    </a:lnTo>
                    <a:lnTo>
                      <a:pt x="1274" y="3080"/>
                    </a:lnTo>
                    <a:lnTo>
                      <a:pt x="1176" y="3140"/>
                    </a:lnTo>
                    <a:lnTo>
                      <a:pt x="1086" y="3203"/>
                    </a:lnTo>
                    <a:lnTo>
                      <a:pt x="1068" y="3296"/>
                    </a:lnTo>
                    <a:lnTo>
                      <a:pt x="1071" y="3404"/>
                    </a:lnTo>
                    <a:lnTo>
                      <a:pt x="1040" y="3467"/>
                    </a:lnTo>
                    <a:lnTo>
                      <a:pt x="957" y="3534"/>
                    </a:lnTo>
                    <a:lnTo>
                      <a:pt x="1022" y="3698"/>
                    </a:lnTo>
                    <a:lnTo>
                      <a:pt x="1098" y="3747"/>
                    </a:lnTo>
                    <a:lnTo>
                      <a:pt x="1161" y="3746"/>
                    </a:lnTo>
                    <a:lnTo>
                      <a:pt x="1214" y="3707"/>
                    </a:lnTo>
                    <a:lnTo>
                      <a:pt x="1253" y="3702"/>
                    </a:lnTo>
                    <a:lnTo>
                      <a:pt x="1259" y="3734"/>
                    </a:lnTo>
                    <a:lnTo>
                      <a:pt x="1287" y="3779"/>
                    </a:lnTo>
                    <a:lnTo>
                      <a:pt x="1283" y="3860"/>
                    </a:lnTo>
                    <a:lnTo>
                      <a:pt x="1313" y="3897"/>
                    </a:lnTo>
                    <a:lnTo>
                      <a:pt x="1314" y="3978"/>
                    </a:lnTo>
                    <a:lnTo>
                      <a:pt x="1382" y="3998"/>
                    </a:lnTo>
                    <a:lnTo>
                      <a:pt x="1436" y="4089"/>
                    </a:lnTo>
                    <a:lnTo>
                      <a:pt x="1506" y="4157"/>
                    </a:lnTo>
                    <a:lnTo>
                      <a:pt x="1545" y="4214"/>
                    </a:lnTo>
                    <a:lnTo>
                      <a:pt x="1605" y="4251"/>
                    </a:lnTo>
                    <a:lnTo>
                      <a:pt x="1615" y="4308"/>
                    </a:lnTo>
                    <a:lnTo>
                      <a:pt x="1665" y="4308"/>
                    </a:lnTo>
                    <a:lnTo>
                      <a:pt x="1694" y="4289"/>
                    </a:lnTo>
                    <a:lnTo>
                      <a:pt x="1757" y="4349"/>
                    </a:lnTo>
                    <a:lnTo>
                      <a:pt x="1817" y="4362"/>
                    </a:lnTo>
                    <a:lnTo>
                      <a:pt x="1874" y="4427"/>
                    </a:lnTo>
                    <a:lnTo>
                      <a:pt x="1896" y="4479"/>
                    </a:lnTo>
                    <a:lnTo>
                      <a:pt x="1883" y="4539"/>
                    </a:lnTo>
                    <a:lnTo>
                      <a:pt x="1973" y="4610"/>
                    </a:lnTo>
                    <a:lnTo>
                      <a:pt x="2031" y="4617"/>
                    </a:lnTo>
                    <a:lnTo>
                      <a:pt x="2031" y="4710"/>
                    </a:lnTo>
                    <a:lnTo>
                      <a:pt x="2024" y="4761"/>
                    </a:lnTo>
                    <a:lnTo>
                      <a:pt x="2052" y="4808"/>
                    </a:lnTo>
                    <a:lnTo>
                      <a:pt x="2100" y="4799"/>
                    </a:lnTo>
                    <a:lnTo>
                      <a:pt x="2148" y="4869"/>
                    </a:lnTo>
                    <a:lnTo>
                      <a:pt x="2259" y="4919"/>
                    </a:lnTo>
                    <a:lnTo>
                      <a:pt x="2220" y="4994"/>
                    </a:lnTo>
                    <a:lnTo>
                      <a:pt x="2273" y="5052"/>
                    </a:lnTo>
                    <a:lnTo>
                      <a:pt x="2402" y="5105"/>
                    </a:lnTo>
                    <a:lnTo>
                      <a:pt x="2331" y="5151"/>
                    </a:lnTo>
                    <a:lnTo>
                      <a:pt x="2339" y="5211"/>
                    </a:lnTo>
                    <a:lnTo>
                      <a:pt x="2444" y="5223"/>
                    </a:lnTo>
                    <a:lnTo>
                      <a:pt x="2480" y="5247"/>
                    </a:lnTo>
                    <a:lnTo>
                      <a:pt x="2531" y="5271"/>
                    </a:lnTo>
                    <a:lnTo>
                      <a:pt x="2634" y="5222"/>
                    </a:lnTo>
                    <a:lnTo>
                      <a:pt x="2735" y="5222"/>
                    </a:lnTo>
                    <a:lnTo>
                      <a:pt x="2777" y="5139"/>
                    </a:lnTo>
                    <a:lnTo>
                      <a:pt x="2831" y="5142"/>
                    </a:lnTo>
                    <a:lnTo>
                      <a:pt x="2895" y="5129"/>
                    </a:lnTo>
                    <a:lnTo>
                      <a:pt x="2930" y="5159"/>
                    </a:lnTo>
                    <a:lnTo>
                      <a:pt x="2933" y="5219"/>
                    </a:lnTo>
                    <a:lnTo>
                      <a:pt x="3047" y="5204"/>
                    </a:lnTo>
                    <a:lnTo>
                      <a:pt x="3137" y="5142"/>
                    </a:lnTo>
                    <a:lnTo>
                      <a:pt x="3185" y="5186"/>
                    </a:lnTo>
                    <a:lnTo>
                      <a:pt x="3173" y="5229"/>
                    </a:lnTo>
                    <a:lnTo>
                      <a:pt x="3219" y="5265"/>
                    </a:lnTo>
                    <a:lnTo>
                      <a:pt x="3264" y="5280"/>
                    </a:lnTo>
                    <a:lnTo>
                      <a:pt x="3321" y="5276"/>
                    </a:lnTo>
                    <a:lnTo>
                      <a:pt x="3380" y="5228"/>
                    </a:lnTo>
                    <a:lnTo>
                      <a:pt x="3453" y="5187"/>
                    </a:lnTo>
                    <a:lnTo>
                      <a:pt x="3516" y="5118"/>
                    </a:lnTo>
                    <a:lnTo>
                      <a:pt x="3453" y="5076"/>
                    </a:lnTo>
                    <a:lnTo>
                      <a:pt x="3525" y="5024"/>
                    </a:lnTo>
                    <a:lnTo>
                      <a:pt x="3561" y="4919"/>
                    </a:lnTo>
                    <a:lnTo>
                      <a:pt x="3591" y="4845"/>
                    </a:lnTo>
                    <a:lnTo>
                      <a:pt x="3687" y="4763"/>
                    </a:lnTo>
                    <a:lnTo>
                      <a:pt x="3780" y="4751"/>
                    </a:lnTo>
                    <a:lnTo>
                      <a:pt x="3834" y="4761"/>
                    </a:lnTo>
                    <a:lnTo>
                      <a:pt x="3890" y="4694"/>
                    </a:lnTo>
                    <a:lnTo>
                      <a:pt x="3911" y="4559"/>
                    </a:lnTo>
                    <a:lnTo>
                      <a:pt x="3990" y="4511"/>
                    </a:lnTo>
                    <a:lnTo>
                      <a:pt x="4047" y="4440"/>
                    </a:lnTo>
                    <a:lnTo>
                      <a:pt x="4137" y="4542"/>
                    </a:lnTo>
                    <a:lnTo>
                      <a:pt x="4082" y="4581"/>
                    </a:lnTo>
                    <a:lnTo>
                      <a:pt x="4130" y="4620"/>
                    </a:lnTo>
                    <a:lnTo>
                      <a:pt x="4172" y="4596"/>
                    </a:lnTo>
                    <a:lnTo>
                      <a:pt x="4251" y="4596"/>
                    </a:lnTo>
                    <a:lnTo>
                      <a:pt x="4392" y="4617"/>
                    </a:lnTo>
                    <a:lnTo>
                      <a:pt x="4428" y="4566"/>
                    </a:lnTo>
                    <a:lnTo>
                      <a:pt x="4464" y="4524"/>
                    </a:lnTo>
                    <a:lnTo>
                      <a:pt x="4463" y="4470"/>
                    </a:lnTo>
                    <a:lnTo>
                      <a:pt x="4512" y="4430"/>
                    </a:lnTo>
                    <a:lnTo>
                      <a:pt x="4557" y="4359"/>
                    </a:lnTo>
                    <a:lnTo>
                      <a:pt x="4641" y="4389"/>
                    </a:lnTo>
                    <a:lnTo>
                      <a:pt x="4812" y="4385"/>
                    </a:lnTo>
                    <a:lnTo>
                      <a:pt x="4821" y="4449"/>
                    </a:lnTo>
                    <a:lnTo>
                      <a:pt x="4791" y="4518"/>
                    </a:lnTo>
                    <a:lnTo>
                      <a:pt x="4823" y="4610"/>
                    </a:lnTo>
                    <a:lnTo>
                      <a:pt x="4973" y="4598"/>
                    </a:lnTo>
                    <a:lnTo>
                      <a:pt x="5144" y="4565"/>
                    </a:lnTo>
                    <a:lnTo>
                      <a:pt x="5198" y="4533"/>
                    </a:lnTo>
                    <a:lnTo>
                      <a:pt x="5166" y="4478"/>
                    </a:lnTo>
                    <a:lnTo>
                      <a:pt x="5147" y="4409"/>
                    </a:lnTo>
                    <a:lnTo>
                      <a:pt x="5253" y="4379"/>
                    </a:lnTo>
                    <a:lnTo>
                      <a:pt x="5325" y="4377"/>
                    </a:lnTo>
                    <a:lnTo>
                      <a:pt x="5369" y="4298"/>
                    </a:lnTo>
                    <a:lnTo>
                      <a:pt x="5304" y="4245"/>
                    </a:lnTo>
                    <a:lnTo>
                      <a:pt x="5153" y="4247"/>
                    </a:lnTo>
                    <a:lnTo>
                      <a:pt x="5297" y="4133"/>
                    </a:lnTo>
                    <a:lnTo>
                      <a:pt x="5360" y="4173"/>
                    </a:lnTo>
                    <a:lnTo>
                      <a:pt x="5499" y="4172"/>
                    </a:lnTo>
                    <a:lnTo>
                      <a:pt x="5567" y="4089"/>
                    </a:lnTo>
                    <a:lnTo>
                      <a:pt x="5618" y="4019"/>
                    </a:lnTo>
                    <a:lnTo>
                      <a:pt x="5595" y="3947"/>
                    </a:lnTo>
                    <a:lnTo>
                      <a:pt x="5705" y="4016"/>
                    </a:lnTo>
                    <a:lnTo>
                      <a:pt x="5804" y="4089"/>
                    </a:lnTo>
                    <a:lnTo>
                      <a:pt x="5804" y="4122"/>
                    </a:lnTo>
                    <a:lnTo>
                      <a:pt x="5895" y="4119"/>
                    </a:lnTo>
                    <a:lnTo>
                      <a:pt x="5876" y="4182"/>
                    </a:lnTo>
                    <a:lnTo>
                      <a:pt x="5822" y="4265"/>
                    </a:lnTo>
                    <a:lnTo>
                      <a:pt x="5874" y="4350"/>
                    </a:lnTo>
                    <a:lnTo>
                      <a:pt x="5861" y="4460"/>
                    </a:lnTo>
                    <a:lnTo>
                      <a:pt x="5924" y="4494"/>
                    </a:lnTo>
                    <a:lnTo>
                      <a:pt x="5937" y="4532"/>
                    </a:lnTo>
                    <a:lnTo>
                      <a:pt x="5987" y="4545"/>
                    </a:lnTo>
                    <a:lnTo>
                      <a:pt x="6003" y="4652"/>
                    </a:lnTo>
                    <a:lnTo>
                      <a:pt x="6092" y="4680"/>
                    </a:lnTo>
                    <a:lnTo>
                      <a:pt x="6176" y="4613"/>
                    </a:lnTo>
                    <a:lnTo>
                      <a:pt x="6113" y="4533"/>
                    </a:lnTo>
                    <a:lnTo>
                      <a:pt x="6158" y="4473"/>
                    </a:lnTo>
                    <a:lnTo>
                      <a:pt x="6212" y="4413"/>
                    </a:lnTo>
                    <a:lnTo>
                      <a:pt x="6197" y="4326"/>
                    </a:lnTo>
                    <a:lnTo>
                      <a:pt x="6284" y="4332"/>
                    </a:lnTo>
                    <a:lnTo>
                      <a:pt x="6356" y="4332"/>
                    </a:lnTo>
                    <a:lnTo>
                      <a:pt x="6428" y="4299"/>
                    </a:lnTo>
                    <a:lnTo>
                      <a:pt x="6369" y="4209"/>
                    </a:lnTo>
                    <a:lnTo>
                      <a:pt x="6204" y="4044"/>
                    </a:lnTo>
                    <a:lnTo>
                      <a:pt x="6152" y="4074"/>
                    </a:lnTo>
                    <a:lnTo>
                      <a:pt x="6099" y="4041"/>
                    </a:lnTo>
                    <a:lnTo>
                      <a:pt x="6030" y="3981"/>
                    </a:lnTo>
                    <a:lnTo>
                      <a:pt x="5964" y="3914"/>
                    </a:lnTo>
                    <a:lnTo>
                      <a:pt x="5850" y="3830"/>
                    </a:lnTo>
                    <a:lnTo>
                      <a:pt x="5777" y="3719"/>
                    </a:lnTo>
                    <a:lnTo>
                      <a:pt x="5706" y="3638"/>
                    </a:lnTo>
                    <a:lnTo>
                      <a:pt x="5681" y="3578"/>
                    </a:lnTo>
                    <a:lnTo>
                      <a:pt x="5633" y="3536"/>
                    </a:lnTo>
                    <a:lnTo>
                      <a:pt x="5576" y="3522"/>
                    </a:lnTo>
                    <a:lnTo>
                      <a:pt x="5439" y="3549"/>
                    </a:lnTo>
                    <a:lnTo>
                      <a:pt x="5358" y="3588"/>
                    </a:lnTo>
                    <a:lnTo>
                      <a:pt x="5277" y="3591"/>
                    </a:lnTo>
                    <a:lnTo>
                      <a:pt x="5201" y="3597"/>
                    </a:lnTo>
                    <a:lnTo>
                      <a:pt x="5073" y="3683"/>
                    </a:lnTo>
                    <a:lnTo>
                      <a:pt x="5012" y="3654"/>
                    </a:lnTo>
                    <a:lnTo>
                      <a:pt x="4929" y="3627"/>
                    </a:lnTo>
                    <a:lnTo>
                      <a:pt x="4862" y="3572"/>
                    </a:lnTo>
                    <a:lnTo>
                      <a:pt x="4818" y="3530"/>
                    </a:lnTo>
                    <a:lnTo>
                      <a:pt x="4734" y="3555"/>
                    </a:lnTo>
                    <a:lnTo>
                      <a:pt x="4665" y="3605"/>
                    </a:lnTo>
                    <a:lnTo>
                      <a:pt x="4611" y="3567"/>
                    </a:lnTo>
                    <a:lnTo>
                      <a:pt x="4682" y="3507"/>
                    </a:lnTo>
                    <a:lnTo>
                      <a:pt x="4790" y="3461"/>
                    </a:lnTo>
                    <a:lnTo>
                      <a:pt x="4899" y="3471"/>
                    </a:lnTo>
                    <a:lnTo>
                      <a:pt x="4937" y="3527"/>
                    </a:lnTo>
                    <a:lnTo>
                      <a:pt x="5031" y="3549"/>
                    </a:lnTo>
                    <a:lnTo>
                      <a:pt x="5114" y="3521"/>
                    </a:lnTo>
                    <a:lnTo>
                      <a:pt x="5196" y="3518"/>
                    </a:lnTo>
                    <a:lnTo>
                      <a:pt x="5310" y="3506"/>
                    </a:lnTo>
                    <a:lnTo>
                      <a:pt x="5397" y="3471"/>
                    </a:lnTo>
                    <a:lnTo>
                      <a:pt x="5477" y="3434"/>
                    </a:lnTo>
                    <a:lnTo>
                      <a:pt x="5613" y="3399"/>
                    </a:lnTo>
                    <a:lnTo>
                      <a:pt x="5673" y="3419"/>
                    </a:lnTo>
                    <a:lnTo>
                      <a:pt x="5724" y="3438"/>
                    </a:lnTo>
                    <a:lnTo>
                      <a:pt x="5769" y="3455"/>
                    </a:lnTo>
                    <a:lnTo>
                      <a:pt x="5778" y="3516"/>
                    </a:lnTo>
                    <a:lnTo>
                      <a:pt x="5892" y="3608"/>
                    </a:lnTo>
                    <a:lnTo>
                      <a:pt x="5993" y="3717"/>
                    </a:lnTo>
                    <a:lnTo>
                      <a:pt x="6056" y="3807"/>
                    </a:lnTo>
                    <a:lnTo>
                      <a:pt x="6149" y="3849"/>
                    </a:lnTo>
                    <a:lnTo>
                      <a:pt x="6233" y="3852"/>
                    </a:lnTo>
                    <a:lnTo>
                      <a:pt x="6392" y="3779"/>
                    </a:lnTo>
                    <a:lnTo>
                      <a:pt x="6476" y="3777"/>
                    </a:lnTo>
                    <a:lnTo>
                      <a:pt x="6575" y="3816"/>
                    </a:lnTo>
                    <a:lnTo>
                      <a:pt x="6725" y="3914"/>
                    </a:lnTo>
                    <a:lnTo>
                      <a:pt x="6687" y="3785"/>
                    </a:lnTo>
                    <a:lnTo>
                      <a:pt x="6641" y="3686"/>
                    </a:lnTo>
                    <a:lnTo>
                      <a:pt x="6536" y="3548"/>
                    </a:lnTo>
                    <a:lnTo>
                      <a:pt x="6375" y="3359"/>
                    </a:lnTo>
                    <a:lnTo>
                      <a:pt x="6248" y="3195"/>
                    </a:lnTo>
                    <a:lnTo>
                      <a:pt x="6143" y="3030"/>
                    </a:lnTo>
                    <a:lnTo>
                      <a:pt x="5981" y="2790"/>
                    </a:lnTo>
                    <a:lnTo>
                      <a:pt x="5903" y="2615"/>
                    </a:lnTo>
                    <a:lnTo>
                      <a:pt x="5814" y="2385"/>
                    </a:lnTo>
                    <a:lnTo>
                      <a:pt x="5763" y="2136"/>
                    </a:lnTo>
                    <a:lnTo>
                      <a:pt x="5799" y="2012"/>
                    </a:lnTo>
                    <a:lnTo>
                      <a:pt x="5909" y="1893"/>
                    </a:lnTo>
                    <a:lnTo>
                      <a:pt x="6000" y="1878"/>
                    </a:lnTo>
                    <a:lnTo>
                      <a:pt x="6068" y="1877"/>
                    </a:lnTo>
                    <a:lnTo>
                      <a:pt x="6111" y="1824"/>
                    </a:lnTo>
                    <a:lnTo>
                      <a:pt x="6069" y="1779"/>
                    </a:lnTo>
                    <a:lnTo>
                      <a:pt x="5984" y="1751"/>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52" name="任意多边形 66">
                <a:extLst>
                  <a:ext uri="{FF2B5EF4-FFF2-40B4-BE49-F238E27FC236}">
                    <a16:creationId xmlns:a16="http://schemas.microsoft.com/office/drawing/2014/main" id="{155DB28C-6F3F-230F-94D7-D41BEF8A4B1C}"/>
                  </a:ext>
                  <a:ext uri="{C183D7F6-B498-43B3-948B-1728B52AA6E4}">
                    <adec:decorative xmlns:adec="http://schemas.microsoft.com/office/drawing/2017/decorative" val="1"/>
                  </a:ext>
                </a:extLst>
              </p:cNvPr>
              <p:cNvSpPr>
                <a:spLocks/>
              </p:cNvSpPr>
              <p:nvPr/>
            </p:nvSpPr>
            <p:spPr bwMode="auto">
              <a:xfrm>
                <a:off x="4058803" y="3428484"/>
                <a:ext cx="1244600" cy="1425575"/>
              </a:xfrm>
              <a:custGeom>
                <a:avLst/>
                <a:gdLst>
                  <a:gd name="T0" fmla="*/ 36677849 w 5999"/>
                  <a:gd name="T1" fmla="*/ 0 h 6869"/>
                  <a:gd name="T2" fmla="*/ 0 w 5999"/>
                  <a:gd name="T3" fmla="*/ 36702467 h 6869"/>
                  <a:gd name="T4" fmla="*/ 36677849 w 5999"/>
                  <a:gd name="T5" fmla="*/ 36702467 h 6869"/>
                  <a:gd name="T6" fmla="*/ 36677849 w 5999"/>
                  <a:gd name="T7" fmla="*/ 0 h 6869"/>
                  <a:gd name="T8" fmla="*/ 0 60000 65536"/>
                  <a:gd name="T9" fmla="*/ 0 60000 65536"/>
                  <a:gd name="T10" fmla="*/ 0 60000 65536"/>
                  <a:gd name="T11" fmla="*/ 0 60000 65536"/>
                  <a:gd name="T12" fmla="*/ 0 w 5999"/>
                  <a:gd name="T13" fmla="*/ 0 h 6869"/>
                  <a:gd name="T14" fmla="*/ 5999 w 5999"/>
                  <a:gd name="T15" fmla="*/ 6869 h 6869"/>
                </a:gdLst>
                <a:ahLst/>
                <a:cxnLst>
                  <a:cxn ang="T8">
                    <a:pos x="T0" y="T1"/>
                  </a:cxn>
                  <a:cxn ang="T9">
                    <a:pos x="T2" y="T3"/>
                  </a:cxn>
                  <a:cxn ang="T10">
                    <a:pos x="T4" y="T5"/>
                  </a:cxn>
                  <a:cxn ang="T11">
                    <a:pos x="T6" y="T7"/>
                  </a:cxn>
                </a:cxnLst>
                <a:rect l="T12" t="T13" r="T14" b="T15"/>
                <a:pathLst>
                  <a:path w="5999" h="6869">
                    <a:moveTo>
                      <a:pt x="138" y="1658"/>
                    </a:moveTo>
                    <a:lnTo>
                      <a:pt x="116" y="1613"/>
                    </a:lnTo>
                    <a:lnTo>
                      <a:pt x="83" y="1560"/>
                    </a:lnTo>
                    <a:lnTo>
                      <a:pt x="66" y="1472"/>
                    </a:lnTo>
                    <a:lnTo>
                      <a:pt x="57" y="1350"/>
                    </a:lnTo>
                    <a:lnTo>
                      <a:pt x="78" y="1277"/>
                    </a:lnTo>
                    <a:lnTo>
                      <a:pt x="41" y="1194"/>
                    </a:lnTo>
                    <a:lnTo>
                      <a:pt x="77" y="1161"/>
                    </a:lnTo>
                    <a:lnTo>
                      <a:pt x="59" y="1101"/>
                    </a:lnTo>
                    <a:lnTo>
                      <a:pt x="15" y="1092"/>
                    </a:lnTo>
                    <a:lnTo>
                      <a:pt x="0" y="1043"/>
                    </a:lnTo>
                    <a:lnTo>
                      <a:pt x="65" y="996"/>
                    </a:lnTo>
                    <a:lnTo>
                      <a:pt x="101" y="876"/>
                    </a:lnTo>
                    <a:lnTo>
                      <a:pt x="30" y="855"/>
                    </a:lnTo>
                    <a:lnTo>
                      <a:pt x="12" y="804"/>
                    </a:lnTo>
                    <a:lnTo>
                      <a:pt x="77" y="749"/>
                    </a:lnTo>
                    <a:lnTo>
                      <a:pt x="114" y="701"/>
                    </a:lnTo>
                    <a:lnTo>
                      <a:pt x="98" y="608"/>
                    </a:lnTo>
                    <a:lnTo>
                      <a:pt x="156" y="552"/>
                    </a:lnTo>
                    <a:lnTo>
                      <a:pt x="164" y="473"/>
                    </a:lnTo>
                    <a:lnTo>
                      <a:pt x="227" y="480"/>
                    </a:lnTo>
                    <a:lnTo>
                      <a:pt x="279" y="455"/>
                    </a:lnTo>
                    <a:lnTo>
                      <a:pt x="266" y="401"/>
                    </a:lnTo>
                    <a:lnTo>
                      <a:pt x="311" y="359"/>
                    </a:lnTo>
                    <a:lnTo>
                      <a:pt x="359" y="360"/>
                    </a:lnTo>
                    <a:lnTo>
                      <a:pt x="390" y="342"/>
                    </a:lnTo>
                    <a:lnTo>
                      <a:pt x="452" y="401"/>
                    </a:lnTo>
                    <a:lnTo>
                      <a:pt x="510" y="413"/>
                    </a:lnTo>
                    <a:lnTo>
                      <a:pt x="570" y="477"/>
                    </a:lnTo>
                    <a:lnTo>
                      <a:pt x="593" y="537"/>
                    </a:lnTo>
                    <a:lnTo>
                      <a:pt x="578" y="590"/>
                    </a:lnTo>
                    <a:lnTo>
                      <a:pt x="668" y="662"/>
                    </a:lnTo>
                    <a:lnTo>
                      <a:pt x="726" y="671"/>
                    </a:lnTo>
                    <a:lnTo>
                      <a:pt x="726" y="767"/>
                    </a:lnTo>
                    <a:lnTo>
                      <a:pt x="719" y="813"/>
                    </a:lnTo>
                    <a:lnTo>
                      <a:pt x="747" y="861"/>
                    </a:lnTo>
                    <a:lnTo>
                      <a:pt x="795" y="848"/>
                    </a:lnTo>
                    <a:lnTo>
                      <a:pt x="843" y="924"/>
                    </a:lnTo>
                    <a:lnTo>
                      <a:pt x="956" y="972"/>
                    </a:lnTo>
                    <a:lnTo>
                      <a:pt x="917" y="1046"/>
                    </a:lnTo>
                    <a:lnTo>
                      <a:pt x="968" y="1104"/>
                    </a:lnTo>
                    <a:lnTo>
                      <a:pt x="1098" y="1158"/>
                    </a:lnTo>
                    <a:lnTo>
                      <a:pt x="1026" y="1203"/>
                    </a:lnTo>
                    <a:lnTo>
                      <a:pt x="1037" y="1263"/>
                    </a:lnTo>
                    <a:lnTo>
                      <a:pt x="1139" y="1275"/>
                    </a:lnTo>
                    <a:lnTo>
                      <a:pt x="1172" y="1295"/>
                    </a:lnTo>
                    <a:lnTo>
                      <a:pt x="1229" y="1323"/>
                    </a:lnTo>
                    <a:lnTo>
                      <a:pt x="1329" y="1275"/>
                    </a:lnTo>
                    <a:lnTo>
                      <a:pt x="1428" y="1274"/>
                    </a:lnTo>
                    <a:lnTo>
                      <a:pt x="1473" y="1193"/>
                    </a:lnTo>
                    <a:lnTo>
                      <a:pt x="1530" y="1196"/>
                    </a:lnTo>
                    <a:lnTo>
                      <a:pt x="1586" y="1179"/>
                    </a:lnTo>
                    <a:lnTo>
                      <a:pt x="1626" y="1211"/>
                    </a:lnTo>
                    <a:lnTo>
                      <a:pt x="1628" y="1271"/>
                    </a:lnTo>
                    <a:lnTo>
                      <a:pt x="1745" y="1256"/>
                    </a:lnTo>
                    <a:lnTo>
                      <a:pt x="1830" y="1197"/>
                    </a:lnTo>
                    <a:lnTo>
                      <a:pt x="1878" y="1238"/>
                    </a:lnTo>
                    <a:lnTo>
                      <a:pt x="1871" y="1281"/>
                    </a:lnTo>
                    <a:lnTo>
                      <a:pt x="1913" y="1317"/>
                    </a:lnTo>
                    <a:lnTo>
                      <a:pt x="1964" y="1331"/>
                    </a:lnTo>
                    <a:lnTo>
                      <a:pt x="2015" y="1329"/>
                    </a:lnTo>
                    <a:lnTo>
                      <a:pt x="2073" y="1281"/>
                    </a:lnTo>
                    <a:lnTo>
                      <a:pt x="2145" y="1241"/>
                    </a:lnTo>
                    <a:lnTo>
                      <a:pt x="2211" y="1170"/>
                    </a:lnTo>
                    <a:lnTo>
                      <a:pt x="2150" y="1128"/>
                    </a:lnTo>
                    <a:lnTo>
                      <a:pt x="2219" y="1077"/>
                    </a:lnTo>
                    <a:lnTo>
                      <a:pt x="2256" y="968"/>
                    </a:lnTo>
                    <a:lnTo>
                      <a:pt x="2286" y="896"/>
                    </a:lnTo>
                    <a:lnTo>
                      <a:pt x="2382" y="816"/>
                    </a:lnTo>
                    <a:lnTo>
                      <a:pt x="2472" y="803"/>
                    </a:lnTo>
                    <a:lnTo>
                      <a:pt x="2531" y="815"/>
                    </a:lnTo>
                    <a:lnTo>
                      <a:pt x="2586" y="743"/>
                    </a:lnTo>
                    <a:lnTo>
                      <a:pt x="2607" y="609"/>
                    </a:lnTo>
                    <a:lnTo>
                      <a:pt x="2682" y="564"/>
                    </a:lnTo>
                    <a:lnTo>
                      <a:pt x="2744" y="492"/>
                    </a:lnTo>
                    <a:lnTo>
                      <a:pt x="2832" y="597"/>
                    </a:lnTo>
                    <a:lnTo>
                      <a:pt x="2778" y="632"/>
                    </a:lnTo>
                    <a:lnTo>
                      <a:pt x="2823" y="674"/>
                    </a:lnTo>
                    <a:lnTo>
                      <a:pt x="2865" y="650"/>
                    </a:lnTo>
                    <a:lnTo>
                      <a:pt x="2945" y="650"/>
                    </a:lnTo>
                    <a:lnTo>
                      <a:pt x="3087" y="669"/>
                    </a:lnTo>
                    <a:lnTo>
                      <a:pt x="3122" y="620"/>
                    </a:lnTo>
                    <a:lnTo>
                      <a:pt x="3158" y="579"/>
                    </a:lnTo>
                    <a:lnTo>
                      <a:pt x="3158" y="524"/>
                    </a:lnTo>
                    <a:lnTo>
                      <a:pt x="3210" y="477"/>
                    </a:lnTo>
                    <a:lnTo>
                      <a:pt x="3252" y="411"/>
                    </a:lnTo>
                    <a:lnTo>
                      <a:pt x="3333" y="441"/>
                    </a:lnTo>
                    <a:lnTo>
                      <a:pt x="3506" y="435"/>
                    </a:lnTo>
                    <a:lnTo>
                      <a:pt x="3516" y="501"/>
                    </a:lnTo>
                    <a:lnTo>
                      <a:pt x="3486" y="569"/>
                    </a:lnTo>
                    <a:lnTo>
                      <a:pt x="3518" y="662"/>
                    </a:lnTo>
                    <a:lnTo>
                      <a:pt x="3669" y="650"/>
                    </a:lnTo>
                    <a:lnTo>
                      <a:pt x="3833" y="618"/>
                    </a:lnTo>
                    <a:lnTo>
                      <a:pt x="3893" y="587"/>
                    </a:lnTo>
                    <a:lnTo>
                      <a:pt x="3860" y="528"/>
                    </a:lnTo>
                    <a:lnTo>
                      <a:pt x="3843" y="462"/>
                    </a:lnTo>
                    <a:lnTo>
                      <a:pt x="3950" y="432"/>
                    </a:lnTo>
                    <a:lnTo>
                      <a:pt x="4019" y="429"/>
                    </a:lnTo>
                    <a:lnTo>
                      <a:pt x="4064" y="347"/>
                    </a:lnTo>
                    <a:lnTo>
                      <a:pt x="3998" y="297"/>
                    </a:lnTo>
                    <a:lnTo>
                      <a:pt x="3846" y="299"/>
                    </a:lnTo>
                    <a:lnTo>
                      <a:pt x="3992" y="185"/>
                    </a:lnTo>
                    <a:lnTo>
                      <a:pt x="4052" y="224"/>
                    </a:lnTo>
                    <a:lnTo>
                      <a:pt x="4194" y="224"/>
                    </a:lnTo>
                    <a:lnTo>
                      <a:pt x="4262" y="141"/>
                    </a:lnTo>
                    <a:lnTo>
                      <a:pt x="4311" y="72"/>
                    </a:lnTo>
                    <a:lnTo>
                      <a:pt x="4292" y="0"/>
                    </a:lnTo>
                    <a:lnTo>
                      <a:pt x="4400" y="68"/>
                    </a:lnTo>
                    <a:lnTo>
                      <a:pt x="4499" y="140"/>
                    </a:lnTo>
                    <a:lnTo>
                      <a:pt x="4499" y="174"/>
                    </a:lnTo>
                    <a:lnTo>
                      <a:pt x="4590" y="168"/>
                    </a:lnTo>
                    <a:lnTo>
                      <a:pt x="4572" y="236"/>
                    </a:lnTo>
                    <a:lnTo>
                      <a:pt x="4517" y="315"/>
                    </a:lnTo>
                    <a:lnTo>
                      <a:pt x="4569" y="401"/>
                    </a:lnTo>
                    <a:lnTo>
                      <a:pt x="4556" y="513"/>
                    </a:lnTo>
                    <a:lnTo>
                      <a:pt x="4619" y="545"/>
                    </a:lnTo>
                    <a:lnTo>
                      <a:pt x="4631" y="584"/>
                    </a:lnTo>
                    <a:lnTo>
                      <a:pt x="4680" y="599"/>
                    </a:lnTo>
                    <a:lnTo>
                      <a:pt x="4697" y="704"/>
                    </a:lnTo>
                    <a:lnTo>
                      <a:pt x="4785" y="734"/>
                    </a:lnTo>
                    <a:lnTo>
                      <a:pt x="4869" y="666"/>
                    </a:lnTo>
                    <a:lnTo>
                      <a:pt x="4808" y="587"/>
                    </a:lnTo>
                    <a:lnTo>
                      <a:pt x="4854" y="522"/>
                    </a:lnTo>
                    <a:lnTo>
                      <a:pt x="4907" y="465"/>
                    </a:lnTo>
                    <a:lnTo>
                      <a:pt x="4892" y="375"/>
                    </a:lnTo>
                    <a:lnTo>
                      <a:pt x="4983" y="386"/>
                    </a:lnTo>
                    <a:lnTo>
                      <a:pt x="5054" y="383"/>
                    </a:lnTo>
                    <a:lnTo>
                      <a:pt x="5124" y="353"/>
                    </a:lnTo>
                    <a:lnTo>
                      <a:pt x="5189" y="402"/>
                    </a:lnTo>
                    <a:lnTo>
                      <a:pt x="5283" y="375"/>
                    </a:lnTo>
                    <a:lnTo>
                      <a:pt x="5279" y="471"/>
                    </a:lnTo>
                    <a:lnTo>
                      <a:pt x="5391" y="509"/>
                    </a:lnTo>
                    <a:lnTo>
                      <a:pt x="5373" y="438"/>
                    </a:lnTo>
                    <a:lnTo>
                      <a:pt x="5459" y="461"/>
                    </a:lnTo>
                    <a:lnTo>
                      <a:pt x="5573" y="711"/>
                    </a:lnTo>
                    <a:lnTo>
                      <a:pt x="5657" y="852"/>
                    </a:lnTo>
                    <a:lnTo>
                      <a:pt x="5768" y="1118"/>
                    </a:lnTo>
                    <a:lnTo>
                      <a:pt x="5928" y="1466"/>
                    </a:lnTo>
                    <a:lnTo>
                      <a:pt x="5949" y="1581"/>
                    </a:lnTo>
                    <a:lnTo>
                      <a:pt x="5999" y="1691"/>
                    </a:lnTo>
                    <a:lnTo>
                      <a:pt x="5973" y="2114"/>
                    </a:lnTo>
                    <a:lnTo>
                      <a:pt x="5877" y="2112"/>
                    </a:lnTo>
                    <a:lnTo>
                      <a:pt x="5855" y="2154"/>
                    </a:lnTo>
                    <a:lnTo>
                      <a:pt x="5778" y="2249"/>
                    </a:lnTo>
                    <a:lnTo>
                      <a:pt x="5588" y="2418"/>
                    </a:lnTo>
                    <a:lnTo>
                      <a:pt x="5394" y="2627"/>
                    </a:lnTo>
                    <a:lnTo>
                      <a:pt x="5318" y="2802"/>
                    </a:lnTo>
                    <a:lnTo>
                      <a:pt x="5276" y="2816"/>
                    </a:lnTo>
                    <a:lnTo>
                      <a:pt x="5208" y="2774"/>
                    </a:lnTo>
                    <a:lnTo>
                      <a:pt x="5211" y="2822"/>
                    </a:lnTo>
                    <a:lnTo>
                      <a:pt x="5249" y="2882"/>
                    </a:lnTo>
                    <a:lnTo>
                      <a:pt x="5165" y="2972"/>
                    </a:lnTo>
                    <a:lnTo>
                      <a:pt x="5288" y="2951"/>
                    </a:lnTo>
                    <a:lnTo>
                      <a:pt x="5358" y="2991"/>
                    </a:lnTo>
                    <a:lnTo>
                      <a:pt x="5436" y="3000"/>
                    </a:lnTo>
                    <a:lnTo>
                      <a:pt x="5582" y="3063"/>
                    </a:lnTo>
                    <a:lnTo>
                      <a:pt x="5619" y="3137"/>
                    </a:lnTo>
                    <a:lnTo>
                      <a:pt x="5676" y="3231"/>
                    </a:lnTo>
                    <a:lnTo>
                      <a:pt x="5720" y="3279"/>
                    </a:lnTo>
                    <a:lnTo>
                      <a:pt x="5825" y="3299"/>
                    </a:lnTo>
                    <a:lnTo>
                      <a:pt x="5780" y="3411"/>
                    </a:lnTo>
                    <a:lnTo>
                      <a:pt x="5844" y="3465"/>
                    </a:lnTo>
                    <a:lnTo>
                      <a:pt x="5658" y="3603"/>
                    </a:lnTo>
                    <a:lnTo>
                      <a:pt x="5586" y="3618"/>
                    </a:lnTo>
                    <a:lnTo>
                      <a:pt x="5519" y="3614"/>
                    </a:lnTo>
                    <a:lnTo>
                      <a:pt x="5439" y="3638"/>
                    </a:lnTo>
                    <a:lnTo>
                      <a:pt x="5385" y="3675"/>
                    </a:lnTo>
                    <a:lnTo>
                      <a:pt x="5313" y="3663"/>
                    </a:lnTo>
                    <a:lnTo>
                      <a:pt x="5270" y="3738"/>
                    </a:lnTo>
                    <a:lnTo>
                      <a:pt x="5279" y="3860"/>
                    </a:lnTo>
                    <a:lnTo>
                      <a:pt x="5222" y="3933"/>
                    </a:lnTo>
                    <a:lnTo>
                      <a:pt x="5106" y="3962"/>
                    </a:lnTo>
                    <a:lnTo>
                      <a:pt x="5066" y="3911"/>
                    </a:lnTo>
                    <a:lnTo>
                      <a:pt x="5003" y="3899"/>
                    </a:lnTo>
                    <a:lnTo>
                      <a:pt x="4937" y="3930"/>
                    </a:lnTo>
                    <a:lnTo>
                      <a:pt x="4895" y="3915"/>
                    </a:lnTo>
                    <a:lnTo>
                      <a:pt x="4800" y="3999"/>
                    </a:lnTo>
                    <a:lnTo>
                      <a:pt x="4733" y="3957"/>
                    </a:lnTo>
                    <a:lnTo>
                      <a:pt x="4674" y="4007"/>
                    </a:lnTo>
                    <a:lnTo>
                      <a:pt x="4616" y="3938"/>
                    </a:lnTo>
                    <a:lnTo>
                      <a:pt x="4499" y="4001"/>
                    </a:lnTo>
                    <a:lnTo>
                      <a:pt x="4455" y="3947"/>
                    </a:lnTo>
                    <a:lnTo>
                      <a:pt x="4340" y="3915"/>
                    </a:lnTo>
                    <a:lnTo>
                      <a:pt x="4203" y="3999"/>
                    </a:lnTo>
                    <a:lnTo>
                      <a:pt x="4115" y="4044"/>
                    </a:lnTo>
                    <a:lnTo>
                      <a:pt x="4053" y="4029"/>
                    </a:lnTo>
                    <a:lnTo>
                      <a:pt x="3981" y="4038"/>
                    </a:lnTo>
                    <a:lnTo>
                      <a:pt x="3896" y="4070"/>
                    </a:lnTo>
                    <a:lnTo>
                      <a:pt x="3962" y="4131"/>
                    </a:lnTo>
                    <a:lnTo>
                      <a:pt x="3948" y="4199"/>
                    </a:lnTo>
                    <a:lnTo>
                      <a:pt x="3914" y="4293"/>
                    </a:lnTo>
                    <a:lnTo>
                      <a:pt x="3969" y="4350"/>
                    </a:lnTo>
                    <a:lnTo>
                      <a:pt x="4029" y="4329"/>
                    </a:lnTo>
                    <a:lnTo>
                      <a:pt x="4110" y="4319"/>
                    </a:lnTo>
                    <a:lnTo>
                      <a:pt x="4146" y="4376"/>
                    </a:lnTo>
                    <a:lnTo>
                      <a:pt x="4109" y="4415"/>
                    </a:lnTo>
                    <a:lnTo>
                      <a:pt x="4157" y="4466"/>
                    </a:lnTo>
                    <a:lnTo>
                      <a:pt x="4136" y="4533"/>
                    </a:lnTo>
                    <a:lnTo>
                      <a:pt x="4178" y="4587"/>
                    </a:lnTo>
                    <a:lnTo>
                      <a:pt x="4281" y="4635"/>
                    </a:lnTo>
                    <a:lnTo>
                      <a:pt x="4269" y="4691"/>
                    </a:lnTo>
                    <a:lnTo>
                      <a:pt x="4310" y="4785"/>
                    </a:lnTo>
                    <a:lnTo>
                      <a:pt x="4256" y="4875"/>
                    </a:lnTo>
                    <a:lnTo>
                      <a:pt x="4241" y="4941"/>
                    </a:lnTo>
                    <a:lnTo>
                      <a:pt x="4124" y="5031"/>
                    </a:lnTo>
                    <a:lnTo>
                      <a:pt x="4056" y="5138"/>
                    </a:lnTo>
                    <a:lnTo>
                      <a:pt x="3957" y="5159"/>
                    </a:lnTo>
                    <a:lnTo>
                      <a:pt x="3929" y="5223"/>
                    </a:lnTo>
                    <a:lnTo>
                      <a:pt x="3953" y="5270"/>
                    </a:lnTo>
                    <a:lnTo>
                      <a:pt x="3956" y="5328"/>
                    </a:lnTo>
                    <a:lnTo>
                      <a:pt x="4005" y="5330"/>
                    </a:lnTo>
                    <a:lnTo>
                      <a:pt x="4008" y="5403"/>
                    </a:lnTo>
                    <a:lnTo>
                      <a:pt x="3893" y="5415"/>
                    </a:lnTo>
                    <a:lnTo>
                      <a:pt x="3815" y="5543"/>
                    </a:lnTo>
                    <a:lnTo>
                      <a:pt x="3849" y="5612"/>
                    </a:lnTo>
                    <a:lnTo>
                      <a:pt x="3825" y="5672"/>
                    </a:lnTo>
                    <a:lnTo>
                      <a:pt x="3764" y="5688"/>
                    </a:lnTo>
                    <a:lnTo>
                      <a:pt x="3734" y="5640"/>
                    </a:lnTo>
                    <a:lnTo>
                      <a:pt x="3675" y="5591"/>
                    </a:lnTo>
                    <a:lnTo>
                      <a:pt x="3632" y="5595"/>
                    </a:lnTo>
                    <a:lnTo>
                      <a:pt x="3530" y="5649"/>
                    </a:lnTo>
                    <a:lnTo>
                      <a:pt x="3548" y="5712"/>
                    </a:lnTo>
                    <a:lnTo>
                      <a:pt x="3578" y="5804"/>
                    </a:lnTo>
                    <a:lnTo>
                      <a:pt x="3497" y="5915"/>
                    </a:lnTo>
                    <a:lnTo>
                      <a:pt x="3429" y="5928"/>
                    </a:lnTo>
                    <a:lnTo>
                      <a:pt x="3360" y="5997"/>
                    </a:lnTo>
                    <a:lnTo>
                      <a:pt x="3294" y="6060"/>
                    </a:lnTo>
                    <a:lnTo>
                      <a:pt x="3243" y="6051"/>
                    </a:lnTo>
                    <a:lnTo>
                      <a:pt x="3167" y="6104"/>
                    </a:lnTo>
                    <a:lnTo>
                      <a:pt x="3098" y="6176"/>
                    </a:lnTo>
                    <a:lnTo>
                      <a:pt x="3077" y="6218"/>
                    </a:lnTo>
                    <a:lnTo>
                      <a:pt x="3005" y="6219"/>
                    </a:lnTo>
                    <a:lnTo>
                      <a:pt x="2954" y="6264"/>
                    </a:lnTo>
                    <a:lnTo>
                      <a:pt x="2994" y="6318"/>
                    </a:lnTo>
                    <a:lnTo>
                      <a:pt x="3033" y="6384"/>
                    </a:lnTo>
                    <a:lnTo>
                      <a:pt x="3096" y="6459"/>
                    </a:lnTo>
                    <a:lnTo>
                      <a:pt x="3020" y="6498"/>
                    </a:lnTo>
                    <a:lnTo>
                      <a:pt x="3035" y="6555"/>
                    </a:lnTo>
                    <a:lnTo>
                      <a:pt x="2994" y="6605"/>
                    </a:lnTo>
                    <a:lnTo>
                      <a:pt x="2946" y="6644"/>
                    </a:lnTo>
                    <a:lnTo>
                      <a:pt x="2894" y="6660"/>
                    </a:lnTo>
                    <a:lnTo>
                      <a:pt x="2793" y="6440"/>
                    </a:lnTo>
                    <a:lnTo>
                      <a:pt x="2739" y="6455"/>
                    </a:lnTo>
                    <a:lnTo>
                      <a:pt x="2694" y="6476"/>
                    </a:lnTo>
                    <a:lnTo>
                      <a:pt x="2559" y="6444"/>
                    </a:lnTo>
                    <a:lnTo>
                      <a:pt x="2556" y="6504"/>
                    </a:lnTo>
                    <a:lnTo>
                      <a:pt x="2492" y="6515"/>
                    </a:lnTo>
                    <a:lnTo>
                      <a:pt x="2448" y="6554"/>
                    </a:lnTo>
                    <a:lnTo>
                      <a:pt x="2351" y="6588"/>
                    </a:lnTo>
                    <a:lnTo>
                      <a:pt x="2309" y="6656"/>
                    </a:lnTo>
                    <a:lnTo>
                      <a:pt x="2348" y="6702"/>
                    </a:lnTo>
                    <a:lnTo>
                      <a:pt x="2312" y="6785"/>
                    </a:lnTo>
                    <a:lnTo>
                      <a:pt x="2249" y="6809"/>
                    </a:lnTo>
                    <a:lnTo>
                      <a:pt x="2177" y="6863"/>
                    </a:lnTo>
                    <a:lnTo>
                      <a:pt x="2094" y="6866"/>
                    </a:lnTo>
                    <a:lnTo>
                      <a:pt x="2043" y="6828"/>
                    </a:lnTo>
                    <a:lnTo>
                      <a:pt x="1938" y="6869"/>
                    </a:lnTo>
                    <a:lnTo>
                      <a:pt x="1926" y="6815"/>
                    </a:lnTo>
                    <a:lnTo>
                      <a:pt x="1940" y="6726"/>
                    </a:lnTo>
                    <a:lnTo>
                      <a:pt x="1907" y="6656"/>
                    </a:lnTo>
                    <a:lnTo>
                      <a:pt x="1917" y="6609"/>
                    </a:lnTo>
                    <a:lnTo>
                      <a:pt x="1845" y="6557"/>
                    </a:lnTo>
                    <a:lnTo>
                      <a:pt x="1859" y="6510"/>
                    </a:lnTo>
                    <a:lnTo>
                      <a:pt x="1884" y="6464"/>
                    </a:lnTo>
                    <a:lnTo>
                      <a:pt x="1827" y="6435"/>
                    </a:lnTo>
                    <a:lnTo>
                      <a:pt x="1856" y="6390"/>
                    </a:lnTo>
                    <a:lnTo>
                      <a:pt x="2015" y="6357"/>
                    </a:lnTo>
                    <a:lnTo>
                      <a:pt x="1967" y="6317"/>
                    </a:lnTo>
                    <a:lnTo>
                      <a:pt x="1782" y="6080"/>
                    </a:lnTo>
                    <a:lnTo>
                      <a:pt x="1856" y="5978"/>
                    </a:lnTo>
                    <a:lnTo>
                      <a:pt x="1935" y="5966"/>
                    </a:lnTo>
                    <a:lnTo>
                      <a:pt x="2007" y="5939"/>
                    </a:lnTo>
                    <a:lnTo>
                      <a:pt x="1971" y="5876"/>
                    </a:lnTo>
                    <a:lnTo>
                      <a:pt x="1919" y="5798"/>
                    </a:lnTo>
                    <a:lnTo>
                      <a:pt x="2010" y="5729"/>
                    </a:lnTo>
                    <a:lnTo>
                      <a:pt x="2093" y="5678"/>
                    </a:lnTo>
                    <a:lnTo>
                      <a:pt x="2085" y="5628"/>
                    </a:lnTo>
                    <a:lnTo>
                      <a:pt x="2055" y="5526"/>
                    </a:lnTo>
                    <a:lnTo>
                      <a:pt x="2097" y="5468"/>
                    </a:lnTo>
                    <a:lnTo>
                      <a:pt x="2006" y="5441"/>
                    </a:lnTo>
                    <a:lnTo>
                      <a:pt x="1970" y="5387"/>
                    </a:lnTo>
                    <a:lnTo>
                      <a:pt x="2016" y="5333"/>
                    </a:lnTo>
                    <a:lnTo>
                      <a:pt x="2105" y="5312"/>
                    </a:lnTo>
                    <a:lnTo>
                      <a:pt x="2195" y="5274"/>
                    </a:lnTo>
                    <a:lnTo>
                      <a:pt x="2193" y="5238"/>
                    </a:lnTo>
                    <a:lnTo>
                      <a:pt x="2132" y="5138"/>
                    </a:lnTo>
                    <a:lnTo>
                      <a:pt x="2019" y="4940"/>
                    </a:lnTo>
                    <a:lnTo>
                      <a:pt x="1856" y="4709"/>
                    </a:lnTo>
                    <a:lnTo>
                      <a:pt x="1617" y="4572"/>
                    </a:lnTo>
                    <a:lnTo>
                      <a:pt x="1532" y="4505"/>
                    </a:lnTo>
                    <a:lnTo>
                      <a:pt x="1316" y="4410"/>
                    </a:lnTo>
                    <a:lnTo>
                      <a:pt x="1280" y="4344"/>
                    </a:lnTo>
                    <a:lnTo>
                      <a:pt x="1200" y="4286"/>
                    </a:lnTo>
                    <a:lnTo>
                      <a:pt x="1206" y="4215"/>
                    </a:lnTo>
                    <a:lnTo>
                      <a:pt x="1178" y="4139"/>
                    </a:lnTo>
                    <a:lnTo>
                      <a:pt x="1254" y="4073"/>
                    </a:lnTo>
                    <a:lnTo>
                      <a:pt x="1206" y="3981"/>
                    </a:lnTo>
                    <a:lnTo>
                      <a:pt x="1142" y="3914"/>
                    </a:lnTo>
                    <a:lnTo>
                      <a:pt x="1103" y="3869"/>
                    </a:lnTo>
                    <a:lnTo>
                      <a:pt x="950" y="3869"/>
                    </a:lnTo>
                    <a:lnTo>
                      <a:pt x="950" y="3785"/>
                    </a:lnTo>
                    <a:lnTo>
                      <a:pt x="915" y="3752"/>
                    </a:lnTo>
                    <a:lnTo>
                      <a:pt x="825" y="3740"/>
                    </a:lnTo>
                    <a:lnTo>
                      <a:pt x="854" y="3645"/>
                    </a:lnTo>
                    <a:lnTo>
                      <a:pt x="899" y="3563"/>
                    </a:lnTo>
                    <a:lnTo>
                      <a:pt x="939" y="3516"/>
                    </a:lnTo>
                    <a:lnTo>
                      <a:pt x="1050" y="3516"/>
                    </a:lnTo>
                    <a:lnTo>
                      <a:pt x="1089" y="3455"/>
                    </a:lnTo>
                    <a:lnTo>
                      <a:pt x="1130" y="3435"/>
                    </a:lnTo>
                    <a:lnTo>
                      <a:pt x="1106" y="3387"/>
                    </a:lnTo>
                    <a:lnTo>
                      <a:pt x="1053" y="3374"/>
                    </a:lnTo>
                    <a:lnTo>
                      <a:pt x="1125" y="3299"/>
                    </a:lnTo>
                    <a:lnTo>
                      <a:pt x="1025" y="3236"/>
                    </a:lnTo>
                    <a:lnTo>
                      <a:pt x="939" y="3200"/>
                    </a:lnTo>
                    <a:lnTo>
                      <a:pt x="857" y="3182"/>
                    </a:lnTo>
                    <a:lnTo>
                      <a:pt x="767" y="3186"/>
                    </a:lnTo>
                    <a:lnTo>
                      <a:pt x="725" y="3161"/>
                    </a:lnTo>
                    <a:lnTo>
                      <a:pt x="701" y="3120"/>
                    </a:lnTo>
                    <a:lnTo>
                      <a:pt x="615" y="3093"/>
                    </a:lnTo>
                    <a:lnTo>
                      <a:pt x="563" y="3114"/>
                    </a:lnTo>
                    <a:lnTo>
                      <a:pt x="512" y="3074"/>
                    </a:lnTo>
                    <a:lnTo>
                      <a:pt x="495" y="3017"/>
                    </a:lnTo>
                    <a:lnTo>
                      <a:pt x="444" y="2910"/>
                    </a:lnTo>
                    <a:lnTo>
                      <a:pt x="501" y="2835"/>
                    </a:lnTo>
                    <a:lnTo>
                      <a:pt x="509" y="2724"/>
                    </a:lnTo>
                    <a:lnTo>
                      <a:pt x="612" y="2648"/>
                    </a:lnTo>
                    <a:lnTo>
                      <a:pt x="680" y="2606"/>
                    </a:lnTo>
                    <a:lnTo>
                      <a:pt x="680" y="2528"/>
                    </a:lnTo>
                    <a:lnTo>
                      <a:pt x="689" y="2456"/>
                    </a:lnTo>
                    <a:lnTo>
                      <a:pt x="624" y="2418"/>
                    </a:lnTo>
                    <a:lnTo>
                      <a:pt x="630" y="2366"/>
                    </a:lnTo>
                    <a:lnTo>
                      <a:pt x="600" y="2238"/>
                    </a:lnTo>
                    <a:lnTo>
                      <a:pt x="630" y="2183"/>
                    </a:lnTo>
                    <a:lnTo>
                      <a:pt x="575" y="2096"/>
                    </a:lnTo>
                    <a:lnTo>
                      <a:pt x="531" y="2027"/>
                    </a:lnTo>
                    <a:lnTo>
                      <a:pt x="551" y="1961"/>
                    </a:lnTo>
                    <a:lnTo>
                      <a:pt x="480" y="1866"/>
                    </a:lnTo>
                    <a:lnTo>
                      <a:pt x="381" y="1775"/>
                    </a:lnTo>
                    <a:lnTo>
                      <a:pt x="299" y="1775"/>
                    </a:lnTo>
                    <a:lnTo>
                      <a:pt x="206" y="1722"/>
                    </a:lnTo>
                    <a:lnTo>
                      <a:pt x="138" y="1658"/>
                    </a:lnTo>
                    <a:close/>
                  </a:path>
                </a:pathLst>
              </a:custGeom>
              <a:solidFill>
                <a:schemeClr val="accent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53" name="任意多边形 66">
                <a:extLst>
                  <a:ext uri="{FF2B5EF4-FFF2-40B4-BE49-F238E27FC236}">
                    <a16:creationId xmlns:a16="http://schemas.microsoft.com/office/drawing/2014/main" id="{C9B3892B-3A2F-0583-A219-6779FD2A9DA2}"/>
                  </a:ext>
                  <a:ext uri="{C183D7F6-B498-43B3-948B-1728B52AA6E4}">
                    <adec:decorative xmlns:adec="http://schemas.microsoft.com/office/drawing/2017/decorative" val="1"/>
                  </a:ext>
                </a:extLst>
              </p:cNvPr>
              <p:cNvSpPr>
                <a:spLocks/>
              </p:cNvSpPr>
              <p:nvPr/>
            </p:nvSpPr>
            <p:spPr bwMode="auto">
              <a:xfrm>
                <a:off x="3419040" y="3771384"/>
                <a:ext cx="1095375" cy="1209675"/>
              </a:xfrm>
              <a:custGeom>
                <a:avLst/>
                <a:gdLst>
                  <a:gd name="T0" fmla="*/ 36799467 w 5271"/>
                  <a:gd name="T1" fmla="*/ 0 h 5821"/>
                  <a:gd name="T2" fmla="*/ 0 w 5271"/>
                  <a:gd name="T3" fmla="*/ 36799679 h 5821"/>
                  <a:gd name="T4" fmla="*/ 36799467 w 5271"/>
                  <a:gd name="T5" fmla="*/ 36799679 h 5821"/>
                  <a:gd name="T6" fmla="*/ 36799467 w 5271"/>
                  <a:gd name="T7" fmla="*/ 0 h 5821"/>
                  <a:gd name="T8" fmla="*/ 0 60000 65536"/>
                  <a:gd name="T9" fmla="*/ 0 60000 65536"/>
                  <a:gd name="T10" fmla="*/ 0 60000 65536"/>
                  <a:gd name="T11" fmla="*/ 0 60000 65536"/>
                  <a:gd name="T12" fmla="*/ 0 w 5271"/>
                  <a:gd name="T13" fmla="*/ 0 h 5821"/>
                  <a:gd name="T14" fmla="*/ 5271 w 5271"/>
                  <a:gd name="T15" fmla="*/ 5821 h 5821"/>
                </a:gdLst>
                <a:ahLst/>
                <a:cxnLst>
                  <a:cxn ang="T8">
                    <a:pos x="T0" y="T1"/>
                  </a:cxn>
                  <a:cxn ang="T9">
                    <a:pos x="T2" y="T3"/>
                  </a:cxn>
                  <a:cxn ang="T10">
                    <a:pos x="T4" y="T5"/>
                  </a:cxn>
                  <a:cxn ang="T11">
                    <a:pos x="T6" y="T7"/>
                  </a:cxn>
                </a:cxnLst>
                <a:rect l="T12" t="T13" r="T14" b="T15"/>
                <a:pathLst>
                  <a:path w="5271" h="5821">
                    <a:moveTo>
                      <a:pt x="3214" y="0"/>
                    </a:moveTo>
                    <a:lnTo>
                      <a:pt x="3178" y="34"/>
                    </a:lnTo>
                    <a:lnTo>
                      <a:pt x="3192" y="96"/>
                    </a:lnTo>
                    <a:lnTo>
                      <a:pt x="3159" y="138"/>
                    </a:lnTo>
                    <a:lnTo>
                      <a:pt x="3105" y="166"/>
                    </a:lnTo>
                    <a:lnTo>
                      <a:pt x="3058" y="145"/>
                    </a:lnTo>
                    <a:lnTo>
                      <a:pt x="3018" y="166"/>
                    </a:lnTo>
                    <a:lnTo>
                      <a:pt x="2995" y="219"/>
                    </a:lnTo>
                    <a:lnTo>
                      <a:pt x="2956" y="234"/>
                    </a:lnTo>
                    <a:lnTo>
                      <a:pt x="2884" y="244"/>
                    </a:lnTo>
                    <a:lnTo>
                      <a:pt x="2814" y="190"/>
                    </a:lnTo>
                    <a:lnTo>
                      <a:pt x="2803" y="268"/>
                    </a:lnTo>
                    <a:lnTo>
                      <a:pt x="2721" y="324"/>
                    </a:lnTo>
                    <a:lnTo>
                      <a:pt x="2554" y="552"/>
                    </a:lnTo>
                    <a:lnTo>
                      <a:pt x="2440" y="622"/>
                    </a:lnTo>
                    <a:lnTo>
                      <a:pt x="2380" y="597"/>
                    </a:lnTo>
                    <a:lnTo>
                      <a:pt x="2328" y="637"/>
                    </a:lnTo>
                    <a:lnTo>
                      <a:pt x="2289" y="711"/>
                    </a:lnTo>
                    <a:lnTo>
                      <a:pt x="2194" y="727"/>
                    </a:lnTo>
                    <a:lnTo>
                      <a:pt x="2196" y="823"/>
                    </a:lnTo>
                    <a:lnTo>
                      <a:pt x="2220" y="882"/>
                    </a:lnTo>
                    <a:lnTo>
                      <a:pt x="2188" y="952"/>
                    </a:lnTo>
                    <a:lnTo>
                      <a:pt x="2143" y="966"/>
                    </a:lnTo>
                    <a:lnTo>
                      <a:pt x="2071" y="1008"/>
                    </a:lnTo>
                    <a:lnTo>
                      <a:pt x="2052" y="1063"/>
                    </a:lnTo>
                    <a:lnTo>
                      <a:pt x="1956" y="1111"/>
                    </a:lnTo>
                    <a:lnTo>
                      <a:pt x="1918" y="1087"/>
                    </a:lnTo>
                    <a:lnTo>
                      <a:pt x="1845" y="1077"/>
                    </a:lnTo>
                    <a:lnTo>
                      <a:pt x="1810" y="1149"/>
                    </a:lnTo>
                    <a:lnTo>
                      <a:pt x="1752" y="1108"/>
                    </a:lnTo>
                    <a:lnTo>
                      <a:pt x="1698" y="1129"/>
                    </a:lnTo>
                    <a:lnTo>
                      <a:pt x="1647" y="1111"/>
                    </a:lnTo>
                    <a:lnTo>
                      <a:pt x="1653" y="1023"/>
                    </a:lnTo>
                    <a:lnTo>
                      <a:pt x="1549" y="957"/>
                    </a:lnTo>
                    <a:lnTo>
                      <a:pt x="1446" y="1008"/>
                    </a:lnTo>
                    <a:lnTo>
                      <a:pt x="1390" y="970"/>
                    </a:lnTo>
                    <a:lnTo>
                      <a:pt x="1320" y="1020"/>
                    </a:lnTo>
                    <a:lnTo>
                      <a:pt x="1320" y="1114"/>
                    </a:lnTo>
                    <a:lnTo>
                      <a:pt x="1323" y="1195"/>
                    </a:lnTo>
                    <a:lnTo>
                      <a:pt x="1309" y="1249"/>
                    </a:lnTo>
                    <a:lnTo>
                      <a:pt x="1212" y="1288"/>
                    </a:lnTo>
                    <a:lnTo>
                      <a:pt x="1137" y="1374"/>
                    </a:lnTo>
                    <a:lnTo>
                      <a:pt x="1105" y="1306"/>
                    </a:lnTo>
                    <a:lnTo>
                      <a:pt x="1047" y="1206"/>
                    </a:lnTo>
                    <a:lnTo>
                      <a:pt x="976" y="1158"/>
                    </a:lnTo>
                    <a:lnTo>
                      <a:pt x="888" y="1156"/>
                    </a:lnTo>
                    <a:lnTo>
                      <a:pt x="814" y="1188"/>
                    </a:lnTo>
                    <a:lnTo>
                      <a:pt x="747" y="1153"/>
                    </a:lnTo>
                    <a:lnTo>
                      <a:pt x="694" y="1084"/>
                    </a:lnTo>
                    <a:lnTo>
                      <a:pt x="646" y="1099"/>
                    </a:lnTo>
                    <a:lnTo>
                      <a:pt x="583" y="1141"/>
                    </a:lnTo>
                    <a:lnTo>
                      <a:pt x="561" y="1212"/>
                    </a:lnTo>
                    <a:lnTo>
                      <a:pt x="484" y="1225"/>
                    </a:lnTo>
                    <a:lnTo>
                      <a:pt x="388" y="1201"/>
                    </a:lnTo>
                    <a:lnTo>
                      <a:pt x="333" y="1269"/>
                    </a:lnTo>
                    <a:lnTo>
                      <a:pt x="330" y="1366"/>
                    </a:lnTo>
                    <a:lnTo>
                      <a:pt x="265" y="1363"/>
                    </a:lnTo>
                    <a:lnTo>
                      <a:pt x="252" y="1422"/>
                    </a:lnTo>
                    <a:lnTo>
                      <a:pt x="301" y="1489"/>
                    </a:lnTo>
                    <a:lnTo>
                      <a:pt x="207" y="1552"/>
                    </a:lnTo>
                    <a:lnTo>
                      <a:pt x="235" y="1639"/>
                    </a:lnTo>
                    <a:lnTo>
                      <a:pt x="190" y="1692"/>
                    </a:lnTo>
                    <a:lnTo>
                      <a:pt x="223" y="1792"/>
                    </a:lnTo>
                    <a:lnTo>
                      <a:pt x="304" y="1821"/>
                    </a:lnTo>
                    <a:lnTo>
                      <a:pt x="390" y="1783"/>
                    </a:lnTo>
                    <a:lnTo>
                      <a:pt x="412" y="1899"/>
                    </a:lnTo>
                    <a:lnTo>
                      <a:pt x="477" y="1876"/>
                    </a:lnTo>
                    <a:lnTo>
                      <a:pt x="582" y="1911"/>
                    </a:lnTo>
                    <a:lnTo>
                      <a:pt x="582" y="1992"/>
                    </a:lnTo>
                    <a:lnTo>
                      <a:pt x="696" y="2070"/>
                    </a:lnTo>
                    <a:lnTo>
                      <a:pt x="664" y="2110"/>
                    </a:lnTo>
                    <a:lnTo>
                      <a:pt x="564" y="2083"/>
                    </a:lnTo>
                    <a:lnTo>
                      <a:pt x="553" y="2155"/>
                    </a:lnTo>
                    <a:lnTo>
                      <a:pt x="496" y="2229"/>
                    </a:lnTo>
                    <a:lnTo>
                      <a:pt x="508" y="2328"/>
                    </a:lnTo>
                    <a:lnTo>
                      <a:pt x="490" y="2389"/>
                    </a:lnTo>
                    <a:lnTo>
                      <a:pt x="406" y="2421"/>
                    </a:lnTo>
                    <a:lnTo>
                      <a:pt x="459" y="2473"/>
                    </a:lnTo>
                    <a:lnTo>
                      <a:pt x="352" y="2634"/>
                    </a:lnTo>
                    <a:lnTo>
                      <a:pt x="292" y="2661"/>
                    </a:lnTo>
                    <a:lnTo>
                      <a:pt x="261" y="2673"/>
                    </a:lnTo>
                    <a:lnTo>
                      <a:pt x="309" y="2818"/>
                    </a:lnTo>
                    <a:lnTo>
                      <a:pt x="271" y="2883"/>
                    </a:lnTo>
                    <a:lnTo>
                      <a:pt x="387" y="2871"/>
                    </a:lnTo>
                    <a:lnTo>
                      <a:pt x="403" y="2805"/>
                    </a:lnTo>
                    <a:lnTo>
                      <a:pt x="469" y="2764"/>
                    </a:lnTo>
                    <a:lnTo>
                      <a:pt x="529" y="2710"/>
                    </a:lnTo>
                    <a:lnTo>
                      <a:pt x="616" y="2710"/>
                    </a:lnTo>
                    <a:lnTo>
                      <a:pt x="625" y="2794"/>
                    </a:lnTo>
                    <a:lnTo>
                      <a:pt x="591" y="2956"/>
                    </a:lnTo>
                    <a:lnTo>
                      <a:pt x="526" y="2928"/>
                    </a:lnTo>
                    <a:lnTo>
                      <a:pt x="525" y="3033"/>
                    </a:lnTo>
                    <a:lnTo>
                      <a:pt x="307" y="3019"/>
                    </a:lnTo>
                    <a:lnTo>
                      <a:pt x="157" y="3114"/>
                    </a:lnTo>
                    <a:lnTo>
                      <a:pt x="96" y="3109"/>
                    </a:lnTo>
                    <a:lnTo>
                      <a:pt x="0" y="3225"/>
                    </a:lnTo>
                    <a:lnTo>
                      <a:pt x="36" y="3339"/>
                    </a:lnTo>
                    <a:lnTo>
                      <a:pt x="165" y="3394"/>
                    </a:lnTo>
                    <a:lnTo>
                      <a:pt x="196" y="3474"/>
                    </a:lnTo>
                    <a:lnTo>
                      <a:pt x="303" y="3508"/>
                    </a:lnTo>
                    <a:lnTo>
                      <a:pt x="391" y="3607"/>
                    </a:lnTo>
                    <a:lnTo>
                      <a:pt x="480" y="3685"/>
                    </a:lnTo>
                    <a:lnTo>
                      <a:pt x="553" y="3654"/>
                    </a:lnTo>
                    <a:lnTo>
                      <a:pt x="666" y="3639"/>
                    </a:lnTo>
                    <a:lnTo>
                      <a:pt x="708" y="3658"/>
                    </a:lnTo>
                    <a:lnTo>
                      <a:pt x="688" y="3738"/>
                    </a:lnTo>
                    <a:lnTo>
                      <a:pt x="603" y="3768"/>
                    </a:lnTo>
                    <a:lnTo>
                      <a:pt x="606" y="3846"/>
                    </a:lnTo>
                    <a:lnTo>
                      <a:pt x="556" y="3921"/>
                    </a:lnTo>
                    <a:lnTo>
                      <a:pt x="610" y="3970"/>
                    </a:lnTo>
                    <a:lnTo>
                      <a:pt x="733" y="3967"/>
                    </a:lnTo>
                    <a:lnTo>
                      <a:pt x="660" y="4048"/>
                    </a:lnTo>
                    <a:lnTo>
                      <a:pt x="573" y="3997"/>
                    </a:lnTo>
                    <a:lnTo>
                      <a:pt x="480" y="4038"/>
                    </a:lnTo>
                    <a:lnTo>
                      <a:pt x="475" y="4113"/>
                    </a:lnTo>
                    <a:lnTo>
                      <a:pt x="393" y="4134"/>
                    </a:lnTo>
                    <a:lnTo>
                      <a:pt x="390" y="4246"/>
                    </a:lnTo>
                    <a:lnTo>
                      <a:pt x="336" y="4261"/>
                    </a:lnTo>
                    <a:lnTo>
                      <a:pt x="342" y="4351"/>
                    </a:lnTo>
                    <a:lnTo>
                      <a:pt x="265" y="4419"/>
                    </a:lnTo>
                    <a:lnTo>
                      <a:pt x="315" y="4476"/>
                    </a:lnTo>
                    <a:lnTo>
                      <a:pt x="390" y="4413"/>
                    </a:lnTo>
                    <a:lnTo>
                      <a:pt x="408" y="4470"/>
                    </a:lnTo>
                    <a:lnTo>
                      <a:pt x="327" y="4527"/>
                    </a:lnTo>
                    <a:lnTo>
                      <a:pt x="250" y="4513"/>
                    </a:lnTo>
                    <a:lnTo>
                      <a:pt x="225" y="4575"/>
                    </a:lnTo>
                    <a:lnTo>
                      <a:pt x="327" y="4602"/>
                    </a:lnTo>
                    <a:lnTo>
                      <a:pt x="310" y="4656"/>
                    </a:lnTo>
                    <a:lnTo>
                      <a:pt x="246" y="4702"/>
                    </a:lnTo>
                    <a:lnTo>
                      <a:pt x="259" y="4782"/>
                    </a:lnTo>
                    <a:lnTo>
                      <a:pt x="294" y="4846"/>
                    </a:lnTo>
                    <a:lnTo>
                      <a:pt x="363" y="4902"/>
                    </a:lnTo>
                    <a:lnTo>
                      <a:pt x="361" y="4956"/>
                    </a:lnTo>
                    <a:lnTo>
                      <a:pt x="321" y="5023"/>
                    </a:lnTo>
                    <a:lnTo>
                      <a:pt x="402" y="5190"/>
                    </a:lnTo>
                    <a:lnTo>
                      <a:pt x="492" y="5266"/>
                    </a:lnTo>
                    <a:lnTo>
                      <a:pt x="546" y="5349"/>
                    </a:lnTo>
                    <a:lnTo>
                      <a:pt x="538" y="5415"/>
                    </a:lnTo>
                    <a:lnTo>
                      <a:pt x="577" y="5430"/>
                    </a:lnTo>
                    <a:lnTo>
                      <a:pt x="630" y="5410"/>
                    </a:lnTo>
                    <a:lnTo>
                      <a:pt x="634" y="5500"/>
                    </a:lnTo>
                    <a:lnTo>
                      <a:pt x="673" y="5521"/>
                    </a:lnTo>
                    <a:lnTo>
                      <a:pt x="784" y="5460"/>
                    </a:lnTo>
                    <a:lnTo>
                      <a:pt x="859" y="5394"/>
                    </a:lnTo>
                    <a:lnTo>
                      <a:pt x="963" y="5446"/>
                    </a:lnTo>
                    <a:lnTo>
                      <a:pt x="943" y="5487"/>
                    </a:lnTo>
                    <a:lnTo>
                      <a:pt x="1050" y="5533"/>
                    </a:lnTo>
                    <a:lnTo>
                      <a:pt x="1087" y="5586"/>
                    </a:lnTo>
                    <a:lnTo>
                      <a:pt x="1164" y="5617"/>
                    </a:lnTo>
                    <a:lnTo>
                      <a:pt x="1153" y="5700"/>
                    </a:lnTo>
                    <a:lnTo>
                      <a:pt x="1251" y="5799"/>
                    </a:lnTo>
                    <a:lnTo>
                      <a:pt x="1311" y="5770"/>
                    </a:lnTo>
                    <a:lnTo>
                      <a:pt x="1363" y="5802"/>
                    </a:lnTo>
                    <a:lnTo>
                      <a:pt x="1458" y="5821"/>
                    </a:lnTo>
                    <a:lnTo>
                      <a:pt x="1596" y="5754"/>
                    </a:lnTo>
                    <a:lnTo>
                      <a:pt x="1668" y="5707"/>
                    </a:lnTo>
                    <a:lnTo>
                      <a:pt x="1741" y="5703"/>
                    </a:lnTo>
                    <a:lnTo>
                      <a:pt x="1794" y="5709"/>
                    </a:lnTo>
                    <a:lnTo>
                      <a:pt x="1821" y="5629"/>
                    </a:lnTo>
                    <a:lnTo>
                      <a:pt x="1848" y="5611"/>
                    </a:lnTo>
                    <a:lnTo>
                      <a:pt x="1894" y="5626"/>
                    </a:lnTo>
                    <a:lnTo>
                      <a:pt x="2008" y="5556"/>
                    </a:lnTo>
                    <a:lnTo>
                      <a:pt x="2013" y="5481"/>
                    </a:lnTo>
                    <a:lnTo>
                      <a:pt x="1962" y="5452"/>
                    </a:lnTo>
                    <a:lnTo>
                      <a:pt x="1956" y="5385"/>
                    </a:lnTo>
                    <a:lnTo>
                      <a:pt x="1957" y="5323"/>
                    </a:lnTo>
                    <a:lnTo>
                      <a:pt x="1866" y="5310"/>
                    </a:lnTo>
                    <a:lnTo>
                      <a:pt x="1870" y="5206"/>
                    </a:lnTo>
                    <a:lnTo>
                      <a:pt x="1956" y="5146"/>
                    </a:lnTo>
                    <a:lnTo>
                      <a:pt x="1888" y="5092"/>
                    </a:lnTo>
                    <a:lnTo>
                      <a:pt x="1924" y="5038"/>
                    </a:lnTo>
                    <a:lnTo>
                      <a:pt x="1950" y="5065"/>
                    </a:lnTo>
                    <a:lnTo>
                      <a:pt x="2040" y="5064"/>
                    </a:lnTo>
                    <a:lnTo>
                      <a:pt x="2028" y="5134"/>
                    </a:lnTo>
                    <a:lnTo>
                      <a:pt x="2080" y="5151"/>
                    </a:lnTo>
                    <a:lnTo>
                      <a:pt x="2137" y="5130"/>
                    </a:lnTo>
                    <a:lnTo>
                      <a:pt x="2155" y="5058"/>
                    </a:lnTo>
                    <a:lnTo>
                      <a:pt x="2233" y="5049"/>
                    </a:lnTo>
                    <a:lnTo>
                      <a:pt x="2268" y="5086"/>
                    </a:lnTo>
                    <a:lnTo>
                      <a:pt x="2319" y="5113"/>
                    </a:lnTo>
                    <a:lnTo>
                      <a:pt x="2319" y="5233"/>
                    </a:lnTo>
                    <a:lnTo>
                      <a:pt x="2377" y="5256"/>
                    </a:lnTo>
                    <a:lnTo>
                      <a:pt x="2490" y="5260"/>
                    </a:lnTo>
                    <a:lnTo>
                      <a:pt x="2611" y="5146"/>
                    </a:lnTo>
                    <a:lnTo>
                      <a:pt x="2664" y="5155"/>
                    </a:lnTo>
                    <a:lnTo>
                      <a:pt x="2724" y="5125"/>
                    </a:lnTo>
                    <a:lnTo>
                      <a:pt x="2667" y="5061"/>
                    </a:lnTo>
                    <a:lnTo>
                      <a:pt x="2683" y="5005"/>
                    </a:lnTo>
                    <a:lnTo>
                      <a:pt x="2685" y="4951"/>
                    </a:lnTo>
                    <a:lnTo>
                      <a:pt x="2724" y="4921"/>
                    </a:lnTo>
                    <a:lnTo>
                      <a:pt x="2826" y="4939"/>
                    </a:lnTo>
                    <a:lnTo>
                      <a:pt x="2857" y="4987"/>
                    </a:lnTo>
                    <a:lnTo>
                      <a:pt x="2794" y="5016"/>
                    </a:lnTo>
                    <a:lnTo>
                      <a:pt x="2757" y="5074"/>
                    </a:lnTo>
                    <a:lnTo>
                      <a:pt x="2802" y="5121"/>
                    </a:lnTo>
                    <a:lnTo>
                      <a:pt x="2887" y="5065"/>
                    </a:lnTo>
                    <a:lnTo>
                      <a:pt x="2916" y="5083"/>
                    </a:lnTo>
                    <a:lnTo>
                      <a:pt x="2986" y="5067"/>
                    </a:lnTo>
                    <a:lnTo>
                      <a:pt x="3040" y="5119"/>
                    </a:lnTo>
                    <a:lnTo>
                      <a:pt x="3127" y="5050"/>
                    </a:lnTo>
                    <a:lnTo>
                      <a:pt x="3216" y="4971"/>
                    </a:lnTo>
                    <a:lnTo>
                      <a:pt x="3270" y="4962"/>
                    </a:lnTo>
                    <a:lnTo>
                      <a:pt x="3303" y="4987"/>
                    </a:lnTo>
                    <a:lnTo>
                      <a:pt x="3396" y="4947"/>
                    </a:lnTo>
                    <a:lnTo>
                      <a:pt x="3493" y="5035"/>
                    </a:lnTo>
                    <a:lnTo>
                      <a:pt x="3529" y="5092"/>
                    </a:lnTo>
                    <a:lnTo>
                      <a:pt x="3580" y="5106"/>
                    </a:lnTo>
                    <a:lnTo>
                      <a:pt x="3604" y="4974"/>
                    </a:lnTo>
                    <a:lnTo>
                      <a:pt x="3511" y="4921"/>
                    </a:lnTo>
                    <a:lnTo>
                      <a:pt x="3484" y="4840"/>
                    </a:lnTo>
                    <a:lnTo>
                      <a:pt x="3534" y="4795"/>
                    </a:lnTo>
                    <a:lnTo>
                      <a:pt x="3591" y="4809"/>
                    </a:lnTo>
                    <a:lnTo>
                      <a:pt x="3640" y="4770"/>
                    </a:lnTo>
                    <a:lnTo>
                      <a:pt x="3681" y="4708"/>
                    </a:lnTo>
                    <a:lnTo>
                      <a:pt x="3735" y="4660"/>
                    </a:lnTo>
                    <a:lnTo>
                      <a:pt x="3790" y="4740"/>
                    </a:lnTo>
                    <a:lnTo>
                      <a:pt x="3838" y="4723"/>
                    </a:lnTo>
                    <a:lnTo>
                      <a:pt x="3843" y="4839"/>
                    </a:lnTo>
                    <a:lnTo>
                      <a:pt x="3915" y="4840"/>
                    </a:lnTo>
                    <a:lnTo>
                      <a:pt x="3943" y="4911"/>
                    </a:lnTo>
                    <a:lnTo>
                      <a:pt x="3951" y="4965"/>
                    </a:lnTo>
                    <a:lnTo>
                      <a:pt x="4033" y="4984"/>
                    </a:lnTo>
                    <a:lnTo>
                      <a:pt x="4087" y="4968"/>
                    </a:lnTo>
                    <a:lnTo>
                      <a:pt x="4149" y="4968"/>
                    </a:lnTo>
                    <a:lnTo>
                      <a:pt x="4116" y="5026"/>
                    </a:lnTo>
                    <a:lnTo>
                      <a:pt x="4051" y="5101"/>
                    </a:lnTo>
                    <a:lnTo>
                      <a:pt x="4023" y="5152"/>
                    </a:lnTo>
                    <a:lnTo>
                      <a:pt x="4021" y="5202"/>
                    </a:lnTo>
                    <a:lnTo>
                      <a:pt x="4053" y="5193"/>
                    </a:lnTo>
                    <a:lnTo>
                      <a:pt x="4122" y="5247"/>
                    </a:lnTo>
                    <a:lnTo>
                      <a:pt x="4156" y="5295"/>
                    </a:lnTo>
                    <a:lnTo>
                      <a:pt x="4195" y="5221"/>
                    </a:lnTo>
                    <a:lnTo>
                      <a:pt x="4252" y="5230"/>
                    </a:lnTo>
                    <a:lnTo>
                      <a:pt x="4302" y="5212"/>
                    </a:lnTo>
                    <a:lnTo>
                      <a:pt x="4320" y="5148"/>
                    </a:lnTo>
                    <a:lnTo>
                      <a:pt x="4386" y="5131"/>
                    </a:lnTo>
                    <a:lnTo>
                      <a:pt x="4395" y="5067"/>
                    </a:lnTo>
                    <a:lnTo>
                      <a:pt x="4428" y="4963"/>
                    </a:lnTo>
                    <a:lnTo>
                      <a:pt x="4435" y="4917"/>
                    </a:lnTo>
                    <a:lnTo>
                      <a:pt x="4441" y="4822"/>
                    </a:lnTo>
                    <a:lnTo>
                      <a:pt x="4495" y="4690"/>
                    </a:lnTo>
                    <a:lnTo>
                      <a:pt x="4570" y="4711"/>
                    </a:lnTo>
                    <a:lnTo>
                      <a:pt x="4576" y="4647"/>
                    </a:lnTo>
                    <a:lnTo>
                      <a:pt x="4647" y="4627"/>
                    </a:lnTo>
                    <a:lnTo>
                      <a:pt x="4696" y="4669"/>
                    </a:lnTo>
                    <a:lnTo>
                      <a:pt x="4728" y="4726"/>
                    </a:lnTo>
                    <a:lnTo>
                      <a:pt x="4809" y="4680"/>
                    </a:lnTo>
                    <a:lnTo>
                      <a:pt x="4776" y="4641"/>
                    </a:lnTo>
                    <a:lnTo>
                      <a:pt x="4719" y="4615"/>
                    </a:lnTo>
                    <a:lnTo>
                      <a:pt x="4767" y="4566"/>
                    </a:lnTo>
                    <a:lnTo>
                      <a:pt x="4819" y="4552"/>
                    </a:lnTo>
                    <a:lnTo>
                      <a:pt x="4854" y="4482"/>
                    </a:lnTo>
                    <a:lnTo>
                      <a:pt x="4858" y="4422"/>
                    </a:lnTo>
                    <a:lnTo>
                      <a:pt x="4932" y="4320"/>
                    </a:lnTo>
                    <a:lnTo>
                      <a:pt x="5011" y="4308"/>
                    </a:lnTo>
                    <a:lnTo>
                      <a:pt x="5083" y="4281"/>
                    </a:lnTo>
                    <a:lnTo>
                      <a:pt x="5047" y="4218"/>
                    </a:lnTo>
                    <a:lnTo>
                      <a:pt x="4995" y="4140"/>
                    </a:lnTo>
                    <a:lnTo>
                      <a:pt x="5086" y="4071"/>
                    </a:lnTo>
                    <a:lnTo>
                      <a:pt x="5169" y="4020"/>
                    </a:lnTo>
                    <a:lnTo>
                      <a:pt x="5161" y="3970"/>
                    </a:lnTo>
                    <a:lnTo>
                      <a:pt x="5131" y="3868"/>
                    </a:lnTo>
                    <a:lnTo>
                      <a:pt x="5173" y="3810"/>
                    </a:lnTo>
                    <a:lnTo>
                      <a:pt x="5082" y="3783"/>
                    </a:lnTo>
                    <a:lnTo>
                      <a:pt x="5046" y="3729"/>
                    </a:lnTo>
                    <a:lnTo>
                      <a:pt x="5092" y="3675"/>
                    </a:lnTo>
                    <a:lnTo>
                      <a:pt x="5181" y="3654"/>
                    </a:lnTo>
                    <a:lnTo>
                      <a:pt x="5271" y="3616"/>
                    </a:lnTo>
                    <a:lnTo>
                      <a:pt x="5269" y="3580"/>
                    </a:lnTo>
                    <a:lnTo>
                      <a:pt x="5208" y="3480"/>
                    </a:lnTo>
                    <a:lnTo>
                      <a:pt x="5095" y="3282"/>
                    </a:lnTo>
                    <a:lnTo>
                      <a:pt x="4932" y="3051"/>
                    </a:lnTo>
                    <a:lnTo>
                      <a:pt x="4693" y="2914"/>
                    </a:lnTo>
                    <a:lnTo>
                      <a:pt x="4608" y="2847"/>
                    </a:lnTo>
                    <a:lnTo>
                      <a:pt x="4392" y="2752"/>
                    </a:lnTo>
                    <a:lnTo>
                      <a:pt x="4356" y="2686"/>
                    </a:lnTo>
                    <a:lnTo>
                      <a:pt x="4276" y="2628"/>
                    </a:lnTo>
                    <a:lnTo>
                      <a:pt x="4282" y="2557"/>
                    </a:lnTo>
                    <a:lnTo>
                      <a:pt x="4254" y="2481"/>
                    </a:lnTo>
                    <a:lnTo>
                      <a:pt x="4330" y="2415"/>
                    </a:lnTo>
                    <a:lnTo>
                      <a:pt x="4282" y="2323"/>
                    </a:lnTo>
                    <a:lnTo>
                      <a:pt x="4218" y="2256"/>
                    </a:lnTo>
                    <a:lnTo>
                      <a:pt x="4179" y="2211"/>
                    </a:lnTo>
                    <a:lnTo>
                      <a:pt x="4026" y="2211"/>
                    </a:lnTo>
                    <a:lnTo>
                      <a:pt x="4026" y="2127"/>
                    </a:lnTo>
                    <a:lnTo>
                      <a:pt x="3991" y="2094"/>
                    </a:lnTo>
                    <a:lnTo>
                      <a:pt x="3901" y="2082"/>
                    </a:lnTo>
                    <a:lnTo>
                      <a:pt x="3930" y="1987"/>
                    </a:lnTo>
                    <a:lnTo>
                      <a:pt x="3975" y="1905"/>
                    </a:lnTo>
                    <a:lnTo>
                      <a:pt x="4015" y="1858"/>
                    </a:lnTo>
                    <a:lnTo>
                      <a:pt x="4126" y="1858"/>
                    </a:lnTo>
                    <a:lnTo>
                      <a:pt x="4165" y="1797"/>
                    </a:lnTo>
                    <a:lnTo>
                      <a:pt x="4206" y="1777"/>
                    </a:lnTo>
                    <a:lnTo>
                      <a:pt x="4182" y="1729"/>
                    </a:lnTo>
                    <a:lnTo>
                      <a:pt x="4129" y="1716"/>
                    </a:lnTo>
                    <a:lnTo>
                      <a:pt x="4201" y="1641"/>
                    </a:lnTo>
                    <a:lnTo>
                      <a:pt x="4101" y="1578"/>
                    </a:lnTo>
                    <a:lnTo>
                      <a:pt x="4015" y="1542"/>
                    </a:lnTo>
                    <a:lnTo>
                      <a:pt x="3933" y="1524"/>
                    </a:lnTo>
                    <a:lnTo>
                      <a:pt x="3843" y="1528"/>
                    </a:lnTo>
                    <a:lnTo>
                      <a:pt x="3801" y="1503"/>
                    </a:lnTo>
                    <a:lnTo>
                      <a:pt x="3777" y="1462"/>
                    </a:lnTo>
                    <a:lnTo>
                      <a:pt x="3691" y="1435"/>
                    </a:lnTo>
                    <a:lnTo>
                      <a:pt x="3639" y="1456"/>
                    </a:lnTo>
                    <a:lnTo>
                      <a:pt x="3588" y="1416"/>
                    </a:lnTo>
                    <a:lnTo>
                      <a:pt x="3571" y="1359"/>
                    </a:lnTo>
                    <a:lnTo>
                      <a:pt x="3520" y="1252"/>
                    </a:lnTo>
                    <a:lnTo>
                      <a:pt x="3577" y="1177"/>
                    </a:lnTo>
                    <a:lnTo>
                      <a:pt x="3585" y="1066"/>
                    </a:lnTo>
                    <a:lnTo>
                      <a:pt x="3688" y="990"/>
                    </a:lnTo>
                    <a:lnTo>
                      <a:pt x="3756" y="948"/>
                    </a:lnTo>
                    <a:lnTo>
                      <a:pt x="3756" y="870"/>
                    </a:lnTo>
                    <a:lnTo>
                      <a:pt x="3765" y="798"/>
                    </a:lnTo>
                    <a:lnTo>
                      <a:pt x="3700" y="760"/>
                    </a:lnTo>
                    <a:lnTo>
                      <a:pt x="3706" y="708"/>
                    </a:lnTo>
                    <a:lnTo>
                      <a:pt x="3676" y="580"/>
                    </a:lnTo>
                    <a:lnTo>
                      <a:pt x="3706" y="525"/>
                    </a:lnTo>
                    <a:lnTo>
                      <a:pt x="3651" y="438"/>
                    </a:lnTo>
                    <a:lnTo>
                      <a:pt x="3607" y="369"/>
                    </a:lnTo>
                    <a:lnTo>
                      <a:pt x="3627" y="303"/>
                    </a:lnTo>
                    <a:lnTo>
                      <a:pt x="3556" y="208"/>
                    </a:lnTo>
                    <a:lnTo>
                      <a:pt x="3457" y="117"/>
                    </a:lnTo>
                    <a:lnTo>
                      <a:pt x="3375" y="117"/>
                    </a:lnTo>
                    <a:lnTo>
                      <a:pt x="3282" y="64"/>
                    </a:lnTo>
                    <a:lnTo>
                      <a:pt x="3214" y="0"/>
                    </a:lnTo>
                    <a:close/>
                  </a:path>
                </a:pathLst>
              </a:custGeom>
              <a:solidFill>
                <a:schemeClr val="accent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nvGrpSpPr>
              <p:cNvPr id="54" name="组合 103">
                <a:extLst>
                  <a:ext uri="{FF2B5EF4-FFF2-40B4-BE49-F238E27FC236}">
                    <a16:creationId xmlns:a16="http://schemas.microsoft.com/office/drawing/2014/main" id="{E271A8C0-F32F-B3EF-0B78-16A703334A8E}"/>
                  </a:ext>
                </a:extLst>
              </p:cNvPr>
              <p:cNvGrpSpPr/>
              <p:nvPr/>
            </p:nvGrpSpPr>
            <p:grpSpPr>
              <a:xfrm>
                <a:off x="4747778" y="3952359"/>
                <a:ext cx="1328738" cy="1335088"/>
                <a:chOff x="4747778" y="3952359"/>
                <a:chExt cx="1328738" cy="1335088"/>
              </a:xfrm>
            </p:grpSpPr>
            <p:sp>
              <p:nvSpPr>
                <p:cNvPr id="2060" name="任意多边形 66">
                  <a:extLst>
                    <a:ext uri="{FF2B5EF4-FFF2-40B4-BE49-F238E27FC236}">
                      <a16:creationId xmlns:a16="http://schemas.microsoft.com/office/drawing/2014/main" id="{92C13C95-5B80-27B5-762E-4C931406196F}"/>
                    </a:ext>
                    <a:ext uri="{C183D7F6-B498-43B3-948B-1728B52AA6E4}">
                      <adec:decorative xmlns:adec="http://schemas.microsoft.com/office/drawing/2017/decorative" val="1"/>
                    </a:ext>
                  </a:extLst>
                </p:cNvPr>
                <p:cNvSpPr>
                  <a:spLocks/>
                </p:cNvSpPr>
                <p:nvPr/>
              </p:nvSpPr>
              <p:spPr bwMode="auto">
                <a:xfrm>
                  <a:off x="4747778" y="3952359"/>
                  <a:ext cx="1328738" cy="1335088"/>
                </a:xfrm>
                <a:custGeom>
                  <a:avLst/>
                  <a:gdLst>
                    <a:gd name="T0" fmla="*/ 36821972 w 6392"/>
                    <a:gd name="T1" fmla="*/ 0 h 6422"/>
                    <a:gd name="T2" fmla="*/ 0 w 6392"/>
                    <a:gd name="T3" fmla="*/ 36828227 h 6422"/>
                    <a:gd name="T4" fmla="*/ 36821972 w 6392"/>
                    <a:gd name="T5" fmla="*/ 36828227 h 6422"/>
                    <a:gd name="T6" fmla="*/ 36821972 w 6392"/>
                    <a:gd name="T7" fmla="*/ 0 h 6422"/>
                    <a:gd name="T8" fmla="*/ 0 60000 65536"/>
                    <a:gd name="T9" fmla="*/ 0 60000 65536"/>
                    <a:gd name="T10" fmla="*/ 0 60000 65536"/>
                    <a:gd name="T11" fmla="*/ 0 60000 65536"/>
                    <a:gd name="T12" fmla="*/ 0 w 6392"/>
                    <a:gd name="T13" fmla="*/ 0 h 6422"/>
                    <a:gd name="T14" fmla="*/ 6392 w 6392"/>
                    <a:gd name="T15" fmla="*/ 6422 h 6422"/>
                  </a:gdLst>
                  <a:ahLst/>
                  <a:cxnLst>
                    <a:cxn ang="T8">
                      <a:pos x="T0" y="T1"/>
                    </a:cxn>
                    <a:cxn ang="T9">
                      <a:pos x="T2" y="T3"/>
                    </a:cxn>
                    <a:cxn ang="T10">
                      <a:pos x="T4" y="T5"/>
                    </a:cxn>
                    <a:cxn ang="T11">
                      <a:pos x="T6" y="T7"/>
                    </a:cxn>
                  </a:cxnLst>
                  <a:rect l="T12" t="T13" r="T14" b="T15"/>
                  <a:pathLst>
                    <a:path w="6392" h="6422">
                      <a:moveTo>
                        <a:pt x="4382" y="80"/>
                      </a:moveTo>
                      <a:lnTo>
                        <a:pt x="4254" y="90"/>
                      </a:lnTo>
                      <a:lnTo>
                        <a:pt x="4088" y="93"/>
                      </a:lnTo>
                      <a:lnTo>
                        <a:pt x="4001" y="15"/>
                      </a:lnTo>
                      <a:lnTo>
                        <a:pt x="3965" y="51"/>
                      </a:lnTo>
                      <a:lnTo>
                        <a:pt x="3905" y="21"/>
                      </a:lnTo>
                      <a:lnTo>
                        <a:pt x="3728" y="33"/>
                      </a:lnTo>
                      <a:lnTo>
                        <a:pt x="3497" y="6"/>
                      </a:lnTo>
                      <a:lnTo>
                        <a:pt x="3483" y="71"/>
                      </a:lnTo>
                      <a:lnTo>
                        <a:pt x="3321" y="68"/>
                      </a:lnTo>
                      <a:lnTo>
                        <a:pt x="3254" y="101"/>
                      </a:lnTo>
                      <a:lnTo>
                        <a:pt x="3192" y="39"/>
                      </a:lnTo>
                      <a:lnTo>
                        <a:pt x="3126" y="98"/>
                      </a:lnTo>
                      <a:lnTo>
                        <a:pt x="3066" y="176"/>
                      </a:lnTo>
                      <a:lnTo>
                        <a:pt x="3006" y="306"/>
                      </a:lnTo>
                      <a:lnTo>
                        <a:pt x="2996" y="405"/>
                      </a:lnTo>
                      <a:lnTo>
                        <a:pt x="2952" y="471"/>
                      </a:lnTo>
                      <a:lnTo>
                        <a:pt x="2961" y="621"/>
                      </a:lnTo>
                      <a:lnTo>
                        <a:pt x="2825" y="710"/>
                      </a:lnTo>
                      <a:lnTo>
                        <a:pt x="2775" y="791"/>
                      </a:lnTo>
                      <a:lnTo>
                        <a:pt x="2750" y="845"/>
                      </a:lnTo>
                      <a:lnTo>
                        <a:pt x="2652" y="758"/>
                      </a:lnTo>
                      <a:lnTo>
                        <a:pt x="2573" y="750"/>
                      </a:lnTo>
                      <a:lnTo>
                        <a:pt x="2505" y="771"/>
                      </a:lnTo>
                      <a:lnTo>
                        <a:pt x="2457" y="882"/>
                      </a:lnTo>
                      <a:lnTo>
                        <a:pt x="2522" y="936"/>
                      </a:lnTo>
                      <a:lnTo>
                        <a:pt x="2337" y="1076"/>
                      </a:lnTo>
                      <a:lnTo>
                        <a:pt x="2265" y="1089"/>
                      </a:lnTo>
                      <a:lnTo>
                        <a:pt x="2195" y="1086"/>
                      </a:lnTo>
                      <a:lnTo>
                        <a:pt x="2118" y="1109"/>
                      </a:lnTo>
                      <a:lnTo>
                        <a:pt x="2066" y="1148"/>
                      </a:lnTo>
                      <a:lnTo>
                        <a:pt x="1995" y="1131"/>
                      </a:lnTo>
                      <a:lnTo>
                        <a:pt x="1950" y="1206"/>
                      </a:lnTo>
                      <a:lnTo>
                        <a:pt x="1959" y="1332"/>
                      </a:lnTo>
                      <a:lnTo>
                        <a:pt x="1902" y="1403"/>
                      </a:lnTo>
                      <a:lnTo>
                        <a:pt x="1785" y="1434"/>
                      </a:lnTo>
                      <a:lnTo>
                        <a:pt x="1748" y="1382"/>
                      </a:lnTo>
                      <a:lnTo>
                        <a:pt x="1683" y="1370"/>
                      </a:lnTo>
                      <a:lnTo>
                        <a:pt x="1614" y="1400"/>
                      </a:lnTo>
                      <a:lnTo>
                        <a:pt x="1575" y="1385"/>
                      </a:lnTo>
                      <a:lnTo>
                        <a:pt x="1478" y="1470"/>
                      </a:lnTo>
                      <a:lnTo>
                        <a:pt x="1415" y="1428"/>
                      </a:lnTo>
                      <a:lnTo>
                        <a:pt x="1352" y="1479"/>
                      </a:lnTo>
                      <a:lnTo>
                        <a:pt x="1295" y="1409"/>
                      </a:lnTo>
                      <a:lnTo>
                        <a:pt x="1181" y="1473"/>
                      </a:lnTo>
                      <a:lnTo>
                        <a:pt x="1136" y="1418"/>
                      </a:lnTo>
                      <a:lnTo>
                        <a:pt x="1020" y="1388"/>
                      </a:lnTo>
                      <a:lnTo>
                        <a:pt x="894" y="1463"/>
                      </a:lnTo>
                      <a:lnTo>
                        <a:pt x="797" y="1515"/>
                      </a:lnTo>
                      <a:lnTo>
                        <a:pt x="734" y="1500"/>
                      </a:lnTo>
                      <a:lnTo>
                        <a:pt x="660" y="1506"/>
                      </a:lnTo>
                      <a:lnTo>
                        <a:pt x="576" y="1541"/>
                      </a:lnTo>
                      <a:lnTo>
                        <a:pt x="641" y="1604"/>
                      </a:lnTo>
                      <a:lnTo>
                        <a:pt x="624" y="1673"/>
                      </a:lnTo>
                      <a:lnTo>
                        <a:pt x="591" y="1766"/>
                      </a:lnTo>
                      <a:lnTo>
                        <a:pt x="647" y="1821"/>
                      </a:lnTo>
                      <a:lnTo>
                        <a:pt x="705" y="1802"/>
                      </a:lnTo>
                      <a:lnTo>
                        <a:pt x="789" y="1791"/>
                      </a:lnTo>
                      <a:lnTo>
                        <a:pt x="825" y="1845"/>
                      </a:lnTo>
                      <a:lnTo>
                        <a:pt x="789" y="1886"/>
                      </a:lnTo>
                      <a:lnTo>
                        <a:pt x="836" y="1938"/>
                      </a:lnTo>
                      <a:lnTo>
                        <a:pt x="815" y="2006"/>
                      </a:lnTo>
                      <a:lnTo>
                        <a:pt x="858" y="2058"/>
                      </a:lnTo>
                      <a:lnTo>
                        <a:pt x="962" y="2106"/>
                      </a:lnTo>
                      <a:lnTo>
                        <a:pt x="950" y="2163"/>
                      </a:lnTo>
                      <a:lnTo>
                        <a:pt x="989" y="2256"/>
                      </a:lnTo>
                      <a:lnTo>
                        <a:pt x="936" y="2346"/>
                      </a:lnTo>
                      <a:lnTo>
                        <a:pt x="923" y="2409"/>
                      </a:lnTo>
                      <a:lnTo>
                        <a:pt x="800" y="2501"/>
                      </a:lnTo>
                      <a:lnTo>
                        <a:pt x="734" y="2609"/>
                      </a:lnTo>
                      <a:lnTo>
                        <a:pt x="636" y="2630"/>
                      </a:lnTo>
                      <a:lnTo>
                        <a:pt x="608" y="2694"/>
                      </a:lnTo>
                      <a:lnTo>
                        <a:pt x="632" y="2736"/>
                      </a:lnTo>
                      <a:lnTo>
                        <a:pt x="636" y="2798"/>
                      </a:lnTo>
                      <a:lnTo>
                        <a:pt x="686" y="2804"/>
                      </a:lnTo>
                      <a:lnTo>
                        <a:pt x="686" y="2877"/>
                      </a:lnTo>
                      <a:lnTo>
                        <a:pt x="573" y="2886"/>
                      </a:lnTo>
                      <a:lnTo>
                        <a:pt x="494" y="3011"/>
                      </a:lnTo>
                      <a:lnTo>
                        <a:pt x="530" y="3083"/>
                      </a:lnTo>
                      <a:lnTo>
                        <a:pt x="504" y="3143"/>
                      </a:lnTo>
                      <a:lnTo>
                        <a:pt x="444" y="3159"/>
                      </a:lnTo>
                      <a:lnTo>
                        <a:pt x="414" y="3114"/>
                      </a:lnTo>
                      <a:lnTo>
                        <a:pt x="359" y="3063"/>
                      </a:lnTo>
                      <a:lnTo>
                        <a:pt x="312" y="3068"/>
                      </a:lnTo>
                      <a:lnTo>
                        <a:pt x="209" y="3119"/>
                      </a:lnTo>
                      <a:lnTo>
                        <a:pt x="257" y="3273"/>
                      </a:lnTo>
                      <a:lnTo>
                        <a:pt x="174" y="3389"/>
                      </a:lnTo>
                      <a:lnTo>
                        <a:pt x="206" y="3444"/>
                      </a:lnTo>
                      <a:lnTo>
                        <a:pt x="254" y="3462"/>
                      </a:lnTo>
                      <a:lnTo>
                        <a:pt x="287" y="3491"/>
                      </a:lnTo>
                      <a:lnTo>
                        <a:pt x="282" y="3557"/>
                      </a:lnTo>
                      <a:lnTo>
                        <a:pt x="252" y="3605"/>
                      </a:lnTo>
                      <a:lnTo>
                        <a:pt x="305" y="3683"/>
                      </a:lnTo>
                      <a:lnTo>
                        <a:pt x="341" y="3677"/>
                      </a:lnTo>
                      <a:lnTo>
                        <a:pt x="375" y="3738"/>
                      </a:lnTo>
                      <a:lnTo>
                        <a:pt x="387" y="3780"/>
                      </a:lnTo>
                      <a:lnTo>
                        <a:pt x="329" y="3857"/>
                      </a:lnTo>
                      <a:lnTo>
                        <a:pt x="263" y="3915"/>
                      </a:lnTo>
                      <a:lnTo>
                        <a:pt x="252" y="3960"/>
                      </a:lnTo>
                      <a:lnTo>
                        <a:pt x="198" y="4022"/>
                      </a:lnTo>
                      <a:lnTo>
                        <a:pt x="246" y="4074"/>
                      </a:lnTo>
                      <a:lnTo>
                        <a:pt x="260" y="4112"/>
                      </a:lnTo>
                      <a:lnTo>
                        <a:pt x="254" y="4197"/>
                      </a:lnTo>
                      <a:lnTo>
                        <a:pt x="203" y="4248"/>
                      </a:lnTo>
                      <a:lnTo>
                        <a:pt x="236" y="4344"/>
                      </a:lnTo>
                      <a:lnTo>
                        <a:pt x="231" y="4394"/>
                      </a:lnTo>
                      <a:lnTo>
                        <a:pt x="189" y="4416"/>
                      </a:lnTo>
                      <a:lnTo>
                        <a:pt x="123" y="4596"/>
                      </a:lnTo>
                      <a:lnTo>
                        <a:pt x="146" y="4652"/>
                      </a:lnTo>
                      <a:lnTo>
                        <a:pt x="194" y="4644"/>
                      </a:lnTo>
                      <a:lnTo>
                        <a:pt x="272" y="4722"/>
                      </a:lnTo>
                      <a:lnTo>
                        <a:pt x="329" y="4704"/>
                      </a:lnTo>
                      <a:lnTo>
                        <a:pt x="440" y="4778"/>
                      </a:lnTo>
                      <a:lnTo>
                        <a:pt x="543" y="4937"/>
                      </a:lnTo>
                      <a:lnTo>
                        <a:pt x="492" y="4931"/>
                      </a:lnTo>
                      <a:lnTo>
                        <a:pt x="428" y="5036"/>
                      </a:lnTo>
                      <a:lnTo>
                        <a:pt x="353" y="4997"/>
                      </a:lnTo>
                      <a:lnTo>
                        <a:pt x="296" y="4995"/>
                      </a:lnTo>
                      <a:lnTo>
                        <a:pt x="237" y="5007"/>
                      </a:lnTo>
                      <a:lnTo>
                        <a:pt x="177" y="4955"/>
                      </a:lnTo>
                      <a:lnTo>
                        <a:pt x="146" y="4908"/>
                      </a:lnTo>
                      <a:lnTo>
                        <a:pt x="138" y="4827"/>
                      </a:lnTo>
                      <a:lnTo>
                        <a:pt x="83" y="4827"/>
                      </a:lnTo>
                      <a:lnTo>
                        <a:pt x="0" y="4904"/>
                      </a:lnTo>
                      <a:lnTo>
                        <a:pt x="66" y="4970"/>
                      </a:lnTo>
                      <a:lnTo>
                        <a:pt x="117" y="4989"/>
                      </a:lnTo>
                      <a:lnTo>
                        <a:pt x="164" y="5066"/>
                      </a:lnTo>
                      <a:lnTo>
                        <a:pt x="203" y="5198"/>
                      </a:lnTo>
                      <a:lnTo>
                        <a:pt x="297" y="5256"/>
                      </a:lnTo>
                      <a:lnTo>
                        <a:pt x="362" y="5279"/>
                      </a:lnTo>
                      <a:lnTo>
                        <a:pt x="432" y="5267"/>
                      </a:lnTo>
                      <a:lnTo>
                        <a:pt x="455" y="5310"/>
                      </a:lnTo>
                      <a:lnTo>
                        <a:pt x="515" y="5322"/>
                      </a:lnTo>
                      <a:lnTo>
                        <a:pt x="494" y="5421"/>
                      </a:lnTo>
                      <a:lnTo>
                        <a:pt x="539" y="5474"/>
                      </a:lnTo>
                      <a:lnTo>
                        <a:pt x="537" y="5558"/>
                      </a:lnTo>
                      <a:lnTo>
                        <a:pt x="638" y="5568"/>
                      </a:lnTo>
                      <a:lnTo>
                        <a:pt x="635" y="5615"/>
                      </a:lnTo>
                      <a:lnTo>
                        <a:pt x="561" y="5654"/>
                      </a:lnTo>
                      <a:lnTo>
                        <a:pt x="561" y="5750"/>
                      </a:lnTo>
                      <a:lnTo>
                        <a:pt x="603" y="5886"/>
                      </a:lnTo>
                      <a:lnTo>
                        <a:pt x="669" y="5892"/>
                      </a:lnTo>
                      <a:lnTo>
                        <a:pt x="687" y="5757"/>
                      </a:lnTo>
                      <a:lnTo>
                        <a:pt x="779" y="5844"/>
                      </a:lnTo>
                      <a:lnTo>
                        <a:pt x="833" y="5805"/>
                      </a:lnTo>
                      <a:lnTo>
                        <a:pt x="933" y="5847"/>
                      </a:lnTo>
                      <a:lnTo>
                        <a:pt x="1055" y="5777"/>
                      </a:lnTo>
                      <a:lnTo>
                        <a:pt x="1148" y="5711"/>
                      </a:lnTo>
                      <a:lnTo>
                        <a:pt x="1230" y="5732"/>
                      </a:lnTo>
                      <a:lnTo>
                        <a:pt x="1296" y="5691"/>
                      </a:lnTo>
                      <a:lnTo>
                        <a:pt x="1314" y="5649"/>
                      </a:lnTo>
                      <a:lnTo>
                        <a:pt x="1365" y="5634"/>
                      </a:lnTo>
                      <a:lnTo>
                        <a:pt x="1428" y="5582"/>
                      </a:lnTo>
                      <a:lnTo>
                        <a:pt x="1466" y="5595"/>
                      </a:lnTo>
                      <a:lnTo>
                        <a:pt x="1554" y="5505"/>
                      </a:lnTo>
                      <a:lnTo>
                        <a:pt x="1632" y="5505"/>
                      </a:lnTo>
                      <a:lnTo>
                        <a:pt x="1697" y="5481"/>
                      </a:lnTo>
                      <a:lnTo>
                        <a:pt x="1793" y="5510"/>
                      </a:lnTo>
                      <a:lnTo>
                        <a:pt x="1863" y="5499"/>
                      </a:lnTo>
                      <a:lnTo>
                        <a:pt x="1926" y="5528"/>
                      </a:lnTo>
                      <a:lnTo>
                        <a:pt x="1928" y="5667"/>
                      </a:lnTo>
                      <a:lnTo>
                        <a:pt x="2015" y="5697"/>
                      </a:lnTo>
                      <a:lnTo>
                        <a:pt x="2033" y="5748"/>
                      </a:lnTo>
                      <a:lnTo>
                        <a:pt x="2108" y="5822"/>
                      </a:lnTo>
                      <a:lnTo>
                        <a:pt x="2193" y="5831"/>
                      </a:lnTo>
                      <a:lnTo>
                        <a:pt x="2274" y="5781"/>
                      </a:lnTo>
                      <a:lnTo>
                        <a:pt x="2352" y="5747"/>
                      </a:lnTo>
                      <a:lnTo>
                        <a:pt x="2424" y="5754"/>
                      </a:lnTo>
                      <a:lnTo>
                        <a:pt x="2510" y="5739"/>
                      </a:lnTo>
                      <a:lnTo>
                        <a:pt x="2561" y="5718"/>
                      </a:lnTo>
                      <a:lnTo>
                        <a:pt x="2630" y="5787"/>
                      </a:lnTo>
                      <a:lnTo>
                        <a:pt x="2732" y="5990"/>
                      </a:lnTo>
                      <a:lnTo>
                        <a:pt x="2801" y="5990"/>
                      </a:lnTo>
                      <a:lnTo>
                        <a:pt x="2841" y="6057"/>
                      </a:lnTo>
                      <a:lnTo>
                        <a:pt x="2822" y="6084"/>
                      </a:lnTo>
                      <a:lnTo>
                        <a:pt x="2780" y="6081"/>
                      </a:lnTo>
                      <a:lnTo>
                        <a:pt x="2717" y="6105"/>
                      </a:lnTo>
                      <a:lnTo>
                        <a:pt x="2666" y="6134"/>
                      </a:lnTo>
                      <a:lnTo>
                        <a:pt x="2652" y="6176"/>
                      </a:lnTo>
                      <a:lnTo>
                        <a:pt x="2622" y="6159"/>
                      </a:lnTo>
                      <a:lnTo>
                        <a:pt x="2586" y="6182"/>
                      </a:lnTo>
                      <a:lnTo>
                        <a:pt x="2582" y="6234"/>
                      </a:lnTo>
                      <a:lnTo>
                        <a:pt x="2535" y="6270"/>
                      </a:lnTo>
                      <a:lnTo>
                        <a:pt x="2582" y="6281"/>
                      </a:lnTo>
                      <a:lnTo>
                        <a:pt x="2630" y="6332"/>
                      </a:lnTo>
                      <a:lnTo>
                        <a:pt x="2657" y="6357"/>
                      </a:lnTo>
                      <a:lnTo>
                        <a:pt x="2721" y="6390"/>
                      </a:lnTo>
                      <a:lnTo>
                        <a:pt x="2762" y="6347"/>
                      </a:lnTo>
                      <a:lnTo>
                        <a:pt x="2802" y="6324"/>
                      </a:lnTo>
                      <a:lnTo>
                        <a:pt x="2841" y="6344"/>
                      </a:lnTo>
                      <a:lnTo>
                        <a:pt x="2864" y="6374"/>
                      </a:lnTo>
                      <a:lnTo>
                        <a:pt x="2865" y="6414"/>
                      </a:lnTo>
                      <a:lnTo>
                        <a:pt x="2925" y="6422"/>
                      </a:lnTo>
                      <a:lnTo>
                        <a:pt x="2981" y="6408"/>
                      </a:lnTo>
                      <a:lnTo>
                        <a:pt x="3042" y="6398"/>
                      </a:lnTo>
                      <a:lnTo>
                        <a:pt x="3098" y="6384"/>
                      </a:lnTo>
                      <a:lnTo>
                        <a:pt x="3122" y="6344"/>
                      </a:lnTo>
                      <a:lnTo>
                        <a:pt x="3128" y="6288"/>
                      </a:lnTo>
                      <a:lnTo>
                        <a:pt x="3116" y="6248"/>
                      </a:lnTo>
                      <a:lnTo>
                        <a:pt x="3092" y="6222"/>
                      </a:lnTo>
                      <a:lnTo>
                        <a:pt x="3083" y="6194"/>
                      </a:lnTo>
                      <a:lnTo>
                        <a:pt x="3108" y="6192"/>
                      </a:lnTo>
                      <a:lnTo>
                        <a:pt x="3117" y="6218"/>
                      </a:lnTo>
                      <a:lnTo>
                        <a:pt x="3137" y="6231"/>
                      </a:lnTo>
                      <a:lnTo>
                        <a:pt x="3182" y="6224"/>
                      </a:lnTo>
                      <a:lnTo>
                        <a:pt x="3251" y="6206"/>
                      </a:lnTo>
                      <a:lnTo>
                        <a:pt x="3290" y="6210"/>
                      </a:lnTo>
                      <a:lnTo>
                        <a:pt x="3333" y="6206"/>
                      </a:lnTo>
                      <a:lnTo>
                        <a:pt x="3347" y="6161"/>
                      </a:lnTo>
                      <a:lnTo>
                        <a:pt x="3407" y="6177"/>
                      </a:lnTo>
                      <a:lnTo>
                        <a:pt x="3452" y="6194"/>
                      </a:lnTo>
                      <a:lnTo>
                        <a:pt x="3504" y="6179"/>
                      </a:lnTo>
                      <a:lnTo>
                        <a:pt x="3564" y="6177"/>
                      </a:lnTo>
                      <a:lnTo>
                        <a:pt x="3600" y="6150"/>
                      </a:lnTo>
                      <a:lnTo>
                        <a:pt x="3614" y="6122"/>
                      </a:lnTo>
                      <a:lnTo>
                        <a:pt x="3591" y="6081"/>
                      </a:lnTo>
                      <a:lnTo>
                        <a:pt x="3614" y="6080"/>
                      </a:lnTo>
                      <a:lnTo>
                        <a:pt x="3665" y="6063"/>
                      </a:lnTo>
                      <a:lnTo>
                        <a:pt x="3722" y="6077"/>
                      </a:lnTo>
                      <a:lnTo>
                        <a:pt x="3807" y="6089"/>
                      </a:lnTo>
                      <a:lnTo>
                        <a:pt x="3906" y="6086"/>
                      </a:lnTo>
                      <a:lnTo>
                        <a:pt x="3953" y="6104"/>
                      </a:lnTo>
                      <a:lnTo>
                        <a:pt x="4037" y="6131"/>
                      </a:lnTo>
                      <a:lnTo>
                        <a:pt x="4071" y="6098"/>
                      </a:lnTo>
                      <a:lnTo>
                        <a:pt x="4091" y="6044"/>
                      </a:lnTo>
                      <a:lnTo>
                        <a:pt x="4211" y="5976"/>
                      </a:lnTo>
                      <a:lnTo>
                        <a:pt x="4116" y="5960"/>
                      </a:lnTo>
                      <a:lnTo>
                        <a:pt x="4089" y="5930"/>
                      </a:lnTo>
                      <a:lnTo>
                        <a:pt x="4137" y="5865"/>
                      </a:lnTo>
                      <a:lnTo>
                        <a:pt x="4136" y="5810"/>
                      </a:lnTo>
                      <a:lnTo>
                        <a:pt x="4145" y="5784"/>
                      </a:lnTo>
                      <a:lnTo>
                        <a:pt x="4205" y="5784"/>
                      </a:lnTo>
                      <a:lnTo>
                        <a:pt x="4215" y="5730"/>
                      </a:lnTo>
                      <a:lnTo>
                        <a:pt x="4154" y="5720"/>
                      </a:lnTo>
                      <a:lnTo>
                        <a:pt x="4083" y="5721"/>
                      </a:lnTo>
                      <a:lnTo>
                        <a:pt x="3981" y="5709"/>
                      </a:lnTo>
                      <a:lnTo>
                        <a:pt x="3978" y="5666"/>
                      </a:lnTo>
                      <a:lnTo>
                        <a:pt x="3935" y="5658"/>
                      </a:lnTo>
                      <a:lnTo>
                        <a:pt x="3900" y="5684"/>
                      </a:lnTo>
                      <a:lnTo>
                        <a:pt x="3822" y="5666"/>
                      </a:lnTo>
                      <a:lnTo>
                        <a:pt x="3693" y="5669"/>
                      </a:lnTo>
                      <a:lnTo>
                        <a:pt x="3656" y="5705"/>
                      </a:lnTo>
                      <a:lnTo>
                        <a:pt x="3578" y="5679"/>
                      </a:lnTo>
                      <a:lnTo>
                        <a:pt x="3516" y="5700"/>
                      </a:lnTo>
                      <a:lnTo>
                        <a:pt x="3467" y="5733"/>
                      </a:lnTo>
                      <a:lnTo>
                        <a:pt x="3426" y="5765"/>
                      </a:lnTo>
                      <a:lnTo>
                        <a:pt x="3414" y="5732"/>
                      </a:lnTo>
                      <a:lnTo>
                        <a:pt x="3498" y="5670"/>
                      </a:lnTo>
                      <a:lnTo>
                        <a:pt x="3494" y="5619"/>
                      </a:lnTo>
                      <a:lnTo>
                        <a:pt x="3525" y="5607"/>
                      </a:lnTo>
                      <a:lnTo>
                        <a:pt x="3539" y="5661"/>
                      </a:lnTo>
                      <a:lnTo>
                        <a:pt x="3575" y="5666"/>
                      </a:lnTo>
                      <a:lnTo>
                        <a:pt x="3597" y="5628"/>
                      </a:lnTo>
                      <a:lnTo>
                        <a:pt x="3636" y="5615"/>
                      </a:lnTo>
                      <a:lnTo>
                        <a:pt x="3650" y="5589"/>
                      </a:lnTo>
                      <a:lnTo>
                        <a:pt x="3710" y="5607"/>
                      </a:lnTo>
                      <a:lnTo>
                        <a:pt x="3720" y="5634"/>
                      </a:lnTo>
                      <a:lnTo>
                        <a:pt x="3774" y="5622"/>
                      </a:lnTo>
                      <a:lnTo>
                        <a:pt x="3836" y="5600"/>
                      </a:lnTo>
                      <a:lnTo>
                        <a:pt x="3951" y="5598"/>
                      </a:lnTo>
                      <a:lnTo>
                        <a:pt x="4004" y="5637"/>
                      </a:lnTo>
                      <a:lnTo>
                        <a:pt x="4038" y="5661"/>
                      </a:lnTo>
                      <a:lnTo>
                        <a:pt x="4169" y="5676"/>
                      </a:lnTo>
                      <a:lnTo>
                        <a:pt x="4253" y="5690"/>
                      </a:lnTo>
                      <a:lnTo>
                        <a:pt x="4313" y="5672"/>
                      </a:lnTo>
                      <a:lnTo>
                        <a:pt x="4379" y="5654"/>
                      </a:lnTo>
                      <a:lnTo>
                        <a:pt x="4424" y="5445"/>
                      </a:lnTo>
                      <a:lnTo>
                        <a:pt x="4389" y="5352"/>
                      </a:lnTo>
                      <a:lnTo>
                        <a:pt x="4427" y="5283"/>
                      </a:lnTo>
                      <a:lnTo>
                        <a:pt x="4407" y="5219"/>
                      </a:lnTo>
                      <a:lnTo>
                        <a:pt x="4353" y="5165"/>
                      </a:lnTo>
                      <a:lnTo>
                        <a:pt x="4293" y="5184"/>
                      </a:lnTo>
                      <a:lnTo>
                        <a:pt x="4242" y="5253"/>
                      </a:lnTo>
                      <a:lnTo>
                        <a:pt x="4164" y="5306"/>
                      </a:lnTo>
                      <a:lnTo>
                        <a:pt x="4086" y="5276"/>
                      </a:lnTo>
                      <a:lnTo>
                        <a:pt x="3981" y="5334"/>
                      </a:lnTo>
                      <a:lnTo>
                        <a:pt x="3962" y="5358"/>
                      </a:lnTo>
                      <a:lnTo>
                        <a:pt x="3861" y="5315"/>
                      </a:lnTo>
                      <a:lnTo>
                        <a:pt x="3840" y="5249"/>
                      </a:lnTo>
                      <a:lnTo>
                        <a:pt x="3972" y="5198"/>
                      </a:lnTo>
                      <a:lnTo>
                        <a:pt x="4133" y="5223"/>
                      </a:lnTo>
                      <a:lnTo>
                        <a:pt x="4257" y="5070"/>
                      </a:lnTo>
                      <a:lnTo>
                        <a:pt x="4365" y="5072"/>
                      </a:lnTo>
                      <a:lnTo>
                        <a:pt x="4547" y="4974"/>
                      </a:lnTo>
                      <a:lnTo>
                        <a:pt x="4491" y="4895"/>
                      </a:lnTo>
                      <a:lnTo>
                        <a:pt x="4493" y="4839"/>
                      </a:lnTo>
                      <a:lnTo>
                        <a:pt x="4619" y="4928"/>
                      </a:lnTo>
                      <a:lnTo>
                        <a:pt x="4632" y="5025"/>
                      </a:lnTo>
                      <a:lnTo>
                        <a:pt x="4730" y="5057"/>
                      </a:lnTo>
                      <a:lnTo>
                        <a:pt x="4862" y="5019"/>
                      </a:lnTo>
                      <a:lnTo>
                        <a:pt x="5010" y="4929"/>
                      </a:lnTo>
                      <a:lnTo>
                        <a:pt x="5150" y="4826"/>
                      </a:lnTo>
                      <a:lnTo>
                        <a:pt x="5288" y="4623"/>
                      </a:lnTo>
                      <a:lnTo>
                        <a:pt x="5270" y="4562"/>
                      </a:lnTo>
                      <a:lnTo>
                        <a:pt x="5222" y="4538"/>
                      </a:lnTo>
                      <a:lnTo>
                        <a:pt x="5166" y="4542"/>
                      </a:lnTo>
                      <a:lnTo>
                        <a:pt x="5174" y="4482"/>
                      </a:lnTo>
                      <a:lnTo>
                        <a:pt x="5220" y="4383"/>
                      </a:lnTo>
                      <a:lnTo>
                        <a:pt x="5280" y="4323"/>
                      </a:lnTo>
                      <a:lnTo>
                        <a:pt x="5252" y="4296"/>
                      </a:lnTo>
                      <a:lnTo>
                        <a:pt x="5168" y="4295"/>
                      </a:lnTo>
                      <a:lnTo>
                        <a:pt x="5109" y="4305"/>
                      </a:lnTo>
                      <a:lnTo>
                        <a:pt x="5031" y="4326"/>
                      </a:lnTo>
                      <a:lnTo>
                        <a:pt x="4931" y="4301"/>
                      </a:lnTo>
                      <a:lnTo>
                        <a:pt x="4856" y="4335"/>
                      </a:lnTo>
                      <a:lnTo>
                        <a:pt x="4742" y="4328"/>
                      </a:lnTo>
                      <a:lnTo>
                        <a:pt x="4688" y="4293"/>
                      </a:lnTo>
                      <a:lnTo>
                        <a:pt x="4739" y="4271"/>
                      </a:lnTo>
                      <a:lnTo>
                        <a:pt x="4827" y="4269"/>
                      </a:lnTo>
                      <a:lnTo>
                        <a:pt x="4941" y="4215"/>
                      </a:lnTo>
                      <a:lnTo>
                        <a:pt x="5031" y="4275"/>
                      </a:lnTo>
                      <a:lnTo>
                        <a:pt x="5127" y="4239"/>
                      </a:lnTo>
                      <a:lnTo>
                        <a:pt x="5198" y="4242"/>
                      </a:lnTo>
                      <a:lnTo>
                        <a:pt x="5190" y="4146"/>
                      </a:lnTo>
                      <a:lnTo>
                        <a:pt x="5088" y="4095"/>
                      </a:lnTo>
                      <a:lnTo>
                        <a:pt x="4991" y="4083"/>
                      </a:lnTo>
                      <a:lnTo>
                        <a:pt x="4919" y="3993"/>
                      </a:lnTo>
                      <a:lnTo>
                        <a:pt x="4872" y="3948"/>
                      </a:lnTo>
                      <a:lnTo>
                        <a:pt x="4889" y="3884"/>
                      </a:lnTo>
                      <a:lnTo>
                        <a:pt x="4838" y="3872"/>
                      </a:lnTo>
                      <a:lnTo>
                        <a:pt x="4836" y="3848"/>
                      </a:lnTo>
                      <a:lnTo>
                        <a:pt x="4917" y="3864"/>
                      </a:lnTo>
                      <a:lnTo>
                        <a:pt x="4919" y="3932"/>
                      </a:lnTo>
                      <a:lnTo>
                        <a:pt x="4985" y="4010"/>
                      </a:lnTo>
                      <a:lnTo>
                        <a:pt x="5081" y="4047"/>
                      </a:lnTo>
                      <a:lnTo>
                        <a:pt x="5172" y="4068"/>
                      </a:lnTo>
                      <a:lnTo>
                        <a:pt x="5235" y="4100"/>
                      </a:lnTo>
                      <a:lnTo>
                        <a:pt x="5225" y="4199"/>
                      </a:lnTo>
                      <a:lnTo>
                        <a:pt x="5339" y="4263"/>
                      </a:lnTo>
                      <a:lnTo>
                        <a:pt x="5334" y="4341"/>
                      </a:lnTo>
                      <a:lnTo>
                        <a:pt x="5396" y="4241"/>
                      </a:lnTo>
                      <a:lnTo>
                        <a:pt x="5508" y="4157"/>
                      </a:lnTo>
                      <a:lnTo>
                        <a:pt x="5493" y="4110"/>
                      </a:lnTo>
                      <a:lnTo>
                        <a:pt x="5444" y="4050"/>
                      </a:lnTo>
                      <a:lnTo>
                        <a:pt x="5364" y="3924"/>
                      </a:lnTo>
                      <a:lnTo>
                        <a:pt x="5424" y="3936"/>
                      </a:lnTo>
                      <a:lnTo>
                        <a:pt x="5457" y="3999"/>
                      </a:lnTo>
                      <a:lnTo>
                        <a:pt x="5493" y="4055"/>
                      </a:lnTo>
                      <a:lnTo>
                        <a:pt x="5543" y="4101"/>
                      </a:lnTo>
                      <a:lnTo>
                        <a:pt x="5606" y="4040"/>
                      </a:lnTo>
                      <a:lnTo>
                        <a:pt x="5694" y="3866"/>
                      </a:lnTo>
                      <a:lnTo>
                        <a:pt x="5795" y="3740"/>
                      </a:lnTo>
                      <a:lnTo>
                        <a:pt x="5907" y="3713"/>
                      </a:lnTo>
                      <a:lnTo>
                        <a:pt x="6005" y="3660"/>
                      </a:lnTo>
                      <a:lnTo>
                        <a:pt x="5999" y="3521"/>
                      </a:lnTo>
                      <a:lnTo>
                        <a:pt x="6017" y="3374"/>
                      </a:lnTo>
                      <a:lnTo>
                        <a:pt x="6057" y="3279"/>
                      </a:lnTo>
                      <a:lnTo>
                        <a:pt x="6069" y="3041"/>
                      </a:lnTo>
                      <a:lnTo>
                        <a:pt x="6062" y="2912"/>
                      </a:lnTo>
                      <a:lnTo>
                        <a:pt x="6099" y="2775"/>
                      </a:lnTo>
                      <a:lnTo>
                        <a:pt x="6192" y="2688"/>
                      </a:lnTo>
                      <a:lnTo>
                        <a:pt x="6195" y="2634"/>
                      </a:lnTo>
                      <a:lnTo>
                        <a:pt x="6261" y="2415"/>
                      </a:lnTo>
                      <a:lnTo>
                        <a:pt x="6312" y="2298"/>
                      </a:lnTo>
                      <a:lnTo>
                        <a:pt x="6284" y="2190"/>
                      </a:lnTo>
                      <a:lnTo>
                        <a:pt x="6312" y="2090"/>
                      </a:lnTo>
                      <a:lnTo>
                        <a:pt x="6339" y="2016"/>
                      </a:lnTo>
                      <a:lnTo>
                        <a:pt x="6392" y="1985"/>
                      </a:lnTo>
                      <a:lnTo>
                        <a:pt x="6345" y="1928"/>
                      </a:lnTo>
                      <a:lnTo>
                        <a:pt x="6294" y="1803"/>
                      </a:lnTo>
                      <a:lnTo>
                        <a:pt x="6284" y="1620"/>
                      </a:lnTo>
                      <a:lnTo>
                        <a:pt x="6251" y="1499"/>
                      </a:lnTo>
                      <a:lnTo>
                        <a:pt x="6296" y="1463"/>
                      </a:lnTo>
                      <a:lnTo>
                        <a:pt x="6278" y="1338"/>
                      </a:lnTo>
                      <a:lnTo>
                        <a:pt x="6150" y="1035"/>
                      </a:lnTo>
                      <a:lnTo>
                        <a:pt x="6092" y="914"/>
                      </a:lnTo>
                      <a:lnTo>
                        <a:pt x="5825" y="671"/>
                      </a:lnTo>
                      <a:lnTo>
                        <a:pt x="5447" y="371"/>
                      </a:lnTo>
                      <a:lnTo>
                        <a:pt x="5144" y="182"/>
                      </a:lnTo>
                      <a:lnTo>
                        <a:pt x="4961" y="126"/>
                      </a:lnTo>
                      <a:lnTo>
                        <a:pt x="4713" y="122"/>
                      </a:lnTo>
                      <a:lnTo>
                        <a:pt x="4485" y="63"/>
                      </a:lnTo>
                      <a:lnTo>
                        <a:pt x="4293" y="0"/>
                      </a:lnTo>
                      <a:lnTo>
                        <a:pt x="4238" y="24"/>
                      </a:lnTo>
                      <a:lnTo>
                        <a:pt x="4382" y="8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61" name="任意多边形 130">
                  <a:extLst>
                    <a:ext uri="{FF2B5EF4-FFF2-40B4-BE49-F238E27FC236}">
                      <a16:creationId xmlns:a16="http://schemas.microsoft.com/office/drawing/2014/main" id="{4D27F5B8-B3B3-92F6-95C9-4A57F40B1066}"/>
                    </a:ext>
                  </a:extLst>
                </p:cNvPr>
                <p:cNvSpPr>
                  <a:spLocks/>
                </p:cNvSpPr>
                <p:nvPr/>
              </p:nvSpPr>
              <p:spPr bwMode="auto">
                <a:xfrm>
                  <a:off x="5568800" y="5133459"/>
                  <a:ext cx="70850" cy="57785"/>
                </a:xfrm>
                <a:custGeom>
                  <a:avLst/>
                  <a:gdLst>
                    <a:gd name="T0" fmla="*/ 0 w 547220"/>
                    <a:gd name="T1" fmla="*/ 0 h 440631"/>
                    <a:gd name="T2" fmla="*/ 0 w 547220"/>
                    <a:gd name="T3" fmla="*/ 0 h 440631"/>
                    <a:gd name="T4" fmla="*/ 0 w 547220"/>
                    <a:gd name="T5" fmla="*/ 0 h 440631"/>
                    <a:gd name="T6" fmla="*/ 0 w 547220"/>
                    <a:gd name="T7" fmla="*/ 0 h 440631"/>
                    <a:gd name="T8" fmla="*/ 0 w 547220"/>
                    <a:gd name="T9" fmla="*/ 0 h 440631"/>
                    <a:gd name="T10" fmla="*/ 0 w 547220"/>
                    <a:gd name="T11" fmla="*/ 0 h 440631"/>
                    <a:gd name="T12" fmla="*/ 0 w 547220"/>
                    <a:gd name="T13" fmla="*/ 0 h 440631"/>
                    <a:gd name="T14" fmla="*/ 0 w 547220"/>
                    <a:gd name="T15" fmla="*/ 0 h 440631"/>
                    <a:gd name="T16" fmla="*/ 0 w 547220"/>
                    <a:gd name="T17" fmla="*/ 0 h 440631"/>
                    <a:gd name="T18" fmla="*/ 0 w 547220"/>
                    <a:gd name="T19" fmla="*/ 0 h 440631"/>
                    <a:gd name="T20" fmla="*/ 0 w 547220"/>
                    <a:gd name="T21" fmla="*/ 0 h 440631"/>
                    <a:gd name="T22" fmla="*/ 0 w 547220"/>
                    <a:gd name="T23" fmla="*/ 0 h 440631"/>
                    <a:gd name="T24" fmla="*/ 0 w 547220"/>
                    <a:gd name="T25" fmla="*/ 0 h 440631"/>
                    <a:gd name="T26" fmla="*/ 0 w 547220"/>
                    <a:gd name="T27" fmla="*/ 0 h 440631"/>
                    <a:gd name="T28" fmla="*/ 0 w 547220"/>
                    <a:gd name="T29" fmla="*/ 0 h 440631"/>
                    <a:gd name="T30" fmla="*/ 0 w 547220"/>
                    <a:gd name="T31" fmla="*/ 0 h 4406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7220"/>
                    <a:gd name="T49" fmla="*/ 0 h 440631"/>
                    <a:gd name="T50" fmla="*/ 547220 w 547220"/>
                    <a:gd name="T51" fmla="*/ 440631 h 4406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7220" h="440631">
                      <a:moveTo>
                        <a:pt x="547220" y="38101"/>
                      </a:moveTo>
                      <a:lnTo>
                        <a:pt x="511498" y="121445"/>
                      </a:lnTo>
                      <a:lnTo>
                        <a:pt x="444824" y="185738"/>
                      </a:lnTo>
                      <a:lnTo>
                        <a:pt x="344812" y="268512"/>
                      </a:lnTo>
                      <a:lnTo>
                        <a:pt x="256036" y="345381"/>
                      </a:lnTo>
                      <a:lnTo>
                        <a:pt x="147069" y="440631"/>
                      </a:lnTo>
                      <a:lnTo>
                        <a:pt x="54200" y="414436"/>
                      </a:lnTo>
                      <a:lnTo>
                        <a:pt x="0" y="372144"/>
                      </a:lnTo>
                      <a:lnTo>
                        <a:pt x="50579" y="291182"/>
                      </a:lnTo>
                      <a:lnTo>
                        <a:pt x="54771" y="194121"/>
                      </a:lnTo>
                      <a:lnTo>
                        <a:pt x="135163" y="201836"/>
                      </a:lnTo>
                      <a:lnTo>
                        <a:pt x="175074" y="82773"/>
                      </a:lnTo>
                      <a:lnTo>
                        <a:pt x="267372" y="45243"/>
                      </a:lnTo>
                      <a:lnTo>
                        <a:pt x="376909" y="26193"/>
                      </a:lnTo>
                      <a:lnTo>
                        <a:pt x="502545" y="0"/>
                      </a:lnTo>
                      <a:lnTo>
                        <a:pt x="547220" y="38101"/>
                      </a:lnTo>
                      <a:close/>
                    </a:path>
                  </a:pathLst>
                </a:custGeom>
                <a:solidFill>
                  <a:srgbClr val="73BC44"/>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grpSp>
            <p:nvGrpSpPr>
              <p:cNvPr id="55" name="组合 76">
                <a:extLst>
                  <a:ext uri="{FF2B5EF4-FFF2-40B4-BE49-F238E27FC236}">
                    <a16:creationId xmlns:a16="http://schemas.microsoft.com/office/drawing/2014/main" id="{F5943812-28F1-FA64-F9AA-AB7BF91A497B}"/>
                  </a:ext>
                </a:extLst>
              </p:cNvPr>
              <p:cNvGrpSpPr/>
              <p:nvPr/>
            </p:nvGrpSpPr>
            <p:grpSpPr>
              <a:xfrm>
                <a:off x="4104840" y="4657209"/>
                <a:ext cx="1846263" cy="1410653"/>
                <a:chOff x="2940050" y="4359275"/>
                <a:chExt cx="1846263" cy="1410653"/>
              </a:xfrm>
            </p:grpSpPr>
            <p:sp>
              <p:nvSpPr>
                <p:cNvPr id="2057" name="任意多边形 4">
                  <a:extLst>
                    <a:ext uri="{FF2B5EF4-FFF2-40B4-BE49-F238E27FC236}">
                      <a16:creationId xmlns:a16="http://schemas.microsoft.com/office/drawing/2014/main" id="{A4D0DAC9-7FD3-1338-F07A-899FA0EB93E8}"/>
                    </a:ext>
                    <a:ext uri="{C183D7F6-B498-43B3-948B-1728B52AA6E4}">
                      <adec:decorative xmlns:adec="http://schemas.microsoft.com/office/drawing/2017/decorative" val="1"/>
                    </a:ext>
                  </a:extLst>
                </p:cNvPr>
                <p:cNvSpPr>
                  <a:spLocks/>
                </p:cNvSpPr>
                <p:nvPr/>
              </p:nvSpPr>
              <p:spPr bwMode="auto">
                <a:xfrm>
                  <a:off x="2940050" y="4359275"/>
                  <a:ext cx="1846263" cy="1298575"/>
                </a:xfrm>
                <a:custGeom>
                  <a:avLst/>
                  <a:gdLst>
                    <a:gd name="T0" fmla="*/ 85869748 w 5816"/>
                    <a:gd name="T1" fmla="*/ 0 h 4093"/>
                    <a:gd name="T2" fmla="*/ 0 w 5816"/>
                    <a:gd name="T3" fmla="*/ 85773430 h 4093"/>
                    <a:gd name="T4" fmla="*/ 85869748 w 5816"/>
                    <a:gd name="T5" fmla="*/ 85773430 h 4093"/>
                    <a:gd name="T6" fmla="*/ 85869748 w 5816"/>
                    <a:gd name="T7" fmla="*/ 0 h 4093"/>
                    <a:gd name="T8" fmla="*/ 0 60000 65536"/>
                    <a:gd name="T9" fmla="*/ 0 60000 65536"/>
                    <a:gd name="T10" fmla="*/ 0 60000 65536"/>
                    <a:gd name="T11" fmla="*/ 0 60000 65536"/>
                    <a:gd name="T12" fmla="*/ 0 w 5816"/>
                    <a:gd name="T13" fmla="*/ 0 h 4093"/>
                    <a:gd name="T14" fmla="*/ 5816 w 5816"/>
                    <a:gd name="T15" fmla="*/ 4093 h 4093"/>
                  </a:gdLst>
                  <a:ahLst/>
                  <a:cxnLst>
                    <a:cxn ang="T8">
                      <a:pos x="T0" y="T1"/>
                    </a:cxn>
                    <a:cxn ang="T9">
                      <a:pos x="T2" y="T3"/>
                    </a:cxn>
                    <a:cxn ang="T10">
                      <a:pos x="T4" y="T5"/>
                    </a:cxn>
                    <a:cxn ang="T11">
                      <a:pos x="T6" y="T7"/>
                    </a:cxn>
                  </a:cxnLst>
                  <a:rect l="T12" t="T13" r="T14" b="T15"/>
                  <a:pathLst>
                    <a:path w="5816" h="4093">
                      <a:moveTo>
                        <a:pt x="474" y="617"/>
                      </a:moveTo>
                      <a:lnTo>
                        <a:pt x="495" y="609"/>
                      </a:lnTo>
                      <a:lnTo>
                        <a:pt x="540" y="646"/>
                      </a:lnTo>
                      <a:lnTo>
                        <a:pt x="563" y="679"/>
                      </a:lnTo>
                      <a:lnTo>
                        <a:pt x="586" y="630"/>
                      </a:lnTo>
                      <a:lnTo>
                        <a:pt x="625" y="635"/>
                      </a:lnTo>
                      <a:lnTo>
                        <a:pt x="658" y="623"/>
                      </a:lnTo>
                      <a:lnTo>
                        <a:pt x="670" y="580"/>
                      </a:lnTo>
                      <a:lnTo>
                        <a:pt x="711" y="570"/>
                      </a:lnTo>
                      <a:lnTo>
                        <a:pt x="718" y="529"/>
                      </a:lnTo>
                      <a:lnTo>
                        <a:pt x="742" y="453"/>
                      </a:lnTo>
                      <a:lnTo>
                        <a:pt x="745" y="419"/>
                      </a:lnTo>
                      <a:lnTo>
                        <a:pt x="750" y="369"/>
                      </a:lnTo>
                      <a:lnTo>
                        <a:pt x="782" y="281"/>
                      </a:lnTo>
                      <a:lnTo>
                        <a:pt x="833" y="294"/>
                      </a:lnTo>
                      <a:lnTo>
                        <a:pt x="837" y="254"/>
                      </a:lnTo>
                      <a:lnTo>
                        <a:pt x="882" y="239"/>
                      </a:lnTo>
                      <a:lnTo>
                        <a:pt x="915" y="267"/>
                      </a:lnTo>
                      <a:lnTo>
                        <a:pt x="935" y="306"/>
                      </a:lnTo>
                      <a:lnTo>
                        <a:pt x="988" y="274"/>
                      </a:lnTo>
                      <a:lnTo>
                        <a:pt x="968" y="250"/>
                      </a:lnTo>
                      <a:lnTo>
                        <a:pt x="929" y="232"/>
                      </a:lnTo>
                      <a:lnTo>
                        <a:pt x="962" y="201"/>
                      </a:lnTo>
                      <a:lnTo>
                        <a:pt x="996" y="190"/>
                      </a:lnTo>
                      <a:lnTo>
                        <a:pt x="1019" y="143"/>
                      </a:lnTo>
                      <a:lnTo>
                        <a:pt x="1023" y="107"/>
                      </a:lnTo>
                      <a:lnTo>
                        <a:pt x="1141" y="260"/>
                      </a:lnTo>
                      <a:lnTo>
                        <a:pt x="1174" y="287"/>
                      </a:lnTo>
                      <a:lnTo>
                        <a:pt x="1070" y="309"/>
                      </a:lnTo>
                      <a:lnTo>
                        <a:pt x="1051" y="336"/>
                      </a:lnTo>
                      <a:lnTo>
                        <a:pt x="1088" y="359"/>
                      </a:lnTo>
                      <a:lnTo>
                        <a:pt x="1070" y="387"/>
                      </a:lnTo>
                      <a:lnTo>
                        <a:pt x="1063" y="417"/>
                      </a:lnTo>
                      <a:lnTo>
                        <a:pt x="1111" y="453"/>
                      </a:lnTo>
                      <a:lnTo>
                        <a:pt x="1104" y="484"/>
                      </a:lnTo>
                      <a:lnTo>
                        <a:pt x="1123" y="529"/>
                      </a:lnTo>
                      <a:lnTo>
                        <a:pt x="1116" y="588"/>
                      </a:lnTo>
                      <a:lnTo>
                        <a:pt x="1123" y="621"/>
                      </a:lnTo>
                      <a:lnTo>
                        <a:pt x="1192" y="595"/>
                      </a:lnTo>
                      <a:lnTo>
                        <a:pt x="1225" y="619"/>
                      </a:lnTo>
                      <a:lnTo>
                        <a:pt x="1280" y="617"/>
                      </a:lnTo>
                      <a:lnTo>
                        <a:pt x="1321" y="587"/>
                      </a:lnTo>
                      <a:lnTo>
                        <a:pt x="1369" y="567"/>
                      </a:lnTo>
                      <a:lnTo>
                        <a:pt x="1390" y="514"/>
                      </a:lnTo>
                      <a:lnTo>
                        <a:pt x="1366" y="481"/>
                      </a:lnTo>
                      <a:lnTo>
                        <a:pt x="1392" y="438"/>
                      </a:lnTo>
                      <a:lnTo>
                        <a:pt x="1456" y="415"/>
                      </a:lnTo>
                      <a:lnTo>
                        <a:pt x="1487" y="389"/>
                      </a:lnTo>
                      <a:lnTo>
                        <a:pt x="1528" y="385"/>
                      </a:lnTo>
                      <a:lnTo>
                        <a:pt x="1528" y="344"/>
                      </a:lnTo>
                      <a:lnTo>
                        <a:pt x="1619" y="365"/>
                      </a:lnTo>
                      <a:lnTo>
                        <a:pt x="1647" y="350"/>
                      </a:lnTo>
                      <a:lnTo>
                        <a:pt x="1681" y="342"/>
                      </a:lnTo>
                      <a:lnTo>
                        <a:pt x="1748" y="485"/>
                      </a:lnTo>
                      <a:lnTo>
                        <a:pt x="1785" y="474"/>
                      </a:lnTo>
                      <a:lnTo>
                        <a:pt x="1816" y="448"/>
                      </a:lnTo>
                      <a:lnTo>
                        <a:pt x="1841" y="417"/>
                      </a:lnTo>
                      <a:lnTo>
                        <a:pt x="1832" y="381"/>
                      </a:lnTo>
                      <a:lnTo>
                        <a:pt x="1880" y="353"/>
                      </a:lnTo>
                      <a:lnTo>
                        <a:pt x="1840" y="307"/>
                      </a:lnTo>
                      <a:lnTo>
                        <a:pt x="1814" y="262"/>
                      </a:lnTo>
                      <a:lnTo>
                        <a:pt x="1787" y="226"/>
                      </a:lnTo>
                      <a:lnTo>
                        <a:pt x="1820" y="197"/>
                      </a:lnTo>
                      <a:lnTo>
                        <a:pt x="1869" y="196"/>
                      </a:lnTo>
                      <a:lnTo>
                        <a:pt x="1880" y="171"/>
                      </a:lnTo>
                      <a:lnTo>
                        <a:pt x="1930" y="122"/>
                      </a:lnTo>
                      <a:lnTo>
                        <a:pt x="1975" y="87"/>
                      </a:lnTo>
                      <a:lnTo>
                        <a:pt x="2009" y="92"/>
                      </a:lnTo>
                      <a:lnTo>
                        <a:pt x="2056" y="51"/>
                      </a:lnTo>
                      <a:lnTo>
                        <a:pt x="2096" y="7"/>
                      </a:lnTo>
                      <a:lnTo>
                        <a:pt x="2142" y="0"/>
                      </a:lnTo>
                      <a:lnTo>
                        <a:pt x="2164" y="38"/>
                      </a:lnTo>
                      <a:lnTo>
                        <a:pt x="2195" y="48"/>
                      </a:lnTo>
                      <a:lnTo>
                        <a:pt x="2215" y="65"/>
                      </a:lnTo>
                      <a:lnTo>
                        <a:pt x="2212" y="113"/>
                      </a:lnTo>
                      <a:lnTo>
                        <a:pt x="2193" y="141"/>
                      </a:lnTo>
                      <a:lnTo>
                        <a:pt x="2229" y="192"/>
                      </a:lnTo>
                      <a:lnTo>
                        <a:pt x="2251" y="189"/>
                      </a:lnTo>
                      <a:lnTo>
                        <a:pt x="2274" y="228"/>
                      </a:lnTo>
                      <a:lnTo>
                        <a:pt x="2281" y="257"/>
                      </a:lnTo>
                      <a:lnTo>
                        <a:pt x="2244" y="304"/>
                      </a:lnTo>
                      <a:lnTo>
                        <a:pt x="2200" y="346"/>
                      </a:lnTo>
                      <a:lnTo>
                        <a:pt x="2194" y="370"/>
                      </a:lnTo>
                      <a:lnTo>
                        <a:pt x="2158" y="416"/>
                      </a:lnTo>
                      <a:lnTo>
                        <a:pt x="2189" y="450"/>
                      </a:lnTo>
                      <a:lnTo>
                        <a:pt x="2197" y="471"/>
                      </a:lnTo>
                      <a:lnTo>
                        <a:pt x="2193" y="531"/>
                      </a:lnTo>
                      <a:lnTo>
                        <a:pt x="2160" y="561"/>
                      </a:lnTo>
                      <a:lnTo>
                        <a:pt x="2183" y="628"/>
                      </a:lnTo>
                      <a:lnTo>
                        <a:pt x="2179" y="658"/>
                      </a:lnTo>
                      <a:lnTo>
                        <a:pt x="2152" y="671"/>
                      </a:lnTo>
                      <a:lnTo>
                        <a:pt x="2109" y="790"/>
                      </a:lnTo>
                      <a:lnTo>
                        <a:pt x="2122" y="826"/>
                      </a:lnTo>
                      <a:lnTo>
                        <a:pt x="2156" y="821"/>
                      </a:lnTo>
                      <a:lnTo>
                        <a:pt x="2206" y="872"/>
                      </a:lnTo>
                      <a:lnTo>
                        <a:pt x="2242" y="860"/>
                      </a:lnTo>
                      <a:lnTo>
                        <a:pt x="2315" y="907"/>
                      </a:lnTo>
                      <a:lnTo>
                        <a:pt x="2384" y="1013"/>
                      </a:lnTo>
                      <a:lnTo>
                        <a:pt x="2350" y="1009"/>
                      </a:lnTo>
                      <a:lnTo>
                        <a:pt x="2309" y="1078"/>
                      </a:lnTo>
                      <a:lnTo>
                        <a:pt x="2260" y="1053"/>
                      </a:lnTo>
                      <a:lnTo>
                        <a:pt x="2219" y="1052"/>
                      </a:lnTo>
                      <a:lnTo>
                        <a:pt x="2185" y="1059"/>
                      </a:lnTo>
                      <a:lnTo>
                        <a:pt x="2145" y="1025"/>
                      </a:lnTo>
                      <a:lnTo>
                        <a:pt x="2122" y="993"/>
                      </a:lnTo>
                      <a:lnTo>
                        <a:pt x="2118" y="941"/>
                      </a:lnTo>
                      <a:lnTo>
                        <a:pt x="2085" y="941"/>
                      </a:lnTo>
                      <a:lnTo>
                        <a:pt x="2028" y="990"/>
                      </a:lnTo>
                      <a:lnTo>
                        <a:pt x="2071" y="1035"/>
                      </a:lnTo>
                      <a:lnTo>
                        <a:pt x="2105" y="1048"/>
                      </a:lnTo>
                      <a:lnTo>
                        <a:pt x="2134" y="1094"/>
                      </a:lnTo>
                      <a:lnTo>
                        <a:pt x="2162" y="1182"/>
                      </a:lnTo>
                      <a:lnTo>
                        <a:pt x="2224" y="1222"/>
                      </a:lnTo>
                      <a:lnTo>
                        <a:pt x="2260" y="1235"/>
                      </a:lnTo>
                      <a:lnTo>
                        <a:pt x="2311" y="1230"/>
                      </a:lnTo>
                      <a:lnTo>
                        <a:pt x="2324" y="1256"/>
                      </a:lnTo>
                      <a:lnTo>
                        <a:pt x="2363" y="1264"/>
                      </a:lnTo>
                      <a:lnTo>
                        <a:pt x="2352" y="1329"/>
                      </a:lnTo>
                      <a:lnTo>
                        <a:pt x="2380" y="1361"/>
                      </a:lnTo>
                      <a:lnTo>
                        <a:pt x="2380" y="1418"/>
                      </a:lnTo>
                      <a:lnTo>
                        <a:pt x="2446" y="1426"/>
                      </a:lnTo>
                      <a:lnTo>
                        <a:pt x="2442" y="1459"/>
                      </a:lnTo>
                      <a:lnTo>
                        <a:pt x="2395" y="1483"/>
                      </a:lnTo>
                      <a:lnTo>
                        <a:pt x="2395" y="1546"/>
                      </a:lnTo>
                      <a:lnTo>
                        <a:pt x="2425" y="1636"/>
                      </a:lnTo>
                      <a:lnTo>
                        <a:pt x="2465" y="1637"/>
                      </a:lnTo>
                      <a:lnTo>
                        <a:pt x="2512" y="1752"/>
                      </a:lnTo>
                      <a:lnTo>
                        <a:pt x="2474" y="1797"/>
                      </a:lnTo>
                      <a:lnTo>
                        <a:pt x="2495" y="1864"/>
                      </a:lnTo>
                      <a:lnTo>
                        <a:pt x="2479" y="1906"/>
                      </a:lnTo>
                      <a:lnTo>
                        <a:pt x="2472" y="1972"/>
                      </a:lnTo>
                      <a:lnTo>
                        <a:pt x="2535" y="2010"/>
                      </a:lnTo>
                      <a:lnTo>
                        <a:pt x="2570" y="2075"/>
                      </a:lnTo>
                      <a:lnTo>
                        <a:pt x="2609" y="2077"/>
                      </a:lnTo>
                      <a:lnTo>
                        <a:pt x="2668" y="2115"/>
                      </a:lnTo>
                      <a:lnTo>
                        <a:pt x="2675" y="2140"/>
                      </a:lnTo>
                      <a:lnTo>
                        <a:pt x="2725" y="2134"/>
                      </a:lnTo>
                      <a:lnTo>
                        <a:pt x="2766" y="2174"/>
                      </a:lnTo>
                      <a:lnTo>
                        <a:pt x="2813" y="2199"/>
                      </a:lnTo>
                      <a:lnTo>
                        <a:pt x="2762" y="2321"/>
                      </a:lnTo>
                      <a:lnTo>
                        <a:pt x="2787" y="2354"/>
                      </a:lnTo>
                      <a:lnTo>
                        <a:pt x="2821" y="2303"/>
                      </a:lnTo>
                      <a:lnTo>
                        <a:pt x="2849" y="2258"/>
                      </a:lnTo>
                      <a:lnTo>
                        <a:pt x="2903" y="2206"/>
                      </a:lnTo>
                      <a:lnTo>
                        <a:pt x="2925" y="2252"/>
                      </a:lnTo>
                      <a:lnTo>
                        <a:pt x="2966" y="2293"/>
                      </a:lnTo>
                      <a:lnTo>
                        <a:pt x="2942" y="2328"/>
                      </a:lnTo>
                      <a:lnTo>
                        <a:pt x="2955" y="2334"/>
                      </a:lnTo>
                      <a:lnTo>
                        <a:pt x="2997" y="2309"/>
                      </a:lnTo>
                      <a:lnTo>
                        <a:pt x="3070" y="2360"/>
                      </a:lnTo>
                      <a:lnTo>
                        <a:pt x="3070" y="2409"/>
                      </a:lnTo>
                      <a:lnTo>
                        <a:pt x="3135" y="2456"/>
                      </a:lnTo>
                      <a:lnTo>
                        <a:pt x="3178" y="2417"/>
                      </a:lnTo>
                      <a:lnTo>
                        <a:pt x="3204" y="2369"/>
                      </a:lnTo>
                      <a:lnTo>
                        <a:pt x="3251" y="2354"/>
                      </a:lnTo>
                      <a:lnTo>
                        <a:pt x="3268" y="2311"/>
                      </a:lnTo>
                      <a:lnTo>
                        <a:pt x="3347" y="2341"/>
                      </a:lnTo>
                      <a:lnTo>
                        <a:pt x="3360" y="2438"/>
                      </a:lnTo>
                      <a:lnTo>
                        <a:pt x="3406" y="2396"/>
                      </a:lnTo>
                      <a:lnTo>
                        <a:pt x="3425" y="2435"/>
                      </a:lnTo>
                      <a:lnTo>
                        <a:pt x="3470" y="2441"/>
                      </a:lnTo>
                      <a:lnTo>
                        <a:pt x="3498" y="2417"/>
                      </a:lnTo>
                      <a:lnTo>
                        <a:pt x="3476" y="2388"/>
                      </a:lnTo>
                      <a:lnTo>
                        <a:pt x="3506" y="2354"/>
                      </a:lnTo>
                      <a:lnTo>
                        <a:pt x="3533" y="2342"/>
                      </a:lnTo>
                      <a:lnTo>
                        <a:pt x="3539" y="2290"/>
                      </a:lnTo>
                      <a:lnTo>
                        <a:pt x="3569" y="2283"/>
                      </a:lnTo>
                      <a:lnTo>
                        <a:pt x="3579" y="2248"/>
                      </a:lnTo>
                      <a:lnTo>
                        <a:pt x="3586" y="2178"/>
                      </a:lnTo>
                      <a:lnTo>
                        <a:pt x="3603" y="2136"/>
                      </a:lnTo>
                      <a:lnTo>
                        <a:pt x="3583" y="2110"/>
                      </a:lnTo>
                      <a:lnTo>
                        <a:pt x="3584" y="2061"/>
                      </a:lnTo>
                      <a:lnTo>
                        <a:pt x="3627" y="2011"/>
                      </a:lnTo>
                      <a:lnTo>
                        <a:pt x="3673" y="1977"/>
                      </a:lnTo>
                      <a:lnTo>
                        <a:pt x="3681" y="1938"/>
                      </a:lnTo>
                      <a:lnTo>
                        <a:pt x="3705" y="1912"/>
                      </a:lnTo>
                      <a:lnTo>
                        <a:pt x="3771" y="1971"/>
                      </a:lnTo>
                      <a:lnTo>
                        <a:pt x="3805" y="1983"/>
                      </a:lnTo>
                      <a:lnTo>
                        <a:pt x="3841" y="1964"/>
                      </a:lnTo>
                      <a:lnTo>
                        <a:pt x="3879" y="1950"/>
                      </a:lnTo>
                      <a:lnTo>
                        <a:pt x="3887" y="1993"/>
                      </a:lnTo>
                      <a:lnTo>
                        <a:pt x="3926" y="2000"/>
                      </a:lnTo>
                      <a:lnTo>
                        <a:pt x="4025" y="2006"/>
                      </a:lnTo>
                      <a:lnTo>
                        <a:pt x="4066" y="1995"/>
                      </a:lnTo>
                      <a:lnTo>
                        <a:pt x="4109" y="1970"/>
                      </a:lnTo>
                      <a:lnTo>
                        <a:pt x="4112" y="1938"/>
                      </a:lnTo>
                      <a:lnTo>
                        <a:pt x="4140" y="1896"/>
                      </a:lnTo>
                      <a:lnTo>
                        <a:pt x="4184" y="1883"/>
                      </a:lnTo>
                      <a:lnTo>
                        <a:pt x="4263" y="1885"/>
                      </a:lnTo>
                      <a:lnTo>
                        <a:pt x="4348" y="1879"/>
                      </a:lnTo>
                      <a:lnTo>
                        <a:pt x="4377" y="1892"/>
                      </a:lnTo>
                      <a:lnTo>
                        <a:pt x="4482" y="1899"/>
                      </a:lnTo>
                      <a:lnTo>
                        <a:pt x="4517" y="1907"/>
                      </a:lnTo>
                      <a:lnTo>
                        <a:pt x="4549" y="1922"/>
                      </a:lnTo>
                      <a:lnTo>
                        <a:pt x="4577" y="1941"/>
                      </a:lnTo>
                      <a:lnTo>
                        <a:pt x="4564" y="1989"/>
                      </a:lnTo>
                      <a:lnTo>
                        <a:pt x="4537" y="2011"/>
                      </a:lnTo>
                      <a:lnTo>
                        <a:pt x="4507" y="2013"/>
                      </a:lnTo>
                      <a:lnTo>
                        <a:pt x="4466" y="2006"/>
                      </a:lnTo>
                      <a:lnTo>
                        <a:pt x="4469" y="1964"/>
                      </a:lnTo>
                      <a:lnTo>
                        <a:pt x="4421" y="1934"/>
                      </a:lnTo>
                      <a:lnTo>
                        <a:pt x="4405" y="1960"/>
                      </a:lnTo>
                      <a:lnTo>
                        <a:pt x="4382" y="2005"/>
                      </a:lnTo>
                      <a:lnTo>
                        <a:pt x="4364" y="2051"/>
                      </a:lnTo>
                      <a:lnTo>
                        <a:pt x="4392" y="2030"/>
                      </a:lnTo>
                      <a:lnTo>
                        <a:pt x="4403" y="2046"/>
                      </a:lnTo>
                      <a:lnTo>
                        <a:pt x="4362" y="2070"/>
                      </a:lnTo>
                      <a:lnTo>
                        <a:pt x="4324" y="2080"/>
                      </a:lnTo>
                      <a:lnTo>
                        <a:pt x="4278" y="2081"/>
                      </a:lnTo>
                      <a:lnTo>
                        <a:pt x="4252" y="2073"/>
                      </a:lnTo>
                      <a:lnTo>
                        <a:pt x="4171" y="2150"/>
                      </a:lnTo>
                      <a:lnTo>
                        <a:pt x="4168" y="2177"/>
                      </a:lnTo>
                      <a:lnTo>
                        <a:pt x="4197" y="2153"/>
                      </a:lnTo>
                      <a:lnTo>
                        <a:pt x="4228" y="2144"/>
                      </a:lnTo>
                      <a:lnTo>
                        <a:pt x="4238" y="2120"/>
                      </a:lnTo>
                      <a:lnTo>
                        <a:pt x="4265" y="2100"/>
                      </a:lnTo>
                      <a:lnTo>
                        <a:pt x="4299" y="2113"/>
                      </a:lnTo>
                      <a:lnTo>
                        <a:pt x="4315" y="2134"/>
                      </a:lnTo>
                      <a:lnTo>
                        <a:pt x="4394" y="2175"/>
                      </a:lnTo>
                      <a:lnTo>
                        <a:pt x="4440" y="2120"/>
                      </a:lnTo>
                      <a:lnTo>
                        <a:pt x="4484" y="2170"/>
                      </a:lnTo>
                      <a:lnTo>
                        <a:pt x="4521" y="2142"/>
                      </a:lnTo>
                      <a:lnTo>
                        <a:pt x="4491" y="2102"/>
                      </a:lnTo>
                      <a:lnTo>
                        <a:pt x="4497" y="2057"/>
                      </a:lnTo>
                      <a:lnTo>
                        <a:pt x="4521" y="2063"/>
                      </a:lnTo>
                      <a:lnTo>
                        <a:pt x="4537" y="2138"/>
                      </a:lnTo>
                      <a:lnTo>
                        <a:pt x="4566" y="2123"/>
                      </a:lnTo>
                      <a:lnTo>
                        <a:pt x="4554" y="2062"/>
                      </a:lnTo>
                      <a:lnTo>
                        <a:pt x="4566" y="2046"/>
                      </a:lnTo>
                      <a:lnTo>
                        <a:pt x="4578" y="2044"/>
                      </a:lnTo>
                      <a:lnTo>
                        <a:pt x="4590" y="2056"/>
                      </a:lnTo>
                      <a:lnTo>
                        <a:pt x="4579" y="2102"/>
                      </a:lnTo>
                      <a:lnTo>
                        <a:pt x="4635" y="2158"/>
                      </a:lnTo>
                      <a:lnTo>
                        <a:pt x="4632" y="2180"/>
                      </a:lnTo>
                      <a:lnTo>
                        <a:pt x="4623" y="2208"/>
                      </a:lnTo>
                      <a:lnTo>
                        <a:pt x="4608" y="2228"/>
                      </a:lnTo>
                      <a:lnTo>
                        <a:pt x="4585" y="2248"/>
                      </a:lnTo>
                      <a:lnTo>
                        <a:pt x="4604" y="2260"/>
                      </a:lnTo>
                      <a:lnTo>
                        <a:pt x="4639" y="2241"/>
                      </a:lnTo>
                      <a:lnTo>
                        <a:pt x="4649" y="2212"/>
                      </a:lnTo>
                      <a:lnTo>
                        <a:pt x="4691" y="2197"/>
                      </a:lnTo>
                      <a:lnTo>
                        <a:pt x="4702" y="2215"/>
                      </a:lnTo>
                      <a:lnTo>
                        <a:pt x="4715" y="2231"/>
                      </a:lnTo>
                      <a:lnTo>
                        <a:pt x="4732" y="2239"/>
                      </a:lnTo>
                      <a:lnTo>
                        <a:pt x="4757" y="2208"/>
                      </a:lnTo>
                      <a:lnTo>
                        <a:pt x="4799" y="2191"/>
                      </a:lnTo>
                      <a:lnTo>
                        <a:pt x="4857" y="2219"/>
                      </a:lnTo>
                      <a:lnTo>
                        <a:pt x="4874" y="2248"/>
                      </a:lnTo>
                      <a:lnTo>
                        <a:pt x="4951" y="2233"/>
                      </a:lnTo>
                      <a:lnTo>
                        <a:pt x="5062" y="2237"/>
                      </a:lnTo>
                      <a:lnTo>
                        <a:pt x="5098" y="2187"/>
                      </a:lnTo>
                      <a:lnTo>
                        <a:pt x="5208" y="2160"/>
                      </a:lnTo>
                      <a:lnTo>
                        <a:pt x="5310" y="2150"/>
                      </a:lnTo>
                      <a:lnTo>
                        <a:pt x="5381" y="2126"/>
                      </a:lnTo>
                      <a:lnTo>
                        <a:pt x="5480" y="2136"/>
                      </a:lnTo>
                      <a:lnTo>
                        <a:pt x="5542" y="2117"/>
                      </a:lnTo>
                      <a:lnTo>
                        <a:pt x="5610" y="2119"/>
                      </a:lnTo>
                      <a:lnTo>
                        <a:pt x="5667" y="2099"/>
                      </a:lnTo>
                      <a:lnTo>
                        <a:pt x="5724" y="2076"/>
                      </a:lnTo>
                      <a:lnTo>
                        <a:pt x="5775" y="2068"/>
                      </a:lnTo>
                      <a:lnTo>
                        <a:pt x="5816" y="2106"/>
                      </a:lnTo>
                      <a:lnTo>
                        <a:pt x="5805" y="2193"/>
                      </a:lnTo>
                      <a:lnTo>
                        <a:pt x="5766" y="2254"/>
                      </a:lnTo>
                      <a:lnTo>
                        <a:pt x="5687" y="2256"/>
                      </a:lnTo>
                      <a:lnTo>
                        <a:pt x="5666" y="2289"/>
                      </a:lnTo>
                      <a:lnTo>
                        <a:pt x="5699" y="2327"/>
                      </a:lnTo>
                      <a:lnTo>
                        <a:pt x="5703" y="2381"/>
                      </a:lnTo>
                      <a:lnTo>
                        <a:pt x="5758" y="2511"/>
                      </a:lnTo>
                      <a:lnTo>
                        <a:pt x="5764" y="2680"/>
                      </a:lnTo>
                      <a:lnTo>
                        <a:pt x="5746" y="2745"/>
                      </a:lnTo>
                      <a:lnTo>
                        <a:pt x="5675" y="2790"/>
                      </a:lnTo>
                      <a:lnTo>
                        <a:pt x="5618" y="2827"/>
                      </a:lnTo>
                      <a:lnTo>
                        <a:pt x="5594" y="2857"/>
                      </a:lnTo>
                      <a:lnTo>
                        <a:pt x="5522" y="2892"/>
                      </a:lnTo>
                      <a:lnTo>
                        <a:pt x="5455" y="2894"/>
                      </a:lnTo>
                      <a:lnTo>
                        <a:pt x="5397" y="2963"/>
                      </a:lnTo>
                      <a:lnTo>
                        <a:pt x="5272" y="2972"/>
                      </a:lnTo>
                      <a:lnTo>
                        <a:pt x="5206" y="3000"/>
                      </a:lnTo>
                      <a:lnTo>
                        <a:pt x="5123" y="3067"/>
                      </a:lnTo>
                      <a:lnTo>
                        <a:pt x="5052" y="3155"/>
                      </a:lnTo>
                      <a:lnTo>
                        <a:pt x="5019" y="3251"/>
                      </a:lnTo>
                      <a:lnTo>
                        <a:pt x="5033" y="3328"/>
                      </a:lnTo>
                      <a:lnTo>
                        <a:pt x="5064" y="3380"/>
                      </a:lnTo>
                      <a:lnTo>
                        <a:pt x="5063" y="3407"/>
                      </a:lnTo>
                      <a:lnTo>
                        <a:pt x="5049" y="3430"/>
                      </a:lnTo>
                      <a:lnTo>
                        <a:pt x="5019" y="3435"/>
                      </a:lnTo>
                      <a:lnTo>
                        <a:pt x="4860" y="3400"/>
                      </a:lnTo>
                      <a:lnTo>
                        <a:pt x="4748" y="3373"/>
                      </a:lnTo>
                      <a:lnTo>
                        <a:pt x="4715" y="3379"/>
                      </a:lnTo>
                      <a:lnTo>
                        <a:pt x="4674" y="3340"/>
                      </a:lnTo>
                      <a:lnTo>
                        <a:pt x="4634" y="3320"/>
                      </a:lnTo>
                      <a:lnTo>
                        <a:pt x="4626" y="3347"/>
                      </a:lnTo>
                      <a:lnTo>
                        <a:pt x="4666" y="3358"/>
                      </a:lnTo>
                      <a:lnTo>
                        <a:pt x="4693" y="3393"/>
                      </a:lnTo>
                      <a:lnTo>
                        <a:pt x="4653" y="3412"/>
                      </a:lnTo>
                      <a:lnTo>
                        <a:pt x="4578" y="3482"/>
                      </a:lnTo>
                      <a:lnTo>
                        <a:pt x="4505" y="3563"/>
                      </a:lnTo>
                      <a:lnTo>
                        <a:pt x="4395" y="3597"/>
                      </a:lnTo>
                      <a:lnTo>
                        <a:pt x="4292" y="3619"/>
                      </a:lnTo>
                      <a:lnTo>
                        <a:pt x="4197" y="3661"/>
                      </a:lnTo>
                      <a:lnTo>
                        <a:pt x="4125" y="3664"/>
                      </a:lnTo>
                      <a:lnTo>
                        <a:pt x="4038" y="3695"/>
                      </a:lnTo>
                      <a:lnTo>
                        <a:pt x="3979" y="3738"/>
                      </a:lnTo>
                      <a:lnTo>
                        <a:pt x="3941" y="3807"/>
                      </a:lnTo>
                      <a:lnTo>
                        <a:pt x="3905" y="3835"/>
                      </a:lnTo>
                      <a:lnTo>
                        <a:pt x="3857" y="3895"/>
                      </a:lnTo>
                      <a:lnTo>
                        <a:pt x="3826" y="3952"/>
                      </a:lnTo>
                      <a:lnTo>
                        <a:pt x="3762" y="3950"/>
                      </a:lnTo>
                      <a:lnTo>
                        <a:pt x="3726" y="3926"/>
                      </a:lnTo>
                      <a:lnTo>
                        <a:pt x="3655" y="3893"/>
                      </a:lnTo>
                      <a:lnTo>
                        <a:pt x="3642" y="3823"/>
                      </a:lnTo>
                      <a:lnTo>
                        <a:pt x="3618" y="3818"/>
                      </a:lnTo>
                      <a:lnTo>
                        <a:pt x="3614" y="3836"/>
                      </a:lnTo>
                      <a:lnTo>
                        <a:pt x="3641" y="3886"/>
                      </a:lnTo>
                      <a:lnTo>
                        <a:pt x="3606" y="3907"/>
                      </a:lnTo>
                      <a:lnTo>
                        <a:pt x="3567" y="3873"/>
                      </a:lnTo>
                      <a:lnTo>
                        <a:pt x="3516" y="3832"/>
                      </a:lnTo>
                      <a:lnTo>
                        <a:pt x="3490" y="3827"/>
                      </a:lnTo>
                      <a:lnTo>
                        <a:pt x="3482" y="3803"/>
                      </a:lnTo>
                      <a:lnTo>
                        <a:pt x="3468" y="3771"/>
                      </a:lnTo>
                      <a:lnTo>
                        <a:pt x="3446" y="3757"/>
                      </a:lnTo>
                      <a:lnTo>
                        <a:pt x="3442" y="3771"/>
                      </a:lnTo>
                      <a:lnTo>
                        <a:pt x="3459" y="3806"/>
                      </a:lnTo>
                      <a:lnTo>
                        <a:pt x="3464" y="3846"/>
                      </a:lnTo>
                      <a:lnTo>
                        <a:pt x="3308" y="3797"/>
                      </a:lnTo>
                      <a:lnTo>
                        <a:pt x="3241" y="3770"/>
                      </a:lnTo>
                      <a:lnTo>
                        <a:pt x="3198" y="3771"/>
                      </a:lnTo>
                      <a:lnTo>
                        <a:pt x="3174" y="3757"/>
                      </a:lnTo>
                      <a:lnTo>
                        <a:pt x="3118" y="3734"/>
                      </a:lnTo>
                      <a:lnTo>
                        <a:pt x="3044" y="3732"/>
                      </a:lnTo>
                      <a:lnTo>
                        <a:pt x="3011" y="3710"/>
                      </a:lnTo>
                      <a:lnTo>
                        <a:pt x="2912" y="3716"/>
                      </a:lnTo>
                      <a:lnTo>
                        <a:pt x="2819" y="3749"/>
                      </a:lnTo>
                      <a:lnTo>
                        <a:pt x="2772" y="3762"/>
                      </a:lnTo>
                      <a:lnTo>
                        <a:pt x="2687" y="3787"/>
                      </a:lnTo>
                      <a:lnTo>
                        <a:pt x="2550" y="3791"/>
                      </a:lnTo>
                      <a:lnTo>
                        <a:pt x="2450" y="3806"/>
                      </a:lnTo>
                      <a:lnTo>
                        <a:pt x="2429" y="3782"/>
                      </a:lnTo>
                      <a:lnTo>
                        <a:pt x="2401" y="3749"/>
                      </a:lnTo>
                      <a:lnTo>
                        <a:pt x="2393" y="3707"/>
                      </a:lnTo>
                      <a:lnTo>
                        <a:pt x="2417" y="3683"/>
                      </a:lnTo>
                      <a:lnTo>
                        <a:pt x="2441" y="3671"/>
                      </a:lnTo>
                      <a:lnTo>
                        <a:pt x="2433" y="3642"/>
                      </a:lnTo>
                      <a:lnTo>
                        <a:pt x="2397" y="3661"/>
                      </a:lnTo>
                      <a:lnTo>
                        <a:pt x="2378" y="3706"/>
                      </a:lnTo>
                      <a:lnTo>
                        <a:pt x="2374" y="3760"/>
                      </a:lnTo>
                      <a:lnTo>
                        <a:pt x="2405" y="3789"/>
                      </a:lnTo>
                      <a:lnTo>
                        <a:pt x="2414" y="3816"/>
                      </a:lnTo>
                      <a:lnTo>
                        <a:pt x="2336" y="3833"/>
                      </a:lnTo>
                      <a:lnTo>
                        <a:pt x="2230" y="3864"/>
                      </a:lnTo>
                      <a:lnTo>
                        <a:pt x="2113" y="3891"/>
                      </a:lnTo>
                      <a:lnTo>
                        <a:pt x="2073" y="3918"/>
                      </a:lnTo>
                      <a:lnTo>
                        <a:pt x="2055" y="3889"/>
                      </a:lnTo>
                      <a:lnTo>
                        <a:pt x="2026" y="3907"/>
                      </a:lnTo>
                      <a:lnTo>
                        <a:pt x="2051" y="3958"/>
                      </a:lnTo>
                      <a:lnTo>
                        <a:pt x="2056" y="3983"/>
                      </a:lnTo>
                      <a:lnTo>
                        <a:pt x="2008" y="4027"/>
                      </a:lnTo>
                      <a:lnTo>
                        <a:pt x="1954" y="3978"/>
                      </a:lnTo>
                      <a:lnTo>
                        <a:pt x="1875" y="3921"/>
                      </a:lnTo>
                      <a:lnTo>
                        <a:pt x="1810" y="3901"/>
                      </a:lnTo>
                      <a:lnTo>
                        <a:pt x="1801" y="3862"/>
                      </a:lnTo>
                      <a:lnTo>
                        <a:pt x="1852" y="3801"/>
                      </a:lnTo>
                      <a:lnTo>
                        <a:pt x="1910" y="3833"/>
                      </a:lnTo>
                      <a:lnTo>
                        <a:pt x="1916" y="3797"/>
                      </a:lnTo>
                      <a:lnTo>
                        <a:pt x="1882" y="3771"/>
                      </a:lnTo>
                      <a:lnTo>
                        <a:pt x="1840" y="3787"/>
                      </a:lnTo>
                      <a:lnTo>
                        <a:pt x="1838" y="3747"/>
                      </a:lnTo>
                      <a:lnTo>
                        <a:pt x="1803" y="3719"/>
                      </a:lnTo>
                      <a:lnTo>
                        <a:pt x="1765" y="3728"/>
                      </a:lnTo>
                      <a:lnTo>
                        <a:pt x="1748" y="3697"/>
                      </a:lnTo>
                      <a:lnTo>
                        <a:pt x="1706" y="3707"/>
                      </a:lnTo>
                      <a:lnTo>
                        <a:pt x="1680" y="3728"/>
                      </a:lnTo>
                      <a:lnTo>
                        <a:pt x="1637" y="3730"/>
                      </a:lnTo>
                      <a:lnTo>
                        <a:pt x="1637" y="3760"/>
                      </a:lnTo>
                      <a:lnTo>
                        <a:pt x="1616" y="3762"/>
                      </a:lnTo>
                      <a:lnTo>
                        <a:pt x="1625" y="3744"/>
                      </a:lnTo>
                      <a:lnTo>
                        <a:pt x="1591" y="3729"/>
                      </a:lnTo>
                      <a:lnTo>
                        <a:pt x="1561" y="3723"/>
                      </a:lnTo>
                      <a:lnTo>
                        <a:pt x="1530" y="3714"/>
                      </a:lnTo>
                      <a:lnTo>
                        <a:pt x="1529" y="3734"/>
                      </a:lnTo>
                      <a:lnTo>
                        <a:pt x="1568" y="3744"/>
                      </a:lnTo>
                      <a:lnTo>
                        <a:pt x="1602" y="3749"/>
                      </a:lnTo>
                      <a:lnTo>
                        <a:pt x="1583" y="3770"/>
                      </a:lnTo>
                      <a:lnTo>
                        <a:pt x="1583" y="3787"/>
                      </a:lnTo>
                      <a:lnTo>
                        <a:pt x="1600" y="3803"/>
                      </a:lnTo>
                      <a:lnTo>
                        <a:pt x="1604" y="3842"/>
                      </a:lnTo>
                      <a:lnTo>
                        <a:pt x="1547" y="3877"/>
                      </a:lnTo>
                      <a:lnTo>
                        <a:pt x="1500" y="3877"/>
                      </a:lnTo>
                      <a:lnTo>
                        <a:pt x="1471" y="3862"/>
                      </a:lnTo>
                      <a:lnTo>
                        <a:pt x="1460" y="3830"/>
                      </a:lnTo>
                      <a:lnTo>
                        <a:pt x="1457" y="3765"/>
                      </a:lnTo>
                      <a:lnTo>
                        <a:pt x="1475" y="3737"/>
                      </a:lnTo>
                      <a:lnTo>
                        <a:pt x="1459" y="3707"/>
                      </a:lnTo>
                      <a:lnTo>
                        <a:pt x="1434" y="3709"/>
                      </a:lnTo>
                      <a:lnTo>
                        <a:pt x="1367" y="3704"/>
                      </a:lnTo>
                      <a:lnTo>
                        <a:pt x="1349" y="3680"/>
                      </a:lnTo>
                      <a:lnTo>
                        <a:pt x="1334" y="3716"/>
                      </a:lnTo>
                      <a:lnTo>
                        <a:pt x="1375" y="3731"/>
                      </a:lnTo>
                      <a:lnTo>
                        <a:pt x="1381" y="3755"/>
                      </a:lnTo>
                      <a:lnTo>
                        <a:pt x="1424" y="3800"/>
                      </a:lnTo>
                      <a:lnTo>
                        <a:pt x="1435" y="3854"/>
                      </a:lnTo>
                      <a:lnTo>
                        <a:pt x="1406" y="3895"/>
                      </a:lnTo>
                      <a:lnTo>
                        <a:pt x="1357" y="3875"/>
                      </a:lnTo>
                      <a:lnTo>
                        <a:pt x="1331" y="3858"/>
                      </a:lnTo>
                      <a:lnTo>
                        <a:pt x="1301" y="3835"/>
                      </a:lnTo>
                      <a:lnTo>
                        <a:pt x="1263" y="3799"/>
                      </a:lnTo>
                      <a:lnTo>
                        <a:pt x="1188" y="3754"/>
                      </a:lnTo>
                      <a:lnTo>
                        <a:pt x="1116" y="3726"/>
                      </a:lnTo>
                      <a:lnTo>
                        <a:pt x="1115" y="3658"/>
                      </a:lnTo>
                      <a:lnTo>
                        <a:pt x="1123" y="3619"/>
                      </a:lnTo>
                      <a:lnTo>
                        <a:pt x="1150" y="3577"/>
                      </a:lnTo>
                      <a:lnTo>
                        <a:pt x="1174" y="3564"/>
                      </a:lnTo>
                      <a:lnTo>
                        <a:pt x="1210" y="3558"/>
                      </a:lnTo>
                      <a:lnTo>
                        <a:pt x="1215" y="3548"/>
                      </a:lnTo>
                      <a:lnTo>
                        <a:pt x="1200" y="3535"/>
                      </a:lnTo>
                      <a:lnTo>
                        <a:pt x="1182" y="3511"/>
                      </a:lnTo>
                      <a:lnTo>
                        <a:pt x="1172" y="3522"/>
                      </a:lnTo>
                      <a:lnTo>
                        <a:pt x="1174" y="3547"/>
                      </a:lnTo>
                      <a:lnTo>
                        <a:pt x="1138" y="3560"/>
                      </a:lnTo>
                      <a:lnTo>
                        <a:pt x="1097" y="3632"/>
                      </a:lnTo>
                      <a:lnTo>
                        <a:pt x="1095" y="3664"/>
                      </a:lnTo>
                      <a:lnTo>
                        <a:pt x="1084" y="3695"/>
                      </a:lnTo>
                      <a:lnTo>
                        <a:pt x="1051" y="3658"/>
                      </a:lnTo>
                      <a:lnTo>
                        <a:pt x="1006" y="3619"/>
                      </a:lnTo>
                      <a:lnTo>
                        <a:pt x="996" y="3596"/>
                      </a:lnTo>
                      <a:lnTo>
                        <a:pt x="976" y="3587"/>
                      </a:lnTo>
                      <a:lnTo>
                        <a:pt x="976" y="3571"/>
                      </a:lnTo>
                      <a:lnTo>
                        <a:pt x="974" y="3559"/>
                      </a:lnTo>
                      <a:lnTo>
                        <a:pt x="946" y="3589"/>
                      </a:lnTo>
                      <a:lnTo>
                        <a:pt x="915" y="3562"/>
                      </a:lnTo>
                      <a:lnTo>
                        <a:pt x="891" y="3556"/>
                      </a:lnTo>
                      <a:lnTo>
                        <a:pt x="817" y="3518"/>
                      </a:lnTo>
                      <a:lnTo>
                        <a:pt x="791" y="3526"/>
                      </a:lnTo>
                      <a:lnTo>
                        <a:pt x="839" y="3538"/>
                      </a:lnTo>
                      <a:lnTo>
                        <a:pt x="882" y="3564"/>
                      </a:lnTo>
                      <a:lnTo>
                        <a:pt x="946" y="3636"/>
                      </a:lnTo>
                      <a:lnTo>
                        <a:pt x="1055" y="3707"/>
                      </a:lnTo>
                      <a:lnTo>
                        <a:pt x="1060" y="3746"/>
                      </a:lnTo>
                      <a:lnTo>
                        <a:pt x="1106" y="3791"/>
                      </a:lnTo>
                      <a:lnTo>
                        <a:pt x="1045" y="3873"/>
                      </a:lnTo>
                      <a:lnTo>
                        <a:pt x="964" y="3886"/>
                      </a:lnTo>
                      <a:lnTo>
                        <a:pt x="931" y="3814"/>
                      </a:lnTo>
                      <a:lnTo>
                        <a:pt x="902" y="3799"/>
                      </a:lnTo>
                      <a:lnTo>
                        <a:pt x="866" y="3770"/>
                      </a:lnTo>
                      <a:lnTo>
                        <a:pt x="858" y="3795"/>
                      </a:lnTo>
                      <a:lnTo>
                        <a:pt x="913" y="3834"/>
                      </a:lnTo>
                      <a:lnTo>
                        <a:pt x="935" y="3889"/>
                      </a:lnTo>
                      <a:lnTo>
                        <a:pt x="930" y="3913"/>
                      </a:lnTo>
                      <a:lnTo>
                        <a:pt x="868" y="3930"/>
                      </a:lnTo>
                      <a:lnTo>
                        <a:pt x="800" y="3952"/>
                      </a:lnTo>
                      <a:lnTo>
                        <a:pt x="729" y="3952"/>
                      </a:lnTo>
                      <a:lnTo>
                        <a:pt x="718" y="4014"/>
                      </a:lnTo>
                      <a:lnTo>
                        <a:pt x="652" y="4060"/>
                      </a:lnTo>
                      <a:lnTo>
                        <a:pt x="699" y="4066"/>
                      </a:lnTo>
                      <a:lnTo>
                        <a:pt x="699" y="4085"/>
                      </a:lnTo>
                      <a:lnTo>
                        <a:pt x="672" y="4093"/>
                      </a:lnTo>
                      <a:lnTo>
                        <a:pt x="622" y="4046"/>
                      </a:lnTo>
                      <a:lnTo>
                        <a:pt x="544" y="4015"/>
                      </a:lnTo>
                      <a:lnTo>
                        <a:pt x="454" y="3997"/>
                      </a:lnTo>
                      <a:lnTo>
                        <a:pt x="460" y="3963"/>
                      </a:lnTo>
                      <a:lnTo>
                        <a:pt x="407" y="3952"/>
                      </a:lnTo>
                      <a:lnTo>
                        <a:pt x="363" y="3969"/>
                      </a:lnTo>
                      <a:lnTo>
                        <a:pt x="367" y="3928"/>
                      </a:lnTo>
                      <a:lnTo>
                        <a:pt x="332" y="3888"/>
                      </a:lnTo>
                      <a:lnTo>
                        <a:pt x="292" y="3928"/>
                      </a:lnTo>
                      <a:lnTo>
                        <a:pt x="239" y="3809"/>
                      </a:lnTo>
                      <a:lnTo>
                        <a:pt x="271" y="3740"/>
                      </a:lnTo>
                      <a:lnTo>
                        <a:pt x="239" y="3663"/>
                      </a:lnTo>
                      <a:lnTo>
                        <a:pt x="189" y="3681"/>
                      </a:lnTo>
                      <a:lnTo>
                        <a:pt x="165" y="3653"/>
                      </a:lnTo>
                      <a:lnTo>
                        <a:pt x="179" y="3623"/>
                      </a:lnTo>
                      <a:lnTo>
                        <a:pt x="177" y="3573"/>
                      </a:lnTo>
                      <a:lnTo>
                        <a:pt x="228" y="3566"/>
                      </a:lnTo>
                      <a:lnTo>
                        <a:pt x="224" y="3475"/>
                      </a:lnTo>
                      <a:lnTo>
                        <a:pt x="177" y="3467"/>
                      </a:lnTo>
                      <a:lnTo>
                        <a:pt x="140" y="3513"/>
                      </a:lnTo>
                      <a:lnTo>
                        <a:pt x="88" y="3462"/>
                      </a:lnTo>
                      <a:lnTo>
                        <a:pt x="41" y="3386"/>
                      </a:lnTo>
                      <a:lnTo>
                        <a:pt x="0" y="3332"/>
                      </a:lnTo>
                      <a:lnTo>
                        <a:pt x="42" y="3289"/>
                      </a:lnTo>
                      <a:lnTo>
                        <a:pt x="105" y="3289"/>
                      </a:lnTo>
                      <a:lnTo>
                        <a:pt x="130" y="3322"/>
                      </a:lnTo>
                      <a:lnTo>
                        <a:pt x="169" y="3273"/>
                      </a:lnTo>
                      <a:lnTo>
                        <a:pt x="197" y="3282"/>
                      </a:lnTo>
                      <a:lnTo>
                        <a:pt x="228" y="3327"/>
                      </a:lnTo>
                      <a:lnTo>
                        <a:pt x="252" y="3312"/>
                      </a:lnTo>
                      <a:lnTo>
                        <a:pt x="342" y="3350"/>
                      </a:lnTo>
                      <a:lnTo>
                        <a:pt x="405" y="3348"/>
                      </a:lnTo>
                      <a:lnTo>
                        <a:pt x="475" y="3429"/>
                      </a:lnTo>
                      <a:lnTo>
                        <a:pt x="513" y="3418"/>
                      </a:lnTo>
                      <a:lnTo>
                        <a:pt x="557" y="3410"/>
                      </a:lnTo>
                      <a:lnTo>
                        <a:pt x="601" y="3345"/>
                      </a:lnTo>
                      <a:lnTo>
                        <a:pt x="552" y="3291"/>
                      </a:lnTo>
                      <a:lnTo>
                        <a:pt x="601" y="3263"/>
                      </a:lnTo>
                      <a:lnTo>
                        <a:pt x="603" y="3212"/>
                      </a:lnTo>
                      <a:lnTo>
                        <a:pt x="540" y="3176"/>
                      </a:lnTo>
                      <a:lnTo>
                        <a:pt x="552" y="3117"/>
                      </a:lnTo>
                      <a:lnTo>
                        <a:pt x="552" y="3064"/>
                      </a:lnTo>
                      <a:lnTo>
                        <a:pt x="532" y="3031"/>
                      </a:lnTo>
                      <a:lnTo>
                        <a:pt x="552" y="3004"/>
                      </a:lnTo>
                      <a:lnTo>
                        <a:pt x="554" y="2949"/>
                      </a:lnTo>
                      <a:lnTo>
                        <a:pt x="489" y="2932"/>
                      </a:lnTo>
                      <a:lnTo>
                        <a:pt x="508" y="2874"/>
                      </a:lnTo>
                      <a:lnTo>
                        <a:pt x="475" y="2810"/>
                      </a:lnTo>
                      <a:lnTo>
                        <a:pt x="479" y="2752"/>
                      </a:lnTo>
                      <a:lnTo>
                        <a:pt x="432" y="2735"/>
                      </a:lnTo>
                      <a:lnTo>
                        <a:pt x="450" y="2701"/>
                      </a:lnTo>
                      <a:lnTo>
                        <a:pt x="493" y="2686"/>
                      </a:lnTo>
                      <a:lnTo>
                        <a:pt x="540" y="2688"/>
                      </a:lnTo>
                      <a:lnTo>
                        <a:pt x="554" y="2638"/>
                      </a:lnTo>
                      <a:lnTo>
                        <a:pt x="586" y="2594"/>
                      </a:lnTo>
                      <a:lnTo>
                        <a:pt x="635" y="2583"/>
                      </a:lnTo>
                      <a:lnTo>
                        <a:pt x="691" y="2619"/>
                      </a:lnTo>
                      <a:lnTo>
                        <a:pt x="717" y="2598"/>
                      </a:lnTo>
                      <a:lnTo>
                        <a:pt x="701" y="2560"/>
                      </a:lnTo>
                      <a:lnTo>
                        <a:pt x="709" y="2507"/>
                      </a:lnTo>
                      <a:lnTo>
                        <a:pt x="733" y="2484"/>
                      </a:lnTo>
                      <a:lnTo>
                        <a:pt x="726" y="2438"/>
                      </a:lnTo>
                      <a:lnTo>
                        <a:pt x="705" y="2397"/>
                      </a:lnTo>
                      <a:lnTo>
                        <a:pt x="743" y="2356"/>
                      </a:lnTo>
                      <a:lnTo>
                        <a:pt x="777" y="2369"/>
                      </a:lnTo>
                      <a:lnTo>
                        <a:pt x="786" y="2316"/>
                      </a:lnTo>
                      <a:lnTo>
                        <a:pt x="771" y="2279"/>
                      </a:lnTo>
                      <a:lnTo>
                        <a:pt x="701" y="2223"/>
                      </a:lnTo>
                      <a:lnTo>
                        <a:pt x="681" y="2177"/>
                      </a:lnTo>
                      <a:lnTo>
                        <a:pt x="650" y="2135"/>
                      </a:lnTo>
                      <a:lnTo>
                        <a:pt x="684" y="2123"/>
                      </a:lnTo>
                      <a:lnTo>
                        <a:pt x="720" y="2119"/>
                      </a:lnTo>
                      <a:lnTo>
                        <a:pt x="732" y="2046"/>
                      </a:lnTo>
                      <a:lnTo>
                        <a:pt x="684" y="2029"/>
                      </a:lnTo>
                      <a:lnTo>
                        <a:pt x="637" y="1945"/>
                      </a:lnTo>
                      <a:lnTo>
                        <a:pt x="609" y="1875"/>
                      </a:lnTo>
                      <a:lnTo>
                        <a:pt x="571" y="1869"/>
                      </a:lnTo>
                      <a:lnTo>
                        <a:pt x="538" y="1783"/>
                      </a:lnTo>
                      <a:lnTo>
                        <a:pt x="508" y="1730"/>
                      </a:lnTo>
                      <a:lnTo>
                        <a:pt x="473" y="1732"/>
                      </a:lnTo>
                      <a:lnTo>
                        <a:pt x="442" y="1733"/>
                      </a:lnTo>
                      <a:lnTo>
                        <a:pt x="442" y="1640"/>
                      </a:lnTo>
                      <a:lnTo>
                        <a:pt x="468" y="1630"/>
                      </a:lnTo>
                      <a:lnTo>
                        <a:pt x="481" y="1591"/>
                      </a:lnTo>
                      <a:lnTo>
                        <a:pt x="485" y="1551"/>
                      </a:lnTo>
                      <a:lnTo>
                        <a:pt x="438" y="1521"/>
                      </a:lnTo>
                      <a:lnTo>
                        <a:pt x="424" y="1463"/>
                      </a:lnTo>
                      <a:lnTo>
                        <a:pt x="421" y="1420"/>
                      </a:lnTo>
                      <a:lnTo>
                        <a:pt x="449" y="1412"/>
                      </a:lnTo>
                      <a:lnTo>
                        <a:pt x="478" y="1453"/>
                      </a:lnTo>
                      <a:lnTo>
                        <a:pt x="511" y="1435"/>
                      </a:lnTo>
                      <a:lnTo>
                        <a:pt x="487" y="1388"/>
                      </a:lnTo>
                      <a:lnTo>
                        <a:pt x="432" y="1341"/>
                      </a:lnTo>
                      <a:lnTo>
                        <a:pt x="438" y="1294"/>
                      </a:lnTo>
                      <a:lnTo>
                        <a:pt x="434" y="1237"/>
                      </a:lnTo>
                      <a:lnTo>
                        <a:pt x="391" y="1146"/>
                      </a:lnTo>
                      <a:lnTo>
                        <a:pt x="436" y="1127"/>
                      </a:lnTo>
                      <a:lnTo>
                        <a:pt x="462" y="1090"/>
                      </a:lnTo>
                      <a:lnTo>
                        <a:pt x="438" y="1053"/>
                      </a:lnTo>
                      <a:lnTo>
                        <a:pt x="442" y="1003"/>
                      </a:lnTo>
                      <a:lnTo>
                        <a:pt x="465" y="972"/>
                      </a:lnTo>
                      <a:lnTo>
                        <a:pt x="444" y="927"/>
                      </a:lnTo>
                      <a:lnTo>
                        <a:pt x="480" y="900"/>
                      </a:lnTo>
                      <a:lnTo>
                        <a:pt x="487" y="853"/>
                      </a:lnTo>
                      <a:lnTo>
                        <a:pt x="516" y="864"/>
                      </a:lnTo>
                      <a:lnTo>
                        <a:pt x="546" y="828"/>
                      </a:lnTo>
                      <a:lnTo>
                        <a:pt x="510" y="788"/>
                      </a:lnTo>
                      <a:lnTo>
                        <a:pt x="554" y="720"/>
                      </a:lnTo>
                      <a:lnTo>
                        <a:pt x="502" y="686"/>
                      </a:lnTo>
                      <a:lnTo>
                        <a:pt x="472" y="648"/>
                      </a:lnTo>
                      <a:lnTo>
                        <a:pt x="474" y="617"/>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58" name="任意多边形 97">
                  <a:extLst>
                    <a:ext uri="{FF2B5EF4-FFF2-40B4-BE49-F238E27FC236}">
                      <a16:creationId xmlns:a16="http://schemas.microsoft.com/office/drawing/2014/main" id="{47EDDF54-CDA0-06D6-6E21-E1E409695287}"/>
                    </a:ext>
                  </a:extLst>
                </p:cNvPr>
                <p:cNvSpPr>
                  <a:spLocks/>
                </p:cNvSpPr>
                <p:nvPr/>
              </p:nvSpPr>
              <p:spPr bwMode="auto">
                <a:xfrm>
                  <a:off x="3115479" y="5602288"/>
                  <a:ext cx="279938" cy="167640"/>
                </a:xfrm>
                <a:custGeom>
                  <a:avLst/>
                  <a:gdLst>
                    <a:gd name="T0" fmla="*/ 0 w 2155751"/>
                    <a:gd name="T1" fmla="*/ 0 h 1281064"/>
                    <a:gd name="T2" fmla="*/ 0 w 2155751"/>
                    <a:gd name="T3" fmla="*/ 0 h 1281064"/>
                    <a:gd name="T4" fmla="*/ 0 w 2155751"/>
                    <a:gd name="T5" fmla="*/ 0 h 1281064"/>
                    <a:gd name="T6" fmla="*/ 0 w 2155751"/>
                    <a:gd name="T7" fmla="*/ 0 h 1281064"/>
                    <a:gd name="T8" fmla="*/ 0 w 2155751"/>
                    <a:gd name="T9" fmla="*/ 0 h 1281064"/>
                    <a:gd name="T10" fmla="*/ 0 w 2155751"/>
                    <a:gd name="T11" fmla="*/ 0 h 1281064"/>
                    <a:gd name="T12" fmla="*/ 0 w 2155751"/>
                    <a:gd name="T13" fmla="*/ 0 h 1281064"/>
                    <a:gd name="T14" fmla="*/ 0 w 2155751"/>
                    <a:gd name="T15" fmla="*/ 0 h 1281064"/>
                    <a:gd name="T16" fmla="*/ 0 w 2155751"/>
                    <a:gd name="T17" fmla="*/ 0 h 1281064"/>
                    <a:gd name="T18" fmla="*/ 0 w 2155751"/>
                    <a:gd name="T19" fmla="*/ 0 h 1281064"/>
                    <a:gd name="T20" fmla="*/ 0 w 2155751"/>
                    <a:gd name="T21" fmla="*/ 0 h 1281064"/>
                    <a:gd name="T22" fmla="*/ 0 w 2155751"/>
                    <a:gd name="T23" fmla="*/ 0 h 1281064"/>
                    <a:gd name="T24" fmla="*/ 0 w 2155751"/>
                    <a:gd name="T25" fmla="*/ 0 h 1281064"/>
                    <a:gd name="T26" fmla="*/ 0 w 2155751"/>
                    <a:gd name="T27" fmla="*/ 0 h 1281064"/>
                    <a:gd name="T28" fmla="*/ 0 w 2155751"/>
                    <a:gd name="T29" fmla="*/ 0 h 1281064"/>
                    <a:gd name="T30" fmla="*/ 0 w 2155751"/>
                    <a:gd name="T31" fmla="*/ 0 h 1281064"/>
                    <a:gd name="T32" fmla="*/ 0 w 2155751"/>
                    <a:gd name="T33" fmla="*/ 0 h 1281064"/>
                    <a:gd name="T34" fmla="*/ 0 w 2155751"/>
                    <a:gd name="T35" fmla="*/ 0 h 1281064"/>
                    <a:gd name="T36" fmla="*/ 0 w 2155751"/>
                    <a:gd name="T37" fmla="*/ 0 h 1281064"/>
                    <a:gd name="T38" fmla="*/ 0 w 2155751"/>
                    <a:gd name="T39" fmla="*/ 0 h 1281064"/>
                    <a:gd name="T40" fmla="*/ 0 w 2155751"/>
                    <a:gd name="T41" fmla="*/ 0 h 1281064"/>
                    <a:gd name="T42" fmla="*/ 0 w 2155751"/>
                    <a:gd name="T43" fmla="*/ 0 h 1281064"/>
                    <a:gd name="T44" fmla="*/ 0 w 2155751"/>
                    <a:gd name="T45" fmla="*/ 0 h 1281064"/>
                    <a:gd name="T46" fmla="*/ 0 w 2155751"/>
                    <a:gd name="T47" fmla="*/ 0 h 1281064"/>
                    <a:gd name="T48" fmla="*/ 0 w 2155751"/>
                    <a:gd name="T49" fmla="*/ 0 h 1281064"/>
                    <a:gd name="T50" fmla="*/ 0 w 2155751"/>
                    <a:gd name="T51" fmla="*/ 0 h 1281064"/>
                    <a:gd name="T52" fmla="*/ 0 w 2155751"/>
                    <a:gd name="T53" fmla="*/ 0 h 1281064"/>
                    <a:gd name="T54" fmla="*/ 0 w 2155751"/>
                    <a:gd name="T55" fmla="*/ 0 h 1281064"/>
                    <a:gd name="T56" fmla="*/ 0 w 2155751"/>
                    <a:gd name="T57" fmla="*/ 0 h 1281064"/>
                    <a:gd name="T58" fmla="*/ 0 w 2155751"/>
                    <a:gd name="T59" fmla="*/ 0 h 1281064"/>
                    <a:gd name="T60" fmla="*/ 0 w 2155751"/>
                    <a:gd name="T61" fmla="*/ 0 h 1281064"/>
                    <a:gd name="T62" fmla="*/ 0 w 2155751"/>
                    <a:gd name="T63" fmla="*/ 0 h 1281064"/>
                    <a:gd name="T64" fmla="*/ 0 w 2155751"/>
                    <a:gd name="T65" fmla="*/ 0 h 1281064"/>
                    <a:gd name="T66" fmla="*/ 0 w 2155751"/>
                    <a:gd name="T67" fmla="*/ 0 h 1281064"/>
                    <a:gd name="T68" fmla="*/ 0 w 2155751"/>
                    <a:gd name="T69" fmla="*/ 0 h 1281064"/>
                    <a:gd name="T70" fmla="*/ 0 w 2155751"/>
                    <a:gd name="T71" fmla="*/ 0 h 1281064"/>
                    <a:gd name="T72" fmla="*/ 0 w 2155751"/>
                    <a:gd name="T73" fmla="*/ 0 h 1281064"/>
                    <a:gd name="T74" fmla="*/ 0 w 2155751"/>
                    <a:gd name="T75" fmla="*/ 0 h 1281064"/>
                    <a:gd name="T76" fmla="*/ 0 w 2155751"/>
                    <a:gd name="T77" fmla="*/ 0 h 1281064"/>
                    <a:gd name="T78" fmla="*/ 0 w 2155751"/>
                    <a:gd name="T79" fmla="*/ 0 h 1281064"/>
                    <a:gd name="T80" fmla="*/ 0 w 2155751"/>
                    <a:gd name="T81" fmla="*/ 0 h 1281064"/>
                    <a:gd name="T82" fmla="*/ 0 w 2155751"/>
                    <a:gd name="T83" fmla="*/ 0 h 1281064"/>
                    <a:gd name="T84" fmla="*/ 0 w 2155751"/>
                    <a:gd name="T85" fmla="*/ 0 h 1281064"/>
                    <a:gd name="T86" fmla="*/ 0 w 2155751"/>
                    <a:gd name="T87" fmla="*/ 0 h 1281064"/>
                    <a:gd name="T88" fmla="*/ 0 w 2155751"/>
                    <a:gd name="T89" fmla="*/ 0 h 12810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55751"/>
                    <a:gd name="T136" fmla="*/ 0 h 1281064"/>
                    <a:gd name="T137" fmla="*/ 2155751 w 2155751"/>
                    <a:gd name="T138" fmla="*/ 1281064 h 12810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55751" h="1281064">
                      <a:moveTo>
                        <a:pt x="1013617" y="119561"/>
                      </a:moveTo>
                      <a:lnTo>
                        <a:pt x="876176" y="240283"/>
                      </a:lnTo>
                      <a:lnTo>
                        <a:pt x="722759" y="288925"/>
                      </a:lnTo>
                      <a:lnTo>
                        <a:pt x="632842" y="267717"/>
                      </a:lnTo>
                      <a:lnTo>
                        <a:pt x="517525" y="362967"/>
                      </a:lnTo>
                      <a:lnTo>
                        <a:pt x="328290" y="447551"/>
                      </a:lnTo>
                      <a:lnTo>
                        <a:pt x="244723" y="414660"/>
                      </a:lnTo>
                      <a:lnTo>
                        <a:pt x="174873" y="525785"/>
                      </a:lnTo>
                      <a:lnTo>
                        <a:pt x="189731" y="563885"/>
                      </a:lnTo>
                      <a:lnTo>
                        <a:pt x="96639" y="607194"/>
                      </a:lnTo>
                      <a:lnTo>
                        <a:pt x="0" y="708794"/>
                      </a:lnTo>
                      <a:lnTo>
                        <a:pt x="171822" y="705496"/>
                      </a:lnTo>
                      <a:lnTo>
                        <a:pt x="362198" y="651397"/>
                      </a:lnTo>
                      <a:lnTo>
                        <a:pt x="534665" y="778397"/>
                      </a:lnTo>
                      <a:lnTo>
                        <a:pt x="680715" y="872506"/>
                      </a:lnTo>
                      <a:lnTo>
                        <a:pt x="817140" y="961210"/>
                      </a:lnTo>
                      <a:lnTo>
                        <a:pt x="1065535" y="1122314"/>
                      </a:lnTo>
                      <a:lnTo>
                        <a:pt x="1139577" y="1228106"/>
                      </a:lnTo>
                      <a:lnTo>
                        <a:pt x="1232669" y="1281064"/>
                      </a:lnTo>
                      <a:lnTo>
                        <a:pt x="1717055" y="1130822"/>
                      </a:lnTo>
                      <a:lnTo>
                        <a:pt x="1733823" y="980580"/>
                      </a:lnTo>
                      <a:lnTo>
                        <a:pt x="1755031" y="858913"/>
                      </a:lnTo>
                      <a:lnTo>
                        <a:pt x="1790973" y="762646"/>
                      </a:lnTo>
                      <a:lnTo>
                        <a:pt x="1906290" y="672729"/>
                      </a:lnTo>
                      <a:lnTo>
                        <a:pt x="2047131" y="657995"/>
                      </a:lnTo>
                      <a:lnTo>
                        <a:pt x="2155751" y="531815"/>
                      </a:lnTo>
                      <a:lnTo>
                        <a:pt x="2146573" y="481336"/>
                      </a:lnTo>
                      <a:lnTo>
                        <a:pt x="2041798" y="461269"/>
                      </a:lnTo>
                      <a:lnTo>
                        <a:pt x="2006997" y="301502"/>
                      </a:lnTo>
                      <a:lnTo>
                        <a:pt x="1831355" y="227460"/>
                      </a:lnTo>
                      <a:lnTo>
                        <a:pt x="1699022" y="233810"/>
                      </a:lnTo>
                      <a:lnTo>
                        <a:pt x="1564779" y="196851"/>
                      </a:lnTo>
                      <a:lnTo>
                        <a:pt x="1457970" y="155576"/>
                      </a:lnTo>
                      <a:lnTo>
                        <a:pt x="1326778" y="18034"/>
                      </a:lnTo>
                      <a:lnTo>
                        <a:pt x="1233686" y="43434"/>
                      </a:lnTo>
                      <a:lnTo>
                        <a:pt x="1247403" y="161926"/>
                      </a:lnTo>
                      <a:lnTo>
                        <a:pt x="1287661" y="241301"/>
                      </a:lnTo>
                      <a:lnTo>
                        <a:pt x="1262261" y="343918"/>
                      </a:lnTo>
                      <a:lnTo>
                        <a:pt x="1214636" y="396876"/>
                      </a:lnTo>
                      <a:lnTo>
                        <a:pt x="1243211" y="265684"/>
                      </a:lnTo>
                      <a:lnTo>
                        <a:pt x="1227336" y="176784"/>
                      </a:lnTo>
                      <a:lnTo>
                        <a:pt x="1193502" y="103514"/>
                      </a:lnTo>
                      <a:cubicBezTo>
                        <a:pt x="1193858" y="76798"/>
                        <a:pt x="1194213" y="50083"/>
                        <a:pt x="1194569" y="23367"/>
                      </a:cubicBezTo>
                      <a:lnTo>
                        <a:pt x="1141735" y="0"/>
                      </a:lnTo>
                      <a:lnTo>
                        <a:pt x="1013617" y="119561"/>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59" name="任意多边形 141">
                  <a:extLst>
                    <a:ext uri="{FF2B5EF4-FFF2-40B4-BE49-F238E27FC236}">
                      <a16:creationId xmlns:a16="http://schemas.microsoft.com/office/drawing/2014/main" id="{53DEAF5A-2E20-25DD-278B-D9B03B3FD82E}"/>
                    </a:ext>
                  </a:extLst>
                </p:cNvPr>
                <p:cNvSpPr>
                  <a:spLocks/>
                </p:cNvSpPr>
                <p:nvPr/>
              </p:nvSpPr>
              <p:spPr bwMode="auto">
                <a:xfrm>
                  <a:off x="4359296" y="4986973"/>
                  <a:ext cx="117454" cy="75883"/>
                </a:xfrm>
                <a:custGeom>
                  <a:avLst/>
                  <a:gdLst>
                    <a:gd name="T0" fmla="*/ 0 w 904501"/>
                    <a:gd name="T1" fmla="*/ 0 h 578170"/>
                    <a:gd name="T2" fmla="*/ 0 w 904501"/>
                    <a:gd name="T3" fmla="*/ 0 h 578170"/>
                    <a:gd name="T4" fmla="*/ 0 w 904501"/>
                    <a:gd name="T5" fmla="*/ 0 h 578170"/>
                    <a:gd name="T6" fmla="*/ 0 w 904501"/>
                    <a:gd name="T7" fmla="*/ 0 h 578170"/>
                    <a:gd name="T8" fmla="*/ 0 w 904501"/>
                    <a:gd name="T9" fmla="*/ 0 h 578170"/>
                    <a:gd name="T10" fmla="*/ 0 w 904501"/>
                    <a:gd name="T11" fmla="*/ 0 h 578170"/>
                    <a:gd name="T12" fmla="*/ 0 w 904501"/>
                    <a:gd name="T13" fmla="*/ 0 h 578170"/>
                    <a:gd name="T14" fmla="*/ 0 w 904501"/>
                    <a:gd name="T15" fmla="*/ 0 h 578170"/>
                    <a:gd name="T16" fmla="*/ 0 w 904501"/>
                    <a:gd name="T17" fmla="*/ 0 h 578170"/>
                    <a:gd name="T18" fmla="*/ 0 w 904501"/>
                    <a:gd name="T19" fmla="*/ 0 h 578170"/>
                    <a:gd name="T20" fmla="*/ 0 w 904501"/>
                    <a:gd name="T21" fmla="*/ 0 h 578170"/>
                    <a:gd name="T22" fmla="*/ 0 w 904501"/>
                    <a:gd name="T23" fmla="*/ 0 h 578170"/>
                    <a:gd name="T24" fmla="*/ 0 w 904501"/>
                    <a:gd name="T25" fmla="*/ 0 h 578170"/>
                    <a:gd name="T26" fmla="*/ 0 w 904501"/>
                    <a:gd name="T27" fmla="*/ 0 h 578170"/>
                    <a:gd name="T28" fmla="*/ 0 w 904501"/>
                    <a:gd name="T29" fmla="*/ 0 h 578170"/>
                    <a:gd name="T30" fmla="*/ 0 w 904501"/>
                    <a:gd name="T31" fmla="*/ 0 h 578170"/>
                    <a:gd name="T32" fmla="*/ 0 w 904501"/>
                    <a:gd name="T33" fmla="*/ 0 h 578170"/>
                    <a:gd name="T34" fmla="*/ 0 w 904501"/>
                    <a:gd name="T35" fmla="*/ 0 h 578170"/>
                    <a:gd name="T36" fmla="*/ 0 w 904501"/>
                    <a:gd name="T37" fmla="*/ 0 h 578170"/>
                    <a:gd name="T38" fmla="*/ 0 w 904501"/>
                    <a:gd name="T39" fmla="*/ 0 h 578170"/>
                    <a:gd name="T40" fmla="*/ 0 w 904501"/>
                    <a:gd name="T41" fmla="*/ 0 h 578170"/>
                    <a:gd name="T42" fmla="*/ 0 w 904501"/>
                    <a:gd name="T43" fmla="*/ 0 h 578170"/>
                    <a:gd name="T44" fmla="*/ 0 w 904501"/>
                    <a:gd name="T45" fmla="*/ 0 h 578170"/>
                    <a:gd name="T46" fmla="*/ 0 w 904501"/>
                    <a:gd name="T47" fmla="*/ 0 h 578170"/>
                    <a:gd name="T48" fmla="*/ 0 w 904501"/>
                    <a:gd name="T49" fmla="*/ 0 h 578170"/>
                    <a:gd name="T50" fmla="*/ 0 w 904501"/>
                    <a:gd name="T51" fmla="*/ 0 h 578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4501"/>
                    <a:gd name="T79" fmla="*/ 0 h 578170"/>
                    <a:gd name="T80" fmla="*/ 904501 w 904501"/>
                    <a:gd name="T81" fmla="*/ 578170 h 578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4501" h="578170">
                      <a:moveTo>
                        <a:pt x="189928" y="21427"/>
                      </a:moveTo>
                      <a:lnTo>
                        <a:pt x="138112" y="28575"/>
                      </a:lnTo>
                      <a:lnTo>
                        <a:pt x="50006" y="0"/>
                      </a:lnTo>
                      <a:lnTo>
                        <a:pt x="42863" y="109537"/>
                      </a:lnTo>
                      <a:lnTo>
                        <a:pt x="0" y="147066"/>
                      </a:lnTo>
                      <a:lnTo>
                        <a:pt x="43433" y="194121"/>
                      </a:lnTo>
                      <a:lnTo>
                        <a:pt x="14858" y="258415"/>
                      </a:lnTo>
                      <a:lnTo>
                        <a:pt x="83914" y="329282"/>
                      </a:lnTo>
                      <a:lnTo>
                        <a:pt x="150019" y="386434"/>
                      </a:lnTo>
                      <a:lnTo>
                        <a:pt x="164306" y="493016"/>
                      </a:lnTo>
                      <a:lnTo>
                        <a:pt x="247079" y="463871"/>
                      </a:lnTo>
                      <a:lnTo>
                        <a:pt x="342999" y="481110"/>
                      </a:lnTo>
                      <a:lnTo>
                        <a:pt x="307280" y="532927"/>
                      </a:lnTo>
                      <a:lnTo>
                        <a:pt x="344809" y="568646"/>
                      </a:lnTo>
                      <a:lnTo>
                        <a:pt x="499591" y="454345"/>
                      </a:lnTo>
                      <a:lnTo>
                        <a:pt x="575221" y="478728"/>
                      </a:lnTo>
                      <a:lnTo>
                        <a:pt x="650850" y="545403"/>
                      </a:lnTo>
                      <a:lnTo>
                        <a:pt x="696093" y="578170"/>
                      </a:lnTo>
                      <a:lnTo>
                        <a:pt x="766961" y="544833"/>
                      </a:lnTo>
                      <a:lnTo>
                        <a:pt x="840780" y="492445"/>
                      </a:lnTo>
                      <a:lnTo>
                        <a:pt x="904501" y="454916"/>
                      </a:lnTo>
                      <a:lnTo>
                        <a:pt x="796675" y="296514"/>
                      </a:lnTo>
                      <a:lnTo>
                        <a:pt x="654373" y="134590"/>
                      </a:lnTo>
                      <a:lnTo>
                        <a:pt x="469205" y="139923"/>
                      </a:lnTo>
                      <a:lnTo>
                        <a:pt x="363190" y="108967"/>
                      </a:lnTo>
                      <a:lnTo>
                        <a:pt x="189928" y="21427"/>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sp>
            <p:nvSpPr>
              <p:cNvPr id="56" name="任意多边形 138">
                <a:extLst>
                  <a:ext uri="{FF2B5EF4-FFF2-40B4-BE49-F238E27FC236}">
                    <a16:creationId xmlns:a16="http://schemas.microsoft.com/office/drawing/2014/main" id="{79256FDF-C104-5BC7-CDA1-E4BF995F385D}"/>
                  </a:ext>
                </a:extLst>
              </p:cNvPr>
              <p:cNvSpPr>
                <a:spLocks/>
              </p:cNvSpPr>
              <p:nvPr/>
            </p:nvSpPr>
            <p:spPr bwMode="auto">
              <a:xfrm>
                <a:off x="4590436" y="5844024"/>
                <a:ext cx="42825" cy="50165"/>
              </a:xfrm>
              <a:custGeom>
                <a:avLst/>
                <a:gdLst>
                  <a:gd name="T0" fmla="*/ 0 w 328935"/>
                  <a:gd name="T1" fmla="*/ 0 h 384049"/>
                  <a:gd name="T2" fmla="*/ 0 w 328935"/>
                  <a:gd name="T3" fmla="*/ 0 h 384049"/>
                  <a:gd name="T4" fmla="*/ 0 w 328935"/>
                  <a:gd name="T5" fmla="*/ 0 h 384049"/>
                  <a:gd name="T6" fmla="*/ 0 w 328935"/>
                  <a:gd name="T7" fmla="*/ 0 h 384049"/>
                  <a:gd name="T8" fmla="*/ 0 w 328935"/>
                  <a:gd name="T9" fmla="*/ 0 h 384049"/>
                  <a:gd name="T10" fmla="*/ 0 w 328935"/>
                  <a:gd name="T11" fmla="*/ 0 h 384049"/>
                  <a:gd name="T12" fmla="*/ 0 w 328935"/>
                  <a:gd name="T13" fmla="*/ 0 h 384049"/>
                  <a:gd name="T14" fmla="*/ 0 w 328935"/>
                  <a:gd name="T15" fmla="*/ 0 h 384049"/>
                  <a:gd name="T16" fmla="*/ 0 w 328935"/>
                  <a:gd name="T17" fmla="*/ 0 h 384049"/>
                  <a:gd name="T18" fmla="*/ 0 w 328935"/>
                  <a:gd name="T19" fmla="*/ 0 h 384049"/>
                  <a:gd name="T20" fmla="*/ 0 w 328935"/>
                  <a:gd name="T21" fmla="*/ 0 h 384049"/>
                  <a:gd name="T22" fmla="*/ 0 w 328935"/>
                  <a:gd name="T23" fmla="*/ 0 h 384049"/>
                  <a:gd name="T24" fmla="*/ 0 w 328935"/>
                  <a:gd name="T25" fmla="*/ 0 h 384049"/>
                  <a:gd name="T26" fmla="*/ 0 w 328935"/>
                  <a:gd name="T27" fmla="*/ 0 h 384049"/>
                  <a:gd name="T28" fmla="*/ 0 w 328935"/>
                  <a:gd name="T29" fmla="*/ 0 h 384049"/>
                  <a:gd name="T30" fmla="*/ 0 w 328935"/>
                  <a:gd name="T31" fmla="*/ 0 h 384049"/>
                  <a:gd name="T32" fmla="*/ 0 w 328935"/>
                  <a:gd name="T33" fmla="*/ 0 h 384049"/>
                  <a:gd name="T34" fmla="*/ 0 w 328935"/>
                  <a:gd name="T35" fmla="*/ 0 h 384049"/>
                  <a:gd name="T36" fmla="*/ 0 w 328935"/>
                  <a:gd name="T37" fmla="*/ 0 h 384049"/>
                  <a:gd name="T38" fmla="*/ 0 w 328935"/>
                  <a:gd name="T39" fmla="*/ 0 h 384049"/>
                  <a:gd name="T40" fmla="*/ 0 w 328935"/>
                  <a:gd name="T41" fmla="*/ 0 h 384049"/>
                  <a:gd name="T42" fmla="*/ 0 w 328935"/>
                  <a:gd name="T43" fmla="*/ 0 h 3840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8935"/>
                  <a:gd name="T67" fmla="*/ 0 h 384049"/>
                  <a:gd name="T68" fmla="*/ 328935 w 328935"/>
                  <a:gd name="T69" fmla="*/ 384049 h 3840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8935" h="384049">
                    <a:moveTo>
                      <a:pt x="13369" y="239261"/>
                    </a:moveTo>
                    <a:lnTo>
                      <a:pt x="0" y="291974"/>
                    </a:lnTo>
                    <a:lnTo>
                      <a:pt x="114300" y="318390"/>
                    </a:lnTo>
                    <a:lnTo>
                      <a:pt x="171327" y="342774"/>
                    </a:lnTo>
                    <a:lnTo>
                      <a:pt x="244352" y="358649"/>
                    </a:lnTo>
                    <a:lnTo>
                      <a:pt x="283469" y="384049"/>
                    </a:lnTo>
                    <a:lnTo>
                      <a:pt x="328935" y="369191"/>
                    </a:lnTo>
                    <a:lnTo>
                      <a:pt x="327918" y="312041"/>
                    </a:lnTo>
                    <a:lnTo>
                      <a:pt x="289818" y="269749"/>
                    </a:lnTo>
                    <a:lnTo>
                      <a:pt x="229493" y="260224"/>
                    </a:lnTo>
                    <a:lnTo>
                      <a:pt x="219968" y="224282"/>
                    </a:lnTo>
                    <a:lnTo>
                      <a:pt x="252860" y="172466"/>
                    </a:lnTo>
                    <a:lnTo>
                      <a:pt x="211585" y="177799"/>
                    </a:lnTo>
                    <a:lnTo>
                      <a:pt x="189584" y="124716"/>
                    </a:lnTo>
                    <a:lnTo>
                      <a:pt x="250255" y="122558"/>
                    </a:lnTo>
                    <a:lnTo>
                      <a:pt x="253877" y="84707"/>
                    </a:lnTo>
                    <a:lnTo>
                      <a:pt x="233016" y="10421"/>
                    </a:lnTo>
                    <a:lnTo>
                      <a:pt x="158975" y="0"/>
                    </a:lnTo>
                    <a:lnTo>
                      <a:pt x="107826" y="43307"/>
                    </a:lnTo>
                    <a:lnTo>
                      <a:pt x="103634" y="141731"/>
                    </a:lnTo>
                    <a:lnTo>
                      <a:pt x="66551" y="199898"/>
                    </a:lnTo>
                    <a:lnTo>
                      <a:pt x="13369" y="239261"/>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57" name="任意多边形 139">
                <a:extLst>
                  <a:ext uri="{FF2B5EF4-FFF2-40B4-BE49-F238E27FC236}">
                    <a16:creationId xmlns:a16="http://schemas.microsoft.com/office/drawing/2014/main" id="{5BE06ABA-7B55-DF29-E3E9-9A124F41FA81}"/>
                  </a:ext>
                </a:extLst>
              </p:cNvPr>
              <p:cNvSpPr>
                <a:spLocks/>
              </p:cNvSpPr>
              <p:nvPr/>
            </p:nvSpPr>
            <p:spPr bwMode="auto">
              <a:xfrm>
                <a:off x="4625704" y="5842754"/>
                <a:ext cx="22357" cy="24448"/>
              </a:xfrm>
              <a:custGeom>
                <a:avLst/>
                <a:gdLst>
                  <a:gd name="T0" fmla="*/ 0 w 172466"/>
                  <a:gd name="T1" fmla="*/ 0 h 186305"/>
                  <a:gd name="T2" fmla="*/ 0 w 172466"/>
                  <a:gd name="T3" fmla="*/ 0 h 186305"/>
                  <a:gd name="T4" fmla="*/ 0 w 172466"/>
                  <a:gd name="T5" fmla="*/ 0 h 186305"/>
                  <a:gd name="T6" fmla="*/ 0 w 172466"/>
                  <a:gd name="T7" fmla="*/ 0 h 186305"/>
                  <a:gd name="T8" fmla="*/ 0 w 172466"/>
                  <a:gd name="T9" fmla="*/ 0 h 186305"/>
                  <a:gd name="T10" fmla="*/ 0 w 172466"/>
                  <a:gd name="T11" fmla="*/ 0 h 186305"/>
                  <a:gd name="T12" fmla="*/ 0 w 172466"/>
                  <a:gd name="T13" fmla="*/ 0 h 186305"/>
                  <a:gd name="T14" fmla="*/ 0 w 172466"/>
                  <a:gd name="T15" fmla="*/ 0 h 186305"/>
                  <a:gd name="T16" fmla="*/ 0 60000 65536"/>
                  <a:gd name="T17" fmla="*/ 0 60000 65536"/>
                  <a:gd name="T18" fmla="*/ 0 60000 65536"/>
                  <a:gd name="T19" fmla="*/ 0 60000 65536"/>
                  <a:gd name="T20" fmla="*/ 0 60000 65536"/>
                  <a:gd name="T21" fmla="*/ 0 60000 65536"/>
                  <a:gd name="T22" fmla="*/ 0 60000 65536"/>
                  <a:gd name="T23" fmla="*/ 0 60000 65536"/>
                  <a:gd name="T24" fmla="*/ 0 w 172466"/>
                  <a:gd name="T25" fmla="*/ 0 h 186305"/>
                  <a:gd name="T26" fmla="*/ 172466 w 172466"/>
                  <a:gd name="T27" fmla="*/ 186305 h 1863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466" h="186305">
                    <a:moveTo>
                      <a:pt x="158526" y="186305"/>
                    </a:moveTo>
                    <a:lnTo>
                      <a:pt x="93091" y="140718"/>
                    </a:lnTo>
                    <a:lnTo>
                      <a:pt x="34924" y="99443"/>
                    </a:lnTo>
                    <a:lnTo>
                      <a:pt x="0" y="34923"/>
                    </a:lnTo>
                    <a:lnTo>
                      <a:pt x="47624" y="0"/>
                    </a:lnTo>
                    <a:lnTo>
                      <a:pt x="137541" y="31751"/>
                    </a:lnTo>
                    <a:lnTo>
                      <a:pt x="172466" y="77218"/>
                    </a:lnTo>
                    <a:lnTo>
                      <a:pt x="158526" y="186305"/>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nvGrpSpPr>
              <p:cNvPr id="58" name="组合 77">
                <a:extLst>
                  <a:ext uri="{FF2B5EF4-FFF2-40B4-BE49-F238E27FC236}">
                    <a16:creationId xmlns:a16="http://schemas.microsoft.com/office/drawing/2014/main" id="{2CF4ADEA-C8A1-9C81-5EE7-4049A88FC9D3}"/>
                  </a:ext>
                </a:extLst>
              </p:cNvPr>
              <p:cNvGrpSpPr/>
              <p:nvPr/>
            </p:nvGrpSpPr>
            <p:grpSpPr>
              <a:xfrm>
                <a:off x="1618815" y="4739759"/>
                <a:ext cx="2735263" cy="1863725"/>
                <a:chOff x="454025" y="4441825"/>
                <a:chExt cx="2735263" cy="1863725"/>
              </a:xfrm>
            </p:grpSpPr>
            <p:sp>
              <p:nvSpPr>
                <p:cNvPr id="61" name="任意多边形 4">
                  <a:extLst>
                    <a:ext uri="{FF2B5EF4-FFF2-40B4-BE49-F238E27FC236}">
                      <a16:creationId xmlns:a16="http://schemas.microsoft.com/office/drawing/2014/main" id="{1582D3C3-ED24-6924-3A53-361248539A52}"/>
                    </a:ext>
                    <a:ext uri="{C183D7F6-B498-43B3-948B-1728B52AA6E4}">
                      <adec:decorative xmlns:adec="http://schemas.microsoft.com/office/drawing/2017/decorative" val="1"/>
                    </a:ext>
                  </a:extLst>
                </p:cNvPr>
                <p:cNvSpPr>
                  <a:spLocks/>
                </p:cNvSpPr>
                <p:nvPr/>
              </p:nvSpPr>
              <p:spPr bwMode="auto">
                <a:xfrm>
                  <a:off x="835025" y="4441825"/>
                  <a:ext cx="2354263" cy="1825625"/>
                </a:xfrm>
                <a:custGeom>
                  <a:avLst/>
                  <a:gdLst>
                    <a:gd name="T0" fmla="*/ 36785386 w 11331"/>
                    <a:gd name="T1" fmla="*/ 0 h 8791"/>
                    <a:gd name="T2" fmla="*/ 0 w 11331"/>
                    <a:gd name="T3" fmla="*/ 36749265 h 8791"/>
                    <a:gd name="T4" fmla="*/ 36785386 w 11331"/>
                    <a:gd name="T5" fmla="*/ 36749265 h 8791"/>
                    <a:gd name="T6" fmla="*/ 36785386 w 11331"/>
                    <a:gd name="T7" fmla="*/ 0 h 8791"/>
                    <a:gd name="T8" fmla="*/ 0 60000 65536"/>
                    <a:gd name="T9" fmla="*/ 0 60000 65536"/>
                    <a:gd name="T10" fmla="*/ 0 60000 65536"/>
                    <a:gd name="T11" fmla="*/ 0 60000 65536"/>
                    <a:gd name="T12" fmla="*/ 0 w 11331"/>
                    <a:gd name="T13" fmla="*/ 0 h 8791"/>
                    <a:gd name="T14" fmla="*/ 11331 w 11331"/>
                    <a:gd name="T15" fmla="*/ 8791 h 8791"/>
                  </a:gdLst>
                  <a:ahLst/>
                  <a:cxnLst>
                    <a:cxn ang="T8">
                      <a:pos x="T0" y="T1"/>
                    </a:cxn>
                    <a:cxn ang="T9">
                      <a:pos x="T2" y="T3"/>
                    </a:cxn>
                    <a:cxn ang="T10">
                      <a:pos x="T4" y="T5"/>
                    </a:cxn>
                    <a:cxn ang="T11">
                      <a:pos x="T6" y="T7"/>
                    </a:cxn>
                  </a:cxnLst>
                  <a:rect l="T12" t="T13" r="T14" b="T15"/>
                  <a:pathLst>
                    <a:path w="11331" h="8791">
                      <a:moveTo>
                        <a:pt x="10854" y="544"/>
                      </a:moveTo>
                      <a:lnTo>
                        <a:pt x="10859" y="495"/>
                      </a:lnTo>
                      <a:lnTo>
                        <a:pt x="10886" y="441"/>
                      </a:lnTo>
                      <a:lnTo>
                        <a:pt x="10947" y="370"/>
                      </a:lnTo>
                      <a:lnTo>
                        <a:pt x="10982" y="309"/>
                      </a:lnTo>
                      <a:lnTo>
                        <a:pt x="10916" y="310"/>
                      </a:lnTo>
                      <a:lnTo>
                        <a:pt x="10866" y="325"/>
                      </a:lnTo>
                      <a:lnTo>
                        <a:pt x="10784" y="307"/>
                      </a:lnTo>
                      <a:lnTo>
                        <a:pt x="10778" y="252"/>
                      </a:lnTo>
                      <a:lnTo>
                        <a:pt x="10748" y="181"/>
                      </a:lnTo>
                      <a:lnTo>
                        <a:pt x="10676" y="180"/>
                      </a:lnTo>
                      <a:lnTo>
                        <a:pt x="10673" y="64"/>
                      </a:lnTo>
                      <a:lnTo>
                        <a:pt x="10625" y="81"/>
                      </a:lnTo>
                      <a:lnTo>
                        <a:pt x="10569" y="0"/>
                      </a:lnTo>
                      <a:lnTo>
                        <a:pt x="10512" y="48"/>
                      </a:lnTo>
                      <a:lnTo>
                        <a:pt x="10476" y="111"/>
                      </a:lnTo>
                      <a:lnTo>
                        <a:pt x="10425" y="150"/>
                      </a:lnTo>
                      <a:lnTo>
                        <a:pt x="10367" y="136"/>
                      </a:lnTo>
                      <a:lnTo>
                        <a:pt x="10316" y="183"/>
                      </a:lnTo>
                      <a:lnTo>
                        <a:pt x="10343" y="264"/>
                      </a:lnTo>
                      <a:lnTo>
                        <a:pt x="10436" y="313"/>
                      </a:lnTo>
                      <a:lnTo>
                        <a:pt x="10413" y="445"/>
                      </a:lnTo>
                      <a:lnTo>
                        <a:pt x="10359" y="429"/>
                      </a:lnTo>
                      <a:lnTo>
                        <a:pt x="10328" y="378"/>
                      </a:lnTo>
                      <a:lnTo>
                        <a:pt x="10230" y="288"/>
                      </a:lnTo>
                      <a:lnTo>
                        <a:pt x="10137" y="328"/>
                      </a:lnTo>
                      <a:lnTo>
                        <a:pt x="10106" y="304"/>
                      </a:lnTo>
                      <a:lnTo>
                        <a:pt x="10050" y="312"/>
                      </a:lnTo>
                      <a:lnTo>
                        <a:pt x="9957" y="396"/>
                      </a:lnTo>
                      <a:lnTo>
                        <a:pt x="9875" y="459"/>
                      </a:lnTo>
                      <a:lnTo>
                        <a:pt x="9816" y="409"/>
                      </a:lnTo>
                      <a:lnTo>
                        <a:pt x="9747" y="427"/>
                      </a:lnTo>
                      <a:lnTo>
                        <a:pt x="9720" y="405"/>
                      </a:lnTo>
                      <a:lnTo>
                        <a:pt x="9633" y="462"/>
                      </a:lnTo>
                      <a:lnTo>
                        <a:pt x="9588" y="415"/>
                      </a:lnTo>
                      <a:lnTo>
                        <a:pt x="9630" y="355"/>
                      </a:lnTo>
                      <a:lnTo>
                        <a:pt x="9690" y="330"/>
                      </a:lnTo>
                      <a:lnTo>
                        <a:pt x="9660" y="277"/>
                      </a:lnTo>
                      <a:lnTo>
                        <a:pt x="9558" y="262"/>
                      </a:lnTo>
                      <a:lnTo>
                        <a:pt x="9518" y="294"/>
                      </a:lnTo>
                      <a:lnTo>
                        <a:pt x="9515" y="352"/>
                      </a:lnTo>
                      <a:lnTo>
                        <a:pt x="9501" y="402"/>
                      </a:lnTo>
                      <a:lnTo>
                        <a:pt x="9557" y="469"/>
                      </a:lnTo>
                      <a:lnTo>
                        <a:pt x="9495" y="495"/>
                      </a:lnTo>
                      <a:lnTo>
                        <a:pt x="9443" y="487"/>
                      </a:lnTo>
                      <a:lnTo>
                        <a:pt x="9324" y="603"/>
                      </a:lnTo>
                      <a:lnTo>
                        <a:pt x="9207" y="597"/>
                      </a:lnTo>
                      <a:lnTo>
                        <a:pt x="9152" y="574"/>
                      </a:lnTo>
                      <a:lnTo>
                        <a:pt x="9153" y="453"/>
                      </a:lnTo>
                      <a:lnTo>
                        <a:pt x="9101" y="430"/>
                      </a:lnTo>
                      <a:lnTo>
                        <a:pt x="9068" y="388"/>
                      </a:lnTo>
                      <a:lnTo>
                        <a:pt x="8991" y="399"/>
                      </a:lnTo>
                      <a:lnTo>
                        <a:pt x="8970" y="469"/>
                      </a:lnTo>
                      <a:lnTo>
                        <a:pt x="8915" y="490"/>
                      </a:lnTo>
                      <a:lnTo>
                        <a:pt x="8862" y="474"/>
                      </a:lnTo>
                      <a:lnTo>
                        <a:pt x="8874" y="405"/>
                      </a:lnTo>
                      <a:lnTo>
                        <a:pt x="8781" y="406"/>
                      </a:lnTo>
                      <a:lnTo>
                        <a:pt x="8757" y="379"/>
                      </a:lnTo>
                      <a:lnTo>
                        <a:pt x="8723" y="435"/>
                      </a:lnTo>
                      <a:lnTo>
                        <a:pt x="8789" y="484"/>
                      </a:lnTo>
                      <a:lnTo>
                        <a:pt x="8703" y="546"/>
                      </a:lnTo>
                      <a:lnTo>
                        <a:pt x="8700" y="649"/>
                      </a:lnTo>
                      <a:lnTo>
                        <a:pt x="8789" y="666"/>
                      </a:lnTo>
                      <a:lnTo>
                        <a:pt x="8790" y="730"/>
                      </a:lnTo>
                      <a:lnTo>
                        <a:pt x="8793" y="793"/>
                      </a:lnTo>
                      <a:lnTo>
                        <a:pt x="8847" y="825"/>
                      </a:lnTo>
                      <a:lnTo>
                        <a:pt x="8843" y="898"/>
                      </a:lnTo>
                      <a:lnTo>
                        <a:pt x="8726" y="969"/>
                      </a:lnTo>
                      <a:lnTo>
                        <a:pt x="8681" y="954"/>
                      </a:lnTo>
                      <a:lnTo>
                        <a:pt x="8652" y="970"/>
                      </a:lnTo>
                      <a:lnTo>
                        <a:pt x="8628" y="1050"/>
                      </a:lnTo>
                      <a:lnTo>
                        <a:pt x="8573" y="1044"/>
                      </a:lnTo>
                      <a:lnTo>
                        <a:pt x="8502" y="1048"/>
                      </a:lnTo>
                      <a:lnTo>
                        <a:pt x="8429" y="1093"/>
                      </a:lnTo>
                      <a:lnTo>
                        <a:pt x="8288" y="1164"/>
                      </a:lnTo>
                      <a:lnTo>
                        <a:pt x="8289" y="1218"/>
                      </a:lnTo>
                      <a:lnTo>
                        <a:pt x="8228" y="1291"/>
                      </a:lnTo>
                      <a:lnTo>
                        <a:pt x="8225" y="1438"/>
                      </a:lnTo>
                      <a:lnTo>
                        <a:pt x="8271" y="1497"/>
                      </a:lnTo>
                      <a:lnTo>
                        <a:pt x="8217" y="1570"/>
                      </a:lnTo>
                      <a:lnTo>
                        <a:pt x="8240" y="1638"/>
                      </a:lnTo>
                      <a:lnTo>
                        <a:pt x="8220" y="1704"/>
                      </a:lnTo>
                      <a:lnTo>
                        <a:pt x="8249" y="1833"/>
                      </a:lnTo>
                      <a:lnTo>
                        <a:pt x="8202" y="1888"/>
                      </a:lnTo>
                      <a:lnTo>
                        <a:pt x="8277" y="2020"/>
                      </a:lnTo>
                      <a:lnTo>
                        <a:pt x="8363" y="1950"/>
                      </a:lnTo>
                      <a:lnTo>
                        <a:pt x="8366" y="1882"/>
                      </a:lnTo>
                      <a:lnTo>
                        <a:pt x="8463" y="1782"/>
                      </a:lnTo>
                      <a:lnTo>
                        <a:pt x="8543" y="1737"/>
                      </a:lnTo>
                      <a:lnTo>
                        <a:pt x="8658" y="1686"/>
                      </a:lnTo>
                      <a:lnTo>
                        <a:pt x="8696" y="1615"/>
                      </a:lnTo>
                      <a:lnTo>
                        <a:pt x="8765" y="1537"/>
                      </a:lnTo>
                      <a:lnTo>
                        <a:pt x="8943" y="1405"/>
                      </a:lnTo>
                      <a:lnTo>
                        <a:pt x="9000" y="1411"/>
                      </a:lnTo>
                      <a:lnTo>
                        <a:pt x="9000" y="1480"/>
                      </a:lnTo>
                      <a:lnTo>
                        <a:pt x="8880" y="1560"/>
                      </a:lnTo>
                      <a:lnTo>
                        <a:pt x="8805" y="1563"/>
                      </a:lnTo>
                      <a:lnTo>
                        <a:pt x="8726" y="1651"/>
                      </a:lnTo>
                      <a:lnTo>
                        <a:pt x="8718" y="1735"/>
                      </a:lnTo>
                      <a:lnTo>
                        <a:pt x="8676" y="1776"/>
                      </a:lnTo>
                      <a:lnTo>
                        <a:pt x="8612" y="1806"/>
                      </a:lnTo>
                      <a:lnTo>
                        <a:pt x="8558" y="1836"/>
                      </a:lnTo>
                      <a:lnTo>
                        <a:pt x="8487" y="1966"/>
                      </a:lnTo>
                      <a:lnTo>
                        <a:pt x="8478" y="2020"/>
                      </a:lnTo>
                      <a:lnTo>
                        <a:pt x="8423" y="2071"/>
                      </a:lnTo>
                      <a:lnTo>
                        <a:pt x="8358" y="2118"/>
                      </a:lnTo>
                      <a:lnTo>
                        <a:pt x="8334" y="2173"/>
                      </a:lnTo>
                      <a:lnTo>
                        <a:pt x="8253" y="2268"/>
                      </a:lnTo>
                      <a:lnTo>
                        <a:pt x="8246" y="2338"/>
                      </a:lnTo>
                      <a:lnTo>
                        <a:pt x="8229" y="2374"/>
                      </a:lnTo>
                      <a:lnTo>
                        <a:pt x="8198" y="2427"/>
                      </a:lnTo>
                      <a:lnTo>
                        <a:pt x="8157" y="2458"/>
                      </a:lnTo>
                      <a:lnTo>
                        <a:pt x="8115" y="2503"/>
                      </a:lnTo>
                      <a:lnTo>
                        <a:pt x="8070" y="2551"/>
                      </a:lnTo>
                      <a:lnTo>
                        <a:pt x="8006" y="2538"/>
                      </a:lnTo>
                      <a:lnTo>
                        <a:pt x="7929" y="2572"/>
                      </a:lnTo>
                      <a:lnTo>
                        <a:pt x="7755" y="2730"/>
                      </a:lnTo>
                      <a:lnTo>
                        <a:pt x="7694" y="2817"/>
                      </a:lnTo>
                      <a:lnTo>
                        <a:pt x="7670" y="2883"/>
                      </a:lnTo>
                      <a:lnTo>
                        <a:pt x="7613" y="2946"/>
                      </a:lnTo>
                      <a:lnTo>
                        <a:pt x="7553" y="2961"/>
                      </a:lnTo>
                      <a:lnTo>
                        <a:pt x="7502" y="2947"/>
                      </a:lnTo>
                      <a:lnTo>
                        <a:pt x="7454" y="2977"/>
                      </a:lnTo>
                      <a:lnTo>
                        <a:pt x="7485" y="3027"/>
                      </a:lnTo>
                      <a:lnTo>
                        <a:pt x="7445" y="3091"/>
                      </a:lnTo>
                      <a:lnTo>
                        <a:pt x="7388" y="3124"/>
                      </a:lnTo>
                      <a:lnTo>
                        <a:pt x="7425" y="3168"/>
                      </a:lnTo>
                      <a:lnTo>
                        <a:pt x="7412" y="3211"/>
                      </a:lnTo>
                      <a:lnTo>
                        <a:pt x="7362" y="3226"/>
                      </a:lnTo>
                      <a:lnTo>
                        <a:pt x="7284" y="3213"/>
                      </a:lnTo>
                      <a:lnTo>
                        <a:pt x="7290" y="3234"/>
                      </a:lnTo>
                      <a:lnTo>
                        <a:pt x="7335" y="3238"/>
                      </a:lnTo>
                      <a:lnTo>
                        <a:pt x="7346" y="3352"/>
                      </a:lnTo>
                      <a:lnTo>
                        <a:pt x="7314" y="3432"/>
                      </a:lnTo>
                      <a:lnTo>
                        <a:pt x="7320" y="3520"/>
                      </a:lnTo>
                      <a:lnTo>
                        <a:pt x="7379" y="3601"/>
                      </a:lnTo>
                      <a:lnTo>
                        <a:pt x="7356" y="3666"/>
                      </a:lnTo>
                      <a:lnTo>
                        <a:pt x="7287" y="3684"/>
                      </a:lnTo>
                      <a:lnTo>
                        <a:pt x="7167" y="3756"/>
                      </a:lnTo>
                      <a:lnTo>
                        <a:pt x="7091" y="3723"/>
                      </a:lnTo>
                      <a:lnTo>
                        <a:pt x="6980" y="3717"/>
                      </a:lnTo>
                      <a:lnTo>
                        <a:pt x="6765" y="3792"/>
                      </a:lnTo>
                      <a:lnTo>
                        <a:pt x="6645" y="3840"/>
                      </a:lnTo>
                      <a:lnTo>
                        <a:pt x="6438" y="3810"/>
                      </a:lnTo>
                      <a:lnTo>
                        <a:pt x="6308" y="3817"/>
                      </a:lnTo>
                      <a:lnTo>
                        <a:pt x="6206" y="3712"/>
                      </a:lnTo>
                      <a:lnTo>
                        <a:pt x="6158" y="3730"/>
                      </a:lnTo>
                      <a:lnTo>
                        <a:pt x="6104" y="3670"/>
                      </a:lnTo>
                      <a:lnTo>
                        <a:pt x="6030" y="3628"/>
                      </a:lnTo>
                      <a:lnTo>
                        <a:pt x="5913" y="3595"/>
                      </a:lnTo>
                      <a:lnTo>
                        <a:pt x="5772" y="3664"/>
                      </a:lnTo>
                      <a:lnTo>
                        <a:pt x="5594" y="3622"/>
                      </a:lnTo>
                      <a:lnTo>
                        <a:pt x="5448" y="3583"/>
                      </a:lnTo>
                      <a:lnTo>
                        <a:pt x="5384" y="3574"/>
                      </a:lnTo>
                      <a:lnTo>
                        <a:pt x="5306" y="3529"/>
                      </a:lnTo>
                      <a:lnTo>
                        <a:pt x="5240" y="3600"/>
                      </a:lnTo>
                      <a:lnTo>
                        <a:pt x="5148" y="3568"/>
                      </a:lnTo>
                      <a:lnTo>
                        <a:pt x="5033" y="3603"/>
                      </a:lnTo>
                      <a:lnTo>
                        <a:pt x="4934" y="3583"/>
                      </a:lnTo>
                      <a:lnTo>
                        <a:pt x="4838" y="3627"/>
                      </a:lnTo>
                      <a:lnTo>
                        <a:pt x="4727" y="3630"/>
                      </a:lnTo>
                      <a:lnTo>
                        <a:pt x="4617" y="3654"/>
                      </a:lnTo>
                      <a:lnTo>
                        <a:pt x="4521" y="3618"/>
                      </a:lnTo>
                      <a:lnTo>
                        <a:pt x="4470" y="3655"/>
                      </a:lnTo>
                      <a:lnTo>
                        <a:pt x="4308" y="3694"/>
                      </a:lnTo>
                      <a:lnTo>
                        <a:pt x="4224" y="3690"/>
                      </a:lnTo>
                      <a:lnTo>
                        <a:pt x="4163" y="3745"/>
                      </a:lnTo>
                      <a:lnTo>
                        <a:pt x="4188" y="3852"/>
                      </a:lnTo>
                      <a:lnTo>
                        <a:pt x="4151" y="3924"/>
                      </a:lnTo>
                      <a:lnTo>
                        <a:pt x="4059" y="3918"/>
                      </a:lnTo>
                      <a:lnTo>
                        <a:pt x="4115" y="3993"/>
                      </a:lnTo>
                      <a:lnTo>
                        <a:pt x="4145" y="4057"/>
                      </a:lnTo>
                      <a:lnTo>
                        <a:pt x="4130" y="4188"/>
                      </a:lnTo>
                      <a:lnTo>
                        <a:pt x="4220" y="4242"/>
                      </a:lnTo>
                      <a:lnTo>
                        <a:pt x="4293" y="4194"/>
                      </a:lnTo>
                      <a:lnTo>
                        <a:pt x="4332" y="4218"/>
                      </a:lnTo>
                      <a:lnTo>
                        <a:pt x="4272" y="4281"/>
                      </a:lnTo>
                      <a:lnTo>
                        <a:pt x="4250" y="4326"/>
                      </a:lnTo>
                      <a:lnTo>
                        <a:pt x="4158" y="4287"/>
                      </a:lnTo>
                      <a:lnTo>
                        <a:pt x="4106" y="4347"/>
                      </a:lnTo>
                      <a:lnTo>
                        <a:pt x="4041" y="4384"/>
                      </a:lnTo>
                      <a:lnTo>
                        <a:pt x="3996" y="4464"/>
                      </a:lnTo>
                      <a:lnTo>
                        <a:pt x="3920" y="4549"/>
                      </a:lnTo>
                      <a:lnTo>
                        <a:pt x="3723" y="4579"/>
                      </a:lnTo>
                      <a:lnTo>
                        <a:pt x="3618" y="4461"/>
                      </a:lnTo>
                      <a:lnTo>
                        <a:pt x="3560" y="4468"/>
                      </a:lnTo>
                      <a:lnTo>
                        <a:pt x="3480" y="4423"/>
                      </a:lnTo>
                      <a:lnTo>
                        <a:pt x="3374" y="4410"/>
                      </a:lnTo>
                      <a:lnTo>
                        <a:pt x="3320" y="4470"/>
                      </a:lnTo>
                      <a:lnTo>
                        <a:pt x="3323" y="4576"/>
                      </a:lnTo>
                      <a:lnTo>
                        <a:pt x="3294" y="4686"/>
                      </a:lnTo>
                      <a:lnTo>
                        <a:pt x="3258" y="4801"/>
                      </a:lnTo>
                      <a:lnTo>
                        <a:pt x="3207" y="4882"/>
                      </a:lnTo>
                      <a:lnTo>
                        <a:pt x="3231" y="4998"/>
                      </a:lnTo>
                      <a:lnTo>
                        <a:pt x="3243" y="5110"/>
                      </a:lnTo>
                      <a:lnTo>
                        <a:pt x="3240" y="5233"/>
                      </a:lnTo>
                      <a:lnTo>
                        <a:pt x="3213" y="5382"/>
                      </a:lnTo>
                      <a:lnTo>
                        <a:pt x="3159" y="5461"/>
                      </a:lnTo>
                      <a:lnTo>
                        <a:pt x="3056" y="5499"/>
                      </a:lnTo>
                      <a:lnTo>
                        <a:pt x="2991" y="5568"/>
                      </a:lnTo>
                      <a:lnTo>
                        <a:pt x="2964" y="5631"/>
                      </a:lnTo>
                      <a:lnTo>
                        <a:pt x="2894" y="5731"/>
                      </a:lnTo>
                      <a:lnTo>
                        <a:pt x="2807" y="5779"/>
                      </a:lnTo>
                      <a:lnTo>
                        <a:pt x="2663" y="5883"/>
                      </a:lnTo>
                      <a:lnTo>
                        <a:pt x="2655" y="5986"/>
                      </a:lnTo>
                      <a:lnTo>
                        <a:pt x="2622" y="6069"/>
                      </a:lnTo>
                      <a:lnTo>
                        <a:pt x="2558" y="6163"/>
                      </a:lnTo>
                      <a:lnTo>
                        <a:pt x="2474" y="6190"/>
                      </a:lnTo>
                      <a:lnTo>
                        <a:pt x="2391" y="6166"/>
                      </a:lnTo>
                      <a:lnTo>
                        <a:pt x="2307" y="6219"/>
                      </a:lnTo>
                      <a:lnTo>
                        <a:pt x="2246" y="6154"/>
                      </a:lnTo>
                      <a:lnTo>
                        <a:pt x="2210" y="6214"/>
                      </a:lnTo>
                      <a:lnTo>
                        <a:pt x="2208" y="6286"/>
                      </a:lnTo>
                      <a:lnTo>
                        <a:pt x="2144" y="6274"/>
                      </a:lnTo>
                      <a:lnTo>
                        <a:pt x="2097" y="6298"/>
                      </a:lnTo>
                      <a:lnTo>
                        <a:pt x="2024" y="6385"/>
                      </a:lnTo>
                      <a:lnTo>
                        <a:pt x="1958" y="6321"/>
                      </a:lnTo>
                      <a:lnTo>
                        <a:pt x="1910" y="6355"/>
                      </a:lnTo>
                      <a:lnTo>
                        <a:pt x="1923" y="6445"/>
                      </a:lnTo>
                      <a:lnTo>
                        <a:pt x="1926" y="6513"/>
                      </a:lnTo>
                      <a:lnTo>
                        <a:pt x="1872" y="6562"/>
                      </a:lnTo>
                      <a:lnTo>
                        <a:pt x="1898" y="6607"/>
                      </a:lnTo>
                      <a:lnTo>
                        <a:pt x="1905" y="6702"/>
                      </a:lnTo>
                      <a:lnTo>
                        <a:pt x="1859" y="6828"/>
                      </a:lnTo>
                      <a:lnTo>
                        <a:pt x="1755" y="6897"/>
                      </a:lnTo>
                      <a:lnTo>
                        <a:pt x="1715" y="6846"/>
                      </a:lnTo>
                      <a:lnTo>
                        <a:pt x="1683" y="6909"/>
                      </a:lnTo>
                      <a:lnTo>
                        <a:pt x="1605" y="6936"/>
                      </a:lnTo>
                      <a:lnTo>
                        <a:pt x="1556" y="7006"/>
                      </a:lnTo>
                      <a:lnTo>
                        <a:pt x="1584" y="7126"/>
                      </a:lnTo>
                      <a:lnTo>
                        <a:pt x="1508" y="7200"/>
                      </a:lnTo>
                      <a:lnTo>
                        <a:pt x="1434" y="7267"/>
                      </a:lnTo>
                      <a:lnTo>
                        <a:pt x="1344" y="7281"/>
                      </a:lnTo>
                      <a:lnTo>
                        <a:pt x="1296" y="7413"/>
                      </a:lnTo>
                      <a:lnTo>
                        <a:pt x="1173" y="7500"/>
                      </a:lnTo>
                      <a:lnTo>
                        <a:pt x="1061" y="7602"/>
                      </a:lnTo>
                      <a:lnTo>
                        <a:pt x="951" y="7606"/>
                      </a:lnTo>
                      <a:lnTo>
                        <a:pt x="888" y="7602"/>
                      </a:lnTo>
                      <a:lnTo>
                        <a:pt x="875" y="7702"/>
                      </a:lnTo>
                      <a:lnTo>
                        <a:pt x="780" y="7776"/>
                      </a:lnTo>
                      <a:lnTo>
                        <a:pt x="695" y="7743"/>
                      </a:lnTo>
                      <a:lnTo>
                        <a:pt x="669" y="7666"/>
                      </a:lnTo>
                      <a:lnTo>
                        <a:pt x="500" y="7683"/>
                      </a:lnTo>
                      <a:lnTo>
                        <a:pt x="422" y="7737"/>
                      </a:lnTo>
                      <a:lnTo>
                        <a:pt x="338" y="7771"/>
                      </a:lnTo>
                      <a:lnTo>
                        <a:pt x="267" y="7860"/>
                      </a:lnTo>
                      <a:lnTo>
                        <a:pt x="158" y="7867"/>
                      </a:lnTo>
                      <a:lnTo>
                        <a:pt x="78" y="7933"/>
                      </a:lnTo>
                      <a:lnTo>
                        <a:pt x="30" y="8035"/>
                      </a:lnTo>
                      <a:lnTo>
                        <a:pt x="84" y="8187"/>
                      </a:lnTo>
                      <a:lnTo>
                        <a:pt x="0" y="8275"/>
                      </a:lnTo>
                      <a:lnTo>
                        <a:pt x="45" y="8329"/>
                      </a:lnTo>
                      <a:lnTo>
                        <a:pt x="101" y="8422"/>
                      </a:lnTo>
                      <a:lnTo>
                        <a:pt x="254" y="8355"/>
                      </a:lnTo>
                      <a:lnTo>
                        <a:pt x="374" y="8359"/>
                      </a:lnTo>
                      <a:lnTo>
                        <a:pt x="468" y="8295"/>
                      </a:lnTo>
                      <a:lnTo>
                        <a:pt x="497" y="8223"/>
                      </a:lnTo>
                      <a:lnTo>
                        <a:pt x="470" y="8130"/>
                      </a:lnTo>
                      <a:lnTo>
                        <a:pt x="513" y="8062"/>
                      </a:lnTo>
                      <a:lnTo>
                        <a:pt x="594" y="8055"/>
                      </a:lnTo>
                      <a:lnTo>
                        <a:pt x="713" y="8095"/>
                      </a:lnTo>
                      <a:lnTo>
                        <a:pt x="783" y="8169"/>
                      </a:lnTo>
                      <a:lnTo>
                        <a:pt x="857" y="8169"/>
                      </a:lnTo>
                      <a:lnTo>
                        <a:pt x="947" y="8227"/>
                      </a:lnTo>
                      <a:lnTo>
                        <a:pt x="1025" y="8227"/>
                      </a:lnTo>
                      <a:lnTo>
                        <a:pt x="1110" y="8295"/>
                      </a:lnTo>
                      <a:lnTo>
                        <a:pt x="1161" y="8374"/>
                      </a:lnTo>
                      <a:lnTo>
                        <a:pt x="1235" y="8514"/>
                      </a:lnTo>
                      <a:lnTo>
                        <a:pt x="1199" y="8577"/>
                      </a:lnTo>
                      <a:lnTo>
                        <a:pt x="1235" y="8706"/>
                      </a:lnTo>
                      <a:lnTo>
                        <a:pt x="1332" y="8754"/>
                      </a:lnTo>
                      <a:lnTo>
                        <a:pt x="1350" y="8791"/>
                      </a:lnTo>
                      <a:lnTo>
                        <a:pt x="1404" y="8781"/>
                      </a:lnTo>
                      <a:lnTo>
                        <a:pt x="1409" y="8692"/>
                      </a:lnTo>
                      <a:lnTo>
                        <a:pt x="1470" y="8619"/>
                      </a:lnTo>
                      <a:lnTo>
                        <a:pt x="1550" y="8604"/>
                      </a:lnTo>
                      <a:lnTo>
                        <a:pt x="1655" y="8599"/>
                      </a:lnTo>
                      <a:lnTo>
                        <a:pt x="1658" y="8536"/>
                      </a:lnTo>
                      <a:lnTo>
                        <a:pt x="1736" y="8488"/>
                      </a:lnTo>
                      <a:lnTo>
                        <a:pt x="1769" y="8403"/>
                      </a:lnTo>
                      <a:lnTo>
                        <a:pt x="1721" y="8343"/>
                      </a:lnTo>
                      <a:lnTo>
                        <a:pt x="1737" y="8262"/>
                      </a:lnTo>
                      <a:lnTo>
                        <a:pt x="1608" y="8235"/>
                      </a:lnTo>
                      <a:lnTo>
                        <a:pt x="1712" y="8193"/>
                      </a:lnTo>
                      <a:lnTo>
                        <a:pt x="1676" y="8118"/>
                      </a:lnTo>
                      <a:lnTo>
                        <a:pt x="1812" y="8013"/>
                      </a:lnTo>
                      <a:lnTo>
                        <a:pt x="1820" y="7947"/>
                      </a:lnTo>
                      <a:lnTo>
                        <a:pt x="1782" y="7830"/>
                      </a:lnTo>
                      <a:lnTo>
                        <a:pt x="1836" y="7777"/>
                      </a:lnTo>
                      <a:lnTo>
                        <a:pt x="1890" y="7861"/>
                      </a:lnTo>
                      <a:lnTo>
                        <a:pt x="1874" y="7999"/>
                      </a:lnTo>
                      <a:lnTo>
                        <a:pt x="1911" y="8067"/>
                      </a:lnTo>
                      <a:lnTo>
                        <a:pt x="2012" y="7993"/>
                      </a:lnTo>
                      <a:lnTo>
                        <a:pt x="2018" y="7888"/>
                      </a:lnTo>
                      <a:lnTo>
                        <a:pt x="2094" y="7774"/>
                      </a:lnTo>
                      <a:lnTo>
                        <a:pt x="2186" y="7819"/>
                      </a:lnTo>
                      <a:lnTo>
                        <a:pt x="2282" y="7726"/>
                      </a:lnTo>
                      <a:lnTo>
                        <a:pt x="2348" y="7671"/>
                      </a:lnTo>
                      <a:lnTo>
                        <a:pt x="2493" y="7741"/>
                      </a:lnTo>
                      <a:lnTo>
                        <a:pt x="2574" y="7611"/>
                      </a:lnTo>
                      <a:lnTo>
                        <a:pt x="2523" y="7575"/>
                      </a:lnTo>
                      <a:lnTo>
                        <a:pt x="2525" y="7456"/>
                      </a:lnTo>
                      <a:lnTo>
                        <a:pt x="2630" y="7411"/>
                      </a:lnTo>
                      <a:lnTo>
                        <a:pt x="2595" y="7344"/>
                      </a:lnTo>
                      <a:lnTo>
                        <a:pt x="2615" y="7287"/>
                      </a:lnTo>
                      <a:lnTo>
                        <a:pt x="2741" y="7252"/>
                      </a:lnTo>
                      <a:lnTo>
                        <a:pt x="2777" y="7221"/>
                      </a:lnTo>
                      <a:lnTo>
                        <a:pt x="2816" y="7266"/>
                      </a:lnTo>
                      <a:lnTo>
                        <a:pt x="2820" y="7353"/>
                      </a:lnTo>
                      <a:lnTo>
                        <a:pt x="2934" y="7297"/>
                      </a:lnTo>
                      <a:lnTo>
                        <a:pt x="3050" y="7321"/>
                      </a:lnTo>
                      <a:lnTo>
                        <a:pt x="3107" y="7284"/>
                      </a:lnTo>
                      <a:lnTo>
                        <a:pt x="3179" y="7345"/>
                      </a:lnTo>
                      <a:lnTo>
                        <a:pt x="3320" y="7291"/>
                      </a:lnTo>
                      <a:lnTo>
                        <a:pt x="3455" y="7299"/>
                      </a:lnTo>
                      <a:lnTo>
                        <a:pt x="3453" y="7198"/>
                      </a:lnTo>
                      <a:lnTo>
                        <a:pt x="3552" y="7176"/>
                      </a:lnTo>
                      <a:lnTo>
                        <a:pt x="3741" y="7185"/>
                      </a:lnTo>
                      <a:lnTo>
                        <a:pt x="3864" y="7198"/>
                      </a:lnTo>
                      <a:lnTo>
                        <a:pt x="3948" y="7242"/>
                      </a:lnTo>
                      <a:lnTo>
                        <a:pt x="4031" y="7317"/>
                      </a:lnTo>
                      <a:lnTo>
                        <a:pt x="4052" y="7395"/>
                      </a:lnTo>
                      <a:lnTo>
                        <a:pt x="4130" y="7381"/>
                      </a:lnTo>
                      <a:lnTo>
                        <a:pt x="4113" y="7315"/>
                      </a:lnTo>
                      <a:lnTo>
                        <a:pt x="4196" y="7284"/>
                      </a:lnTo>
                      <a:lnTo>
                        <a:pt x="4187" y="7219"/>
                      </a:lnTo>
                      <a:lnTo>
                        <a:pt x="4116" y="7233"/>
                      </a:lnTo>
                      <a:lnTo>
                        <a:pt x="4070" y="7180"/>
                      </a:lnTo>
                      <a:lnTo>
                        <a:pt x="4125" y="7117"/>
                      </a:lnTo>
                      <a:lnTo>
                        <a:pt x="4065" y="7063"/>
                      </a:lnTo>
                      <a:lnTo>
                        <a:pt x="4109" y="7017"/>
                      </a:lnTo>
                      <a:lnTo>
                        <a:pt x="4092" y="6936"/>
                      </a:lnTo>
                      <a:lnTo>
                        <a:pt x="4145" y="6883"/>
                      </a:lnTo>
                      <a:lnTo>
                        <a:pt x="4188" y="6847"/>
                      </a:lnTo>
                      <a:lnTo>
                        <a:pt x="4239" y="6784"/>
                      </a:lnTo>
                      <a:lnTo>
                        <a:pt x="4247" y="6811"/>
                      </a:lnTo>
                      <a:lnTo>
                        <a:pt x="4160" y="6913"/>
                      </a:lnTo>
                      <a:lnTo>
                        <a:pt x="4145" y="6972"/>
                      </a:lnTo>
                      <a:lnTo>
                        <a:pt x="4131" y="7029"/>
                      </a:lnTo>
                      <a:lnTo>
                        <a:pt x="4146" y="7087"/>
                      </a:lnTo>
                      <a:lnTo>
                        <a:pt x="4173" y="7155"/>
                      </a:lnTo>
                      <a:lnTo>
                        <a:pt x="4194" y="7201"/>
                      </a:lnTo>
                      <a:lnTo>
                        <a:pt x="4254" y="7231"/>
                      </a:lnTo>
                      <a:lnTo>
                        <a:pt x="4299" y="7230"/>
                      </a:lnTo>
                      <a:lnTo>
                        <a:pt x="4323" y="7276"/>
                      </a:lnTo>
                      <a:lnTo>
                        <a:pt x="4305" y="7305"/>
                      </a:lnTo>
                      <a:lnTo>
                        <a:pt x="4356" y="7416"/>
                      </a:lnTo>
                      <a:lnTo>
                        <a:pt x="4427" y="7410"/>
                      </a:lnTo>
                      <a:lnTo>
                        <a:pt x="4481" y="7404"/>
                      </a:lnTo>
                      <a:lnTo>
                        <a:pt x="4449" y="7456"/>
                      </a:lnTo>
                      <a:lnTo>
                        <a:pt x="4527" y="7495"/>
                      </a:lnTo>
                      <a:lnTo>
                        <a:pt x="4667" y="7446"/>
                      </a:lnTo>
                      <a:lnTo>
                        <a:pt x="4781" y="7450"/>
                      </a:lnTo>
                      <a:lnTo>
                        <a:pt x="4794" y="7491"/>
                      </a:lnTo>
                      <a:lnTo>
                        <a:pt x="4869" y="7513"/>
                      </a:lnTo>
                      <a:lnTo>
                        <a:pt x="4928" y="7563"/>
                      </a:lnTo>
                      <a:lnTo>
                        <a:pt x="5003" y="7557"/>
                      </a:lnTo>
                      <a:lnTo>
                        <a:pt x="4965" y="7600"/>
                      </a:lnTo>
                      <a:lnTo>
                        <a:pt x="5001" y="7651"/>
                      </a:lnTo>
                      <a:lnTo>
                        <a:pt x="5009" y="7747"/>
                      </a:lnTo>
                      <a:lnTo>
                        <a:pt x="5193" y="7878"/>
                      </a:lnTo>
                      <a:lnTo>
                        <a:pt x="5225" y="7800"/>
                      </a:lnTo>
                      <a:lnTo>
                        <a:pt x="5255" y="7759"/>
                      </a:lnTo>
                      <a:lnTo>
                        <a:pt x="5280" y="7776"/>
                      </a:lnTo>
                      <a:lnTo>
                        <a:pt x="5259" y="7812"/>
                      </a:lnTo>
                      <a:lnTo>
                        <a:pt x="5345" y="7858"/>
                      </a:lnTo>
                      <a:lnTo>
                        <a:pt x="5397" y="7908"/>
                      </a:lnTo>
                      <a:lnTo>
                        <a:pt x="5484" y="7845"/>
                      </a:lnTo>
                      <a:lnTo>
                        <a:pt x="5574" y="7824"/>
                      </a:lnTo>
                      <a:lnTo>
                        <a:pt x="5544" y="7698"/>
                      </a:lnTo>
                      <a:lnTo>
                        <a:pt x="5594" y="7549"/>
                      </a:lnTo>
                      <a:lnTo>
                        <a:pt x="5654" y="7461"/>
                      </a:lnTo>
                      <a:lnTo>
                        <a:pt x="5717" y="7410"/>
                      </a:lnTo>
                      <a:lnTo>
                        <a:pt x="5786" y="7396"/>
                      </a:lnTo>
                      <a:lnTo>
                        <a:pt x="5814" y="7357"/>
                      </a:lnTo>
                      <a:lnTo>
                        <a:pt x="5774" y="7291"/>
                      </a:lnTo>
                      <a:lnTo>
                        <a:pt x="5769" y="7254"/>
                      </a:lnTo>
                      <a:lnTo>
                        <a:pt x="5796" y="7242"/>
                      </a:lnTo>
                      <a:lnTo>
                        <a:pt x="5825" y="7305"/>
                      </a:lnTo>
                      <a:lnTo>
                        <a:pt x="5867" y="7363"/>
                      </a:lnTo>
                      <a:lnTo>
                        <a:pt x="5933" y="7329"/>
                      </a:lnTo>
                      <a:lnTo>
                        <a:pt x="5936" y="7255"/>
                      </a:lnTo>
                      <a:lnTo>
                        <a:pt x="5964" y="7186"/>
                      </a:lnTo>
                      <a:lnTo>
                        <a:pt x="6029" y="7095"/>
                      </a:lnTo>
                      <a:lnTo>
                        <a:pt x="5963" y="7063"/>
                      </a:lnTo>
                      <a:lnTo>
                        <a:pt x="5876" y="7068"/>
                      </a:lnTo>
                      <a:lnTo>
                        <a:pt x="5873" y="6975"/>
                      </a:lnTo>
                      <a:lnTo>
                        <a:pt x="5864" y="6876"/>
                      </a:lnTo>
                      <a:lnTo>
                        <a:pt x="5883" y="6847"/>
                      </a:lnTo>
                      <a:lnTo>
                        <a:pt x="5957" y="6853"/>
                      </a:lnTo>
                      <a:lnTo>
                        <a:pt x="6042" y="6837"/>
                      </a:lnTo>
                      <a:lnTo>
                        <a:pt x="6014" y="6774"/>
                      </a:lnTo>
                      <a:lnTo>
                        <a:pt x="5960" y="6732"/>
                      </a:lnTo>
                      <a:lnTo>
                        <a:pt x="5963" y="6589"/>
                      </a:lnTo>
                      <a:lnTo>
                        <a:pt x="5975" y="6580"/>
                      </a:lnTo>
                      <a:lnTo>
                        <a:pt x="5999" y="6532"/>
                      </a:lnTo>
                      <a:lnTo>
                        <a:pt x="5964" y="6513"/>
                      </a:lnTo>
                      <a:lnTo>
                        <a:pt x="5904" y="6511"/>
                      </a:lnTo>
                      <a:lnTo>
                        <a:pt x="5900" y="6483"/>
                      </a:lnTo>
                      <a:lnTo>
                        <a:pt x="5930" y="6469"/>
                      </a:lnTo>
                      <a:lnTo>
                        <a:pt x="5973" y="6480"/>
                      </a:lnTo>
                      <a:lnTo>
                        <a:pt x="6021" y="6487"/>
                      </a:lnTo>
                      <a:lnTo>
                        <a:pt x="6056" y="6438"/>
                      </a:lnTo>
                      <a:lnTo>
                        <a:pt x="6081" y="6378"/>
                      </a:lnTo>
                      <a:lnTo>
                        <a:pt x="6125" y="6312"/>
                      </a:lnTo>
                      <a:lnTo>
                        <a:pt x="6171" y="6228"/>
                      </a:lnTo>
                      <a:lnTo>
                        <a:pt x="6150" y="6136"/>
                      </a:lnTo>
                      <a:lnTo>
                        <a:pt x="6116" y="6034"/>
                      </a:lnTo>
                      <a:lnTo>
                        <a:pt x="6102" y="5971"/>
                      </a:lnTo>
                      <a:lnTo>
                        <a:pt x="6102" y="5928"/>
                      </a:lnTo>
                      <a:lnTo>
                        <a:pt x="6141" y="5914"/>
                      </a:lnTo>
                      <a:lnTo>
                        <a:pt x="6200" y="6066"/>
                      </a:lnTo>
                      <a:lnTo>
                        <a:pt x="6237" y="6138"/>
                      </a:lnTo>
                      <a:lnTo>
                        <a:pt x="6215" y="6226"/>
                      </a:lnTo>
                      <a:lnTo>
                        <a:pt x="6300" y="6231"/>
                      </a:lnTo>
                      <a:lnTo>
                        <a:pt x="6384" y="6211"/>
                      </a:lnTo>
                      <a:lnTo>
                        <a:pt x="6443" y="6151"/>
                      </a:lnTo>
                      <a:lnTo>
                        <a:pt x="6530" y="6135"/>
                      </a:lnTo>
                      <a:lnTo>
                        <a:pt x="6594" y="6019"/>
                      </a:lnTo>
                      <a:lnTo>
                        <a:pt x="6689" y="5940"/>
                      </a:lnTo>
                      <a:lnTo>
                        <a:pt x="6944" y="5904"/>
                      </a:lnTo>
                      <a:lnTo>
                        <a:pt x="7070" y="5917"/>
                      </a:lnTo>
                      <a:lnTo>
                        <a:pt x="7116" y="5854"/>
                      </a:lnTo>
                      <a:lnTo>
                        <a:pt x="7163" y="5839"/>
                      </a:lnTo>
                      <a:lnTo>
                        <a:pt x="7182" y="5751"/>
                      </a:lnTo>
                      <a:lnTo>
                        <a:pt x="7217" y="5745"/>
                      </a:lnTo>
                      <a:lnTo>
                        <a:pt x="7215" y="5791"/>
                      </a:lnTo>
                      <a:lnTo>
                        <a:pt x="7208" y="5823"/>
                      </a:lnTo>
                      <a:lnTo>
                        <a:pt x="7247" y="5862"/>
                      </a:lnTo>
                      <a:lnTo>
                        <a:pt x="7334" y="5859"/>
                      </a:lnTo>
                      <a:lnTo>
                        <a:pt x="7511" y="5781"/>
                      </a:lnTo>
                      <a:lnTo>
                        <a:pt x="7565" y="5718"/>
                      </a:lnTo>
                      <a:lnTo>
                        <a:pt x="7748" y="5763"/>
                      </a:lnTo>
                      <a:lnTo>
                        <a:pt x="7943" y="5820"/>
                      </a:lnTo>
                      <a:lnTo>
                        <a:pt x="8124" y="5914"/>
                      </a:lnTo>
                      <a:lnTo>
                        <a:pt x="8384" y="6073"/>
                      </a:lnTo>
                      <a:lnTo>
                        <a:pt x="8550" y="6225"/>
                      </a:lnTo>
                      <a:lnTo>
                        <a:pt x="8726" y="6364"/>
                      </a:lnTo>
                      <a:lnTo>
                        <a:pt x="8826" y="6283"/>
                      </a:lnTo>
                      <a:lnTo>
                        <a:pt x="8775" y="6226"/>
                      </a:lnTo>
                      <a:lnTo>
                        <a:pt x="8835" y="6168"/>
                      </a:lnTo>
                      <a:lnTo>
                        <a:pt x="8990" y="6133"/>
                      </a:lnTo>
                      <a:lnTo>
                        <a:pt x="9144" y="6183"/>
                      </a:lnTo>
                      <a:lnTo>
                        <a:pt x="9386" y="6229"/>
                      </a:lnTo>
                      <a:lnTo>
                        <a:pt x="9476" y="6181"/>
                      </a:lnTo>
                      <a:lnTo>
                        <a:pt x="9528" y="6237"/>
                      </a:lnTo>
                      <a:lnTo>
                        <a:pt x="9609" y="6234"/>
                      </a:lnTo>
                      <a:lnTo>
                        <a:pt x="9711" y="6309"/>
                      </a:lnTo>
                      <a:lnTo>
                        <a:pt x="9773" y="6307"/>
                      </a:lnTo>
                      <a:lnTo>
                        <a:pt x="9822" y="6325"/>
                      </a:lnTo>
                      <a:lnTo>
                        <a:pt x="9857" y="6403"/>
                      </a:lnTo>
                      <a:lnTo>
                        <a:pt x="9926" y="6342"/>
                      </a:lnTo>
                      <a:lnTo>
                        <a:pt x="10053" y="6330"/>
                      </a:lnTo>
                      <a:lnTo>
                        <a:pt x="10118" y="6331"/>
                      </a:lnTo>
                      <a:lnTo>
                        <a:pt x="10142" y="6261"/>
                      </a:lnTo>
                      <a:lnTo>
                        <a:pt x="10122" y="6192"/>
                      </a:lnTo>
                      <a:lnTo>
                        <a:pt x="10200" y="6124"/>
                      </a:lnTo>
                      <a:lnTo>
                        <a:pt x="10134" y="6108"/>
                      </a:lnTo>
                      <a:lnTo>
                        <a:pt x="10107" y="6067"/>
                      </a:lnTo>
                      <a:lnTo>
                        <a:pt x="10161" y="6019"/>
                      </a:lnTo>
                      <a:lnTo>
                        <a:pt x="10110" y="5970"/>
                      </a:lnTo>
                      <a:lnTo>
                        <a:pt x="10065" y="6031"/>
                      </a:lnTo>
                      <a:lnTo>
                        <a:pt x="10005" y="5971"/>
                      </a:lnTo>
                      <a:lnTo>
                        <a:pt x="9920" y="5905"/>
                      </a:lnTo>
                      <a:lnTo>
                        <a:pt x="9902" y="5863"/>
                      </a:lnTo>
                      <a:lnTo>
                        <a:pt x="9813" y="5940"/>
                      </a:lnTo>
                      <a:lnTo>
                        <a:pt x="9786" y="5910"/>
                      </a:lnTo>
                      <a:lnTo>
                        <a:pt x="9854" y="5784"/>
                      </a:lnTo>
                      <a:lnTo>
                        <a:pt x="9924" y="5746"/>
                      </a:lnTo>
                      <a:lnTo>
                        <a:pt x="9983" y="5776"/>
                      </a:lnTo>
                      <a:lnTo>
                        <a:pt x="10016" y="5772"/>
                      </a:lnTo>
                      <a:lnTo>
                        <a:pt x="10028" y="5829"/>
                      </a:lnTo>
                      <a:lnTo>
                        <a:pt x="10073" y="5829"/>
                      </a:lnTo>
                      <a:lnTo>
                        <a:pt x="10092" y="5815"/>
                      </a:lnTo>
                      <a:lnTo>
                        <a:pt x="10122" y="5853"/>
                      </a:lnTo>
                      <a:lnTo>
                        <a:pt x="10164" y="5887"/>
                      </a:lnTo>
                      <a:lnTo>
                        <a:pt x="10142" y="5910"/>
                      </a:lnTo>
                      <a:lnTo>
                        <a:pt x="10140" y="5952"/>
                      </a:lnTo>
                      <a:lnTo>
                        <a:pt x="10155" y="5946"/>
                      </a:lnTo>
                      <a:lnTo>
                        <a:pt x="10196" y="5898"/>
                      </a:lnTo>
                      <a:lnTo>
                        <a:pt x="10248" y="5841"/>
                      </a:lnTo>
                      <a:lnTo>
                        <a:pt x="10317" y="5818"/>
                      </a:lnTo>
                      <a:lnTo>
                        <a:pt x="10383" y="5818"/>
                      </a:lnTo>
                      <a:lnTo>
                        <a:pt x="10445" y="5788"/>
                      </a:lnTo>
                      <a:lnTo>
                        <a:pt x="10487" y="5799"/>
                      </a:lnTo>
                      <a:lnTo>
                        <a:pt x="10556" y="5769"/>
                      </a:lnTo>
                      <a:lnTo>
                        <a:pt x="10593" y="5805"/>
                      </a:lnTo>
                      <a:lnTo>
                        <a:pt x="10665" y="5826"/>
                      </a:lnTo>
                      <a:lnTo>
                        <a:pt x="10689" y="5781"/>
                      </a:lnTo>
                      <a:lnTo>
                        <a:pt x="10656" y="5773"/>
                      </a:lnTo>
                      <a:lnTo>
                        <a:pt x="10583" y="5742"/>
                      </a:lnTo>
                      <a:lnTo>
                        <a:pt x="10566" y="5691"/>
                      </a:lnTo>
                      <a:lnTo>
                        <a:pt x="10656" y="5748"/>
                      </a:lnTo>
                      <a:lnTo>
                        <a:pt x="10719" y="5748"/>
                      </a:lnTo>
                      <a:lnTo>
                        <a:pt x="10770" y="5712"/>
                      </a:lnTo>
                      <a:lnTo>
                        <a:pt x="10824" y="5710"/>
                      </a:lnTo>
                      <a:lnTo>
                        <a:pt x="10833" y="5658"/>
                      </a:lnTo>
                      <a:lnTo>
                        <a:pt x="10752" y="5640"/>
                      </a:lnTo>
                      <a:lnTo>
                        <a:pt x="10685" y="5667"/>
                      </a:lnTo>
                      <a:lnTo>
                        <a:pt x="10691" y="5604"/>
                      </a:lnTo>
                      <a:lnTo>
                        <a:pt x="10638" y="5542"/>
                      </a:lnTo>
                      <a:lnTo>
                        <a:pt x="10577" y="5604"/>
                      </a:lnTo>
                      <a:lnTo>
                        <a:pt x="10496" y="5422"/>
                      </a:lnTo>
                      <a:lnTo>
                        <a:pt x="10544" y="5316"/>
                      </a:lnTo>
                      <a:lnTo>
                        <a:pt x="10496" y="5199"/>
                      </a:lnTo>
                      <a:lnTo>
                        <a:pt x="10419" y="5226"/>
                      </a:lnTo>
                      <a:lnTo>
                        <a:pt x="10382" y="5184"/>
                      </a:lnTo>
                      <a:lnTo>
                        <a:pt x="10404" y="5137"/>
                      </a:lnTo>
                      <a:lnTo>
                        <a:pt x="10401" y="5062"/>
                      </a:lnTo>
                      <a:lnTo>
                        <a:pt x="10479" y="5050"/>
                      </a:lnTo>
                      <a:lnTo>
                        <a:pt x="10472" y="4911"/>
                      </a:lnTo>
                      <a:lnTo>
                        <a:pt x="10401" y="4899"/>
                      </a:lnTo>
                      <a:lnTo>
                        <a:pt x="10344" y="4969"/>
                      </a:lnTo>
                      <a:lnTo>
                        <a:pt x="10265" y="4891"/>
                      </a:lnTo>
                      <a:lnTo>
                        <a:pt x="10193" y="4776"/>
                      </a:lnTo>
                      <a:lnTo>
                        <a:pt x="10130" y="4693"/>
                      </a:lnTo>
                      <a:lnTo>
                        <a:pt x="10194" y="4627"/>
                      </a:lnTo>
                      <a:lnTo>
                        <a:pt x="10290" y="4627"/>
                      </a:lnTo>
                      <a:lnTo>
                        <a:pt x="10328" y="4678"/>
                      </a:lnTo>
                      <a:lnTo>
                        <a:pt x="10389" y="4603"/>
                      </a:lnTo>
                      <a:lnTo>
                        <a:pt x="10431" y="4617"/>
                      </a:lnTo>
                      <a:lnTo>
                        <a:pt x="10479" y="4686"/>
                      </a:lnTo>
                      <a:lnTo>
                        <a:pt x="10515" y="4662"/>
                      </a:lnTo>
                      <a:lnTo>
                        <a:pt x="10653" y="4720"/>
                      </a:lnTo>
                      <a:lnTo>
                        <a:pt x="10749" y="4717"/>
                      </a:lnTo>
                      <a:lnTo>
                        <a:pt x="10856" y="4842"/>
                      </a:lnTo>
                      <a:lnTo>
                        <a:pt x="10914" y="4825"/>
                      </a:lnTo>
                      <a:lnTo>
                        <a:pt x="10982" y="4812"/>
                      </a:lnTo>
                      <a:lnTo>
                        <a:pt x="11048" y="4713"/>
                      </a:lnTo>
                      <a:lnTo>
                        <a:pt x="10974" y="4630"/>
                      </a:lnTo>
                      <a:lnTo>
                        <a:pt x="11049" y="4588"/>
                      </a:lnTo>
                      <a:lnTo>
                        <a:pt x="11051" y="4509"/>
                      </a:lnTo>
                      <a:lnTo>
                        <a:pt x="10955" y="4455"/>
                      </a:lnTo>
                      <a:lnTo>
                        <a:pt x="10973" y="4365"/>
                      </a:lnTo>
                      <a:lnTo>
                        <a:pt x="10973" y="4284"/>
                      </a:lnTo>
                      <a:lnTo>
                        <a:pt x="10943" y="4233"/>
                      </a:lnTo>
                      <a:lnTo>
                        <a:pt x="10974" y="4192"/>
                      </a:lnTo>
                      <a:lnTo>
                        <a:pt x="10977" y="4108"/>
                      </a:lnTo>
                      <a:lnTo>
                        <a:pt x="10878" y="4081"/>
                      </a:lnTo>
                      <a:lnTo>
                        <a:pt x="10907" y="3993"/>
                      </a:lnTo>
                      <a:lnTo>
                        <a:pt x="10856" y="3895"/>
                      </a:lnTo>
                      <a:lnTo>
                        <a:pt x="10862" y="3807"/>
                      </a:lnTo>
                      <a:lnTo>
                        <a:pt x="10791" y="3780"/>
                      </a:lnTo>
                      <a:lnTo>
                        <a:pt x="10818" y="3729"/>
                      </a:lnTo>
                      <a:lnTo>
                        <a:pt x="10883" y="3706"/>
                      </a:lnTo>
                      <a:lnTo>
                        <a:pt x="10955" y="3709"/>
                      </a:lnTo>
                      <a:lnTo>
                        <a:pt x="10977" y="3633"/>
                      </a:lnTo>
                      <a:lnTo>
                        <a:pt x="11025" y="3565"/>
                      </a:lnTo>
                      <a:lnTo>
                        <a:pt x="11100" y="3549"/>
                      </a:lnTo>
                      <a:lnTo>
                        <a:pt x="11186" y="3603"/>
                      </a:lnTo>
                      <a:lnTo>
                        <a:pt x="11226" y="3571"/>
                      </a:lnTo>
                      <a:lnTo>
                        <a:pt x="11201" y="3513"/>
                      </a:lnTo>
                      <a:lnTo>
                        <a:pt x="11213" y="3433"/>
                      </a:lnTo>
                      <a:lnTo>
                        <a:pt x="11250" y="3397"/>
                      </a:lnTo>
                      <a:lnTo>
                        <a:pt x="11240" y="3327"/>
                      </a:lnTo>
                      <a:lnTo>
                        <a:pt x="11207" y="3264"/>
                      </a:lnTo>
                      <a:lnTo>
                        <a:pt x="11265" y="3202"/>
                      </a:lnTo>
                      <a:lnTo>
                        <a:pt x="11318" y="3222"/>
                      </a:lnTo>
                      <a:lnTo>
                        <a:pt x="11331" y="3141"/>
                      </a:lnTo>
                      <a:lnTo>
                        <a:pt x="11309" y="3084"/>
                      </a:lnTo>
                      <a:lnTo>
                        <a:pt x="11201" y="2998"/>
                      </a:lnTo>
                      <a:lnTo>
                        <a:pt x="11171" y="2928"/>
                      </a:lnTo>
                      <a:lnTo>
                        <a:pt x="11123" y="2863"/>
                      </a:lnTo>
                      <a:lnTo>
                        <a:pt x="11175" y="2845"/>
                      </a:lnTo>
                      <a:lnTo>
                        <a:pt x="11231" y="2839"/>
                      </a:lnTo>
                      <a:lnTo>
                        <a:pt x="11249" y="2728"/>
                      </a:lnTo>
                      <a:lnTo>
                        <a:pt x="11175" y="2701"/>
                      </a:lnTo>
                      <a:lnTo>
                        <a:pt x="11103" y="2574"/>
                      </a:lnTo>
                      <a:lnTo>
                        <a:pt x="11061" y="2467"/>
                      </a:lnTo>
                      <a:lnTo>
                        <a:pt x="11003" y="2458"/>
                      </a:lnTo>
                      <a:lnTo>
                        <a:pt x="10952" y="2326"/>
                      </a:lnTo>
                      <a:lnTo>
                        <a:pt x="10907" y="2245"/>
                      </a:lnTo>
                      <a:lnTo>
                        <a:pt x="10853" y="2248"/>
                      </a:lnTo>
                      <a:lnTo>
                        <a:pt x="10805" y="2250"/>
                      </a:lnTo>
                      <a:lnTo>
                        <a:pt x="10805" y="2107"/>
                      </a:lnTo>
                      <a:lnTo>
                        <a:pt x="10845" y="2092"/>
                      </a:lnTo>
                      <a:lnTo>
                        <a:pt x="10865" y="2032"/>
                      </a:lnTo>
                      <a:lnTo>
                        <a:pt x="10871" y="1972"/>
                      </a:lnTo>
                      <a:lnTo>
                        <a:pt x="10800" y="1926"/>
                      </a:lnTo>
                      <a:lnTo>
                        <a:pt x="10778" y="1837"/>
                      </a:lnTo>
                      <a:lnTo>
                        <a:pt x="10773" y="1771"/>
                      </a:lnTo>
                      <a:lnTo>
                        <a:pt x="10817" y="1759"/>
                      </a:lnTo>
                      <a:lnTo>
                        <a:pt x="10860" y="1821"/>
                      </a:lnTo>
                      <a:lnTo>
                        <a:pt x="10911" y="1794"/>
                      </a:lnTo>
                      <a:lnTo>
                        <a:pt x="10874" y="1722"/>
                      </a:lnTo>
                      <a:lnTo>
                        <a:pt x="10791" y="1650"/>
                      </a:lnTo>
                      <a:lnTo>
                        <a:pt x="10799" y="1578"/>
                      </a:lnTo>
                      <a:lnTo>
                        <a:pt x="10793" y="1491"/>
                      </a:lnTo>
                      <a:lnTo>
                        <a:pt x="10728" y="1353"/>
                      </a:lnTo>
                      <a:lnTo>
                        <a:pt x="10796" y="1323"/>
                      </a:lnTo>
                      <a:lnTo>
                        <a:pt x="10836" y="1266"/>
                      </a:lnTo>
                      <a:lnTo>
                        <a:pt x="10800" y="1210"/>
                      </a:lnTo>
                      <a:lnTo>
                        <a:pt x="10806" y="1134"/>
                      </a:lnTo>
                      <a:lnTo>
                        <a:pt x="10841" y="1087"/>
                      </a:lnTo>
                      <a:lnTo>
                        <a:pt x="10808" y="1018"/>
                      </a:lnTo>
                      <a:lnTo>
                        <a:pt x="10863" y="976"/>
                      </a:lnTo>
                      <a:lnTo>
                        <a:pt x="10874" y="904"/>
                      </a:lnTo>
                      <a:lnTo>
                        <a:pt x="10919" y="921"/>
                      </a:lnTo>
                      <a:lnTo>
                        <a:pt x="10964" y="867"/>
                      </a:lnTo>
                      <a:lnTo>
                        <a:pt x="10910" y="805"/>
                      </a:lnTo>
                      <a:lnTo>
                        <a:pt x="10977" y="702"/>
                      </a:lnTo>
                      <a:lnTo>
                        <a:pt x="10898" y="649"/>
                      </a:lnTo>
                      <a:lnTo>
                        <a:pt x="10851" y="591"/>
                      </a:lnTo>
                      <a:lnTo>
                        <a:pt x="10854" y="544"/>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nvGrpSpPr>
                <p:cNvPr id="62" name="Group 15">
                  <a:extLst>
                    <a:ext uri="{FF2B5EF4-FFF2-40B4-BE49-F238E27FC236}">
                      <a16:creationId xmlns:a16="http://schemas.microsoft.com/office/drawing/2014/main" id="{5CF8B9D4-2A8E-DC9A-710B-EBDC7A6BA06B}"/>
                    </a:ext>
                  </a:extLst>
                </p:cNvPr>
                <p:cNvGrpSpPr>
                  <a:grpSpLocks/>
                </p:cNvGrpSpPr>
                <p:nvPr/>
              </p:nvGrpSpPr>
              <p:grpSpPr bwMode="auto">
                <a:xfrm>
                  <a:off x="454025" y="6216650"/>
                  <a:ext cx="79352" cy="88900"/>
                  <a:chOff x="1442" y="19583"/>
                  <a:chExt cx="252" cy="280"/>
                </a:xfrm>
              </p:grpSpPr>
              <p:sp>
                <p:nvSpPr>
                  <p:cNvPr id="2049" name="任意多边形 4">
                    <a:extLst>
                      <a:ext uri="{FF2B5EF4-FFF2-40B4-BE49-F238E27FC236}">
                        <a16:creationId xmlns:a16="http://schemas.microsoft.com/office/drawing/2014/main" id="{133982F0-8833-2B4E-F123-BAEFF44444C6}"/>
                      </a:ext>
                    </a:extLst>
                  </p:cNvPr>
                  <p:cNvSpPr>
                    <a:spLocks/>
                  </p:cNvSpPr>
                  <p:nvPr/>
                </p:nvSpPr>
                <p:spPr bwMode="auto">
                  <a:xfrm>
                    <a:off x="1539" y="19704"/>
                    <a:ext cx="90" cy="92"/>
                  </a:xfrm>
                  <a:custGeom>
                    <a:avLst/>
                    <a:gdLst>
                      <a:gd name="T0" fmla="*/ 913389676 w 138"/>
                      <a:gd name="T1" fmla="*/ 0 h 141"/>
                      <a:gd name="T2" fmla="*/ 0 w 138"/>
                      <a:gd name="T3" fmla="*/ 914253835 h 141"/>
                      <a:gd name="T4" fmla="*/ 913389676 w 138"/>
                      <a:gd name="T5" fmla="*/ 914253835 h 141"/>
                      <a:gd name="T6" fmla="*/ 913389676 w 138"/>
                      <a:gd name="T7" fmla="*/ 0 h 141"/>
                      <a:gd name="T8" fmla="*/ 0 60000 65536"/>
                      <a:gd name="T9" fmla="*/ 0 60000 65536"/>
                      <a:gd name="T10" fmla="*/ 0 60000 65536"/>
                      <a:gd name="T11" fmla="*/ 0 60000 65536"/>
                      <a:gd name="T12" fmla="*/ 0 w 138"/>
                      <a:gd name="T13" fmla="*/ 0 h 141"/>
                      <a:gd name="T14" fmla="*/ 138 w 138"/>
                      <a:gd name="T15" fmla="*/ 141 h 141"/>
                    </a:gdLst>
                    <a:ahLst/>
                    <a:cxnLst>
                      <a:cxn ang="T8">
                        <a:pos x="T0" y="T1"/>
                      </a:cxn>
                      <a:cxn ang="T9">
                        <a:pos x="T2" y="T3"/>
                      </a:cxn>
                      <a:cxn ang="T10">
                        <a:pos x="T4" y="T5"/>
                      </a:cxn>
                      <a:cxn ang="T11">
                        <a:pos x="T6" y="T7"/>
                      </a:cxn>
                    </a:cxnLst>
                    <a:rect l="T12" t="T13" r="T14" b="T15"/>
                    <a:pathLst>
                      <a:path w="138" h="141">
                        <a:moveTo>
                          <a:pt x="0" y="99"/>
                        </a:moveTo>
                        <a:lnTo>
                          <a:pt x="55" y="141"/>
                        </a:lnTo>
                        <a:lnTo>
                          <a:pt x="99" y="125"/>
                        </a:lnTo>
                        <a:lnTo>
                          <a:pt x="123" y="93"/>
                        </a:lnTo>
                        <a:lnTo>
                          <a:pt x="138" y="50"/>
                        </a:lnTo>
                        <a:lnTo>
                          <a:pt x="66" y="0"/>
                        </a:lnTo>
                        <a:lnTo>
                          <a:pt x="30" y="35"/>
                        </a:lnTo>
                        <a:lnTo>
                          <a:pt x="34" y="72"/>
                        </a:lnTo>
                        <a:lnTo>
                          <a:pt x="0" y="99"/>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51" name="任意多边形 4">
                    <a:extLst>
                      <a:ext uri="{FF2B5EF4-FFF2-40B4-BE49-F238E27FC236}">
                        <a16:creationId xmlns:a16="http://schemas.microsoft.com/office/drawing/2014/main" id="{48188BAC-05A2-8F54-C7D3-C3323CEF1C4F}"/>
                      </a:ext>
                    </a:extLst>
                  </p:cNvPr>
                  <p:cNvSpPr>
                    <a:spLocks/>
                  </p:cNvSpPr>
                  <p:nvPr/>
                </p:nvSpPr>
                <p:spPr bwMode="auto">
                  <a:xfrm>
                    <a:off x="1473" y="19798"/>
                    <a:ext cx="51" cy="65"/>
                  </a:xfrm>
                  <a:custGeom>
                    <a:avLst/>
                    <a:gdLst>
                      <a:gd name="T0" fmla="*/ 918079818 w 78"/>
                      <a:gd name="T1" fmla="*/ 0 h 99"/>
                      <a:gd name="T2" fmla="*/ 0 w 78"/>
                      <a:gd name="T3" fmla="*/ 925733339 h 99"/>
                      <a:gd name="T4" fmla="*/ 918079818 w 78"/>
                      <a:gd name="T5" fmla="*/ 925733339 h 99"/>
                      <a:gd name="T6" fmla="*/ 918079818 w 78"/>
                      <a:gd name="T7" fmla="*/ 0 h 99"/>
                      <a:gd name="T8" fmla="*/ 0 60000 65536"/>
                      <a:gd name="T9" fmla="*/ 0 60000 65536"/>
                      <a:gd name="T10" fmla="*/ 0 60000 65536"/>
                      <a:gd name="T11" fmla="*/ 0 60000 65536"/>
                      <a:gd name="T12" fmla="*/ 0 w 78"/>
                      <a:gd name="T13" fmla="*/ 0 h 99"/>
                      <a:gd name="T14" fmla="*/ 78 w 78"/>
                      <a:gd name="T15" fmla="*/ 99 h 99"/>
                    </a:gdLst>
                    <a:ahLst/>
                    <a:cxnLst>
                      <a:cxn ang="T8">
                        <a:pos x="T0" y="T1"/>
                      </a:cxn>
                      <a:cxn ang="T9">
                        <a:pos x="T2" y="T3"/>
                      </a:cxn>
                      <a:cxn ang="T10">
                        <a:pos x="T4" y="T5"/>
                      </a:cxn>
                      <a:cxn ang="T11">
                        <a:pos x="T6" y="T7"/>
                      </a:cxn>
                    </a:cxnLst>
                    <a:rect l="T12" t="T13" r="T14" b="T15"/>
                    <a:pathLst>
                      <a:path w="78" h="99">
                        <a:moveTo>
                          <a:pt x="0" y="26"/>
                        </a:moveTo>
                        <a:lnTo>
                          <a:pt x="26" y="53"/>
                        </a:lnTo>
                        <a:lnTo>
                          <a:pt x="20" y="76"/>
                        </a:lnTo>
                        <a:lnTo>
                          <a:pt x="35" y="99"/>
                        </a:lnTo>
                        <a:lnTo>
                          <a:pt x="74" y="81"/>
                        </a:lnTo>
                        <a:lnTo>
                          <a:pt x="78" y="32"/>
                        </a:lnTo>
                        <a:lnTo>
                          <a:pt x="52" y="0"/>
                        </a:lnTo>
                        <a:lnTo>
                          <a:pt x="20" y="5"/>
                        </a:lnTo>
                        <a:lnTo>
                          <a:pt x="0" y="26"/>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53" name="任意多边形 4">
                    <a:extLst>
                      <a:ext uri="{FF2B5EF4-FFF2-40B4-BE49-F238E27FC236}">
                        <a16:creationId xmlns:a16="http://schemas.microsoft.com/office/drawing/2014/main" id="{69FBDECA-BFDC-D9B3-D9D6-FC8BFC6F3EC5}"/>
                      </a:ext>
                    </a:extLst>
                  </p:cNvPr>
                  <p:cNvSpPr>
                    <a:spLocks/>
                  </p:cNvSpPr>
                  <p:nvPr/>
                </p:nvSpPr>
                <p:spPr bwMode="auto">
                  <a:xfrm>
                    <a:off x="1454" y="19583"/>
                    <a:ext cx="240" cy="152"/>
                  </a:xfrm>
                  <a:custGeom>
                    <a:avLst/>
                    <a:gdLst>
                      <a:gd name="T0" fmla="*/ 918374346 w 367"/>
                      <a:gd name="T1" fmla="*/ 0 h 231"/>
                      <a:gd name="T2" fmla="*/ 0 w 367"/>
                      <a:gd name="T3" fmla="*/ 929806879 h 231"/>
                      <a:gd name="T4" fmla="*/ 918374346 w 367"/>
                      <a:gd name="T5" fmla="*/ 929806879 h 231"/>
                      <a:gd name="T6" fmla="*/ 918374346 w 367"/>
                      <a:gd name="T7" fmla="*/ 0 h 231"/>
                      <a:gd name="T8" fmla="*/ 0 60000 65536"/>
                      <a:gd name="T9" fmla="*/ 0 60000 65536"/>
                      <a:gd name="T10" fmla="*/ 0 60000 65536"/>
                      <a:gd name="T11" fmla="*/ 0 60000 65536"/>
                      <a:gd name="T12" fmla="*/ 0 w 367"/>
                      <a:gd name="T13" fmla="*/ 0 h 231"/>
                      <a:gd name="T14" fmla="*/ 367 w 367"/>
                      <a:gd name="T15" fmla="*/ 231 h 231"/>
                    </a:gdLst>
                    <a:ahLst/>
                    <a:cxnLst>
                      <a:cxn ang="T8">
                        <a:pos x="T0" y="T1"/>
                      </a:cxn>
                      <a:cxn ang="T9">
                        <a:pos x="T2" y="T3"/>
                      </a:cxn>
                      <a:cxn ang="T10">
                        <a:pos x="T4" y="T5"/>
                      </a:cxn>
                      <a:cxn ang="T11">
                        <a:pos x="T6" y="T7"/>
                      </a:cxn>
                    </a:cxnLst>
                    <a:rect l="T12" t="T13" r="T14" b="T15"/>
                    <a:pathLst>
                      <a:path w="367" h="231">
                        <a:moveTo>
                          <a:pt x="0" y="112"/>
                        </a:moveTo>
                        <a:lnTo>
                          <a:pt x="37" y="141"/>
                        </a:lnTo>
                        <a:lnTo>
                          <a:pt x="37" y="171"/>
                        </a:lnTo>
                        <a:lnTo>
                          <a:pt x="16" y="211"/>
                        </a:lnTo>
                        <a:lnTo>
                          <a:pt x="51" y="231"/>
                        </a:lnTo>
                        <a:lnTo>
                          <a:pt x="90" y="213"/>
                        </a:lnTo>
                        <a:lnTo>
                          <a:pt x="103" y="172"/>
                        </a:lnTo>
                        <a:lnTo>
                          <a:pt x="129" y="189"/>
                        </a:lnTo>
                        <a:lnTo>
                          <a:pt x="153" y="127"/>
                        </a:lnTo>
                        <a:lnTo>
                          <a:pt x="153" y="99"/>
                        </a:lnTo>
                        <a:lnTo>
                          <a:pt x="181" y="88"/>
                        </a:lnTo>
                        <a:lnTo>
                          <a:pt x="183" y="123"/>
                        </a:lnTo>
                        <a:lnTo>
                          <a:pt x="214" y="132"/>
                        </a:lnTo>
                        <a:lnTo>
                          <a:pt x="240" y="114"/>
                        </a:lnTo>
                        <a:lnTo>
                          <a:pt x="255" y="132"/>
                        </a:lnTo>
                        <a:lnTo>
                          <a:pt x="256" y="175"/>
                        </a:lnTo>
                        <a:lnTo>
                          <a:pt x="280" y="192"/>
                        </a:lnTo>
                        <a:lnTo>
                          <a:pt x="321" y="180"/>
                        </a:lnTo>
                        <a:lnTo>
                          <a:pt x="360" y="180"/>
                        </a:lnTo>
                        <a:lnTo>
                          <a:pt x="367" y="142"/>
                        </a:lnTo>
                        <a:lnTo>
                          <a:pt x="343" y="117"/>
                        </a:lnTo>
                        <a:lnTo>
                          <a:pt x="310" y="96"/>
                        </a:lnTo>
                        <a:lnTo>
                          <a:pt x="294" y="57"/>
                        </a:lnTo>
                        <a:lnTo>
                          <a:pt x="240" y="55"/>
                        </a:lnTo>
                        <a:lnTo>
                          <a:pt x="249" y="0"/>
                        </a:lnTo>
                        <a:lnTo>
                          <a:pt x="216" y="10"/>
                        </a:lnTo>
                        <a:lnTo>
                          <a:pt x="199" y="43"/>
                        </a:lnTo>
                        <a:lnTo>
                          <a:pt x="172" y="42"/>
                        </a:lnTo>
                        <a:lnTo>
                          <a:pt x="145" y="6"/>
                        </a:lnTo>
                        <a:lnTo>
                          <a:pt x="111" y="25"/>
                        </a:lnTo>
                        <a:lnTo>
                          <a:pt x="114" y="52"/>
                        </a:lnTo>
                        <a:lnTo>
                          <a:pt x="78" y="58"/>
                        </a:lnTo>
                        <a:lnTo>
                          <a:pt x="37" y="36"/>
                        </a:lnTo>
                        <a:lnTo>
                          <a:pt x="18" y="84"/>
                        </a:lnTo>
                        <a:lnTo>
                          <a:pt x="0" y="112"/>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55" name="任意多边形 4">
                    <a:extLst>
                      <a:ext uri="{FF2B5EF4-FFF2-40B4-BE49-F238E27FC236}">
                        <a16:creationId xmlns:a16="http://schemas.microsoft.com/office/drawing/2014/main" id="{DB253850-6DBD-A9F1-D959-1BCC1E37D33B}"/>
                      </a:ext>
                    </a:extLst>
                  </p:cNvPr>
                  <p:cNvSpPr>
                    <a:spLocks/>
                  </p:cNvSpPr>
                  <p:nvPr/>
                </p:nvSpPr>
                <p:spPr bwMode="auto">
                  <a:xfrm>
                    <a:off x="1442" y="19674"/>
                    <a:ext cx="14" cy="44"/>
                  </a:xfrm>
                  <a:custGeom>
                    <a:avLst/>
                    <a:gdLst>
                      <a:gd name="T0" fmla="*/ 2147481527 w 14"/>
                      <a:gd name="T1" fmla="*/ 0 h 44"/>
                      <a:gd name="T2" fmla="*/ 0 w 14"/>
                      <a:gd name="T3" fmla="*/ 2147481367 h 44"/>
                      <a:gd name="T4" fmla="*/ 2147481527 w 14"/>
                      <a:gd name="T5" fmla="*/ 2147481367 h 44"/>
                      <a:gd name="T6" fmla="*/ 2147481527 w 14"/>
                      <a:gd name="T7" fmla="*/ 0 h 44"/>
                      <a:gd name="T8" fmla="*/ 0 60000 65536"/>
                      <a:gd name="T9" fmla="*/ 0 60000 65536"/>
                      <a:gd name="T10" fmla="*/ 0 60000 65536"/>
                      <a:gd name="T11" fmla="*/ 0 60000 65536"/>
                      <a:gd name="T12" fmla="*/ 0 w 14"/>
                      <a:gd name="T13" fmla="*/ 0 h 44"/>
                      <a:gd name="T14" fmla="*/ 72 w 14"/>
                      <a:gd name="T15" fmla="*/ 81 h 44"/>
                    </a:gdLst>
                    <a:ahLst/>
                    <a:cxnLst>
                      <a:cxn ang="T8">
                        <a:pos x="T0" y="T1"/>
                      </a:cxn>
                      <a:cxn ang="T9">
                        <a:pos x="T2" y="T3"/>
                      </a:cxn>
                      <a:cxn ang="T10">
                        <a:pos x="T4" y="T5"/>
                      </a:cxn>
                      <a:cxn ang="T11">
                        <a:pos x="T6" y="T7"/>
                      </a:cxn>
                    </a:cxnLst>
                    <a:rect l="T12" t="T13" r="T14" b="T15"/>
                    <a:pathLst>
                      <a:path w="14" h="44">
                        <a:moveTo>
                          <a:pt x="0" y="44"/>
                        </a:moveTo>
                        <a:lnTo>
                          <a:pt x="4" y="30"/>
                        </a:lnTo>
                        <a:lnTo>
                          <a:pt x="14" y="14"/>
                        </a:lnTo>
                        <a:lnTo>
                          <a:pt x="3" y="0"/>
                        </a:lnTo>
                        <a:lnTo>
                          <a:pt x="0" y="44"/>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56" name="任意多边形 4">
                    <a:extLst>
                      <a:ext uri="{FF2B5EF4-FFF2-40B4-BE49-F238E27FC236}">
                        <a16:creationId xmlns:a16="http://schemas.microsoft.com/office/drawing/2014/main" id="{A534AB44-0510-3038-6C80-0762E95D4191}"/>
                      </a:ext>
                    </a:extLst>
                  </p:cNvPr>
                  <p:cNvSpPr>
                    <a:spLocks/>
                  </p:cNvSpPr>
                  <p:nvPr/>
                </p:nvSpPr>
                <p:spPr bwMode="auto">
                  <a:xfrm>
                    <a:off x="1442" y="19797"/>
                    <a:ext cx="20" cy="40"/>
                  </a:xfrm>
                  <a:custGeom>
                    <a:avLst/>
                    <a:gdLst>
                      <a:gd name="T0" fmla="*/ 2147481293 w 20"/>
                      <a:gd name="T1" fmla="*/ 0 h 40"/>
                      <a:gd name="T2" fmla="*/ 0 w 20"/>
                      <a:gd name="T3" fmla="*/ 2147481293 h 40"/>
                      <a:gd name="T4" fmla="*/ 2147481293 w 20"/>
                      <a:gd name="T5" fmla="*/ 2147481293 h 40"/>
                      <a:gd name="T6" fmla="*/ 2147481293 w 20"/>
                      <a:gd name="T7" fmla="*/ 0 h 40"/>
                      <a:gd name="T8" fmla="*/ 0 60000 65536"/>
                      <a:gd name="T9" fmla="*/ 0 60000 65536"/>
                      <a:gd name="T10" fmla="*/ 0 60000 65536"/>
                      <a:gd name="T11" fmla="*/ 0 60000 65536"/>
                      <a:gd name="T12" fmla="*/ 0 w 20"/>
                      <a:gd name="T13" fmla="*/ 0 h 40"/>
                      <a:gd name="T14" fmla="*/ 54 w 20"/>
                      <a:gd name="T15" fmla="*/ 64 h 40"/>
                    </a:gdLst>
                    <a:ahLst/>
                    <a:cxnLst>
                      <a:cxn ang="T8">
                        <a:pos x="T0" y="T1"/>
                      </a:cxn>
                      <a:cxn ang="T9">
                        <a:pos x="T2" y="T3"/>
                      </a:cxn>
                      <a:cxn ang="T10">
                        <a:pos x="T4" y="T5"/>
                      </a:cxn>
                      <a:cxn ang="T11">
                        <a:pos x="T6" y="T7"/>
                      </a:cxn>
                    </a:cxnLst>
                    <a:rect l="T12" t="T13" r="T14" b="T15"/>
                    <a:pathLst>
                      <a:path w="20" h="40">
                        <a:moveTo>
                          <a:pt x="0" y="32"/>
                        </a:moveTo>
                        <a:lnTo>
                          <a:pt x="7" y="40"/>
                        </a:lnTo>
                        <a:lnTo>
                          <a:pt x="20" y="35"/>
                        </a:lnTo>
                        <a:lnTo>
                          <a:pt x="16" y="14"/>
                        </a:lnTo>
                        <a:lnTo>
                          <a:pt x="3" y="0"/>
                        </a:lnTo>
                        <a:lnTo>
                          <a:pt x="0" y="32"/>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sp>
              <p:nvSpPr>
                <p:cNvPr id="63" name="任意多边形 200">
                  <a:extLst>
                    <a:ext uri="{FF2B5EF4-FFF2-40B4-BE49-F238E27FC236}">
                      <a16:creationId xmlns:a16="http://schemas.microsoft.com/office/drawing/2014/main" id="{43CB99EB-FF03-93C2-6088-EABC059B5FC6}"/>
                    </a:ext>
                  </a:extLst>
                </p:cNvPr>
                <p:cNvSpPr>
                  <a:spLocks/>
                </p:cNvSpPr>
                <p:nvPr/>
              </p:nvSpPr>
              <p:spPr bwMode="auto">
                <a:xfrm>
                  <a:off x="2633067" y="5773420"/>
                  <a:ext cx="24247" cy="49213"/>
                </a:xfrm>
                <a:custGeom>
                  <a:avLst/>
                  <a:gdLst>
                    <a:gd name="T0" fmla="*/ 0 w 187969"/>
                    <a:gd name="T1" fmla="*/ 0 h 376780"/>
                    <a:gd name="T2" fmla="*/ 0 w 187969"/>
                    <a:gd name="T3" fmla="*/ 0 h 376780"/>
                    <a:gd name="T4" fmla="*/ 0 w 187969"/>
                    <a:gd name="T5" fmla="*/ 0 h 376780"/>
                    <a:gd name="T6" fmla="*/ 0 w 187969"/>
                    <a:gd name="T7" fmla="*/ 0 h 376780"/>
                    <a:gd name="T8" fmla="*/ 0 w 187969"/>
                    <a:gd name="T9" fmla="*/ 0 h 376780"/>
                    <a:gd name="T10" fmla="*/ 0 w 187969"/>
                    <a:gd name="T11" fmla="*/ 0 h 376780"/>
                    <a:gd name="T12" fmla="*/ 0 w 187969"/>
                    <a:gd name="T13" fmla="*/ 0 h 376780"/>
                    <a:gd name="T14" fmla="*/ 0 w 187969"/>
                    <a:gd name="T15" fmla="*/ 0 h 376780"/>
                    <a:gd name="T16" fmla="*/ 0 w 187969"/>
                    <a:gd name="T17" fmla="*/ 0 h 376780"/>
                    <a:gd name="T18" fmla="*/ 0 w 187969"/>
                    <a:gd name="T19" fmla="*/ 0 h 376780"/>
                    <a:gd name="T20" fmla="*/ 0 w 187969"/>
                    <a:gd name="T21" fmla="*/ 0 h 3767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969"/>
                    <a:gd name="T34" fmla="*/ 0 h 376780"/>
                    <a:gd name="T35" fmla="*/ 187969 w 187969"/>
                    <a:gd name="T36" fmla="*/ 376780 h 3767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969" h="376780">
                      <a:moveTo>
                        <a:pt x="0" y="376780"/>
                      </a:moveTo>
                      <a:lnTo>
                        <a:pt x="82178" y="354459"/>
                      </a:lnTo>
                      <a:lnTo>
                        <a:pt x="165745" y="256034"/>
                      </a:lnTo>
                      <a:lnTo>
                        <a:pt x="182636" y="172469"/>
                      </a:lnTo>
                      <a:lnTo>
                        <a:pt x="187969" y="60325"/>
                      </a:lnTo>
                      <a:lnTo>
                        <a:pt x="102244" y="0"/>
                      </a:lnTo>
                      <a:lnTo>
                        <a:pt x="66675" y="68805"/>
                      </a:lnTo>
                      <a:cubicBezTo>
                        <a:pt x="67270" y="88203"/>
                        <a:pt x="67866" y="107602"/>
                        <a:pt x="68461" y="127000"/>
                      </a:cubicBezTo>
                      <a:lnTo>
                        <a:pt x="20836" y="168275"/>
                      </a:lnTo>
                      <a:lnTo>
                        <a:pt x="27186" y="248667"/>
                      </a:lnTo>
                      <a:lnTo>
                        <a:pt x="0" y="376780"/>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48" name="任意多边形 136">
                  <a:extLst>
                    <a:ext uri="{FF2B5EF4-FFF2-40B4-BE49-F238E27FC236}">
                      <a16:creationId xmlns:a16="http://schemas.microsoft.com/office/drawing/2014/main" id="{B7C255BC-855F-CB6C-90EA-5D346694BB48}"/>
                    </a:ext>
                  </a:extLst>
                </p:cNvPr>
                <p:cNvSpPr>
                  <a:spLocks/>
                </p:cNvSpPr>
                <p:nvPr/>
              </p:nvSpPr>
              <p:spPr bwMode="auto">
                <a:xfrm>
                  <a:off x="2890962" y="5665153"/>
                  <a:ext cx="20783" cy="14923"/>
                </a:xfrm>
                <a:custGeom>
                  <a:avLst/>
                  <a:gdLst>
                    <a:gd name="T0" fmla="*/ 0 w 160089"/>
                    <a:gd name="T1" fmla="*/ 0 h 113729"/>
                    <a:gd name="T2" fmla="*/ 0 w 160089"/>
                    <a:gd name="T3" fmla="*/ 0 h 113729"/>
                    <a:gd name="T4" fmla="*/ 0 w 160089"/>
                    <a:gd name="T5" fmla="*/ 0 h 113729"/>
                    <a:gd name="T6" fmla="*/ 0 w 160089"/>
                    <a:gd name="T7" fmla="*/ 0 h 113729"/>
                    <a:gd name="T8" fmla="*/ 0 w 160089"/>
                    <a:gd name="T9" fmla="*/ 0 h 113729"/>
                    <a:gd name="T10" fmla="*/ 0 w 160089"/>
                    <a:gd name="T11" fmla="*/ 0 h 113729"/>
                    <a:gd name="T12" fmla="*/ 0 w 160089"/>
                    <a:gd name="T13" fmla="*/ 0 h 113729"/>
                    <a:gd name="T14" fmla="*/ 0 w 160089"/>
                    <a:gd name="T15" fmla="*/ 0 h 113729"/>
                    <a:gd name="T16" fmla="*/ 0 60000 65536"/>
                    <a:gd name="T17" fmla="*/ 0 60000 65536"/>
                    <a:gd name="T18" fmla="*/ 0 60000 65536"/>
                    <a:gd name="T19" fmla="*/ 0 60000 65536"/>
                    <a:gd name="T20" fmla="*/ 0 60000 65536"/>
                    <a:gd name="T21" fmla="*/ 0 60000 65536"/>
                    <a:gd name="T22" fmla="*/ 0 60000 65536"/>
                    <a:gd name="T23" fmla="*/ 0 60000 65536"/>
                    <a:gd name="T24" fmla="*/ 0 w 160089"/>
                    <a:gd name="T25" fmla="*/ 0 h 113729"/>
                    <a:gd name="T26" fmla="*/ 160089 w 160089"/>
                    <a:gd name="T27" fmla="*/ 113729 h 1137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089" h="113729">
                      <a:moveTo>
                        <a:pt x="0" y="51069"/>
                      </a:moveTo>
                      <a:lnTo>
                        <a:pt x="4068" y="94676"/>
                      </a:lnTo>
                      <a:lnTo>
                        <a:pt x="43978" y="113729"/>
                      </a:lnTo>
                      <a:lnTo>
                        <a:pt x="84460" y="73247"/>
                      </a:lnTo>
                      <a:lnTo>
                        <a:pt x="160089" y="40481"/>
                      </a:lnTo>
                      <a:lnTo>
                        <a:pt x="117797" y="0"/>
                      </a:lnTo>
                      <a:lnTo>
                        <a:pt x="56455" y="11906"/>
                      </a:lnTo>
                      <a:lnTo>
                        <a:pt x="0" y="51069"/>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sp>
            <p:nvSpPr>
              <p:cNvPr id="59" name="任意多边形 129">
                <a:extLst>
                  <a:ext uri="{FF2B5EF4-FFF2-40B4-BE49-F238E27FC236}">
                    <a16:creationId xmlns:a16="http://schemas.microsoft.com/office/drawing/2014/main" id="{FE1C888C-1FE2-8EE3-10E3-6440CF6EB772}"/>
                  </a:ext>
                  <a:ext uri="{C183D7F6-B498-43B3-948B-1728B52AA6E4}">
                    <adec:decorative xmlns:adec="http://schemas.microsoft.com/office/drawing/2017/decorative" val="1"/>
                  </a:ext>
                </a:extLst>
              </p:cNvPr>
              <p:cNvSpPr>
                <a:spLocks/>
              </p:cNvSpPr>
              <p:nvPr/>
            </p:nvSpPr>
            <p:spPr bwMode="auto">
              <a:xfrm>
                <a:off x="4885890" y="5092184"/>
                <a:ext cx="452438" cy="344488"/>
              </a:xfrm>
              <a:custGeom>
                <a:avLst/>
                <a:gdLst>
                  <a:gd name="T0" fmla="*/ 3450977 w 3450977"/>
                  <a:gd name="T1" fmla="*/ 919236 h 2638076"/>
                  <a:gd name="T2" fmla="*/ 3357885 w 3450977"/>
                  <a:gd name="T3" fmla="*/ 952003 h 2638076"/>
                  <a:gd name="T4" fmla="*/ 3167385 w 3450977"/>
                  <a:gd name="T5" fmla="*/ 1034553 h 2638076"/>
                  <a:gd name="T6" fmla="*/ 3101851 w 3450977"/>
                  <a:gd name="T7" fmla="*/ 1073670 h 2638076"/>
                  <a:gd name="T8" fmla="*/ 3032001 w 3450977"/>
                  <a:gd name="T9" fmla="*/ 1201687 h 2638076"/>
                  <a:gd name="T10" fmla="*/ 3005583 w 3450977"/>
                  <a:gd name="T11" fmla="*/ 1314156 h 2638076"/>
                  <a:gd name="T12" fmla="*/ 2926334 w 3450977"/>
                  <a:gd name="T13" fmla="*/ 1479822 h 2638076"/>
                  <a:gd name="T14" fmla="*/ 2715616 w 3450977"/>
                  <a:gd name="T15" fmla="*/ 1679953 h 2638076"/>
                  <a:gd name="T16" fmla="*/ 2758977 w 3450977"/>
                  <a:gd name="T17" fmla="*/ 1862161 h 2638076"/>
                  <a:gd name="T18" fmla="*/ 2699446 w 3450977"/>
                  <a:gd name="T19" fmla="*/ 2136104 h 2638076"/>
                  <a:gd name="T20" fmla="*/ 2604766 w 3450977"/>
                  <a:gd name="T21" fmla="*/ 2230213 h 2638076"/>
                  <a:gd name="T22" fmla="*/ 2526185 w 3450977"/>
                  <a:gd name="T23" fmla="*/ 2386804 h 2638076"/>
                  <a:gd name="T24" fmla="*/ 2505124 w 3450977"/>
                  <a:gd name="T25" fmla="*/ 2544395 h 2638076"/>
                  <a:gd name="T26" fmla="*/ 2326709 w 3450977"/>
                  <a:gd name="T27" fmla="*/ 2581441 h 2638076"/>
                  <a:gd name="T28" fmla="*/ 2169469 w 3450977"/>
                  <a:gd name="T29" fmla="*/ 2592833 h 2638076"/>
                  <a:gd name="T30" fmla="*/ 1946773 w 3450977"/>
                  <a:gd name="T31" fmla="*/ 2282699 h 2638076"/>
                  <a:gd name="T32" fmla="*/ 1790081 w 3450977"/>
                  <a:gd name="T33" fmla="*/ 2426145 h 2638076"/>
                  <a:gd name="T34" fmla="*/ 1624063 w 3450977"/>
                  <a:gd name="T35" fmla="*/ 2638076 h 2638076"/>
                  <a:gd name="T36" fmla="*/ 1465141 w 3450977"/>
                  <a:gd name="T37" fmla="*/ 2407426 h 2638076"/>
                  <a:gd name="T38" fmla="*/ 1189238 w 3450977"/>
                  <a:gd name="T39" fmla="*/ 2342132 h 2638076"/>
                  <a:gd name="T40" fmla="*/ 1209429 w 3450977"/>
                  <a:gd name="T41" fmla="*/ 2245072 h 2638076"/>
                  <a:gd name="T42" fmla="*/ 1057600 w 3450977"/>
                  <a:gd name="T43" fmla="*/ 2033140 h 2638076"/>
                  <a:gd name="T44" fmla="*/ 778323 w 3450977"/>
                  <a:gd name="T45" fmla="*/ 2389758 h 2638076"/>
                  <a:gd name="T46" fmla="*/ 842616 w 3450977"/>
                  <a:gd name="T47" fmla="*/ 2014660 h 2638076"/>
                  <a:gd name="T48" fmla="*/ 627065 w 3450977"/>
                  <a:gd name="T49" fmla="*/ 1856829 h 2638076"/>
                  <a:gd name="T50" fmla="*/ 485901 w 3450977"/>
                  <a:gd name="T51" fmla="*/ 1805582 h 2638076"/>
                  <a:gd name="T52" fmla="*/ 256061 w 3450977"/>
                  <a:gd name="T53" fmla="*/ 1713854 h 2638076"/>
                  <a:gd name="T54" fmla="*/ 9927 w 3450977"/>
                  <a:gd name="T55" fmla="*/ 1465914 h 2638076"/>
                  <a:gd name="T56" fmla="*/ 67843 w 3450977"/>
                  <a:gd name="T57" fmla="*/ 1197594 h 2638076"/>
                  <a:gd name="T58" fmla="*/ 108324 w 3450977"/>
                  <a:gd name="T59" fmla="*/ 931366 h 2638076"/>
                  <a:gd name="T60" fmla="*/ 29172 w 3450977"/>
                  <a:gd name="T61" fmla="*/ 445491 h 2638076"/>
                  <a:gd name="T62" fmla="*/ 258442 w 3450977"/>
                  <a:gd name="T63" fmla="*/ 515118 h 2638076"/>
                  <a:gd name="T64" fmla="*/ 613347 w 3450977"/>
                  <a:gd name="T65" fmla="*/ 470444 h 2638076"/>
                  <a:gd name="T66" fmla="*/ 889102 w 3450977"/>
                  <a:gd name="T67" fmla="*/ 398338 h 2638076"/>
                  <a:gd name="T68" fmla="*/ 1028454 w 3450977"/>
                  <a:gd name="T69" fmla="*/ 267369 h 2638076"/>
                  <a:gd name="T70" fmla="*/ 1201715 w 3450977"/>
                  <a:gd name="T71" fmla="*/ 163165 h 2638076"/>
                  <a:gd name="T72" fmla="*/ 1400698 w 3450977"/>
                  <a:gd name="T73" fmla="*/ 44101 h 2638076"/>
                  <a:gd name="T74" fmla="*/ 1633490 w 3450977"/>
                  <a:gd name="T75" fmla="*/ 0 h 2638076"/>
                  <a:gd name="T76" fmla="*/ 1900859 w 3450977"/>
                  <a:gd name="T77" fmla="*/ 30955 h 2638076"/>
                  <a:gd name="T78" fmla="*/ 2002211 w 3450977"/>
                  <a:gd name="T79" fmla="*/ 295943 h 2638076"/>
                  <a:gd name="T80" fmla="*/ 2164706 w 3450977"/>
                  <a:gd name="T81" fmla="*/ 423390 h 2638076"/>
                  <a:gd name="T82" fmla="*/ 2411215 w 3450977"/>
                  <a:gd name="T83" fmla="*/ 559692 h 2638076"/>
                  <a:gd name="T84" fmla="*/ 2670300 w 3450977"/>
                  <a:gd name="T85" fmla="*/ 423390 h 2638076"/>
                  <a:gd name="T86" fmla="*/ 2926335 w 3450977"/>
                  <a:gd name="T87" fmla="*/ 409102 h 2638076"/>
                  <a:gd name="T88" fmla="*/ 3115694 w 3450977"/>
                  <a:gd name="T89" fmla="*/ 489494 h 2638076"/>
                  <a:gd name="T90" fmla="*/ 3380558 w 3450977"/>
                  <a:gd name="T91" fmla="*/ 810593 h 26380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0977"/>
                  <a:gd name="T139" fmla="*/ 0 h 2638076"/>
                  <a:gd name="T140" fmla="*/ 3450977 w 3450977"/>
                  <a:gd name="T141" fmla="*/ 2638076 h 26380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0977" h="2638076">
                    <a:moveTo>
                      <a:pt x="3380558" y="810593"/>
                    </a:moveTo>
                    <a:lnTo>
                      <a:pt x="3450977" y="919236"/>
                    </a:lnTo>
                    <a:lnTo>
                      <a:pt x="3416052" y="958353"/>
                    </a:lnTo>
                    <a:lnTo>
                      <a:pt x="3357885" y="952003"/>
                    </a:lnTo>
                    <a:lnTo>
                      <a:pt x="3265810" y="986928"/>
                    </a:lnTo>
                    <a:lnTo>
                      <a:pt x="3167385" y="1034553"/>
                    </a:lnTo>
                    <a:lnTo>
                      <a:pt x="3147318" y="1108595"/>
                    </a:lnTo>
                    <a:lnTo>
                      <a:pt x="3101851" y="1073670"/>
                    </a:lnTo>
                    <a:lnTo>
                      <a:pt x="3044701" y="1112787"/>
                    </a:lnTo>
                    <a:lnTo>
                      <a:pt x="3032001" y="1201687"/>
                    </a:lnTo>
                    <a:lnTo>
                      <a:pt x="2963169" y="1252363"/>
                    </a:lnTo>
                    <a:lnTo>
                      <a:pt x="3005583" y="1314156"/>
                    </a:lnTo>
                    <a:lnTo>
                      <a:pt x="2951958" y="1377429"/>
                    </a:lnTo>
                    <a:lnTo>
                      <a:pt x="2926334" y="1479822"/>
                    </a:lnTo>
                    <a:lnTo>
                      <a:pt x="2810223" y="1561454"/>
                    </a:lnTo>
                    <a:lnTo>
                      <a:pt x="2715616" y="1679953"/>
                    </a:lnTo>
                    <a:lnTo>
                      <a:pt x="2710781" y="1801389"/>
                    </a:lnTo>
                    <a:lnTo>
                      <a:pt x="2758977" y="1862161"/>
                    </a:lnTo>
                    <a:lnTo>
                      <a:pt x="2720306" y="1958651"/>
                    </a:lnTo>
                    <a:lnTo>
                      <a:pt x="2699446" y="2136104"/>
                    </a:lnTo>
                    <a:lnTo>
                      <a:pt x="2676106" y="2219007"/>
                    </a:lnTo>
                    <a:lnTo>
                      <a:pt x="2604766" y="2230213"/>
                    </a:lnTo>
                    <a:lnTo>
                      <a:pt x="2588097" y="2362992"/>
                    </a:lnTo>
                    <a:lnTo>
                      <a:pt x="2526185" y="2386804"/>
                    </a:lnTo>
                    <a:lnTo>
                      <a:pt x="2452936" y="2471959"/>
                    </a:lnTo>
                    <a:lnTo>
                      <a:pt x="2505124" y="2544395"/>
                    </a:lnTo>
                    <a:lnTo>
                      <a:pt x="2436838" y="2601787"/>
                    </a:lnTo>
                    <a:lnTo>
                      <a:pt x="2326709" y="2581441"/>
                    </a:lnTo>
                    <a:lnTo>
                      <a:pt x="2280817" y="2492249"/>
                    </a:lnTo>
                    <a:lnTo>
                      <a:pt x="2169469" y="2592833"/>
                    </a:lnTo>
                    <a:lnTo>
                      <a:pt x="2137272" y="2360040"/>
                    </a:lnTo>
                    <a:lnTo>
                      <a:pt x="1946773" y="2282699"/>
                    </a:lnTo>
                    <a:lnTo>
                      <a:pt x="1900859" y="2393949"/>
                    </a:lnTo>
                    <a:lnTo>
                      <a:pt x="1790081" y="2426145"/>
                    </a:lnTo>
                    <a:lnTo>
                      <a:pt x="1728739" y="2537494"/>
                    </a:lnTo>
                    <a:lnTo>
                      <a:pt x="1624063" y="2638076"/>
                    </a:lnTo>
                    <a:lnTo>
                      <a:pt x="1465562" y="2530921"/>
                    </a:lnTo>
                    <a:cubicBezTo>
                      <a:pt x="1465422" y="2489756"/>
                      <a:pt x="1465281" y="2448591"/>
                      <a:pt x="1465141" y="2407426"/>
                    </a:cubicBezTo>
                    <a:lnTo>
                      <a:pt x="1288680" y="2284412"/>
                    </a:lnTo>
                    <a:lnTo>
                      <a:pt x="1189238" y="2342132"/>
                    </a:lnTo>
                    <a:lnTo>
                      <a:pt x="1157711" y="2325464"/>
                    </a:lnTo>
                    <a:lnTo>
                      <a:pt x="1209429" y="2245072"/>
                    </a:lnTo>
                    <a:lnTo>
                      <a:pt x="1111227" y="2133724"/>
                    </a:lnTo>
                    <a:lnTo>
                      <a:pt x="1057600" y="2033140"/>
                    </a:lnTo>
                    <a:lnTo>
                      <a:pt x="932231" y="2157450"/>
                    </a:lnTo>
                    <a:lnTo>
                      <a:pt x="778323" y="2389758"/>
                    </a:lnTo>
                    <a:lnTo>
                      <a:pt x="720602" y="2309935"/>
                    </a:lnTo>
                    <a:lnTo>
                      <a:pt x="842616" y="2014660"/>
                    </a:lnTo>
                    <a:lnTo>
                      <a:pt x="726507" y="1956841"/>
                    </a:lnTo>
                    <a:lnTo>
                      <a:pt x="627065" y="1856829"/>
                    </a:lnTo>
                    <a:lnTo>
                      <a:pt x="508796" y="1873432"/>
                    </a:lnTo>
                    <a:lnTo>
                      <a:pt x="485901" y="1805582"/>
                    </a:lnTo>
                    <a:lnTo>
                      <a:pt x="344836" y="1719287"/>
                    </a:lnTo>
                    <a:lnTo>
                      <a:pt x="256061" y="1713854"/>
                    </a:lnTo>
                    <a:lnTo>
                      <a:pt x="164903" y="1554881"/>
                    </a:lnTo>
                    <a:lnTo>
                      <a:pt x="9927" y="1465914"/>
                    </a:lnTo>
                    <a:lnTo>
                      <a:pt x="27361" y="1306562"/>
                    </a:lnTo>
                    <a:lnTo>
                      <a:pt x="67843" y="1197594"/>
                    </a:lnTo>
                    <a:lnTo>
                      <a:pt x="19648" y="1035000"/>
                    </a:lnTo>
                    <a:lnTo>
                      <a:pt x="108324" y="931366"/>
                    </a:lnTo>
                    <a:lnTo>
                      <a:pt x="0" y="649994"/>
                    </a:lnTo>
                    <a:lnTo>
                      <a:pt x="29172" y="445491"/>
                    </a:lnTo>
                    <a:lnTo>
                      <a:pt x="173288" y="579982"/>
                    </a:lnTo>
                    <a:lnTo>
                      <a:pt x="258442" y="515118"/>
                    </a:lnTo>
                    <a:lnTo>
                      <a:pt x="415034" y="582934"/>
                    </a:lnTo>
                    <a:lnTo>
                      <a:pt x="613347" y="470444"/>
                    </a:lnTo>
                    <a:lnTo>
                      <a:pt x="756991" y="366240"/>
                    </a:lnTo>
                    <a:lnTo>
                      <a:pt x="889102" y="398338"/>
                    </a:lnTo>
                    <a:lnTo>
                      <a:pt x="989114" y="338236"/>
                    </a:lnTo>
                    <a:lnTo>
                      <a:pt x="1028454" y="267369"/>
                    </a:lnTo>
                    <a:lnTo>
                      <a:pt x="1104654" y="248889"/>
                    </a:lnTo>
                    <a:lnTo>
                      <a:pt x="1201715" y="163165"/>
                    </a:lnTo>
                    <a:lnTo>
                      <a:pt x="1267819" y="182785"/>
                    </a:lnTo>
                    <a:lnTo>
                      <a:pt x="1400698" y="44101"/>
                    </a:lnTo>
                    <a:lnTo>
                      <a:pt x="1539381" y="35718"/>
                    </a:lnTo>
                    <a:lnTo>
                      <a:pt x="1633490" y="0"/>
                    </a:lnTo>
                    <a:lnTo>
                      <a:pt x="1778720" y="47509"/>
                    </a:lnTo>
                    <a:lnTo>
                      <a:pt x="1900859" y="30955"/>
                    </a:lnTo>
                    <a:lnTo>
                      <a:pt x="1995538" y="75156"/>
                    </a:lnTo>
                    <a:lnTo>
                      <a:pt x="2002211" y="295943"/>
                    </a:lnTo>
                    <a:lnTo>
                      <a:pt x="2140969" y="347268"/>
                    </a:lnTo>
                    <a:lnTo>
                      <a:pt x="2164706" y="423390"/>
                    </a:lnTo>
                    <a:lnTo>
                      <a:pt x="2280817" y="537119"/>
                    </a:lnTo>
                    <a:lnTo>
                      <a:pt x="2411215" y="559692"/>
                    </a:lnTo>
                    <a:lnTo>
                      <a:pt x="2551809" y="477588"/>
                    </a:lnTo>
                    <a:lnTo>
                      <a:pt x="2670300" y="423390"/>
                    </a:lnTo>
                    <a:lnTo>
                      <a:pt x="2800698" y="435295"/>
                    </a:lnTo>
                    <a:lnTo>
                      <a:pt x="2926335" y="409102"/>
                    </a:lnTo>
                    <a:lnTo>
                      <a:pt x="3002906" y="380659"/>
                    </a:lnTo>
                    <a:lnTo>
                      <a:pt x="3115694" y="489494"/>
                    </a:lnTo>
                    <a:lnTo>
                      <a:pt x="3275907" y="812203"/>
                    </a:lnTo>
                    <a:lnTo>
                      <a:pt x="3380558" y="810593"/>
                    </a:lnTo>
                    <a:close/>
                  </a:path>
                </a:pathLst>
              </a:custGeom>
              <a:solidFill>
                <a:schemeClr val="accent4"/>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60" name="任意多边形 94">
                <a:extLst>
                  <a:ext uri="{FF2B5EF4-FFF2-40B4-BE49-F238E27FC236}">
                    <a16:creationId xmlns:a16="http://schemas.microsoft.com/office/drawing/2014/main" id="{AD30C6E2-4594-85A7-FBC8-91968C4A5165}"/>
                  </a:ext>
                </a:extLst>
              </p:cNvPr>
              <p:cNvSpPr>
                <a:spLocks/>
              </p:cNvSpPr>
              <p:nvPr/>
            </p:nvSpPr>
            <p:spPr bwMode="auto">
              <a:xfrm>
                <a:off x="3447615" y="3580884"/>
                <a:ext cx="139700" cy="127000"/>
              </a:xfrm>
              <a:custGeom>
                <a:avLst/>
                <a:gdLst>
                  <a:gd name="T0" fmla="*/ 0 w 1068735"/>
                  <a:gd name="T1" fmla="*/ 0 h 978322"/>
                  <a:gd name="T2" fmla="*/ 0 w 1068735"/>
                  <a:gd name="T3" fmla="*/ 0 h 978322"/>
                  <a:gd name="T4" fmla="*/ 0 w 1068735"/>
                  <a:gd name="T5" fmla="*/ 0 h 978322"/>
                  <a:gd name="T6" fmla="*/ 0 w 1068735"/>
                  <a:gd name="T7" fmla="*/ 0 h 978322"/>
                  <a:gd name="T8" fmla="*/ 0 w 1068735"/>
                  <a:gd name="T9" fmla="*/ 0 h 978322"/>
                  <a:gd name="T10" fmla="*/ 0 w 1068735"/>
                  <a:gd name="T11" fmla="*/ 0 h 978322"/>
                  <a:gd name="T12" fmla="*/ 0 w 1068735"/>
                  <a:gd name="T13" fmla="*/ 0 h 978322"/>
                  <a:gd name="T14" fmla="*/ 0 w 1068735"/>
                  <a:gd name="T15" fmla="*/ 0 h 978322"/>
                  <a:gd name="T16" fmla="*/ 0 w 1068735"/>
                  <a:gd name="T17" fmla="*/ 0 h 978322"/>
                  <a:gd name="T18" fmla="*/ 0 w 1068735"/>
                  <a:gd name="T19" fmla="*/ 0 h 978322"/>
                  <a:gd name="T20" fmla="*/ 0 w 1068735"/>
                  <a:gd name="T21" fmla="*/ 0 h 978322"/>
                  <a:gd name="T22" fmla="*/ 0 w 1068735"/>
                  <a:gd name="T23" fmla="*/ 0 h 978322"/>
                  <a:gd name="T24" fmla="*/ 0 w 1068735"/>
                  <a:gd name="T25" fmla="*/ 0 h 978322"/>
                  <a:gd name="T26" fmla="*/ 0 w 1068735"/>
                  <a:gd name="T27" fmla="*/ 0 h 978322"/>
                  <a:gd name="T28" fmla="*/ 0 w 1068735"/>
                  <a:gd name="T29" fmla="*/ 0 h 978322"/>
                  <a:gd name="T30" fmla="*/ 0 w 1068735"/>
                  <a:gd name="T31" fmla="*/ 0 h 978322"/>
                  <a:gd name="T32" fmla="*/ 0 w 1068735"/>
                  <a:gd name="T33" fmla="*/ 0 h 978322"/>
                  <a:gd name="T34" fmla="*/ 0 w 1068735"/>
                  <a:gd name="T35" fmla="*/ 0 h 978322"/>
                  <a:gd name="T36" fmla="*/ 0 w 1068735"/>
                  <a:gd name="T37" fmla="*/ 0 h 978322"/>
                  <a:gd name="T38" fmla="*/ 0 w 1068735"/>
                  <a:gd name="T39" fmla="*/ 0 h 978322"/>
                  <a:gd name="T40" fmla="*/ 0 w 1068735"/>
                  <a:gd name="T41" fmla="*/ 0 h 978322"/>
                  <a:gd name="T42" fmla="*/ 0 w 1068735"/>
                  <a:gd name="T43" fmla="*/ 0 h 978322"/>
                  <a:gd name="T44" fmla="*/ 0 w 1068735"/>
                  <a:gd name="T45" fmla="*/ 0 h 9783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8735"/>
                  <a:gd name="T70" fmla="*/ 0 h 978322"/>
                  <a:gd name="T71" fmla="*/ 1068735 w 1068735"/>
                  <a:gd name="T72" fmla="*/ 978322 h 9783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8735" h="978322">
                    <a:moveTo>
                      <a:pt x="401242" y="156841"/>
                    </a:moveTo>
                    <a:lnTo>
                      <a:pt x="165002" y="259979"/>
                    </a:lnTo>
                    <a:lnTo>
                      <a:pt x="88900" y="298228"/>
                    </a:lnTo>
                    <a:lnTo>
                      <a:pt x="27089" y="352301"/>
                    </a:lnTo>
                    <a:lnTo>
                      <a:pt x="0" y="460031"/>
                    </a:lnTo>
                    <a:lnTo>
                      <a:pt x="153416" y="592118"/>
                    </a:lnTo>
                    <a:lnTo>
                      <a:pt x="277666" y="716286"/>
                    </a:lnTo>
                    <a:lnTo>
                      <a:pt x="348533" y="818903"/>
                    </a:lnTo>
                    <a:lnTo>
                      <a:pt x="410892" y="951236"/>
                    </a:lnTo>
                    <a:lnTo>
                      <a:pt x="543002" y="849164"/>
                    </a:lnTo>
                    <a:lnTo>
                      <a:pt x="659684" y="892597"/>
                    </a:lnTo>
                    <a:lnTo>
                      <a:pt x="738934" y="978322"/>
                    </a:lnTo>
                    <a:lnTo>
                      <a:pt x="807420" y="930126"/>
                    </a:lnTo>
                    <a:lnTo>
                      <a:pt x="971156" y="949747"/>
                    </a:lnTo>
                    <a:lnTo>
                      <a:pt x="1068735" y="885083"/>
                    </a:lnTo>
                    <a:lnTo>
                      <a:pt x="972743" y="692919"/>
                    </a:lnTo>
                    <a:lnTo>
                      <a:pt x="908226" y="577602"/>
                    </a:lnTo>
                    <a:lnTo>
                      <a:pt x="819326" y="471810"/>
                    </a:lnTo>
                    <a:lnTo>
                      <a:pt x="780209" y="336426"/>
                    </a:lnTo>
                    <a:lnTo>
                      <a:pt x="710359" y="106809"/>
                    </a:lnTo>
                    <a:lnTo>
                      <a:pt x="657525" y="0"/>
                    </a:lnTo>
                    <a:lnTo>
                      <a:pt x="505249" y="73025"/>
                    </a:lnTo>
                    <a:lnTo>
                      <a:pt x="401242" y="156841"/>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grpSp>
          <p:nvGrpSpPr>
            <p:cNvPr id="25" name="组合 71">
              <a:extLst>
                <a:ext uri="{FF2B5EF4-FFF2-40B4-BE49-F238E27FC236}">
                  <a16:creationId xmlns:a16="http://schemas.microsoft.com/office/drawing/2014/main" id="{5B14F379-C5DF-EEA2-B615-3771E3CB1F9D}"/>
                </a:ext>
              </a:extLst>
            </p:cNvPr>
            <p:cNvGrpSpPr/>
            <p:nvPr/>
          </p:nvGrpSpPr>
          <p:grpSpPr>
            <a:xfrm>
              <a:off x="6084361" y="4807329"/>
              <a:ext cx="3224737" cy="1774493"/>
              <a:chOff x="357245" y="4723740"/>
              <a:chExt cx="3224737" cy="1774493"/>
            </a:xfrm>
          </p:grpSpPr>
          <p:sp>
            <p:nvSpPr>
              <p:cNvPr id="46" name="圆角矩形 106">
                <a:extLst>
                  <a:ext uri="{FF2B5EF4-FFF2-40B4-BE49-F238E27FC236}">
                    <a16:creationId xmlns:a16="http://schemas.microsoft.com/office/drawing/2014/main" id="{AAF60D30-9501-40DB-AF92-B73807BDB10C}"/>
                  </a:ext>
                </a:extLst>
              </p:cNvPr>
              <p:cNvSpPr/>
              <p:nvPr/>
            </p:nvSpPr>
            <p:spPr>
              <a:xfrm>
                <a:off x="357245" y="4869814"/>
                <a:ext cx="2905167" cy="1628419"/>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US" altLang="zh-CN" kern="0" dirty="0">
                    <a:solidFill>
                      <a:sysClr val="windowText" lastClr="000000"/>
                    </a:solidFill>
                    <a:latin typeface="Calibri" pitchFamily="34" charset="0"/>
                    <a:ea typeface="微软雅黑" pitchFamily="34" charset="-122"/>
                    <a:cs typeface="Calibri" pitchFamily="34" charset="0"/>
                  </a:rPr>
                  <a:t>          </a:t>
                </a:r>
                <a:endParaRPr lang="zh-CN" altLang="en-US" kern="0" dirty="0">
                  <a:solidFill>
                    <a:sysClr val="windowText" lastClr="000000"/>
                  </a:solidFill>
                  <a:latin typeface="Calibri" pitchFamily="34" charset="0"/>
                  <a:ea typeface="微软雅黑" pitchFamily="34" charset="-122"/>
                  <a:cs typeface="Calibri" pitchFamily="34" charset="0"/>
                </a:endParaRPr>
              </a:p>
            </p:txBody>
          </p:sp>
          <p:sp>
            <p:nvSpPr>
              <p:cNvPr id="47" name="圆角矩形 45">
                <a:extLst>
                  <a:ext uri="{FF2B5EF4-FFF2-40B4-BE49-F238E27FC236}">
                    <a16:creationId xmlns:a16="http://schemas.microsoft.com/office/drawing/2014/main" id="{DA3CB305-9E5F-D01A-5749-63DC877753DA}"/>
                  </a:ext>
                </a:extLst>
              </p:cNvPr>
              <p:cNvSpPr/>
              <p:nvPr/>
            </p:nvSpPr>
            <p:spPr>
              <a:xfrm>
                <a:off x="1018818" y="4723740"/>
                <a:ext cx="1582020" cy="422783"/>
              </a:xfrm>
              <a:prstGeom prst="roundRect">
                <a:avLst>
                  <a:gd name="adj" fmla="val 50000"/>
                </a:avLst>
              </a:pr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US" altLang="zh-CN" sz="1500" b="1" kern="0" dirty="0">
                    <a:solidFill>
                      <a:schemeClr val="bg1"/>
                    </a:solidFill>
                  </a:rPr>
                  <a:t>London</a:t>
                </a:r>
              </a:p>
            </p:txBody>
          </p:sp>
          <p:sp>
            <p:nvSpPr>
              <p:cNvPr id="48" name="Text Box 16">
                <a:extLst>
                  <a:ext uri="{FF2B5EF4-FFF2-40B4-BE49-F238E27FC236}">
                    <a16:creationId xmlns:a16="http://schemas.microsoft.com/office/drawing/2014/main" id="{0DFCD97E-FF19-4150-3E4E-B9B8E0199841}"/>
                  </a:ext>
                </a:extLst>
              </p:cNvPr>
              <p:cNvSpPr txBox="1">
                <a:spLocks noChangeArrowheads="1"/>
              </p:cNvSpPr>
              <p:nvPr/>
            </p:nvSpPr>
            <p:spPr bwMode="auto">
              <a:xfrm>
                <a:off x="425004" y="5241972"/>
                <a:ext cx="3156978" cy="1059072"/>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1400" b="0" i="0" dirty="0">
                    <a:solidFill>
                      <a:srgbClr val="242424"/>
                    </a:solidFill>
                    <a:effectLst/>
                    <a:latin typeface="Century Gothic" panose="020B0502020202020204" pitchFamily="34" charset="0"/>
                  </a:rPr>
                  <a:t>Lambeth (1)</a:t>
                </a:r>
              </a:p>
              <a:p>
                <a:pPr marL="117475" indent="-117475">
                  <a:lnSpc>
                    <a:spcPct val="114000"/>
                  </a:lnSpc>
                  <a:buClr>
                    <a:schemeClr val="bg1">
                      <a:lumMod val="50000"/>
                    </a:schemeClr>
                  </a:buClr>
                  <a:buSzPct val="50000"/>
                  <a:buFont typeface="Wingdings" pitchFamily="2" charset="2"/>
                  <a:buChar char="l"/>
                </a:pPr>
                <a:r>
                  <a:rPr lang="en-GB" sz="1400" b="0" i="0" dirty="0">
                    <a:solidFill>
                      <a:srgbClr val="242424"/>
                    </a:solidFill>
                    <a:effectLst/>
                    <a:latin typeface="Century Gothic" panose="020B0502020202020204" pitchFamily="34" charset="0"/>
                  </a:rPr>
                  <a:t>Newham (1)</a:t>
                </a:r>
              </a:p>
              <a:p>
                <a:pPr marL="117475" indent="-117475">
                  <a:lnSpc>
                    <a:spcPct val="114000"/>
                  </a:lnSpc>
                  <a:buClr>
                    <a:schemeClr val="bg1">
                      <a:lumMod val="50000"/>
                    </a:schemeClr>
                  </a:buClr>
                  <a:buSzPct val="50000"/>
                  <a:buFont typeface="Wingdings" pitchFamily="2" charset="2"/>
                  <a:buChar char="l"/>
                </a:pPr>
                <a:r>
                  <a:rPr lang="en-GB" sz="1400" b="0" i="0" dirty="0">
                    <a:solidFill>
                      <a:srgbClr val="242424"/>
                    </a:solidFill>
                    <a:effectLst/>
                    <a:latin typeface="Century Gothic" panose="020B0502020202020204" pitchFamily="34" charset="0"/>
                  </a:rPr>
                  <a:t>Redbridge (1)</a:t>
                </a:r>
              </a:p>
              <a:p>
                <a:pPr marL="117475" indent="-117475">
                  <a:lnSpc>
                    <a:spcPct val="114000"/>
                  </a:lnSpc>
                  <a:buClr>
                    <a:schemeClr val="bg1">
                      <a:lumMod val="50000"/>
                    </a:schemeClr>
                  </a:buClr>
                  <a:buSzPct val="50000"/>
                  <a:buFont typeface="Wingdings" pitchFamily="2" charset="2"/>
                  <a:buChar char="l"/>
                </a:pPr>
                <a:r>
                  <a:rPr lang="en-GB" sz="1400" b="0" i="0" dirty="0">
                    <a:solidFill>
                      <a:srgbClr val="242424"/>
                    </a:solidFill>
                    <a:effectLst/>
                    <a:latin typeface="Century Gothic" panose="020B0502020202020204" pitchFamily="34" charset="0"/>
                  </a:rPr>
                  <a:t>Hammersmith and Fulham (2)</a:t>
                </a:r>
                <a:endParaRPr lang="en-US" altLang="zh-CN" sz="1400" dirty="0">
                  <a:latin typeface="Calibri" pitchFamily="34" charset="0"/>
                  <a:cs typeface="Calibri" pitchFamily="34" charset="0"/>
                </a:endParaRPr>
              </a:p>
            </p:txBody>
          </p:sp>
        </p:grpSp>
        <p:sp>
          <p:nvSpPr>
            <p:cNvPr id="26" name="Oval 25">
              <a:extLst>
                <a:ext uri="{FF2B5EF4-FFF2-40B4-BE49-F238E27FC236}">
                  <a16:creationId xmlns:a16="http://schemas.microsoft.com/office/drawing/2014/main" id="{26EE0773-FF0E-5617-BCCF-99BE059A236B}"/>
                </a:ext>
                <a:ext uri="{C183D7F6-B498-43B3-948B-1728B52AA6E4}">
                  <adec:decorative xmlns:adec="http://schemas.microsoft.com/office/drawing/2017/decorative" val="1"/>
                </a:ext>
              </a:extLst>
            </p:cNvPr>
            <p:cNvSpPr>
              <a:spLocks noChangeArrowheads="1"/>
            </p:cNvSpPr>
            <p:nvPr/>
          </p:nvSpPr>
          <p:spPr bwMode="gray">
            <a:xfrm>
              <a:off x="5047245" y="5216444"/>
              <a:ext cx="108821" cy="10882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cxnSp>
          <p:nvCxnSpPr>
            <p:cNvPr id="27" name="肘形连接符 139">
              <a:extLst>
                <a:ext uri="{FF2B5EF4-FFF2-40B4-BE49-F238E27FC236}">
                  <a16:creationId xmlns:a16="http://schemas.microsoft.com/office/drawing/2014/main" id="{C5C856F4-874B-6291-36CB-15AC75757454}"/>
                </a:ext>
              </a:extLst>
            </p:cNvPr>
            <p:cNvCxnSpPr>
              <a:cxnSpLocks/>
              <a:stCxn id="46" idx="1"/>
              <a:endCxn id="26" idx="4"/>
            </p:cNvCxnSpPr>
            <p:nvPr/>
          </p:nvCxnSpPr>
          <p:spPr>
            <a:xfrm rot="10800000">
              <a:off x="5101657" y="5325265"/>
              <a:ext cx="982705" cy="442348"/>
            </a:xfrm>
            <a:prstGeom prst="bentConnector2">
              <a:avLst/>
            </a:prstGeom>
            <a:noFill/>
            <a:ln w="9525">
              <a:solidFill>
                <a:srgbClr val="C00000"/>
              </a:solidFill>
              <a:prstDash val="sysDash"/>
              <a:miter lim="800000"/>
              <a:headEnd/>
              <a:tailEnd/>
            </a:ln>
          </p:spPr>
        </p:cxnSp>
        <p:grpSp>
          <p:nvGrpSpPr>
            <p:cNvPr id="28" name="组合 71">
              <a:extLst>
                <a:ext uri="{FF2B5EF4-FFF2-40B4-BE49-F238E27FC236}">
                  <a16:creationId xmlns:a16="http://schemas.microsoft.com/office/drawing/2014/main" id="{780016B2-3F11-9E21-4E56-58A774DEF513}"/>
                </a:ext>
              </a:extLst>
            </p:cNvPr>
            <p:cNvGrpSpPr/>
            <p:nvPr/>
          </p:nvGrpSpPr>
          <p:grpSpPr>
            <a:xfrm>
              <a:off x="6143636" y="2714620"/>
              <a:ext cx="2174415" cy="990091"/>
              <a:chOff x="416520" y="4774171"/>
              <a:chExt cx="2174415" cy="990091"/>
            </a:xfrm>
          </p:grpSpPr>
          <p:sp>
            <p:nvSpPr>
              <p:cNvPr id="43" name="圆角矩形 113">
                <a:extLst>
                  <a:ext uri="{FF2B5EF4-FFF2-40B4-BE49-F238E27FC236}">
                    <a16:creationId xmlns:a16="http://schemas.microsoft.com/office/drawing/2014/main" id="{E7D7F6BE-CD1D-9496-5399-29B71E6EADA4}"/>
                  </a:ext>
                </a:extLst>
              </p:cNvPr>
              <p:cNvSpPr/>
              <p:nvPr/>
            </p:nvSpPr>
            <p:spPr>
              <a:xfrm>
                <a:off x="416520" y="4964088"/>
                <a:ext cx="2109658" cy="800174"/>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US" altLang="zh-CN" kern="0" dirty="0">
                    <a:solidFill>
                      <a:sysClr val="windowText" lastClr="000000"/>
                    </a:solidFill>
                    <a:latin typeface="Calibri" pitchFamily="34" charset="0"/>
                    <a:ea typeface="微软雅黑" pitchFamily="34" charset="-122"/>
                    <a:cs typeface="Calibri" pitchFamily="34" charset="0"/>
                  </a:rPr>
                  <a:t>          </a:t>
                </a:r>
                <a:endParaRPr lang="zh-CN" altLang="en-US" kern="0" dirty="0">
                  <a:solidFill>
                    <a:sysClr val="windowText" lastClr="000000"/>
                  </a:solidFill>
                  <a:latin typeface="Calibri" pitchFamily="34" charset="0"/>
                  <a:ea typeface="微软雅黑" pitchFamily="34" charset="-122"/>
                  <a:cs typeface="Calibri" pitchFamily="34" charset="0"/>
                </a:endParaRPr>
              </a:p>
            </p:txBody>
          </p:sp>
          <p:sp>
            <p:nvSpPr>
              <p:cNvPr id="44" name="圆角矩形 45">
                <a:extLst>
                  <a:ext uri="{FF2B5EF4-FFF2-40B4-BE49-F238E27FC236}">
                    <a16:creationId xmlns:a16="http://schemas.microsoft.com/office/drawing/2014/main" id="{8761E363-1C22-E235-292A-67B02051415C}"/>
                  </a:ext>
                </a:extLst>
              </p:cNvPr>
              <p:cNvSpPr/>
              <p:nvPr/>
            </p:nvSpPr>
            <p:spPr>
              <a:xfrm>
                <a:off x="680339" y="4774171"/>
                <a:ext cx="1582020" cy="422783"/>
              </a:xfrm>
              <a:prstGeom prst="roundRect">
                <a:avLst>
                  <a:gd name="adj" fmla="val 50000"/>
                </a:avLst>
              </a:pr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US" altLang="zh-CN" sz="1500" b="1" kern="0" dirty="0">
                    <a:solidFill>
                      <a:schemeClr val="bg1"/>
                    </a:solidFill>
                  </a:rPr>
                  <a:t>East Midlands</a:t>
                </a:r>
              </a:p>
            </p:txBody>
          </p:sp>
          <p:sp>
            <p:nvSpPr>
              <p:cNvPr id="45" name="Text Box 16">
                <a:extLst>
                  <a:ext uri="{FF2B5EF4-FFF2-40B4-BE49-F238E27FC236}">
                    <a16:creationId xmlns:a16="http://schemas.microsoft.com/office/drawing/2014/main" id="{36395AAE-1DFA-2639-0512-DC5BC790069D}"/>
                  </a:ext>
                </a:extLst>
              </p:cNvPr>
              <p:cNvSpPr txBox="1">
                <a:spLocks noChangeArrowheads="1"/>
              </p:cNvSpPr>
              <p:nvPr/>
            </p:nvSpPr>
            <p:spPr bwMode="auto">
              <a:xfrm>
                <a:off x="481277" y="5301819"/>
                <a:ext cx="2109658" cy="316369"/>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US" altLang="zh-CN" sz="1400" dirty="0">
                    <a:latin typeface="Century Gothic" panose="020B0502020202020204" pitchFamily="34" charset="0"/>
                    <a:cs typeface="Calibri" pitchFamily="34" charset="0"/>
                  </a:rPr>
                  <a:t>Northamptonshire (1)</a:t>
                </a:r>
              </a:p>
            </p:txBody>
          </p:sp>
        </p:grpSp>
        <p:sp>
          <p:nvSpPr>
            <p:cNvPr id="29" name="Oval 25">
              <a:extLst>
                <a:ext uri="{FF2B5EF4-FFF2-40B4-BE49-F238E27FC236}">
                  <a16:creationId xmlns:a16="http://schemas.microsoft.com/office/drawing/2014/main" id="{E007828E-9BD2-499C-EE8D-46D2A1A48CF2}"/>
                </a:ext>
                <a:ext uri="{C183D7F6-B498-43B3-948B-1728B52AA6E4}">
                  <adec:decorative xmlns:adec="http://schemas.microsoft.com/office/drawing/2017/decorative" val="1"/>
                </a:ext>
              </a:extLst>
            </p:cNvPr>
            <p:cNvSpPr>
              <a:spLocks noChangeArrowheads="1"/>
            </p:cNvSpPr>
            <p:nvPr/>
          </p:nvSpPr>
          <p:spPr bwMode="gray">
            <a:xfrm>
              <a:off x="4653245" y="3956686"/>
              <a:ext cx="108821" cy="10882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cxnSp>
          <p:nvCxnSpPr>
            <p:cNvPr id="30" name="肘形连接符 139">
              <a:extLst>
                <a:ext uri="{FF2B5EF4-FFF2-40B4-BE49-F238E27FC236}">
                  <a16:creationId xmlns:a16="http://schemas.microsoft.com/office/drawing/2014/main" id="{86DA2B2E-55DD-63B4-DDD3-274F2A9932FC}"/>
                </a:ext>
              </a:extLst>
            </p:cNvPr>
            <p:cNvCxnSpPr>
              <a:cxnSpLocks/>
              <a:stCxn id="43" idx="1"/>
              <a:endCxn id="29" idx="0"/>
            </p:cNvCxnSpPr>
            <p:nvPr/>
          </p:nvCxnSpPr>
          <p:spPr>
            <a:xfrm rot="10800000" flipV="1">
              <a:off x="4707656" y="3304624"/>
              <a:ext cx="1435980" cy="652062"/>
            </a:xfrm>
            <a:prstGeom prst="bentConnector2">
              <a:avLst/>
            </a:prstGeom>
            <a:noFill/>
            <a:ln w="9525">
              <a:solidFill>
                <a:srgbClr val="C00000"/>
              </a:solidFill>
              <a:prstDash val="sysDash"/>
              <a:miter lim="800000"/>
              <a:headEnd/>
              <a:tailEnd/>
            </a:ln>
          </p:spPr>
        </p:cxnSp>
        <p:grpSp>
          <p:nvGrpSpPr>
            <p:cNvPr id="31" name="组合 71">
              <a:extLst>
                <a:ext uri="{FF2B5EF4-FFF2-40B4-BE49-F238E27FC236}">
                  <a16:creationId xmlns:a16="http://schemas.microsoft.com/office/drawing/2014/main" id="{EA90607B-4001-9688-7030-6C3B5792A74E}"/>
                </a:ext>
              </a:extLst>
            </p:cNvPr>
            <p:cNvGrpSpPr/>
            <p:nvPr/>
          </p:nvGrpSpPr>
          <p:grpSpPr>
            <a:xfrm>
              <a:off x="-48964" y="1583221"/>
              <a:ext cx="2966210" cy="2312418"/>
              <a:chOff x="-440032" y="4773590"/>
              <a:chExt cx="2966210" cy="2312418"/>
            </a:xfrm>
          </p:grpSpPr>
          <p:sp>
            <p:nvSpPr>
              <p:cNvPr id="40" name="圆角矩形 119">
                <a:extLst>
                  <a:ext uri="{FF2B5EF4-FFF2-40B4-BE49-F238E27FC236}">
                    <a16:creationId xmlns:a16="http://schemas.microsoft.com/office/drawing/2014/main" id="{B417281C-FC5B-63A1-61E8-7B1AA25CBC99}"/>
                  </a:ext>
                </a:extLst>
              </p:cNvPr>
              <p:cNvSpPr/>
              <p:nvPr/>
            </p:nvSpPr>
            <p:spPr>
              <a:xfrm>
                <a:off x="-440032" y="4964087"/>
                <a:ext cx="2966210" cy="2121921"/>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US" altLang="zh-CN" kern="0" dirty="0">
                    <a:solidFill>
                      <a:sysClr val="windowText" lastClr="000000"/>
                    </a:solidFill>
                    <a:latin typeface="Calibri" pitchFamily="34" charset="0"/>
                    <a:ea typeface="微软雅黑" pitchFamily="34" charset="-122"/>
                    <a:cs typeface="Calibri" pitchFamily="34" charset="0"/>
                  </a:rPr>
                  <a:t>          </a:t>
                </a:r>
                <a:endParaRPr lang="zh-CN" altLang="en-US" kern="0" dirty="0">
                  <a:solidFill>
                    <a:sysClr val="windowText" lastClr="000000"/>
                  </a:solidFill>
                  <a:latin typeface="Calibri" pitchFamily="34" charset="0"/>
                  <a:ea typeface="微软雅黑" pitchFamily="34" charset="-122"/>
                  <a:cs typeface="Calibri" pitchFamily="34" charset="0"/>
                </a:endParaRPr>
              </a:p>
            </p:txBody>
          </p:sp>
          <p:sp>
            <p:nvSpPr>
              <p:cNvPr id="41" name="圆角矩形 45">
                <a:extLst>
                  <a:ext uri="{FF2B5EF4-FFF2-40B4-BE49-F238E27FC236}">
                    <a16:creationId xmlns:a16="http://schemas.microsoft.com/office/drawing/2014/main" id="{713D835C-F045-EEBA-B9D2-926EA61A4E69}"/>
                  </a:ext>
                </a:extLst>
              </p:cNvPr>
              <p:cNvSpPr/>
              <p:nvPr/>
            </p:nvSpPr>
            <p:spPr>
              <a:xfrm>
                <a:off x="252063" y="4773590"/>
                <a:ext cx="1582020" cy="422783"/>
              </a:xfrm>
              <a:prstGeom prst="roundRect">
                <a:avLst>
                  <a:gd name="adj" fmla="val 50000"/>
                </a:avLst>
              </a:pr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US" altLang="zh-CN" sz="1500" b="1" kern="0" dirty="0">
                    <a:solidFill>
                      <a:schemeClr val="bg1"/>
                    </a:solidFill>
                  </a:rPr>
                  <a:t>North West</a:t>
                </a:r>
              </a:p>
            </p:txBody>
          </p:sp>
          <p:sp>
            <p:nvSpPr>
              <p:cNvPr id="42" name="Text Box 16">
                <a:extLst>
                  <a:ext uri="{FF2B5EF4-FFF2-40B4-BE49-F238E27FC236}">
                    <a16:creationId xmlns:a16="http://schemas.microsoft.com/office/drawing/2014/main" id="{4B326D62-7576-D815-369F-13DA9C82F722}"/>
                  </a:ext>
                </a:extLst>
              </p:cNvPr>
              <p:cNvSpPr txBox="1">
                <a:spLocks noChangeArrowheads="1"/>
              </p:cNvSpPr>
              <p:nvPr/>
            </p:nvSpPr>
            <p:spPr bwMode="auto">
              <a:xfrm>
                <a:off x="-386494" y="5221455"/>
                <a:ext cx="2823470" cy="1544269"/>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altLang="zh-CN" sz="1400" dirty="0">
                    <a:latin typeface="Century Gothic" panose="020B0502020202020204" pitchFamily="34" charset="0"/>
                    <a:cs typeface="Calibri" pitchFamily="34" charset="0"/>
                  </a:rPr>
                  <a:t>Manchester (1)</a:t>
                </a:r>
              </a:p>
              <a:p>
                <a:pPr marL="117475" indent="-117475">
                  <a:lnSpc>
                    <a:spcPct val="114000"/>
                  </a:lnSpc>
                  <a:buClr>
                    <a:schemeClr val="bg1">
                      <a:lumMod val="50000"/>
                    </a:schemeClr>
                  </a:buClr>
                  <a:buSzPct val="50000"/>
                  <a:buFont typeface="Wingdings" pitchFamily="2" charset="2"/>
                  <a:buChar char="l"/>
                </a:pPr>
                <a:r>
                  <a:rPr lang="en-GB" altLang="zh-CN" sz="1400" dirty="0">
                    <a:latin typeface="Century Gothic" panose="020B0502020202020204" pitchFamily="34" charset="0"/>
                    <a:cs typeface="Calibri" pitchFamily="34" charset="0"/>
                  </a:rPr>
                  <a:t>Lancashire (1)</a:t>
                </a:r>
              </a:p>
              <a:p>
                <a:pPr marL="117475" indent="-117475">
                  <a:lnSpc>
                    <a:spcPct val="114000"/>
                  </a:lnSpc>
                  <a:buClr>
                    <a:schemeClr val="bg1">
                      <a:lumMod val="50000"/>
                    </a:schemeClr>
                  </a:buClr>
                  <a:buSzPct val="50000"/>
                  <a:buFont typeface="Wingdings" pitchFamily="2" charset="2"/>
                  <a:buChar char="l"/>
                </a:pPr>
                <a:r>
                  <a:rPr lang="en-GB" altLang="zh-CN" sz="1400" dirty="0">
                    <a:latin typeface="Century Gothic" panose="020B0502020202020204" pitchFamily="34" charset="0"/>
                    <a:cs typeface="Calibri" pitchFamily="34" charset="0"/>
                  </a:rPr>
                  <a:t>Cheshire East, Cheshire West, Halton and Warrington (3)</a:t>
                </a:r>
              </a:p>
              <a:p>
                <a:pPr marL="117475" indent="-117475">
                  <a:lnSpc>
                    <a:spcPct val="114000"/>
                  </a:lnSpc>
                  <a:buClr>
                    <a:schemeClr val="bg1">
                      <a:lumMod val="50000"/>
                    </a:schemeClr>
                  </a:buClr>
                  <a:buSzPct val="50000"/>
                  <a:buFont typeface="Wingdings" pitchFamily="2" charset="2"/>
                  <a:buChar char="l"/>
                </a:pPr>
                <a:r>
                  <a:rPr lang="en-GB" altLang="zh-CN" sz="1400" dirty="0">
                    <a:latin typeface="Century Gothic" panose="020B0502020202020204" pitchFamily="34" charset="0"/>
                    <a:cs typeface="Calibri" pitchFamily="34" charset="0"/>
                  </a:rPr>
                  <a:t>Bolton (1)</a:t>
                </a:r>
              </a:p>
              <a:p>
                <a:pPr marL="117475" indent="-117475">
                  <a:lnSpc>
                    <a:spcPct val="114000"/>
                  </a:lnSpc>
                  <a:buClr>
                    <a:schemeClr val="bg1">
                      <a:lumMod val="50000"/>
                    </a:schemeClr>
                  </a:buClr>
                  <a:buSzPct val="50000"/>
                  <a:buFont typeface="Wingdings" pitchFamily="2" charset="2"/>
                  <a:buChar char="l"/>
                </a:pPr>
                <a:r>
                  <a:rPr lang="en-GB" altLang="zh-CN" sz="1400" dirty="0">
                    <a:latin typeface="Century Gothic" panose="020B0502020202020204" pitchFamily="34" charset="0"/>
                    <a:cs typeface="Calibri" pitchFamily="34" charset="0"/>
                  </a:rPr>
                  <a:t>Blackburn with Darwen (1)</a:t>
                </a:r>
              </a:p>
            </p:txBody>
          </p:sp>
        </p:grpSp>
        <p:sp>
          <p:nvSpPr>
            <p:cNvPr id="32" name="Oval 25">
              <a:extLst>
                <a:ext uri="{FF2B5EF4-FFF2-40B4-BE49-F238E27FC236}">
                  <a16:creationId xmlns:a16="http://schemas.microsoft.com/office/drawing/2014/main" id="{580617B2-96A5-43F4-AB0B-7DF786DC131F}"/>
                </a:ext>
                <a:ext uri="{C183D7F6-B498-43B3-948B-1728B52AA6E4}">
                  <adec:decorative xmlns:adec="http://schemas.microsoft.com/office/drawing/2017/decorative" val="1"/>
                </a:ext>
              </a:extLst>
            </p:cNvPr>
            <p:cNvSpPr>
              <a:spLocks noChangeArrowheads="1"/>
            </p:cNvSpPr>
            <p:nvPr/>
          </p:nvSpPr>
          <p:spPr bwMode="gray">
            <a:xfrm>
              <a:off x="3560590" y="2607086"/>
              <a:ext cx="108821" cy="10882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cxnSp>
          <p:nvCxnSpPr>
            <p:cNvPr id="33" name="肘形连接符 139">
              <a:extLst>
                <a:ext uri="{FF2B5EF4-FFF2-40B4-BE49-F238E27FC236}">
                  <a16:creationId xmlns:a16="http://schemas.microsoft.com/office/drawing/2014/main" id="{6558AB3E-95EE-FC86-7FCD-5BA5D0E36850}"/>
                </a:ext>
                <a:ext uri="{C183D7F6-B498-43B3-948B-1728B52AA6E4}">
                  <adec:decorative xmlns:adec="http://schemas.microsoft.com/office/drawing/2017/decorative" val="1"/>
                </a:ext>
              </a:extLst>
            </p:cNvPr>
            <p:cNvCxnSpPr>
              <a:cxnSpLocks/>
              <a:stCxn id="40" idx="3"/>
              <a:endCxn id="32" idx="0"/>
            </p:cNvCxnSpPr>
            <p:nvPr/>
          </p:nvCxnSpPr>
          <p:spPr>
            <a:xfrm flipV="1">
              <a:off x="2917246" y="2607086"/>
              <a:ext cx="697755" cy="227593"/>
            </a:xfrm>
            <a:prstGeom prst="bentConnector4">
              <a:avLst>
                <a:gd name="adj1" fmla="val 46101"/>
                <a:gd name="adj2" fmla="val 252403"/>
              </a:avLst>
            </a:prstGeom>
            <a:noFill/>
            <a:ln w="9525">
              <a:solidFill>
                <a:srgbClr val="C00000"/>
              </a:solidFill>
              <a:prstDash val="sysDash"/>
              <a:miter lim="800000"/>
              <a:headEnd/>
              <a:tailEnd/>
            </a:ln>
          </p:spPr>
        </p:cxnSp>
        <p:grpSp>
          <p:nvGrpSpPr>
            <p:cNvPr id="34" name="组合 71">
              <a:extLst>
                <a:ext uri="{FF2B5EF4-FFF2-40B4-BE49-F238E27FC236}">
                  <a16:creationId xmlns:a16="http://schemas.microsoft.com/office/drawing/2014/main" id="{0F4B5308-A239-2C8F-FFED-266507F5F931}"/>
                </a:ext>
              </a:extLst>
            </p:cNvPr>
            <p:cNvGrpSpPr/>
            <p:nvPr/>
          </p:nvGrpSpPr>
          <p:grpSpPr>
            <a:xfrm>
              <a:off x="1214414" y="4000504"/>
              <a:ext cx="2109658" cy="1266069"/>
              <a:chOff x="416520" y="4774171"/>
              <a:chExt cx="2109658" cy="1266069"/>
            </a:xfrm>
          </p:grpSpPr>
          <p:sp>
            <p:nvSpPr>
              <p:cNvPr id="37" name="圆角矩形 125">
                <a:extLst>
                  <a:ext uri="{FF2B5EF4-FFF2-40B4-BE49-F238E27FC236}">
                    <a16:creationId xmlns:a16="http://schemas.microsoft.com/office/drawing/2014/main" id="{DFAF618D-33E2-C368-1703-C3594BB47B2E}"/>
                  </a:ext>
                </a:extLst>
              </p:cNvPr>
              <p:cNvSpPr/>
              <p:nvPr/>
            </p:nvSpPr>
            <p:spPr>
              <a:xfrm>
                <a:off x="416520" y="4964087"/>
                <a:ext cx="2109658" cy="1076153"/>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US" altLang="zh-CN" kern="0" dirty="0">
                    <a:solidFill>
                      <a:sysClr val="windowText" lastClr="000000"/>
                    </a:solidFill>
                    <a:latin typeface="Calibri" pitchFamily="34" charset="0"/>
                    <a:ea typeface="微软雅黑" pitchFamily="34" charset="-122"/>
                    <a:cs typeface="Calibri" pitchFamily="34" charset="0"/>
                  </a:rPr>
                  <a:t>          </a:t>
                </a:r>
                <a:endParaRPr lang="zh-CN" altLang="en-US" kern="0" dirty="0">
                  <a:solidFill>
                    <a:sysClr val="windowText" lastClr="000000"/>
                  </a:solidFill>
                  <a:latin typeface="Calibri" pitchFamily="34" charset="0"/>
                  <a:ea typeface="微软雅黑" pitchFamily="34" charset="-122"/>
                  <a:cs typeface="Calibri" pitchFamily="34" charset="0"/>
                </a:endParaRPr>
              </a:p>
            </p:txBody>
          </p:sp>
          <p:sp>
            <p:nvSpPr>
              <p:cNvPr id="38" name="圆角矩形 45">
                <a:extLst>
                  <a:ext uri="{FF2B5EF4-FFF2-40B4-BE49-F238E27FC236}">
                    <a16:creationId xmlns:a16="http://schemas.microsoft.com/office/drawing/2014/main" id="{2E28BE09-5E69-B2F9-5331-14BDE242BE17}"/>
                  </a:ext>
                </a:extLst>
              </p:cNvPr>
              <p:cNvSpPr/>
              <p:nvPr/>
            </p:nvSpPr>
            <p:spPr>
              <a:xfrm>
                <a:off x="680339" y="4774171"/>
                <a:ext cx="1582020" cy="422783"/>
              </a:xfrm>
              <a:prstGeom prst="roundRect">
                <a:avLst>
                  <a:gd name="adj" fmla="val 50000"/>
                </a:avLst>
              </a:pr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US" altLang="zh-CN" sz="1500" b="1" kern="0" dirty="0">
                    <a:solidFill>
                      <a:schemeClr val="bg1"/>
                    </a:solidFill>
                  </a:rPr>
                  <a:t>West Midlands</a:t>
                </a:r>
              </a:p>
            </p:txBody>
          </p:sp>
          <p:sp>
            <p:nvSpPr>
              <p:cNvPr id="39" name="Text Box 16">
                <a:extLst>
                  <a:ext uri="{FF2B5EF4-FFF2-40B4-BE49-F238E27FC236}">
                    <a16:creationId xmlns:a16="http://schemas.microsoft.com/office/drawing/2014/main" id="{16FB7DFF-8FF1-EFC8-914C-99CB669BDBEB}"/>
                  </a:ext>
                </a:extLst>
              </p:cNvPr>
              <p:cNvSpPr txBox="1">
                <a:spLocks noChangeArrowheads="1"/>
              </p:cNvSpPr>
              <p:nvPr/>
            </p:nvSpPr>
            <p:spPr bwMode="auto">
              <a:xfrm>
                <a:off x="481277" y="5301819"/>
                <a:ext cx="1978393" cy="569515"/>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US" altLang="zh-CN" sz="1400" dirty="0">
                    <a:latin typeface="Century Gothic" panose="020B0502020202020204" pitchFamily="34" charset="0"/>
                    <a:cs typeface="Calibri" pitchFamily="34" charset="0"/>
                  </a:rPr>
                  <a:t>Birmingham (3)</a:t>
                </a:r>
              </a:p>
              <a:p>
                <a:pPr marL="117475" indent="-117475">
                  <a:lnSpc>
                    <a:spcPct val="114000"/>
                  </a:lnSpc>
                  <a:buClr>
                    <a:schemeClr val="bg1">
                      <a:lumMod val="50000"/>
                    </a:schemeClr>
                  </a:buClr>
                  <a:buSzPct val="50000"/>
                  <a:buFont typeface="Wingdings" pitchFamily="2" charset="2"/>
                  <a:buChar char="l"/>
                </a:pPr>
                <a:r>
                  <a:rPr lang="en-US" altLang="zh-CN" sz="1400" dirty="0">
                    <a:latin typeface="Century Gothic" panose="020B0502020202020204" pitchFamily="34" charset="0"/>
                    <a:cs typeface="Calibri" pitchFamily="34" charset="0"/>
                  </a:rPr>
                  <a:t>Staffordshire (3</a:t>
                </a:r>
                <a:r>
                  <a:rPr lang="en-US" altLang="zh-CN" sz="1400" dirty="0">
                    <a:latin typeface="Calibri" pitchFamily="34" charset="0"/>
                    <a:cs typeface="Calibri" pitchFamily="34" charset="0"/>
                  </a:rPr>
                  <a:t>)</a:t>
                </a:r>
              </a:p>
            </p:txBody>
          </p:sp>
        </p:grpSp>
        <p:sp>
          <p:nvSpPr>
            <p:cNvPr id="35" name="Oval 25">
              <a:extLst>
                <a:ext uri="{FF2B5EF4-FFF2-40B4-BE49-F238E27FC236}">
                  <a16:creationId xmlns:a16="http://schemas.microsoft.com/office/drawing/2014/main" id="{1EFBC624-483E-5D81-77EC-C4A785358921}"/>
                </a:ext>
              </a:extLst>
            </p:cNvPr>
            <p:cNvSpPr>
              <a:spLocks noChangeArrowheads="1"/>
            </p:cNvSpPr>
            <p:nvPr/>
          </p:nvSpPr>
          <p:spPr bwMode="gray">
            <a:xfrm>
              <a:off x="3892589" y="4418076"/>
              <a:ext cx="108821" cy="10882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cxnSp>
          <p:nvCxnSpPr>
            <p:cNvPr id="36" name="肘形连接符 139">
              <a:extLst>
                <a:ext uri="{FF2B5EF4-FFF2-40B4-BE49-F238E27FC236}">
                  <a16:creationId xmlns:a16="http://schemas.microsoft.com/office/drawing/2014/main" id="{F7CED1BD-5B14-3DEA-E204-271354380918}"/>
                </a:ext>
                <a:ext uri="{C183D7F6-B498-43B3-948B-1728B52AA6E4}">
                  <adec:decorative xmlns:adec="http://schemas.microsoft.com/office/drawing/2017/decorative" val="1"/>
                </a:ext>
              </a:extLst>
            </p:cNvPr>
            <p:cNvCxnSpPr>
              <a:cxnSpLocks/>
            </p:cNvCxnSpPr>
            <p:nvPr/>
          </p:nvCxnSpPr>
          <p:spPr>
            <a:xfrm flipV="1">
              <a:off x="3326469" y="4536053"/>
              <a:ext cx="622928" cy="417350"/>
            </a:xfrm>
            <a:prstGeom prst="bentConnector4">
              <a:avLst>
                <a:gd name="adj1" fmla="val 98327"/>
                <a:gd name="adj2" fmla="val 108201"/>
              </a:avLst>
            </a:prstGeom>
            <a:noFill/>
            <a:ln w="9525">
              <a:solidFill>
                <a:srgbClr val="C00000"/>
              </a:solidFill>
              <a:prstDash val="sysDash"/>
              <a:miter lim="800000"/>
              <a:headEnd/>
              <a:tailEnd/>
            </a:ln>
          </p:spPr>
        </p:cxnSp>
      </p:grpSp>
    </p:spTree>
    <p:extLst>
      <p:ext uri="{BB962C8B-B14F-4D97-AF65-F5344CB8AC3E}">
        <p14:creationId xmlns:p14="http://schemas.microsoft.com/office/powerpoint/2010/main" val="390515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2E71-8422-A8B9-9D5B-F3BF526D457F}"/>
              </a:ext>
            </a:extLst>
          </p:cNvPr>
          <p:cNvSpPr>
            <a:spLocks noGrp="1"/>
          </p:cNvSpPr>
          <p:nvPr>
            <p:ph type="title"/>
          </p:nvPr>
        </p:nvSpPr>
        <p:spPr>
          <a:xfrm>
            <a:off x="696675" y="908862"/>
            <a:ext cx="9000000" cy="720000"/>
          </a:xfrm>
        </p:spPr>
        <p:txBody>
          <a:bodyPr/>
          <a:lstStyle/>
          <a:p>
            <a:r>
              <a:rPr lang="en-GB" dirty="0"/>
              <a:t>Interviews (2)</a:t>
            </a:r>
          </a:p>
        </p:txBody>
      </p:sp>
      <p:sp>
        <p:nvSpPr>
          <p:cNvPr id="3" name="Content Placeholder 2">
            <a:extLst>
              <a:ext uri="{FF2B5EF4-FFF2-40B4-BE49-F238E27FC236}">
                <a16:creationId xmlns:a16="http://schemas.microsoft.com/office/drawing/2014/main" id="{CD1AFF07-E70E-BA97-1166-7D727924C421}"/>
              </a:ext>
            </a:extLst>
          </p:cNvPr>
          <p:cNvSpPr>
            <a:spLocks noGrp="1"/>
          </p:cNvSpPr>
          <p:nvPr>
            <p:ph sz="half" idx="1"/>
          </p:nvPr>
        </p:nvSpPr>
        <p:spPr>
          <a:xfrm>
            <a:off x="695326" y="1989139"/>
            <a:ext cx="4356965" cy="4277610"/>
          </a:xfrm>
        </p:spPr>
        <p:txBody>
          <a:bodyPr/>
          <a:lstStyle/>
          <a:p>
            <a:pPr>
              <a:spcBef>
                <a:spcPts val="300"/>
              </a:spcBef>
              <a:spcAft>
                <a:spcPts val="300"/>
              </a:spcAft>
            </a:pPr>
            <a:r>
              <a:rPr lang="en-GB" sz="1600" b="1" dirty="0"/>
              <a:t>We spoke to 19 children aged 15-18* about:</a:t>
            </a:r>
          </a:p>
          <a:p>
            <a:pPr marL="285750" indent="-285750">
              <a:spcBef>
                <a:spcPts val="300"/>
              </a:spcBef>
              <a:spcAft>
                <a:spcPts val="300"/>
              </a:spcAft>
              <a:buClr>
                <a:schemeClr val="accent2"/>
              </a:buClr>
              <a:buFont typeface="Wingdings" panose="05000000000000000000" pitchFamily="2" charset="2"/>
              <a:buChar char="§"/>
            </a:pPr>
            <a:r>
              <a:rPr lang="en-GB" sz="1400" dirty="0"/>
              <a:t>Their experiences of engaging with youth justice services and the wider youth justice system;</a:t>
            </a:r>
          </a:p>
          <a:p>
            <a:pPr marL="285750" indent="-285750">
              <a:spcBef>
                <a:spcPts val="300"/>
              </a:spcBef>
              <a:spcAft>
                <a:spcPts val="300"/>
              </a:spcAft>
              <a:buClr>
                <a:schemeClr val="accent2"/>
              </a:buClr>
              <a:buFont typeface="Wingdings" panose="05000000000000000000" pitchFamily="2" charset="2"/>
              <a:buChar char="§"/>
            </a:pPr>
            <a:r>
              <a:rPr lang="en-GB" sz="1400" dirty="0"/>
              <a:t>The factors that contributed to their reoffending;</a:t>
            </a:r>
          </a:p>
          <a:p>
            <a:pPr marL="285750" indent="-285750">
              <a:spcBef>
                <a:spcPts val="300"/>
              </a:spcBef>
              <a:spcAft>
                <a:spcPts val="300"/>
              </a:spcAft>
              <a:buClr>
                <a:schemeClr val="accent2"/>
              </a:buClr>
              <a:buFont typeface="Wingdings" panose="05000000000000000000" pitchFamily="2" charset="2"/>
              <a:buChar char="§"/>
            </a:pPr>
            <a:r>
              <a:rPr lang="en-GB" sz="1400" dirty="0"/>
              <a:t>Whether/how their reoffending could have been prevented; and </a:t>
            </a:r>
          </a:p>
          <a:p>
            <a:pPr marL="285750" indent="-285750">
              <a:spcBef>
                <a:spcPts val="300"/>
              </a:spcBef>
              <a:spcAft>
                <a:spcPts val="300"/>
              </a:spcAft>
              <a:buClr>
                <a:schemeClr val="accent2"/>
              </a:buClr>
              <a:buFont typeface="Wingdings" panose="05000000000000000000" pitchFamily="2" charset="2"/>
              <a:buChar char="§"/>
            </a:pPr>
            <a:r>
              <a:rPr lang="en-GB" sz="1400" dirty="0"/>
              <a:t>How the above is impacted by, and differs across, children’s ethnic backgrounds.</a:t>
            </a:r>
          </a:p>
          <a:p>
            <a:pPr>
              <a:spcBef>
                <a:spcPts val="0"/>
              </a:spcBef>
              <a:spcAft>
                <a:spcPts val="0"/>
              </a:spcAft>
              <a:buClr>
                <a:schemeClr val="accent2"/>
              </a:buClr>
            </a:pPr>
            <a:endParaRPr lang="en-GB" sz="1400" i="1" dirty="0"/>
          </a:p>
          <a:p>
            <a:pPr>
              <a:spcBef>
                <a:spcPts val="300"/>
              </a:spcBef>
              <a:spcAft>
                <a:spcPts val="300"/>
              </a:spcAft>
              <a:buClr>
                <a:schemeClr val="accent2"/>
              </a:buClr>
            </a:pPr>
            <a:r>
              <a:rPr lang="en-GB" sz="1400" i="1" dirty="0"/>
              <a:t>* All interviewees were under 18 at the time of their most recent offence.</a:t>
            </a:r>
          </a:p>
        </p:txBody>
      </p:sp>
      <p:sp>
        <p:nvSpPr>
          <p:cNvPr id="5" name="Slide Number Placeholder 4">
            <a:extLst>
              <a:ext uri="{FF2B5EF4-FFF2-40B4-BE49-F238E27FC236}">
                <a16:creationId xmlns:a16="http://schemas.microsoft.com/office/drawing/2014/main" id="{E21401D4-DB28-F144-124F-C4F12A6D2CDF}"/>
              </a:ext>
            </a:extLst>
          </p:cNvPr>
          <p:cNvSpPr>
            <a:spLocks noGrp="1"/>
          </p:cNvSpPr>
          <p:nvPr>
            <p:ph type="sldNum" sz="quarter" idx="12"/>
          </p:nvPr>
        </p:nvSpPr>
        <p:spPr/>
        <p:txBody>
          <a:bodyPr/>
          <a:lstStyle/>
          <a:p>
            <a:fld id="{474D901F-357E-476E-8E2E-900A9D23D26D}" type="slidenum">
              <a:rPr lang="en-GB" smtClean="0"/>
              <a:t>8</a:t>
            </a:fld>
            <a:endParaRPr lang="en-GB" dirty="0"/>
          </a:p>
        </p:txBody>
      </p:sp>
      <p:graphicFrame>
        <p:nvGraphicFramePr>
          <p:cNvPr id="6" name="Chart 5">
            <a:extLst>
              <a:ext uri="{FF2B5EF4-FFF2-40B4-BE49-F238E27FC236}">
                <a16:creationId xmlns:a16="http://schemas.microsoft.com/office/drawing/2014/main" id="{58E8C701-74DD-DAFC-D50F-7621D5961DA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620405205"/>
              </p:ext>
            </p:extLst>
          </p:nvPr>
        </p:nvGraphicFramePr>
        <p:xfrm>
          <a:off x="5332650" y="1265382"/>
          <a:ext cx="6162675" cy="50013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2958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1C91-9198-3019-A4BD-AD63C94E42D4}"/>
              </a:ext>
            </a:extLst>
          </p:cNvPr>
          <p:cNvSpPr>
            <a:spLocks noGrp="1"/>
          </p:cNvSpPr>
          <p:nvPr>
            <p:ph type="title"/>
          </p:nvPr>
        </p:nvSpPr>
        <p:spPr/>
        <p:txBody>
          <a:bodyPr/>
          <a:lstStyle/>
          <a:p>
            <a:r>
              <a:rPr lang="en-GB" dirty="0"/>
              <a:t>What the research told us</a:t>
            </a:r>
          </a:p>
        </p:txBody>
      </p:sp>
    </p:spTree>
    <p:extLst>
      <p:ext uri="{BB962C8B-B14F-4D97-AF65-F5344CB8AC3E}">
        <p14:creationId xmlns:p14="http://schemas.microsoft.com/office/powerpoint/2010/main" val="1561871880"/>
      </p:ext>
    </p:extLst>
  </p:cSld>
  <p:clrMapOvr>
    <a:masterClrMapping/>
  </p:clrMapOvr>
</p:sld>
</file>

<file path=ppt/theme/theme1.xml><?xml version="1.0" encoding="utf-8"?>
<a:theme xmlns:a="http://schemas.openxmlformats.org/drawingml/2006/main" name="Office Theme">
  <a:themeElements>
    <a:clrScheme name="Traverse - Colours">
      <a:dk1>
        <a:srgbClr val="3C3C3C"/>
      </a:dk1>
      <a:lt1>
        <a:srgbClr val="FFFFFF"/>
      </a:lt1>
      <a:dk2>
        <a:srgbClr val="925496"/>
      </a:dk2>
      <a:lt2>
        <a:srgbClr val="DCDCDC"/>
      </a:lt2>
      <a:accent1>
        <a:srgbClr val="925496"/>
      </a:accent1>
      <a:accent2>
        <a:srgbClr val="E5005A"/>
      </a:accent2>
      <a:accent3>
        <a:srgbClr val="144A8B"/>
      </a:accent3>
      <a:accent4>
        <a:srgbClr val="009C84"/>
      </a:accent4>
      <a:accent5>
        <a:srgbClr val="F28F27"/>
      </a:accent5>
      <a:accent6>
        <a:srgbClr val="FCC928"/>
      </a:accent6>
      <a:hlink>
        <a:srgbClr val="925496"/>
      </a:hlink>
      <a:folHlink>
        <a:srgbClr val="E5005A"/>
      </a:folHlink>
    </a:clrScheme>
    <a:fontScheme name="Traverse - Font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lnSpc>
            <a:spcPts val="1400"/>
          </a:lnSpc>
          <a:spcBef>
            <a:spcPts val="300"/>
          </a:spcBef>
          <a:spcAft>
            <a:spcPts val="300"/>
          </a:spcAft>
          <a:defRPr sz="1200" dirty="0" err="1" smtClean="0"/>
        </a:defPPr>
      </a:lstStyle>
    </a:txDef>
  </a:objectDefaults>
  <a:extraClrSchemeLst/>
  <a:extLst>
    <a:ext uri="{05A4C25C-085E-4340-85A3-A5531E510DB2}">
      <thm15:themeFamily xmlns:thm15="http://schemas.microsoft.com/office/thememl/2012/main" name="09 - Presentation Template - Century Gothic 18pt (1).potx" id="{A8C3DF4A-F3A7-4413-A5D5-12F5DF96ADB0}" vid="{0891B6D4-BDBA-4667-A4A7-529535000D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entury Gothic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entury Gothic"/>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entury Gothic" panose="020F0502020204030204"/>
        <a:ea typeface=""/>
        <a:cs typeface=""/>
        <a:font script="Jpan" typeface="游ゴシック"/>
        <a:font script="Hang" typeface="맑은 고딕"/>
        <a:font script="Hans" typeface="等线"/>
        <a:font script="Hant" typeface="新細明體"/>
        <a:font script="Arab" typeface="Century Gothic"/>
        <a:font script="Hebr" typeface="Century Gothic"/>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entury Gothic"/>
        <a:font script="Uigh" typeface="Microsoft Uighur"/>
        <a:font script="Geor" typeface="Sylfaen"/>
        <a:font script="Armn" typeface="Century Gothic"/>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E3F6B41A1DAB4B87E6A50B1B33ACF9" ma:contentTypeVersion="10" ma:contentTypeDescription="Create a new document." ma:contentTypeScope="" ma:versionID="e78412c14bdfb1142c6e0aa1137a0e2a">
  <xsd:schema xmlns:xsd="http://www.w3.org/2001/XMLSchema" xmlns:xs="http://www.w3.org/2001/XMLSchema" xmlns:p="http://schemas.microsoft.com/office/2006/metadata/properties" xmlns:ns3="2332c961-6f67-4d2a-9fad-b382164b977c" targetNamespace="http://schemas.microsoft.com/office/2006/metadata/properties" ma:root="true" ma:fieldsID="cf45646752356660bc533a9ad480929c" ns3:_="">
    <xsd:import namespace="2332c961-6f67-4d2a-9fad-b382164b977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32c961-6f67-4d2a-9fad-b382164b977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E8C46D-46AA-45AB-9203-425FCC3E36E7}">
  <ds:schemaRefs>
    <ds:schemaRef ds:uri="http://schemas.microsoft.com/sharepoint/v3/contenttype/forms"/>
  </ds:schemaRefs>
</ds:datastoreItem>
</file>

<file path=customXml/itemProps2.xml><?xml version="1.0" encoding="utf-8"?>
<ds:datastoreItem xmlns:ds="http://schemas.openxmlformats.org/officeDocument/2006/customXml" ds:itemID="{3DCA2C9B-0138-4104-8B04-13946D6D10B4}">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2332c961-6f67-4d2a-9fad-b382164b977c"/>
    <ds:schemaRef ds:uri="http://purl.org/dc/dcmitype/"/>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95EB80E-D82B-460F-900F-CE5928F62F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32c961-6f67-4d2a-9fad-b382164b97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YJB_EDRR_ChildFriendlySummary_021222</Template>
  <TotalTime>43</TotalTime>
  <Words>1302</Words>
  <Application>Microsoft Office PowerPoint</Application>
  <PresentationFormat>Widescreen</PresentationFormat>
  <Paragraphs>129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Montserrat SemiBold</vt:lpstr>
      <vt:lpstr>Wingdings</vt:lpstr>
      <vt:lpstr>Office Theme</vt:lpstr>
      <vt:lpstr>Reoffending and Ethnicity</vt:lpstr>
      <vt:lpstr>Acknowledgements</vt:lpstr>
      <vt:lpstr>Foreword</vt:lpstr>
      <vt:lpstr>How we did this research</vt:lpstr>
      <vt:lpstr>Background</vt:lpstr>
      <vt:lpstr>Focus groups</vt:lpstr>
      <vt:lpstr>Interviews (1)</vt:lpstr>
      <vt:lpstr>Interviews (2)</vt:lpstr>
      <vt:lpstr>What the research told us</vt:lpstr>
      <vt:lpstr>Marginalisation of individuals and communities</vt:lpstr>
      <vt:lpstr>Marginalisation of individuals and communities</vt:lpstr>
      <vt:lpstr>Bias among individuals and organisations</vt:lpstr>
      <vt:lpstr>Bias among individuals and organisations</vt:lpstr>
      <vt:lpstr>Weaknesses in prevention and support</vt:lpstr>
      <vt:lpstr>Weaknesses in prevention and support</vt:lpstr>
      <vt:lpstr>Recommendations</vt:lpstr>
      <vt:lpstr>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Reoffending and Ethnicity</dc:title>
  <dc:creator>Walwyn, Manila(YJB)</dc:creator>
  <cp:lastModifiedBy>Craig, Daniel (YJB)</cp:lastModifiedBy>
  <cp:revision>11</cp:revision>
  <dcterms:created xsi:type="dcterms:W3CDTF">2022-12-05T09:54:20Z</dcterms:created>
  <dcterms:modified xsi:type="dcterms:W3CDTF">2023-04-18T07:07:06Z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0x010100A4E3F6B41A1DAB4B87E6A50B1B33ACF9</vt:lpwstr>
  </property>
  <property fmtid="{D5CDD505-2E9C-101B-9397-08002B2CF9AE}" pid="3" name="_dlc_DocIdItemGuid">
    <vt:lpwstr>84ce5d7c-14ae-42e5-9eff-d70396109f88</vt:lpwstr>
  </property>
  <property fmtid="{D5CDD505-2E9C-101B-9397-08002B2CF9AE}" pid="4" name="MediaServiceImageTags">
    <vt:lpwstr/>
  </property>
</Properties>
</file>