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6" r:id="rId5"/>
  </p:sldMasterIdLst>
  <p:notesMasterIdLst>
    <p:notesMasterId r:id="rId18"/>
  </p:notesMasterIdLst>
  <p:handoutMasterIdLst>
    <p:handoutMasterId r:id="rId19"/>
  </p:handoutMasterIdLst>
  <p:sldIdLst>
    <p:sldId id="266" r:id="rId6"/>
    <p:sldId id="473" r:id="rId7"/>
    <p:sldId id="471" r:id="rId8"/>
    <p:sldId id="449" r:id="rId9"/>
    <p:sldId id="474" r:id="rId10"/>
    <p:sldId id="450" r:id="rId11"/>
    <p:sldId id="469" r:id="rId12"/>
    <p:sldId id="448" r:id="rId13"/>
    <p:sldId id="452" r:id="rId14"/>
    <p:sldId id="451" r:id="rId15"/>
    <p:sldId id="444" r:id="rId16"/>
    <p:sldId id="4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6900"/>
    <a:srgbClr val="2C3941"/>
    <a:srgbClr val="663300"/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1" autoAdjust="0"/>
    <p:restoredTop sz="94660"/>
  </p:normalViewPr>
  <p:slideViewPr>
    <p:cSldViewPr snapToGrid="0">
      <p:cViewPr varScale="1">
        <p:scale>
          <a:sx n="65" d="100"/>
          <a:sy n="65" d="100"/>
        </p:scale>
        <p:origin x="60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1836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433FCE-A898-499D-9655-CA4FED781A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22FF94-D324-4AED-AA2C-B8531F0F90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ED2F1-E383-4862-B9EE-804A5760F275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C8286D-60D9-4885-8E60-CF28154219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9BF821-45CE-4E99-BE0B-DD5BBF8A37D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DC090-7140-4FC3-B9B1-C572AF441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0068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55C47-024C-440B-937E-9467729E2753}" type="datetimeFigureOut">
              <a:rPr lang="en-GB" smtClean="0"/>
              <a:t>24/11/2021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EC866-31D6-402F-BED5-B6C8A3200C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939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GB" dirty="0"/>
              <a:t>Gallery Space</a:t>
            </a:r>
          </a:p>
        </p:txBody>
      </p:sp>
    </p:spTree>
    <p:extLst>
      <p:ext uri="{BB962C8B-B14F-4D97-AF65-F5344CB8AC3E}">
        <p14:creationId xmlns:p14="http://schemas.microsoft.com/office/powerpoint/2010/main" val="2190690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Chic Office</a:t>
            </a:r>
          </a:p>
        </p:txBody>
      </p:sp>
    </p:spTree>
    <p:extLst>
      <p:ext uri="{BB962C8B-B14F-4D97-AF65-F5344CB8AC3E}">
        <p14:creationId xmlns:p14="http://schemas.microsoft.com/office/powerpoint/2010/main" val="1206655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Stylish studio</a:t>
            </a:r>
          </a:p>
        </p:txBody>
      </p:sp>
    </p:spTree>
    <p:extLst>
      <p:ext uri="{BB962C8B-B14F-4D97-AF65-F5344CB8AC3E}">
        <p14:creationId xmlns:p14="http://schemas.microsoft.com/office/powerpoint/2010/main" val="1228507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Urban hub</a:t>
            </a:r>
          </a:p>
        </p:txBody>
      </p:sp>
    </p:spTree>
    <p:extLst>
      <p:ext uri="{BB962C8B-B14F-4D97-AF65-F5344CB8AC3E}">
        <p14:creationId xmlns:p14="http://schemas.microsoft.com/office/powerpoint/2010/main" val="887502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Sunny office</a:t>
            </a:r>
          </a:p>
        </p:txBody>
      </p:sp>
    </p:spTree>
    <p:extLst>
      <p:ext uri="{BB962C8B-B14F-4D97-AF65-F5344CB8AC3E}">
        <p14:creationId xmlns:p14="http://schemas.microsoft.com/office/powerpoint/2010/main" val="935958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 userDrawn="1">
  <p:cSld name="Title + 3 column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0" y="-25"/>
            <a:ext cx="12192000" cy="6863837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rgbClr val="0F1E28">
              <a:alpha val="86030"/>
            </a:srgb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8"/>
          <p:cNvSpPr txBox="1">
            <a:spLocks noGrp="1"/>
          </p:cNvSpPr>
          <p:nvPr>
            <p:ph type="title" hasCustomPrompt="1"/>
          </p:nvPr>
        </p:nvSpPr>
        <p:spPr>
          <a:xfrm>
            <a:off x="609599" y="783567"/>
            <a:ext cx="10096820" cy="95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add title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9D9CEA-925F-44C3-A0F7-1394DB0F59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1017924" y="159387"/>
            <a:ext cx="960000" cy="960000"/>
          </a:xfrm>
          <a:prstGeom prst="rect">
            <a:avLst/>
          </a:prstGeom>
        </p:spPr>
      </p:pic>
      <p:sp>
        <p:nvSpPr>
          <p:cNvPr id="9" name="Google Shape;48;p8">
            <a:extLst>
              <a:ext uri="{FF2B5EF4-FFF2-40B4-BE49-F238E27FC236}">
                <a16:creationId xmlns:a16="http://schemas.microsoft.com/office/drawing/2014/main" id="{D866890B-526B-4175-B733-8B46DCF35EA7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609599" y="1894733"/>
            <a:ext cx="7675975" cy="43784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609585" lvl="0" indent="-431789" rtl="0">
              <a:spcBef>
                <a:spcPts val="80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▲"/>
              <a:defRPr sz="2000">
                <a:solidFill>
                  <a:schemeClr val="bg1"/>
                </a:solidFill>
                <a:latin typeface="+mn-lt"/>
              </a:defRPr>
            </a:lvl1pPr>
            <a:lvl2pPr marL="1219170" lvl="1" indent="-431789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2000"/>
            </a:lvl2pPr>
            <a:lvl3pPr marL="1828754" lvl="2" indent="-431789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2000"/>
            </a:lvl3pPr>
            <a:lvl4pPr marL="2438339" lvl="3" indent="-431789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2000"/>
            </a:lvl4pPr>
            <a:lvl5pPr marL="3047924" lvl="4" indent="-431789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1572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1_Title + 3 columns">
    <p:bg>
      <p:bgPr>
        <a:blipFill dpi="0" rotWithShape="1">
          <a:blip r:embed="rId2" cstate="screen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0" y="-25"/>
            <a:ext cx="12192000" cy="6863837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rgbClr val="0F1E28">
              <a:alpha val="86030"/>
            </a:srgb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8"/>
          <p:cNvSpPr txBox="1">
            <a:spLocks noGrp="1"/>
          </p:cNvSpPr>
          <p:nvPr>
            <p:ph type="title" hasCustomPrompt="1"/>
          </p:nvPr>
        </p:nvSpPr>
        <p:spPr>
          <a:xfrm>
            <a:off x="609600" y="783567"/>
            <a:ext cx="7675976" cy="95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add title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3BCA89E7-9EF1-466E-9B82-F01748C05CD8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9D9CEA-925F-44C3-A0F7-1394DB0F59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1017924" y="159387"/>
            <a:ext cx="960000" cy="960000"/>
          </a:xfrm>
          <a:prstGeom prst="rect">
            <a:avLst/>
          </a:prstGeom>
        </p:spPr>
      </p:pic>
      <p:sp>
        <p:nvSpPr>
          <p:cNvPr id="9" name="Google Shape;48;p8">
            <a:extLst>
              <a:ext uri="{FF2B5EF4-FFF2-40B4-BE49-F238E27FC236}">
                <a16:creationId xmlns:a16="http://schemas.microsoft.com/office/drawing/2014/main" id="{D866890B-526B-4175-B733-8B46DCF35EA7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894733"/>
            <a:ext cx="2400000" cy="43784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609570" lvl="0" indent="-431779" rtl="0">
              <a:spcBef>
                <a:spcPts val="80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▲"/>
              <a:defRPr sz="2000">
                <a:solidFill>
                  <a:schemeClr val="bg1"/>
                </a:solidFill>
                <a:latin typeface="+mn-lt"/>
              </a:defRPr>
            </a:lvl1pPr>
            <a:lvl2pPr marL="1219140" lvl="1" indent="-431779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2000"/>
            </a:lvl2pPr>
            <a:lvl3pPr marL="1828709" lvl="2" indent="-431779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2000"/>
            </a:lvl3pPr>
            <a:lvl4pPr marL="2438278" lvl="3" indent="-431779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2000"/>
            </a:lvl4pPr>
            <a:lvl5pPr marL="3047848" lvl="4" indent="-431779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418" lvl="5" indent="-431779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6987" lvl="6" indent="-431779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557" lvl="7" indent="-431779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126" lvl="8" indent="-431779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  <p:sp>
        <p:nvSpPr>
          <p:cNvPr id="10" name="Google Shape;48;p8">
            <a:extLst>
              <a:ext uri="{FF2B5EF4-FFF2-40B4-BE49-F238E27FC236}">
                <a16:creationId xmlns:a16="http://schemas.microsoft.com/office/drawing/2014/main" id="{9BD2ECB3-D2B2-4A21-B6F5-866936B9A2CD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3247588" y="1894733"/>
            <a:ext cx="2400000" cy="43784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609570" lvl="0" indent="-431779" rtl="0">
              <a:spcBef>
                <a:spcPts val="80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▲"/>
              <a:defRPr sz="2000">
                <a:solidFill>
                  <a:schemeClr val="bg1"/>
                </a:solidFill>
                <a:latin typeface="+mn-lt"/>
              </a:defRPr>
            </a:lvl1pPr>
            <a:lvl2pPr marL="1219140" lvl="1" indent="-431779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2000"/>
            </a:lvl2pPr>
            <a:lvl3pPr marL="1828709" lvl="2" indent="-431779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2000"/>
            </a:lvl3pPr>
            <a:lvl4pPr marL="2438278" lvl="3" indent="-431779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2000"/>
            </a:lvl4pPr>
            <a:lvl5pPr marL="3047848" lvl="4" indent="-431779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418" lvl="5" indent="-431779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6987" lvl="6" indent="-431779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557" lvl="7" indent="-431779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126" lvl="8" indent="-431779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  <p:sp>
        <p:nvSpPr>
          <p:cNvPr id="11" name="Google Shape;48;p8">
            <a:extLst>
              <a:ext uri="{FF2B5EF4-FFF2-40B4-BE49-F238E27FC236}">
                <a16:creationId xmlns:a16="http://schemas.microsoft.com/office/drawing/2014/main" id="{B8F5B007-2B52-49E2-A61F-6905EA63CBC9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5885576" y="1894733"/>
            <a:ext cx="2400000" cy="43784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609570" lvl="0" indent="-431779" rtl="0">
              <a:spcBef>
                <a:spcPts val="80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▲"/>
              <a:defRPr sz="2000">
                <a:solidFill>
                  <a:schemeClr val="bg1"/>
                </a:solidFill>
                <a:latin typeface="+mn-lt"/>
              </a:defRPr>
            </a:lvl1pPr>
            <a:lvl2pPr marL="1219140" lvl="1" indent="-431779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2000"/>
            </a:lvl2pPr>
            <a:lvl3pPr marL="1828709" lvl="2" indent="-431779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2000"/>
            </a:lvl3pPr>
            <a:lvl4pPr marL="2438278" lvl="3" indent="-431779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2000"/>
            </a:lvl4pPr>
            <a:lvl5pPr marL="3047848" lvl="4" indent="-431779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418" lvl="5" indent="-431779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6987" lvl="6" indent="-431779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557" lvl="7" indent="-431779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126" lvl="8" indent="-431779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4518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>
  <p:cSld name="1_Title + 3 column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0" y="-25"/>
            <a:ext cx="12192000" cy="6863837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chemeClr val="bg1">
              <a:alpha val="86030"/>
            </a:scheme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8"/>
          <p:cNvSpPr txBox="1">
            <a:spLocks noGrp="1"/>
          </p:cNvSpPr>
          <p:nvPr>
            <p:ph type="title" hasCustomPrompt="1"/>
          </p:nvPr>
        </p:nvSpPr>
        <p:spPr>
          <a:xfrm>
            <a:off x="609601" y="783567"/>
            <a:ext cx="7675977" cy="95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add title</a:t>
            </a:r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894733"/>
            <a:ext cx="2400000" cy="43784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609570" lvl="0" indent="-431779" rtl="0">
              <a:spcBef>
                <a:spcPts val="80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▲"/>
              <a:defRPr sz="2000">
                <a:solidFill>
                  <a:schemeClr val="tx1"/>
                </a:solidFill>
                <a:latin typeface="+mn-lt"/>
              </a:defRPr>
            </a:lvl1pPr>
            <a:lvl2pPr marL="1219140" lvl="1" indent="-431779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2000"/>
            </a:lvl2pPr>
            <a:lvl3pPr marL="1828709" lvl="2" indent="-431779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2000"/>
            </a:lvl3pPr>
            <a:lvl4pPr marL="2438278" lvl="3" indent="-431779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2000"/>
            </a:lvl4pPr>
            <a:lvl5pPr marL="3047848" lvl="4" indent="-431779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418" lvl="5" indent="-431779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6987" lvl="6" indent="-431779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557" lvl="7" indent="-431779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126" lvl="8" indent="-431779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9D9CEA-925F-44C3-A0F7-1394DB0F59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1017924" y="159387"/>
            <a:ext cx="960000" cy="960000"/>
          </a:xfrm>
          <a:prstGeom prst="rect">
            <a:avLst/>
          </a:prstGeom>
        </p:spPr>
      </p:pic>
      <p:sp>
        <p:nvSpPr>
          <p:cNvPr id="9" name="Google Shape;48;p8">
            <a:extLst>
              <a:ext uri="{FF2B5EF4-FFF2-40B4-BE49-F238E27FC236}">
                <a16:creationId xmlns:a16="http://schemas.microsoft.com/office/drawing/2014/main" id="{D77E544B-D680-4339-962B-EC7FA404215A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3247588" y="1894733"/>
            <a:ext cx="2400000" cy="43784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609570" lvl="0" indent="-431779" rtl="0">
              <a:spcBef>
                <a:spcPts val="80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▲"/>
              <a:defRPr sz="2000">
                <a:solidFill>
                  <a:schemeClr val="tx1"/>
                </a:solidFill>
                <a:latin typeface="+mn-lt"/>
              </a:defRPr>
            </a:lvl1pPr>
            <a:lvl2pPr marL="1219140" lvl="1" indent="-431779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2000"/>
            </a:lvl2pPr>
            <a:lvl3pPr marL="1828709" lvl="2" indent="-431779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2000"/>
            </a:lvl3pPr>
            <a:lvl4pPr marL="2438278" lvl="3" indent="-431779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2000"/>
            </a:lvl4pPr>
            <a:lvl5pPr marL="3047848" lvl="4" indent="-431779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418" lvl="5" indent="-431779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6987" lvl="6" indent="-431779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557" lvl="7" indent="-431779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126" lvl="8" indent="-431779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  <p:sp>
        <p:nvSpPr>
          <p:cNvPr id="10" name="Google Shape;48;p8">
            <a:extLst>
              <a:ext uri="{FF2B5EF4-FFF2-40B4-BE49-F238E27FC236}">
                <a16:creationId xmlns:a16="http://schemas.microsoft.com/office/drawing/2014/main" id="{5DA780E6-99C0-4D66-BA2C-F847E86BFB2F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5885576" y="1894733"/>
            <a:ext cx="2400000" cy="43784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609570" lvl="0" indent="-431779" rtl="0">
              <a:spcBef>
                <a:spcPts val="80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▲"/>
              <a:defRPr sz="2000">
                <a:solidFill>
                  <a:schemeClr val="tx1"/>
                </a:solidFill>
                <a:latin typeface="+mn-lt"/>
              </a:defRPr>
            </a:lvl1pPr>
            <a:lvl2pPr marL="1219140" lvl="1" indent="-431779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2000"/>
            </a:lvl2pPr>
            <a:lvl3pPr marL="1828709" lvl="2" indent="-431779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2000"/>
            </a:lvl3pPr>
            <a:lvl4pPr marL="2438278" lvl="3" indent="-431779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2000"/>
            </a:lvl4pPr>
            <a:lvl5pPr marL="3047848" lvl="4" indent="-431779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418" lvl="5" indent="-431779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6987" lvl="6" indent="-431779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557" lvl="7" indent="-431779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126" lvl="8" indent="-431779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3956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609600" y="1857375"/>
            <a:ext cx="8264800" cy="471049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70" lvl="0" indent="-304784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1" name="Google Shape;61;p10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3BCA89E7-9EF1-466E-9B82-F01748C05CD8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D00EA6-5035-4507-B56E-6DBD6CCC63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6135" y="783568"/>
            <a:ext cx="4825620" cy="606925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6FEE318-88AC-40E0-8F17-A15FEBFD3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783567"/>
            <a:ext cx="10204495" cy="958400"/>
          </a:xfrm>
          <a:prstGeom prst="rect">
            <a:avLst/>
          </a:prstGeom>
        </p:spPr>
        <p:txBody>
          <a:bodyPr/>
          <a:lstStyle>
            <a:lvl1pPr>
              <a:defRPr sz="4267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014FF1-603D-4F8A-90A6-44B9B6D0E43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1017924" y="159387"/>
            <a:ext cx="960000" cy="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07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18E68-FA2D-45C2-B74D-904F14C597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03FD40-50B5-4C6B-AFE1-793FF5CAF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D62B0-4E56-4F33-8CF5-8C55D746A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252F6B-5091-486B-941E-DB985D076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ADADF-7677-4A9F-AE47-17F399210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A89E7-9EF1-466E-9B82-F01748C05C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4094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 userDrawn="1">
  <p:cSld name="1_Title + 3 column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0" y="-25"/>
            <a:ext cx="12192000" cy="6863837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chemeClr val="bg1">
              <a:alpha val="86030"/>
            </a:scheme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8"/>
          <p:cNvSpPr txBox="1">
            <a:spLocks noGrp="1"/>
          </p:cNvSpPr>
          <p:nvPr>
            <p:ph type="title" hasCustomPrompt="1"/>
          </p:nvPr>
        </p:nvSpPr>
        <p:spPr>
          <a:xfrm>
            <a:off x="609599" y="783567"/>
            <a:ext cx="10096820" cy="95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add title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9D9CEA-925F-44C3-A0F7-1394DB0F59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1017924" y="159387"/>
            <a:ext cx="960000" cy="960000"/>
          </a:xfrm>
          <a:prstGeom prst="rect">
            <a:avLst/>
          </a:prstGeom>
        </p:spPr>
      </p:pic>
      <p:sp>
        <p:nvSpPr>
          <p:cNvPr id="9" name="Google Shape;48;p8">
            <a:extLst>
              <a:ext uri="{FF2B5EF4-FFF2-40B4-BE49-F238E27FC236}">
                <a16:creationId xmlns:a16="http://schemas.microsoft.com/office/drawing/2014/main" id="{D866890B-526B-4175-B733-8B46DCF35EA7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609599" y="1894733"/>
            <a:ext cx="7675975" cy="43784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609585" lvl="0" indent="-431789" rtl="0">
              <a:spcBef>
                <a:spcPts val="80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▲"/>
              <a:defRPr sz="2000">
                <a:solidFill>
                  <a:schemeClr val="tx1"/>
                </a:solidFill>
                <a:latin typeface="+mn-lt"/>
              </a:defRPr>
            </a:lvl1pPr>
            <a:lvl2pPr marL="1219170" lvl="1" indent="-431789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2000"/>
            </a:lvl2pPr>
            <a:lvl3pPr marL="1828754" lvl="2" indent="-431789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2000"/>
            </a:lvl3pPr>
            <a:lvl4pPr marL="2438339" lvl="3" indent="-431789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2000"/>
            </a:lvl4pPr>
            <a:lvl5pPr marL="3047924" lvl="4" indent="-431789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273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7;p12">
            <a:extLst>
              <a:ext uri="{FF2B5EF4-FFF2-40B4-BE49-F238E27FC236}">
                <a16:creationId xmlns:a16="http://schemas.microsoft.com/office/drawing/2014/main" id="{BE9C7AA7-D5B5-42F7-BC3F-A74CEAA852CC}"/>
              </a:ext>
            </a:extLst>
          </p:cNvPr>
          <p:cNvSpPr/>
          <p:nvPr userDrawn="1"/>
        </p:nvSpPr>
        <p:spPr>
          <a:xfrm flipH="1">
            <a:off x="6801600" y="0"/>
            <a:ext cx="5390400" cy="6895035"/>
          </a:xfrm>
          <a:custGeom>
            <a:avLst/>
            <a:gdLst/>
            <a:ahLst/>
            <a:cxnLst/>
            <a:rect l="l" t="t" r="r" b="b"/>
            <a:pathLst>
              <a:path w="161407" h="206500" extrusionOk="0">
                <a:moveTo>
                  <a:pt x="71935" y="206500"/>
                </a:moveTo>
                <a:lnTo>
                  <a:pt x="161407" y="0"/>
                </a:lnTo>
                <a:lnTo>
                  <a:pt x="0" y="0"/>
                </a:lnTo>
                <a:lnTo>
                  <a:pt x="0" y="206143"/>
                </a:lnTo>
                <a:close/>
              </a:path>
            </a:pathLst>
          </a:custGeom>
          <a:solidFill>
            <a:srgbClr val="0F1E28">
              <a:alpha val="86030"/>
            </a:srgbClr>
          </a:solidFill>
          <a:ln>
            <a:noFill/>
          </a:ln>
          <a:effectLst>
            <a:outerShdw dist="9525" algn="bl" rotWithShape="0">
              <a:schemeClr val="lt1">
                <a:alpha val="15000"/>
              </a:schemeClr>
            </a:outerShdw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344D3C-B4BC-4DD8-9CEE-17CD22C77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6185"/>
            <a:ext cx="10194248" cy="1325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ED0D03-85BF-4821-8568-CA73780E617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" name="Google Shape;21;p4">
            <a:extLst>
              <a:ext uri="{FF2B5EF4-FFF2-40B4-BE49-F238E27FC236}">
                <a16:creationId xmlns:a16="http://schemas.microsoft.com/office/drawing/2014/main" id="{6F25192C-E746-45D3-A9BB-B29BAD0CE1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601" y="1946621"/>
            <a:ext cx="6971980" cy="399977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algn="l" rtl="0">
              <a:spcBef>
                <a:spcPts val="8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▲"/>
              <a:defRPr>
                <a:solidFill>
                  <a:schemeClr val="tx1"/>
                </a:solidFill>
                <a:latin typeface="+mn-lt"/>
              </a:defRPr>
            </a:lvl1pPr>
            <a:lvl2pPr marL="1219170" lvl="1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2pPr>
            <a:lvl3pPr marL="1828754" lvl="2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3pPr>
            <a:lvl4pPr marL="2438339" lvl="3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4pPr>
            <a:lvl5pPr marL="3047924" lvl="4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B42D7EF-171B-4A33-8BC4-F9D0C3928E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1017924" y="159387"/>
            <a:ext cx="960000" cy="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393192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 userDrawn="1">
  <p:cSld name="1_Title + 3 column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0" y="-25"/>
            <a:ext cx="12192000" cy="6863837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chemeClr val="bg1">
              <a:alpha val="86030"/>
            </a:scheme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8"/>
          <p:cNvSpPr txBox="1">
            <a:spLocks noGrp="1"/>
          </p:cNvSpPr>
          <p:nvPr>
            <p:ph type="title" hasCustomPrompt="1"/>
          </p:nvPr>
        </p:nvSpPr>
        <p:spPr>
          <a:xfrm>
            <a:off x="609600" y="783567"/>
            <a:ext cx="7675977" cy="95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add title</a:t>
            </a:r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 hasCustomPrompt="1"/>
          </p:nvPr>
        </p:nvSpPr>
        <p:spPr>
          <a:xfrm>
            <a:off x="609600" y="1894733"/>
            <a:ext cx="2400000" cy="43784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609585" lvl="0" indent="-431789" rtl="0">
              <a:spcBef>
                <a:spcPts val="80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▲"/>
              <a:defRPr sz="2000">
                <a:solidFill>
                  <a:schemeClr val="tx1"/>
                </a:solidFill>
                <a:latin typeface="+mn-lt"/>
              </a:defRPr>
            </a:lvl1pPr>
            <a:lvl2pPr marL="1219170" lvl="1" indent="-431789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2000"/>
            </a:lvl2pPr>
            <a:lvl3pPr marL="1828754" lvl="2" indent="-431789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2000"/>
            </a:lvl3pPr>
            <a:lvl4pPr marL="2438339" lvl="3" indent="-431789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2000"/>
            </a:lvl4pPr>
            <a:lvl5pPr marL="3047924" lvl="4" indent="-431789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9D9CEA-925F-44C3-A0F7-1394DB0F59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1017924" y="159387"/>
            <a:ext cx="960000" cy="960000"/>
          </a:xfrm>
          <a:prstGeom prst="rect">
            <a:avLst/>
          </a:prstGeom>
        </p:spPr>
      </p:pic>
      <p:sp>
        <p:nvSpPr>
          <p:cNvPr id="9" name="Google Shape;48;p8">
            <a:extLst>
              <a:ext uri="{FF2B5EF4-FFF2-40B4-BE49-F238E27FC236}">
                <a16:creationId xmlns:a16="http://schemas.microsoft.com/office/drawing/2014/main" id="{D77E544B-D680-4339-962B-EC7FA404215A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3247588" y="1894733"/>
            <a:ext cx="2400000" cy="43784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609585" lvl="0" indent="-431789" rtl="0">
              <a:spcBef>
                <a:spcPts val="80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▲"/>
              <a:defRPr sz="2000">
                <a:solidFill>
                  <a:schemeClr val="tx1"/>
                </a:solidFill>
                <a:latin typeface="+mn-lt"/>
              </a:defRPr>
            </a:lvl1pPr>
            <a:lvl2pPr marL="1219170" lvl="1" indent="-431789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2000"/>
            </a:lvl2pPr>
            <a:lvl3pPr marL="1828754" lvl="2" indent="-431789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2000"/>
            </a:lvl3pPr>
            <a:lvl4pPr marL="2438339" lvl="3" indent="-431789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2000"/>
            </a:lvl4pPr>
            <a:lvl5pPr marL="3047924" lvl="4" indent="-431789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  <p:sp>
        <p:nvSpPr>
          <p:cNvPr id="10" name="Google Shape;48;p8">
            <a:extLst>
              <a:ext uri="{FF2B5EF4-FFF2-40B4-BE49-F238E27FC236}">
                <a16:creationId xmlns:a16="http://schemas.microsoft.com/office/drawing/2014/main" id="{5DA780E6-99C0-4D66-BA2C-F847E86BFB2F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5885576" y="1894733"/>
            <a:ext cx="2400000" cy="43784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609585" lvl="0" indent="-431789" rtl="0">
              <a:spcBef>
                <a:spcPts val="80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▲"/>
              <a:defRPr sz="2000">
                <a:solidFill>
                  <a:schemeClr val="tx1"/>
                </a:solidFill>
                <a:latin typeface="+mn-lt"/>
              </a:defRPr>
            </a:lvl1pPr>
            <a:lvl2pPr marL="1219170" lvl="1" indent="-431789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2000"/>
            </a:lvl2pPr>
            <a:lvl3pPr marL="1828754" lvl="2" indent="-431789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2000"/>
            </a:lvl3pPr>
            <a:lvl4pPr marL="2438339" lvl="3" indent="-431789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2000"/>
            </a:lvl4pPr>
            <a:lvl5pPr marL="3047924" lvl="4" indent="-431789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509" lvl="5" indent="-431789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093" lvl="6" indent="-431789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678" lvl="7" indent="-431789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263" lvl="8" indent="-431789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8915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userDrawn="1">
  <p:cSld name="Caption"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609600" y="1857374"/>
            <a:ext cx="8264800" cy="471049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304792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  <a:latin typeface="+mj-lt"/>
              </a:defRPr>
            </a:lvl1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D00EA6-5035-4507-B56E-6DBD6CCC63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356134" y="783566"/>
            <a:ext cx="4825620" cy="606925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6FEE318-88AC-40E0-8F17-A15FEBFD3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783567"/>
            <a:ext cx="10204495" cy="958400"/>
          </a:xfrm>
          <a:prstGeom prst="rect">
            <a:avLst/>
          </a:prstGeom>
        </p:spPr>
        <p:txBody>
          <a:bodyPr/>
          <a:lstStyle>
            <a:lvl1pPr>
              <a:defRPr sz="4267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014FF1-603D-4F8A-90A6-44B9B6D0E43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11017924" y="159387"/>
            <a:ext cx="960000" cy="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341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17" y="-25"/>
            <a:ext cx="8601059" cy="6863837"/>
          </a:xfrm>
          <a:custGeom>
            <a:avLst/>
            <a:gdLst/>
            <a:ahLst/>
            <a:cxnLst/>
            <a:rect l="l" t="t" r="r" b="b"/>
            <a:pathLst>
              <a:path w="4644941" h="4202349" extrusionOk="0">
                <a:moveTo>
                  <a:pt x="281653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4644942" y="0"/>
                </a:lnTo>
                <a:lnTo>
                  <a:pt x="2816531" y="4202349"/>
                </a:lnTo>
                <a:close/>
              </a:path>
            </a:pathLst>
          </a:custGeom>
          <a:solidFill>
            <a:srgbClr val="0F1E28">
              <a:alpha val="84706"/>
            </a:srgbClr>
          </a:solidFill>
          <a:ln>
            <a:noFill/>
          </a:ln>
          <a:effectLst>
            <a:outerShdw dist="9525" algn="bl" rotWithShape="0">
              <a:schemeClr val="lt1">
                <a:alpha val="15000"/>
              </a:scheme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609599" y="1496133"/>
            <a:ext cx="5250756" cy="386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5333"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8D22508-5E1E-4F99-B776-69DD5410225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1085500" y="5712381"/>
            <a:ext cx="960000" cy="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50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>
  <p:cSld name="Title + 3 column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0" y="-25"/>
            <a:ext cx="12192000" cy="6863837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rgbClr val="0F1E28">
              <a:alpha val="86030"/>
            </a:srgb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8"/>
          <p:cNvSpPr txBox="1">
            <a:spLocks noGrp="1"/>
          </p:cNvSpPr>
          <p:nvPr>
            <p:ph type="title" hasCustomPrompt="1"/>
          </p:nvPr>
        </p:nvSpPr>
        <p:spPr>
          <a:xfrm>
            <a:off x="609599" y="783567"/>
            <a:ext cx="10096820" cy="95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add title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3BCA89E7-9EF1-466E-9B82-F01748C05CD8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9D9CEA-925F-44C3-A0F7-1394DB0F59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1017924" y="159387"/>
            <a:ext cx="960000" cy="960000"/>
          </a:xfrm>
          <a:prstGeom prst="rect">
            <a:avLst/>
          </a:prstGeom>
        </p:spPr>
      </p:pic>
      <p:sp>
        <p:nvSpPr>
          <p:cNvPr id="9" name="Google Shape;48;p8">
            <a:extLst>
              <a:ext uri="{FF2B5EF4-FFF2-40B4-BE49-F238E27FC236}">
                <a16:creationId xmlns:a16="http://schemas.microsoft.com/office/drawing/2014/main" id="{D866890B-526B-4175-B733-8B46DCF35EA7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609601" y="1894733"/>
            <a:ext cx="7675975" cy="43784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609570" lvl="0" indent="-431779" rtl="0">
              <a:spcBef>
                <a:spcPts val="80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▲"/>
              <a:defRPr sz="2000">
                <a:solidFill>
                  <a:schemeClr val="bg1"/>
                </a:solidFill>
                <a:latin typeface="+mn-lt"/>
              </a:defRPr>
            </a:lvl1pPr>
            <a:lvl2pPr marL="1219140" lvl="1" indent="-431779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2000"/>
            </a:lvl2pPr>
            <a:lvl3pPr marL="1828709" lvl="2" indent="-431779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2000"/>
            </a:lvl3pPr>
            <a:lvl4pPr marL="2438278" lvl="3" indent="-431779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2000"/>
            </a:lvl4pPr>
            <a:lvl5pPr marL="3047848" lvl="4" indent="-431779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418" lvl="5" indent="-431779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6987" lvl="6" indent="-431779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557" lvl="7" indent="-431779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126" lvl="8" indent="-431779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5705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preserve="1">
  <p:cSld name="1_Title + 3 column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0" y="-25"/>
            <a:ext cx="12192000" cy="6863837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chemeClr val="bg1">
              <a:alpha val="86030"/>
            </a:scheme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8"/>
          <p:cNvSpPr txBox="1">
            <a:spLocks noGrp="1"/>
          </p:cNvSpPr>
          <p:nvPr>
            <p:ph type="title" hasCustomPrompt="1"/>
          </p:nvPr>
        </p:nvSpPr>
        <p:spPr>
          <a:xfrm>
            <a:off x="609599" y="783567"/>
            <a:ext cx="10096820" cy="95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+mj-l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GB"/>
              <a:t>Click to add title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59D9CEA-925F-44C3-A0F7-1394DB0F59A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1017924" y="159387"/>
            <a:ext cx="960000" cy="960000"/>
          </a:xfrm>
          <a:prstGeom prst="rect">
            <a:avLst/>
          </a:prstGeom>
        </p:spPr>
      </p:pic>
      <p:sp>
        <p:nvSpPr>
          <p:cNvPr id="9" name="Google Shape;48;p8">
            <a:extLst>
              <a:ext uri="{FF2B5EF4-FFF2-40B4-BE49-F238E27FC236}">
                <a16:creationId xmlns:a16="http://schemas.microsoft.com/office/drawing/2014/main" id="{D866890B-526B-4175-B733-8B46DCF35EA7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609601" y="1894733"/>
            <a:ext cx="7675975" cy="4378400"/>
          </a:xfrm>
          <a:prstGeom prst="rect">
            <a:avLst/>
          </a:prstGeom>
        </p:spPr>
        <p:txBody>
          <a:bodyPr spcFirstLastPara="1" wrap="square" lIns="72000" tIns="0" rIns="72000" bIns="0" anchor="t" anchorCtr="0">
            <a:noAutofit/>
          </a:bodyPr>
          <a:lstStyle>
            <a:lvl1pPr marL="609570" lvl="0" indent="-431779" rtl="0">
              <a:spcBef>
                <a:spcPts val="80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▲"/>
              <a:defRPr sz="2000">
                <a:solidFill>
                  <a:schemeClr val="tx1"/>
                </a:solidFill>
                <a:latin typeface="+mn-lt"/>
              </a:defRPr>
            </a:lvl1pPr>
            <a:lvl2pPr marL="1219140" lvl="1" indent="-431779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2000"/>
            </a:lvl2pPr>
            <a:lvl3pPr marL="1828709" lvl="2" indent="-431779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2000"/>
            </a:lvl3pPr>
            <a:lvl4pPr marL="2438278" lvl="3" indent="-431779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2000"/>
            </a:lvl4pPr>
            <a:lvl5pPr marL="3047848" lvl="4" indent="-431779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418" lvl="5" indent="-431779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6987" lvl="6" indent="-431779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557" lvl="7" indent="-431779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126" lvl="8" indent="-431779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2000"/>
            </a:lvl9pPr>
          </a:lstStyle>
          <a:p>
            <a:r>
              <a:rPr lang="en-GB"/>
              <a:t>Click to add text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6843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text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7;p12">
            <a:extLst>
              <a:ext uri="{FF2B5EF4-FFF2-40B4-BE49-F238E27FC236}">
                <a16:creationId xmlns:a16="http://schemas.microsoft.com/office/drawing/2014/main" id="{BE9C7AA7-D5B5-42F7-BC3F-A74CEAA852CC}"/>
              </a:ext>
            </a:extLst>
          </p:cNvPr>
          <p:cNvSpPr/>
          <p:nvPr/>
        </p:nvSpPr>
        <p:spPr>
          <a:xfrm flipH="1">
            <a:off x="6801600" y="1"/>
            <a:ext cx="5390400" cy="6895035"/>
          </a:xfrm>
          <a:custGeom>
            <a:avLst/>
            <a:gdLst/>
            <a:ahLst/>
            <a:cxnLst/>
            <a:rect l="l" t="t" r="r" b="b"/>
            <a:pathLst>
              <a:path w="161407" h="206500" extrusionOk="0">
                <a:moveTo>
                  <a:pt x="71935" y="206500"/>
                </a:moveTo>
                <a:lnTo>
                  <a:pt x="161407" y="0"/>
                </a:lnTo>
                <a:lnTo>
                  <a:pt x="0" y="0"/>
                </a:lnTo>
                <a:lnTo>
                  <a:pt x="0" y="206143"/>
                </a:lnTo>
                <a:close/>
              </a:path>
            </a:pathLst>
          </a:custGeom>
          <a:solidFill>
            <a:srgbClr val="0F1E28">
              <a:alpha val="86030"/>
            </a:srgbClr>
          </a:solidFill>
          <a:ln>
            <a:noFill/>
          </a:ln>
          <a:effectLst>
            <a:outerShdw dist="9525" algn="bl" rotWithShape="0">
              <a:schemeClr val="lt1">
                <a:alpha val="15000"/>
              </a:schemeClr>
            </a:outerShdw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344D3C-B4BC-4DD8-9CEE-17CD22C77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6186"/>
            <a:ext cx="10194248" cy="1325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ED0D03-85BF-4821-8568-CA73780E617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3BCA89E7-9EF1-466E-9B82-F01748C05CD8}" type="slidenum">
              <a:rPr lang="en-GB" smtClean="0"/>
              <a:t>‹#›</a:t>
            </a:fld>
            <a:endParaRPr lang="en-GB"/>
          </a:p>
        </p:txBody>
      </p:sp>
      <p:sp>
        <p:nvSpPr>
          <p:cNvPr id="5" name="Google Shape;21;p4">
            <a:extLst>
              <a:ext uri="{FF2B5EF4-FFF2-40B4-BE49-F238E27FC236}">
                <a16:creationId xmlns:a16="http://schemas.microsoft.com/office/drawing/2014/main" id="{6F25192C-E746-45D3-A9BB-B29BAD0CE1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602" y="1946621"/>
            <a:ext cx="6971980" cy="399977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70" lvl="0" indent="-507974" algn="l" rtl="0">
              <a:spcBef>
                <a:spcPts val="800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▲"/>
              <a:defRPr>
                <a:solidFill>
                  <a:schemeClr val="tx1"/>
                </a:solidFill>
                <a:latin typeface="+mn-lt"/>
              </a:defRPr>
            </a:lvl1pPr>
            <a:lvl2pPr marL="1219140" lvl="1" indent="-507974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2pPr>
            <a:lvl3pPr marL="1828709" lvl="2" indent="-507974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3pPr>
            <a:lvl4pPr marL="2438278" lvl="3" indent="-507974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4pPr>
            <a:lvl5pPr marL="3047848" lvl="4" indent="-507974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3657418" lvl="5" indent="-507974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4266987" lvl="6" indent="-507974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4876557" lvl="7" indent="-507974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5486126" lvl="8" indent="-507974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B42D7EF-171B-4A33-8BC4-F9D0C3928E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1017924" y="159387"/>
            <a:ext cx="960000" cy="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649878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733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1pPr>
            <a:lvl2pPr lvl="1" algn="r" rtl="0">
              <a:buNone/>
              <a:defRPr sz="1733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2pPr>
            <a:lvl3pPr lvl="2" algn="r" rtl="0">
              <a:buNone/>
              <a:defRPr sz="1733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3pPr>
            <a:lvl4pPr lvl="3" algn="r" rtl="0">
              <a:buNone/>
              <a:defRPr sz="1733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4pPr>
            <a:lvl5pPr lvl="4" algn="r" rtl="0">
              <a:buNone/>
              <a:defRPr sz="1733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5pPr>
            <a:lvl6pPr lvl="5" algn="r" rtl="0">
              <a:buNone/>
              <a:defRPr sz="1733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6pPr>
            <a:lvl7pPr lvl="6" algn="r" rtl="0">
              <a:buNone/>
              <a:defRPr sz="1733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7pPr>
            <a:lvl8pPr lvl="7" algn="r" rtl="0">
              <a:buNone/>
              <a:defRPr sz="1733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8pPr>
            <a:lvl9pPr lvl="8" algn="r" rtl="0">
              <a:buNone/>
              <a:defRPr sz="1733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cxnSp>
        <p:nvCxnSpPr>
          <p:cNvPr id="9" name="Google Shape;9;p1"/>
          <p:cNvCxnSpPr>
            <a:cxnSpLocks/>
          </p:cNvCxnSpPr>
          <p:nvPr/>
        </p:nvCxnSpPr>
        <p:spPr>
          <a:xfrm>
            <a:off x="609600" y="3976732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F43E32EE-6924-40D9-B128-A22558804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6185"/>
            <a:ext cx="107442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B9EBE0-1C2D-4392-84A7-73D397C97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6684"/>
            <a:ext cx="107442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681007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267" b="0" i="0" u="none" strike="noStrike" cap="none">
          <a:solidFill>
            <a:srgbClr val="FF6900"/>
          </a:solidFill>
          <a:latin typeface="+mj-lt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609585" marR="0" lvl="0" indent="-507987" algn="l" rtl="0">
        <a:lnSpc>
          <a:spcPct val="100000"/>
        </a:lnSpc>
        <a:spcBef>
          <a:spcPts val="0"/>
        </a:spcBef>
        <a:spcAft>
          <a:spcPts val="0"/>
        </a:spcAft>
        <a:buClr>
          <a:srgbClr val="FF6900"/>
        </a:buClr>
        <a:buFont typeface="Arial" panose="020B0604020202020204" pitchFamily="34" charset="0"/>
        <a:buChar char="▲"/>
        <a:defRPr sz="2400" b="0" i="0" u="none" strike="noStrike" cap="none">
          <a:solidFill>
            <a:schemeClr val="bg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733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1pPr>
            <a:lvl2pPr lvl="1" algn="r" rtl="0">
              <a:buNone/>
              <a:defRPr sz="1733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2pPr>
            <a:lvl3pPr lvl="2" algn="r" rtl="0">
              <a:buNone/>
              <a:defRPr sz="1733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3pPr>
            <a:lvl4pPr lvl="3" algn="r" rtl="0">
              <a:buNone/>
              <a:defRPr sz="1733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4pPr>
            <a:lvl5pPr lvl="4" algn="r" rtl="0">
              <a:buNone/>
              <a:defRPr sz="1733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5pPr>
            <a:lvl6pPr lvl="5" algn="r" rtl="0">
              <a:buNone/>
              <a:defRPr sz="1733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6pPr>
            <a:lvl7pPr lvl="6" algn="r" rtl="0">
              <a:buNone/>
              <a:defRPr sz="1733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7pPr>
            <a:lvl8pPr lvl="7" algn="r" rtl="0">
              <a:buNone/>
              <a:defRPr sz="1733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8pPr>
            <a:lvl9pPr lvl="8" algn="r" rtl="0">
              <a:buNone/>
              <a:defRPr sz="1733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9pPr>
          </a:lstStyle>
          <a:p>
            <a:fld id="{3BCA89E7-9EF1-466E-9B82-F01748C05CD8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Google Shape;9;p1"/>
          <p:cNvCxnSpPr>
            <a:cxnSpLocks/>
          </p:cNvCxnSpPr>
          <p:nvPr/>
        </p:nvCxnSpPr>
        <p:spPr>
          <a:xfrm>
            <a:off x="609600" y="3976732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F43E32EE-6924-40D9-B128-A22558804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6186"/>
            <a:ext cx="107442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B9EBE0-1C2D-4392-84A7-73D397C97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26684"/>
            <a:ext cx="107442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129826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4267" b="0" i="0" u="none" strike="noStrike" cap="none">
          <a:solidFill>
            <a:srgbClr val="FF6900"/>
          </a:solidFill>
          <a:latin typeface="+mj-lt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609570" marR="0" lvl="0" indent="-50797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FF6900"/>
        </a:buClr>
        <a:buFont typeface="Arial" panose="020B0604020202020204" pitchFamily="34" charset="0"/>
        <a:buChar char="▲"/>
        <a:defRPr sz="2400" b="0" i="0" u="none" strike="noStrike" cap="none">
          <a:solidFill>
            <a:schemeClr val="bg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chemeClr val="bg1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bit.ly/GovernmentAnalysisFunction_AiGA21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alysis in Government Awards 2021 Shortlisted Nominee Goodie Bag">
            <a:extLst>
              <a:ext uri="{FF2B5EF4-FFF2-40B4-BE49-F238E27FC236}">
                <a16:creationId xmlns:a16="http://schemas.microsoft.com/office/drawing/2014/main" id="{07C029D0-DCB8-4B60-9592-6E48914FD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801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 Analysis in Government office space with sofa, potted plant and large AiG Awards poster">
            <a:extLst>
              <a:ext uri="{FF2B5EF4-FFF2-40B4-BE49-F238E27FC236}">
                <a16:creationId xmlns:a16="http://schemas.microsoft.com/office/drawing/2014/main" id="{76FDBB0E-C32E-4B50-9DAD-E24E87FFB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251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43ABD-1661-4556-AE65-B704DBAD5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783567"/>
            <a:ext cx="10820401" cy="958400"/>
          </a:xfrm>
        </p:spPr>
        <p:txBody>
          <a:bodyPr/>
          <a:lstStyle/>
          <a:p>
            <a:r>
              <a:rPr lang="en-GB" sz="3600" dirty="0"/>
              <a:t>SHARE YOUR SUCCESS: EMAIL SIGNATURE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717806-492F-49D8-A6B3-AA2C9E809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1741966"/>
            <a:ext cx="10474961" cy="1509233"/>
          </a:xfrm>
        </p:spPr>
        <p:txBody>
          <a:bodyPr/>
          <a:lstStyle/>
          <a:p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</a:rPr>
              <a:t>Share your success by adding the Analysis in Government Month “Shortlisted” logo to your email signature.     </a:t>
            </a:r>
          </a:p>
          <a:p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</a:rPr>
              <a:t>The logo contains a hyperlink to the 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  <a:hlinkClick r:id="rId2"/>
              </a:rPr>
              <a:t>Analysis in Government homepage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</a:rPr>
              <a:t> on GOV.UK page where people can find out more about your shortlisted work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17B6AC82-84EF-4ABF-B1F4-5F77D49D7B46}"/>
              </a:ext>
            </a:extLst>
          </p:cNvPr>
          <p:cNvSpPr/>
          <p:nvPr/>
        </p:nvSpPr>
        <p:spPr>
          <a:xfrm>
            <a:off x="1777711" y="4053764"/>
            <a:ext cx="2880000" cy="72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GB" sz="1867" kern="0" dirty="0">
                <a:solidFill>
                  <a:prstClr val="white"/>
                </a:solidFill>
                <a:latin typeface="Arial Rounded MT Bold" panose="020F0704030504030204" pitchFamily="34" charset="0"/>
                <a:sym typeface="Arial"/>
              </a:rPr>
              <a:t>COPY + PASTE</a:t>
            </a:r>
          </a:p>
        </p:txBody>
      </p:sp>
      <p:pic>
        <p:nvPicPr>
          <p:cNvPr id="15" name="Picture 14" descr="I've been shortlisted for an Analysis in Government Award">
            <a:hlinkClick r:id="rId2"/>
            <a:extLst>
              <a:ext uri="{FF2B5EF4-FFF2-40B4-BE49-F238E27FC236}">
                <a16:creationId xmlns:a16="http://schemas.microsoft.com/office/drawing/2014/main" id="{E713ED95-A604-4EB4-A5F8-F680056CD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217" y="3429000"/>
            <a:ext cx="1993565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944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43ABD-1661-4556-AE65-B704DBAD5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783567"/>
            <a:ext cx="10820401" cy="958400"/>
          </a:xfrm>
        </p:spPr>
        <p:txBody>
          <a:bodyPr/>
          <a:lstStyle/>
          <a:p>
            <a:r>
              <a:rPr lang="en-GB" sz="3600" dirty="0"/>
              <a:t>SHARE YOUR SUCCESS: TWITTER BANNER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717806-492F-49D8-A6B3-AA2C9E809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1741967"/>
            <a:ext cx="10474961" cy="791684"/>
          </a:xfrm>
        </p:spPr>
        <p:txBody>
          <a:bodyPr/>
          <a:lstStyle/>
          <a:p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</a:rPr>
              <a:t>Share your success by adding the Analysis in Government Month “Shortlisted” banner to your Twitter profile page</a:t>
            </a: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CE150A6E-1AD6-4690-8692-B604AF808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00" y="2700367"/>
            <a:ext cx="10799999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23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43ABD-1661-4556-AE65-B704DBAD5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8" y="783567"/>
            <a:ext cx="11430002" cy="958400"/>
          </a:xfrm>
        </p:spPr>
        <p:txBody>
          <a:bodyPr/>
          <a:lstStyle/>
          <a:p>
            <a:r>
              <a:rPr lang="en-GB" sz="3600" dirty="0"/>
              <a:t>SHARE YOUR SUCCESS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717806-492F-49D8-A6B3-AA2C9E8096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599" y="1741966"/>
            <a:ext cx="10474961" cy="3601559"/>
          </a:xfrm>
        </p:spPr>
        <p:txBody>
          <a:bodyPr/>
          <a:lstStyle/>
          <a:p>
            <a:pPr marL="177796" indent="0">
              <a:buNone/>
            </a:pP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</a:rPr>
              <a:t>In your Analysis in Government Awards (</a:t>
            </a:r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</a:rPr>
              <a:t>AiGA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</a:rPr>
              <a:t>) digital goodie bag you’ll find assets to help you share your success and pride in being a government analyst and help to build anticipation ahead of the </a:t>
            </a:r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</a:rPr>
              <a:t>AiGA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</a:rPr>
              <a:t> Ceremony.</a:t>
            </a:r>
          </a:p>
          <a:p>
            <a:endParaRPr lang="en-GB" sz="18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r>
              <a:rPr lang="en-GB" sz="1800" b="1" dirty="0">
                <a:solidFill>
                  <a:schemeClr val="tx1"/>
                </a:solidFill>
                <a:latin typeface="Arial" panose="020B0604020202020204" pitchFamily="34" charset="0"/>
              </a:rPr>
              <a:t>Teams backgrounds: 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</a:rPr>
              <a:t>Why not try using them in your day to day meetings as well as for the Awards Ceremony itself?</a:t>
            </a:r>
          </a:p>
          <a:p>
            <a:r>
              <a:rPr lang="en-GB" sz="1800" b="1" dirty="0">
                <a:solidFill>
                  <a:schemeClr val="tx1"/>
                </a:solidFill>
                <a:latin typeface="Arial" panose="020B0604020202020204" pitchFamily="34" charset="0"/>
              </a:rPr>
              <a:t>Email signature button: 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</a:rPr>
              <a:t>Adding the hyperlinked </a:t>
            </a:r>
            <a:r>
              <a:rPr lang="en-GB" sz="1800" dirty="0" err="1">
                <a:solidFill>
                  <a:schemeClr val="tx1"/>
                </a:solidFill>
                <a:latin typeface="Arial" panose="020B0604020202020204" pitchFamily="34" charset="0"/>
              </a:rPr>
              <a:t>AiGA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</a:rPr>
              <a:t> button to your email signature will let everyone you email know about your success.</a:t>
            </a:r>
          </a:p>
          <a:p>
            <a:r>
              <a:rPr lang="en-GB" sz="1800" b="1" dirty="0">
                <a:solidFill>
                  <a:schemeClr val="tx1"/>
                </a:solidFill>
                <a:latin typeface="Arial" panose="020B0604020202020204" pitchFamily="34" charset="0"/>
              </a:rPr>
              <a:t>Twitter banner: </a:t>
            </a: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</a:rPr>
              <a:t>Share your success with your Twitter followers</a:t>
            </a:r>
          </a:p>
          <a:p>
            <a:pPr marL="177796" indent="0">
              <a:buNone/>
            </a:pPr>
            <a:endParaRPr lang="en-GB" sz="18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marL="177796" indent="0">
              <a:buNone/>
            </a:pPr>
            <a:r>
              <a:rPr lang="en-GB" sz="1800" dirty="0">
                <a:solidFill>
                  <a:schemeClr val="tx1"/>
                </a:solidFill>
                <a:latin typeface="Arial" panose="020B0604020202020204" pitchFamily="34" charset="0"/>
              </a:rPr>
              <a:t>We’ll share additional digital goodie bags with the winners and highly-commended nominations following the Analysis in Government Awards ceremony on 15 December.</a:t>
            </a:r>
          </a:p>
          <a:p>
            <a:pPr marL="177796" indent="0">
              <a:buNone/>
            </a:pPr>
            <a:endParaRPr lang="en-GB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818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 Analysis in Government trophy on an urban quayside">
            <a:extLst>
              <a:ext uri="{FF2B5EF4-FFF2-40B4-BE49-F238E27FC236}">
                <a16:creationId xmlns:a16="http://schemas.microsoft.com/office/drawing/2014/main" id="{81C056D3-84C1-4287-95EE-5FE8DCA83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93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Analysis in Government branded room with large window">
            <a:extLst>
              <a:ext uri="{FF2B5EF4-FFF2-40B4-BE49-F238E27FC236}">
                <a16:creationId xmlns:a16="http://schemas.microsoft.com/office/drawing/2014/main" id="{F2DD523F-26D0-4429-A43D-8EA4C5D36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28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n Analysis in Government trophy on an desk">
            <a:extLst>
              <a:ext uri="{FF2B5EF4-FFF2-40B4-BE49-F238E27FC236}">
                <a16:creationId xmlns:a16="http://schemas.microsoft.com/office/drawing/2014/main" id="{4867B378-EE07-4F3B-8339-6C03A2547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34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Analysis in Government office space with desk, laptop and AiG Awards banner">
            <a:extLst>
              <a:ext uri="{FF2B5EF4-FFF2-40B4-BE49-F238E27FC236}">
                <a16:creationId xmlns:a16="http://schemas.microsoft.com/office/drawing/2014/main" id="{14ECB43A-43C8-44C3-9111-8E56E9662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11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Analysis in Government Awards red carpet with wating press ">
            <a:extLst>
              <a:ext uri="{FF2B5EF4-FFF2-40B4-BE49-F238E27FC236}">
                <a16:creationId xmlns:a16="http://schemas.microsoft.com/office/drawing/2014/main" id="{5B8FD38A-9973-4F5F-B15F-95F181F81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32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Analysis in Government Awards room with banner and potted plant">
            <a:extLst>
              <a:ext uri="{FF2B5EF4-FFF2-40B4-BE49-F238E27FC236}">
                <a16:creationId xmlns:a16="http://schemas.microsoft.com/office/drawing/2014/main" id="{849CBF3B-70C4-4B89-9125-66BCA9286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28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 Analysis in Government urban open space with AF branded graffiti">
            <a:extLst>
              <a:ext uri="{FF2B5EF4-FFF2-40B4-BE49-F238E27FC236}">
                <a16:creationId xmlns:a16="http://schemas.microsoft.com/office/drawing/2014/main" id="{CFFEAE84-8320-4E04-90E6-B208FC7BA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" y="0"/>
            <a:ext cx="121825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53182"/>
      </p:ext>
    </p:extLst>
  </p:cSld>
  <p:clrMapOvr>
    <a:masterClrMapping/>
  </p:clrMapOvr>
</p:sld>
</file>

<file path=ppt/theme/theme1.xml><?xml version="1.0" encoding="utf-8"?>
<a:theme xmlns:a="http://schemas.openxmlformats.org/drawingml/2006/main" name="Government Analysis Function template">
  <a:themeElements>
    <a:clrScheme name="Custom 14">
      <a:dk1>
        <a:sysClr val="windowText" lastClr="000000"/>
      </a:dk1>
      <a:lt1>
        <a:sysClr val="window" lastClr="FFFFFF"/>
      </a:lt1>
      <a:dk2>
        <a:srgbClr val="454551"/>
      </a:dk2>
      <a:lt2>
        <a:srgbClr val="A2A5AB"/>
      </a:lt2>
      <a:accent1>
        <a:srgbClr val="FF6900"/>
      </a:accent1>
      <a:accent2>
        <a:srgbClr val="F2F2F2"/>
      </a:accent2>
      <a:accent3>
        <a:srgbClr val="9EA1A8"/>
      </a:accent3>
      <a:accent4>
        <a:srgbClr val="2882BE"/>
      </a:accent4>
      <a:accent5>
        <a:srgbClr val="8971E1"/>
      </a:accent5>
      <a:accent6>
        <a:srgbClr val="D54773"/>
      </a:accent6>
      <a:hlink>
        <a:srgbClr val="00A0DC"/>
      </a:hlink>
      <a:folHlink>
        <a:srgbClr val="962399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2020 v2 blue2.potx" id="{5E215032-B9A1-4CE7-A0EF-02C069A95BF0}" vid="{6E52E975-3353-48D1-8EC6-FEBB0198A95B}"/>
    </a:ext>
  </a:extLst>
</a:theme>
</file>

<file path=ppt/theme/theme2.xml><?xml version="1.0" encoding="utf-8"?>
<a:theme xmlns:a="http://schemas.openxmlformats.org/drawingml/2006/main" name="AF2021">
  <a:themeElements>
    <a:clrScheme name="Custom 14">
      <a:dk1>
        <a:sysClr val="windowText" lastClr="000000"/>
      </a:dk1>
      <a:lt1>
        <a:sysClr val="window" lastClr="FFFFFF"/>
      </a:lt1>
      <a:dk2>
        <a:srgbClr val="454551"/>
      </a:dk2>
      <a:lt2>
        <a:srgbClr val="A2A5AB"/>
      </a:lt2>
      <a:accent1>
        <a:srgbClr val="FF6900"/>
      </a:accent1>
      <a:accent2>
        <a:srgbClr val="F2F2F2"/>
      </a:accent2>
      <a:accent3>
        <a:srgbClr val="9EA1A8"/>
      </a:accent3>
      <a:accent4>
        <a:srgbClr val="2882BE"/>
      </a:accent4>
      <a:accent5>
        <a:srgbClr val="8971E1"/>
      </a:accent5>
      <a:accent6>
        <a:srgbClr val="D54773"/>
      </a:accent6>
      <a:hlink>
        <a:srgbClr val="00A0DC"/>
      </a:hlink>
      <a:folHlink>
        <a:srgbClr val="962399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2021" id="{FFB32620-EDAF-47C4-902E-FD000E3CD00F}" vid="{75D9DF8D-0CE9-474E-8BE6-58C4AE305F6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2937D4E78E784CB124EC544DE29E5A" ma:contentTypeVersion="12" ma:contentTypeDescription="Create a new document." ma:contentTypeScope="" ma:versionID="c29e2004b5ee75ec107b93621cce5870">
  <xsd:schema xmlns:xsd="http://www.w3.org/2001/XMLSchema" xmlns:xs="http://www.w3.org/2001/XMLSchema" xmlns:p="http://schemas.microsoft.com/office/2006/metadata/properties" xmlns:ns2="bd7306ed-db20-4f76-96b7-4c3a0b353faa" xmlns:ns3="f0847f24-7081-4919-873a-529e18521bf0" targetNamespace="http://schemas.microsoft.com/office/2006/metadata/properties" ma:root="true" ma:fieldsID="c2fa5e1839e18aec20de5ad1c3123421" ns2:_="" ns3:_="">
    <xsd:import namespace="bd7306ed-db20-4f76-96b7-4c3a0b353faa"/>
    <xsd:import namespace="f0847f24-7081-4919-873a-529e18521b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7306ed-db20-4f76-96b7-4c3a0b353f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847f24-7081-4919-873a-529e18521bf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8B3EED2-D067-43A6-9860-C90056B8F73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C1697FD-B5C7-45CE-A364-DA061905DA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d7306ed-db20-4f76-96b7-4c3a0b353faa"/>
    <ds:schemaRef ds:uri="f0847f24-7081-4919-873a-529e18521b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949ED0D-A18F-489D-972A-B1784333D452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f0847f24-7081-4919-873a-529e18521bf0"/>
    <ds:schemaRef ds:uri="http://purl.org/dc/elements/1.1/"/>
    <ds:schemaRef ds:uri="http://schemas.microsoft.com/office/2006/metadata/properties"/>
    <ds:schemaRef ds:uri="bd7306ed-db20-4f76-96b7-4c3a0b353faa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133</TotalTime>
  <Words>210</Words>
  <Application>Microsoft Office PowerPoint</Application>
  <PresentationFormat>Widescreen</PresentationFormat>
  <Paragraphs>19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Arial Rounded MT Bold</vt:lpstr>
      <vt:lpstr>Calibri</vt:lpstr>
      <vt:lpstr>News Cycle</vt:lpstr>
      <vt:lpstr>Government Analysis Function template</vt:lpstr>
      <vt:lpstr>AF2021</vt:lpstr>
      <vt:lpstr>PowerPoint Presentation</vt:lpstr>
      <vt:lpstr>SHARE YOUR SUCCESS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SHARE YOUR SUCCESS: EMAIL SIGNATURE</vt:lpstr>
      <vt:lpstr>SHARE YOUR SUCCESS: TWITTER BANNER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Topping, Karen</dc:creator>
  <cp:lastModifiedBy>Topping, Karen</cp:lastModifiedBy>
  <cp:revision>7</cp:revision>
  <dcterms:created xsi:type="dcterms:W3CDTF">2021-11-23T12:33:07Z</dcterms:created>
  <dcterms:modified xsi:type="dcterms:W3CDTF">2021-11-24T09:56:56Z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0x0101006F2937D4E78E784CB124EC544DE29E5A</vt:lpwstr>
  </property>
</Properties>
</file>