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1" r:id="rId6"/>
  </p:sldIdLst>
  <p:sldSz cx="17068800" cy="9601200"/>
  <p:notesSz cx="6794500" cy="9931400"/>
  <p:defaultTextStyle>
    <a:defPPr>
      <a:defRPr lang="en-US"/>
    </a:defPPr>
    <a:lvl1pPr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292"/>
    <a:srgbClr val="8AB23E"/>
    <a:srgbClr val="D8D9DB"/>
    <a:srgbClr val="808083"/>
    <a:srgbClr val="F9B44D"/>
    <a:srgbClr val="170C59"/>
    <a:srgbClr val="87C7D9"/>
    <a:srgbClr val="BFE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3" autoAdjust="0"/>
    <p:restoredTop sz="86380" autoAdjust="0"/>
  </p:normalViewPr>
  <p:slideViewPr>
    <p:cSldViewPr snapToGrid="0">
      <p:cViewPr>
        <p:scale>
          <a:sx n="60" d="100"/>
          <a:sy n="60" d="100"/>
        </p:scale>
        <p:origin x="516" y="642"/>
      </p:cViewPr>
      <p:guideLst>
        <p:guide orient="horz" pos="3024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1B2AA1-51E1-4DDB-958F-E63DB076A7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E37AE7-DEB5-4B1C-9D70-BC1A32972C0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80C026-B5CF-45FC-AD5A-3B13AD25667D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2A2F80E-0E10-4341-9E4B-24A7980614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C6543E9-15A6-46EC-B197-BDC355F55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E79B1-0EF4-47A2-869B-97FA62A745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6A3B-264E-4FB0-B608-1105767EA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8DD4B17-73A7-4DFD-A6C4-5DE7EC458D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2982600"/>
            <a:ext cx="1450848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320" y="5440680"/>
            <a:ext cx="1194816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B25E1-ED81-4B91-8C62-FED1F957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6C24F-6FB8-4478-98CB-F9AEFDC70509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8AC37-011E-4FDA-AE7E-C1888C10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B50DA-93FC-4E48-808C-5AD782DA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37EE-90E7-4B07-ADC3-111DC19AD5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24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254E7-87B2-4E20-8ACD-EB2942B2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4C41E-4DE1-4129-808A-AA6E9B51ADFF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7E060-731C-419A-9A6E-6430ACE22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77E32-D64A-4642-A829-5BF88889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0C6DF-E8EB-45C5-9EBC-897F65187D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049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26617" y="537848"/>
            <a:ext cx="5375487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4226" y="537848"/>
            <a:ext cx="15847908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21C32-BA36-4BF4-8870-46159860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09BF6-C7B3-42F4-9B45-295B34728972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E31F6-7E44-4E0E-993D-E016FFAF9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FD88C-AA58-4F39-B29D-C1F10772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BC16D-F108-4AE3-A554-9BD001F18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51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9349F-97FF-4DBA-AF9A-E36161455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FB37-A94D-40D6-8537-8979680FDFD4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BD8C8-D801-4990-BCC2-1F3B6849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316E1-BC93-4430-82B5-070AC7F2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7E54-1890-41C6-AB74-34F202678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759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316" y="6169664"/>
            <a:ext cx="1450848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316" y="4069400"/>
            <a:ext cx="1450848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69B90-AD65-436F-AFA8-E877CC50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ABED-C5CF-4239-93CF-DACC9D752077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EA309-7861-464E-8512-0F832EDE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5D3E2-0BF8-492A-8C6D-B15C04F0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ECAC-ED83-4D94-9F5D-CF2C8939A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75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227" y="3135949"/>
            <a:ext cx="10611696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90402" y="3135949"/>
            <a:ext cx="10611697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973342-3098-4A00-A7F3-5959E532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EDD29-D5AE-49EA-A676-D5A835D3D582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675141-2030-452B-A696-7432F090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4FA46E-A978-4A45-B5BD-90134516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DC9B-1081-425A-8958-3C4363D907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043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3" y="2149162"/>
            <a:ext cx="75416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00" b="1"/>
            </a:lvl3pPr>
            <a:lvl4pPr marL="1920192" indent="0">
              <a:buNone/>
              <a:defRPr sz="2200" b="1"/>
            </a:lvl4pPr>
            <a:lvl5pPr marL="2560256" indent="0">
              <a:buNone/>
              <a:defRPr sz="2200" b="1"/>
            </a:lvl5pPr>
            <a:lvl6pPr marL="3200320" indent="0">
              <a:buNone/>
              <a:defRPr sz="2200" b="1"/>
            </a:lvl6pPr>
            <a:lvl7pPr marL="3840384" indent="0">
              <a:buNone/>
              <a:defRPr sz="2200" b="1"/>
            </a:lvl7pPr>
            <a:lvl8pPr marL="4480448" indent="0">
              <a:buNone/>
              <a:defRPr sz="2200" b="1"/>
            </a:lvl8pPr>
            <a:lvl9pPr marL="5120512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443" y="3044826"/>
            <a:ext cx="7541684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70717" y="2149162"/>
            <a:ext cx="7544647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00" b="1"/>
            </a:lvl3pPr>
            <a:lvl4pPr marL="1920192" indent="0">
              <a:buNone/>
              <a:defRPr sz="2200" b="1"/>
            </a:lvl4pPr>
            <a:lvl5pPr marL="2560256" indent="0">
              <a:buNone/>
              <a:defRPr sz="2200" b="1"/>
            </a:lvl5pPr>
            <a:lvl6pPr marL="3200320" indent="0">
              <a:buNone/>
              <a:defRPr sz="2200" b="1"/>
            </a:lvl6pPr>
            <a:lvl7pPr marL="3840384" indent="0">
              <a:buNone/>
              <a:defRPr sz="2200" b="1"/>
            </a:lvl7pPr>
            <a:lvl8pPr marL="4480448" indent="0">
              <a:buNone/>
              <a:defRPr sz="2200" b="1"/>
            </a:lvl8pPr>
            <a:lvl9pPr marL="5120512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70717" y="3044826"/>
            <a:ext cx="7544647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432FD3-A5CE-4FE1-9619-24AC30B6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D6D8-E8C5-4F56-AFBC-7EE0DA7DDFFE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A6D1FC-6904-4930-AD9E-BA658617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3D8740-E4C2-44CC-B027-957A7B18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BA244-E9F0-4975-B65B-586F9405ED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636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CD3DF5-20AF-4249-A0A2-36CC2759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6F1D-6410-42B5-910C-73ED3911047F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ECD8B7-9963-4AB8-82EA-27E348FA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541125-CD2C-42BF-8A06-660320BC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1404-5354-476B-803E-F5D0F11A71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06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01E1D39-F60F-4269-A01C-7C922FAE4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69653-33FB-448B-B0A8-55A05B1D63AF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9D3961-69D4-4DD8-AD14-CD453F66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080F95-6D43-4F0B-A11C-B9AB2EBF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1D4D5-44F0-43BA-8E0E-BCB2FE1543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17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3" y="382270"/>
            <a:ext cx="561551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427" y="382272"/>
            <a:ext cx="9541935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43" y="2009141"/>
            <a:ext cx="561551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64" indent="0">
              <a:buNone/>
              <a:defRPr sz="1700"/>
            </a:lvl2pPr>
            <a:lvl3pPr marL="1280128" indent="0">
              <a:buNone/>
              <a:defRPr sz="1400"/>
            </a:lvl3pPr>
            <a:lvl4pPr marL="1920192" indent="0">
              <a:buNone/>
              <a:defRPr sz="1300"/>
            </a:lvl4pPr>
            <a:lvl5pPr marL="2560256" indent="0">
              <a:buNone/>
              <a:defRPr sz="1300"/>
            </a:lvl5pPr>
            <a:lvl6pPr marL="3200320" indent="0">
              <a:buNone/>
              <a:defRPr sz="1300"/>
            </a:lvl6pPr>
            <a:lvl7pPr marL="3840384" indent="0">
              <a:buNone/>
              <a:defRPr sz="1300"/>
            </a:lvl7pPr>
            <a:lvl8pPr marL="4480448" indent="0">
              <a:buNone/>
              <a:defRPr sz="1300"/>
            </a:lvl8pPr>
            <a:lvl9pPr marL="512051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1A179D-2633-4056-94DF-138FB1D2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06DF9-03D6-4A80-8811-485E2974EA5B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FCAE20-6367-4697-8263-9B557EAB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CACA95-B5CA-4A26-81BA-5F9ADA07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26F05-046F-41D5-A731-E42875D89B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325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604" y="6720844"/>
            <a:ext cx="1024128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45604" y="857885"/>
            <a:ext cx="1024128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64" indent="0">
              <a:buNone/>
              <a:defRPr sz="3900"/>
            </a:lvl2pPr>
            <a:lvl3pPr marL="1280128" indent="0">
              <a:buNone/>
              <a:defRPr sz="340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5604" y="7514277"/>
            <a:ext cx="1024128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64" indent="0">
              <a:buNone/>
              <a:defRPr sz="1700"/>
            </a:lvl2pPr>
            <a:lvl3pPr marL="1280128" indent="0">
              <a:buNone/>
              <a:defRPr sz="1400"/>
            </a:lvl3pPr>
            <a:lvl4pPr marL="1920192" indent="0">
              <a:buNone/>
              <a:defRPr sz="1300"/>
            </a:lvl4pPr>
            <a:lvl5pPr marL="2560256" indent="0">
              <a:buNone/>
              <a:defRPr sz="1300"/>
            </a:lvl5pPr>
            <a:lvl6pPr marL="3200320" indent="0">
              <a:buNone/>
              <a:defRPr sz="1300"/>
            </a:lvl6pPr>
            <a:lvl7pPr marL="3840384" indent="0">
              <a:buNone/>
              <a:defRPr sz="1300"/>
            </a:lvl7pPr>
            <a:lvl8pPr marL="4480448" indent="0">
              <a:buNone/>
              <a:defRPr sz="1300"/>
            </a:lvl8pPr>
            <a:lvl9pPr marL="512051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9BA8F0-54F7-4AB5-8D73-8EB32956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BCF53-E389-45EC-8596-E00DB517765B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93157B-5F5A-4788-92B2-0A74A6EB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A8D99B-7DBB-42D9-8652-621A3494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B669-C96A-43F6-A3C9-2887CE7785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688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4E00B9D-E522-4AA8-9B55-B9B2F008056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52488" y="384175"/>
            <a:ext cx="153638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FA89D99-19C3-474C-84BE-AF1FF7EC29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52488" y="2239963"/>
            <a:ext cx="1536382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F732-79F0-4B0B-95A9-AA527567D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52488" y="8899525"/>
            <a:ext cx="398462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28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0DF4FA-1696-4A47-9B96-7C9DF5297916}" type="datetimeFigureOut">
              <a:rPr lang="en-GB"/>
              <a:pPr>
                <a:defRPr/>
              </a:pPr>
              <a:t>12/11/2021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5C8D3-B194-4901-B638-7C354B6A7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0888" y="8899525"/>
            <a:ext cx="540702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28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52BF9-086F-43F1-97BD-5677EEC03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1688" y="8899525"/>
            <a:ext cx="3984625" cy="511175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70BA84-17CC-47F5-97A5-21731289A0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7938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7938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7938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7938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7938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57189" algn="ctr" defTabSz="1279493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914378" algn="ctr" defTabSz="1279493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371566" algn="ctr" defTabSz="1279493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1828754" algn="ctr" defTabSz="1279493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7838" indent="-477838" algn="l" defTabSz="1277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8225" indent="-398463" algn="l" defTabSz="1277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8613" indent="-317500" algn="l" defTabSz="1277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8375" indent="-317500" algn="l" defTabSz="1277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8138" indent="-317500" algn="l" defTabSz="1277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3780472C-0A63-4DE3-A9F0-8F2F28FF59A7}"/>
              </a:ext>
            </a:extLst>
          </p:cNvPr>
          <p:cNvCxnSpPr/>
          <p:nvPr/>
        </p:nvCxnSpPr>
        <p:spPr>
          <a:xfrm>
            <a:off x="9229725" y="876300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C3A596F-833D-46F6-A20C-2911D744A072}"/>
              </a:ext>
            </a:extLst>
          </p:cNvPr>
          <p:cNvSpPr/>
          <p:nvPr/>
        </p:nvSpPr>
        <p:spPr>
          <a:xfrm>
            <a:off x="7346950" y="160338"/>
            <a:ext cx="2232025" cy="72072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FD4CB4D-0EDB-4630-9E67-BABFC82993A3}"/>
              </a:ext>
            </a:extLst>
          </p:cNvPr>
          <p:cNvSpPr/>
          <p:nvPr/>
        </p:nvSpPr>
        <p:spPr>
          <a:xfrm>
            <a:off x="8745538" y="1117600"/>
            <a:ext cx="2232025" cy="719138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12CB4C-6DA1-408B-9751-62668A722725}"/>
              </a:ext>
            </a:extLst>
          </p:cNvPr>
          <p:cNvSpPr/>
          <p:nvPr/>
        </p:nvSpPr>
        <p:spPr>
          <a:xfrm>
            <a:off x="11285538" y="1114425"/>
            <a:ext cx="2335212" cy="749300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67266AC-F37E-4905-AF3C-250F335D552B}"/>
              </a:ext>
            </a:extLst>
          </p:cNvPr>
          <p:cNvSpPr/>
          <p:nvPr/>
        </p:nvSpPr>
        <p:spPr>
          <a:xfrm>
            <a:off x="13970000" y="1108075"/>
            <a:ext cx="2232025" cy="719138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C0B9B19-B44A-4482-A513-52A352AC81B1}"/>
              </a:ext>
            </a:extLst>
          </p:cNvPr>
          <p:cNvSpPr/>
          <p:nvPr/>
        </p:nvSpPr>
        <p:spPr>
          <a:xfrm>
            <a:off x="4832350" y="1092200"/>
            <a:ext cx="2233613" cy="71913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5918E8-A06B-4240-837F-1BE4C64FD798}"/>
              </a:ext>
            </a:extLst>
          </p:cNvPr>
          <p:cNvCxnSpPr/>
          <p:nvPr/>
        </p:nvCxnSpPr>
        <p:spPr>
          <a:xfrm>
            <a:off x="6005513" y="968375"/>
            <a:ext cx="0" cy="12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B105FF5-CD98-465A-99B1-03FA630FE6E0}"/>
              </a:ext>
            </a:extLst>
          </p:cNvPr>
          <p:cNvCxnSpPr/>
          <p:nvPr/>
        </p:nvCxnSpPr>
        <p:spPr>
          <a:xfrm>
            <a:off x="11569700" y="984250"/>
            <a:ext cx="0" cy="12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C73A4A-ABCF-4D79-9530-362DDEF9BC38}"/>
              </a:ext>
            </a:extLst>
          </p:cNvPr>
          <p:cNvCxnSpPr/>
          <p:nvPr/>
        </p:nvCxnSpPr>
        <p:spPr>
          <a:xfrm>
            <a:off x="14882813" y="984250"/>
            <a:ext cx="0" cy="12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A36B38F4-F9DE-4F95-AC18-4B04B40A125E}"/>
              </a:ext>
            </a:extLst>
          </p:cNvPr>
          <p:cNvSpPr/>
          <p:nvPr/>
        </p:nvSpPr>
        <p:spPr>
          <a:xfrm>
            <a:off x="3557588" y="2047875"/>
            <a:ext cx="2232025" cy="719138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7B8725BC-7B77-4360-9350-1158F0D8B4F7}"/>
              </a:ext>
            </a:extLst>
          </p:cNvPr>
          <p:cNvSpPr/>
          <p:nvPr/>
        </p:nvSpPr>
        <p:spPr>
          <a:xfrm>
            <a:off x="5995988" y="2047875"/>
            <a:ext cx="2232025" cy="719138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A0FF0ECA-EDEA-4B80-994B-B6EBC7CAE34E}"/>
              </a:ext>
            </a:extLst>
          </p:cNvPr>
          <p:cNvSpPr/>
          <p:nvPr/>
        </p:nvSpPr>
        <p:spPr>
          <a:xfrm>
            <a:off x="3557588" y="3076575"/>
            <a:ext cx="2232025" cy="720725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3F5ABAA8-62B8-41FC-A143-8E782794BFB3}"/>
              </a:ext>
            </a:extLst>
          </p:cNvPr>
          <p:cNvSpPr/>
          <p:nvPr/>
        </p:nvSpPr>
        <p:spPr>
          <a:xfrm>
            <a:off x="5995988" y="3076575"/>
            <a:ext cx="2232025" cy="720725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25D6DEA1-FE30-4410-9DA7-60AEDDEEDEF4}"/>
              </a:ext>
            </a:extLst>
          </p:cNvPr>
          <p:cNvSpPr/>
          <p:nvPr/>
        </p:nvSpPr>
        <p:spPr>
          <a:xfrm>
            <a:off x="3554413" y="4106863"/>
            <a:ext cx="2232025" cy="719137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C01EA3C2-5DF1-4B63-9205-A28C00976289}"/>
              </a:ext>
            </a:extLst>
          </p:cNvPr>
          <p:cNvSpPr/>
          <p:nvPr/>
        </p:nvSpPr>
        <p:spPr>
          <a:xfrm>
            <a:off x="5995988" y="4105275"/>
            <a:ext cx="2232025" cy="720725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DC1EC33E-C7D0-474B-A88B-451FA03B0A4B}"/>
              </a:ext>
            </a:extLst>
          </p:cNvPr>
          <p:cNvSpPr/>
          <p:nvPr/>
        </p:nvSpPr>
        <p:spPr>
          <a:xfrm>
            <a:off x="3554413" y="5137150"/>
            <a:ext cx="2232025" cy="720725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022C2B3D-6826-49BD-B26E-C1DBE66AB02D}"/>
              </a:ext>
            </a:extLst>
          </p:cNvPr>
          <p:cNvSpPr/>
          <p:nvPr/>
        </p:nvSpPr>
        <p:spPr>
          <a:xfrm>
            <a:off x="2476500" y="6153150"/>
            <a:ext cx="2232025" cy="719138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BAFE2BD4-C4B9-428E-BBDF-6B7A3483BD40}"/>
              </a:ext>
            </a:extLst>
          </p:cNvPr>
          <p:cNvSpPr/>
          <p:nvPr/>
        </p:nvSpPr>
        <p:spPr>
          <a:xfrm>
            <a:off x="7175500" y="6149975"/>
            <a:ext cx="2232025" cy="719138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EA3024CF-BAF6-4AC3-A2A4-062A16DBEFE1}"/>
              </a:ext>
            </a:extLst>
          </p:cNvPr>
          <p:cNvSpPr/>
          <p:nvPr/>
        </p:nvSpPr>
        <p:spPr>
          <a:xfrm>
            <a:off x="82550" y="6164263"/>
            <a:ext cx="2232025" cy="720725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D7FC75B4-6D12-4921-BBC9-D1921C98F42A}"/>
              </a:ext>
            </a:extLst>
          </p:cNvPr>
          <p:cNvSpPr/>
          <p:nvPr/>
        </p:nvSpPr>
        <p:spPr>
          <a:xfrm>
            <a:off x="3089275" y="6956425"/>
            <a:ext cx="2232025" cy="720725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2ADE10CC-D326-4789-8667-278B411902A5}"/>
              </a:ext>
            </a:extLst>
          </p:cNvPr>
          <p:cNvSpPr/>
          <p:nvPr/>
        </p:nvSpPr>
        <p:spPr>
          <a:xfrm>
            <a:off x="3094038" y="7959725"/>
            <a:ext cx="2232025" cy="720725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171EF647-4383-4C87-99E4-CD273A07C655}"/>
              </a:ext>
            </a:extLst>
          </p:cNvPr>
          <p:cNvSpPr/>
          <p:nvPr/>
        </p:nvSpPr>
        <p:spPr>
          <a:xfrm>
            <a:off x="7732713" y="7008813"/>
            <a:ext cx="2232025" cy="720725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25A39B1F-A42C-4810-A0B6-3D18E9A3AC0D}"/>
              </a:ext>
            </a:extLst>
          </p:cNvPr>
          <p:cNvSpPr/>
          <p:nvPr/>
        </p:nvSpPr>
        <p:spPr>
          <a:xfrm>
            <a:off x="7732713" y="7862888"/>
            <a:ext cx="2232025" cy="741362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B0B46F4B-FC3A-4BC6-BEBD-69DCC2391AC1}"/>
              </a:ext>
            </a:extLst>
          </p:cNvPr>
          <p:cNvSpPr/>
          <p:nvPr/>
        </p:nvSpPr>
        <p:spPr>
          <a:xfrm>
            <a:off x="7732713" y="8729663"/>
            <a:ext cx="2232025" cy="719137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76349F3D-8947-47F0-9C42-E6C9F4298EE5}"/>
              </a:ext>
            </a:extLst>
          </p:cNvPr>
          <p:cNvSpPr/>
          <p:nvPr/>
        </p:nvSpPr>
        <p:spPr>
          <a:xfrm>
            <a:off x="9434513" y="2081213"/>
            <a:ext cx="2232025" cy="719137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E8075DBC-52C1-4939-8EB5-AEF12202EE28}"/>
              </a:ext>
            </a:extLst>
          </p:cNvPr>
          <p:cNvSpPr/>
          <p:nvPr/>
        </p:nvSpPr>
        <p:spPr>
          <a:xfrm>
            <a:off x="9426449" y="3021969"/>
            <a:ext cx="2232025" cy="719137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B950EF0B-2564-46AD-B8BF-D4A0B522D775}"/>
              </a:ext>
            </a:extLst>
          </p:cNvPr>
          <p:cNvSpPr/>
          <p:nvPr/>
        </p:nvSpPr>
        <p:spPr>
          <a:xfrm>
            <a:off x="9421813" y="3856038"/>
            <a:ext cx="2232025" cy="719137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72B455A1-C3AB-489F-B73E-26BB9BB34259}"/>
              </a:ext>
            </a:extLst>
          </p:cNvPr>
          <p:cNvSpPr/>
          <p:nvPr/>
        </p:nvSpPr>
        <p:spPr>
          <a:xfrm>
            <a:off x="9432925" y="4803775"/>
            <a:ext cx="2232025" cy="719138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6C2373C-BA8A-42DE-B692-E926642A9A58}"/>
              </a:ext>
            </a:extLst>
          </p:cNvPr>
          <p:cNvCxnSpPr/>
          <p:nvPr/>
        </p:nvCxnSpPr>
        <p:spPr>
          <a:xfrm flipH="1">
            <a:off x="7721600" y="250348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92A9C67-0018-477F-85A2-00F9AA4083B4}"/>
              </a:ext>
            </a:extLst>
          </p:cNvPr>
          <p:cNvCxnSpPr/>
          <p:nvPr/>
        </p:nvCxnSpPr>
        <p:spPr>
          <a:xfrm>
            <a:off x="9204325" y="1836738"/>
            <a:ext cx="3175" cy="3333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39CA9EF-67D6-470A-A702-40D49740CF39}"/>
              </a:ext>
            </a:extLst>
          </p:cNvPr>
          <p:cNvCxnSpPr/>
          <p:nvPr/>
        </p:nvCxnSpPr>
        <p:spPr>
          <a:xfrm flipH="1">
            <a:off x="9218613" y="334168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A207A45-F7A3-47AD-A293-6F59FD5BD8D7}"/>
              </a:ext>
            </a:extLst>
          </p:cNvPr>
          <p:cNvCxnSpPr/>
          <p:nvPr/>
        </p:nvCxnSpPr>
        <p:spPr>
          <a:xfrm flipH="1">
            <a:off x="9217025" y="517048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B9916740-9C75-4621-8433-3C6E5781FCA2}"/>
              </a:ext>
            </a:extLst>
          </p:cNvPr>
          <p:cNvSpPr/>
          <p:nvPr/>
        </p:nvSpPr>
        <p:spPr>
          <a:xfrm>
            <a:off x="11953875" y="2122488"/>
            <a:ext cx="2232025" cy="719137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06021C5F-8B4A-41B0-927D-B995E7829911}"/>
              </a:ext>
            </a:extLst>
          </p:cNvPr>
          <p:cNvSpPr/>
          <p:nvPr/>
        </p:nvSpPr>
        <p:spPr>
          <a:xfrm>
            <a:off x="11974513" y="2986088"/>
            <a:ext cx="2232025" cy="719137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0D7F95C-6641-41F9-BDB0-CD01EEA7F846}"/>
              </a:ext>
            </a:extLst>
          </p:cNvPr>
          <p:cNvCxnSpPr/>
          <p:nvPr/>
        </p:nvCxnSpPr>
        <p:spPr>
          <a:xfrm>
            <a:off x="11741431" y="1833563"/>
            <a:ext cx="15688" cy="2419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1958416-F4E9-440C-8670-3AF510C9A95C}"/>
              </a:ext>
            </a:extLst>
          </p:cNvPr>
          <p:cNvCxnSpPr/>
          <p:nvPr/>
        </p:nvCxnSpPr>
        <p:spPr>
          <a:xfrm flipH="1">
            <a:off x="11764963" y="250348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85670D-3C69-4C2A-A3DE-C7E6A73B3851}"/>
              </a:ext>
            </a:extLst>
          </p:cNvPr>
          <p:cNvCxnSpPr/>
          <p:nvPr/>
        </p:nvCxnSpPr>
        <p:spPr>
          <a:xfrm flipH="1">
            <a:off x="11737975" y="336708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DE43D20C-BBD4-4C36-BF72-5ECE53E033FA}"/>
              </a:ext>
            </a:extLst>
          </p:cNvPr>
          <p:cNvSpPr/>
          <p:nvPr/>
        </p:nvSpPr>
        <p:spPr>
          <a:xfrm>
            <a:off x="14535150" y="2063750"/>
            <a:ext cx="2232025" cy="720725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B74B2B5-D9D8-46A6-AF18-E7D0F1D346FA}"/>
              </a:ext>
            </a:extLst>
          </p:cNvPr>
          <p:cNvCxnSpPr>
            <a:cxnSpLocks/>
          </p:cNvCxnSpPr>
          <p:nvPr/>
        </p:nvCxnSpPr>
        <p:spPr>
          <a:xfrm>
            <a:off x="14319250" y="1847850"/>
            <a:ext cx="17463" cy="2400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BAFA1252-21E7-45A5-A99C-CD214684F089}"/>
              </a:ext>
            </a:extLst>
          </p:cNvPr>
          <p:cNvCxnSpPr>
            <a:stCxn id="96" idx="1"/>
          </p:cNvCxnSpPr>
          <p:nvPr/>
        </p:nvCxnSpPr>
        <p:spPr>
          <a:xfrm flipH="1">
            <a:off x="14319250" y="2424113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3E3BDC4-ADEF-4BF4-AFDB-4CB4414CEBAE}"/>
              </a:ext>
            </a:extLst>
          </p:cNvPr>
          <p:cNvCxnSpPr/>
          <p:nvPr/>
        </p:nvCxnSpPr>
        <p:spPr>
          <a:xfrm>
            <a:off x="4656138" y="1898650"/>
            <a:ext cx="2493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DA577B6-560E-4B15-9DA6-C44EE014EAF4}"/>
              </a:ext>
            </a:extLst>
          </p:cNvPr>
          <p:cNvCxnSpPr/>
          <p:nvPr/>
        </p:nvCxnSpPr>
        <p:spPr>
          <a:xfrm>
            <a:off x="4654550" y="2906713"/>
            <a:ext cx="2466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A4630F5-EAFC-412C-A498-A404860D43F9}"/>
              </a:ext>
            </a:extLst>
          </p:cNvPr>
          <p:cNvCxnSpPr/>
          <p:nvPr/>
        </p:nvCxnSpPr>
        <p:spPr>
          <a:xfrm>
            <a:off x="4689475" y="3949700"/>
            <a:ext cx="2468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DAF181B-4389-4969-A3B6-ED289AAAEE50}"/>
              </a:ext>
            </a:extLst>
          </p:cNvPr>
          <p:cNvCxnSpPr/>
          <p:nvPr/>
        </p:nvCxnSpPr>
        <p:spPr>
          <a:xfrm>
            <a:off x="7121525" y="1897063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69622A2-5D0F-4505-A4A7-6B13226C5D96}"/>
              </a:ext>
            </a:extLst>
          </p:cNvPr>
          <p:cNvCxnSpPr/>
          <p:nvPr/>
        </p:nvCxnSpPr>
        <p:spPr>
          <a:xfrm>
            <a:off x="4665663" y="1897063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8368588-39F6-4B46-B51A-B86E473DE996}"/>
              </a:ext>
            </a:extLst>
          </p:cNvPr>
          <p:cNvCxnSpPr/>
          <p:nvPr/>
        </p:nvCxnSpPr>
        <p:spPr>
          <a:xfrm>
            <a:off x="7121525" y="2916238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C05B41A6-77C6-4568-94D1-F3DB7D03484F}"/>
              </a:ext>
            </a:extLst>
          </p:cNvPr>
          <p:cNvCxnSpPr/>
          <p:nvPr/>
        </p:nvCxnSpPr>
        <p:spPr>
          <a:xfrm>
            <a:off x="4654550" y="2916238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4A633BC-8361-46F5-ACB0-7A976B347C5C}"/>
              </a:ext>
            </a:extLst>
          </p:cNvPr>
          <p:cNvCxnSpPr/>
          <p:nvPr/>
        </p:nvCxnSpPr>
        <p:spPr>
          <a:xfrm>
            <a:off x="7158038" y="3956050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B6E92BEA-4EA4-4327-9BE7-6DDE99FE8366}"/>
              </a:ext>
            </a:extLst>
          </p:cNvPr>
          <p:cNvCxnSpPr/>
          <p:nvPr/>
        </p:nvCxnSpPr>
        <p:spPr>
          <a:xfrm>
            <a:off x="4691063" y="3949700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B9D45CD3-3FA6-4FBC-92BC-C890D0C35C2B}"/>
              </a:ext>
            </a:extLst>
          </p:cNvPr>
          <p:cNvCxnSpPr>
            <a:cxnSpLocks/>
          </p:cNvCxnSpPr>
          <p:nvPr/>
        </p:nvCxnSpPr>
        <p:spPr>
          <a:xfrm>
            <a:off x="7158038" y="4999038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D27EC0C-17C6-465A-9CD8-1DE38FF954EC}"/>
              </a:ext>
            </a:extLst>
          </p:cNvPr>
          <p:cNvCxnSpPr/>
          <p:nvPr/>
        </p:nvCxnSpPr>
        <p:spPr>
          <a:xfrm>
            <a:off x="4689475" y="5002213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5AE9A51-3016-4635-9793-EBC386210EB5}"/>
              </a:ext>
            </a:extLst>
          </p:cNvPr>
          <p:cNvCxnSpPr/>
          <p:nvPr/>
        </p:nvCxnSpPr>
        <p:spPr>
          <a:xfrm flipH="1" flipV="1">
            <a:off x="1627188" y="5959475"/>
            <a:ext cx="664527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77690DD-A88A-4CF2-B103-BF7F498C88CF}"/>
              </a:ext>
            </a:extLst>
          </p:cNvPr>
          <p:cNvCxnSpPr/>
          <p:nvPr/>
        </p:nvCxnSpPr>
        <p:spPr>
          <a:xfrm flipH="1">
            <a:off x="2862263" y="6869113"/>
            <a:ext cx="0" cy="139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35C1D0DB-188B-4CAA-BC25-2D635691E1A4}"/>
              </a:ext>
            </a:extLst>
          </p:cNvPr>
          <p:cNvCxnSpPr/>
          <p:nvPr/>
        </p:nvCxnSpPr>
        <p:spPr>
          <a:xfrm flipH="1">
            <a:off x="2879725" y="7310438"/>
            <a:ext cx="227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0D37D52E-8561-4E7B-A092-EA189AF9671B}"/>
              </a:ext>
            </a:extLst>
          </p:cNvPr>
          <p:cNvCxnSpPr/>
          <p:nvPr/>
        </p:nvCxnSpPr>
        <p:spPr>
          <a:xfrm flipH="1">
            <a:off x="2862263" y="825500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40238B-F99D-4774-883A-81E0CD578E39}"/>
              </a:ext>
            </a:extLst>
          </p:cNvPr>
          <p:cNvCxnSpPr/>
          <p:nvPr/>
        </p:nvCxnSpPr>
        <p:spPr>
          <a:xfrm>
            <a:off x="7516813" y="6854825"/>
            <a:ext cx="0" cy="2233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F3080ED-822E-4BFB-8ADE-8BE49A73C08B}"/>
              </a:ext>
            </a:extLst>
          </p:cNvPr>
          <p:cNvCxnSpPr/>
          <p:nvPr/>
        </p:nvCxnSpPr>
        <p:spPr>
          <a:xfrm flipH="1">
            <a:off x="7516813" y="738028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7589ADF-9D73-4A1B-9112-6BE439878002}"/>
              </a:ext>
            </a:extLst>
          </p:cNvPr>
          <p:cNvCxnSpPr/>
          <p:nvPr/>
        </p:nvCxnSpPr>
        <p:spPr>
          <a:xfrm flipH="1">
            <a:off x="7516813" y="8232775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A90024D6-9755-44A1-A4DF-69E0DE5D85CC}"/>
              </a:ext>
            </a:extLst>
          </p:cNvPr>
          <p:cNvCxnSpPr/>
          <p:nvPr/>
        </p:nvCxnSpPr>
        <p:spPr>
          <a:xfrm flipH="1">
            <a:off x="7532688" y="9088438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8AC5821-0288-4C52-A039-7514D335EE83}"/>
              </a:ext>
            </a:extLst>
          </p:cNvPr>
          <p:cNvCxnSpPr/>
          <p:nvPr/>
        </p:nvCxnSpPr>
        <p:spPr>
          <a:xfrm>
            <a:off x="6005513" y="968375"/>
            <a:ext cx="8907462" cy="20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E79401CF-B69D-41EF-9EEF-6E416F6EDB80}"/>
              </a:ext>
            </a:extLst>
          </p:cNvPr>
          <p:cNvCxnSpPr>
            <a:stCxn id="4" idx="1"/>
          </p:cNvCxnSpPr>
          <p:nvPr/>
        </p:nvCxnSpPr>
        <p:spPr>
          <a:xfrm flipH="1">
            <a:off x="1233488" y="520700"/>
            <a:ext cx="6113462" cy="301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27D2F1BE-A2D0-40F1-9F9C-8BC59718C459}"/>
              </a:ext>
            </a:extLst>
          </p:cNvPr>
          <p:cNvCxnSpPr/>
          <p:nvPr/>
        </p:nvCxnSpPr>
        <p:spPr>
          <a:xfrm flipH="1">
            <a:off x="1095375" y="508000"/>
            <a:ext cx="9525" cy="5594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4" name="TextBox 164">
            <a:extLst>
              <a:ext uri="{FF2B5EF4-FFF2-40B4-BE49-F238E27FC236}">
                <a16:creationId xmlns:a16="http://schemas.microsoft.com/office/drawing/2014/main" id="{9AE4AD04-3C57-4BB8-B379-651CD69B2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45" y="351049"/>
            <a:ext cx="184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Amanda Spielman</a:t>
            </a:r>
          </a:p>
          <a:p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Her Majesty’s Chief Inspector</a:t>
            </a:r>
          </a:p>
        </p:txBody>
      </p:sp>
      <p:sp>
        <p:nvSpPr>
          <p:cNvPr id="3165" name="TextBox 165">
            <a:extLst>
              <a:ext uri="{FF2B5EF4-FFF2-40B4-BE49-F238E27FC236}">
                <a16:creationId xmlns:a16="http://schemas.microsoft.com/office/drawing/2014/main" id="{9B7D281E-8E79-48E1-B840-DBACC3044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1023" y="1220999"/>
            <a:ext cx="1844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0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Matthew Coffey</a:t>
            </a:r>
          </a:p>
          <a:p>
            <a:r>
              <a:rPr lang="en-GB" altLang="en-US" sz="80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Chief Operating Officer</a:t>
            </a:r>
          </a:p>
        </p:txBody>
      </p:sp>
      <p:sp>
        <p:nvSpPr>
          <p:cNvPr id="3166" name="TextBox 166">
            <a:extLst>
              <a:ext uri="{FF2B5EF4-FFF2-40B4-BE49-F238E27FC236}">
                <a16:creationId xmlns:a16="http://schemas.microsoft.com/office/drawing/2014/main" id="{7CBF7B3A-DFCE-41CD-AE0C-167B4B5C9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9625" y="1278043"/>
            <a:ext cx="1844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Christopher Russell</a:t>
            </a:r>
            <a:endParaRPr lang="en-US" dirty="0"/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National Director, Education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67" name="TextBox 167">
            <a:extLst>
              <a:ext uri="{FF2B5EF4-FFF2-40B4-BE49-F238E27FC236}">
                <a16:creationId xmlns:a16="http://schemas.microsoft.com/office/drawing/2014/main" id="{B4384BAE-26E0-44C2-97D5-BF9AA1CE4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5984" y="1271588"/>
            <a:ext cx="18446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Yvette Stanley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National Director, Regulation and Social Care</a:t>
            </a:r>
          </a:p>
        </p:txBody>
      </p:sp>
      <p:sp>
        <p:nvSpPr>
          <p:cNvPr id="3168" name="TextBox 168">
            <a:extLst>
              <a:ext uri="{FF2B5EF4-FFF2-40B4-BE49-F238E27FC236}">
                <a16:creationId xmlns:a16="http://schemas.microsoft.com/office/drawing/2014/main" id="{DF43C357-1CB6-4A9E-BA00-87FC0BDAB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8975" y="1284288"/>
            <a:ext cx="18446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endParaRPr lang="en-GB" altLang="en-US" sz="1000" b="1">
              <a:solidFill>
                <a:schemeClr val="bg1"/>
              </a:solidFill>
              <a:latin typeface="Tahoma" panose="020B0604030504040204" pitchFamily="34" charset="0"/>
              <a:ea typeface="Tahoma"/>
              <a:cs typeface="Tahoma" panose="020B0604030504040204" pitchFamily="34" charset="0"/>
            </a:endParaRPr>
          </a:p>
        </p:txBody>
      </p:sp>
      <p:sp>
        <p:nvSpPr>
          <p:cNvPr id="3169" name="TextBox 169">
            <a:extLst>
              <a:ext uri="{FF2B5EF4-FFF2-40B4-BE49-F238E27FC236}">
                <a16:creationId xmlns:a16="http://schemas.microsoft.com/office/drawing/2014/main" id="{72D55B97-D350-4B59-AD5C-08F43A8BE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556" y="2176568"/>
            <a:ext cx="18446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Lorna Fitzjohn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Regional Director, East of 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England</a:t>
            </a:r>
          </a:p>
        </p:txBody>
      </p:sp>
      <p:sp>
        <p:nvSpPr>
          <p:cNvPr id="3170" name="TextBox 170">
            <a:extLst>
              <a:ext uri="{FF2B5EF4-FFF2-40B4-BE49-F238E27FC236}">
                <a16:creationId xmlns:a16="http://schemas.microsoft.com/office/drawing/2014/main" id="{E66746DE-3269-43E9-9A0C-5FCD8A3C2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955" y="2173710"/>
            <a:ext cx="1584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Andrew Cook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Regional Director, North West and West Midlands</a:t>
            </a:r>
          </a:p>
        </p:txBody>
      </p:sp>
      <p:sp>
        <p:nvSpPr>
          <p:cNvPr id="3171" name="TextBox 171">
            <a:extLst>
              <a:ext uri="{FF2B5EF4-FFF2-40B4-BE49-F238E27FC236}">
                <a16:creationId xmlns:a16="http://schemas.microsoft.com/office/drawing/2014/main" id="{8AEABC1A-D336-4A44-9652-0632A4383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230" y="3225695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James McNeillie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Regional Director, South West</a:t>
            </a:r>
          </a:p>
        </p:txBody>
      </p:sp>
      <p:sp>
        <p:nvSpPr>
          <p:cNvPr id="3172" name="TextBox 172">
            <a:extLst>
              <a:ext uri="{FF2B5EF4-FFF2-40B4-BE49-F238E27FC236}">
                <a16:creationId xmlns:a16="http://schemas.microsoft.com/office/drawing/2014/main" id="{9A1345C5-6FBA-47AF-9B8B-CE9090046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7819" y="3183107"/>
            <a:ext cx="15716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Katrina Gueli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Regional Director, East Midlands</a:t>
            </a:r>
          </a:p>
        </p:txBody>
      </p:sp>
      <p:sp>
        <p:nvSpPr>
          <p:cNvPr id="3173" name="TextBox 173">
            <a:extLst>
              <a:ext uri="{FF2B5EF4-FFF2-40B4-BE49-F238E27FC236}">
                <a16:creationId xmlns:a16="http://schemas.microsoft.com/office/drawing/2014/main" id="{D928A646-F5EB-4C5E-B920-6D663AE5E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201" y="4192588"/>
            <a:ext cx="1584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Emma Ing</a:t>
            </a:r>
            <a:endParaRPr lang="en-US" dirty="0"/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Regional Director, North East, Yorkshire and Humber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" name="TextBox 174">
            <a:extLst>
              <a:ext uri="{FF2B5EF4-FFF2-40B4-BE49-F238E27FC236}">
                <a16:creationId xmlns:a16="http://schemas.microsoft.com/office/drawing/2014/main" id="{757D3BB1-7F98-447E-813D-A764BD348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781" y="4248150"/>
            <a:ext cx="1584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Stephen Long</a:t>
            </a:r>
            <a:endParaRPr lang="en-US" dirty="0"/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Acting Regional Director, South East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" name="TextBox 175">
            <a:extLst>
              <a:ext uri="{FF2B5EF4-FFF2-40B4-BE49-F238E27FC236}">
                <a16:creationId xmlns:a16="http://schemas.microsoft.com/office/drawing/2014/main" id="{DA5FE592-DEE1-4A2C-871E-6CBCCC4F6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2980" y="5311670"/>
            <a:ext cx="1585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Mike Sheridan</a:t>
            </a:r>
            <a:endParaRPr lang="en-US" dirty="0"/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Regional Director, London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7" name="TextBox 177">
            <a:extLst>
              <a:ext uri="{FF2B5EF4-FFF2-40B4-BE49-F238E27FC236}">
                <a16:creationId xmlns:a16="http://schemas.microsoft.com/office/drawing/2014/main" id="{4C659D06-D50B-435B-A978-C18DDD484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126" y="6281738"/>
            <a:ext cx="15859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Karen </a:t>
            </a:r>
            <a:r>
              <a:rPr lang="en-GB" altLang="en-US" sz="10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Shepperson</a:t>
            </a:r>
            <a:endParaRPr lang="en-US"/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Director, People and Operations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8" name="TextBox 178">
            <a:extLst>
              <a:ext uri="{FF2B5EF4-FFF2-40B4-BE49-F238E27FC236}">
                <a16:creationId xmlns:a16="http://schemas.microsoft.com/office/drawing/2014/main" id="{AE747756-0A03-457E-98C3-1D6D4CD27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6257925"/>
            <a:ext cx="15843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endParaRPr lang="en-GB" altLang="en-US" sz="1000" b="1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3179" name="TextBox 179">
            <a:extLst>
              <a:ext uri="{FF2B5EF4-FFF2-40B4-BE49-F238E27FC236}">
                <a16:creationId xmlns:a16="http://schemas.microsoft.com/office/drawing/2014/main" id="{D0354001-DFA2-4737-A6AA-A1CCE3819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048" y="6282054"/>
            <a:ext cx="1584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Neil Greenwood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Director, Digital  and Information</a:t>
            </a:r>
          </a:p>
        </p:txBody>
      </p:sp>
      <p:sp>
        <p:nvSpPr>
          <p:cNvPr id="3180" name="TextBox 180">
            <a:extLst>
              <a:ext uri="{FF2B5EF4-FFF2-40B4-BE49-F238E27FC236}">
                <a16:creationId xmlns:a16="http://schemas.microsoft.com/office/drawing/2014/main" id="{4404F08C-2930-477A-BD74-63AF9CCB2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39" y="6284913"/>
            <a:ext cx="1584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Louise Grainger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Director, Finance, Planning and Commercial</a:t>
            </a:r>
          </a:p>
        </p:txBody>
      </p:sp>
      <p:sp>
        <p:nvSpPr>
          <p:cNvPr id="3181" name="TextBox 181">
            <a:extLst>
              <a:ext uri="{FF2B5EF4-FFF2-40B4-BE49-F238E27FC236}">
                <a16:creationId xmlns:a16="http://schemas.microsoft.com/office/drawing/2014/main" id="{A10836A5-1AB7-47D2-850A-F169F4EEF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697" y="7058025"/>
            <a:ext cx="1585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Emma Exton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Deputy Director, Operations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82" name="TextBox 182">
            <a:extLst>
              <a:ext uri="{FF2B5EF4-FFF2-40B4-BE49-F238E27FC236}">
                <a16:creationId xmlns:a16="http://schemas.microsoft.com/office/drawing/2014/main" id="{43FD72CB-E430-4832-8440-4651CA7D1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080" y="8146734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Kate </a:t>
            </a:r>
            <a:r>
              <a:rPr lang="en-GB" altLang="en-US" sz="10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Warbuton</a:t>
            </a:r>
            <a:endParaRPr lang="en-US" dirty="0" err="1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Head of Legal Services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83" name="TextBox 183">
            <a:extLst>
              <a:ext uri="{FF2B5EF4-FFF2-40B4-BE49-F238E27FC236}">
                <a16:creationId xmlns:a16="http://schemas.microsoft.com/office/drawing/2014/main" id="{340EDA7E-EA5D-4F5D-B9B1-427706922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059" y="7125122"/>
            <a:ext cx="1584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Jason Bradbury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Deputy Director, Data and Insight</a:t>
            </a:r>
          </a:p>
        </p:txBody>
      </p:sp>
      <p:sp>
        <p:nvSpPr>
          <p:cNvPr id="3184" name="TextBox 184">
            <a:extLst>
              <a:ext uri="{FF2B5EF4-FFF2-40B4-BE49-F238E27FC236}">
                <a16:creationId xmlns:a16="http://schemas.microsoft.com/office/drawing/2014/main" id="{6FE47F8B-8036-48FA-A055-4260841B9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863" y="7985125"/>
            <a:ext cx="1584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Brigid McBride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Programme Director, Digital Change </a:t>
            </a:r>
          </a:p>
        </p:txBody>
      </p:sp>
      <p:sp>
        <p:nvSpPr>
          <p:cNvPr id="3185" name="TextBox 185">
            <a:extLst>
              <a:ext uri="{FF2B5EF4-FFF2-40B4-BE49-F238E27FC236}">
                <a16:creationId xmlns:a16="http://schemas.microsoft.com/office/drawing/2014/main" id="{B05F498F-7E31-4968-A071-AAE5AC8A7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9002" y="8907568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Tom Zebedee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Deputy Director, Technology</a:t>
            </a:r>
          </a:p>
        </p:txBody>
      </p:sp>
      <p:sp>
        <p:nvSpPr>
          <p:cNvPr id="3186" name="TextBox 186">
            <a:extLst>
              <a:ext uri="{FF2B5EF4-FFF2-40B4-BE49-F238E27FC236}">
                <a16:creationId xmlns:a16="http://schemas.microsoft.com/office/drawing/2014/main" id="{10061CB1-5C5E-4D0F-867E-EEE15FB7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6027" y="2262188"/>
            <a:ext cx="1584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Lee Owston</a:t>
            </a:r>
            <a:endParaRPr lang="en-US" dirty="0"/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Programme Director, Schools Inspection improvement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87" name="TextBox 187">
            <a:extLst>
              <a:ext uri="{FF2B5EF4-FFF2-40B4-BE49-F238E27FC236}">
                <a16:creationId xmlns:a16="http://schemas.microsoft.com/office/drawing/2014/main" id="{8D18BA32-83DB-46A9-AE2E-D580707E5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598" y="3097592"/>
            <a:ext cx="1584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Gill Jones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Deputy Director, Schools and Early Education</a:t>
            </a:r>
          </a:p>
        </p:txBody>
      </p:sp>
      <p:sp>
        <p:nvSpPr>
          <p:cNvPr id="3188" name="TextBox 188">
            <a:extLst>
              <a:ext uri="{FF2B5EF4-FFF2-40B4-BE49-F238E27FC236}">
                <a16:creationId xmlns:a16="http://schemas.microsoft.com/office/drawing/2014/main" id="{A224CEC5-0ABB-43DC-9B70-EB16B4A34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2539" y="3963988"/>
            <a:ext cx="15859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Paul Joyce</a:t>
            </a:r>
            <a:endParaRPr lang="en-US" dirty="0"/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Deputy Director, Further Education and Skills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89" name="TextBox 190">
            <a:extLst>
              <a:ext uri="{FF2B5EF4-FFF2-40B4-BE49-F238E27FC236}">
                <a16:creationId xmlns:a16="http://schemas.microsoft.com/office/drawing/2014/main" id="{C16E5E5F-DEBD-40B5-83FD-F0D88712A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6673" y="4925802"/>
            <a:ext cx="1584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Victor </a:t>
            </a:r>
            <a:r>
              <a:rPr lang="en-GB" altLang="en-US" sz="10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Shafiee</a:t>
            </a:r>
            <a:endParaRPr lang="en-US" dirty="0" err="1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Deputy Director, Unregistered Schools</a:t>
            </a:r>
          </a:p>
        </p:txBody>
      </p:sp>
      <p:sp>
        <p:nvSpPr>
          <p:cNvPr id="3190" name="TextBox 191">
            <a:extLst>
              <a:ext uri="{FF2B5EF4-FFF2-40B4-BE49-F238E27FC236}">
                <a16:creationId xmlns:a16="http://schemas.microsoft.com/office/drawing/2014/main" id="{D83A8FCB-966D-43A8-A25E-E51A01FFB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1000" y="2249382"/>
            <a:ext cx="1584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Christine Williams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Deputy Director, Social Care Practice</a:t>
            </a:r>
          </a:p>
        </p:txBody>
      </p:sp>
      <p:sp>
        <p:nvSpPr>
          <p:cNvPr id="3191" name="TextBox 192">
            <a:extLst>
              <a:ext uri="{FF2B5EF4-FFF2-40B4-BE49-F238E27FC236}">
                <a16:creationId xmlns:a16="http://schemas.microsoft.com/office/drawing/2014/main" id="{7ABD9CD3-3370-46BE-BDD1-135516957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0046" y="3063981"/>
            <a:ext cx="15843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Lisa Pascoe</a:t>
            </a:r>
            <a:endParaRPr lang="en-US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Deputy Director, Social Care Policy</a:t>
            </a:r>
          </a:p>
        </p:txBody>
      </p:sp>
      <p:sp>
        <p:nvSpPr>
          <p:cNvPr id="195" name="Rounded Rectangle 194">
            <a:extLst>
              <a:ext uri="{FF2B5EF4-FFF2-40B4-BE49-F238E27FC236}">
                <a16:creationId xmlns:a16="http://schemas.microsoft.com/office/drawing/2014/main" id="{88AEC7E7-90CE-495B-A5C8-1635165F2C1C}"/>
              </a:ext>
            </a:extLst>
          </p:cNvPr>
          <p:cNvSpPr/>
          <p:nvPr/>
        </p:nvSpPr>
        <p:spPr>
          <a:xfrm>
            <a:off x="14636750" y="7581900"/>
            <a:ext cx="2233613" cy="525463"/>
          </a:xfrm>
          <a:prstGeom prst="roundRect">
            <a:avLst/>
          </a:prstGeom>
          <a:solidFill>
            <a:srgbClr val="8AB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93" name="TextBox 195">
            <a:extLst>
              <a:ext uri="{FF2B5EF4-FFF2-40B4-BE49-F238E27FC236}">
                <a16:creationId xmlns:a16="http://schemas.microsoft.com/office/drawing/2014/main" id="{9C197E7A-6170-4F0C-AAAE-805C3BC1B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0" y="7670800"/>
            <a:ext cx="1844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6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SCS 2</a:t>
            </a:r>
            <a:endParaRPr lang="en-GB" altLang="en-US" sz="120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B08B4B20-BAC1-46C8-AD02-44AF85337A11}"/>
              </a:ext>
            </a:extLst>
          </p:cNvPr>
          <p:cNvSpPr/>
          <p:nvPr/>
        </p:nvSpPr>
        <p:spPr>
          <a:xfrm>
            <a:off x="14655800" y="8255000"/>
            <a:ext cx="2233613" cy="523875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95" name="TextBox 198">
            <a:extLst>
              <a:ext uri="{FF2B5EF4-FFF2-40B4-BE49-F238E27FC236}">
                <a16:creationId xmlns:a16="http://schemas.microsoft.com/office/drawing/2014/main" id="{81F4CB85-A9BC-4EC4-B732-5AFEA9D58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0" y="8347075"/>
            <a:ext cx="18446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6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SCS 1</a:t>
            </a:r>
            <a:endParaRPr lang="en-GB" altLang="en-US" sz="120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4CD35C78-1E36-4942-AF9D-2012B2DDF8AA}"/>
              </a:ext>
            </a:extLst>
          </p:cNvPr>
          <p:cNvSpPr/>
          <p:nvPr/>
        </p:nvSpPr>
        <p:spPr>
          <a:xfrm>
            <a:off x="14535150" y="2952750"/>
            <a:ext cx="2232025" cy="720725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97" name="TextBox 193">
            <a:extLst>
              <a:ext uri="{FF2B5EF4-FFF2-40B4-BE49-F238E27FC236}">
                <a16:creationId xmlns:a16="http://schemas.microsoft.com/office/drawing/2014/main" id="{43BEF749-9148-430A-B203-76A932471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12975" y="3064596"/>
            <a:ext cx="1584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Mark Leech</a:t>
            </a:r>
            <a:endParaRPr lang="en-GB" altLang="en-US" sz="1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Deputy Director, External Relations</a:t>
            </a:r>
          </a:p>
        </p:txBody>
      </p:sp>
      <p:sp>
        <p:nvSpPr>
          <p:cNvPr id="3198" name="TextBox 193">
            <a:extLst>
              <a:ext uri="{FF2B5EF4-FFF2-40B4-BE49-F238E27FC236}">
                <a16:creationId xmlns:a16="http://schemas.microsoft.com/office/drawing/2014/main" id="{C20DAA28-7DC9-4AC5-8BA0-85E0BF3E9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4956" y="1245109"/>
            <a:ext cx="158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Chris Jones</a:t>
            </a:r>
            <a:endParaRPr lang="en-GB" altLang="en-US" sz="1000" b="1" dirty="0">
              <a:solidFill>
                <a:schemeClr val="bg1"/>
              </a:solidFill>
              <a:latin typeface="Tahoma" panose="020B0604030504040204" pitchFamily="34" charset="0"/>
              <a:ea typeface="Tahoma"/>
              <a:cs typeface="Tahoma" panose="020B0604030504040204" pitchFamily="34" charset="0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 Director, Corporate Strategy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/>
              <a:cs typeface="Tahoma" panose="020B0604030504040204" pitchFamily="34" charset="0"/>
            </a:endParaRP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6365782-09B1-4192-9986-ED6D43CD9154}"/>
              </a:ext>
            </a:extLst>
          </p:cNvPr>
          <p:cNvCxnSpPr/>
          <p:nvPr/>
        </p:nvCxnSpPr>
        <p:spPr>
          <a:xfrm>
            <a:off x="8272463" y="6002338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0DC2CFE0-7F0A-4F81-AE5B-95F9356728AE}"/>
              </a:ext>
            </a:extLst>
          </p:cNvPr>
          <p:cNvCxnSpPr/>
          <p:nvPr/>
        </p:nvCxnSpPr>
        <p:spPr>
          <a:xfrm flipH="1">
            <a:off x="1641475" y="5957888"/>
            <a:ext cx="14288" cy="155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DA027175-FF07-4BB5-AEB2-C92C5947C37F}"/>
              </a:ext>
            </a:extLst>
          </p:cNvPr>
          <p:cNvCxnSpPr/>
          <p:nvPr/>
        </p:nvCxnSpPr>
        <p:spPr>
          <a:xfrm>
            <a:off x="3562350" y="5986463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BEE7A9F4-359B-4634-A2ED-095A8F6FF112}"/>
              </a:ext>
            </a:extLst>
          </p:cNvPr>
          <p:cNvCxnSpPr/>
          <p:nvPr/>
        </p:nvCxnSpPr>
        <p:spPr>
          <a:xfrm flipH="1">
            <a:off x="14319250" y="3305175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12DE5D0C-A487-4351-8990-90367494AE1B}"/>
              </a:ext>
            </a:extLst>
          </p:cNvPr>
          <p:cNvSpPr/>
          <p:nvPr/>
        </p:nvSpPr>
        <p:spPr>
          <a:xfrm>
            <a:off x="14655800" y="6907213"/>
            <a:ext cx="2233613" cy="52546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SCS 3</a:t>
            </a: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76805610-8569-4D53-B007-5440D174C49F}"/>
              </a:ext>
            </a:extLst>
          </p:cNvPr>
          <p:cNvCxnSpPr/>
          <p:nvPr/>
        </p:nvCxnSpPr>
        <p:spPr>
          <a:xfrm flipH="1">
            <a:off x="9207500" y="4214813"/>
            <a:ext cx="227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889C8A24-470D-44A5-98BA-C46DCE8D84C5}"/>
              </a:ext>
            </a:extLst>
          </p:cNvPr>
          <p:cNvCxnSpPr/>
          <p:nvPr/>
        </p:nvCxnSpPr>
        <p:spPr>
          <a:xfrm flipH="1">
            <a:off x="9207500" y="2398713"/>
            <a:ext cx="227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93">
            <a:extLst>
              <a:ext uri="{FF2B5EF4-FFF2-40B4-BE49-F238E27FC236}">
                <a16:creationId xmlns:a16="http://schemas.microsoft.com/office/drawing/2014/main" id="{4DA8BA5F-16CE-4121-BFEE-106CA449E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7563" y="2195721"/>
            <a:ext cx="1584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Verena </a:t>
            </a:r>
            <a:r>
              <a:rPr lang="en-GB" altLang="en-US" sz="1000" b="1" dirty="0" err="1">
                <a:solidFill>
                  <a:schemeClr val="bg1"/>
                </a:solidFill>
                <a:latin typeface="Tahoma"/>
                <a:ea typeface="Tahoma"/>
                <a:cs typeface="Tahoma"/>
              </a:rPr>
              <a:t>Braehler</a:t>
            </a:r>
            <a:endParaRPr lang="en-GB" altLang="en-US" sz="1000" b="1" dirty="0">
              <a:solidFill>
                <a:schemeClr val="bg1"/>
              </a:solidFill>
              <a:latin typeface="Tahoma" panose="020B0604030504040204" pitchFamily="34" charset="0"/>
              <a:ea typeface="Tahoma"/>
              <a:cs typeface="Tahoma" panose="020B0604030504040204" pitchFamily="34" charset="0"/>
            </a:endParaRP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 Deputy Director, , Research and Evaluation</a:t>
            </a:r>
            <a:endParaRPr lang="en-GB" altLang="en-US" sz="800" dirty="0">
              <a:solidFill>
                <a:schemeClr val="bg1"/>
              </a:solidFill>
              <a:latin typeface="Tahoma" panose="020B0604030504040204" pitchFamily="34" charset="0"/>
              <a:ea typeface="Tahoma"/>
              <a:cs typeface="Tahoma" panose="020B0604030504040204" pitchFamily="34" charset="0"/>
            </a:endParaRPr>
          </a:p>
        </p:txBody>
      </p:sp>
      <p:sp>
        <p:nvSpPr>
          <p:cNvPr id="110" name="Rounded Rectangle 141">
            <a:extLst>
              <a:ext uri="{FF2B5EF4-FFF2-40B4-BE49-F238E27FC236}">
                <a16:creationId xmlns:a16="http://schemas.microsoft.com/office/drawing/2014/main" id="{9395D221-C4F7-4DDA-96BF-F82964F28742}"/>
              </a:ext>
            </a:extLst>
          </p:cNvPr>
          <p:cNvSpPr/>
          <p:nvPr/>
        </p:nvSpPr>
        <p:spPr>
          <a:xfrm>
            <a:off x="14579491" y="3887786"/>
            <a:ext cx="2232025" cy="720725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Emily Williams</a:t>
            </a:r>
          </a:p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Deputy Director, Strategy, Governance and Private Office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61581112-29D8-49D3-97E8-1C0AFA67B5EC}"/>
              </a:ext>
            </a:extLst>
          </p:cNvPr>
          <p:cNvCxnSpPr>
            <a:cxnSpLocks/>
            <a:stCxn id="110" idx="1"/>
          </p:cNvCxnSpPr>
          <p:nvPr/>
        </p:nvCxnSpPr>
        <p:spPr>
          <a:xfrm flipH="1">
            <a:off x="14327081" y="4248149"/>
            <a:ext cx="252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le 89">
            <a:extLst>
              <a:ext uri="{FF2B5EF4-FFF2-40B4-BE49-F238E27FC236}">
                <a16:creationId xmlns:a16="http://schemas.microsoft.com/office/drawing/2014/main" id="{91E3AEF4-EE3D-4C36-A2EE-20A30DB219F3}"/>
              </a:ext>
            </a:extLst>
          </p:cNvPr>
          <p:cNvSpPr/>
          <p:nvPr/>
        </p:nvSpPr>
        <p:spPr>
          <a:xfrm>
            <a:off x="11982920" y="3838085"/>
            <a:ext cx="2232025" cy="719137"/>
          </a:xfrm>
          <a:prstGeom prst="roundRect">
            <a:avLst/>
          </a:prstGeom>
          <a:solidFill>
            <a:srgbClr val="99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2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C93E338-DD6D-4ECE-923C-0CFFD66D465E}"/>
              </a:ext>
            </a:extLst>
          </p:cNvPr>
          <p:cNvCxnSpPr>
            <a:cxnSpLocks/>
          </p:cNvCxnSpPr>
          <p:nvPr/>
        </p:nvCxnSpPr>
        <p:spPr>
          <a:xfrm flipH="1">
            <a:off x="11757791" y="4193685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92">
            <a:extLst>
              <a:ext uri="{FF2B5EF4-FFF2-40B4-BE49-F238E27FC236}">
                <a16:creationId xmlns:a16="http://schemas.microsoft.com/office/drawing/2014/main" id="{181892F1-A600-415A-A286-E3FB6C94C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6264" y="3970655"/>
            <a:ext cx="15843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ctr"/>
            <a:r>
              <a:rPr lang="en-GB" altLang="en-US" sz="1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Alex Magloire</a:t>
            </a:r>
          </a:p>
          <a:p>
            <a:pPr algn="ctr"/>
            <a:r>
              <a:rPr lang="en-GB" altLang="en-US" sz="800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Deputy Director, Early Years Regulation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1CF35-83C2-4109-A359-90D9C5E1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88" y="-1600200"/>
            <a:ext cx="15363825" cy="1600200"/>
          </a:xfrm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/>
          <a:p>
            <a:r>
              <a:rPr lang="en-GB" dirty="0"/>
              <a:t>Ofsted SCS Organogram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1a8e346-a425-4a6d-8004-40a374fc8b8e">
      <UserInfo>
        <DisplayName>Chloe Williams</DisplayName>
        <AccountId>50</AccountId>
        <AccountType/>
      </UserInfo>
      <UserInfo>
        <DisplayName>Matt Terry</DisplayName>
        <AccountId>47</AccountId>
        <AccountType/>
      </UserInfo>
      <UserInfo>
        <DisplayName>Emily Williams</DisplayName>
        <AccountId>73</AccountId>
        <AccountType/>
      </UserInfo>
      <UserInfo>
        <DisplayName>Fiona Guy</DisplayName>
        <AccountId>120</AccountId>
        <AccountType/>
      </UserInfo>
    </SharedWithUsers>
    <f2321e7ae57145009a616bed4e4763a0 xmlns="4d26f180-144a-42ee-8122-e88c3adfe28e">
      <Terms xmlns="http://schemas.microsoft.com/office/infopath/2007/PartnerControls"/>
    </f2321e7ae57145009a616bed4e4763a0>
    <jf9d5451340646c7809b6948a13e369a xmlns="4d26f180-144a-42ee-8122-e88c3adfe28e">
      <Terms xmlns="http://schemas.microsoft.com/office/infopath/2007/PartnerControls"/>
    </jf9d5451340646c7809b6948a13e369a>
    <e89c4b80759c40b1b9d7062f4c2d89c9 xmlns="4d26f180-144a-42ee-8122-e88c3adfe28e">
      <Terms xmlns="http://schemas.microsoft.com/office/infopath/2007/PartnerControls"/>
    </e89c4b80759c40b1b9d7062f4c2d89c9>
    <oa1a93a5a7ef480181db2f87de7cba9a xmlns="4d26f180-144a-42ee-8122-e88c3adfe28e">
      <Terms xmlns="http://schemas.microsoft.com/office/infopath/2007/PartnerControls"/>
    </oa1a93a5a7ef480181db2f87de7cba9a>
    <TaxCatchAll xmlns="4d26f180-144a-42ee-8122-e88c3adfe28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301d8099-d132-40b0-ae0a-bd77b23f6837" ContentTypeId="0x0101009C2B7C2BCED2CC498D2131C55000F427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" ma:contentTypeID="0x0101009C2B7C2BCED2CC498D2131C55000F427001E51568439033240843B41A8214867DA" ma:contentTypeVersion="23" ma:contentTypeDescription="Create a new document." ma:contentTypeScope="" ma:versionID="68adb6cea97e912b80eff23c4e5cb710">
  <xsd:schema xmlns:xsd="http://www.w3.org/2001/XMLSchema" xmlns:xs="http://www.w3.org/2001/XMLSchema" xmlns:p="http://schemas.microsoft.com/office/2006/metadata/properties" xmlns:ns2="4d26f180-144a-42ee-8122-e88c3adfe28e" xmlns:ns3="27285031-dcd8-4089-aedd-2b8bd114a21c" xmlns:ns4="21a8e346-a425-4a6d-8004-40a374fc8b8e" targetNamespace="http://schemas.microsoft.com/office/2006/metadata/properties" ma:root="true" ma:fieldsID="b1340c050d852d07aa41077a69c9ac12" ns2:_="" ns3:_="" ns4:_="">
    <xsd:import namespace="4d26f180-144a-42ee-8122-e88c3adfe28e"/>
    <xsd:import namespace="27285031-dcd8-4089-aedd-2b8bd114a21c"/>
    <xsd:import namespace="21a8e346-a425-4a6d-8004-40a374fc8b8e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oa1a93a5a7ef480181db2f87de7cba9a" minOccurs="0"/>
                <xsd:element ref="ns2:f2321e7ae57145009a616bed4e4763a0" minOccurs="0"/>
                <xsd:element ref="ns2:jf9d5451340646c7809b6948a13e369a" minOccurs="0"/>
                <xsd:element ref="ns2:e89c4b80759c40b1b9d7062f4c2d89c9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26f180-144a-42ee-8122-e88c3adfe28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7667836-34c0-438f-9167-51527e87fb4c}" ma:internalName="TaxCatchAll" ma:showField="CatchAllData" ma:web="21a8e346-a425-4a6d-8004-40a374fc8b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c7667836-34c0-438f-9167-51527e87fb4c}" ma:internalName="TaxCatchAllLabel" ma:readOnly="true" ma:showField="CatchAllDataLabel" ma:web="21a8e346-a425-4a6d-8004-40a374fc8b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a1a93a5a7ef480181db2f87de7cba9a" ma:index="14" nillable="true" ma:taxonomy="true" ma:internalName="oa1a93a5a7ef480181db2f87de7cba9a" ma:taxonomyFieldName="Directorate" ma:displayName="Directorate" ma:default="" ma:fieldId="{8a1a93a5-a7ef-4801-81db-2f87de7cba9a}" ma:sspId="301d8099-d132-40b0-ae0a-bd77b23f6837" ma:termSetId="feaa8650-d07a-48f6-97ac-c0e82e8cc1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2321e7ae57145009a616bed4e4763a0" ma:index="15" nillable="true" ma:taxonomy="true" ma:internalName="f2321e7ae57145009a616bed4e4763a0" ma:taxonomyFieldName="OfstedDepartment" ma:displayName="Ofsted Department" ma:default="" ma:fieldId="{f2321e7a-e571-4500-9a61-6bed4e4763a0}" ma:sspId="301d8099-d132-40b0-ae0a-bd77b23f6837" ma:termSetId="feaa8650-d07a-48f6-97ac-c0e82e8cc1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f9d5451340646c7809b6948a13e369a" ma:index="16" nillable="true" ma:taxonomy="true" ma:internalName="jf9d5451340646c7809b6948a13e369a" ma:taxonomyFieldName="OfstedTeam" ma:displayName="Ofsted Team" ma:default="" ma:fieldId="{3f9d5451-3406-46c7-809b-6948a13e369a}" ma:sspId="301d8099-d132-40b0-ae0a-bd77b23f6837" ma:termSetId="feaa8650-d07a-48f6-97ac-c0e82e8cc1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89c4b80759c40b1b9d7062f4c2d89c9" ma:index="17" nillable="true" ma:taxonomy="true" ma:internalName="e89c4b80759c40b1b9d7062f4c2d89c9" ma:taxonomyFieldName="DocumentType" ma:displayName="Document Type" ma:default="" ma:fieldId="{e89c4b80-759c-40b1-b9d7-062f4c2d89c9}" ma:sspId="301d8099-d132-40b0-ae0a-bd77b23f6837" ma:termSetId="da3bd2f9-5d60-4585-8c46-4849b8568b1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85031-dcd8-4089-aedd-2b8bd114a21c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a8e346-a425-4a6d-8004-40a374fc8b8e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C6A2C2-949E-41C1-8DEC-F8B82F457DF9}">
  <ds:schemaRefs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d26f180-144a-42ee-8122-e88c3adfe28e"/>
    <ds:schemaRef ds:uri="21a8e346-a425-4a6d-8004-40a374fc8b8e"/>
    <ds:schemaRef ds:uri="27285031-dcd8-4089-aedd-2b8bd114a21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3097A2-BB66-483F-BDC2-FAA6C72229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69C6E0-F8CE-49B0-927C-B1F783D6A32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688C95F-2B59-4775-AAC9-D5FB9E26E9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26f180-144a-42ee-8122-e88c3adfe28e"/>
    <ds:schemaRef ds:uri="27285031-dcd8-4089-aedd-2b8bd114a21c"/>
    <ds:schemaRef ds:uri="21a8e346-a425-4a6d-8004-40a374fc8b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240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Ofsted SCS Organogram</vt:lpstr>
    </vt:vector>
  </TitlesOfParts>
  <Company>Ofsted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Dunn</dc:creator>
  <cp:lastModifiedBy>Eleanor Lewis</cp:lastModifiedBy>
  <cp:revision>198</cp:revision>
  <cp:lastPrinted>2017-02-01T15:20:10Z</cp:lastPrinted>
  <dcterms:created xsi:type="dcterms:W3CDTF">2016-07-27T09:55:31Z</dcterms:created>
  <dcterms:modified xsi:type="dcterms:W3CDTF">2021-11-12T13:49:57Z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0x0101009C2B7C2BCED2CC498D2131C55000F427001E51568439033240843B41A8214867DA</vt:lpwstr>
  </property>
  <property fmtid="{D5CDD505-2E9C-101B-9397-08002B2CF9AE}" pid="3" name="OfstedDepartment">
    <vt:lpwstr/>
  </property>
  <property fmtid="{D5CDD505-2E9C-101B-9397-08002B2CF9AE}" pid="4" name="Directorate">
    <vt:lpwstr/>
  </property>
  <property fmtid="{D5CDD505-2E9C-101B-9397-08002B2CF9AE}" pid="5" name="OfstedTeam">
    <vt:lpwstr/>
  </property>
  <property fmtid="{D5CDD505-2E9C-101B-9397-08002B2CF9AE}" pid="6" name="DocumentType">
    <vt:lpwstr/>
  </property>
</Properties>
</file>