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5"/>
    <p:sldMasterId id="2147484313" r:id="rId6"/>
    <p:sldMasterId id="2147484320" r:id="rId7"/>
  </p:sldMasterIdLst>
  <p:notesMasterIdLst>
    <p:notesMasterId r:id="rId27"/>
  </p:notesMasterIdLst>
  <p:handoutMasterIdLst>
    <p:handoutMasterId r:id="rId28"/>
  </p:handoutMasterIdLst>
  <p:sldIdLst>
    <p:sldId id="277" r:id="rId8"/>
    <p:sldId id="278" r:id="rId9"/>
    <p:sldId id="681" r:id="rId10"/>
    <p:sldId id="284" r:id="rId11"/>
    <p:sldId id="702" r:id="rId12"/>
    <p:sldId id="703" r:id="rId13"/>
    <p:sldId id="704" r:id="rId14"/>
    <p:sldId id="674" r:id="rId15"/>
    <p:sldId id="710" r:id="rId16"/>
    <p:sldId id="291" r:id="rId17"/>
    <p:sldId id="708" r:id="rId18"/>
    <p:sldId id="706" r:id="rId19"/>
    <p:sldId id="711" r:id="rId20"/>
    <p:sldId id="293" r:id="rId21"/>
    <p:sldId id="712" r:id="rId22"/>
    <p:sldId id="709" r:id="rId23"/>
    <p:sldId id="714" r:id="rId24"/>
    <p:sldId id="713" r:id="rId25"/>
    <p:sldId id="288" r:id="rId26"/>
  </p:sldIdLst>
  <p:sldSz cx="9906000" cy="6858000" type="A4"/>
  <p:notesSz cx="6799263" cy="9929813"/>
  <p:defaultTextStyle>
    <a:defPPr>
      <a:defRPr lang="en-GB"/>
    </a:defPPr>
    <a:lvl1pPr algn="l" rtl="0" eaLnBrk="0" fontAlgn="base" hangingPunct="0">
      <a:spcBef>
        <a:spcPct val="0"/>
      </a:spcBef>
      <a:spcAft>
        <a:spcPct val="0"/>
      </a:spcAft>
      <a:defRPr sz="3200" kern="1200">
        <a:solidFill>
          <a:srgbClr val="000000"/>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rgbClr val="000000"/>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rgbClr val="000000"/>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rgbClr val="000000"/>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rgbClr val="000000"/>
        </a:solidFill>
        <a:latin typeface="Arial" panose="020B0604020202020204" pitchFamily="34" charset="0"/>
        <a:ea typeface="+mn-ea"/>
        <a:cs typeface="+mn-cs"/>
      </a:defRPr>
    </a:lvl5pPr>
    <a:lvl6pPr marL="2286000" algn="l" defTabSz="914400" rtl="0" eaLnBrk="1" latinLnBrk="0" hangingPunct="1">
      <a:defRPr sz="3200" kern="1200">
        <a:solidFill>
          <a:srgbClr val="000000"/>
        </a:solidFill>
        <a:latin typeface="Arial" panose="020B0604020202020204" pitchFamily="34" charset="0"/>
        <a:ea typeface="+mn-ea"/>
        <a:cs typeface="+mn-cs"/>
      </a:defRPr>
    </a:lvl6pPr>
    <a:lvl7pPr marL="2743200" algn="l" defTabSz="914400" rtl="0" eaLnBrk="1" latinLnBrk="0" hangingPunct="1">
      <a:defRPr sz="3200" kern="1200">
        <a:solidFill>
          <a:srgbClr val="000000"/>
        </a:solidFill>
        <a:latin typeface="Arial" panose="020B0604020202020204" pitchFamily="34" charset="0"/>
        <a:ea typeface="+mn-ea"/>
        <a:cs typeface="+mn-cs"/>
      </a:defRPr>
    </a:lvl7pPr>
    <a:lvl8pPr marL="3200400" algn="l" defTabSz="914400" rtl="0" eaLnBrk="1" latinLnBrk="0" hangingPunct="1">
      <a:defRPr sz="3200" kern="1200">
        <a:solidFill>
          <a:srgbClr val="000000"/>
        </a:solidFill>
        <a:latin typeface="Arial" panose="020B0604020202020204" pitchFamily="34" charset="0"/>
        <a:ea typeface="+mn-ea"/>
        <a:cs typeface="+mn-cs"/>
      </a:defRPr>
    </a:lvl8pPr>
    <a:lvl9pPr marL="3657600" algn="l" defTabSz="914400" rtl="0" eaLnBrk="1" latinLnBrk="0" hangingPunct="1">
      <a:defRPr sz="32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B2876"/>
    <a:srgbClr val="990000"/>
    <a:srgbClr val="C41200"/>
    <a:srgbClr val="FFFFFF"/>
    <a:srgbClr val="FFFFE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578"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Hannah - OTS" userId="8b42be9d-4b94-408a-9a9e-a606481341aa" providerId="ADAL" clId="{98D73BB5-DD95-49B2-AA7F-50C8EEC37C1E}"/>
    <pc:docChg chg="custSel addSld modSld">
      <pc:chgData name="Smith, Hannah - OTS" userId="8b42be9d-4b94-408a-9a9e-a606481341aa" providerId="ADAL" clId="{98D73BB5-DD95-49B2-AA7F-50C8EEC37C1E}" dt="2021-09-09T09:36:33.684" v="2886" actId="20577"/>
      <pc:docMkLst>
        <pc:docMk/>
      </pc:docMkLst>
      <pc:sldChg chg="modSp mod modAnim">
        <pc:chgData name="Smith, Hannah - OTS" userId="8b42be9d-4b94-408a-9a9e-a606481341aa" providerId="ADAL" clId="{98D73BB5-DD95-49B2-AA7F-50C8EEC37C1E}" dt="2021-09-09T09:25:40.179" v="1859" actId="113"/>
        <pc:sldMkLst>
          <pc:docMk/>
          <pc:sldMk cId="2116435049" sldId="293"/>
        </pc:sldMkLst>
        <pc:spChg chg="mod">
          <ac:chgData name="Smith, Hannah - OTS" userId="8b42be9d-4b94-408a-9a9e-a606481341aa" providerId="ADAL" clId="{98D73BB5-DD95-49B2-AA7F-50C8EEC37C1E}" dt="2021-09-09T09:25:40.179" v="1859" actId="113"/>
          <ac:spMkLst>
            <pc:docMk/>
            <pc:sldMk cId="2116435049" sldId="293"/>
            <ac:spMk id="2" creationId="{9EC0C115-A443-450F-AA8E-99DE858C7FD3}"/>
          </ac:spMkLst>
        </pc:spChg>
      </pc:sldChg>
      <pc:sldChg chg="modSp new mod modAnim">
        <pc:chgData name="Smith, Hannah - OTS" userId="8b42be9d-4b94-408a-9a9e-a606481341aa" providerId="ADAL" clId="{98D73BB5-DD95-49B2-AA7F-50C8EEC37C1E}" dt="2021-09-09T09:30:33.317" v="2194" actId="20577"/>
        <pc:sldMkLst>
          <pc:docMk/>
          <pc:sldMk cId="4152759735" sldId="709"/>
        </pc:sldMkLst>
        <pc:spChg chg="mod">
          <ac:chgData name="Smith, Hannah - OTS" userId="8b42be9d-4b94-408a-9a9e-a606481341aa" providerId="ADAL" clId="{98D73BB5-DD95-49B2-AA7F-50C8EEC37C1E}" dt="2021-09-09T09:30:33.317" v="2194" actId="20577"/>
          <ac:spMkLst>
            <pc:docMk/>
            <pc:sldMk cId="4152759735" sldId="709"/>
            <ac:spMk id="2" creationId="{B7553170-D35E-4C45-BA2B-FC8EE55245FF}"/>
          </ac:spMkLst>
        </pc:spChg>
        <pc:spChg chg="mod">
          <ac:chgData name="Smith, Hannah - OTS" userId="8b42be9d-4b94-408a-9a9e-a606481341aa" providerId="ADAL" clId="{98D73BB5-DD95-49B2-AA7F-50C8EEC37C1E}" dt="2021-09-03T16:30:47.035" v="161" actId="5793"/>
          <ac:spMkLst>
            <pc:docMk/>
            <pc:sldMk cId="4152759735" sldId="709"/>
            <ac:spMk id="4" creationId="{472354E1-D46A-4F13-82DC-04D18B8F9400}"/>
          </ac:spMkLst>
        </pc:spChg>
      </pc:sldChg>
      <pc:sldChg chg="modSp new mod">
        <pc:chgData name="Smith, Hannah - OTS" userId="8b42be9d-4b94-408a-9a9e-a606481341aa" providerId="ADAL" clId="{98D73BB5-DD95-49B2-AA7F-50C8EEC37C1E}" dt="2021-09-09T09:36:33.684" v="2886" actId="20577"/>
        <pc:sldMkLst>
          <pc:docMk/>
          <pc:sldMk cId="1425857187" sldId="712"/>
        </pc:sldMkLst>
        <pc:spChg chg="mod">
          <ac:chgData name="Smith, Hannah - OTS" userId="8b42be9d-4b94-408a-9a9e-a606481341aa" providerId="ADAL" clId="{98D73BB5-DD95-49B2-AA7F-50C8EEC37C1E}" dt="2021-09-09T09:36:33.684" v="2886" actId="20577"/>
          <ac:spMkLst>
            <pc:docMk/>
            <pc:sldMk cId="1425857187" sldId="712"/>
            <ac:spMk id="2" creationId="{6275EFB1-F808-43E2-8255-04FACF279DC8}"/>
          </ac:spMkLst>
        </pc:spChg>
        <pc:spChg chg="mod">
          <ac:chgData name="Smith, Hannah - OTS" userId="8b42be9d-4b94-408a-9a9e-a606481341aa" providerId="ADAL" clId="{98D73BB5-DD95-49B2-AA7F-50C8EEC37C1E}" dt="2021-09-09T09:31:32.871" v="2240" actId="20577"/>
          <ac:spMkLst>
            <pc:docMk/>
            <pc:sldMk cId="1425857187" sldId="712"/>
            <ac:spMk id="4" creationId="{9C7B4983-2213-4BF0-A3C2-E4B09443974C}"/>
          </ac:spMkLst>
        </pc:spChg>
      </pc:sldChg>
    </pc:docChg>
  </pc:docChgLst>
  <pc:docChgLst>
    <pc:chgData name="Halsey, David - OTS" userId="af9c4cfe-bb28-45ff-93bf-1ee71e071658" providerId="ADAL" clId="{9CEACE3B-2EC8-48D6-8602-AAF9C52BB9E0}"/>
    <pc:docChg chg="undo custSel addSld delSld modSld sldOrd">
      <pc:chgData name="Halsey, David - OTS" userId="af9c4cfe-bb28-45ff-93bf-1ee71e071658" providerId="ADAL" clId="{9CEACE3B-2EC8-48D6-8602-AAF9C52BB9E0}" dt="2021-09-09T11:35:49.501" v="335" actId="6549"/>
      <pc:docMkLst>
        <pc:docMk/>
      </pc:docMkLst>
      <pc:sldChg chg="addSp modSp mod">
        <pc:chgData name="Halsey, David - OTS" userId="af9c4cfe-bb28-45ff-93bf-1ee71e071658" providerId="ADAL" clId="{9CEACE3B-2EC8-48D6-8602-AAF9C52BB9E0}" dt="2021-09-09T08:53:00.747" v="16" actId="1076"/>
        <pc:sldMkLst>
          <pc:docMk/>
          <pc:sldMk cId="0" sldId="277"/>
        </pc:sldMkLst>
        <pc:spChg chg="mod">
          <ac:chgData name="Halsey, David - OTS" userId="af9c4cfe-bb28-45ff-93bf-1ee71e071658" providerId="ADAL" clId="{9CEACE3B-2EC8-48D6-8602-AAF9C52BB9E0}" dt="2021-09-09T08:52:52.803" v="13" actId="14100"/>
          <ac:spMkLst>
            <pc:docMk/>
            <pc:sldMk cId="0" sldId="277"/>
            <ac:spMk id="5123" creationId="{00000000-0000-0000-0000-000000000000}"/>
          </ac:spMkLst>
        </pc:spChg>
        <pc:picChg chg="add mod">
          <ac:chgData name="Halsey, David - OTS" userId="af9c4cfe-bb28-45ff-93bf-1ee71e071658" providerId="ADAL" clId="{9CEACE3B-2EC8-48D6-8602-AAF9C52BB9E0}" dt="2021-09-09T08:53:00.747" v="16" actId="1076"/>
          <ac:picMkLst>
            <pc:docMk/>
            <pc:sldMk cId="0" sldId="277"/>
            <ac:picMk id="1026" creationId="{9FEAA973-0D50-4E66-AEB6-4F741959968B}"/>
          </ac:picMkLst>
        </pc:picChg>
      </pc:sldChg>
      <pc:sldChg chg="del">
        <pc:chgData name="Halsey, David - OTS" userId="af9c4cfe-bb28-45ff-93bf-1ee71e071658" providerId="ADAL" clId="{9CEACE3B-2EC8-48D6-8602-AAF9C52BB9E0}" dt="2021-09-09T11:33:34.885" v="198" actId="47"/>
        <pc:sldMkLst>
          <pc:docMk/>
          <pc:sldMk cId="2558366140" sldId="286"/>
        </pc:sldMkLst>
      </pc:sldChg>
      <pc:sldChg chg="modSp mod">
        <pc:chgData name="Halsey, David - OTS" userId="af9c4cfe-bb28-45ff-93bf-1ee71e071658" providerId="ADAL" clId="{9CEACE3B-2EC8-48D6-8602-AAF9C52BB9E0}" dt="2021-09-09T09:18:25.218" v="166" actId="6549"/>
        <pc:sldMkLst>
          <pc:docMk/>
          <pc:sldMk cId="2023009981" sldId="674"/>
        </pc:sldMkLst>
        <pc:spChg chg="mod">
          <ac:chgData name="Halsey, David - OTS" userId="af9c4cfe-bb28-45ff-93bf-1ee71e071658" providerId="ADAL" clId="{9CEACE3B-2EC8-48D6-8602-AAF9C52BB9E0}" dt="2021-09-09T09:18:16.888" v="165" actId="14100"/>
          <ac:spMkLst>
            <pc:docMk/>
            <pc:sldMk cId="2023009981" sldId="674"/>
            <ac:spMk id="47106" creationId="{00000000-0000-0000-0000-000000000000}"/>
          </ac:spMkLst>
        </pc:spChg>
        <pc:spChg chg="mod">
          <ac:chgData name="Halsey, David - OTS" userId="af9c4cfe-bb28-45ff-93bf-1ee71e071658" providerId="ADAL" clId="{9CEACE3B-2EC8-48D6-8602-AAF9C52BB9E0}" dt="2021-09-09T09:18:25.218" v="166" actId="6549"/>
          <ac:spMkLst>
            <pc:docMk/>
            <pc:sldMk cId="2023009981" sldId="674"/>
            <ac:spMk id="47107" creationId="{00000000-0000-0000-0000-000000000000}"/>
          </ac:spMkLst>
        </pc:spChg>
      </pc:sldChg>
      <pc:sldChg chg="modSp">
        <pc:chgData name="Halsey, David - OTS" userId="af9c4cfe-bb28-45ff-93bf-1ee71e071658" providerId="ADAL" clId="{9CEACE3B-2EC8-48D6-8602-AAF9C52BB9E0}" dt="2021-09-09T11:35:49.501" v="335" actId="6549"/>
        <pc:sldMkLst>
          <pc:docMk/>
          <pc:sldMk cId="4152759735" sldId="709"/>
        </pc:sldMkLst>
        <pc:spChg chg="mod">
          <ac:chgData name="Halsey, David - OTS" userId="af9c4cfe-bb28-45ff-93bf-1ee71e071658" providerId="ADAL" clId="{9CEACE3B-2EC8-48D6-8602-AAF9C52BB9E0}" dt="2021-09-09T11:35:49.501" v="335" actId="6549"/>
          <ac:spMkLst>
            <pc:docMk/>
            <pc:sldMk cId="4152759735" sldId="709"/>
            <ac:spMk id="2" creationId="{B7553170-D35E-4C45-BA2B-FC8EE55245FF}"/>
          </ac:spMkLst>
        </pc:spChg>
      </pc:sldChg>
      <pc:sldChg chg="modSp mod">
        <pc:chgData name="Halsey, David - OTS" userId="af9c4cfe-bb28-45ff-93bf-1ee71e071658" providerId="ADAL" clId="{9CEACE3B-2EC8-48D6-8602-AAF9C52BB9E0}" dt="2021-09-09T11:34:41.833" v="205" actId="20577"/>
        <pc:sldMkLst>
          <pc:docMk/>
          <pc:sldMk cId="1425857187" sldId="712"/>
        </pc:sldMkLst>
        <pc:spChg chg="mod">
          <ac:chgData name="Halsey, David - OTS" userId="af9c4cfe-bb28-45ff-93bf-1ee71e071658" providerId="ADAL" clId="{9CEACE3B-2EC8-48D6-8602-AAF9C52BB9E0}" dt="2021-09-09T11:34:41.833" v="205" actId="20577"/>
          <ac:spMkLst>
            <pc:docMk/>
            <pc:sldMk cId="1425857187" sldId="712"/>
            <ac:spMk id="2" creationId="{6275EFB1-F808-43E2-8255-04FACF279DC8}"/>
          </ac:spMkLst>
        </pc:spChg>
      </pc:sldChg>
      <pc:sldChg chg="modSp add mod ord">
        <pc:chgData name="Halsey, David - OTS" userId="af9c4cfe-bb28-45ff-93bf-1ee71e071658" providerId="ADAL" clId="{9CEACE3B-2EC8-48D6-8602-AAF9C52BB9E0}" dt="2021-09-09T11:33:31.892" v="197" actId="6549"/>
        <pc:sldMkLst>
          <pc:docMk/>
          <pc:sldMk cId="2779818513" sldId="713"/>
        </pc:sldMkLst>
        <pc:spChg chg="mod">
          <ac:chgData name="Halsey, David - OTS" userId="af9c4cfe-bb28-45ff-93bf-1ee71e071658" providerId="ADAL" clId="{9CEACE3B-2EC8-48D6-8602-AAF9C52BB9E0}" dt="2021-09-09T11:33:31.892" v="197" actId="6549"/>
          <ac:spMkLst>
            <pc:docMk/>
            <pc:sldMk cId="2779818513" sldId="713"/>
            <ac:spMk id="2" creationId="{4180D58A-77F5-4BE4-A532-0449AB89EC7A}"/>
          </ac:spMkLst>
        </pc:spChg>
      </pc:sldChg>
    </pc:docChg>
  </pc:docChgLst>
  <pc:docChgLst>
    <pc:chgData name="Halsey, David - OTS" userId="af9c4cfe-bb28-45ff-93bf-1ee71e071658" providerId="ADAL" clId="{6680AB6C-6991-4CEF-992E-D9E1A5123BB7}"/>
    <pc:docChg chg="custSel modSld">
      <pc:chgData name="Halsey, David - OTS" userId="af9c4cfe-bb28-45ff-93bf-1ee71e071658" providerId="ADAL" clId="{6680AB6C-6991-4CEF-992E-D9E1A5123BB7}" dt="2021-09-10T08:40:39.006" v="125" actId="6549"/>
      <pc:docMkLst>
        <pc:docMk/>
      </pc:docMkLst>
      <pc:sldChg chg="modSp mod">
        <pc:chgData name="Halsey, David - OTS" userId="af9c4cfe-bb28-45ff-93bf-1ee71e071658" providerId="ADAL" clId="{6680AB6C-6991-4CEF-992E-D9E1A5123BB7}" dt="2021-09-10T08:40:39.006" v="125" actId="6549"/>
        <pc:sldMkLst>
          <pc:docMk/>
          <pc:sldMk cId="2023009981" sldId="674"/>
        </pc:sldMkLst>
        <pc:spChg chg="mod">
          <ac:chgData name="Halsey, David - OTS" userId="af9c4cfe-bb28-45ff-93bf-1ee71e071658" providerId="ADAL" clId="{6680AB6C-6991-4CEF-992E-D9E1A5123BB7}" dt="2021-09-10T08:40:39.006" v="125" actId="6549"/>
          <ac:spMkLst>
            <pc:docMk/>
            <pc:sldMk cId="2023009981" sldId="674"/>
            <ac:spMk id="47107" creationId="{00000000-0000-0000-0000-000000000000}"/>
          </ac:spMkLst>
        </pc:spChg>
      </pc:sldChg>
    </pc:docChg>
  </pc:docChgLst>
  <pc:docChgLst>
    <pc:chgData name="Halsey, David - OTS" userId="af9c4cfe-bb28-45ff-93bf-1ee71e071658" providerId="ADAL" clId="{39C49FE4-73D8-4BA2-B16B-E52FF2185152}"/>
    <pc:docChg chg="modSld">
      <pc:chgData name="Halsey, David - OTS" userId="af9c4cfe-bb28-45ff-93bf-1ee71e071658" providerId="ADAL" clId="{39C49FE4-73D8-4BA2-B16B-E52FF2185152}" dt="2021-09-10T11:58:01.133" v="6" actId="20577"/>
      <pc:docMkLst>
        <pc:docMk/>
      </pc:docMkLst>
      <pc:sldChg chg="modSp mod">
        <pc:chgData name="Halsey, David - OTS" userId="af9c4cfe-bb28-45ff-93bf-1ee71e071658" providerId="ADAL" clId="{39C49FE4-73D8-4BA2-B16B-E52FF2185152}" dt="2021-09-10T11:58:01.133" v="6" actId="20577"/>
        <pc:sldMkLst>
          <pc:docMk/>
          <pc:sldMk cId="0" sldId="277"/>
        </pc:sldMkLst>
        <pc:spChg chg="mod">
          <ac:chgData name="Halsey, David - OTS" userId="af9c4cfe-bb28-45ff-93bf-1ee71e071658" providerId="ADAL" clId="{39C49FE4-73D8-4BA2-B16B-E52FF2185152}" dt="2021-09-10T11:58:01.133" v="6" actId="20577"/>
          <ac:spMkLst>
            <pc:docMk/>
            <pc:sldMk cId="0" sldId="277"/>
            <ac:spMk id="5123" creationId="{00000000-0000-0000-0000-000000000000}"/>
          </ac:spMkLst>
        </pc:spChg>
      </pc:sldChg>
    </pc:docChg>
  </pc:docChgLst>
  <pc:docChgLst>
    <pc:chgData name="Dodwell, Bill - OTS" userId="73b1ee83-c359-4424-a133-cd4babc02d41" providerId="ADAL" clId="{F1A16E49-D154-489B-87F5-748A343194D9}"/>
    <pc:docChg chg="undo custSel addSld modSld">
      <pc:chgData name="Dodwell, Bill - OTS" userId="73b1ee83-c359-4424-a133-cd4babc02d41" providerId="ADAL" clId="{F1A16E49-D154-489B-87F5-748A343194D9}" dt="2021-09-09T14:52:32.557" v="1048" actId="20577"/>
      <pc:docMkLst>
        <pc:docMk/>
      </pc:docMkLst>
      <pc:sldChg chg="modSp mod">
        <pc:chgData name="Dodwell, Bill - OTS" userId="73b1ee83-c359-4424-a133-cd4babc02d41" providerId="ADAL" clId="{F1A16E49-D154-489B-87F5-748A343194D9}" dt="2021-09-09T14:47:15.724" v="696" actId="20577"/>
        <pc:sldMkLst>
          <pc:docMk/>
          <pc:sldMk cId="2116435049" sldId="293"/>
        </pc:sldMkLst>
        <pc:spChg chg="mod">
          <ac:chgData name="Dodwell, Bill - OTS" userId="73b1ee83-c359-4424-a133-cd4babc02d41" providerId="ADAL" clId="{F1A16E49-D154-489B-87F5-748A343194D9}" dt="2021-09-09T14:47:15.724" v="696" actId="20577"/>
          <ac:spMkLst>
            <pc:docMk/>
            <pc:sldMk cId="2116435049" sldId="293"/>
            <ac:spMk id="2" creationId="{9EC0C115-A443-450F-AA8E-99DE858C7FD3}"/>
          </ac:spMkLst>
        </pc:spChg>
      </pc:sldChg>
      <pc:sldChg chg="modSp mod">
        <pc:chgData name="Dodwell, Bill - OTS" userId="73b1ee83-c359-4424-a133-cd4babc02d41" providerId="ADAL" clId="{F1A16E49-D154-489B-87F5-748A343194D9}" dt="2021-09-09T13:48:59.902" v="269" actId="20577"/>
        <pc:sldMkLst>
          <pc:docMk/>
          <pc:sldMk cId="2023009981" sldId="674"/>
        </pc:sldMkLst>
        <pc:spChg chg="mod">
          <ac:chgData name="Dodwell, Bill - OTS" userId="73b1ee83-c359-4424-a133-cd4babc02d41" providerId="ADAL" clId="{F1A16E49-D154-489B-87F5-748A343194D9}" dt="2021-09-09T13:48:59.902" v="269" actId="20577"/>
          <ac:spMkLst>
            <pc:docMk/>
            <pc:sldMk cId="2023009981" sldId="674"/>
            <ac:spMk id="47107" creationId="{00000000-0000-0000-0000-000000000000}"/>
          </ac:spMkLst>
        </pc:spChg>
      </pc:sldChg>
      <pc:sldChg chg="modSp modAnim">
        <pc:chgData name="Dodwell, Bill - OTS" userId="73b1ee83-c359-4424-a133-cd4babc02d41" providerId="ADAL" clId="{F1A16E49-D154-489B-87F5-748A343194D9}" dt="2021-09-09T14:41:22.604" v="566" actId="20577"/>
        <pc:sldMkLst>
          <pc:docMk/>
          <pc:sldMk cId="4152759735" sldId="709"/>
        </pc:sldMkLst>
        <pc:spChg chg="mod">
          <ac:chgData name="Dodwell, Bill - OTS" userId="73b1ee83-c359-4424-a133-cd4babc02d41" providerId="ADAL" clId="{F1A16E49-D154-489B-87F5-748A343194D9}" dt="2021-09-09T14:41:22.604" v="566" actId="20577"/>
          <ac:spMkLst>
            <pc:docMk/>
            <pc:sldMk cId="4152759735" sldId="709"/>
            <ac:spMk id="2" creationId="{B7553170-D35E-4C45-BA2B-FC8EE55245FF}"/>
          </ac:spMkLst>
        </pc:spChg>
      </pc:sldChg>
      <pc:sldChg chg="modSp mod">
        <pc:chgData name="Dodwell, Bill - OTS" userId="73b1ee83-c359-4424-a133-cd4babc02d41" providerId="ADAL" clId="{F1A16E49-D154-489B-87F5-748A343194D9}" dt="2021-09-09T14:52:32.557" v="1048" actId="20577"/>
        <pc:sldMkLst>
          <pc:docMk/>
          <pc:sldMk cId="1425857187" sldId="712"/>
        </pc:sldMkLst>
        <pc:spChg chg="mod">
          <ac:chgData name="Dodwell, Bill - OTS" userId="73b1ee83-c359-4424-a133-cd4babc02d41" providerId="ADAL" clId="{F1A16E49-D154-489B-87F5-748A343194D9}" dt="2021-09-09T14:52:32.557" v="1048" actId="20577"/>
          <ac:spMkLst>
            <pc:docMk/>
            <pc:sldMk cId="1425857187" sldId="712"/>
            <ac:spMk id="2" creationId="{6275EFB1-F808-43E2-8255-04FACF279DC8}"/>
          </ac:spMkLst>
        </pc:spChg>
      </pc:sldChg>
      <pc:sldChg chg="modSp add mod">
        <pc:chgData name="Dodwell, Bill - OTS" userId="73b1ee83-c359-4424-a133-cd4babc02d41" providerId="ADAL" clId="{F1A16E49-D154-489B-87F5-748A343194D9}" dt="2021-09-09T14:50:48.568" v="904" actId="20577"/>
        <pc:sldMkLst>
          <pc:docMk/>
          <pc:sldMk cId="4210387375" sldId="714"/>
        </pc:sldMkLst>
        <pc:spChg chg="mod">
          <ac:chgData name="Dodwell, Bill - OTS" userId="73b1ee83-c359-4424-a133-cd4babc02d41" providerId="ADAL" clId="{F1A16E49-D154-489B-87F5-748A343194D9}" dt="2021-09-09T14:50:48.568" v="904" actId="20577"/>
          <ac:spMkLst>
            <pc:docMk/>
            <pc:sldMk cId="4210387375" sldId="714"/>
            <ac:spMk id="2" creationId="{6275EFB1-F808-43E2-8255-04FACF279DC8}"/>
          </ac:spMkLst>
        </pc:spChg>
        <pc:spChg chg="mod">
          <ac:chgData name="Dodwell, Bill - OTS" userId="73b1ee83-c359-4424-a133-cd4babc02d41" providerId="ADAL" clId="{F1A16E49-D154-489B-87F5-748A343194D9}" dt="2021-09-09T14:48:57.267" v="702" actId="20577"/>
          <ac:spMkLst>
            <pc:docMk/>
            <pc:sldMk cId="4210387375" sldId="714"/>
            <ac:spMk id="4" creationId="{9C7B4983-2213-4BF0-A3C2-E4B09443974C}"/>
          </ac:spMkLst>
        </pc:spChg>
      </pc:sldChg>
    </pc:docChg>
  </pc:docChgLst>
  <pc:docChgLst>
    <pc:chgData name="Halsey, David - OTS" userId="af9c4cfe-bb28-45ff-93bf-1ee71e071658" providerId="ADAL" clId="{C3818175-9178-4580-8526-B8ADEBD8B27A}"/>
    <pc:docChg chg="undo custSel addSld delSld modSld sldOrd">
      <pc:chgData name="Halsey, David - OTS" userId="af9c4cfe-bb28-45ff-93bf-1ee71e071658" providerId="ADAL" clId="{C3818175-9178-4580-8526-B8ADEBD8B27A}" dt="2021-08-31T15:59:19.048" v="677" actId="6549"/>
      <pc:docMkLst>
        <pc:docMk/>
      </pc:docMkLst>
      <pc:sldChg chg="addSp delSp modSp">
        <pc:chgData name="Halsey, David - OTS" userId="af9c4cfe-bb28-45ff-93bf-1ee71e071658" providerId="ADAL" clId="{C3818175-9178-4580-8526-B8ADEBD8B27A}" dt="2021-08-31T15:57:20.732" v="503" actId="20577"/>
        <pc:sldMkLst>
          <pc:docMk/>
          <pc:sldMk cId="0" sldId="277"/>
        </pc:sldMkLst>
        <pc:spChg chg="add del mod">
          <ac:chgData name="Halsey, David - OTS" userId="af9c4cfe-bb28-45ff-93bf-1ee71e071658" providerId="ADAL" clId="{C3818175-9178-4580-8526-B8ADEBD8B27A}" dt="2021-08-31T15:46:25.348" v="68" actId="20577"/>
          <ac:spMkLst>
            <pc:docMk/>
            <pc:sldMk cId="0" sldId="277"/>
            <ac:spMk id="3" creationId="{23E0DB80-5409-4BCB-A153-6695AA41AD43}"/>
          </ac:spMkLst>
        </pc:spChg>
        <pc:spChg chg="mod">
          <ac:chgData name="Halsey, David - OTS" userId="af9c4cfe-bb28-45ff-93bf-1ee71e071658" providerId="ADAL" clId="{C3818175-9178-4580-8526-B8ADEBD8B27A}" dt="2021-08-31T15:57:20.732" v="503" actId="20577"/>
          <ac:spMkLst>
            <pc:docMk/>
            <pc:sldMk cId="0" sldId="277"/>
            <ac:spMk id="5" creationId="{00000000-0000-0000-0000-000000000000}"/>
          </ac:spMkLst>
        </pc:spChg>
        <pc:spChg chg="mod">
          <ac:chgData name="Halsey, David - OTS" userId="af9c4cfe-bb28-45ff-93bf-1ee71e071658" providerId="ADAL" clId="{C3818175-9178-4580-8526-B8ADEBD8B27A}" dt="2021-08-31T15:46:21.846" v="65" actId="20577"/>
          <ac:spMkLst>
            <pc:docMk/>
            <pc:sldMk cId="0" sldId="277"/>
            <ac:spMk id="5123" creationId="{00000000-0000-0000-0000-000000000000}"/>
          </ac:spMkLst>
        </pc:spChg>
        <pc:picChg chg="add del">
          <ac:chgData name="Halsey, David - OTS" userId="af9c4cfe-bb28-45ff-93bf-1ee71e071658" providerId="ADAL" clId="{C3818175-9178-4580-8526-B8ADEBD8B27A}" dt="2021-08-31T15:43:05.997" v="19"/>
          <ac:picMkLst>
            <pc:docMk/>
            <pc:sldMk cId="0" sldId="277"/>
            <ac:picMk id="2" creationId="{9EB353B7-0DEC-458B-A992-AAE197299231}"/>
          </ac:picMkLst>
        </pc:picChg>
      </pc:sldChg>
      <pc:sldChg chg="modSp">
        <pc:chgData name="Halsey, David - OTS" userId="af9c4cfe-bb28-45ff-93bf-1ee71e071658" providerId="ADAL" clId="{C3818175-9178-4580-8526-B8ADEBD8B27A}" dt="2021-08-31T15:56:28.698" v="476" actId="6549"/>
        <pc:sldMkLst>
          <pc:docMk/>
          <pc:sldMk cId="1103613322" sldId="278"/>
        </pc:sldMkLst>
        <pc:spChg chg="mod">
          <ac:chgData name="Halsey, David - OTS" userId="af9c4cfe-bb28-45ff-93bf-1ee71e071658" providerId="ADAL" clId="{C3818175-9178-4580-8526-B8ADEBD8B27A}" dt="2021-08-31T15:56:28.698" v="476" actId="6549"/>
          <ac:spMkLst>
            <pc:docMk/>
            <pc:sldMk cId="1103613322" sldId="278"/>
            <ac:spMk id="5123" creationId="{00000000-0000-0000-0000-000000000000}"/>
          </ac:spMkLst>
        </pc:spChg>
      </pc:sldChg>
      <pc:sldChg chg="del">
        <pc:chgData name="Halsey, David - OTS" userId="af9c4cfe-bb28-45ff-93bf-1ee71e071658" providerId="ADAL" clId="{C3818175-9178-4580-8526-B8ADEBD8B27A}" dt="2021-08-31T15:45:03.902" v="38" actId="2696"/>
        <pc:sldMkLst>
          <pc:docMk/>
          <pc:sldMk cId="830470555" sldId="279"/>
        </pc:sldMkLst>
      </pc:sldChg>
      <pc:sldChg chg="del">
        <pc:chgData name="Halsey, David - OTS" userId="af9c4cfe-bb28-45ff-93bf-1ee71e071658" providerId="ADAL" clId="{C3818175-9178-4580-8526-B8ADEBD8B27A}" dt="2021-08-31T15:45:05.564" v="39" actId="2696"/>
        <pc:sldMkLst>
          <pc:docMk/>
          <pc:sldMk cId="2716191591" sldId="280"/>
        </pc:sldMkLst>
      </pc:sldChg>
      <pc:sldChg chg="del">
        <pc:chgData name="Halsey, David - OTS" userId="af9c4cfe-bb28-45ff-93bf-1ee71e071658" providerId="ADAL" clId="{C3818175-9178-4580-8526-B8ADEBD8B27A}" dt="2021-08-31T15:45:11.356" v="42" actId="2696"/>
        <pc:sldMkLst>
          <pc:docMk/>
          <pc:sldMk cId="35638141" sldId="281"/>
        </pc:sldMkLst>
      </pc:sldChg>
      <pc:sldChg chg="del">
        <pc:chgData name="Halsey, David - OTS" userId="af9c4cfe-bb28-45ff-93bf-1ee71e071658" providerId="ADAL" clId="{C3818175-9178-4580-8526-B8ADEBD8B27A}" dt="2021-08-31T15:45:59.145" v="62" actId="2696"/>
        <pc:sldMkLst>
          <pc:docMk/>
          <pc:sldMk cId="2910687511" sldId="282"/>
        </pc:sldMkLst>
      </pc:sldChg>
      <pc:sldChg chg="del">
        <pc:chgData name="Halsey, David - OTS" userId="af9c4cfe-bb28-45ff-93bf-1ee71e071658" providerId="ADAL" clId="{C3818175-9178-4580-8526-B8ADEBD8B27A}" dt="2021-08-31T15:45:07.740" v="41" actId="2696"/>
        <pc:sldMkLst>
          <pc:docMk/>
          <pc:sldMk cId="522120843" sldId="283"/>
        </pc:sldMkLst>
      </pc:sldChg>
      <pc:sldChg chg="del">
        <pc:chgData name="Halsey, David - OTS" userId="af9c4cfe-bb28-45ff-93bf-1ee71e071658" providerId="ADAL" clId="{C3818175-9178-4580-8526-B8ADEBD8B27A}" dt="2021-08-31T15:45:06.830" v="40" actId="2696"/>
        <pc:sldMkLst>
          <pc:docMk/>
          <pc:sldMk cId="2142663710" sldId="285"/>
        </pc:sldMkLst>
      </pc:sldChg>
      <pc:sldChg chg="modSp add del">
        <pc:chgData name="Halsey, David - OTS" userId="af9c4cfe-bb28-45ff-93bf-1ee71e071658" providerId="ADAL" clId="{C3818175-9178-4580-8526-B8ADEBD8B27A}" dt="2021-08-31T15:58:07.956" v="517" actId="255"/>
        <pc:sldMkLst>
          <pc:docMk/>
          <pc:sldMk cId="2558366140" sldId="286"/>
        </pc:sldMkLst>
        <pc:spChg chg="mod">
          <ac:chgData name="Halsey, David - OTS" userId="af9c4cfe-bb28-45ff-93bf-1ee71e071658" providerId="ADAL" clId="{C3818175-9178-4580-8526-B8ADEBD8B27A}" dt="2021-08-31T15:58:07.956" v="517" actId="255"/>
          <ac:spMkLst>
            <pc:docMk/>
            <pc:sldMk cId="2558366140" sldId="286"/>
            <ac:spMk id="2" creationId="{2AC72123-76BB-48F6-93D1-D92A847846BD}"/>
          </ac:spMkLst>
        </pc:spChg>
      </pc:sldChg>
      <pc:sldChg chg="modSp">
        <pc:chgData name="Halsey, David - OTS" userId="af9c4cfe-bb28-45ff-93bf-1ee71e071658" providerId="ADAL" clId="{C3818175-9178-4580-8526-B8ADEBD8B27A}" dt="2021-08-31T15:45:29.394" v="61" actId="20577"/>
        <pc:sldMkLst>
          <pc:docMk/>
          <pc:sldMk cId="3898869947" sldId="288"/>
        </pc:sldMkLst>
        <pc:spChg chg="mod">
          <ac:chgData name="Halsey, David - OTS" userId="af9c4cfe-bb28-45ff-93bf-1ee71e071658" providerId="ADAL" clId="{C3818175-9178-4580-8526-B8ADEBD8B27A}" dt="2021-08-31T15:45:29.394" v="61" actId="20577"/>
          <ac:spMkLst>
            <pc:docMk/>
            <pc:sldMk cId="3898869947" sldId="288"/>
            <ac:spMk id="5" creationId="{00000000-0000-0000-0000-000000000000}"/>
          </ac:spMkLst>
        </pc:spChg>
      </pc:sldChg>
      <pc:sldChg chg="modSp add del ord">
        <pc:chgData name="Halsey, David - OTS" userId="af9c4cfe-bb28-45ff-93bf-1ee71e071658" providerId="ADAL" clId="{C3818175-9178-4580-8526-B8ADEBD8B27A}" dt="2021-08-31T15:57:10.897" v="497" actId="6549"/>
        <pc:sldMkLst>
          <pc:docMk/>
          <pc:sldMk cId="3490561964" sldId="290"/>
        </pc:sldMkLst>
        <pc:spChg chg="mod">
          <ac:chgData name="Halsey, David - OTS" userId="af9c4cfe-bb28-45ff-93bf-1ee71e071658" providerId="ADAL" clId="{C3818175-9178-4580-8526-B8ADEBD8B27A}" dt="2021-08-31T15:57:10.897" v="497" actId="6549"/>
          <ac:spMkLst>
            <pc:docMk/>
            <pc:sldMk cId="3490561964" sldId="290"/>
            <ac:spMk id="5" creationId="{00000000-0000-0000-0000-000000000000}"/>
          </ac:spMkLst>
        </pc:spChg>
      </pc:sldChg>
      <pc:sldChg chg="modSp add">
        <pc:chgData name="Halsey, David - OTS" userId="af9c4cfe-bb28-45ff-93bf-1ee71e071658" providerId="ADAL" clId="{C3818175-9178-4580-8526-B8ADEBD8B27A}" dt="2021-08-31T15:58:49.340" v="585" actId="20577"/>
        <pc:sldMkLst>
          <pc:docMk/>
          <pc:sldMk cId="1926351592" sldId="291"/>
        </pc:sldMkLst>
        <pc:spChg chg="mod">
          <ac:chgData name="Halsey, David - OTS" userId="af9c4cfe-bb28-45ff-93bf-1ee71e071658" providerId="ADAL" clId="{C3818175-9178-4580-8526-B8ADEBD8B27A}" dt="2021-08-31T15:58:35.372" v="519" actId="6549"/>
          <ac:spMkLst>
            <pc:docMk/>
            <pc:sldMk cId="1926351592" sldId="291"/>
            <ac:spMk id="2" creationId="{D7861CE9-7B51-4DB1-AAFE-FF1F335845F3}"/>
          </ac:spMkLst>
        </pc:spChg>
        <pc:spChg chg="mod">
          <ac:chgData name="Halsey, David - OTS" userId="af9c4cfe-bb28-45ff-93bf-1ee71e071658" providerId="ADAL" clId="{C3818175-9178-4580-8526-B8ADEBD8B27A}" dt="2021-08-31T15:58:49.340" v="585" actId="20577"/>
          <ac:spMkLst>
            <pc:docMk/>
            <pc:sldMk cId="1926351592" sldId="291"/>
            <ac:spMk id="4" creationId="{AA9B2A4D-D0FA-4916-ADF2-EC281277F8BD}"/>
          </ac:spMkLst>
        </pc:spChg>
      </pc:sldChg>
      <pc:sldChg chg="modSp add">
        <pc:chgData name="Halsey, David - OTS" userId="af9c4cfe-bb28-45ff-93bf-1ee71e071658" providerId="ADAL" clId="{C3818175-9178-4580-8526-B8ADEBD8B27A}" dt="2021-08-31T15:59:19.048" v="677" actId="6549"/>
        <pc:sldMkLst>
          <pc:docMk/>
          <pc:sldMk cId="2966559179" sldId="292"/>
        </pc:sldMkLst>
        <pc:spChg chg="mod">
          <ac:chgData name="Halsey, David - OTS" userId="af9c4cfe-bb28-45ff-93bf-1ee71e071658" providerId="ADAL" clId="{C3818175-9178-4580-8526-B8ADEBD8B27A}" dt="2021-08-31T15:59:19.048" v="677" actId="6549"/>
          <ac:spMkLst>
            <pc:docMk/>
            <pc:sldMk cId="2966559179" sldId="292"/>
            <ac:spMk id="4" creationId="{AA9B2A4D-D0FA-4916-ADF2-EC281277F8BD}"/>
          </ac:spMkLst>
        </pc:spChg>
      </pc:sldChg>
    </pc:docChg>
  </pc:docChgLst>
  <pc:docChgLst>
    <pc:chgData name="Halsey, David - OTS" userId="af9c4cfe-bb28-45ff-93bf-1ee71e071658" providerId="ADAL" clId="{47615AE8-72EE-41D0-9773-F9089FA51B2E}"/>
    <pc:docChg chg="custSel addSld modSld sldOrd">
      <pc:chgData name="Halsey, David - OTS" userId="af9c4cfe-bb28-45ff-93bf-1ee71e071658" providerId="ADAL" clId="{47615AE8-72EE-41D0-9773-F9089FA51B2E}" dt="2021-09-09T08:18:16.515" v="91" actId="20577"/>
      <pc:docMkLst>
        <pc:docMk/>
      </pc:docMkLst>
      <pc:sldChg chg="modSp mod">
        <pc:chgData name="Halsey, David - OTS" userId="af9c4cfe-bb28-45ff-93bf-1ee71e071658" providerId="ADAL" clId="{47615AE8-72EE-41D0-9773-F9089FA51B2E}" dt="2021-09-09T08:16:03.163" v="5" actId="20577"/>
        <pc:sldMkLst>
          <pc:docMk/>
          <pc:sldMk cId="2023009981" sldId="674"/>
        </pc:sldMkLst>
        <pc:spChg chg="mod">
          <ac:chgData name="Halsey, David - OTS" userId="af9c4cfe-bb28-45ff-93bf-1ee71e071658" providerId="ADAL" clId="{47615AE8-72EE-41D0-9773-F9089FA51B2E}" dt="2021-09-09T08:16:03.163" v="5" actId="20577"/>
          <ac:spMkLst>
            <pc:docMk/>
            <pc:sldMk cId="2023009981" sldId="674"/>
            <ac:spMk id="47107" creationId="{00000000-0000-0000-0000-000000000000}"/>
          </ac:spMkLst>
        </pc:spChg>
      </pc:sldChg>
      <pc:sldChg chg="modSp add mod ord">
        <pc:chgData name="Halsey, David - OTS" userId="af9c4cfe-bb28-45ff-93bf-1ee71e071658" providerId="ADAL" clId="{47615AE8-72EE-41D0-9773-F9089FA51B2E}" dt="2021-09-09T08:18:16.515" v="91" actId="20577"/>
        <pc:sldMkLst>
          <pc:docMk/>
          <pc:sldMk cId="3506500531" sldId="711"/>
        </pc:sldMkLst>
        <pc:spChg chg="mod">
          <ac:chgData name="Halsey, David - OTS" userId="af9c4cfe-bb28-45ff-93bf-1ee71e071658" providerId="ADAL" clId="{47615AE8-72EE-41D0-9773-F9089FA51B2E}" dt="2021-09-09T08:18:16.515" v="91" actId="20577"/>
          <ac:spMkLst>
            <pc:docMk/>
            <pc:sldMk cId="3506500531" sldId="711"/>
            <ac:spMk id="2" creationId="{4180D58A-77F5-4BE4-A532-0449AB89EC7A}"/>
          </ac:spMkLst>
        </pc:spChg>
      </pc:sldChg>
    </pc:docChg>
  </pc:docChgLst>
  <pc:docChgLst>
    <pc:chgData name="Halsey, David - OTS" userId="af9c4cfe-bb28-45ff-93bf-1ee71e071658" providerId="ADAL" clId="{57C74956-A5B5-448C-81DD-39F04909C82D}"/>
    <pc:docChg chg="custSel addSld delSld modSld">
      <pc:chgData name="Halsey, David - OTS" userId="af9c4cfe-bb28-45ff-93bf-1ee71e071658" providerId="ADAL" clId="{57C74956-A5B5-448C-81DD-39F04909C82D}" dt="2021-09-03T09:56:49.596" v="209" actId="20577"/>
      <pc:docMkLst>
        <pc:docMk/>
      </pc:docMkLst>
      <pc:sldChg chg="delSp mod">
        <pc:chgData name="Halsey, David - OTS" userId="af9c4cfe-bb28-45ff-93bf-1ee71e071658" providerId="ADAL" clId="{57C74956-A5B5-448C-81DD-39F04909C82D}" dt="2021-09-03T09:50:17.075" v="1" actId="21"/>
        <pc:sldMkLst>
          <pc:docMk/>
          <pc:sldMk cId="0" sldId="277"/>
        </pc:sldMkLst>
        <pc:spChg chg="del">
          <ac:chgData name="Halsey, David - OTS" userId="af9c4cfe-bb28-45ff-93bf-1ee71e071658" providerId="ADAL" clId="{57C74956-A5B5-448C-81DD-39F04909C82D}" dt="2021-09-03T09:50:17.075" v="1" actId="21"/>
          <ac:spMkLst>
            <pc:docMk/>
            <pc:sldMk cId="0" sldId="277"/>
            <ac:spMk id="3" creationId="{23E0DB80-5409-4BCB-A153-6695AA41AD43}"/>
          </ac:spMkLst>
        </pc:spChg>
        <pc:picChg chg="del">
          <ac:chgData name="Halsey, David - OTS" userId="af9c4cfe-bb28-45ff-93bf-1ee71e071658" providerId="ADAL" clId="{57C74956-A5B5-448C-81DD-39F04909C82D}" dt="2021-09-03T09:50:08.659" v="0" actId="21"/>
          <ac:picMkLst>
            <pc:docMk/>
            <pc:sldMk cId="0" sldId="277"/>
            <ac:picMk id="2" creationId="{9EB353B7-0DEC-458B-A992-AAE197299231}"/>
          </ac:picMkLst>
        </pc:picChg>
      </pc:sldChg>
      <pc:sldChg chg="delSp modSp mod">
        <pc:chgData name="Halsey, David - OTS" userId="af9c4cfe-bb28-45ff-93bf-1ee71e071658" providerId="ADAL" clId="{57C74956-A5B5-448C-81DD-39F04909C82D}" dt="2021-09-03T09:52:04.021" v="102" actId="20577"/>
        <pc:sldMkLst>
          <pc:docMk/>
          <pc:sldMk cId="1103613322" sldId="278"/>
        </pc:sldMkLst>
        <pc:spChg chg="del">
          <ac:chgData name="Halsey, David - OTS" userId="af9c4cfe-bb28-45ff-93bf-1ee71e071658" providerId="ADAL" clId="{57C74956-A5B5-448C-81DD-39F04909C82D}" dt="2021-09-03T09:50:35.820" v="5" actId="21"/>
          <ac:spMkLst>
            <pc:docMk/>
            <pc:sldMk cId="1103613322" sldId="278"/>
            <ac:spMk id="3" creationId="{C4413FE9-EAF9-43BC-ABCA-275687AAEF1F}"/>
          </ac:spMkLst>
        </pc:spChg>
        <pc:spChg chg="mod">
          <ac:chgData name="Halsey, David - OTS" userId="af9c4cfe-bb28-45ff-93bf-1ee71e071658" providerId="ADAL" clId="{57C74956-A5B5-448C-81DD-39F04909C82D}" dt="2021-09-03T09:52:04.021" v="102" actId="20577"/>
          <ac:spMkLst>
            <pc:docMk/>
            <pc:sldMk cId="1103613322" sldId="278"/>
            <ac:spMk id="5123" creationId="{00000000-0000-0000-0000-000000000000}"/>
          </ac:spMkLst>
        </pc:spChg>
        <pc:picChg chg="del">
          <ac:chgData name="Halsey, David - OTS" userId="af9c4cfe-bb28-45ff-93bf-1ee71e071658" providerId="ADAL" clId="{57C74956-A5B5-448C-81DD-39F04909C82D}" dt="2021-09-03T09:50:31.160" v="4" actId="21"/>
          <ac:picMkLst>
            <pc:docMk/>
            <pc:sldMk cId="1103613322" sldId="278"/>
            <ac:picMk id="2" creationId="{0E669161-FE62-41BE-8802-42038049C757}"/>
          </ac:picMkLst>
        </pc:picChg>
      </pc:sldChg>
      <pc:sldChg chg="modSp mod">
        <pc:chgData name="Halsey, David - OTS" userId="af9c4cfe-bb28-45ff-93bf-1ee71e071658" providerId="ADAL" clId="{57C74956-A5B5-448C-81DD-39F04909C82D}" dt="2021-09-03T09:56:49.596" v="209" actId="20577"/>
        <pc:sldMkLst>
          <pc:docMk/>
          <pc:sldMk cId="541131619" sldId="284"/>
        </pc:sldMkLst>
        <pc:spChg chg="mod">
          <ac:chgData name="Halsey, David - OTS" userId="af9c4cfe-bb28-45ff-93bf-1ee71e071658" providerId="ADAL" clId="{57C74956-A5B5-448C-81DD-39F04909C82D}" dt="2021-09-03T09:56:49.596" v="209" actId="20577"/>
          <ac:spMkLst>
            <pc:docMk/>
            <pc:sldMk cId="541131619" sldId="284"/>
            <ac:spMk id="4" creationId="{AA9B2A4D-D0FA-4916-ADF2-EC281277F8BD}"/>
          </ac:spMkLst>
        </pc:spChg>
      </pc:sldChg>
      <pc:sldChg chg="delSp mod">
        <pc:chgData name="Halsey, David - OTS" userId="af9c4cfe-bb28-45ff-93bf-1ee71e071658" providerId="ADAL" clId="{57C74956-A5B5-448C-81DD-39F04909C82D}" dt="2021-09-03T09:50:48.017" v="7" actId="21"/>
        <pc:sldMkLst>
          <pc:docMk/>
          <pc:sldMk cId="3898869947" sldId="288"/>
        </pc:sldMkLst>
        <pc:spChg chg="del">
          <ac:chgData name="Halsey, David - OTS" userId="af9c4cfe-bb28-45ff-93bf-1ee71e071658" providerId="ADAL" clId="{57C74956-A5B5-448C-81DD-39F04909C82D}" dt="2021-09-03T09:50:48.017" v="7" actId="21"/>
          <ac:spMkLst>
            <pc:docMk/>
            <pc:sldMk cId="3898869947" sldId="288"/>
            <ac:spMk id="3" creationId="{23E0DB80-5409-4BCB-A153-6695AA41AD43}"/>
          </ac:spMkLst>
        </pc:spChg>
        <pc:picChg chg="del">
          <ac:chgData name="Halsey, David - OTS" userId="af9c4cfe-bb28-45ff-93bf-1ee71e071658" providerId="ADAL" clId="{57C74956-A5B5-448C-81DD-39F04909C82D}" dt="2021-09-03T09:50:44" v="6" actId="21"/>
          <ac:picMkLst>
            <pc:docMk/>
            <pc:sldMk cId="3898869947" sldId="288"/>
            <ac:picMk id="2" creationId="{9EB353B7-0DEC-458B-A992-AAE197299231}"/>
          </ac:picMkLst>
        </pc:picChg>
      </pc:sldChg>
      <pc:sldChg chg="delSp mod">
        <pc:chgData name="Halsey, David - OTS" userId="af9c4cfe-bb28-45ff-93bf-1ee71e071658" providerId="ADAL" clId="{57C74956-A5B5-448C-81DD-39F04909C82D}" dt="2021-09-03T09:50:26.817" v="3" actId="21"/>
        <pc:sldMkLst>
          <pc:docMk/>
          <pc:sldMk cId="3490561964" sldId="290"/>
        </pc:sldMkLst>
        <pc:spChg chg="del">
          <ac:chgData name="Halsey, David - OTS" userId="af9c4cfe-bb28-45ff-93bf-1ee71e071658" providerId="ADAL" clId="{57C74956-A5B5-448C-81DD-39F04909C82D}" dt="2021-09-03T09:50:26.817" v="3" actId="21"/>
          <ac:spMkLst>
            <pc:docMk/>
            <pc:sldMk cId="3490561964" sldId="290"/>
            <ac:spMk id="3" creationId="{23E0DB80-5409-4BCB-A153-6695AA41AD43}"/>
          </ac:spMkLst>
        </pc:spChg>
        <pc:picChg chg="del">
          <ac:chgData name="Halsey, David - OTS" userId="af9c4cfe-bb28-45ff-93bf-1ee71e071658" providerId="ADAL" clId="{57C74956-A5B5-448C-81DD-39F04909C82D}" dt="2021-09-03T09:50:21.800" v="2" actId="21"/>
          <ac:picMkLst>
            <pc:docMk/>
            <pc:sldMk cId="3490561964" sldId="290"/>
            <ac:picMk id="2" creationId="{9EB353B7-0DEC-458B-A992-AAE197299231}"/>
          </ac:picMkLst>
        </pc:picChg>
      </pc:sldChg>
      <pc:sldChg chg="del">
        <pc:chgData name="Halsey, David - OTS" userId="af9c4cfe-bb28-45ff-93bf-1ee71e071658" providerId="ADAL" clId="{57C74956-A5B5-448C-81DD-39F04909C82D}" dt="2021-09-03T09:56:37.316" v="199" actId="2696"/>
        <pc:sldMkLst>
          <pc:docMk/>
          <pc:sldMk cId="2966559179" sldId="292"/>
        </pc:sldMkLst>
      </pc:sldChg>
      <pc:sldChg chg="modSp new mod">
        <pc:chgData name="Halsey, David - OTS" userId="af9c4cfe-bb28-45ff-93bf-1ee71e071658" providerId="ADAL" clId="{57C74956-A5B5-448C-81DD-39F04909C82D}" dt="2021-09-03T09:56:20.014" v="197" actId="20577"/>
        <pc:sldMkLst>
          <pc:docMk/>
          <pc:sldMk cId="2116435049" sldId="293"/>
        </pc:sldMkLst>
        <pc:spChg chg="mod">
          <ac:chgData name="Halsey, David - OTS" userId="af9c4cfe-bb28-45ff-93bf-1ee71e071658" providerId="ADAL" clId="{57C74956-A5B5-448C-81DD-39F04909C82D}" dt="2021-09-03T09:56:20.014" v="197" actId="20577"/>
          <ac:spMkLst>
            <pc:docMk/>
            <pc:sldMk cId="2116435049" sldId="293"/>
            <ac:spMk id="4" creationId="{6E9C01EB-2291-46E2-9808-869EFBC7DDDC}"/>
          </ac:spMkLst>
        </pc:spChg>
      </pc:sldChg>
      <pc:sldChg chg="add del">
        <pc:chgData name="Halsey, David - OTS" userId="af9c4cfe-bb28-45ff-93bf-1ee71e071658" providerId="ADAL" clId="{57C74956-A5B5-448C-81DD-39F04909C82D}" dt="2021-09-03T09:56:40.885" v="200" actId="2696"/>
        <pc:sldMkLst>
          <pc:docMk/>
          <pc:sldMk cId="167660820" sldId="294"/>
        </pc:sldMkLst>
      </pc:sldChg>
    </pc:docChg>
  </pc:docChgLst>
  <pc:docChgLst>
    <pc:chgData name="Halsey, David - OTS" userId="af9c4cfe-bb28-45ff-93bf-1ee71e071658" providerId="ADAL" clId="{E521F780-0473-4DEC-8F8F-AE5AF374C119}"/>
    <pc:docChg chg="undo custSel addSld delSld modSld sldOrd">
      <pc:chgData name="Halsey, David - OTS" userId="af9c4cfe-bb28-45ff-93bf-1ee71e071658" providerId="ADAL" clId="{E521F780-0473-4DEC-8F8F-AE5AF374C119}" dt="2021-09-13T09:19:10.470" v="24" actId="47"/>
      <pc:docMkLst>
        <pc:docMk/>
      </pc:docMkLst>
      <pc:sldChg chg="addSp modSp mod">
        <pc:chgData name="Halsey, David - OTS" userId="af9c4cfe-bb28-45ff-93bf-1ee71e071658" providerId="ADAL" clId="{E521F780-0473-4DEC-8F8F-AE5AF374C119}" dt="2021-09-10T13:41:32.146" v="6" actId="207"/>
        <pc:sldMkLst>
          <pc:docMk/>
          <pc:sldMk cId="1103613322" sldId="278"/>
        </pc:sldMkLst>
        <pc:spChg chg="add mod">
          <ac:chgData name="Halsey, David - OTS" userId="af9c4cfe-bb28-45ff-93bf-1ee71e071658" providerId="ADAL" clId="{E521F780-0473-4DEC-8F8F-AE5AF374C119}" dt="2021-09-10T13:41:32.146" v="6" actId="207"/>
          <ac:spMkLst>
            <pc:docMk/>
            <pc:sldMk cId="1103613322" sldId="278"/>
            <ac:spMk id="6" creationId="{C2E4DE9B-4BA7-4189-85A3-3BAFA4A06266}"/>
          </ac:spMkLst>
        </pc:spChg>
      </pc:sldChg>
      <pc:sldChg chg="add del">
        <pc:chgData name="Halsey, David - OTS" userId="af9c4cfe-bb28-45ff-93bf-1ee71e071658" providerId="ADAL" clId="{E521F780-0473-4DEC-8F8F-AE5AF374C119}" dt="2021-09-13T09:19:10.470" v="24" actId="47"/>
        <pc:sldMkLst>
          <pc:docMk/>
          <pc:sldMk cId="3490561964" sldId="290"/>
        </pc:sldMkLst>
      </pc:sldChg>
      <pc:sldChg chg="addSp modSp mod">
        <pc:chgData name="Halsey, David - OTS" userId="af9c4cfe-bb28-45ff-93bf-1ee71e071658" providerId="ADAL" clId="{E521F780-0473-4DEC-8F8F-AE5AF374C119}" dt="2021-09-10T13:42:21.500" v="14" actId="255"/>
        <pc:sldMkLst>
          <pc:docMk/>
          <pc:sldMk cId="1076901843" sldId="681"/>
        </pc:sldMkLst>
        <pc:spChg chg="add mod">
          <ac:chgData name="Halsey, David - OTS" userId="af9c4cfe-bb28-45ff-93bf-1ee71e071658" providerId="ADAL" clId="{E521F780-0473-4DEC-8F8F-AE5AF374C119}" dt="2021-09-10T13:42:21.500" v="14" actId="255"/>
          <ac:spMkLst>
            <pc:docMk/>
            <pc:sldMk cId="1076901843" sldId="681"/>
            <ac:spMk id="6" creationId="{F9A8EA27-D001-46D6-BA2E-D6EF8A72FD2A}"/>
          </ac:spMkLst>
        </pc:spChg>
      </pc:sldChg>
      <pc:sldChg chg="ord">
        <pc:chgData name="Halsey, David - OTS" userId="af9c4cfe-bb28-45ff-93bf-1ee71e071658" providerId="ADAL" clId="{E521F780-0473-4DEC-8F8F-AE5AF374C119}" dt="2021-09-10T13:39:32.176" v="1"/>
        <pc:sldMkLst>
          <pc:docMk/>
          <pc:sldMk cId="4152759735" sldId="709"/>
        </pc:sldMkLst>
      </pc:sldChg>
      <pc:sldChg chg="addSp modSp mod">
        <pc:chgData name="Halsey, David - OTS" userId="af9c4cfe-bb28-45ff-93bf-1ee71e071658" providerId="ADAL" clId="{E521F780-0473-4DEC-8F8F-AE5AF374C119}" dt="2021-09-10T13:43:04.456" v="18" actId="255"/>
        <pc:sldMkLst>
          <pc:docMk/>
          <pc:sldMk cId="2721904218" sldId="710"/>
        </pc:sldMkLst>
        <pc:spChg chg="add mod">
          <ac:chgData name="Halsey, David - OTS" userId="af9c4cfe-bb28-45ff-93bf-1ee71e071658" providerId="ADAL" clId="{E521F780-0473-4DEC-8F8F-AE5AF374C119}" dt="2021-09-10T13:43:04.456" v="18" actId="255"/>
          <ac:spMkLst>
            <pc:docMk/>
            <pc:sldMk cId="2721904218" sldId="710"/>
            <ac:spMk id="6" creationId="{A6DAA5B6-7DBD-47E1-8221-6DA727B54BB9}"/>
          </ac:spMkLst>
        </pc:spChg>
      </pc:sldChg>
      <pc:sldChg chg="addSp modSp mod">
        <pc:chgData name="Halsey, David - OTS" userId="af9c4cfe-bb28-45ff-93bf-1ee71e071658" providerId="ADAL" clId="{E521F780-0473-4DEC-8F8F-AE5AF374C119}" dt="2021-09-10T13:43:27.919" v="20" actId="1076"/>
        <pc:sldMkLst>
          <pc:docMk/>
          <pc:sldMk cId="3506500531" sldId="711"/>
        </pc:sldMkLst>
        <pc:spChg chg="add mod">
          <ac:chgData name="Halsey, David - OTS" userId="af9c4cfe-bb28-45ff-93bf-1ee71e071658" providerId="ADAL" clId="{E521F780-0473-4DEC-8F8F-AE5AF374C119}" dt="2021-09-10T13:43:27.919" v="20" actId="1076"/>
          <ac:spMkLst>
            <pc:docMk/>
            <pc:sldMk cId="3506500531" sldId="711"/>
            <ac:spMk id="5" creationId="{6A85C9A7-DE8A-4777-BB3C-0A2DEA211701}"/>
          </ac:spMkLst>
        </pc:spChg>
      </pc:sldChg>
      <pc:sldChg chg="addSp modSp">
        <pc:chgData name="Halsey, David - OTS" userId="af9c4cfe-bb28-45ff-93bf-1ee71e071658" providerId="ADAL" clId="{E521F780-0473-4DEC-8F8F-AE5AF374C119}" dt="2021-09-10T13:43:31.943" v="21"/>
        <pc:sldMkLst>
          <pc:docMk/>
          <pc:sldMk cId="2779818513" sldId="713"/>
        </pc:sldMkLst>
        <pc:spChg chg="add mod">
          <ac:chgData name="Halsey, David - OTS" userId="af9c4cfe-bb28-45ff-93bf-1ee71e071658" providerId="ADAL" clId="{E521F780-0473-4DEC-8F8F-AE5AF374C119}" dt="2021-09-10T13:43:31.943" v="21"/>
          <ac:spMkLst>
            <pc:docMk/>
            <pc:sldMk cId="2779818513" sldId="713"/>
            <ac:spMk id="5" creationId="{FC7D2277-E852-422F-B277-768CD95C6E09}"/>
          </ac:spMkLst>
        </pc:spChg>
      </pc:sldChg>
    </pc:docChg>
  </pc:docChgLst>
  <pc:docChgLst>
    <pc:chgData name="Bethan" userId="df527289-0f0c-4e92-a313-303c1f768434" providerId="ADAL" clId="{6EB4E9A4-0DCC-45B9-AFD0-00EB54B079EC}"/>
    <pc:docChg chg="undo custSel addSld delSld modSld sldOrd">
      <pc:chgData name="Bethan" userId="df527289-0f0c-4e92-a313-303c1f768434" providerId="ADAL" clId="{6EB4E9A4-0DCC-45B9-AFD0-00EB54B079EC}" dt="2021-09-08T12:02:37.176" v="220" actId="20577"/>
      <pc:docMkLst>
        <pc:docMk/>
      </pc:docMkLst>
      <pc:sldChg chg="modSp mod">
        <pc:chgData name="Bethan" userId="df527289-0f0c-4e92-a313-303c1f768434" providerId="ADAL" clId="{6EB4E9A4-0DCC-45B9-AFD0-00EB54B079EC}" dt="2021-09-08T12:01:49.424" v="169" actId="20577"/>
        <pc:sldMkLst>
          <pc:docMk/>
          <pc:sldMk cId="1926351592" sldId="291"/>
        </pc:sldMkLst>
        <pc:spChg chg="mod">
          <ac:chgData name="Bethan" userId="df527289-0f0c-4e92-a313-303c1f768434" providerId="ADAL" clId="{6EB4E9A4-0DCC-45B9-AFD0-00EB54B079EC}" dt="2021-09-08T12:01:49.424" v="169" actId="20577"/>
          <ac:spMkLst>
            <pc:docMk/>
            <pc:sldMk cId="1926351592" sldId="291"/>
            <ac:spMk id="2" creationId="{D7861CE9-7B51-4DB1-AAFE-FF1F335845F3}"/>
          </ac:spMkLst>
        </pc:spChg>
      </pc:sldChg>
      <pc:sldChg chg="setBg">
        <pc:chgData name="Bethan" userId="df527289-0f0c-4e92-a313-303c1f768434" providerId="ADAL" clId="{6EB4E9A4-0DCC-45B9-AFD0-00EB54B079EC}" dt="2021-09-08T11:57:25.469" v="16"/>
        <pc:sldMkLst>
          <pc:docMk/>
          <pc:sldMk cId="1076901843" sldId="681"/>
        </pc:sldMkLst>
      </pc:sldChg>
      <pc:sldChg chg="modSp mod">
        <pc:chgData name="Bethan" userId="df527289-0f0c-4e92-a313-303c1f768434" providerId="ADAL" clId="{6EB4E9A4-0DCC-45B9-AFD0-00EB54B079EC}" dt="2021-09-08T12:02:37.176" v="220" actId="20577"/>
        <pc:sldMkLst>
          <pc:docMk/>
          <pc:sldMk cId="1506957274" sldId="706"/>
        </pc:sldMkLst>
        <pc:spChg chg="mod">
          <ac:chgData name="Bethan" userId="df527289-0f0c-4e92-a313-303c1f768434" providerId="ADAL" clId="{6EB4E9A4-0DCC-45B9-AFD0-00EB54B079EC}" dt="2021-09-08T12:02:37.176" v="220" actId="20577"/>
          <ac:spMkLst>
            <pc:docMk/>
            <pc:sldMk cId="1506957274" sldId="706"/>
            <ac:spMk id="2" creationId="{B7D4DBED-24DD-4A0D-BF36-7F8B91392F9F}"/>
          </ac:spMkLst>
        </pc:spChg>
        <pc:spChg chg="mod">
          <ac:chgData name="Bethan" userId="df527289-0f0c-4e92-a313-303c1f768434" providerId="ADAL" clId="{6EB4E9A4-0DCC-45B9-AFD0-00EB54B079EC}" dt="2021-09-08T11:55:36.604" v="0" actId="6549"/>
          <ac:spMkLst>
            <pc:docMk/>
            <pc:sldMk cId="1506957274" sldId="706"/>
            <ac:spMk id="6" creationId="{C615A856-3A7D-4A35-8D87-2C25C55428A5}"/>
          </ac:spMkLst>
        </pc:spChg>
      </pc:sldChg>
      <pc:sldChg chg="delSp modSp mod">
        <pc:chgData name="Bethan" userId="df527289-0f0c-4e92-a313-303c1f768434" providerId="ADAL" clId="{6EB4E9A4-0DCC-45B9-AFD0-00EB54B079EC}" dt="2021-09-08T11:58:41.937" v="87" actId="732"/>
        <pc:sldMkLst>
          <pc:docMk/>
          <pc:sldMk cId="4089415624" sldId="708"/>
        </pc:sldMkLst>
        <pc:spChg chg="del mod">
          <ac:chgData name="Bethan" userId="df527289-0f0c-4e92-a313-303c1f768434" providerId="ADAL" clId="{6EB4E9A4-0DCC-45B9-AFD0-00EB54B079EC}" dt="2021-09-08T11:56:03.601" v="3"/>
          <ac:spMkLst>
            <pc:docMk/>
            <pc:sldMk cId="4089415624" sldId="708"/>
            <ac:spMk id="6" creationId="{66A4166A-564A-49EA-B67F-7140950FF62C}"/>
          </ac:spMkLst>
        </pc:spChg>
        <pc:picChg chg="mod">
          <ac:chgData name="Bethan" userId="df527289-0f0c-4e92-a313-303c1f768434" providerId="ADAL" clId="{6EB4E9A4-0DCC-45B9-AFD0-00EB54B079EC}" dt="2021-09-08T11:58:41.937" v="87" actId="732"/>
          <ac:picMkLst>
            <pc:docMk/>
            <pc:sldMk cId="4089415624" sldId="708"/>
            <ac:picMk id="5" creationId="{28DBBA0D-19E8-4059-A0E4-B9E2E010A53D}"/>
          </ac:picMkLst>
        </pc:picChg>
      </pc:sldChg>
      <pc:sldChg chg="new del">
        <pc:chgData name="Bethan" userId="df527289-0f0c-4e92-a313-303c1f768434" providerId="ADAL" clId="{6EB4E9A4-0DCC-45B9-AFD0-00EB54B079EC}" dt="2021-09-08T11:57:46.456" v="18" actId="680"/>
        <pc:sldMkLst>
          <pc:docMk/>
          <pc:sldMk cId="1937126244" sldId="710"/>
        </pc:sldMkLst>
      </pc:sldChg>
      <pc:sldChg chg="modSp add mod ord">
        <pc:chgData name="Bethan" userId="df527289-0f0c-4e92-a313-303c1f768434" providerId="ADAL" clId="{6EB4E9A4-0DCC-45B9-AFD0-00EB54B079EC}" dt="2021-09-08T11:59:39.186" v="122" actId="20577"/>
        <pc:sldMkLst>
          <pc:docMk/>
          <pc:sldMk cId="2721904218" sldId="710"/>
        </pc:sldMkLst>
        <pc:spChg chg="mod">
          <ac:chgData name="Bethan" userId="df527289-0f0c-4e92-a313-303c1f768434" providerId="ADAL" clId="{6EB4E9A4-0DCC-45B9-AFD0-00EB54B079EC}" dt="2021-09-08T11:59:39.186" v="122" actId="20577"/>
          <ac:spMkLst>
            <pc:docMk/>
            <pc:sldMk cId="2721904218" sldId="710"/>
            <ac:spMk id="2" creationId="{4180D58A-77F5-4BE4-A532-0449AB89EC7A}"/>
          </ac:spMkLst>
        </pc:spChg>
      </pc:sldChg>
    </pc:docChg>
  </pc:docChgLst>
  <pc:docChgLst>
    <pc:chgData name="Hannah" userId="8b42be9d-4b94-408a-9a9e-a606481341aa" providerId="ADAL" clId="{98D73BB5-DD95-49B2-AA7F-50C8EEC37C1E}"/>
    <pc:docChg chg="modSld">
      <pc:chgData name="Hannah" userId="8b42be9d-4b94-408a-9a9e-a606481341aa" providerId="ADAL" clId="{98D73BB5-DD95-49B2-AA7F-50C8EEC37C1E}" dt="2021-09-10T13:40:54.832" v="1" actId="20577"/>
      <pc:docMkLst>
        <pc:docMk/>
      </pc:docMkLst>
      <pc:sldChg chg="modSp mod">
        <pc:chgData name="Hannah" userId="8b42be9d-4b94-408a-9a9e-a606481341aa" providerId="ADAL" clId="{98D73BB5-DD95-49B2-AA7F-50C8EEC37C1E}" dt="2021-09-10T13:40:54.832" v="1" actId="20577"/>
        <pc:sldMkLst>
          <pc:docMk/>
          <pc:sldMk cId="1425857187" sldId="712"/>
        </pc:sldMkLst>
        <pc:spChg chg="mod">
          <ac:chgData name="Hannah" userId="8b42be9d-4b94-408a-9a9e-a606481341aa" providerId="ADAL" clId="{98D73BB5-DD95-49B2-AA7F-50C8EEC37C1E}" dt="2021-09-10T13:40:54.832" v="1" actId="20577"/>
          <ac:spMkLst>
            <pc:docMk/>
            <pc:sldMk cId="1425857187" sldId="712"/>
            <ac:spMk id="4" creationId="{9C7B4983-2213-4BF0-A3C2-E4B09443974C}"/>
          </ac:spMkLst>
        </pc:spChg>
      </pc:sldChg>
    </pc:docChg>
  </pc:docChgLst>
  <pc:docChgLst>
    <pc:chgData name="Judd, Zoe - OTS" userId="432a79b9-7d56-440c-bb28-d03e5a0c5792" providerId="ADAL" clId="{A1C9AE29-6F1F-4136-9D33-B0EBE91C72BF}"/>
    <pc:docChg chg="modSld">
      <pc:chgData name="Judd, Zoe - OTS" userId="432a79b9-7d56-440c-bb28-d03e5a0c5792" providerId="ADAL" clId="{A1C9AE29-6F1F-4136-9D33-B0EBE91C72BF}" dt="2021-09-15T12:57:35.030" v="72" actId="20577"/>
      <pc:docMkLst>
        <pc:docMk/>
      </pc:docMkLst>
      <pc:sldChg chg="modSp mod">
        <pc:chgData name="Judd, Zoe - OTS" userId="432a79b9-7d56-440c-bb28-d03e5a0c5792" providerId="ADAL" clId="{A1C9AE29-6F1F-4136-9D33-B0EBE91C72BF}" dt="2021-09-15T12:50:28.276" v="69" actId="20577"/>
        <pc:sldMkLst>
          <pc:docMk/>
          <pc:sldMk cId="0" sldId="277"/>
        </pc:sldMkLst>
        <pc:spChg chg="mod">
          <ac:chgData name="Judd, Zoe - OTS" userId="432a79b9-7d56-440c-bb28-d03e5a0c5792" providerId="ADAL" clId="{A1C9AE29-6F1F-4136-9D33-B0EBE91C72BF}" dt="2021-09-15T12:50:28.276" v="69" actId="20577"/>
          <ac:spMkLst>
            <pc:docMk/>
            <pc:sldMk cId="0" sldId="277"/>
            <ac:spMk id="5123" creationId="{00000000-0000-0000-0000-000000000000}"/>
          </ac:spMkLst>
        </pc:spChg>
      </pc:sldChg>
      <pc:sldChg chg="modSp mod">
        <pc:chgData name="Judd, Zoe - OTS" userId="432a79b9-7d56-440c-bb28-d03e5a0c5792" providerId="ADAL" clId="{A1C9AE29-6F1F-4136-9D33-B0EBE91C72BF}" dt="2021-09-15T12:57:35.030" v="72" actId="20577"/>
        <pc:sldMkLst>
          <pc:docMk/>
          <pc:sldMk cId="1103613322" sldId="278"/>
        </pc:sldMkLst>
        <pc:spChg chg="mod">
          <ac:chgData name="Judd, Zoe - OTS" userId="432a79b9-7d56-440c-bb28-d03e5a0c5792" providerId="ADAL" clId="{A1C9AE29-6F1F-4136-9D33-B0EBE91C72BF}" dt="2021-09-15T12:50:32.264" v="70" actId="20577"/>
          <ac:spMkLst>
            <pc:docMk/>
            <pc:sldMk cId="1103613322" sldId="278"/>
            <ac:spMk id="6" creationId="{C2E4DE9B-4BA7-4189-85A3-3BAFA4A06266}"/>
          </ac:spMkLst>
        </pc:spChg>
        <pc:spChg chg="mod">
          <ac:chgData name="Judd, Zoe - OTS" userId="432a79b9-7d56-440c-bb28-d03e5a0c5792" providerId="ADAL" clId="{A1C9AE29-6F1F-4136-9D33-B0EBE91C72BF}" dt="2021-09-15T12:57:35.030" v="72" actId="20577"/>
          <ac:spMkLst>
            <pc:docMk/>
            <pc:sldMk cId="1103613322" sldId="278"/>
            <ac:spMk id="5123" creationId="{00000000-0000-0000-0000-000000000000}"/>
          </ac:spMkLst>
        </pc:spChg>
      </pc:sldChg>
      <pc:sldChg chg="modSp mod">
        <pc:chgData name="Judd, Zoe - OTS" userId="432a79b9-7d56-440c-bb28-d03e5a0c5792" providerId="ADAL" clId="{A1C9AE29-6F1F-4136-9D33-B0EBE91C72BF}" dt="2021-09-15T12:49:19.586" v="38" actId="6549"/>
        <pc:sldMkLst>
          <pc:docMk/>
          <pc:sldMk cId="1076901843" sldId="681"/>
        </pc:sldMkLst>
        <pc:spChg chg="mod">
          <ac:chgData name="Judd, Zoe - OTS" userId="432a79b9-7d56-440c-bb28-d03e5a0c5792" providerId="ADAL" clId="{A1C9AE29-6F1F-4136-9D33-B0EBE91C72BF}" dt="2021-09-15T12:49:19.586" v="38" actId="6549"/>
          <ac:spMkLst>
            <pc:docMk/>
            <pc:sldMk cId="1076901843" sldId="681"/>
            <ac:spMk id="6" creationId="{F9A8EA27-D001-46D6-BA2E-D6EF8A72FD2A}"/>
          </ac:spMkLst>
        </pc:spChg>
      </pc:sldChg>
      <pc:sldChg chg="modSp modAnim">
        <pc:chgData name="Judd, Zoe - OTS" userId="432a79b9-7d56-440c-bb28-d03e5a0c5792" providerId="ADAL" clId="{A1C9AE29-6F1F-4136-9D33-B0EBE91C72BF}" dt="2021-09-10T13:45:03.755" v="6" actId="6549"/>
        <pc:sldMkLst>
          <pc:docMk/>
          <pc:sldMk cId="4152759735" sldId="709"/>
        </pc:sldMkLst>
        <pc:spChg chg="mod">
          <ac:chgData name="Judd, Zoe - OTS" userId="432a79b9-7d56-440c-bb28-d03e5a0c5792" providerId="ADAL" clId="{A1C9AE29-6F1F-4136-9D33-B0EBE91C72BF}" dt="2021-09-10T13:45:03.755" v="6" actId="6549"/>
          <ac:spMkLst>
            <pc:docMk/>
            <pc:sldMk cId="4152759735" sldId="709"/>
            <ac:spMk id="2" creationId="{B7553170-D35E-4C45-BA2B-FC8EE55245FF}"/>
          </ac:spMkLst>
        </pc:spChg>
      </pc:sldChg>
      <pc:sldChg chg="modSp mod">
        <pc:chgData name="Judd, Zoe - OTS" userId="432a79b9-7d56-440c-bb28-d03e5a0c5792" providerId="ADAL" clId="{A1C9AE29-6F1F-4136-9D33-B0EBE91C72BF}" dt="2021-09-15T12:49:34.975" v="48" actId="6549"/>
        <pc:sldMkLst>
          <pc:docMk/>
          <pc:sldMk cId="2721904218" sldId="710"/>
        </pc:sldMkLst>
        <pc:spChg chg="mod">
          <ac:chgData name="Judd, Zoe - OTS" userId="432a79b9-7d56-440c-bb28-d03e5a0c5792" providerId="ADAL" clId="{A1C9AE29-6F1F-4136-9D33-B0EBE91C72BF}" dt="2021-09-15T12:49:34.975" v="48" actId="6549"/>
          <ac:spMkLst>
            <pc:docMk/>
            <pc:sldMk cId="2721904218" sldId="710"/>
            <ac:spMk id="6" creationId="{A6DAA5B6-7DBD-47E1-8221-6DA727B54BB9}"/>
          </ac:spMkLst>
        </pc:spChg>
      </pc:sldChg>
      <pc:sldChg chg="modSp mod">
        <pc:chgData name="Judd, Zoe - OTS" userId="432a79b9-7d56-440c-bb28-d03e5a0c5792" providerId="ADAL" clId="{A1C9AE29-6F1F-4136-9D33-B0EBE91C72BF}" dt="2021-09-15T12:49:47.063" v="58" actId="6549"/>
        <pc:sldMkLst>
          <pc:docMk/>
          <pc:sldMk cId="3506500531" sldId="711"/>
        </pc:sldMkLst>
        <pc:spChg chg="mod">
          <ac:chgData name="Judd, Zoe - OTS" userId="432a79b9-7d56-440c-bb28-d03e5a0c5792" providerId="ADAL" clId="{A1C9AE29-6F1F-4136-9D33-B0EBE91C72BF}" dt="2021-09-15T12:49:47.063" v="58" actId="6549"/>
          <ac:spMkLst>
            <pc:docMk/>
            <pc:sldMk cId="3506500531" sldId="711"/>
            <ac:spMk id="5" creationId="{6A85C9A7-DE8A-4777-BB3C-0A2DEA211701}"/>
          </ac:spMkLst>
        </pc:spChg>
      </pc:sldChg>
      <pc:sldChg chg="modSp mod">
        <pc:chgData name="Judd, Zoe - OTS" userId="432a79b9-7d56-440c-bb28-d03e5a0c5792" providerId="ADAL" clId="{A1C9AE29-6F1F-4136-9D33-B0EBE91C72BF}" dt="2021-09-15T12:49:58.022" v="68" actId="6549"/>
        <pc:sldMkLst>
          <pc:docMk/>
          <pc:sldMk cId="2779818513" sldId="713"/>
        </pc:sldMkLst>
        <pc:spChg chg="mod">
          <ac:chgData name="Judd, Zoe - OTS" userId="432a79b9-7d56-440c-bb28-d03e5a0c5792" providerId="ADAL" clId="{A1C9AE29-6F1F-4136-9D33-B0EBE91C72BF}" dt="2021-09-15T12:49:58.022" v="68" actId="6549"/>
          <ac:spMkLst>
            <pc:docMk/>
            <pc:sldMk cId="2779818513" sldId="713"/>
            <ac:spMk id="5" creationId="{FC7D2277-E852-422F-B277-768CD95C6E09}"/>
          </ac:spMkLst>
        </pc:spChg>
      </pc:sldChg>
    </pc:docChg>
  </pc:docChgLst>
  <pc:docChgLst>
    <pc:chgData name="Halsey, David - OTS" userId="af9c4cfe-bb28-45ff-93bf-1ee71e071658" providerId="ADAL" clId="{B8206869-00E5-466E-A77B-C2971CF97150}"/>
    <pc:docChg chg="custSel addSld delSld modSld sldOrd">
      <pc:chgData name="Halsey, David - OTS" userId="af9c4cfe-bb28-45ff-93bf-1ee71e071658" providerId="ADAL" clId="{B8206869-00E5-466E-A77B-C2971CF97150}" dt="2021-09-03T10:05:26.944" v="113"/>
      <pc:docMkLst>
        <pc:docMk/>
      </pc:docMkLst>
      <pc:sldChg chg="ord">
        <pc:chgData name="Halsey, David - OTS" userId="af9c4cfe-bb28-45ff-93bf-1ee71e071658" providerId="ADAL" clId="{B8206869-00E5-466E-A77B-C2971CF97150}" dt="2021-09-03T09:59:32.567" v="2"/>
        <pc:sldMkLst>
          <pc:docMk/>
          <pc:sldMk cId="541131619" sldId="284"/>
        </pc:sldMkLst>
      </pc:sldChg>
      <pc:sldChg chg="modSp add del mod">
        <pc:chgData name="Halsey, David - OTS" userId="af9c4cfe-bb28-45ff-93bf-1ee71e071658" providerId="ADAL" clId="{B8206869-00E5-466E-A77B-C2971CF97150}" dt="2021-09-03T10:01:45.531" v="92" actId="47"/>
        <pc:sldMkLst>
          <pc:docMk/>
          <pc:sldMk cId="1261640460" sldId="641"/>
        </pc:sldMkLst>
        <pc:spChg chg="mod">
          <ac:chgData name="Halsey, David - OTS" userId="af9c4cfe-bb28-45ff-93bf-1ee71e071658" providerId="ADAL" clId="{B8206869-00E5-466E-A77B-C2971CF97150}" dt="2021-09-03T10:01:37.818" v="90" actId="21"/>
          <ac:spMkLst>
            <pc:docMk/>
            <pc:sldMk cId="1261640460" sldId="641"/>
            <ac:spMk id="8" creationId="{1823FFCA-ED34-429A-8A08-CA9CBB4B3005}"/>
          </ac:spMkLst>
        </pc:spChg>
      </pc:sldChg>
      <pc:sldChg chg="add">
        <pc:chgData name="Halsey, David - OTS" userId="af9c4cfe-bb28-45ff-93bf-1ee71e071658" providerId="ADAL" clId="{B8206869-00E5-466E-A77B-C2971CF97150}" dt="2021-09-03T09:59:14.170" v="0"/>
        <pc:sldMkLst>
          <pc:docMk/>
          <pc:sldMk cId="2023009981" sldId="674"/>
        </pc:sldMkLst>
      </pc:sldChg>
      <pc:sldChg chg="modSp add mod">
        <pc:chgData name="Halsey, David - OTS" userId="af9c4cfe-bb28-45ff-93bf-1ee71e071658" providerId="ADAL" clId="{B8206869-00E5-466E-A77B-C2971CF97150}" dt="2021-09-03T09:59:41.321" v="9" actId="20577"/>
        <pc:sldMkLst>
          <pc:docMk/>
          <pc:sldMk cId="1076901843" sldId="681"/>
        </pc:sldMkLst>
        <pc:spChg chg="mod">
          <ac:chgData name="Halsey, David - OTS" userId="af9c4cfe-bb28-45ff-93bf-1ee71e071658" providerId="ADAL" clId="{B8206869-00E5-466E-A77B-C2971CF97150}" dt="2021-09-03T09:59:41.321" v="9" actId="20577"/>
          <ac:spMkLst>
            <pc:docMk/>
            <pc:sldMk cId="1076901843" sldId="681"/>
            <ac:spMk id="2" creationId="{4180D58A-77F5-4BE4-A532-0449AB89EC7A}"/>
          </ac:spMkLst>
        </pc:spChg>
      </pc:sldChg>
      <pc:sldChg chg="modSp add mod">
        <pc:chgData name="Halsey, David - OTS" userId="af9c4cfe-bb28-45ff-93bf-1ee71e071658" providerId="ADAL" clId="{B8206869-00E5-466E-A77B-C2971CF97150}" dt="2021-09-03T10:00:51.462" v="61" actId="20577"/>
        <pc:sldMkLst>
          <pc:docMk/>
          <pc:sldMk cId="415016701" sldId="702"/>
        </pc:sldMkLst>
        <pc:spChg chg="mod">
          <ac:chgData name="Halsey, David - OTS" userId="af9c4cfe-bb28-45ff-93bf-1ee71e071658" providerId="ADAL" clId="{B8206869-00E5-466E-A77B-C2971CF97150}" dt="2021-09-03T10:00:51.462" v="61" actId="20577"/>
          <ac:spMkLst>
            <pc:docMk/>
            <pc:sldMk cId="415016701" sldId="702"/>
            <ac:spMk id="9" creationId="{4DC8BA52-CD15-4373-A770-FA9C9F97F239}"/>
          </ac:spMkLst>
        </pc:spChg>
      </pc:sldChg>
      <pc:sldChg chg="modSp add mod">
        <pc:chgData name="Halsey, David - OTS" userId="af9c4cfe-bb28-45ff-93bf-1ee71e071658" providerId="ADAL" clId="{B8206869-00E5-466E-A77B-C2971CF97150}" dt="2021-09-03T10:00:57.720" v="75" actId="20577"/>
        <pc:sldMkLst>
          <pc:docMk/>
          <pc:sldMk cId="88504096" sldId="703"/>
        </pc:sldMkLst>
        <pc:spChg chg="mod">
          <ac:chgData name="Halsey, David - OTS" userId="af9c4cfe-bb28-45ff-93bf-1ee71e071658" providerId="ADAL" clId="{B8206869-00E5-466E-A77B-C2971CF97150}" dt="2021-09-03T10:00:57.720" v="75" actId="20577"/>
          <ac:spMkLst>
            <pc:docMk/>
            <pc:sldMk cId="88504096" sldId="703"/>
            <ac:spMk id="4" creationId="{72D642BB-DE0E-4F4A-BE49-39DB3A1D8863}"/>
          </ac:spMkLst>
        </pc:spChg>
      </pc:sldChg>
      <pc:sldChg chg="modSp add mod">
        <pc:chgData name="Halsey, David - OTS" userId="af9c4cfe-bb28-45ff-93bf-1ee71e071658" providerId="ADAL" clId="{B8206869-00E5-466E-A77B-C2971CF97150}" dt="2021-09-03T10:02:16.070" v="110" actId="20577"/>
        <pc:sldMkLst>
          <pc:docMk/>
          <pc:sldMk cId="2082795040" sldId="704"/>
        </pc:sldMkLst>
        <pc:spChg chg="mod">
          <ac:chgData name="Halsey, David - OTS" userId="af9c4cfe-bb28-45ff-93bf-1ee71e071658" providerId="ADAL" clId="{B8206869-00E5-466E-A77B-C2971CF97150}" dt="2021-09-03T10:02:16.070" v="110" actId="20577"/>
          <ac:spMkLst>
            <pc:docMk/>
            <pc:sldMk cId="2082795040" sldId="704"/>
            <ac:spMk id="4" creationId="{72D642BB-DE0E-4F4A-BE49-39DB3A1D8863}"/>
          </ac:spMkLst>
        </pc:spChg>
        <pc:spChg chg="mod">
          <ac:chgData name="Halsey, David - OTS" userId="af9c4cfe-bb28-45ff-93bf-1ee71e071658" providerId="ADAL" clId="{B8206869-00E5-466E-A77B-C2971CF97150}" dt="2021-09-03T10:01:41.819" v="91"/>
          <ac:spMkLst>
            <pc:docMk/>
            <pc:sldMk cId="2082795040" sldId="704"/>
            <ac:spMk id="8" creationId="{1823FFCA-ED34-429A-8A08-CA9CBB4B3005}"/>
          </ac:spMkLst>
        </pc:spChg>
      </pc:sldChg>
      <pc:sldChg chg="add ord">
        <pc:chgData name="Halsey, David - OTS" userId="af9c4cfe-bb28-45ff-93bf-1ee71e071658" providerId="ADAL" clId="{B8206869-00E5-466E-A77B-C2971CF97150}" dt="2021-09-03T10:05:26.944" v="113"/>
        <pc:sldMkLst>
          <pc:docMk/>
          <pc:sldMk cId="1506957274" sldId="706"/>
        </pc:sldMkLst>
      </pc:sldChg>
      <pc:sldChg chg="add ord">
        <pc:chgData name="Halsey, David - OTS" userId="af9c4cfe-bb28-45ff-93bf-1ee71e071658" providerId="ADAL" clId="{B8206869-00E5-466E-A77B-C2971CF97150}" dt="2021-09-03T10:05:26.944" v="113"/>
        <pc:sldMkLst>
          <pc:docMk/>
          <pc:sldMk cId="4089415624" sldId="7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6452" cy="496491"/>
          </a:xfrm>
          <a:prstGeom prst="rect">
            <a:avLst/>
          </a:prstGeom>
          <a:noFill/>
          <a:ln w="9525">
            <a:noFill/>
            <a:miter lim="800000"/>
            <a:headEnd/>
            <a:tailEnd/>
          </a:ln>
          <a:effectLst/>
        </p:spPr>
        <p:txBody>
          <a:bodyPr vert="horz" wrap="none" lIns="91641" tIns="45821" rIns="91641" bIns="45821" numCol="1" anchor="ctr" anchorCtr="0" compatLnSpc="1">
            <a:prstTxWarp prst="textNoShape">
              <a:avLst/>
            </a:prstTxWarp>
          </a:bodyPr>
          <a:lstStyle>
            <a:lvl1pPr algn="l" eaLnBrk="0" hangingPunct="0">
              <a:spcBef>
                <a:spcPct val="0"/>
              </a:spcBef>
              <a:buSzTx/>
              <a:buFontTx/>
              <a:buNone/>
              <a:defRPr sz="1200" b="1">
                <a:solidFill>
                  <a:schemeClr val="tx1"/>
                </a:solidFill>
                <a:latin typeface="Arial" charset="0"/>
              </a:defRPr>
            </a:lvl1pPr>
          </a:lstStyle>
          <a:p>
            <a:pPr>
              <a:defRPr/>
            </a:pPr>
            <a:endParaRPr lang="en-GB"/>
          </a:p>
        </p:txBody>
      </p:sp>
      <p:sp>
        <p:nvSpPr>
          <p:cNvPr id="7171" name="Rectangle 3"/>
          <p:cNvSpPr>
            <a:spLocks noGrp="1" noChangeArrowheads="1"/>
          </p:cNvSpPr>
          <p:nvPr>
            <p:ph type="dt" sz="quarter" idx="1"/>
          </p:nvPr>
        </p:nvSpPr>
        <p:spPr bwMode="auto">
          <a:xfrm>
            <a:off x="3852812" y="0"/>
            <a:ext cx="2946451" cy="496491"/>
          </a:xfrm>
          <a:prstGeom prst="rect">
            <a:avLst/>
          </a:prstGeom>
          <a:noFill/>
          <a:ln w="9525">
            <a:noFill/>
            <a:miter lim="800000"/>
            <a:headEnd/>
            <a:tailEnd/>
          </a:ln>
          <a:effectLst/>
        </p:spPr>
        <p:txBody>
          <a:bodyPr vert="horz" wrap="none" lIns="91641" tIns="45821" rIns="91641" bIns="45821" numCol="1" anchor="ctr" anchorCtr="0" compatLnSpc="1">
            <a:prstTxWarp prst="textNoShape">
              <a:avLst/>
            </a:prstTxWarp>
          </a:bodyPr>
          <a:lstStyle>
            <a:lvl1pPr algn="r" eaLnBrk="0" hangingPunct="0">
              <a:spcBef>
                <a:spcPct val="0"/>
              </a:spcBef>
              <a:buSzTx/>
              <a:buFontTx/>
              <a:buNone/>
              <a:defRPr sz="1200" b="1">
                <a:solidFill>
                  <a:schemeClr val="tx1"/>
                </a:solidFill>
                <a:latin typeface="Arial" charset="0"/>
              </a:defRPr>
            </a:lvl1pPr>
          </a:lstStyle>
          <a:p>
            <a:pPr>
              <a:defRPr/>
            </a:pPr>
            <a:endParaRPr lang="en-GB"/>
          </a:p>
        </p:txBody>
      </p:sp>
      <p:sp>
        <p:nvSpPr>
          <p:cNvPr id="7172" name="Rectangle 4"/>
          <p:cNvSpPr>
            <a:spLocks noGrp="1" noChangeArrowheads="1"/>
          </p:cNvSpPr>
          <p:nvPr>
            <p:ph type="ftr" sz="quarter" idx="2"/>
          </p:nvPr>
        </p:nvSpPr>
        <p:spPr bwMode="auto">
          <a:xfrm>
            <a:off x="1" y="9433322"/>
            <a:ext cx="2946452" cy="496491"/>
          </a:xfrm>
          <a:prstGeom prst="rect">
            <a:avLst/>
          </a:prstGeom>
          <a:noFill/>
          <a:ln w="9525">
            <a:noFill/>
            <a:miter lim="800000"/>
            <a:headEnd/>
            <a:tailEnd/>
          </a:ln>
          <a:effectLst/>
        </p:spPr>
        <p:txBody>
          <a:bodyPr vert="horz" wrap="none" lIns="91641" tIns="45821" rIns="91641" bIns="45821" numCol="1" anchor="b" anchorCtr="0" compatLnSpc="1">
            <a:prstTxWarp prst="textNoShape">
              <a:avLst/>
            </a:prstTxWarp>
          </a:bodyPr>
          <a:lstStyle>
            <a:lvl1pPr algn="l" eaLnBrk="0" hangingPunct="0">
              <a:spcBef>
                <a:spcPct val="0"/>
              </a:spcBef>
              <a:buSzTx/>
              <a:buFontTx/>
              <a:buNone/>
              <a:defRPr sz="1200" b="1" dirty="0">
                <a:solidFill>
                  <a:schemeClr val="tx1"/>
                </a:solidFill>
                <a:latin typeface="Arial" charset="0"/>
              </a:defRPr>
            </a:lvl1pPr>
          </a:lstStyle>
          <a:p>
            <a:pPr>
              <a:defRPr/>
            </a:pPr>
            <a:endParaRPr lang="en-GB"/>
          </a:p>
        </p:txBody>
      </p:sp>
      <p:sp>
        <p:nvSpPr>
          <p:cNvPr id="7173" name="Rectangle 5"/>
          <p:cNvSpPr>
            <a:spLocks noGrp="1" noChangeArrowheads="1"/>
          </p:cNvSpPr>
          <p:nvPr>
            <p:ph type="sldNum" sz="quarter" idx="3"/>
          </p:nvPr>
        </p:nvSpPr>
        <p:spPr bwMode="auto">
          <a:xfrm>
            <a:off x="3852812" y="9433322"/>
            <a:ext cx="2946451" cy="496491"/>
          </a:xfrm>
          <a:prstGeom prst="rect">
            <a:avLst/>
          </a:prstGeom>
          <a:noFill/>
          <a:ln w="9525">
            <a:noFill/>
            <a:miter lim="800000"/>
            <a:headEnd/>
            <a:tailEnd/>
          </a:ln>
          <a:effectLst/>
        </p:spPr>
        <p:txBody>
          <a:bodyPr vert="horz" wrap="none" lIns="91641" tIns="45821" rIns="91641" bIns="45821" numCol="1" anchor="b" anchorCtr="0" compatLnSpc="1">
            <a:prstTxWarp prst="textNoShape">
              <a:avLst/>
            </a:prstTxWarp>
          </a:bodyPr>
          <a:lstStyle>
            <a:lvl1pPr algn="r" eaLnBrk="0" hangingPunct="0">
              <a:spcBef>
                <a:spcPct val="0"/>
              </a:spcBef>
              <a:buSzTx/>
              <a:buFontTx/>
              <a:buNone/>
              <a:defRPr sz="1200" b="1">
                <a:solidFill>
                  <a:schemeClr val="tx1"/>
                </a:solidFill>
                <a:latin typeface="Arial" charset="0"/>
              </a:defRPr>
            </a:lvl1pPr>
          </a:lstStyle>
          <a:p>
            <a:pPr>
              <a:defRPr/>
            </a:pPr>
            <a:fld id="{7A335B88-C06D-491F-AEE7-BD3838299A55}" type="slidenum">
              <a:rPr lang="en-GB"/>
              <a:pPr>
                <a:defRPr/>
              </a:pPr>
              <a:t>‹#›</a:t>
            </a:fld>
            <a:endParaRPr lang="en-GB"/>
          </a:p>
        </p:txBody>
      </p:sp>
    </p:spTree>
    <p:extLst>
      <p:ext uri="{BB962C8B-B14F-4D97-AF65-F5344CB8AC3E}">
        <p14:creationId xmlns:p14="http://schemas.microsoft.com/office/powerpoint/2010/main" val="23016223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 y="0"/>
            <a:ext cx="2946452" cy="496491"/>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lgn="l" eaLnBrk="0" hangingPunct="0">
              <a:spcBef>
                <a:spcPct val="0"/>
              </a:spcBef>
              <a:buSzTx/>
              <a:buFontTx/>
              <a:buNone/>
              <a:defRPr sz="1200">
                <a:solidFill>
                  <a:schemeClr val="tx1"/>
                </a:solidFill>
                <a:latin typeface="Arial" charset="0"/>
              </a:defRPr>
            </a:lvl1pPr>
          </a:lstStyle>
          <a:p>
            <a:pPr>
              <a:defRPr/>
            </a:pPr>
            <a:endParaRPr lang="en-GB"/>
          </a:p>
        </p:txBody>
      </p:sp>
      <p:sp>
        <p:nvSpPr>
          <p:cNvPr id="1027" name="Rectangle 3"/>
          <p:cNvSpPr>
            <a:spLocks noGrp="1" noChangeArrowheads="1"/>
          </p:cNvSpPr>
          <p:nvPr>
            <p:ph type="dt" idx="1"/>
          </p:nvPr>
        </p:nvSpPr>
        <p:spPr bwMode="auto">
          <a:xfrm>
            <a:off x="3852812" y="0"/>
            <a:ext cx="2946451" cy="496491"/>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lgn="r" eaLnBrk="0" hangingPunct="0">
              <a:spcBef>
                <a:spcPct val="0"/>
              </a:spcBef>
              <a:buSzTx/>
              <a:buFontTx/>
              <a:buNone/>
              <a:defRPr sz="1200">
                <a:solidFill>
                  <a:schemeClr val="tx1"/>
                </a:solidFill>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709613" y="744538"/>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06360" y="4716661"/>
            <a:ext cx="4986544" cy="4468416"/>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30" name="Rectangle 6"/>
          <p:cNvSpPr>
            <a:spLocks noGrp="1" noChangeArrowheads="1"/>
          </p:cNvSpPr>
          <p:nvPr>
            <p:ph type="ftr" sz="quarter" idx="4"/>
          </p:nvPr>
        </p:nvSpPr>
        <p:spPr bwMode="auto">
          <a:xfrm>
            <a:off x="1" y="9433322"/>
            <a:ext cx="2946452" cy="496491"/>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lgn="l" eaLnBrk="0" hangingPunct="0">
              <a:spcBef>
                <a:spcPct val="0"/>
              </a:spcBef>
              <a:buSzTx/>
              <a:buFontTx/>
              <a:buNone/>
              <a:defRPr sz="1200" dirty="0">
                <a:solidFill>
                  <a:schemeClr val="tx1"/>
                </a:solidFill>
                <a:latin typeface="Arial" charset="0"/>
              </a:defRPr>
            </a:lvl1pPr>
          </a:lstStyle>
          <a:p>
            <a:pPr>
              <a:defRPr/>
            </a:pPr>
            <a:endParaRPr lang="en-GB"/>
          </a:p>
        </p:txBody>
      </p:sp>
      <p:sp>
        <p:nvSpPr>
          <p:cNvPr id="1031" name="Rectangle 7"/>
          <p:cNvSpPr>
            <a:spLocks noGrp="1" noChangeArrowheads="1"/>
          </p:cNvSpPr>
          <p:nvPr>
            <p:ph type="sldNum" sz="quarter" idx="5"/>
          </p:nvPr>
        </p:nvSpPr>
        <p:spPr bwMode="auto">
          <a:xfrm>
            <a:off x="3852812" y="9433322"/>
            <a:ext cx="2946451" cy="496491"/>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lgn="r" eaLnBrk="0" hangingPunct="0">
              <a:spcBef>
                <a:spcPct val="0"/>
              </a:spcBef>
              <a:buSzTx/>
              <a:buFontTx/>
              <a:buNone/>
              <a:defRPr sz="1200">
                <a:solidFill>
                  <a:schemeClr val="tx1"/>
                </a:solidFill>
                <a:latin typeface="Arial" charset="0"/>
              </a:defRPr>
            </a:lvl1pPr>
          </a:lstStyle>
          <a:p>
            <a:pPr>
              <a:defRPr/>
            </a:pPr>
            <a:fld id="{013DFCE6-E551-4F4E-8539-78CDCBC539F4}" type="slidenum">
              <a:rPr lang="en-GB"/>
              <a:pPr>
                <a:defRPr/>
              </a:pPr>
              <a:t>‹#›</a:t>
            </a:fld>
            <a:endParaRPr lang="en-GB"/>
          </a:p>
        </p:txBody>
      </p:sp>
    </p:spTree>
    <p:extLst>
      <p:ext uri="{BB962C8B-B14F-4D97-AF65-F5344CB8AC3E}">
        <p14:creationId xmlns:p14="http://schemas.microsoft.com/office/powerpoint/2010/main" val="349548846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Arial" panose="020B0604020202020204" pitchFamily="34" charset="0"/>
              </a:defRPr>
            </a:lvl1pPr>
            <a:lvl2pPr marL="742950" indent="-285750">
              <a:defRPr sz="3200">
                <a:solidFill>
                  <a:srgbClr val="000000"/>
                </a:solidFill>
                <a:latin typeface="Arial" panose="020B0604020202020204" pitchFamily="34" charset="0"/>
              </a:defRPr>
            </a:lvl2pPr>
            <a:lvl3pPr marL="1143000" indent="-228600">
              <a:defRPr sz="3200">
                <a:solidFill>
                  <a:srgbClr val="000000"/>
                </a:solidFill>
                <a:latin typeface="Arial" panose="020B0604020202020204" pitchFamily="34" charset="0"/>
              </a:defRPr>
            </a:lvl3pPr>
            <a:lvl4pPr marL="1600200" indent="-228600">
              <a:defRPr sz="3200">
                <a:solidFill>
                  <a:srgbClr val="000000"/>
                </a:solidFill>
                <a:latin typeface="Arial" panose="020B0604020202020204" pitchFamily="34" charset="0"/>
              </a:defRPr>
            </a:lvl4pPr>
            <a:lvl5pPr marL="2057400" indent="-228600">
              <a:defRPr sz="3200">
                <a:solidFill>
                  <a:srgbClr val="000000"/>
                </a:solidFill>
                <a:latin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defRPr>
            </a:lvl9pPr>
          </a:lstStyle>
          <a:p>
            <a:fld id="{F8D66F6D-6423-46C5-AE98-3C57CF016682}" type="slidenum">
              <a:rPr lang="en-GB" altLang="en-US" sz="1200" smtClean="0">
                <a:solidFill>
                  <a:schemeClr val="tx1"/>
                </a:solidFill>
              </a:rPr>
              <a:pPr/>
              <a:t>1</a:t>
            </a:fld>
            <a:endParaRPr lang="en-GB" altLang="en-US" sz="1200">
              <a:solidFill>
                <a:schemeClr val="tx1"/>
              </a:solidFill>
            </a:endParaRPr>
          </a:p>
        </p:txBody>
      </p:sp>
    </p:spTree>
    <p:extLst>
      <p:ext uri="{BB962C8B-B14F-4D97-AF65-F5344CB8AC3E}">
        <p14:creationId xmlns:p14="http://schemas.microsoft.com/office/powerpoint/2010/main" val="425323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Arial" panose="020B0604020202020204" pitchFamily="34" charset="0"/>
              </a:defRPr>
            </a:lvl1pPr>
            <a:lvl2pPr marL="742950" indent="-285750">
              <a:defRPr sz="3200">
                <a:solidFill>
                  <a:srgbClr val="000000"/>
                </a:solidFill>
                <a:latin typeface="Arial" panose="020B0604020202020204" pitchFamily="34" charset="0"/>
              </a:defRPr>
            </a:lvl2pPr>
            <a:lvl3pPr marL="1143000" indent="-228600">
              <a:defRPr sz="3200">
                <a:solidFill>
                  <a:srgbClr val="000000"/>
                </a:solidFill>
                <a:latin typeface="Arial" panose="020B0604020202020204" pitchFamily="34" charset="0"/>
              </a:defRPr>
            </a:lvl3pPr>
            <a:lvl4pPr marL="1600200" indent="-228600">
              <a:defRPr sz="3200">
                <a:solidFill>
                  <a:srgbClr val="000000"/>
                </a:solidFill>
                <a:latin typeface="Arial" panose="020B0604020202020204" pitchFamily="34" charset="0"/>
              </a:defRPr>
            </a:lvl4pPr>
            <a:lvl5pPr marL="2057400" indent="-228600">
              <a:defRPr sz="3200">
                <a:solidFill>
                  <a:srgbClr val="000000"/>
                </a:solidFill>
                <a:latin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defRPr>
            </a:lvl9pPr>
          </a:lstStyle>
          <a:p>
            <a:fld id="{F8D66F6D-6423-46C5-AE98-3C57CF016682}" type="slidenum">
              <a:rPr lang="en-GB" altLang="en-US" sz="1200" smtClean="0">
                <a:solidFill>
                  <a:schemeClr val="tx1"/>
                </a:solidFill>
              </a:rPr>
              <a:pPr/>
              <a:t>2</a:t>
            </a:fld>
            <a:endParaRPr lang="en-GB" altLang="en-US" sz="1200">
              <a:solidFill>
                <a:schemeClr val="tx1"/>
              </a:solidFill>
            </a:endParaRPr>
          </a:p>
        </p:txBody>
      </p:sp>
    </p:spTree>
    <p:extLst>
      <p:ext uri="{BB962C8B-B14F-4D97-AF65-F5344CB8AC3E}">
        <p14:creationId xmlns:p14="http://schemas.microsoft.com/office/powerpoint/2010/main" val="280569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725">
              <a:defRPr>
                <a:solidFill>
                  <a:schemeClr val="tx1"/>
                </a:solidFill>
                <a:latin typeface="Arial" panose="020B0604020202020204" pitchFamily="34" charset="0"/>
              </a:defRPr>
            </a:lvl1pPr>
            <a:lvl2pPr marL="742950" indent="-285750" defTabSz="974725">
              <a:defRPr>
                <a:solidFill>
                  <a:schemeClr val="tx1"/>
                </a:solidFill>
                <a:latin typeface="Arial" panose="020B0604020202020204" pitchFamily="34" charset="0"/>
              </a:defRPr>
            </a:lvl2pPr>
            <a:lvl3pPr marL="1143000" indent="-228600" defTabSz="974725">
              <a:defRPr>
                <a:solidFill>
                  <a:schemeClr val="tx1"/>
                </a:solidFill>
                <a:latin typeface="Arial" panose="020B0604020202020204" pitchFamily="34" charset="0"/>
              </a:defRPr>
            </a:lvl3pPr>
            <a:lvl4pPr marL="1600200" indent="-228600" defTabSz="974725">
              <a:defRPr>
                <a:solidFill>
                  <a:schemeClr val="tx1"/>
                </a:solidFill>
                <a:latin typeface="Arial" panose="020B0604020202020204" pitchFamily="34" charset="0"/>
              </a:defRPr>
            </a:lvl4pPr>
            <a:lvl5pPr marL="2057400" indent="-228600" defTabSz="974725">
              <a:defRPr>
                <a:solidFill>
                  <a:schemeClr val="tx1"/>
                </a:solidFill>
                <a:latin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74725" rtl="0" eaLnBrk="0" fontAlgn="base" latinLnBrk="0" hangingPunct="0">
              <a:lnSpc>
                <a:spcPct val="100000"/>
              </a:lnSpc>
              <a:spcBef>
                <a:spcPct val="0"/>
              </a:spcBef>
              <a:spcAft>
                <a:spcPct val="0"/>
              </a:spcAft>
              <a:buClrTx/>
              <a:buSzTx/>
              <a:buFontTx/>
              <a:buNone/>
              <a:tabLst/>
              <a:defRPr/>
            </a:pPr>
            <a:fld id="{A726C4E1-D900-4203-8B09-886602A5B7F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74725"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8131" name="Rectangle 2"/>
          <p:cNvSpPr>
            <a:spLocks noGrp="1" noRot="1" noChangeAspect="1" noChangeArrowheads="1" noTextEdit="1"/>
          </p:cNvSpPr>
          <p:nvPr>
            <p:ph type="sldImg"/>
          </p:nvPr>
        </p:nvSpPr>
        <p:spPr bwMode="auto">
          <a:xfrm>
            <a:off x="1200150" y="1143000"/>
            <a:ext cx="44577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Notes Placeholder 1"/>
          <p:cNvSpPr>
            <a:spLocks noGrp="1"/>
          </p:cNvSpPr>
          <p:nvPr/>
        </p:nvSpPr>
        <p:spPr bwMode="auto">
          <a:xfrm>
            <a:off x="681038" y="4716463"/>
            <a:ext cx="543718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09" tIns="46205" rIns="92409" bIns="4620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 name="Notes Placeholder 1"/>
          <p:cNvSpPr>
            <a:spLocks noGrp="1"/>
          </p:cNvSpPr>
          <p:nvPr>
            <p:ph type="body" idx="1"/>
          </p:nvPr>
        </p:nvSpPr>
        <p:spPr/>
        <p:txBody>
          <a:bodyPr/>
          <a:lstStyle/>
          <a:p>
            <a:r>
              <a:rPr lang="en-GB"/>
              <a:t> </a:t>
            </a:r>
          </a:p>
        </p:txBody>
      </p:sp>
    </p:spTree>
    <p:extLst>
      <p:ext uri="{BB962C8B-B14F-4D97-AF65-F5344CB8AC3E}">
        <p14:creationId xmlns:p14="http://schemas.microsoft.com/office/powerpoint/2010/main" val="87510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Arial" panose="020B0604020202020204" pitchFamily="34" charset="0"/>
              </a:defRPr>
            </a:lvl1pPr>
            <a:lvl2pPr marL="742950" indent="-285750">
              <a:defRPr sz="3200">
                <a:solidFill>
                  <a:srgbClr val="000000"/>
                </a:solidFill>
                <a:latin typeface="Arial" panose="020B0604020202020204" pitchFamily="34" charset="0"/>
              </a:defRPr>
            </a:lvl2pPr>
            <a:lvl3pPr marL="1143000" indent="-228600">
              <a:defRPr sz="3200">
                <a:solidFill>
                  <a:srgbClr val="000000"/>
                </a:solidFill>
                <a:latin typeface="Arial" panose="020B0604020202020204" pitchFamily="34" charset="0"/>
              </a:defRPr>
            </a:lvl3pPr>
            <a:lvl4pPr marL="1600200" indent="-228600">
              <a:defRPr sz="3200">
                <a:solidFill>
                  <a:srgbClr val="000000"/>
                </a:solidFill>
                <a:latin typeface="Arial" panose="020B0604020202020204" pitchFamily="34" charset="0"/>
              </a:defRPr>
            </a:lvl4pPr>
            <a:lvl5pPr marL="2057400" indent="-228600">
              <a:defRPr sz="3200">
                <a:solidFill>
                  <a:srgbClr val="000000"/>
                </a:solidFill>
                <a:latin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defRPr>
            </a:lvl9pPr>
          </a:lstStyle>
          <a:p>
            <a:fld id="{F8D66F6D-6423-46C5-AE98-3C57CF016682}" type="slidenum">
              <a:rPr lang="en-GB" altLang="en-US" sz="1200" smtClean="0">
                <a:solidFill>
                  <a:schemeClr val="tx1"/>
                </a:solidFill>
              </a:rPr>
              <a:pPr/>
              <a:t>19</a:t>
            </a:fld>
            <a:endParaRPr lang="en-GB" altLang="en-US" sz="1200">
              <a:solidFill>
                <a:schemeClr val="tx1"/>
              </a:solidFill>
            </a:endParaRPr>
          </a:p>
        </p:txBody>
      </p:sp>
    </p:spTree>
    <p:extLst>
      <p:ext uri="{BB962C8B-B14F-4D97-AF65-F5344CB8AC3E}">
        <p14:creationId xmlns:p14="http://schemas.microsoft.com/office/powerpoint/2010/main" val="949495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179" name="Rectangle 1027"/>
          <p:cNvSpPr>
            <a:spLocks noGrp="1" noChangeArrowheads="1"/>
          </p:cNvSpPr>
          <p:nvPr>
            <p:ph type="ctrTitle"/>
          </p:nvPr>
        </p:nvSpPr>
        <p:spPr>
          <a:xfrm>
            <a:off x="577850" y="1969096"/>
            <a:ext cx="5959326" cy="707886"/>
          </a:xfrm>
          <a:solidFill>
            <a:schemeClr val="bg1"/>
          </a:solidFill>
          <a:ln w="9525">
            <a:noFill/>
            <a:miter lim="800000"/>
            <a:headEnd/>
            <a:tailEnd/>
          </a:ln>
          <a:effectLst>
            <a:outerShdw dist="38100" dir="5400000" algn="ctr" rotWithShape="0">
              <a:srgbClr val="6B2876"/>
            </a:outerShdw>
          </a:effectLst>
        </p:spPr>
        <p:txBody>
          <a:bodyPr lIns="90000" rIns="360000">
            <a:spAutoFit/>
          </a:bodyPr>
          <a:lstStyle>
            <a:lvl1pPr marL="0" indent="0" algn="l" rtl="0" eaLnBrk="0" fontAlgn="base" hangingPunct="0">
              <a:lnSpc>
                <a:spcPts val="2400"/>
              </a:lnSpc>
              <a:spcBef>
                <a:spcPct val="50000"/>
              </a:spcBef>
              <a:spcAft>
                <a:spcPct val="0"/>
              </a:spcAft>
              <a:buSzPct val="85000"/>
              <a:buFont typeface="Arial" charset="0"/>
              <a:defRPr lang="en-US" sz="2800" b="1" u="none">
                <a:solidFill>
                  <a:srgbClr val="6B2876"/>
                </a:solidFill>
                <a:latin typeface="+mj-lt"/>
                <a:ea typeface="+mn-ea"/>
                <a:cs typeface="+mn-cs"/>
              </a:defRPr>
            </a:lvl1pPr>
          </a:lstStyle>
          <a:p>
            <a:r>
              <a:rPr lang="en-US"/>
              <a:t>Click to edit Master title style</a:t>
            </a:r>
          </a:p>
        </p:txBody>
      </p:sp>
      <p:sp>
        <p:nvSpPr>
          <p:cNvPr id="50182" name="Rectangle 1030"/>
          <p:cNvSpPr>
            <a:spLocks noGrp="1" noChangeArrowheads="1"/>
          </p:cNvSpPr>
          <p:nvPr>
            <p:ph type="subTitle" sz="quarter" idx="1"/>
          </p:nvPr>
        </p:nvSpPr>
        <p:spPr>
          <a:xfrm>
            <a:off x="660400" y="3068960"/>
            <a:ext cx="5876776" cy="396875"/>
          </a:xfrm>
        </p:spPr>
        <p:txBody>
          <a:bodyPr>
            <a:spAutoFit/>
          </a:bodyPr>
          <a:lstStyle>
            <a:lvl1pPr marL="0" indent="0" algn="l">
              <a:defRPr sz="2400">
                <a:solidFill>
                  <a:srgbClr val="6B2876"/>
                </a:solidFill>
              </a:defRPr>
            </a:lvl1pPr>
          </a:lstStyle>
          <a:p>
            <a:r>
              <a:rPr lang="en-US"/>
              <a:t>Click to edit Master subtitle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488" y="404664"/>
            <a:ext cx="2160240" cy="840467"/>
          </a:xfrm>
          <a:prstGeom prst="rect">
            <a:avLst/>
          </a:prstGeom>
        </p:spPr>
      </p:pic>
    </p:spTree>
    <p:extLst>
      <p:ext uri="{BB962C8B-B14F-4D97-AF65-F5344CB8AC3E}">
        <p14:creationId xmlns:p14="http://schemas.microsoft.com/office/powerpoint/2010/main" val="201633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7068" y="332656"/>
            <a:ext cx="8559482" cy="576064"/>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211638" y="1340768"/>
            <a:ext cx="5014912" cy="4520282"/>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82625" y="1340768"/>
            <a:ext cx="3194050" cy="45282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EE6F399-B505-4EEA-A18E-540433EB47F0}" type="slidenum">
              <a:rPr lang="en-GB" smtClean="0"/>
              <a:t>‹#›</a:t>
            </a:fld>
            <a:endParaRPr lang="en-GB"/>
          </a:p>
        </p:txBody>
      </p:sp>
    </p:spTree>
    <p:extLst>
      <p:ext uri="{BB962C8B-B14F-4D97-AF65-F5344CB8AC3E}">
        <p14:creationId xmlns:p14="http://schemas.microsoft.com/office/powerpoint/2010/main" val="275516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428" y="260648"/>
            <a:ext cx="8554122" cy="716632"/>
          </a:xfrm>
        </p:spPr>
        <p:txBody>
          <a:bodyPr anchor="b"/>
          <a:lstStyle>
            <a:lvl1pPr>
              <a:defRPr sz="3200"/>
            </a:lvl1pPr>
          </a:lstStyle>
          <a:p>
            <a:r>
              <a:rPr lang="en-US"/>
              <a:t>Master title style</a:t>
            </a:r>
            <a:endParaRPr lang="en-GB"/>
          </a:p>
        </p:txBody>
      </p:sp>
      <p:sp>
        <p:nvSpPr>
          <p:cNvPr id="3" name="Picture Placeholder 2"/>
          <p:cNvSpPr>
            <a:spLocks noGrp="1"/>
          </p:cNvSpPr>
          <p:nvPr>
            <p:ph type="pic" idx="1"/>
          </p:nvPr>
        </p:nvSpPr>
        <p:spPr>
          <a:xfrm>
            <a:off x="4211638" y="1268760"/>
            <a:ext cx="5014912" cy="4592290"/>
          </a:xfrm>
        </p:spPr>
        <p:txBody>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82625" y="1268760"/>
            <a:ext cx="3194050" cy="4600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EE6F399-B505-4EEA-A18E-540433EB47F0}" type="slidenum">
              <a:rPr lang="en-GB" smtClean="0"/>
              <a:t>‹#›</a:t>
            </a:fld>
            <a:endParaRPr lang="en-GB"/>
          </a:p>
        </p:txBody>
      </p:sp>
    </p:spTree>
    <p:extLst>
      <p:ext uri="{BB962C8B-B14F-4D97-AF65-F5344CB8AC3E}">
        <p14:creationId xmlns:p14="http://schemas.microsoft.com/office/powerpoint/2010/main" val="319149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fld id="{38478A2B-27D6-40BB-B467-5FC84E4F73A9}" type="slidenum">
              <a:rPr lang="en-US" smtClean="0"/>
              <a:pPr>
                <a:defRPr/>
              </a:pPr>
              <a:t>‹#›</a:t>
            </a:fld>
            <a:endParaRPr lang="en-US"/>
          </a:p>
        </p:txBody>
      </p:sp>
    </p:spTree>
    <p:extLst>
      <p:ext uri="{BB962C8B-B14F-4D97-AF65-F5344CB8AC3E}">
        <p14:creationId xmlns:p14="http://schemas.microsoft.com/office/powerpoint/2010/main" val="3801352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179" name="Rectangle 1027"/>
          <p:cNvSpPr>
            <a:spLocks noGrp="1" noChangeArrowheads="1"/>
          </p:cNvSpPr>
          <p:nvPr>
            <p:ph type="ctrTitle"/>
          </p:nvPr>
        </p:nvSpPr>
        <p:spPr>
          <a:xfrm>
            <a:off x="577850" y="1969096"/>
            <a:ext cx="5959326" cy="707886"/>
          </a:xfrm>
          <a:solidFill>
            <a:schemeClr val="bg1"/>
          </a:solidFill>
          <a:ln w="9525">
            <a:noFill/>
            <a:miter lim="800000"/>
            <a:headEnd/>
            <a:tailEnd/>
          </a:ln>
          <a:effectLst>
            <a:outerShdw dist="38100" dir="5400000" algn="ctr" rotWithShape="0">
              <a:srgbClr val="6B2876"/>
            </a:outerShdw>
          </a:effectLst>
        </p:spPr>
        <p:txBody>
          <a:bodyPr lIns="90000" rIns="360000">
            <a:spAutoFit/>
          </a:bodyPr>
          <a:lstStyle>
            <a:lvl1pPr marL="0" indent="0" algn="l" rtl="0" eaLnBrk="0" fontAlgn="base" hangingPunct="0">
              <a:lnSpc>
                <a:spcPts val="2400"/>
              </a:lnSpc>
              <a:spcBef>
                <a:spcPct val="50000"/>
              </a:spcBef>
              <a:spcAft>
                <a:spcPct val="0"/>
              </a:spcAft>
              <a:buSzPct val="85000"/>
              <a:buFont typeface="Arial" charset="0"/>
              <a:defRPr lang="en-US" sz="2800" b="1" u="none">
                <a:solidFill>
                  <a:srgbClr val="6B2876"/>
                </a:solidFill>
                <a:latin typeface="+mj-lt"/>
                <a:ea typeface="+mn-ea"/>
                <a:cs typeface="+mn-cs"/>
              </a:defRPr>
            </a:lvl1pPr>
          </a:lstStyle>
          <a:p>
            <a:r>
              <a:rPr lang="en-US"/>
              <a:t>Click to edit Master title style</a:t>
            </a:r>
          </a:p>
        </p:txBody>
      </p:sp>
      <p:sp>
        <p:nvSpPr>
          <p:cNvPr id="50182" name="Rectangle 1030"/>
          <p:cNvSpPr>
            <a:spLocks noGrp="1" noChangeArrowheads="1"/>
          </p:cNvSpPr>
          <p:nvPr>
            <p:ph type="subTitle" sz="quarter" idx="1"/>
          </p:nvPr>
        </p:nvSpPr>
        <p:spPr>
          <a:xfrm>
            <a:off x="660400" y="3068960"/>
            <a:ext cx="5876776" cy="396875"/>
          </a:xfrm>
        </p:spPr>
        <p:txBody>
          <a:bodyPr>
            <a:spAutoFit/>
          </a:bodyPr>
          <a:lstStyle>
            <a:lvl1pPr marL="0" indent="0" algn="l">
              <a:defRPr sz="2400">
                <a:solidFill>
                  <a:srgbClr val="6B2876"/>
                </a:solidFill>
              </a:defRPr>
            </a:lvl1pPr>
          </a:lstStyle>
          <a:p>
            <a:r>
              <a:rPr lang="en-US"/>
              <a:t>Click to edit Master subtitle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488" y="404664"/>
            <a:ext cx="2160240" cy="840467"/>
          </a:xfrm>
          <a:prstGeom prst="rect">
            <a:avLst/>
          </a:prstGeom>
        </p:spPr>
      </p:pic>
    </p:spTree>
    <p:extLst>
      <p:ext uri="{BB962C8B-B14F-4D97-AF65-F5344CB8AC3E}">
        <p14:creationId xmlns:p14="http://schemas.microsoft.com/office/powerpoint/2010/main" val="415887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sldNum" sz="quarter" idx="10"/>
          </p:nvPr>
        </p:nvSpPr>
        <p:spPr>
          <a:ln/>
        </p:spPr>
        <p:txBody>
          <a:bodyPr/>
          <a:lstStyle>
            <a:lvl1pPr>
              <a:defRPr>
                <a:solidFill>
                  <a:srgbClr val="6B2876"/>
                </a:solidFill>
              </a:defRPr>
            </a:lvl1pPr>
          </a:lstStyle>
          <a:p>
            <a:pPr>
              <a:defRPr/>
            </a:pPr>
            <a:fld id="{5D058F37-33EE-461D-B975-D9FAEE0F581B}" type="slidenum">
              <a:rPr lang="en-US" smtClean="0"/>
              <a:pPr>
                <a:defRPr/>
              </a:pPr>
              <a:t>‹#›</a:t>
            </a:fld>
            <a:endParaRPr lang="en-US"/>
          </a:p>
        </p:txBody>
      </p:sp>
      <p:sp>
        <p:nvSpPr>
          <p:cNvPr id="2" name="Title 1"/>
          <p:cNvSpPr>
            <a:spLocks noGrp="1"/>
          </p:cNvSpPr>
          <p:nvPr>
            <p:ph type="title"/>
          </p:nvPr>
        </p:nvSpPr>
        <p:spPr/>
        <p:txBody>
          <a:bodyPr/>
          <a:lstStyle>
            <a:lvl1pPr>
              <a:defRPr>
                <a:solidFill>
                  <a:srgbClr val="6B2876"/>
                </a:solidFill>
              </a:defRPr>
            </a:lvl1pPr>
          </a:lstStyle>
          <a:p>
            <a:r>
              <a:rPr lang="en-US"/>
              <a:t>Click to edit Master title style</a:t>
            </a:r>
            <a:endParaRPr lang="en-GB"/>
          </a:p>
        </p:txBody>
      </p:sp>
    </p:spTree>
    <p:extLst>
      <p:ext uri="{BB962C8B-B14F-4D97-AF65-F5344CB8AC3E}">
        <p14:creationId xmlns:p14="http://schemas.microsoft.com/office/powerpoint/2010/main" val="7819531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1038" y="1484784"/>
            <a:ext cx="4195762" cy="46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484784"/>
            <a:ext cx="4195763" cy="46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DEE6F399-B505-4EEA-A18E-540433EB47F0}" type="slidenum">
              <a:rPr lang="en-GB" smtClean="0"/>
              <a:t>‹#›</a:t>
            </a:fld>
            <a:endParaRPr lang="en-GB"/>
          </a:p>
        </p:txBody>
      </p:sp>
    </p:spTree>
    <p:extLst>
      <p:ext uri="{BB962C8B-B14F-4D97-AF65-F5344CB8AC3E}">
        <p14:creationId xmlns:p14="http://schemas.microsoft.com/office/powerpoint/2010/main" val="169579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7068" y="332656"/>
            <a:ext cx="8559482" cy="576064"/>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211638" y="1340768"/>
            <a:ext cx="5014912" cy="4520282"/>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82625" y="1340768"/>
            <a:ext cx="3194050" cy="45282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EE6F399-B505-4EEA-A18E-540433EB47F0}" type="slidenum">
              <a:rPr lang="en-GB" smtClean="0"/>
              <a:t>‹#›</a:t>
            </a:fld>
            <a:endParaRPr lang="en-GB"/>
          </a:p>
        </p:txBody>
      </p:sp>
    </p:spTree>
    <p:extLst>
      <p:ext uri="{BB962C8B-B14F-4D97-AF65-F5344CB8AC3E}">
        <p14:creationId xmlns:p14="http://schemas.microsoft.com/office/powerpoint/2010/main" val="286078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428" y="260648"/>
            <a:ext cx="8554122" cy="716632"/>
          </a:xfrm>
        </p:spPr>
        <p:txBody>
          <a:bodyPr anchor="b"/>
          <a:lstStyle>
            <a:lvl1pPr>
              <a:defRPr sz="3200"/>
            </a:lvl1pPr>
          </a:lstStyle>
          <a:p>
            <a:r>
              <a:rPr lang="en-US"/>
              <a:t>Master title style</a:t>
            </a:r>
            <a:endParaRPr lang="en-GB"/>
          </a:p>
        </p:txBody>
      </p:sp>
      <p:sp>
        <p:nvSpPr>
          <p:cNvPr id="3" name="Picture Placeholder 2"/>
          <p:cNvSpPr>
            <a:spLocks noGrp="1"/>
          </p:cNvSpPr>
          <p:nvPr>
            <p:ph type="pic" idx="1"/>
          </p:nvPr>
        </p:nvSpPr>
        <p:spPr>
          <a:xfrm>
            <a:off x="4211638" y="1268760"/>
            <a:ext cx="5014912" cy="4592290"/>
          </a:xfrm>
        </p:spPr>
        <p:txBody>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82625" y="1268760"/>
            <a:ext cx="3194050" cy="4600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EE6F399-B505-4EEA-A18E-540433EB47F0}" type="slidenum">
              <a:rPr lang="en-GB" smtClean="0"/>
              <a:t>‹#›</a:t>
            </a:fld>
            <a:endParaRPr lang="en-GB"/>
          </a:p>
        </p:txBody>
      </p:sp>
    </p:spTree>
    <p:extLst>
      <p:ext uri="{BB962C8B-B14F-4D97-AF65-F5344CB8AC3E}">
        <p14:creationId xmlns:p14="http://schemas.microsoft.com/office/powerpoint/2010/main" val="2699613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fld id="{38478A2B-27D6-40BB-B467-5FC84E4F73A9}" type="slidenum">
              <a:rPr lang="en-US" smtClean="0"/>
              <a:pPr>
                <a:defRPr/>
              </a:pPr>
              <a:t>‹#›</a:t>
            </a:fld>
            <a:endParaRPr lang="en-US"/>
          </a:p>
        </p:txBody>
      </p:sp>
    </p:spTree>
    <p:extLst>
      <p:ext uri="{BB962C8B-B14F-4D97-AF65-F5344CB8AC3E}">
        <p14:creationId xmlns:p14="http://schemas.microsoft.com/office/powerpoint/2010/main" val="63891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sldNum" sz="quarter" idx="10"/>
          </p:nvPr>
        </p:nvSpPr>
        <p:spPr>
          <a:ln/>
        </p:spPr>
        <p:txBody>
          <a:bodyPr/>
          <a:lstStyle>
            <a:lvl1pPr>
              <a:defRPr>
                <a:solidFill>
                  <a:srgbClr val="6B2876"/>
                </a:solidFill>
              </a:defRPr>
            </a:lvl1pPr>
          </a:lstStyle>
          <a:p>
            <a:pPr>
              <a:defRPr/>
            </a:pPr>
            <a:fld id="{5D058F37-33EE-461D-B975-D9FAEE0F581B}" type="slidenum">
              <a:rPr lang="en-US" smtClean="0"/>
              <a:pPr>
                <a:defRPr/>
              </a:pPr>
              <a:t>‹#›</a:t>
            </a:fld>
            <a:endParaRPr lang="en-US"/>
          </a:p>
        </p:txBody>
      </p:sp>
      <p:sp>
        <p:nvSpPr>
          <p:cNvPr id="2" name="Title 1"/>
          <p:cNvSpPr>
            <a:spLocks noGrp="1"/>
          </p:cNvSpPr>
          <p:nvPr>
            <p:ph type="title"/>
          </p:nvPr>
        </p:nvSpPr>
        <p:spPr/>
        <p:txBody>
          <a:bodyPr/>
          <a:lstStyle>
            <a:lvl1pPr>
              <a:defRPr>
                <a:solidFill>
                  <a:srgbClr val="6B2876"/>
                </a:solidFill>
              </a:defRPr>
            </a:lvl1pPr>
          </a:lstStyle>
          <a:p>
            <a:r>
              <a:rPr lang="en-US"/>
              <a:t>Click to edit Master title style</a:t>
            </a:r>
            <a:endParaRPr lang="en-GB"/>
          </a:p>
        </p:txBody>
      </p:sp>
    </p:spTree>
    <p:extLst>
      <p:ext uri="{BB962C8B-B14F-4D97-AF65-F5344CB8AC3E}">
        <p14:creationId xmlns:p14="http://schemas.microsoft.com/office/powerpoint/2010/main" val="316044669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1038" y="1484784"/>
            <a:ext cx="4195762" cy="46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484784"/>
            <a:ext cx="4195763" cy="46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DEE6F399-B505-4EEA-A18E-540433EB47F0}" type="slidenum">
              <a:rPr lang="en-GB" smtClean="0"/>
              <a:t>‹#›</a:t>
            </a:fld>
            <a:endParaRPr lang="en-GB"/>
          </a:p>
        </p:txBody>
      </p:sp>
    </p:spTree>
    <p:extLst>
      <p:ext uri="{BB962C8B-B14F-4D97-AF65-F5344CB8AC3E}">
        <p14:creationId xmlns:p14="http://schemas.microsoft.com/office/powerpoint/2010/main" val="242286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7068" y="332656"/>
            <a:ext cx="8559482" cy="576064"/>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211638" y="1340768"/>
            <a:ext cx="5014912" cy="4520282"/>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82625" y="1340768"/>
            <a:ext cx="3194050" cy="45282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EE6F399-B505-4EEA-A18E-540433EB47F0}" type="slidenum">
              <a:rPr lang="en-GB" smtClean="0"/>
              <a:t>‹#›</a:t>
            </a:fld>
            <a:endParaRPr lang="en-GB"/>
          </a:p>
        </p:txBody>
      </p:sp>
    </p:spTree>
    <p:extLst>
      <p:ext uri="{BB962C8B-B14F-4D97-AF65-F5344CB8AC3E}">
        <p14:creationId xmlns:p14="http://schemas.microsoft.com/office/powerpoint/2010/main" val="2201988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428" y="260648"/>
            <a:ext cx="8554122" cy="716632"/>
          </a:xfrm>
        </p:spPr>
        <p:txBody>
          <a:bodyPr anchor="b"/>
          <a:lstStyle>
            <a:lvl1pPr>
              <a:defRPr sz="3200"/>
            </a:lvl1pPr>
          </a:lstStyle>
          <a:p>
            <a:r>
              <a:rPr lang="en-US"/>
              <a:t>Master title style</a:t>
            </a:r>
            <a:endParaRPr lang="en-GB"/>
          </a:p>
        </p:txBody>
      </p:sp>
      <p:sp>
        <p:nvSpPr>
          <p:cNvPr id="3" name="Picture Placeholder 2"/>
          <p:cNvSpPr>
            <a:spLocks noGrp="1"/>
          </p:cNvSpPr>
          <p:nvPr>
            <p:ph type="pic" idx="1"/>
          </p:nvPr>
        </p:nvSpPr>
        <p:spPr>
          <a:xfrm>
            <a:off x="4211638" y="1268760"/>
            <a:ext cx="5014912" cy="4592290"/>
          </a:xfrm>
        </p:spPr>
        <p:txBody>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82625" y="1268760"/>
            <a:ext cx="3194050" cy="4600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EE6F399-B505-4EEA-A18E-540433EB47F0}" type="slidenum">
              <a:rPr lang="en-GB" smtClean="0"/>
              <a:t>‹#›</a:t>
            </a:fld>
            <a:endParaRPr lang="en-GB"/>
          </a:p>
        </p:txBody>
      </p:sp>
    </p:spTree>
    <p:extLst>
      <p:ext uri="{BB962C8B-B14F-4D97-AF65-F5344CB8AC3E}">
        <p14:creationId xmlns:p14="http://schemas.microsoft.com/office/powerpoint/2010/main" val="388803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fld id="{38478A2B-27D6-40BB-B467-5FC84E4F73A9}" type="slidenum">
              <a:rPr lang="en-US" smtClean="0"/>
              <a:pPr>
                <a:defRPr/>
              </a:pPr>
              <a:t>‹#›</a:t>
            </a:fld>
            <a:endParaRPr lang="en-US"/>
          </a:p>
        </p:txBody>
      </p:sp>
    </p:spTree>
    <p:extLst>
      <p:ext uri="{BB962C8B-B14F-4D97-AF65-F5344CB8AC3E}">
        <p14:creationId xmlns:p14="http://schemas.microsoft.com/office/powerpoint/2010/main" val="186049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179" name="Rectangle 1027"/>
          <p:cNvSpPr>
            <a:spLocks noGrp="1" noChangeArrowheads="1"/>
          </p:cNvSpPr>
          <p:nvPr>
            <p:ph type="ctrTitle"/>
          </p:nvPr>
        </p:nvSpPr>
        <p:spPr>
          <a:xfrm>
            <a:off x="577850" y="1969096"/>
            <a:ext cx="5959326" cy="707886"/>
          </a:xfrm>
          <a:solidFill>
            <a:schemeClr val="bg1"/>
          </a:solidFill>
          <a:ln w="9525">
            <a:noFill/>
            <a:miter lim="800000"/>
            <a:headEnd/>
            <a:tailEnd/>
          </a:ln>
          <a:effectLst>
            <a:outerShdw dist="38100" dir="5400000" algn="ctr" rotWithShape="0">
              <a:srgbClr val="6B2876"/>
            </a:outerShdw>
          </a:effectLst>
        </p:spPr>
        <p:txBody>
          <a:bodyPr lIns="90000" rIns="360000">
            <a:spAutoFit/>
          </a:bodyPr>
          <a:lstStyle>
            <a:lvl1pPr marL="0" indent="0" algn="l" rtl="0" eaLnBrk="0" fontAlgn="base" hangingPunct="0">
              <a:lnSpc>
                <a:spcPts val="2400"/>
              </a:lnSpc>
              <a:spcBef>
                <a:spcPct val="50000"/>
              </a:spcBef>
              <a:spcAft>
                <a:spcPct val="0"/>
              </a:spcAft>
              <a:buSzPct val="85000"/>
              <a:buFont typeface="Arial" charset="0"/>
              <a:defRPr lang="en-US" sz="2800" b="1" u="none">
                <a:solidFill>
                  <a:srgbClr val="6B2876"/>
                </a:solidFill>
                <a:latin typeface="+mj-lt"/>
                <a:ea typeface="+mn-ea"/>
                <a:cs typeface="+mn-cs"/>
              </a:defRPr>
            </a:lvl1pPr>
          </a:lstStyle>
          <a:p>
            <a:r>
              <a:rPr lang="en-US"/>
              <a:t>Click to edit Master title style</a:t>
            </a:r>
          </a:p>
        </p:txBody>
      </p:sp>
      <p:sp>
        <p:nvSpPr>
          <p:cNvPr id="50182" name="Rectangle 1030"/>
          <p:cNvSpPr>
            <a:spLocks noGrp="1" noChangeArrowheads="1"/>
          </p:cNvSpPr>
          <p:nvPr>
            <p:ph type="subTitle" sz="quarter" idx="1"/>
          </p:nvPr>
        </p:nvSpPr>
        <p:spPr>
          <a:xfrm>
            <a:off x="660400" y="3068960"/>
            <a:ext cx="5876776" cy="396875"/>
          </a:xfrm>
        </p:spPr>
        <p:txBody>
          <a:bodyPr>
            <a:spAutoFit/>
          </a:bodyPr>
          <a:lstStyle>
            <a:lvl1pPr marL="0" indent="0" algn="l">
              <a:defRPr sz="2400">
                <a:solidFill>
                  <a:srgbClr val="6B2876"/>
                </a:solidFill>
              </a:defRPr>
            </a:lvl1pPr>
          </a:lstStyle>
          <a:p>
            <a:r>
              <a:rPr lang="en-US"/>
              <a:t>Click to edit Master subtitle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488" y="404664"/>
            <a:ext cx="2160240" cy="840467"/>
          </a:xfrm>
          <a:prstGeom prst="rect">
            <a:avLst/>
          </a:prstGeom>
        </p:spPr>
      </p:pic>
    </p:spTree>
    <p:extLst>
      <p:ext uri="{BB962C8B-B14F-4D97-AF65-F5344CB8AC3E}">
        <p14:creationId xmlns:p14="http://schemas.microsoft.com/office/powerpoint/2010/main" val="89026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sldNum" sz="quarter" idx="10"/>
          </p:nvPr>
        </p:nvSpPr>
        <p:spPr>
          <a:ln/>
        </p:spPr>
        <p:txBody>
          <a:bodyPr/>
          <a:lstStyle>
            <a:lvl1pPr>
              <a:defRPr>
                <a:solidFill>
                  <a:srgbClr val="6B2876"/>
                </a:solidFill>
              </a:defRPr>
            </a:lvl1pPr>
          </a:lstStyle>
          <a:p>
            <a:pPr>
              <a:defRPr/>
            </a:pPr>
            <a:fld id="{5D058F37-33EE-461D-B975-D9FAEE0F581B}" type="slidenum">
              <a:rPr lang="en-US" smtClean="0"/>
              <a:pPr>
                <a:defRPr/>
              </a:pPr>
              <a:t>‹#›</a:t>
            </a:fld>
            <a:endParaRPr lang="en-US"/>
          </a:p>
        </p:txBody>
      </p:sp>
      <p:sp>
        <p:nvSpPr>
          <p:cNvPr id="2" name="Title 1"/>
          <p:cNvSpPr>
            <a:spLocks noGrp="1"/>
          </p:cNvSpPr>
          <p:nvPr>
            <p:ph type="title"/>
          </p:nvPr>
        </p:nvSpPr>
        <p:spPr/>
        <p:txBody>
          <a:bodyPr/>
          <a:lstStyle>
            <a:lvl1pPr>
              <a:defRPr>
                <a:solidFill>
                  <a:srgbClr val="6B2876"/>
                </a:solidFill>
              </a:defRPr>
            </a:lvl1pPr>
          </a:lstStyle>
          <a:p>
            <a:r>
              <a:rPr lang="en-US"/>
              <a:t>Click to edit Master title style</a:t>
            </a:r>
            <a:endParaRPr lang="en-GB"/>
          </a:p>
        </p:txBody>
      </p:sp>
    </p:spTree>
    <p:extLst>
      <p:ext uri="{BB962C8B-B14F-4D97-AF65-F5344CB8AC3E}">
        <p14:creationId xmlns:p14="http://schemas.microsoft.com/office/powerpoint/2010/main" val="163946756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1038" y="1484784"/>
            <a:ext cx="4195762" cy="46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484784"/>
            <a:ext cx="4195763" cy="46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DEE6F399-B505-4EEA-A18E-540433EB47F0}" type="slidenum">
              <a:rPr lang="en-GB" smtClean="0"/>
              <a:t>‹#›</a:t>
            </a:fld>
            <a:endParaRPr lang="en-GB"/>
          </a:p>
        </p:txBody>
      </p:sp>
    </p:spTree>
    <p:extLst>
      <p:ext uri="{BB962C8B-B14F-4D97-AF65-F5344CB8AC3E}">
        <p14:creationId xmlns:p14="http://schemas.microsoft.com/office/powerpoint/2010/main" val="415875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9" name="Rectangle 7"/>
          <p:cNvSpPr>
            <a:spLocks noGrp="1" noChangeArrowheads="1"/>
          </p:cNvSpPr>
          <p:nvPr>
            <p:ph type="sldNum" sz="quarter" idx="4"/>
          </p:nvPr>
        </p:nvSpPr>
        <p:spPr bwMode="auto">
          <a:xfrm>
            <a:off x="8832850" y="6400800"/>
            <a:ext cx="660400" cy="196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spcBef>
                <a:spcPct val="0"/>
              </a:spcBef>
              <a:buSzTx/>
              <a:buFontTx/>
              <a:buNone/>
              <a:defRPr sz="1400">
                <a:solidFill>
                  <a:srgbClr val="6B2876"/>
                </a:solidFill>
                <a:latin typeface="Arial" charset="0"/>
              </a:defRPr>
            </a:lvl1pPr>
          </a:lstStyle>
          <a:p>
            <a:pPr>
              <a:defRPr/>
            </a:pPr>
            <a:fld id="{38478A2B-27D6-40BB-B467-5FC84E4F73A9}" type="slidenum">
              <a:rPr lang="en-US" smtClean="0"/>
              <a:pPr>
                <a:defRPr/>
              </a:pPr>
              <a:t>‹#›</a:t>
            </a:fld>
            <a:endParaRPr lang="en-US"/>
          </a:p>
        </p:txBody>
      </p:sp>
      <p:sp>
        <p:nvSpPr>
          <p:cNvPr id="1027" name="Rectangle 11" descr="Large confetti"/>
          <p:cNvSpPr>
            <a:spLocks noGrp="1" noChangeArrowheads="1"/>
          </p:cNvSpPr>
          <p:nvPr>
            <p:ph type="title"/>
          </p:nvPr>
        </p:nvSpPr>
        <p:spPr bwMode="auto">
          <a:xfrm>
            <a:off x="577850" y="260350"/>
            <a:ext cx="8750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2"/>
          <p:cNvSpPr>
            <a:spLocks noGrp="1" noChangeArrowheads="1"/>
          </p:cNvSpPr>
          <p:nvPr>
            <p:ph type="body" idx="1"/>
          </p:nvPr>
        </p:nvSpPr>
        <p:spPr bwMode="auto">
          <a:xfrm>
            <a:off x="577850" y="1268413"/>
            <a:ext cx="8750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8"/>
          <p:cNvSpPr>
            <a:spLocks noChangeShapeType="1"/>
          </p:cNvSpPr>
          <p:nvPr/>
        </p:nvSpPr>
        <p:spPr bwMode="auto">
          <a:xfrm>
            <a:off x="0" y="1052513"/>
            <a:ext cx="99060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0" name="Line 8"/>
          <p:cNvSpPr>
            <a:spLocks noChangeShapeType="1"/>
          </p:cNvSpPr>
          <p:nvPr/>
        </p:nvSpPr>
        <p:spPr bwMode="auto">
          <a:xfrm>
            <a:off x="0" y="6308725"/>
            <a:ext cx="99060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8504" y="6349959"/>
            <a:ext cx="1440160" cy="508041"/>
          </a:xfrm>
          <a:prstGeom prst="rect">
            <a:avLst/>
          </a:prstGeom>
        </p:spPr>
      </p:pic>
    </p:spTree>
  </p:cSld>
  <p:clrMap bg1="lt1" tx1="dk1" bg2="lt2" tx2="dk2" accent1="accent1" accent2="accent2" accent3="accent3" accent4="accent4" accent5="accent5" accent6="accent6" hlink="hlink" folHlink="folHlink"/>
  <p:sldLayoutIdLst>
    <p:sldLayoutId id="2147484301" r:id="rId1"/>
    <p:sldLayoutId id="2147484300" r:id="rId2"/>
    <p:sldLayoutId id="2147484307" r:id="rId3"/>
    <p:sldLayoutId id="2147484311" r:id="rId4"/>
    <p:sldLayoutId id="2147484312" r:id="rId5"/>
    <p:sldLayoutId id="2147484302" r:id="rId6"/>
  </p:sldLayoutIdLst>
  <p:hf hdr="0" dt="0"/>
  <p:txStyles>
    <p:titleStyle>
      <a:lvl1pPr algn="l" rtl="0" eaLnBrk="1" fontAlgn="base" hangingPunct="1">
        <a:spcBef>
          <a:spcPct val="0"/>
        </a:spcBef>
        <a:spcAft>
          <a:spcPct val="0"/>
        </a:spcAft>
        <a:defRPr sz="2400">
          <a:solidFill>
            <a:srgbClr val="6B2876"/>
          </a:solidFill>
          <a:latin typeface="+mj-lt"/>
          <a:ea typeface="+mj-ea"/>
          <a:cs typeface="+mj-cs"/>
        </a:defRPr>
      </a:lvl1pPr>
      <a:lvl2pPr algn="l" rtl="0" eaLnBrk="1" fontAlgn="base" hangingPunct="1">
        <a:spcBef>
          <a:spcPct val="0"/>
        </a:spcBef>
        <a:spcAft>
          <a:spcPct val="0"/>
        </a:spcAft>
        <a:defRPr sz="2400">
          <a:solidFill>
            <a:srgbClr val="C41200"/>
          </a:solidFill>
          <a:latin typeface="Arial Black" pitchFamily="34" charset="0"/>
        </a:defRPr>
      </a:lvl2pPr>
      <a:lvl3pPr algn="l" rtl="0" eaLnBrk="1" fontAlgn="base" hangingPunct="1">
        <a:spcBef>
          <a:spcPct val="0"/>
        </a:spcBef>
        <a:spcAft>
          <a:spcPct val="0"/>
        </a:spcAft>
        <a:defRPr sz="2400">
          <a:solidFill>
            <a:srgbClr val="C41200"/>
          </a:solidFill>
          <a:latin typeface="Arial Black" pitchFamily="34" charset="0"/>
        </a:defRPr>
      </a:lvl3pPr>
      <a:lvl4pPr algn="l" rtl="0" eaLnBrk="1" fontAlgn="base" hangingPunct="1">
        <a:spcBef>
          <a:spcPct val="0"/>
        </a:spcBef>
        <a:spcAft>
          <a:spcPct val="0"/>
        </a:spcAft>
        <a:defRPr sz="2400">
          <a:solidFill>
            <a:srgbClr val="C41200"/>
          </a:solidFill>
          <a:latin typeface="Arial Black" pitchFamily="34" charset="0"/>
        </a:defRPr>
      </a:lvl4pPr>
      <a:lvl5pPr algn="l" rtl="0" eaLnBrk="1" fontAlgn="base" hangingPunct="1">
        <a:spcBef>
          <a:spcPct val="0"/>
        </a:spcBef>
        <a:spcAft>
          <a:spcPct val="0"/>
        </a:spcAft>
        <a:defRPr sz="2400">
          <a:solidFill>
            <a:srgbClr val="C41200"/>
          </a:solidFill>
          <a:latin typeface="Arial Black" pitchFamily="34" charset="0"/>
        </a:defRPr>
      </a:lvl5pPr>
      <a:lvl6pPr marL="457200" algn="l" rtl="0" eaLnBrk="1" fontAlgn="base" hangingPunct="1">
        <a:spcBef>
          <a:spcPct val="0"/>
        </a:spcBef>
        <a:spcAft>
          <a:spcPct val="0"/>
        </a:spcAft>
        <a:defRPr sz="2400">
          <a:solidFill>
            <a:srgbClr val="C41200"/>
          </a:solidFill>
          <a:latin typeface="Arial Black" pitchFamily="34" charset="0"/>
        </a:defRPr>
      </a:lvl6pPr>
      <a:lvl7pPr marL="914400" algn="l" rtl="0" eaLnBrk="1" fontAlgn="base" hangingPunct="1">
        <a:spcBef>
          <a:spcPct val="0"/>
        </a:spcBef>
        <a:spcAft>
          <a:spcPct val="0"/>
        </a:spcAft>
        <a:defRPr sz="2400">
          <a:solidFill>
            <a:srgbClr val="C41200"/>
          </a:solidFill>
          <a:latin typeface="Arial Black" pitchFamily="34" charset="0"/>
        </a:defRPr>
      </a:lvl7pPr>
      <a:lvl8pPr marL="1371600" algn="l" rtl="0" eaLnBrk="1" fontAlgn="base" hangingPunct="1">
        <a:spcBef>
          <a:spcPct val="0"/>
        </a:spcBef>
        <a:spcAft>
          <a:spcPct val="0"/>
        </a:spcAft>
        <a:defRPr sz="2400">
          <a:solidFill>
            <a:srgbClr val="C41200"/>
          </a:solidFill>
          <a:latin typeface="Arial Black" pitchFamily="34" charset="0"/>
        </a:defRPr>
      </a:lvl8pPr>
      <a:lvl9pPr marL="1828800" algn="l" rtl="0" eaLnBrk="1" fontAlgn="base" hangingPunct="1">
        <a:spcBef>
          <a:spcPct val="0"/>
        </a:spcBef>
        <a:spcAft>
          <a:spcPct val="0"/>
        </a:spcAft>
        <a:defRPr sz="2400">
          <a:solidFill>
            <a:srgbClr val="C41200"/>
          </a:solidFill>
          <a:latin typeface="Arial Black" pitchFamily="34" charset="0"/>
        </a:defRPr>
      </a:lvl9pPr>
    </p:titleStyle>
    <p:bodyStyle>
      <a:lvl1pPr marL="514350" indent="-514350" algn="l" rtl="0" eaLnBrk="1" fontAlgn="base" hangingPunct="1">
        <a:lnSpc>
          <a:spcPts val="2400"/>
        </a:lnSpc>
        <a:spcBef>
          <a:spcPct val="50000"/>
        </a:spcBef>
        <a:spcAft>
          <a:spcPct val="0"/>
        </a:spcAft>
        <a:buSzPct val="85000"/>
        <a:buFont typeface="Arial" panose="020B0604020202020204" pitchFamily="34" charset="0"/>
        <a:defRPr sz="2000">
          <a:solidFill>
            <a:srgbClr val="6B2876"/>
          </a:solidFill>
          <a:latin typeface="+mn-lt"/>
          <a:ea typeface="+mn-ea"/>
          <a:cs typeface="+mn-cs"/>
        </a:defRPr>
      </a:lvl1pPr>
      <a:lvl2pPr marL="1085850" indent="-381000" algn="l" rtl="0" eaLnBrk="1" fontAlgn="base" hangingPunct="1">
        <a:spcBef>
          <a:spcPct val="0"/>
        </a:spcBef>
        <a:spcAft>
          <a:spcPct val="0"/>
        </a:spcAft>
        <a:defRPr sz="2000">
          <a:solidFill>
            <a:srgbClr val="6B2876"/>
          </a:solidFill>
          <a:latin typeface="+mn-lt"/>
          <a:cs typeface="Arial" charset="0"/>
        </a:defRPr>
      </a:lvl2pPr>
      <a:lvl3pPr marL="1638300" indent="-457200" algn="l" rtl="0" eaLnBrk="1" fontAlgn="base" hangingPunct="1">
        <a:lnSpc>
          <a:spcPts val="2400"/>
        </a:lnSpc>
        <a:spcBef>
          <a:spcPct val="50000"/>
        </a:spcBef>
        <a:spcAft>
          <a:spcPct val="0"/>
        </a:spcAft>
        <a:buChar char="•"/>
        <a:defRPr sz="2000">
          <a:solidFill>
            <a:schemeClr val="tx1"/>
          </a:solidFill>
          <a:latin typeface="+mn-lt"/>
          <a:cs typeface="Arial" charset="0"/>
        </a:defRPr>
      </a:lvl3pPr>
      <a:lvl4pPr marL="22098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4pPr>
      <a:lvl5pPr marL="27813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5pPr>
      <a:lvl6pPr marL="32385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6pPr>
      <a:lvl7pPr marL="36957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7pPr>
      <a:lvl8pPr marL="41529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8pPr>
      <a:lvl9pPr marL="46101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9" name="Rectangle 7"/>
          <p:cNvSpPr>
            <a:spLocks noGrp="1" noChangeArrowheads="1"/>
          </p:cNvSpPr>
          <p:nvPr>
            <p:ph type="sldNum" sz="quarter" idx="4"/>
          </p:nvPr>
        </p:nvSpPr>
        <p:spPr bwMode="auto">
          <a:xfrm>
            <a:off x="8832850" y="6400800"/>
            <a:ext cx="660400" cy="196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spcBef>
                <a:spcPct val="0"/>
              </a:spcBef>
              <a:buSzTx/>
              <a:buFontTx/>
              <a:buNone/>
              <a:defRPr sz="1400">
                <a:solidFill>
                  <a:srgbClr val="6B2876"/>
                </a:solidFill>
                <a:latin typeface="Arial" charset="0"/>
              </a:defRPr>
            </a:lvl1pPr>
          </a:lstStyle>
          <a:p>
            <a:pPr>
              <a:defRPr/>
            </a:pPr>
            <a:fld id="{38478A2B-27D6-40BB-B467-5FC84E4F73A9}" type="slidenum">
              <a:rPr lang="en-US" smtClean="0"/>
              <a:pPr>
                <a:defRPr/>
              </a:pPr>
              <a:t>‹#›</a:t>
            </a:fld>
            <a:endParaRPr lang="en-US"/>
          </a:p>
        </p:txBody>
      </p:sp>
      <p:sp>
        <p:nvSpPr>
          <p:cNvPr id="1027" name="Rectangle 11" descr="Large confetti"/>
          <p:cNvSpPr>
            <a:spLocks noGrp="1" noChangeArrowheads="1"/>
          </p:cNvSpPr>
          <p:nvPr>
            <p:ph type="title"/>
          </p:nvPr>
        </p:nvSpPr>
        <p:spPr bwMode="auto">
          <a:xfrm>
            <a:off x="577850" y="260350"/>
            <a:ext cx="8750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2"/>
          <p:cNvSpPr>
            <a:spLocks noGrp="1" noChangeArrowheads="1"/>
          </p:cNvSpPr>
          <p:nvPr>
            <p:ph type="body" idx="1"/>
          </p:nvPr>
        </p:nvSpPr>
        <p:spPr bwMode="auto">
          <a:xfrm>
            <a:off x="577850" y="1268413"/>
            <a:ext cx="8750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8"/>
          <p:cNvSpPr>
            <a:spLocks noChangeShapeType="1"/>
          </p:cNvSpPr>
          <p:nvPr/>
        </p:nvSpPr>
        <p:spPr bwMode="auto">
          <a:xfrm>
            <a:off x="0" y="1052513"/>
            <a:ext cx="99060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0" name="Line 8"/>
          <p:cNvSpPr>
            <a:spLocks noChangeShapeType="1"/>
          </p:cNvSpPr>
          <p:nvPr/>
        </p:nvSpPr>
        <p:spPr bwMode="auto">
          <a:xfrm>
            <a:off x="0" y="6308725"/>
            <a:ext cx="99060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8504" y="6349959"/>
            <a:ext cx="1440160" cy="508041"/>
          </a:xfrm>
          <a:prstGeom prst="rect">
            <a:avLst/>
          </a:prstGeom>
        </p:spPr>
      </p:pic>
    </p:spTree>
    <p:extLst>
      <p:ext uri="{BB962C8B-B14F-4D97-AF65-F5344CB8AC3E}">
        <p14:creationId xmlns:p14="http://schemas.microsoft.com/office/powerpoint/2010/main" val="126352521"/>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Lst>
  <p:hf hdr="0" dt="0"/>
  <p:txStyles>
    <p:titleStyle>
      <a:lvl1pPr algn="l" rtl="0" eaLnBrk="1" fontAlgn="base" hangingPunct="1">
        <a:spcBef>
          <a:spcPct val="0"/>
        </a:spcBef>
        <a:spcAft>
          <a:spcPct val="0"/>
        </a:spcAft>
        <a:defRPr sz="2400">
          <a:solidFill>
            <a:srgbClr val="6B2876"/>
          </a:solidFill>
          <a:latin typeface="+mj-lt"/>
          <a:ea typeface="+mj-ea"/>
          <a:cs typeface="+mj-cs"/>
        </a:defRPr>
      </a:lvl1pPr>
      <a:lvl2pPr algn="l" rtl="0" eaLnBrk="1" fontAlgn="base" hangingPunct="1">
        <a:spcBef>
          <a:spcPct val="0"/>
        </a:spcBef>
        <a:spcAft>
          <a:spcPct val="0"/>
        </a:spcAft>
        <a:defRPr sz="2400">
          <a:solidFill>
            <a:srgbClr val="C41200"/>
          </a:solidFill>
          <a:latin typeface="Arial Black" pitchFamily="34" charset="0"/>
        </a:defRPr>
      </a:lvl2pPr>
      <a:lvl3pPr algn="l" rtl="0" eaLnBrk="1" fontAlgn="base" hangingPunct="1">
        <a:spcBef>
          <a:spcPct val="0"/>
        </a:spcBef>
        <a:spcAft>
          <a:spcPct val="0"/>
        </a:spcAft>
        <a:defRPr sz="2400">
          <a:solidFill>
            <a:srgbClr val="C41200"/>
          </a:solidFill>
          <a:latin typeface="Arial Black" pitchFamily="34" charset="0"/>
        </a:defRPr>
      </a:lvl3pPr>
      <a:lvl4pPr algn="l" rtl="0" eaLnBrk="1" fontAlgn="base" hangingPunct="1">
        <a:spcBef>
          <a:spcPct val="0"/>
        </a:spcBef>
        <a:spcAft>
          <a:spcPct val="0"/>
        </a:spcAft>
        <a:defRPr sz="2400">
          <a:solidFill>
            <a:srgbClr val="C41200"/>
          </a:solidFill>
          <a:latin typeface="Arial Black" pitchFamily="34" charset="0"/>
        </a:defRPr>
      </a:lvl4pPr>
      <a:lvl5pPr algn="l" rtl="0" eaLnBrk="1" fontAlgn="base" hangingPunct="1">
        <a:spcBef>
          <a:spcPct val="0"/>
        </a:spcBef>
        <a:spcAft>
          <a:spcPct val="0"/>
        </a:spcAft>
        <a:defRPr sz="2400">
          <a:solidFill>
            <a:srgbClr val="C41200"/>
          </a:solidFill>
          <a:latin typeface="Arial Black" pitchFamily="34" charset="0"/>
        </a:defRPr>
      </a:lvl5pPr>
      <a:lvl6pPr marL="457200" algn="l" rtl="0" eaLnBrk="1" fontAlgn="base" hangingPunct="1">
        <a:spcBef>
          <a:spcPct val="0"/>
        </a:spcBef>
        <a:spcAft>
          <a:spcPct val="0"/>
        </a:spcAft>
        <a:defRPr sz="2400">
          <a:solidFill>
            <a:srgbClr val="C41200"/>
          </a:solidFill>
          <a:latin typeface="Arial Black" pitchFamily="34" charset="0"/>
        </a:defRPr>
      </a:lvl6pPr>
      <a:lvl7pPr marL="914400" algn="l" rtl="0" eaLnBrk="1" fontAlgn="base" hangingPunct="1">
        <a:spcBef>
          <a:spcPct val="0"/>
        </a:spcBef>
        <a:spcAft>
          <a:spcPct val="0"/>
        </a:spcAft>
        <a:defRPr sz="2400">
          <a:solidFill>
            <a:srgbClr val="C41200"/>
          </a:solidFill>
          <a:latin typeface="Arial Black" pitchFamily="34" charset="0"/>
        </a:defRPr>
      </a:lvl7pPr>
      <a:lvl8pPr marL="1371600" algn="l" rtl="0" eaLnBrk="1" fontAlgn="base" hangingPunct="1">
        <a:spcBef>
          <a:spcPct val="0"/>
        </a:spcBef>
        <a:spcAft>
          <a:spcPct val="0"/>
        </a:spcAft>
        <a:defRPr sz="2400">
          <a:solidFill>
            <a:srgbClr val="C41200"/>
          </a:solidFill>
          <a:latin typeface="Arial Black" pitchFamily="34" charset="0"/>
        </a:defRPr>
      </a:lvl8pPr>
      <a:lvl9pPr marL="1828800" algn="l" rtl="0" eaLnBrk="1" fontAlgn="base" hangingPunct="1">
        <a:spcBef>
          <a:spcPct val="0"/>
        </a:spcBef>
        <a:spcAft>
          <a:spcPct val="0"/>
        </a:spcAft>
        <a:defRPr sz="2400">
          <a:solidFill>
            <a:srgbClr val="C41200"/>
          </a:solidFill>
          <a:latin typeface="Arial Black" pitchFamily="34" charset="0"/>
        </a:defRPr>
      </a:lvl9pPr>
    </p:titleStyle>
    <p:bodyStyle>
      <a:lvl1pPr marL="514350" indent="-514350" algn="l" rtl="0" eaLnBrk="1" fontAlgn="base" hangingPunct="1">
        <a:lnSpc>
          <a:spcPts val="2400"/>
        </a:lnSpc>
        <a:spcBef>
          <a:spcPct val="50000"/>
        </a:spcBef>
        <a:spcAft>
          <a:spcPct val="0"/>
        </a:spcAft>
        <a:buSzPct val="85000"/>
        <a:buFont typeface="Arial" panose="020B0604020202020204" pitchFamily="34" charset="0"/>
        <a:defRPr sz="2000">
          <a:solidFill>
            <a:srgbClr val="6B2876"/>
          </a:solidFill>
          <a:latin typeface="+mn-lt"/>
          <a:ea typeface="+mn-ea"/>
          <a:cs typeface="+mn-cs"/>
        </a:defRPr>
      </a:lvl1pPr>
      <a:lvl2pPr marL="1085850" indent="-381000" algn="l" rtl="0" eaLnBrk="1" fontAlgn="base" hangingPunct="1">
        <a:spcBef>
          <a:spcPct val="0"/>
        </a:spcBef>
        <a:spcAft>
          <a:spcPct val="0"/>
        </a:spcAft>
        <a:defRPr sz="2000">
          <a:solidFill>
            <a:srgbClr val="6B2876"/>
          </a:solidFill>
          <a:latin typeface="+mn-lt"/>
          <a:cs typeface="Arial" charset="0"/>
        </a:defRPr>
      </a:lvl2pPr>
      <a:lvl3pPr marL="1638300" indent="-457200" algn="l" rtl="0" eaLnBrk="1" fontAlgn="base" hangingPunct="1">
        <a:lnSpc>
          <a:spcPts val="2400"/>
        </a:lnSpc>
        <a:spcBef>
          <a:spcPct val="50000"/>
        </a:spcBef>
        <a:spcAft>
          <a:spcPct val="0"/>
        </a:spcAft>
        <a:buChar char="•"/>
        <a:defRPr sz="2000">
          <a:solidFill>
            <a:schemeClr val="tx1"/>
          </a:solidFill>
          <a:latin typeface="+mn-lt"/>
          <a:cs typeface="Arial" charset="0"/>
        </a:defRPr>
      </a:lvl3pPr>
      <a:lvl4pPr marL="22098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4pPr>
      <a:lvl5pPr marL="27813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5pPr>
      <a:lvl6pPr marL="32385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6pPr>
      <a:lvl7pPr marL="36957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7pPr>
      <a:lvl8pPr marL="41529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8pPr>
      <a:lvl9pPr marL="46101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9" name="Rectangle 7"/>
          <p:cNvSpPr>
            <a:spLocks noGrp="1" noChangeArrowheads="1"/>
          </p:cNvSpPr>
          <p:nvPr>
            <p:ph type="sldNum" sz="quarter" idx="4"/>
          </p:nvPr>
        </p:nvSpPr>
        <p:spPr bwMode="auto">
          <a:xfrm>
            <a:off x="8832850" y="6400800"/>
            <a:ext cx="660400" cy="196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spcBef>
                <a:spcPct val="0"/>
              </a:spcBef>
              <a:buSzTx/>
              <a:buFontTx/>
              <a:buNone/>
              <a:defRPr sz="1400">
                <a:solidFill>
                  <a:srgbClr val="6B2876"/>
                </a:solidFill>
                <a:latin typeface="Arial" charset="0"/>
              </a:defRPr>
            </a:lvl1pPr>
          </a:lstStyle>
          <a:p>
            <a:pPr>
              <a:defRPr/>
            </a:pPr>
            <a:fld id="{38478A2B-27D6-40BB-B467-5FC84E4F73A9}" type="slidenum">
              <a:rPr lang="en-US" smtClean="0"/>
              <a:pPr>
                <a:defRPr/>
              </a:pPr>
              <a:t>‹#›</a:t>
            </a:fld>
            <a:endParaRPr lang="en-US"/>
          </a:p>
        </p:txBody>
      </p:sp>
      <p:sp>
        <p:nvSpPr>
          <p:cNvPr id="1027" name="Rectangle 11" descr="Large confetti"/>
          <p:cNvSpPr>
            <a:spLocks noGrp="1" noChangeArrowheads="1"/>
          </p:cNvSpPr>
          <p:nvPr>
            <p:ph type="title"/>
          </p:nvPr>
        </p:nvSpPr>
        <p:spPr bwMode="auto">
          <a:xfrm>
            <a:off x="577850" y="260350"/>
            <a:ext cx="8750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2"/>
          <p:cNvSpPr>
            <a:spLocks noGrp="1" noChangeArrowheads="1"/>
          </p:cNvSpPr>
          <p:nvPr>
            <p:ph type="body" idx="1"/>
          </p:nvPr>
        </p:nvSpPr>
        <p:spPr bwMode="auto">
          <a:xfrm>
            <a:off x="577850" y="1268413"/>
            <a:ext cx="87503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8"/>
          <p:cNvSpPr>
            <a:spLocks noChangeShapeType="1"/>
          </p:cNvSpPr>
          <p:nvPr/>
        </p:nvSpPr>
        <p:spPr bwMode="auto">
          <a:xfrm>
            <a:off x="0" y="1052513"/>
            <a:ext cx="99060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0" name="Line 8"/>
          <p:cNvSpPr>
            <a:spLocks noChangeShapeType="1"/>
          </p:cNvSpPr>
          <p:nvPr/>
        </p:nvSpPr>
        <p:spPr bwMode="auto">
          <a:xfrm>
            <a:off x="0" y="6308725"/>
            <a:ext cx="99060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8504" y="6349959"/>
            <a:ext cx="1440160" cy="508041"/>
          </a:xfrm>
          <a:prstGeom prst="rect">
            <a:avLst/>
          </a:prstGeom>
        </p:spPr>
      </p:pic>
    </p:spTree>
    <p:extLst>
      <p:ext uri="{BB962C8B-B14F-4D97-AF65-F5344CB8AC3E}">
        <p14:creationId xmlns:p14="http://schemas.microsoft.com/office/powerpoint/2010/main" val="1476763096"/>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Lst>
  <p:hf hdr="0" dt="0"/>
  <p:txStyles>
    <p:titleStyle>
      <a:lvl1pPr algn="l" rtl="0" eaLnBrk="1" fontAlgn="base" hangingPunct="1">
        <a:spcBef>
          <a:spcPct val="0"/>
        </a:spcBef>
        <a:spcAft>
          <a:spcPct val="0"/>
        </a:spcAft>
        <a:defRPr sz="2400">
          <a:solidFill>
            <a:srgbClr val="6B2876"/>
          </a:solidFill>
          <a:latin typeface="+mj-lt"/>
          <a:ea typeface="+mj-ea"/>
          <a:cs typeface="+mj-cs"/>
        </a:defRPr>
      </a:lvl1pPr>
      <a:lvl2pPr algn="l" rtl="0" eaLnBrk="1" fontAlgn="base" hangingPunct="1">
        <a:spcBef>
          <a:spcPct val="0"/>
        </a:spcBef>
        <a:spcAft>
          <a:spcPct val="0"/>
        </a:spcAft>
        <a:defRPr sz="2400">
          <a:solidFill>
            <a:srgbClr val="C41200"/>
          </a:solidFill>
          <a:latin typeface="Arial Black" pitchFamily="34" charset="0"/>
        </a:defRPr>
      </a:lvl2pPr>
      <a:lvl3pPr algn="l" rtl="0" eaLnBrk="1" fontAlgn="base" hangingPunct="1">
        <a:spcBef>
          <a:spcPct val="0"/>
        </a:spcBef>
        <a:spcAft>
          <a:spcPct val="0"/>
        </a:spcAft>
        <a:defRPr sz="2400">
          <a:solidFill>
            <a:srgbClr val="C41200"/>
          </a:solidFill>
          <a:latin typeface="Arial Black" pitchFamily="34" charset="0"/>
        </a:defRPr>
      </a:lvl3pPr>
      <a:lvl4pPr algn="l" rtl="0" eaLnBrk="1" fontAlgn="base" hangingPunct="1">
        <a:spcBef>
          <a:spcPct val="0"/>
        </a:spcBef>
        <a:spcAft>
          <a:spcPct val="0"/>
        </a:spcAft>
        <a:defRPr sz="2400">
          <a:solidFill>
            <a:srgbClr val="C41200"/>
          </a:solidFill>
          <a:latin typeface="Arial Black" pitchFamily="34" charset="0"/>
        </a:defRPr>
      </a:lvl4pPr>
      <a:lvl5pPr algn="l" rtl="0" eaLnBrk="1" fontAlgn="base" hangingPunct="1">
        <a:spcBef>
          <a:spcPct val="0"/>
        </a:spcBef>
        <a:spcAft>
          <a:spcPct val="0"/>
        </a:spcAft>
        <a:defRPr sz="2400">
          <a:solidFill>
            <a:srgbClr val="C41200"/>
          </a:solidFill>
          <a:latin typeface="Arial Black" pitchFamily="34" charset="0"/>
        </a:defRPr>
      </a:lvl5pPr>
      <a:lvl6pPr marL="457200" algn="l" rtl="0" eaLnBrk="1" fontAlgn="base" hangingPunct="1">
        <a:spcBef>
          <a:spcPct val="0"/>
        </a:spcBef>
        <a:spcAft>
          <a:spcPct val="0"/>
        </a:spcAft>
        <a:defRPr sz="2400">
          <a:solidFill>
            <a:srgbClr val="C41200"/>
          </a:solidFill>
          <a:latin typeface="Arial Black" pitchFamily="34" charset="0"/>
        </a:defRPr>
      </a:lvl6pPr>
      <a:lvl7pPr marL="914400" algn="l" rtl="0" eaLnBrk="1" fontAlgn="base" hangingPunct="1">
        <a:spcBef>
          <a:spcPct val="0"/>
        </a:spcBef>
        <a:spcAft>
          <a:spcPct val="0"/>
        </a:spcAft>
        <a:defRPr sz="2400">
          <a:solidFill>
            <a:srgbClr val="C41200"/>
          </a:solidFill>
          <a:latin typeface="Arial Black" pitchFamily="34" charset="0"/>
        </a:defRPr>
      </a:lvl7pPr>
      <a:lvl8pPr marL="1371600" algn="l" rtl="0" eaLnBrk="1" fontAlgn="base" hangingPunct="1">
        <a:spcBef>
          <a:spcPct val="0"/>
        </a:spcBef>
        <a:spcAft>
          <a:spcPct val="0"/>
        </a:spcAft>
        <a:defRPr sz="2400">
          <a:solidFill>
            <a:srgbClr val="C41200"/>
          </a:solidFill>
          <a:latin typeface="Arial Black" pitchFamily="34" charset="0"/>
        </a:defRPr>
      </a:lvl8pPr>
      <a:lvl9pPr marL="1828800" algn="l" rtl="0" eaLnBrk="1" fontAlgn="base" hangingPunct="1">
        <a:spcBef>
          <a:spcPct val="0"/>
        </a:spcBef>
        <a:spcAft>
          <a:spcPct val="0"/>
        </a:spcAft>
        <a:defRPr sz="2400">
          <a:solidFill>
            <a:srgbClr val="C41200"/>
          </a:solidFill>
          <a:latin typeface="Arial Black" pitchFamily="34" charset="0"/>
        </a:defRPr>
      </a:lvl9pPr>
    </p:titleStyle>
    <p:bodyStyle>
      <a:lvl1pPr marL="514350" indent="-514350" algn="l" rtl="0" eaLnBrk="1" fontAlgn="base" hangingPunct="1">
        <a:lnSpc>
          <a:spcPts val="2400"/>
        </a:lnSpc>
        <a:spcBef>
          <a:spcPct val="50000"/>
        </a:spcBef>
        <a:spcAft>
          <a:spcPct val="0"/>
        </a:spcAft>
        <a:buSzPct val="85000"/>
        <a:buFont typeface="Arial" panose="020B0604020202020204" pitchFamily="34" charset="0"/>
        <a:defRPr sz="2000">
          <a:solidFill>
            <a:srgbClr val="6B2876"/>
          </a:solidFill>
          <a:latin typeface="+mn-lt"/>
          <a:ea typeface="+mn-ea"/>
          <a:cs typeface="+mn-cs"/>
        </a:defRPr>
      </a:lvl1pPr>
      <a:lvl2pPr marL="1085850" indent="-381000" algn="l" rtl="0" eaLnBrk="1" fontAlgn="base" hangingPunct="1">
        <a:spcBef>
          <a:spcPct val="0"/>
        </a:spcBef>
        <a:spcAft>
          <a:spcPct val="0"/>
        </a:spcAft>
        <a:defRPr sz="2000">
          <a:solidFill>
            <a:srgbClr val="6B2876"/>
          </a:solidFill>
          <a:latin typeface="+mn-lt"/>
          <a:cs typeface="Arial" charset="0"/>
        </a:defRPr>
      </a:lvl2pPr>
      <a:lvl3pPr marL="1638300" indent="-457200" algn="l" rtl="0" eaLnBrk="1" fontAlgn="base" hangingPunct="1">
        <a:lnSpc>
          <a:spcPts val="2400"/>
        </a:lnSpc>
        <a:spcBef>
          <a:spcPct val="50000"/>
        </a:spcBef>
        <a:spcAft>
          <a:spcPct val="0"/>
        </a:spcAft>
        <a:buChar char="•"/>
        <a:defRPr sz="2000">
          <a:solidFill>
            <a:schemeClr val="tx1"/>
          </a:solidFill>
          <a:latin typeface="+mn-lt"/>
          <a:cs typeface="Arial" charset="0"/>
        </a:defRPr>
      </a:lvl3pPr>
      <a:lvl4pPr marL="22098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4pPr>
      <a:lvl5pPr marL="27813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5pPr>
      <a:lvl6pPr marL="32385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6pPr>
      <a:lvl7pPr marL="36957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7pPr>
      <a:lvl8pPr marL="41529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8pPr>
      <a:lvl9pPr marL="4610100" indent="-381000" algn="l" rtl="0" eaLnBrk="1" fontAlgn="base" hangingPunct="1">
        <a:lnSpc>
          <a:spcPts val="2400"/>
        </a:lnSpc>
        <a:spcBef>
          <a:spcPct val="50000"/>
        </a:spcBef>
        <a:spcAft>
          <a:spcPct val="0"/>
        </a:spcAft>
        <a:buChar char="•"/>
        <a:defRPr sz="2000">
          <a:solidFill>
            <a:schemeClr val="tx1"/>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Large confetti"/>
          <p:cNvSpPr>
            <a:spLocks noGrp="1"/>
          </p:cNvSpPr>
          <p:nvPr>
            <p:ph type="ctrTitle"/>
          </p:nvPr>
        </p:nvSpPr>
        <p:spPr>
          <a:xfrm>
            <a:off x="660400" y="1804754"/>
            <a:ext cx="7183462" cy="400110"/>
          </a:xfrm>
          <a:ln/>
        </p:spPr>
        <p:txBody>
          <a:bodyPr/>
          <a:lstStyle/>
          <a:p>
            <a:pPr>
              <a:defRPr/>
            </a:pPr>
            <a:r>
              <a:rPr lang="en-GB" sz="2000" b="0"/>
              <a:t>Welcome to the OTS webinar</a:t>
            </a:r>
          </a:p>
        </p:txBody>
      </p:sp>
      <p:sp>
        <p:nvSpPr>
          <p:cNvPr id="5123" name="Subtitle 5"/>
          <p:cNvSpPr>
            <a:spLocks noGrp="1"/>
          </p:cNvSpPr>
          <p:nvPr>
            <p:ph type="subTitle" sz="quarter" idx="1"/>
          </p:nvPr>
        </p:nvSpPr>
        <p:spPr>
          <a:xfrm>
            <a:off x="660400" y="2564904"/>
            <a:ext cx="5156696" cy="4093428"/>
          </a:xfrm>
        </p:spPr>
        <p:txBody>
          <a:bodyPr/>
          <a:lstStyle/>
          <a:p>
            <a:r>
              <a:rPr lang="en-US" altLang="en-US" dirty="0">
                <a:solidFill>
                  <a:schemeClr val="tx1"/>
                </a:solidFill>
              </a:rPr>
              <a:t>The webinar will get going in a minute or two</a:t>
            </a:r>
          </a:p>
          <a:p>
            <a:r>
              <a:rPr lang="en-GB" dirty="0">
                <a:solidFill>
                  <a:srgbClr val="000000"/>
                </a:solidFill>
              </a:rPr>
              <a:t>When it does, please look out for the online Q&amp;A facility. We’ll be picking up as many of your questions as we can as we go along – especially the ones which are ‘upvoted’ the most.</a:t>
            </a:r>
          </a:p>
          <a:p>
            <a:r>
              <a:rPr lang="en-GB" dirty="0">
                <a:solidFill>
                  <a:srgbClr val="000000"/>
                </a:solidFill>
              </a:rPr>
              <a:t>Please tweet about the event at </a:t>
            </a:r>
            <a:r>
              <a:rPr lang="en-GB" dirty="0">
                <a:effectLst/>
                <a:latin typeface="Calibri" panose="020F0502020204030204" pitchFamily="34" charset="0"/>
                <a:ea typeface="Times New Roman" panose="02020603050405020304" pitchFamily="18" charset="0"/>
              </a:rPr>
              <a:t>#OTStax.</a:t>
            </a:r>
            <a:endParaRPr lang="en-GB" dirty="0">
              <a:solidFill>
                <a:srgbClr val="000000"/>
              </a:solidFill>
            </a:endParaRPr>
          </a:p>
          <a:p>
            <a:endParaRPr lang="en-US" altLang="en-US" dirty="0">
              <a:solidFill>
                <a:schemeClr val="tx1"/>
              </a:solidFill>
            </a:endParaRPr>
          </a:p>
          <a:p>
            <a:pPr>
              <a:lnSpc>
                <a:spcPct val="100000"/>
              </a:lnSpc>
            </a:pPr>
            <a:endParaRPr lang="en-US" altLang="en-US" sz="1600" i="1" dirty="0"/>
          </a:p>
        </p:txBody>
      </p:sp>
      <p:pic>
        <p:nvPicPr>
          <p:cNvPr id="1026" name="Picture 2">
            <a:extLst>
              <a:ext uri="{FF2B5EF4-FFF2-40B4-BE49-F238E27FC236}">
                <a16:creationId xmlns:a16="http://schemas.microsoft.com/office/drawing/2014/main" id="{9FEAA973-0D50-4E66-AEB6-4F7419599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104" y="2564904"/>
            <a:ext cx="3744415" cy="280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61CE9-7B51-4DB1-AAFE-FF1F335845F3}"/>
              </a:ext>
            </a:extLst>
          </p:cNvPr>
          <p:cNvSpPr>
            <a:spLocks noGrp="1"/>
          </p:cNvSpPr>
          <p:nvPr>
            <p:ph idx="1"/>
          </p:nvPr>
        </p:nvSpPr>
        <p:spPr/>
        <p:txBody>
          <a:bodyPr/>
          <a:lstStyle/>
          <a:p>
            <a:r>
              <a:rPr lang="en-GB"/>
              <a:t>This review explores the opportunities set out in the government and HMRC’s ten year tax administration strategy for</a:t>
            </a:r>
          </a:p>
          <a:p>
            <a:pPr lvl="0"/>
            <a:r>
              <a:rPr lang="en-GB"/>
              <a:t>	‘smarter use of data on taxpayers and their activities – pre-population of tax returns, including with data from third-parties – to reduce the need for taxpayers and agents to submit additional information that HMRC either already holds or could verify itself’.</a:t>
            </a:r>
          </a:p>
          <a:p>
            <a:r>
              <a:rPr lang="en-GB"/>
              <a:t>	</a:t>
            </a:r>
          </a:p>
          <a:p>
            <a:r>
              <a:rPr lang="en-GB"/>
              <a:t>	The review looks at the principles that should apply in relation to third-party data and taxpayers generally. And considers sources of third-party data that it could be helpful to individuals for HMRC to receive, with a focus on savings and investment income and gains, pension contributions and gift aided charity contributions.</a:t>
            </a:r>
          </a:p>
          <a:p>
            <a:endParaRPr lang="en-GB"/>
          </a:p>
        </p:txBody>
      </p:sp>
      <p:sp>
        <p:nvSpPr>
          <p:cNvPr id="3" name="Slide Number Placeholder 2">
            <a:extLst>
              <a:ext uri="{FF2B5EF4-FFF2-40B4-BE49-F238E27FC236}">
                <a16:creationId xmlns:a16="http://schemas.microsoft.com/office/drawing/2014/main" id="{D4A4E6DE-D8DB-476D-9A54-3A456530B15C}"/>
              </a:ext>
            </a:extLst>
          </p:cNvPr>
          <p:cNvSpPr>
            <a:spLocks noGrp="1"/>
          </p:cNvSpPr>
          <p:nvPr>
            <p:ph type="sldNum" sz="quarter" idx="10"/>
          </p:nvPr>
        </p:nvSpPr>
        <p:spPr/>
        <p:txBody>
          <a:bodyPr/>
          <a:lstStyle/>
          <a:p>
            <a:pPr>
              <a:defRPr/>
            </a:pPr>
            <a:fld id="{5D058F37-33EE-461D-B975-D9FAEE0F581B}" type="slidenum">
              <a:rPr lang="en-US" smtClean="0"/>
              <a:pPr>
                <a:defRPr/>
              </a:pPr>
              <a:t>10</a:t>
            </a:fld>
            <a:endParaRPr lang="en-US"/>
          </a:p>
        </p:txBody>
      </p:sp>
      <p:sp>
        <p:nvSpPr>
          <p:cNvPr id="4" name="Title 3">
            <a:extLst>
              <a:ext uri="{FF2B5EF4-FFF2-40B4-BE49-F238E27FC236}">
                <a16:creationId xmlns:a16="http://schemas.microsoft.com/office/drawing/2014/main" id="{AA9B2A4D-D0FA-4916-ADF2-EC281277F8BD}"/>
              </a:ext>
            </a:extLst>
          </p:cNvPr>
          <p:cNvSpPr>
            <a:spLocks noGrp="1"/>
          </p:cNvSpPr>
          <p:nvPr>
            <p:ph type="title"/>
          </p:nvPr>
        </p:nvSpPr>
        <p:spPr/>
        <p:txBody>
          <a:bodyPr/>
          <a:lstStyle/>
          <a:p>
            <a:r>
              <a:rPr lang="en-GB"/>
              <a:t>Making better use of third party data</a:t>
            </a:r>
          </a:p>
        </p:txBody>
      </p:sp>
    </p:spTree>
    <p:extLst>
      <p:ext uri="{BB962C8B-B14F-4D97-AF65-F5344CB8AC3E}">
        <p14:creationId xmlns:p14="http://schemas.microsoft.com/office/powerpoint/2010/main" val="192635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DBBA0D-19E8-4059-A0E4-B9E2E010A53D}"/>
              </a:ext>
            </a:extLst>
          </p:cNvPr>
          <p:cNvPicPr>
            <a:picLocks noGrp="1" noChangeAspect="1"/>
          </p:cNvPicPr>
          <p:nvPr>
            <p:ph idx="1"/>
          </p:nvPr>
        </p:nvPicPr>
        <p:blipFill rotWithShape="1">
          <a:blip r:embed="rId2"/>
          <a:srcRect t="2268"/>
          <a:stretch/>
        </p:blipFill>
        <p:spPr>
          <a:xfrm>
            <a:off x="753622" y="1988840"/>
            <a:ext cx="8750300" cy="3102716"/>
          </a:xfrm>
          <a:prstGeom prst="rect">
            <a:avLst/>
          </a:prstGeom>
          <a:noFill/>
        </p:spPr>
      </p:pic>
      <p:sp>
        <p:nvSpPr>
          <p:cNvPr id="3" name="Slide Number Placeholder 2">
            <a:extLst>
              <a:ext uri="{FF2B5EF4-FFF2-40B4-BE49-F238E27FC236}">
                <a16:creationId xmlns:a16="http://schemas.microsoft.com/office/drawing/2014/main" id="{57424DB3-8F4D-4F14-B499-F01DCC809C23}"/>
              </a:ext>
            </a:extLst>
          </p:cNvPr>
          <p:cNvSpPr>
            <a:spLocks noGrp="1"/>
          </p:cNvSpPr>
          <p:nvPr>
            <p:ph type="sldNum" sz="quarter" idx="10"/>
          </p:nvPr>
        </p:nvSpPr>
        <p:spPr>
          <a:xfrm>
            <a:off x="8832850" y="6400800"/>
            <a:ext cx="660400" cy="196850"/>
          </a:xfrm>
        </p:spPr>
        <p:txBody>
          <a:bodyPr wrap="square" anchor="t">
            <a:normAutofit/>
          </a:bodyPr>
          <a:lstStyle/>
          <a:p>
            <a:pPr marL="0" marR="0" lvl="0" indent="0" algn="r" defTabSz="914400" rtl="0" eaLnBrk="1" fontAlgn="base" latinLnBrk="0" hangingPunct="1">
              <a:lnSpc>
                <a:spcPct val="90000"/>
              </a:lnSpc>
              <a:spcBef>
                <a:spcPct val="0"/>
              </a:spcBef>
              <a:spcAft>
                <a:spcPts val="600"/>
              </a:spcAft>
              <a:buClrTx/>
              <a:buSzTx/>
              <a:buFontTx/>
              <a:buNone/>
              <a:tabLst/>
              <a:defRPr/>
            </a:pPr>
            <a:fld id="{5D058F37-33EE-461D-B975-D9FAEE0F581B}" type="slidenum">
              <a:rPr kumimoji="0" lang="en-US" sz="1400" b="0" i="0" u="none" strike="noStrike" kern="1200" cap="none" spc="0" normalizeH="0" baseline="0" noProof="0" smtClean="0">
                <a:ln>
                  <a:noFill/>
                </a:ln>
                <a:solidFill>
                  <a:srgbClr val="6B2876"/>
                </a:solidFill>
                <a:effectLst/>
                <a:uLnTx/>
                <a:uFillTx/>
                <a:latin typeface="Arial" charset="0"/>
                <a:ea typeface="+mn-ea"/>
                <a:cs typeface="+mn-cs"/>
              </a:rPr>
              <a:pPr marL="0" marR="0" lvl="0" indent="0" algn="r" defTabSz="914400" rtl="0" eaLnBrk="1" fontAlgn="base" latinLnBrk="0" hangingPunct="1">
                <a:lnSpc>
                  <a:spcPct val="90000"/>
                </a:lnSpc>
                <a:spcBef>
                  <a:spcPct val="0"/>
                </a:spcBef>
                <a:spcAft>
                  <a:spcPts val="600"/>
                </a:spcAft>
                <a:buClrTx/>
                <a:buSzTx/>
                <a:buFontTx/>
                <a:buNone/>
                <a:tabLst/>
                <a:defRPr/>
              </a:pPr>
              <a:t>11</a:t>
            </a:fld>
            <a:endParaRPr kumimoji="0" lang="en-US" sz="1400" b="0" i="0" u="none" strike="noStrike" kern="1200" cap="none" spc="0" normalizeH="0" baseline="0" noProof="0">
              <a:ln>
                <a:noFill/>
              </a:ln>
              <a:solidFill>
                <a:srgbClr val="6B2876"/>
              </a:solidFill>
              <a:effectLst/>
              <a:uLnTx/>
              <a:uFillTx/>
              <a:latin typeface="Arial" charset="0"/>
              <a:ea typeface="+mn-ea"/>
              <a:cs typeface="+mn-cs"/>
            </a:endParaRPr>
          </a:p>
        </p:txBody>
      </p:sp>
      <p:sp>
        <p:nvSpPr>
          <p:cNvPr id="10" name="Title 3">
            <a:extLst>
              <a:ext uri="{FF2B5EF4-FFF2-40B4-BE49-F238E27FC236}">
                <a16:creationId xmlns:a16="http://schemas.microsoft.com/office/drawing/2014/main" id="{CBA27B23-1AB0-43E0-8D3A-744FE1E2EDEE}"/>
              </a:ext>
            </a:extLst>
          </p:cNvPr>
          <p:cNvSpPr>
            <a:spLocks noGrp="1"/>
          </p:cNvSpPr>
          <p:nvPr>
            <p:ph type="title"/>
          </p:nvPr>
        </p:nvSpPr>
        <p:spPr>
          <a:xfrm>
            <a:off x="577850" y="260350"/>
            <a:ext cx="8750300" cy="762000"/>
          </a:xfrm>
        </p:spPr>
        <p:txBody>
          <a:bodyPr/>
          <a:lstStyle/>
          <a:p>
            <a:r>
              <a:rPr lang="en-US"/>
              <a:t>The forthcoming Single Customer account</a:t>
            </a:r>
          </a:p>
        </p:txBody>
      </p:sp>
    </p:spTree>
    <p:extLst>
      <p:ext uri="{BB962C8B-B14F-4D97-AF65-F5344CB8AC3E}">
        <p14:creationId xmlns:p14="http://schemas.microsoft.com/office/powerpoint/2010/main" val="4089415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D4DBED-24DD-4A0D-BF36-7F8B91392F9F}"/>
              </a:ext>
            </a:extLst>
          </p:cNvPr>
          <p:cNvSpPr>
            <a:spLocks noGrp="1"/>
          </p:cNvSpPr>
          <p:nvPr>
            <p:ph idx="1"/>
          </p:nvPr>
        </p:nvSpPr>
        <p:spPr>
          <a:xfrm>
            <a:off x="577850" y="1268413"/>
            <a:ext cx="9246634" cy="5004796"/>
          </a:xfrm>
        </p:spPr>
        <p:txBody>
          <a:bodyPr/>
          <a:lstStyle/>
          <a:p>
            <a:r>
              <a:rPr lang="en-GB"/>
              <a:t>Extend the use of third party data, by adding to the Single Customer Account</a:t>
            </a:r>
          </a:p>
          <a:p>
            <a:r>
              <a:rPr lang="en-GB"/>
              <a:t>Unique identifier</a:t>
            </a:r>
          </a:p>
          <a:p>
            <a:r>
              <a:rPr lang="en-GB"/>
              <a:t>Roadmap and specification for data providers</a:t>
            </a:r>
          </a:p>
          <a:p>
            <a:r>
              <a:rPr lang="en-GB"/>
              <a:t>Consult on balance of responsibilities between data providers, agents, taxpayers and HMRC</a:t>
            </a:r>
          </a:p>
          <a:p>
            <a:r>
              <a:rPr lang="en-GB"/>
              <a:t>Safeguards – error correction, present data to taxpayers for validation</a:t>
            </a:r>
          </a:p>
        </p:txBody>
      </p:sp>
      <p:sp>
        <p:nvSpPr>
          <p:cNvPr id="3" name="Slide Number Placeholder 2">
            <a:extLst>
              <a:ext uri="{FF2B5EF4-FFF2-40B4-BE49-F238E27FC236}">
                <a16:creationId xmlns:a16="http://schemas.microsoft.com/office/drawing/2014/main" id="{52F6C7A3-4678-4CEB-95ED-38562A184C1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058F37-33EE-461D-B975-D9FAEE0F581B}" type="slidenum">
              <a:rPr kumimoji="0" lang="en-US" sz="1400" b="0" i="0" u="none" strike="noStrike" kern="1200" cap="none" spc="0" normalizeH="0" baseline="0" noProof="0" smtClean="0">
                <a:ln>
                  <a:noFill/>
                </a:ln>
                <a:solidFill>
                  <a:srgbClr val="6B2876"/>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a:ln>
                <a:noFill/>
              </a:ln>
              <a:solidFill>
                <a:srgbClr val="6B2876"/>
              </a:solidFill>
              <a:effectLst/>
              <a:uLnTx/>
              <a:uFillTx/>
              <a:latin typeface="Arial" charset="0"/>
              <a:ea typeface="+mn-ea"/>
              <a:cs typeface="+mn-cs"/>
            </a:endParaRPr>
          </a:p>
        </p:txBody>
      </p:sp>
      <p:sp>
        <p:nvSpPr>
          <p:cNvPr id="4" name="Title 3">
            <a:extLst>
              <a:ext uri="{FF2B5EF4-FFF2-40B4-BE49-F238E27FC236}">
                <a16:creationId xmlns:a16="http://schemas.microsoft.com/office/drawing/2014/main" id="{42F06559-BEEC-43D8-A385-303C3A4F6384}"/>
              </a:ext>
            </a:extLst>
          </p:cNvPr>
          <p:cNvSpPr>
            <a:spLocks noGrp="1"/>
          </p:cNvSpPr>
          <p:nvPr>
            <p:ph type="title"/>
          </p:nvPr>
        </p:nvSpPr>
        <p:spPr/>
        <p:txBody>
          <a:bodyPr/>
          <a:lstStyle/>
          <a:p>
            <a:r>
              <a:rPr lang="en-GB"/>
              <a:t>Making better use of Third Party Data: a vision </a:t>
            </a:r>
          </a:p>
        </p:txBody>
      </p:sp>
      <p:sp>
        <p:nvSpPr>
          <p:cNvPr id="5" name="Rectangle 4">
            <a:extLst>
              <a:ext uri="{FF2B5EF4-FFF2-40B4-BE49-F238E27FC236}">
                <a16:creationId xmlns:a16="http://schemas.microsoft.com/office/drawing/2014/main" id="{4DB215E0-DA0C-44C8-930E-DBF6FE531A2A}"/>
              </a:ext>
            </a:extLst>
          </p:cNvPr>
          <p:cNvSpPr/>
          <p:nvPr/>
        </p:nvSpPr>
        <p:spPr bwMode="auto">
          <a:xfrm>
            <a:off x="2892056" y="3806456"/>
            <a:ext cx="4933507" cy="21371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Pct val="85000"/>
              <a:buFont typeface="Arial" charset="0"/>
              <a:buNone/>
              <a:tabLst/>
              <a:defRPr/>
            </a:pPr>
            <a:endParaRPr kumimoji="0" lang="en-GB" sz="3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a:extLst>
              <a:ext uri="{FF2B5EF4-FFF2-40B4-BE49-F238E27FC236}">
                <a16:creationId xmlns:a16="http://schemas.microsoft.com/office/drawing/2014/main" id="{C615A856-3A7D-4A35-8D87-2C25C55428A5}"/>
              </a:ext>
            </a:extLst>
          </p:cNvPr>
          <p:cNvSpPr/>
          <p:nvPr/>
        </p:nvSpPr>
        <p:spPr bwMode="auto">
          <a:xfrm>
            <a:off x="577850" y="3806455"/>
            <a:ext cx="8750300" cy="238320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Pct val="85000"/>
              <a:buFontTx/>
              <a:buNone/>
              <a:tabLst/>
              <a:defRPr/>
            </a:pPr>
            <a:r>
              <a:rPr kumimoji="0" lang="en-GB" sz="1800" b="0" i="0" u="none" strike="noStrike" kern="1200" cap="none" spc="0" normalizeH="0" baseline="0" noProof="0">
                <a:ln>
                  <a:noFill/>
                </a:ln>
                <a:solidFill>
                  <a:srgbClr val="FFFFFF"/>
                </a:solidFill>
                <a:effectLst/>
                <a:uLnTx/>
                <a:uFillTx/>
                <a:latin typeface="Arial" charset="0"/>
                <a:ea typeface="+mn-ea"/>
                <a:cs typeface="+mn-cs"/>
              </a:rPr>
              <a:t>Start with</a:t>
            </a:r>
            <a:r>
              <a:rPr kumimoji="0" lang="en-GB" sz="1600" b="0" i="0" u="none" strike="noStrike" kern="1200" cap="none" spc="0" normalizeH="0" baseline="0" noProof="0">
                <a:ln>
                  <a:noFill/>
                </a:ln>
                <a:solidFill>
                  <a:srgbClr val="FFFFFF"/>
                </a:solidFill>
                <a:effectLst/>
                <a:uLnTx/>
                <a:uFillTx/>
                <a:latin typeface="Arial" charset="0"/>
                <a:ea typeface="+mn-ea"/>
                <a:cs typeface="+mn-cs"/>
              </a:rPr>
              <a:t>:</a:t>
            </a:r>
          </a:p>
          <a:p>
            <a:pPr marL="0" marR="0" lvl="0" indent="0" algn="ctr" defTabSz="914400" rtl="0" eaLnBrk="1" fontAlgn="base" latinLnBrk="0" hangingPunct="1">
              <a:lnSpc>
                <a:spcPct val="100000"/>
              </a:lnSpc>
              <a:spcBef>
                <a:spcPct val="20000"/>
              </a:spcBef>
              <a:spcAft>
                <a:spcPct val="0"/>
              </a:spcAft>
              <a:buClrTx/>
              <a:buSzPct val="85000"/>
              <a:buFontTx/>
              <a:buNone/>
              <a:tabLst/>
              <a:defRPr/>
            </a:pPr>
            <a:r>
              <a:rPr kumimoji="0" lang="en-GB" sz="1600" b="0" i="0" u="none" strike="noStrike" kern="1200" cap="none" spc="0" normalizeH="0" baseline="0" noProof="0">
                <a:ln>
                  <a:noFill/>
                </a:ln>
                <a:solidFill>
                  <a:srgbClr val="FFFFFF"/>
                </a:solidFill>
                <a:effectLst/>
                <a:uLnTx/>
                <a:uFillTx/>
                <a:latin typeface="Arial" charset="0"/>
                <a:ea typeface="+mn-ea"/>
                <a:cs typeface="+mn-cs"/>
              </a:rPr>
              <a:t>Bank and Building Society interest and other interest</a:t>
            </a:r>
          </a:p>
          <a:p>
            <a:pPr marL="0" marR="0" lvl="0" indent="0" algn="ctr" defTabSz="914400" rtl="0" eaLnBrk="1" fontAlgn="base" latinLnBrk="0" hangingPunct="1">
              <a:lnSpc>
                <a:spcPct val="100000"/>
              </a:lnSpc>
              <a:spcBef>
                <a:spcPct val="20000"/>
              </a:spcBef>
              <a:spcAft>
                <a:spcPct val="0"/>
              </a:spcAft>
              <a:buClrTx/>
              <a:buSzPct val="85000"/>
              <a:buFontTx/>
              <a:buNone/>
              <a:tabLst/>
              <a:defRPr/>
            </a:pPr>
            <a:r>
              <a:rPr kumimoji="0" lang="en-GB" sz="1600" b="0" i="0" u="none" strike="noStrike" kern="1200" cap="none" spc="0" normalizeH="0" baseline="0" noProof="0">
                <a:ln>
                  <a:noFill/>
                </a:ln>
                <a:solidFill>
                  <a:srgbClr val="FFFFFF"/>
                </a:solidFill>
                <a:effectLst/>
                <a:uLnTx/>
                <a:uFillTx/>
                <a:latin typeface="Arial" charset="0"/>
                <a:ea typeface="+mn-ea"/>
                <a:cs typeface="+mn-cs"/>
              </a:rPr>
              <a:t>Listed company/OEIC dividends and other income</a:t>
            </a:r>
          </a:p>
          <a:p>
            <a:pPr marL="0" marR="0" lvl="0" indent="0" algn="ctr" defTabSz="914400" rtl="0" eaLnBrk="1" fontAlgn="base" latinLnBrk="0" hangingPunct="1">
              <a:lnSpc>
                <a:spcPct val="100000"/>
              </a:lnSpc>
              <a:spcBef>
                <a:spcPct val="20000"/>
              </a:spcBef>
              <a:spcAft>
                <a:spcPct val="0"/>
              </a:spcAft>
              <a:buClrTx/>
              <a:buSzPct val="85000"/>
              <a:buFontTx/>
              <a:buNone/>
              <a:tabLst/>
              <a:defRPr/>
            </a:pPr>
            <a:r>
              <a:rPr kumimoji="0" lang="en-GB" sz="1600" b="0" i="0" u="none" strike="noStrike" kern="1200" cap="none" spc="0" normalizeH="0" baseline="0" noProof="0">
                <a:ln>
                  <a:noFill/>
                </a:ln>
                <a:solidFill>
                  <a:srgbClr val="FFFFFF"/>
                </a:solidFill>
                <a:effectLst/>
                <a:uLnTx/>
                <a:uFillTx/>
                <a:latin typeface="Arial" charset="0"/>
                <a:ea typeface="+mn-ea"/>
                <a:cs typeface="+mn-cs"/>
              </a:rPr>
              <a:t>Pension contributions</a:t>
            </a:r>
          </a:p>
          <a:p>
            <a:pPr marL="0" marR="0" lvl="0" indent="0" algn="ctr" defTabSz="914400" rtl="0" eaLnBrk="1" fontAlgn="base" latinLnBrk="0" hangingPunct="1">
              <a:lnSpc>
                <a:spcPct val="100000"/>
              </a:lnSpc>
              <a:spcBef>
                <a:spcPct val="20000"/>
              </a:spcBef>
              <a:spcAft>
                <a:spcPct val="0"/>
              </a:spcAft>
              <a:buClrTx/>
              <a:buSzPct val="85000"/>
              <a:buFontTx/>
              <a:buNone/>
              <a:tabLst/>
              <a:defRPr/>
            </a:pPr>
            <a:r>
              <a:rPr kumimoji="0" lang="en-GB" sz="1800" b="0" i="0" u="none" strike="noStrike" kern="1200" cap="none" spc="0" normalizeH="0" baseline="0" noProof="0">
                <a:ln>
                  <a:noFill/>
                </a:ln>
                <a:solidFill>
                  <a:srgbClr val="FFFFFF"/>
                </a:solidFill>
                <a:effectLst/>
                <a:uLnTx/>
                <a:uFillTx/>
                <a:latin typeface="Arial" charset="0"/>
                <a:ea typeface="+mn-ea"/>
                <a:cs typeface="+mn-cs"/>
              </a:rPr>
              <a:t>Voluntary</a:t>
            </a:r>
          </a:p>
          <a:p>
            <a:pPr marL="0" marR="0" lvl="0" indent="0" algn="ctr" defTabSz="914400" rtl="0" eaLnBrk="1" fontAlgn="base" latinLnBrk="0" hangingPunct="1">
              <a:lnSpc>
                <a:spcPct val="100000"/>
              </a:lnSpc>
              <a:spcBef>
                <a:spcPct val="20000"/>
              </a:spcBef>
              <a:spcAft>
                <a:spcPct val="0"/>
              </a:spcAft>
              <a:buClrTx/>
              <a:buSzPct val="85000"/>
              <a:buFontTx/>
              <a:buNone/>
              <a:tabLst/>
              <a:defRPr/>
            </a:pPr>
            <a:r>
              <a:rPr kumimoji="0" lang="en-GB" sz="1600" b="0" i="0" u="none" strike="noStrike" kern="1200" cap="none" spc="0" normalizeH="0" baseline="0" noProof="0">
                <a:ln>
                  <a:noFill/>
                </a:ln>
                <a:solidFill>
                  <a:srgbClr val="FFFFFF"/>
                </a:solidFill>
                <a:effectLst/>
                <a:uLnTx/>
                <a:uFillTx/>
                <a:latin typeface="Arial" charset="0"/>
                <a:ea typeface="+mn-ea"/>
                <a:cs typeface="+mn-cs"/>
              </a:rPr>
              <a:t> Gift Aid, capital gains on listed securities</a:t>
            </a:r>
          </a:p>
        </p:txBody>
      </p:sp>
    </p:spTree>
    <p:extLst>
      <p:ext uri="{BB962C8B-B14F-4D97-AF65-F5344CB8AC3E}">
        <p14:creationId xmlns:p14="http://schemas.microsoft.com/office/powerpoint/2010/main" val="150695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80D58A-77F5-4BE4-A532-0449AB89EC7A}"/>
              </a:ext>
            </a:extLst>
          </p:cNvPr>
          <p:cNvSpPr>
            <a:spLocks noGrp="1"/>
          </p:cNvSpPr>
          <p:nvPr>
            <p:ph idx="1"/>
          </p:nvPr>
        </p:nvSpPr>
        <p:spPr/>
        <p:txBody>
          <a:bodyPr/>
          <a:lstStyle/>
          <a:p>
            <a:endParaRPr lang="en-GB"/>
          </a:p>
          <a:p>
            <a:endParaRPr lang="en-GB"/>
          </a:p>
          <a:p>
            <a:endParaRPr lang="en-GB"/>
          </a:p>
          <a:p>
            <a:r>
              <a:rPr lang="en-GB" sz="2400" b="1">
                <a:solidFill>
                  <a:schemeClr val="bg1"/>
                </a:solidFill>
              </a:rPr>
              <a:t>The UK Tax Year End Date:</a:t>
            </a:r>
          </a:p>
          <a:p>
            <a:r>
              <a:rPr lang="en-GB" sz="2400" b="1">
                <a:solidFill>
                  <a:schemeClr val="bg1"/>
                </a:solidFill>
              </a:rPr>
              <a:t>Exploring the potential for change</a:t>
            </a:r>
          </a:p>
        </p:txBody>
      </p:sp>
      <p:sp>
        <p:nvSpPr>
          <p:cNvPr id="3" name="Slide Number Placeholder 2">
            <a:extLst>
              <a:ext uri="{FF2B5EF4-FFF2-40B4-BE49-F238E27FC236}">
                <a16:creationId xmlns:a16="http://schemas.microsoft.com/office/drawing/2014/main" id="{F683538F-97E5-49B0-95B7-0E21F8AC269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058F37-33EE-461D-B975-D9FAEE0F581B}" type="slidenum">
              <a:rPr kumimoji="0" lang="en-US" sz="1400" b="0" i="0" u="none" strike="noStrike" kern="1200" cap="none" spc="0" normalizeH="0" baseline="0" noProof="0" smtClean="0">
                <a:ln>
                  <a:noFill/>
                </a:ln>
                <a:solidFill>
                  <a:srgbClr val="6B2876"/>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a:ln>
                <a:noFill/>
              </a:ln>
              <a:solidFill>
                <a:srgbClr val="6B2876"/>
              </a:solidFill>
              <a:effectLst/>
              <a:uLnTx/>
              <a:uFillTx/>
              <a:latin typeface="Arial" charset="0"/>
              <a:ea typeface="+mn-ea"/>
              <a:cs typeface="+mn-cs"/>
            </a:endParaRPr>
          </a:p>
        </p:txBody>
      </p:sp>
      <p:sp>
        <p:nvSpPr>
          <p:cNvPr id="4" name="Title 3">
            <a:extLst>
              <a:ext uri="{FF2B5EF4-FFF2-40B4-BE49-F238E27FC236}">
                <a16:creationId xmlns:a16="http://schemas.microsoft.com/office/drawing/2014/main" id="{6C9A7CE6-24FD-459B-B1B8-8887D729FEE6}"/>
              </a:ext>
            </a:extLst>
          </p:cNvPr>
          <p:cNvSpPr>
            <a:spLocks noGrp="1"/>
          </p:cNvSpPr>
          <p:nvPr>
            <p:ph type="title"/>
          </p:nvPr>
        </p:nvSpPr>
        <p:spPr/>
        <p:txBody>
          <a:bodyPr/>
          <a:lstStyle/>
          <a:p>
            <a:endParaRPr lang="en-GB"/>
          </a:p>
        </p:txBody>
      </p:sp>
      <p:sp>
        <p:nvSpPr>
          <p:cNvPr id="5" name="TextBox 4">
            <a:extLst>
              <a:ext uri="{FF2B5EF4-FFF2-40B4-BE49-F238E27FC236}">
                <a16:creationId xmlns:a16="http://schemas.microsoft.com/office/drawing/2014/main" id="{6A85C9A7-DE8A-4777-BB3C-0A2DEA211701}"/>
              </a:ext>
            </a:extLst>
          </p:cNvPr>
          <p:cNvSpPr txBox="1"/>
          <p:nvPr/>
        </p:nvSpPr>
        <p:spPr>
          <a:xfrm>
            <a:off x="577850" y="3842520"/>
            <a:ext cx="5592131" cy="461665"/>
          </a:xfrm>
          <a:prstGeom prst="rect">
            <a:avLst/>
          </a:prstGeom>
          <a:noFill/>
        </p:spPr>
        <p:txBody>
          <a:bodyPr wrap="square">
            <a:spAutoFit/>
          </a:bodyPr>
          <a:lstStyle/>
          <a:p>
            <a:r>
              <a:rPr lang="en-GB" sz="2400" dirty="0">
                <a:solidFill>
                  <a:schemeClr val="bg1"/>
                </a:solidFill>
                <a:latin typeface="Calibri" panose="020F0502020204030204" pitchFamily="34" charset="0"/>
                <a:cs typeface="Calibri" panose="020F0502020204030204" pitchFamily="34" charset="0"/>
              </a:rPr>
              <a:t>Please tweet about the event at </a:t>
            </a: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#OTStax.</a:t>
            </a:r>
            <a:endParaRPr lang="en-GB"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650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C0C115-A443-450F-AA8E-99DE858C7FD3}"/>
              </a:ext>
            </a:extLst>
          </p:cNvPr>
          <p:cNvSpPr>
            <a:spLocks noGrp="1"/>
          </p:cNvSpPr>
          <p:nvPr>
            <p:ph idx="1"/>
          </p:nvPr>
        </p:nvSpPr>
        <p:spPr>
          <a:xfrm>
            <a:off x="742950" y="1280790"/>
            <a:ext cx="8750300" cy="4897437"/>
          </a:xfrm>
        </p:spPr>
        <p:txBody>
          <a:bodyPr/>
          <a:lstStyle/>
          <a:p>
            <a:r>
              <a:rPr lang="en-GB"/>
              <a:t>5 April tax year end date for individuals has raised questions for many years</a:t>
            </a:r>
          </a:p>
          <a:p>
            <a:endParaRPr lang="en-GB"/>
          </a:p>
          <a:p>
            <a:r>
              <a:rPr lang="en-GB"/>
              <a:t>OTS has explored what a change would entail, and what benefits it would bring (looking at </a:t>
            </a:r>
            <a:r>
              <a:rPr lang="en-GB" b="1"/>
              <a:t>31 March </a:t>
            </a:r>
            <a:r>
              <a:rPr lang="en-GB"/>
              <a:t>and </a:t>
            </a:r>
            <a:r>
              <a:rPr lang="en-GB" b="1"/>
              <a:t>31 December</a:t>
            </a:r>
            <a:r>
              <a:rPr lang="en-GB"/>
              <a:t>)</a:t>
            </a:r>
          </a:p>
          <a:p>
            <a:endParaRPr lang="en-GB"/>
          </a:p>
          <a:p>
            <a:r>
              <a:rPr lang="en-GB"/>
              <a:t>Publication of scoping note in early June generated a lot of interest</a:t>
            </a:r>
          </a:p>
          <a:p>
            <a:endParaRPr lang="en-GB"/>
          </a:p>
          <a:p>
            <a:r>
              <a:rPr lang="en-GB"/>
              <a:t>Despite short timeframe, OTS engaged with a wide variety of stakeholders within both public and private sector</a:t>
            </a:r>
          </a:p>
          <a:p>
            <a:endParaRPr lang="en-GB"/>
          </a:p>
          <a:p>
            <a:endParaRPr lang="en-GB"/>
          </a:p>
        </p:txBody>
      </p:sp>
      <p:sp>
        <p:nvSpPr>
          <p:cNvPr id="3" name="Slide Number Placeholder 2">
            <a:extLst>
              <a:ext uri="{FF2B5EF4-FFF2-40B4-BE49-F238E27FC236}">
                <a16:creationId xmlns:a16="http://schemas.microsoft.com/office/drawing/2014/main" id="{27EC3EBA-9EF0-47B5-9702-FF44DBFC464E}"/>
              </a:ext>
            </a:extLst>
          </p:cNvPr>
          <p:cNvSpPr>
            <a:spLocks noGrp="1"/>
          </p:cNvSpPr>
          <p:nvPr>
            <p:ph type="sldNum" sz="quarter" idx="10"/>
          </p:nvPr>
        </p:nvSpPr>
        <p:spPr/>
        <p:txBody>
          <a:bodyPr/>
          <a:lstStyle/>
          <a:p>
            <a:pPr>
              <a:defRPr/>
            </a:pPr>
            <a:fld id="{5D058F37-33EE-461D-B975-D9FAEE0F581B}" type="slidenum">
              <a:rPr lang="en-US" smtClean="0"/>
              <a:pPr>
                <a:defRPr/>
              </a:pPr>
              <a:t>14</a:t>
            </a:fld>
            <a:endParaRPr lang="en-US"/>
          </a:p>
        </p:txBody>
      </p:sp>
      <p:sp>
        <p:nvSpPr>
          <p:cNvPr id="4" name="Title 3">
            <a:extLst>
              <a:ext uri="{FF2B5EF4-FFF2-40B4-BE49-F238E27FC236}">
                <a16:creationId xmlns:a16="http://schemas.microsoft.com/office/drawing/2014/main" id="{6E9C01EB-2291-46E2-9808-869EFBC7DDDC}"/>
              </a:ext>
            </a:extLst>
          </p:cNvPr>
          <p:cNvSpPr>
            <a:spLocks noGrp="1"/>
          </p:cNvSpPr>
          <p:nvPr>
            <p:ph type="title"/>
          </p:nvPr>
        </p:nvSpPr>
        <p:spPr/>
        <p:txBody>
          <a:bodyPr/>
          <a:lstStyle/>
          <a:p>
            <a:r>
              <a:rPr lang="en-GB"/>
              <a:t>The UK Tax Year End date</a:t>
            </a:r>
            <a:br>
              <a:rPr lang="en-GB"/>
            </a:br>
            <a:r>
              <a:rPr lang="en-GB"/>
              <a:t>– exploring the potential for change</a:t>
            </a:r>
          </a:p>
        </p:txBody>
      </p:sp>
    </p:spTree>
    <p:extLst>
      <p:ext uri="{BB962C8B-B14F-4D97-AF65-F5344CB8AC3E}">
        <p14:creationId xmlns:p14="http://schemas.microsoft.com/office/powerpoint/2010/main" val="211643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75EFB1-F808-43E2-8255-04FACF279DC8}"/>
              </a:ext>
            </a:extLst>
          </p:cNvPr>
          <p:cNvSpPr>
            <a:spLocks noGrp="1"/>
          </p:cNvSpPr>
          <p:nvPr>
            <p:ph idx="1"/>
          </p:nvPr>
        </p:nvSpPr>
        <p:spPr>
          <a:xfrm>
            <a:off x="577850" y="1268413"/>
            <a:ext cx="8750300" cy="4969101"/>
          </a:xfrm>
        </p:spPr>
        <p:txBody>
          <a:bodyPr/>
          <a:lstStyle/>
          <a:p>
            <a:r>
              <a:rPr lang="en-GB"/>
              <a:t>Long term best outcome would be 31 December:</a:t>
            </a:r>
          </a:p>
          <a:p>
            <a:r>
              <a:rPr lang="en-GB"/>
              <a:t>-	Much easier for any form of reporting to go to a month end</a:t>
            </a:r>
          </a:p>
          <a:p>
            <a:pPr>
              <a:buFontTx/>
              <a:buChar char="-"/>
            </a:pPr>
            <a:r>
              <a:rPr lang="en-GB"/>
              <a:t>International alignment</a:t>
            </a:r>
          </a:p>
          <a:p>
            <a:pPr>
              <a:buFontTx/>
              <a:buChar char="-"/>
            </a:pPr>
            <a:r>
              <a:rPr lang="en-GB"/>
              <a:t>Data exchange (including platforms)</a:t>
            </a:r>
          </a:p>
          <a:p>
            <a:pPr>
              <a:buFontTx/>
              <a:buChar char="-"/>
            </a:pPr>
            <a:r>
              <a:rPr lang="en-GB"/>
              <a:t>Better for those with international income and internationally mobile</a:t>
            </a:r>
          </a:p>
          <a:p>
            <a:pPr>
              <a:buFontTx/>
              <a:buChar char="-"/>
            </a:pPr>
            <a:r>
              <a:rPr lang="en-GB"/>
              <a:t>Possible advantages for businesses</a:t>
            </a:r>
          </a:p>
          <a:p>
            <a:pPr>
              <a:buFontTx/>
              <a:buChar char="-"/>
            </a:pPr>
            <a:r>
              <a:rPr lang="en-GB"/>
              <a:t>BUT – transition much more complicated than 31 March</a:t>
            </a:r>
          </a:p>
          <a:p>
            <a:pPr marL="0" indent="0"/>
            <a:endParaRPr lang="en-GB"/>
          </a:p>
          <a:p>
            <a:pPr marL="0" indent="0"/>
            <a:r>
              <a:rPr lang="en-GB"/>
              <a:t>High level of support for changing from 5 April</a:t>
            </a:r>
          </a:p>
          <a:p>
            <a:pPr marL="342900" indent="-342900">
              <a:buFont typeface="Arial" panose="020B0604020202020204" pitchFamily="34" charset="0"/>
              <a:buChar char="•"/>
            </a:pPr>
            <a:r>
              <a:rPr lang="en-GB"/>
              <a:t>But split between 31 March and 31 December</a:t>
            </a:r>
          </a:p>
        </p:txBody>
      </p:sp>
      <p:sp>
        <p:nvSpPr>
          <p:cNvPr id="3" name="Slide Number Placeholder 2">
            <a:extLst>
              <a:ext uri="{FF2B5EF4-FFF2-40B4-BE49-F238E27FC236}">
                <a16:creationId xmlns:a16="http://schemas.microsoft.com/office/drawing/2014/main" id="{51CC1731-79E8-4632-9BC9-FC92FAE91F39}"/>
              </a:ext>
            </a:extLst>
          </p:cNvPr>
          <p:cNvSpPr>
            <a:spLocks noGrp="1"/>
          </p:cNvSpPr>
          <p:nvPr>
            <p:ph type="sldNum" sz="quarter" idx="10"/>
          </p:nvPr>
        </p:nvSpPr>
        <p:spPr/>
        <p:txBody>
          <a:bodyPr/>
          <a:lstStyle/>
          <a:p>
            <a:pPr>
              <a:defRPr/>
            </a:pPr>
            <a:fld id="{5D058F37-33EE-461D-B975-D9FAEE0F581B}" type="slidenum">
              <a:rPr lang="en-US" smtClean="0"/>
              <a:pPr>
                <a:defRPr/>
              </a:pPr>
              <a:t>15</a:t>
            </a:fld>
            <a:endParaRPr lang="en-US"/>
          </a:p>
        </p:txBody>
      </p:sp>
      <p:sp>
        <p:nvSpPr>
          <p:cNvPr id="4" name="Title 3">
            <a:extLst>
              <a:ext uri="{FF2B5EF4-FFF2-40B4-BE49-F238E27FC236}">
                <a16:creationId xmlns:a16="http://schemas.microsoft.com/office/drawing/2014/main" id="{9C7B4983-2213-4BF0-A3C2-E4B09443974C}"/>
              </a:ext>
            </a:extLst>
          </p:cNvPr>
          <p:cNvSpPr>
            <a:spLocks noGrp="1"/>
          </p:cNvSpPr>
          <p:nvPr>
            <p:ph type="title"/>
          </p:nvPr>
        </p:nvSpPr>
        <p:spPr/>
        <p:txBody>
          <a:bodyPr/>
          <a:lstStyle/>
          <a:p>
            <a:r>
              <a:rPr lang="en-GB"/>
              <a:t>Long term outcome</a:t>
            </a:r>
          </a:p>
        </p:txBody>
      </p:sp>
    </p:spTree>
    <p:extLst>
      <p:ext uri="{BB962C8B-B14F-4D97-AF65-F5344CB8AC3E}">
        <p14:creationId xmlns:p14="http://schemas.microsoft.com/office/powerpoint/2010/main" val="142585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553170-D35E-4C45-BA2B-FC8EE55245FF}"/>
              </a:ext>
            </a:extLst>
          </p:cNvPr>
          <p:cNvSpPr>
            <a:spLocks noGrp="1"/>
          </p:cNvSpPr>
          <p:nvPr>
            <p:ph idx="1"/>
          </p:nvPr>
        </p:nvSpPr>
        <p:spPr/>
        <p:txBody>
          <a:bodyPr/>
          <a:lstStyle/>
          <a:p>
            <a:r>
              <a:rPr lang="en-GB"/>
              <a:t>Many people underestimate scale of change for public and private sectors</a:t>
            </a:r>
          </a:p>
          <a:p>
            <a:r>
              <a:rPr lang="en-GB"/>
              <a:t>Substantial investment and lead time required, including extensive scoping and consultation</a:t>
            </a:r>
          </a:p>
          <a:p>
            <a:r>
              <a:rPr lang="en-GB"/>
              <a:t>Affects systems that pay out to all employees, pension recipients and benefits claimants (most people).</a:t>
            </a:r>
          </a:p>
          <a:p>
            <a:r>
              <a:rPr lang="en-GB"/>
              <a:t>Given scale, and potential impacts beyond tax, no formal recommendation Yes/No</a:t>
            </a:r>
          </a:p>
          <a:p>
            <a:r>
              <a:rPr lang="en-GB"/>
              <a:t>However, any change should not take place until major new systems had been delivered e.g. Single Customer Account</a:t>
            </a:r>
          </a:p>
          <a:p>
            <a:r>
              <a:rPr lang="en-GB"/>
              <a:t>Next steps, if government wanted to take further: further scoping work and early planning for longer term implementation</a:t>
            </a:r>
          </a:p>
          <a:p>
            <a:endParaRPr lang="en-GB"/>
          </a:p>
        </p:txBody>
      </p:sp>
      <p:sp>
        <p:nvSpPr>
          <p:cNvPr id="3" name="Slide Number Placeholder 2">
            <a:extLst>
              <a:ext uri="{FF2B5EF4-FFF2-40B4-BE49-F238E27FC236}">
                <a16:creationId xmlns:a16="http://schemas.microsoft.com/office/drawing/2014/main" id="{90C38658-434C-49FF-9A84-B84E99982919}"/>
              </a:ext>
            </a:extLst>
          </p:cNvPr>
          <p:cNvSpPr>
            <a:spLocks noGrp="1"/>
          </p:cNvSpPr>
          <p:nvPr>
            <p:ph type="sldNum" sz="quarter" idx="10"/>
          </p:nvPr>
        </p:nvSpPr>
        <p:spPr/>
        <p:txBody>
          <a:bodyPr/>
          <a:lstStyle/>
          <a:p>
            <a:pPr>
              <a:defRPr/>
            </a:pPr>
            <a:fld id="{5D058F37-33EE-461D-B975-D9FAEE0F581B}" type="slidenum">
              <a:rPr lang="en-US" smtClean="0"/>
              <a:pPr>
                <a:defRPr/>
              </a:pPr>
              <a:t>16</a:t>
            </a:fld>
            <a:endParaRPr lang="en-US"/>
          </a:p>
        </p:txBody>
      </p:sp>
      <p:sp>
        <p:nvSpPr>
          <p:cNvPr id="4" name="Title 3">
            <a:extLst>
              <a:ext uri="{FF2B5EF4-FFF2-40B4-BE49-F238E27FC236}">
                <a16:creationId xmlns:a16="http://schemas.microsoft.com/office/drawing/2014/main" id="{472354E1-D46A-4F13-82DC-04D18B8F9400}"/>
              </a:ext>
            </a:extLst>
          </p:cNvPr>
          <p:cNvSpPr>
            <a:spLocks noGrp="1"/>
          </p:cNvSpPr>
          <p:nvPr>
            <p:ph type="title"/>
          </p:nvPr>
        </p:nvSpPr>
        <p:spPr/>
        <p:txBody>
          <a:bodyPr/>
          <a:lstStyle/>
          <a:p>
            <a:r>
              <a:rPr lang="en-GB"/>
              <a:t>Transitioning from 5 April…</a:t>
            </a:r>
          </a:p>
        </p:txBody>
      </p:sp>
    </p:spTree>
    <p:extLst>
      <p:ext uri="{BB962C8B-B14F-4D97-AF65-F5344CB8AC3E}">
        <p14:creationId xmlns:p14="http://schemas.microsoft.com/office/powerpoint/2010/main" val="4152759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75EFB1-F808-43E2-8255-04FACF279DC8}"/>
              </a:ext>
            </a:extLst>
          </p:cNvPr>
          <p:cNvSpPr>
            <a:spLocks noGrp="1"/>
          </p:cNvSpPr>
          <p:nvPr>
            <p:ph idx="1"/>
          </p:nvPr>
        </p:nvSpPr>
        <p:spPr>
          <a:xfrm>
            <a:off x="577850" y="1268413"/>
            <a:ext cx="8750300" cy="4969101"/>
          </a:xfrm>
        </p:spPr>
        <p:txBody>
          <a:bodyPr/>
          <a:lstStyle/>
          <a:p>
            <a:pPr marL="0" indent="0"/>
            <a:r>
              <a:rPr lang="en-GB"/>
              <a:t>Short term recommendation to enable self-employed and landlords to use 31 March for 5 April in all cases:</a:t>
            </a:r>
          </a:p>
          <a:p>
            <a:pPr marL="342900" indent="-342900">
              <a:buFontTx/>
              <a:buChar char="-"/>
            </a:pPr>
            <a:r>
              <a:rPr lang="en-GB"/>
              <a:t>Makes accounting easier</a:t>
            </a:r>
          </a:p>
          <a:p>
            <a:pPr marL="342900" indent="-342900">
              <a:buFontTx/>
              <a:buChar char="-"/>
            </a:pPr>
            <a:r>
              <a:rPr lang="en-GB"/>
              <a:t>Assists transition to Making Tax Digital for Income Tax</a:t>
            </a:r>
          </a:p>
          <a:p>
            <a:pPr marL="342900" indent="-342900">
              <a:buFontTx/>
              <a:buChar char="-"/>
            </a:pPr>
            <a:r>
              <a:rPr lang="en-GB"/>
              <a:t>Achievable before April 2023</a:t>
            </a:r>
          </a:p>
          <a:p>
            <a:pPr marL="342900" indent="-342900">
              <a:buFontTx/>
              <a:buChar char="-"/>
            </a:pPr>
            <a:r>
              <a:rPr lang="en-GB"/>
              <a:t>HMRC’s proposed basis period changes achieve this for self-employed but do not currently cover landlords and go much further with additional changes</a:t>
            </a:r>
          </a:p>
        </p:txBody>
      </p:sp>
      <p:sp>
        <p:nvSpPr>
          <p:cNvPr id="3" name="Slide Number Placeholder 2">
            <a:extLst>
              <a:ext uri="{FF2B5EF4-FFF2-40B4-BE49-F238E27FC236}">
                <a16:creationId xmlns:a16="http://schemas.microsoft.com/office/drawing/2014/main" id="{51CC1731-79E8-4632-9BC9-FC92FAE91F39}"/>
              </a:ext>
            </a:extLst>
          </p:cNvPr>
          <p:cNvSpPr>
            <a:spLocks noGrp="1"/>
          </p:cNvSpPr>
          <p:nvPr>
            <p:ph type="sldNum" sz="quarter" idx="10"/>
          </p:nvPr>
        </p:nvSpPr>
        <p:spPr/>
        <p:txBody>
          <a:bodyPr/>
          <a:lstStyle/>
          <a:p>
            <a:pPr>
              <a:defRPr/>
            </a:pPr>
            <a:fld id="{5D058F37-33EE-461D-B975-D9FAEE0F581B}" type="slidenum">
              <a:rPr lang="en-US" smtClean="0"/>
              <a:pPr>
                <a:defRPr/>
              </a:pPr>
              <a:t>17</a:t>
            </a:fld>
            <a:endParaRPr lang="en-US"/>
          </a:p>
        </p:txBody>
      </p:sp>
      <p:sp>
        <p:nvSpPr>
          <p:cNvPr id="4" name="Title 3">
            <a:extLst>
              <a:ext uri="{FF2B5EF4-FFF2-40B4-BE49-F238E27FC236}">
                <a16:creationId xmlns:a16="http://schemas.microsoft.com/office/drawing/2014/main" id="{9C7B4983-2213-4BF0-A3C2-E4B09443974C}"/>
              </a:ext>
            </a:extLst>
          </p:cNvPr>
          <p:cNvSpPr>
            <a:spLocks noGrp="1"/>
          </p:cNvSpPr>
          <p:nvPr>
            <p:ph type="title"/>
          </p:nvPr>
        </p:nvSpPr>
        <p:spPr/>
        <p:txBody>
          <a:bodyPr/>
          <a:lstStyle/>
          <a:p>
            <a:r>
              <a:rPr lang="en-GB"/>
              <a:t>Short term outcomes</a:t>
            </a:r>
          </a:p>
        </p:txBody>
      </p:sp>
    </p:spTree>
    <p:extLst>
      <p:ext uri="{BB962C8B-B14F-4D97-AF65-F5344CB8AC3E}">
        <p14:creationId xmlns:p14="http://schemas.microsoft.com/office/powerpoint/2010/main" val="4210387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80D58A-77F5-4BE4-A532-0449AB89EC7A}"/>
              </a:ext>
            </a:extLst>
          </p:cNvPr>
          <p:cNvSpPr>
            <a:spLocks noGrp="1"/>
          </p:cNvSpPr>
          <p:nvPr>
            <p:ph idx="1"/>
          </p:nvPr>
        </p:nvSpPr>
        <p:spPr/>
        <p:txBody>
          <a:bodyPr/>
          <a:lstStyle/>
          <a:p>
            <a:endParaRPr lang="en-GB"/>
          </a:p>
          <a:p>
            <a:endParaRPr lang="en-GB"/>
          </a:p>
          <a:p>
            <a:endParaRPr lang="en-GB"/>
          </a:p>
          <a:p>
            <a:r>
              <a:rPr lang="en-GB" sz="2400" b="1">
                <a:solidFill>
                  <a:schemeClr val="bg1"/>
                </a:solidFill>
              </a:rPr>
              <a:t>Question and Answer session</a:t>
            </a:r>
          </a:p>
        </p:txBody>
      </p:sp>
      <p:sp>
        <p:nvSpPr>
          <p:cNvPr id="3" name="Slide Number Placeholder 2">
            <a:extLst>
              <a:ext uri="{FF2B5EF4-FFF2-40B4-BE49-F238E27FC236}">
                <a16:creationId xmlns:a16="http://schemas.microsoft.com/office/drawing/2014/main" id="{F683538F-97E5-49B0-95B7-0E21F8AC269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058F37-33EE-461D-B975-D9FAEE0F581B}" type="slidenum">
              <a:rPr kumimoji="0" lang="en-US" sz="1400" b="0" i="0" u="none" strike="noStrike" kern="1200" cap="none" spc="0" normalizeH="0" baseline="0" noProof="0" smtClean="0">
                <a:ln>
                  <a:noFill/>
                </a:ln>
                <a:solidFill>
                  <a:srgbClr val="6B2876"/>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a:ln>
                <a:noFill/>
              </a:ln>
              <a:solidFill>
                <a:srgbClr val="6B2876"/>
              </a:solidFill>
              <a:effectLst/>
              <a:uLnTx/>
              <a:uFillTx/>
              <a:latin typeface="Arial" charset="0"/>
              <a:ea typeface="+mn-ea"/>
              <a:cs typeface="+mn-cs"/>
            </a:endParaRPr>
          </a:p>
        </p:txBody>
      </p:sp>
      <p:sp>
        <p:nvSpPr>
          <p:cNvPr id="4" name="Title 3">
            <a:extLst>
              <a:ext uri="{FF2B5EF4-FFF2-40B4-BE49-F238E27FC236}">
                <a16:creationId xmlns:a16="http://schemas.microsoft.com/office/drawing/2014/main" id="{6C9A7CE6-24FD-459B-B1B8-8887D729FEE6}"/>
              </a:ext>
            </a:extLst>
          </p:cNvPr>
          <p:cNvSpPr>
            <a:spLocks noGrp="1"/>
          </p:cNvSpPr>
          <p:nvPr>
            <p:ph type="title"/>
          </p:nvPr>
        </p:nvSpPr>
        <p:spPr/>
        <p:txBody>
          <a:bodyPr/>
          <a:lstStyle/>
          <a:p>
            <a:endParaRPr lang="en-GB"/>
          </a:p>
        </p:txBody>
      </p:sp>
      <p:sp>
        <p:nvSpPr>
          <p:cNvPr id="5" name="TextBox 4">
            <a:extLst>
              <a:ext uri="{FF2B5EF4-FFF2-40B4-BE49-F238E27FC236}">
                <a16:creationId xmlns:a16="http://schemas.microsoft.com/office/drawing/2014/main" id="{FC7D2277-E852-422F-B277-768CD95C6E09}"/>
              </a:ext>
            </a:extLst>
          </p:cNvPr>
          <p:cNvSpPr txBox="1"/>
          <p:nvPr/>
        </p:nvSpPr>
        <p:spPr>
          <a:xfrm>
            <a:off x="577849" y="3522924"/>
            <a:ext cx="5592131" cy="461665"/>
          </a:xfrm>
          <a:prstGeom prst="rect">
            <a:avLst/>
          </a:prstGeom>
          <a:noFill/>
        </p:spPr>
        <p:txBody>
          <a:bodyPr wrap="square">
            <a:spAutoFit/>
          </a:bodyPr>
          <a:lstStyle/>
          <a:p>
            <a:r>
              <a:rPr lang="en-GB" sz="2400" dirty="0">
                <a:solidFill>
                  <a:schemeClr val="bg1"/>
                </a:solidFill>
                <a:latin typeface="Calibri" panose="020F0502020204030204" pitchFamily="34" charset="0"/>
                <a:cs typeface="Calibri" panose="020F0502020204030204" pitchFamily="34" charset="0"/>
              </a:rPr>
              <a:t>Please tweet about the event at </a:t>
            </a: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#OTStax.</a:t>
            </a:r>
            <a:endParaRPr lang="en-GB"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981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Large confetti"/>
          <p:cNvSpPr>
            <a:spLocks noGrp="1"/>
          </p:cNvSpPr>
          <p:nvPr>
            <p:ph type="ctrTitle"/>
          </p:nvPr>
        </p:nvSpPr>
        <p:spPr>
          <a:xfrm>
            <a:off x="660400" y="1804754"/>
            <a:ext cx="7183462" cy="400110"/>
          </a:xfrm>
          <a:ln/>
        </p:spPr>
        <p:txBody>
          <a:bodyPr/>
          <a:lstStyle/>
          <a:p>
            <a:pPr algn="ctr">
              <a:defRPr/>
            </a:pPr>
            <a:r>
              <a:rPr lang="en-GB" sz="2000" b="0"/>
              <a:t>The OTS webinar</a:t>
            </a:r>
          </a:p>
        </p:txBody>
      </p:sp>
      <p:sp>
        <p:nvSpPr>
          <p:cNvPr id="5123" name="Subtitle 5"/>
          <p:cNvSpPr>
            <a:spLocks noGrp="1"/>
          </p:cNvSpPr>
          <p:nvPr>
            <p:ph type="subTitle" sz="quarter" idx="1"/>
          </p:nvPr>
        </p:nvSpPr>
        <p:spPr>
          <a:xfrm>
            <a:off x="660400" y="2564904"/>
            <a:ext cx="7388944" cy="769441"/>
          </a:xfrm>
        </p:spPr>
        <p:txBody>
          <a:bodyPr/>
          <a:lstStyle/>
          <a:p>
            <a:endParaRPr lang="en-US" altLang="en-US">
              <a:solidFill>
                <a:schemeClr val="tx1"/>
              </a:solidFill>
            </a:endParaRPr>
          </a:p>
          <a:p>
            <a:pPr>
              <a:lnSpc>
                <a:spcPct val="100000"/>
              </a:lnSpc>
            </a:pPr>
            <a:endParaRPr lang="en-US" altLang="en-US" sz="1600" i="1"/>
          </a:p>
        </p:txBody>
      </p:sp>
    </p:spTree>
    <p:extLst>
      <p:ext uri="{BB962C8B-B14F-4D97-AF65-F5344CB8AC3E}">
        <p14:creationId xmlns:p14="http://schemas.microsoft.com/office/powerpoint/2010/main" val="389886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Large confetti"/>
          <p:cNvSpPr>
            <a:spLocks noGrp="1"/>
          </p:cNvSpPr>
          <p:nvPr>
            <p:ph type="ctrTitle"/>
          </p:nvPr>
        </p:nvSpPr>
        <p:spPr>
          <a:xfrm>
            <a:off x="660400" y="1804754"/>
            <a:ext cx="7183462" cy="400110"/>
          </a:xfrm>
          <a:ln/>
        </p:spPr>
        <p:txBody>
          <a:bodyPr/>
          <a:lstStyle/>
          <a:p>
            <a:pPr>
              <a:defRPr/>
            </a:pPr>
            <a:r>
              <a:rPr lang="en-GB" sz="2000" b="0"/>
              <a:t>Agenda</a:t>
            </a:r>
          </a:p>
        </p:txBody>
      </p:sp>
      <p:sp>
        <p:nvSpPr>
          <p:cNvPr id="5123" name="Subtitle 5"/>
          <p:cNvSpPr>
            <a:spLocks noGrp="1"/>
          </p:cNvSpPr>
          <p:nvPr>
            <p:ph type="subTitle" sz="quarter" idx="1"/>
          </p:nvPr>
        </p:nvSpPr>
        <p:spPr>
          <a:xfrm>
            <a:off x="660400" y="2564904"/>
            <a:ext cx="7388944" cy="3385542"/>
          </a:xfrm>
        </p:spPr>
        <p:txBody>
          <a:bodyPr/>
          <a:lstStyle/>
          <a:p>
            <a:pPr lvl="0">
              <a:spcAft>
                <a:spcPts val="0"/>
              </a:spcAft>
            </a:pPr>
            <a:r>
              <a:rPr lang="en-GB" sz="2000" dirty="0">
                <a:latin typeface="Calibri" panose="020F0502020204030204" pitchFamily="34" charset="0"/>
                <a:ea typeface="Calibri" panose="020F0502020204030204" pitchFamily="34" charset="0"/>
              </a:rPr>
              <a:t>Welcome 	</a:t>
            </a:r>
            <a:r>
              <a:rPr lang="en-GB" sz="2000">
                <a:latin typeface="Calibri" panose="020F0502020204030204" pitchFamily="34" charset="0"/>
                <a:ea typeface="Calibri" panose="020F0502020204030204" pitchFamily="34" charset="0"/>
              </a:rPr>
              <a:t>	</a:t>
            </a:r>
          </a:p>
          <a:p>
            <a:pPr lvl="0">
              <a:spcAft>
                <a:spcPts val="0"/>
              </a:spcAft>
            </a:pPr>
            <a:r>
              <a:rPr lang="en-GB" sz="2000">
                <a:latin typeface="Calibri" panose="020F0502020204030204" pitchFamily="34" charset="0"/>
                <a:ea typeface="Times New Roman" panose="02020603050405020304" pitchFamily="18" charset="0"/>
              </a:rPr>
              <a:t>Introduction </a:t>
            </a:r>
            <a:r>
              <a:rPr lang="en-GB" sz="2000" dirty="0">
                <a:latin typeface="Calibri" panose="020F0502020204030204" pitchFamily="34" charset="0"/>
                <a:ea typeface="Times New Roman" panose="02020603050405020304" pitchFamily="18" charset="0"/>
              </a:rPr>
              <a:t>		Bill Dodwell – OTS Tax Director</a:t>
            </a:r>
          </a:p>
          <a:p>
            <a:pPr lvl="0">
              <a:lnSpc>
                <a:spcPct val="100000"/>
              </a:lnSpc>
              <a:spcBef>
                <a:spcPts val="0"/>
              </a:spcBef>
              <a:spcAft>
                <a:spcPts val="0"/>
              </a:spcAft>
            </a:pPr>
            <a:endParaRPr lang="en-GB" sz="2000" dirty="0">
              <a:latin typeface="Calibri" panose="020F0502020204030204" pitchFamily="34" charset="0"/>
              <a:ea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rPr>
              <a:t>Capital Gains Tax Review			  David Halsey</a:t>
            </a:r>
          </a:p>
          <a:p>
            <a:pPr>
              <a:spcAft>
                <a:spcPts val="0"/>
              </a:spcAft>
            </a:pPr>
            <a:r>
              <a:rPr lang="en-GB" sz="2000" dirty="0">
                <a:latin typeface="Calibri" panose="020F0502020204030204" pitchFamily="34" charset="0"/>
                <a:ea typeface="Calibri" panose="020F0502020204030204" pitchFamily="34" charset="0"/>
              </a:rPr>
              <a:t>Making better use of third party data 	  Bethan Kay</a:t>
            </a:r>
          </a:p>
          <a:p>
            <a:pPr>
              <a:spcAft>
                <a:spcPts val="0"/>
              </a:spcAft>
            </a:pPr>
            <a:r>
              <a:rPr lang="en-GB" sz="2000" dirty="0">
                <a:latin typeface="Calibri" panose="020F0502020204030204" pitchFamily="34" charset="0"/>
                <a:ea typeface="Calibri" panose="020F0502020204030204" pitchFamily="34" charset="0"/>
              </a:rPr>
              <a:t>Potential for moving the end of the tax year   Hannah Smith</a:t>
            </a:r>
          </a:p>
          <a:p>
            <a:pPr>
              <a:spcAft>
                <a:spcPts val="0"/>
              </a:spcAft>
            </a:pPr>
            <a:r>
              <a:rPr lang="en-GB" sz="2000" dirty="0">
                <a:latin typeface="Calibri" panose="020F0502020204030204" pitchFamily="34" charset="0"/>
                <a:ea typeface="Calibri" panose="020F0502020204030204" pitchFamily="34" charset="0"/>
              </a:rPr>
              <a:t>Q&amp;A, led by			      	  Bill Dodwell          </a:t>
            </a:r>
            <a:r>
              <a:rPr lang="en-GB" sz="1800" dirty="0">
                <a:latin typeface="Calibri" panose="020F0502020204030204" pitchFamily="34" charset="0"/>
                <a:ea typeface="Calibri" panose="020F0502020204030204" pitchFamily="34" charset="0"/>
              </a:rPr>
              <a:t>      </a:t>
            </a:r>
          </a:p>
          <a:p>
            <a:pPr>
              <a:lnSpc>
                <a:spcPct val="100000"/>
              </a:lnSpc>
            </a:pPr>
            <a:endParaRPr lang="en-US" altLang="en-US" sz="1600" i="1" dirty="0"/>
          </a:p>
        </p:txBody>
      </p:sp>
      <p:sp>
        <p:nvSpPr>
          <p:cNvPr id="6" name="TextBox 5">
            <a:extLst>
              <a:ext uri="{FF2B5EF4-FFF2-40B4-BE49-F238E27FC236}">
                <a16:creationId xmlns:a16="http://schemas.microsoft.com/office/drawing/2014/main" id="{C2E4DE9B-4BA7-4189-85A3-3BAFA4A06266}"/>
              </a:ext>
            </a:extLst>
          </p:cNvPr>
          <p:cNvSpPr txBox="1"/>
          <p:nvPr/>
        </p:nvSpPr>
        <p:spPr>
          <a:xfrm>
            <a:off x="4607511" y="727536"/>
            <a:ext cx="4953740" cy="830997"/>
          </a:xfrm>
          <a:prstGeom prst="rect">
            <a:avLst/>
          </a:prstGeom>
          <a:noFill/>
        </p:spPr>
        <p:txBody>
          <a:bodyPr wrap="square">
            <a:spAutoFit/>
          </a:bodyPr>
          <a:lstStyle/>
          <a:p>
            <a:r>
              <a:rPr lang="en-GB" sz="2400" dirty="0">
                <a:solidFill>
                  <a:srgbClr val="000000"/>
                </a:solidFill>
                <a:latin typeface="Calibri" panose="020F0502020204030204" pitchFamily="34" charset="0"/>
                <a:cs typeface="Calibri" panose="020F0502020204030204" pitchFamily="34" charset="0"/>
              </a:rPr>
              <a:t>Please tweet about the event at </a:t>
            </a:r>
            <a:r>
              <a:rPr lang="en-GB" sz="24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#OTStax.</a:t>
            </a:r>
            <a:endParaRPr lang="en-GB"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361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80D58A-77F5-4BE4-A532-0449AB89EC7A}"/>
              </a:ext>
            </a:extLst>
          </p:cNvPr>
          <p:cNvSpPr>
            <a:spLocks noGrp="1"/>
          </p:cNvSpPr>
          <p:nvPr>
            <p:ph idx="1"/>
          </p:nvPr>
        </p:nvSpPr>
        <p:spPr/>
        <p:txBody>
          <a:bodyPr/>
          <a:lstStyle/>
          <a:p>
            <a:endParaRPr lang="en-GB"/>
          </a:p>
          <a:p>
            <a:endParaRPr lang="en-GB"/>
          </a:p>
          <a:p>
            <a:endParaRPr lang="en-GB"/>
          </a:p>
          <a:p>
            <a:r>
              <a:rPr lang="en-GB" sz="2400" b="1">
                <a:solidFill>
                  <a:schemeClr val="bg1"/>
                </a:solidFill>
              </a:rPr>
              <a:t>CGT review - Simplifying by design  </a:t>
            </a:r>
          </a:p>
        </p:txBody>
      </p:sp>
      <p:sp>
        <p:nvSpPr>
          <p:cNvPr id="3" name="Slide Number Placeholder 2">
            <a:extLst>
              <a:ext uri="{FF2B5EF4-FFF2-40B4-BE49-F238E27FC236}">
                <a16:creationId xmlns:a16="http://schemas.microsoft.com/office/drawing/2014/main" id="{F683538F-97E5-49B0-95B7-0E21F8AC269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058F37-33EE-461D-B975-D9FAEE0F581B}" type="slidenum">
              <a:rPr kumimoji="0" lang="en-US" sz="1400" b="0" i="0" u="none" strike="noStrike" kern="1200" cap="none" spc="0" normalizeH="0" baseline="0" noProof="0" smtClean="0">
                <a:ln>
                  <a:noFill/>
                </a:ln>
                <a:solidFill>
                  <a:srgbClr val="6B2876"/>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6B2876"/>
              </a:solidFill>
              <a:effectLst/>
              <a:uLnTx/>
              <a:uFillTx/>
              <a:latin typeface="Arial" charset="0"/>
              <a:ea typeface="+mn-ea"/>
              <a:cs typeface="+mn-cs"/>
            </a:endParaRPr>
          </a:p>
        </p:txBody>
      </p:sp>
      <p:sp>
        <p:nvSpPr>
          <p:cNvPr id="4" name="Title 3">
            <a:extLst>
              <a:ext uri="{FF2B5EF4-FFF2-40B4-BE49-F238E27FC236}">
                <a16:creationId xmlns:a16="http://schemas.microsoft.com/office/drawing/2014/main" id="{6C9A7CE6-24FD-459B-B1B8-8887D729FEE6}"/>
              </a:ext>
            </a:extLst>
          </p:cNvPr>
          <p:cNvSpPr>
            <a:spLocks noGrp="1"/>
          </p:cNvSpPr>
          <p:nvPr>
            <p:ph type="title"/>
          </p:nvPr>
        </p:nvSpPr>
        <p:spPr/>
        <p:txBody>
          <a:bodyPr/>
          <a:lstStyle/>
          <a:p>
            <a:endParaRPr lang="en-GB"/>
          </a:p>
        </p:txBody>
      </p:sp>
      <p:sp>
        <p:nvSpPr>
          <p:cNvPr id="6" name="TextBox 5">
            <a:extLst>
              <a:ext uri="{FF2B5EF4-FFF2-40B4-BE49-F238E27FC236}">
                <a16:creationId xmlns:a16="http://schemas.microsoft.com/office/drawing/2014/main" id="{F9A8EA27-D001-46D6-BA2E-D6EF8A72FD2A}"/>
              </a:ext>
            </a:extLst>
          </p:cNvPr>
          <p:cNvSpPr txBox="1"/>
          <p:nvPr/>
        </p:nvSpPr>
        <p:spPr>
          <a:xfrm>
            <a:off x="577850" y="3531803"/>
            <a:ext cx="4962616" cy="400110"/>
          </a:xfrm>
          <a:prstGeom prst="rect">
            <a:avLst/>
          </a:prstGeom>
          <a:noFill/>
        </p:spPr>
        <p:txBody>
          <a:bodyPr wrap="square">
            <a:spAutoFit/>
          </a:bodyPr>
          <a:lstStyle/>
          <a:p>
            <a:r>
              <a:rPr lang="en-GB" sz="2000" dirty="0">
                <a:solidFill>
                  <a:schemeClr val="bg1"/>
                </a:solidFill>
                <a:latin typeface="Calibri" panose="020F0502020204030204" pitchFamily="34" charset="0"/>
                <a:cs typeface="Calibri" panose="020F0502020204030204" pitchFamily="34" charset="0"/>
              </a:rPr>
              <a:t>Please tweet about the event at </a:t>
            </a:r>
            <a:r>
              <a:rPr lang="en-GB"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#OTStax.</a:t>
            </a:r>
            <a:endParaRPr lang="en-GB"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690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61CE9-7B51-4DB1-AAFE-FF1F335845F3}"/>
              </a:ext>
            </a:extLst>
          </p:cNvPr>
          <p:cNvSpPr>
            <a:spLocks noGrp="1"/>
          </p:cNvSpPr>
          <p:nvPr>
            <p:ph idx="1"/>
          </p:nvPr>
        </p:nvSpPr>
        <p:spPr/>
        <p:txBody>
          <a:bodyPr/>
          <a:lstStyle/>
          <a:p>
            <a:r>
              <a:rPr lang="en-GB"/>
              <a:t>Chancellor’s letter 13 July 2020	</a:t>
            </a:r>
          </a:p>
          <a:p>
            <a:r>
              <a:rPr lang="en-GB" sz="4000"/>
              <a:t>	</a:t>
            </a:r>
            <a:r>
              <a:rPr lang="en-GB"/>
              <a:t>“This review should identify opportunities relating to administrative and technical issues as well as areas where the present rules can distort behaviour or do not meet their policy intent. In particular, I would be interested in any proposals from the OTS on the regime of allowances, exemptions, reliefs and the treatment of losses within CGT, and the interactions of how gains are taxed compared to other types of income.“</a:t>
            </a:r>
          </a:p>
        </p:txBody>
      </p:sp>
      <p:sp>
        <p:nvSpPr>
          <p:cNvPr id="3" name="Slide Number Placeholder 2">
            <a:extLst>
              <a:ext uri="{FF2B5EF4-FFF2-40B4-BE49-F238E27FC236}">
                <a16:creationId xmlns:a16="http://schemas.microsoft.com/office/drawing/2014/main" id="{D4A4E6DE-D8DB-476D-9A54-3A456530B15C}"/>
              </a:ext>
            </a:extLst>
          </p:cNvPr>
          <p:cNvSpPr>
            <a:spLocks noGrp="1"/>
          </p:cNvSpPr>
          <p:nvPr>
            <p:ph type="sldNum" sz="quarter" idx="10"/>
          </p:nvPr>
        </p:nvSpPr>
        <p:spPr/>
        <p:txBody>
          <a:bodyPr/>
          <a:lstStyle/>
          <a:p>
            <a:pPr>
              <a:defRPr/>
            </a:pPr>
            <a:fld id="{5D058F37-33EE-461D-B975-D9FAEE0F581B}" type="slidenum">
              <a:rPr lang="en-US" smtClean="0"/>
              <a:pPr>
                <a:defRPr/>
              </a:pPr>
              <a:t>4</a:t>
            </a:fld>
            <a:endParaRPr lang="en-US"/>
          </a:p>
        </p:txBody>
      </p:sp>
      <p:sp>
        <p:nvSpPr>
          <p:cNvPr id="4" name="Title 3">
            <a:extLst>
              <a:ext uri="{FF2B5EF4-FFF2-40B4-BE49-F238E27FC236}">
                <a16:creationId xmlns:a16="http://schemas.microsoft.com/office/drawing/2014/main" id="{AA9B2A4D-D0FA-4916-ADF2-EC281277F8BD}"/>
              </a:ext>
            </a:extLst>
          </p:cNvPr>
          <p:cNvSpPr>
            <a:spLocks noGrp="1"/>
          </p:cNvSpPr>
          <p:nvPr>
            <p:ph type="title"/>
          </p:nvPr>
        </p:nvSpPr>
        <p:spPr/>
        <p:txBody>
          <a:bodyPr/>
          <a:lstStyle/>
          <a:p>
            <a:r>
              <a:rPr lang="en-GB"/>
              <a:t>Capital Gains Tax review</a:t>
            </a:r>
          </a:p>
        </p:txBody>
      </p:sp>
    </p:spTree>
    <p:extLst>
      <p:ext uri="{BB962C8B-B14F-4D97-AF65-F5344CB8AC3E}">
        <p14:creationId xmlns:p14="http://schemas.microsoft.com/office/powerpoint/2010/main" val="54113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C0E50D-AD1E-4FF9-ACAE-0FA7F1A5AF51}"/>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058F37-33EE-461D-B975-D9FAEE0F581B}" type="slidenum">
              <a:rPr kumimoji="0" lang="en-US" sz="1400" b="0" i="0" u="none" strike="noStrike" kern="1200" cap="none" spc="0" normalizeH="0" baseline="0" noProof="0" smtClean="0">
                <a:ln>
                  <a:noFill/>
                </a:ln>
                <a:solidFill>
                  <a:srgbClr val="6B2876"/>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a:ln>
                <a:noFill/>
              </a:ln>
              <a:solidFill>
                <a:srgbClr val="6B2876"/>
              </a:solidFill>
              <a:effectLst/>
              <a:uLnTx/>
              <a:uFillTx/>
              <a:latin typeface="Arial" charset="0"/>
              <a:ea typeface="+mn-ea"/>
              <a:cs typeface="+mn-cs"/>
            </a:endParaRPr>
          </a:p>
        </p:txBody>
      </p:sp>
      <p:sp>
        <p:nvSpPr>
          <p:cNvPr id="6" name="Content Placeholder 1">
            <a:extLst>
              <a:ext uri="{FF2B5EF4-FFF2-40B4-BE49-F238E27FC236}">
                <a16:creationId xmlns:a16="http://schemas.microsoft.com/office/drawing/2014/main" id="{EE0AABC7-9718-41E1-B8E0-CDBA36F61B00}"/>
              </a:ext>
            </a:extLst>
          </p:cNvPr>
          <p:cNvSpPr>
            <a:spLocks noGrp="1"/>
          </p:cNvSpPr>
          <p:nvPr>
            <p:ph idx="1"/>
          </p:nvPr>
        </p:nvSpPr>
        <p:spPr>
          <a:xfrm>
            <a:off x="577850" y="1124744"/>
            <a:ext cx="8750300" cy="5184576"/>
          </a:xfrm>
        </p:spPr>
        <p:txBody>
          <a:bodyPr/>
          <a:lstStyle/>
          <a:p>
            <a:pPr>
              <a:lnSpc>
                <a:spcPct val="107000"/>
              </a:lnSpc>
              <a:spcAft>
                <a:spcPts val="800"/>
              </a:spcAft>
            </a:pPr>
            <a:endParaRPr lang="en-GB"/>
          </a:p>
          <a:p>
            <a:pPr>
              <a:lnSpc>
                <a:spcPct val="107000"/>
              </a:lnSpc>
              <a:spcAft>
                <a:spcPts val="800"/>
              </a:spcAft>
            </a:pPr>
            <a:endParaRPr lang="en-GB"/>
          </a:p>
          <a:p>
            <a:pPr>
              <a:lnSpc>
                <a:spcPct val="107000"/>
              </a:lnSpc>
              <a:spcAft>
                <a:spcPts val="800"/>
              </a:spcAft>
            </a:pPr>
            <a:endParaRPr lang="en-GB"/>
          </a:p>
          <a:p>
            <a:pPr>
              <a:lnSpc>
                <a:spcPct val="107000"/>
              </a:lnSpc>
              <a:spcAft>
                <a:spcPts val="800"/>
              </a:spcAft>
            </a:pPr>
            <a:endParaRPr lang="en-GB" sz="180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B0A8BEB-2269-4B49-9CF8-40ECBB0AD7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5452" y="1664804"/>
            <a:ext cx="8407598" cy="4104455"/>
          </a:xfrm>
          <a:prstGeom prst="rect">
            <a:avLst/>
          </a:prstGeom>
          <a:noFill/>
          <a:ln>
            <a:noFill/>
          </a:ln>
        </p:spPr>
      </p:pic>
      <p:sp>
        <p:nvSpPr>
          <p:cNvPr id="9" name="Title 3">
            <a:extLst>
              <a:ext uri="{FF2B5EF4-FFF2-40B4-BE49-F238E27FC236}">
                <a16:creationId xmlns:a16="http://schemas.microsoft.com/office/drawing/2014/main" id="{4DC8BA52-CD15-4373-A770-FA9C9F97F239}"/>
              </a:ext>
            </a:extLst>
          </p:cNvPr>
          <p:cNvSpPr>
            <a:spLocks noGrp="1"/>
          </p:cNvSpPr>
          <p:nvPr>
            <p:ph type="title"/>
          </p:nvPr>
        </p:nvSpPr>
        <p:spPr>
          <a:xfrm>
            <a:off x="577850" y="260350"/>
            <a:ext cx="8750300" cy="762000"/>
          </a:xfrm>
        </p:spPr>
        <p:txBody>
          <a:bodyPr/>
          <a:lstStyle/>
          <a:p>
            <a:r>
              <a:rPr lang="en-GB"/>
              <a:t>First report: Rates and thresholds</a:t>
            </a:r>
            <a:br>
              <a:rPr lang="en-GB"/>
            </a:br>
            <a:r>
              <a:rPr lang="en-GB"/>
              <a:t>– a framework for policy choice</a:t>
            </a:r>
          </a:p>
        </p:txBody>
      </p:sp>
    </p:spTree>
    <p:extLst>
      <p:ext uri="{BB962C8B-B14F-4D97-AF65-F5344CB8AC3E}">
        <p14:creationId xmlns:p14="http://schemas.microsoft.com/office/powerpoint/2010/main" val="41501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DCF763-1D6A-49A4-B385-DA5364107FD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058F37-33EE-461D-B975-D9FAEE0F581B}" type="slidenum">
              <a:rPr kumimoji="0" lang="en-US" sz="1400" b="0" i="0" u="none" strike="noStrike" kern="1200" cap="none" spc="0" normalizeH="0" baseline="0" noProof="0" smtClean="0">
                <a:ln>
                  <a:noFill/>
                </a:ln>
                <a:solidFill>
                  <a:srgbClr val="6B2876"/>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srgbClr val="6B2876"/>
              </a:solidFill>
              <a:effectLst/>
              <a:uLnTx/>
              <a:uFillTx/>
              <a:latin typeface="Arial" charset="0"/>
              <a:ea typeface="+mn-ea"/>
              <a:cs typeface="+mn-cs"/>
            </a:endParaRPr>
          </a:p>
        </p:txBody>
      </p:sp>
      <p:sp>
        <p:nvSpPr>
          <p:cNvPr id="4" name="Title 3">
            <a:extLst>
              <a:ext uri="{FF2B5EF4-FFF2-40B4-BE49-F238E27FC236}">
                <a16:creationId xmlns:a16="http://schemas.microsoft.com/office/drawing/2014/main" id="{72D642BB-DE0E-4F4A-BE49-39DB3A1D8863}"/>
              </a:ext>
            </a:extLst>
          </p:cNvPr>
          <p:cNvSpPr>
            <a:spLocks noGrp="1"/>
          </p:cNvSpPr>
          <p:nvPr>
            <p:ph type="title"/>
          </p:nvPr>
        </p:nvSpPr>
        <p:spPr/>
        <p:txBody>
          <a:bodyPr/>
          <a:lstStyle/>
          <a:p>
            <a:r>
              <a:rPr lang="en-GB"/>
              <a:t>First report: Annual Exempt Amount </a:t>
            </a:r>
          </a:p>
        </p:txBody>
      </p:sp>
      <p:pic>
        <p:nvPicPr>
          <p:cNvPr id="2049" name="Picture 9">
            <a:extLst>
              <a:ext uri="{FF2B5EF4-FFF2-40B4-BE49-F238E27FC236}">
                <a16:creationId xmlns:a16="http://schemas.microsoft.com/office/drawing/2014/main" id="{2DB6A288-3BC4-4779-9B99-98F7531EA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1700808"/>
            <a:ext cx="6576394" cy="42070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0">
            <a:extLst>
              <a:ext uri="{FF2B5EF4-FFF2-40B4-BE49-F238E27FC236}">
                <a16:creationId xmlns:a16="http://schemas.microsoft.com/office/drawing/2014/main" id="{E40DDF52-4CBE-4154-A2DD-14433A85C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42" y="2063750"/>
            <a:ext cx="1043426" cy="4390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629F6E76-8414-4822-B898-1F6D1DA99255}"/>
              </a:ext>
            </a:extLst>
          </p:cNvPr>
          <p:cNvSpPr>
            <a:spLocks noChangeArrowheads="1"/>
          </p:cNvSpPr>
          <p:nvPr/>
        </p:nvSpPr>
        <p:spPr bwMode="auto">
          <a:xfrm>
            <a:off x="488504" y="1333558"/>
            <a:ext cx="72008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2000" b="0" i="0" u="none" strike="noStrike" kern="1200" cap="none" spc="0" normalizeH="0" baseline="0" noProof="0">
                <a:ln>
                  <a:noFill/>
                </a:ln>
                <a:solidFill>
                  <a:srgbClr val="873185"/>
                </a:solidFill>
                <a:effectLst/>
                <a:uLnTx/>
                <a:uFillTx/>
                <a:latin typeface="Arial"/>
                <a:ea typeface="Times New Roman" panose="02020603050405020304" pitchFamily="18" charset="0"/>
                <a:cs typeface="Times New Roman" panose="02020603050405020304" pitchFamily="18" charset="0"/>
              </a:rPr>
              <a:t>Frequency of net gains up to £15,000 for tax year 2017-18</a:t>
            </a:r>
            <a:endParaRPr kumimoji="0" lang="en-GB" altLang="en-US" sz="20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382088E8-3816-494B-8FF1-3A50FA2BC614}"/>
              </a:ext>
            </a:extLst>
          </p:cNvPr>
          <p:cNvSpPr txBox="1"/>
          <p:nvPr/>
        </p:nvSpPr>
        <p:spPr>
          <a:xfrm>
            <a:off x="6897216" y="3140968"/>
            <a:ext cx="2232248" cy="100811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50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DCF763-1D6A-49A4-B385-DA5364107FD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058F37-33EE-461D-B975-D9FAEE0F581B}" type="slidenum">
              <a:rPr kumimoji="0" lang="en-US" sz="1400" b="0" i="0" u="none" strike="noStrike" kern="1200" cap="none" spc="0" normalizeH="0" baseline="0" noProof="0" smtClean="0">
                <a:ln>
                  <a:noFill/>
                </a:ln>
                <a:solidFill>
                  <a:srgbClr val="6B2876"/>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a:ln>
                <a:noFill/>
              </a:ln>
              <a:solidFill>
                <a:srgbClr val="6B2876"/>
              </a:solidFill>
              <a:effectLst/>
              <a:uLnTx/>
              <a:uFillTx/>
              <a:latin typeface="Arial" charset="0"/>
              <a:ea typeface="+mn-ea"/>
              <a:cs typeface="+mn-cs"/>
            </a:endParaRPr>
          </a:p>
        </p:txBody>
      </p:sp>
      <p:sp>
        <p:nvSpPr>
          <p:cNvPr id="4" name="Title 3">
            <a:extLst>
              <a:ext uri="{FF2B5EF4-FFF2-40B4-BE49-F238E27FC236}">
                <a16:creationId xmlns:a16="http://schemas.microsoft.com/office/drawing/2014/main" id="{72D642BB-DE0E-4F4A-BE49-39DB3A1D8863}"/>
              </a:ext>
            </a:extLst>
          </p:cNvPr>
          <p:cNvSpPr>
            <a:spLocks noGrp="1"/>
          </p:cNvSpPr>
          <p:nvPr>
            <p:ph type="title"/>
          </p:nvPr>
        </p:nvSpPr>
        <p:spPr/>
        <p:txBody>
          <a:bodyPr/>
          <a:lstStyle/>
          <a:p>
            <a:r>
              <a:rPr lang="en-GB"/>
              <a:t>First report: other areas</a:t>
            </a:r>
          </a:p>
        </p:txBody>
      </p:sp>
      <p:sp>
        <p:nvSpPr>
          <p:cNvPr id="6" name="Rectangle 3">
            <a:extLst>
              <a:ext uri="{FF2B5EF4-FFF2-40B4-BE49-F238E27FC236}">
                <a16:creationId xmlns:a16="http://schemas.microsoft.com/office/drawing/2014/main" id="{193647D6-D411-4A42-8B2F-EE08654E7963}"/>
              </a:ext>
            </a:extLst>
          </p:cNvPr>
          <p:cNvSpPr>
            <a:spLocks noChangeArrowheads="1"/>
          </p:cNvSpPr>
          <p:nvPr/>
        </p:nvSpPr>
        <p:spPr bwMode="auto">
          <a:xfrm>
            <a:off x="475234" y="8148712"/>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Humnst777 Lt BT" panose="020B0402030504020204" pitchFamily="34" charset="0"/>
                <a:ea typeface="Times New Roman" panose="02020603050405020304" pitchFamily="18" charset="0"/>
                <a:cs typeface="Times New Roman" panose="02020603050405020304" pitchFamily="18" charset="0"/>
              </a:rPr>
              <a:t>Source: OTS</a:t>
            </a: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Content Placeholder 1">
            <a:extLst>
              <a:ext uri="{FF2B5EF4-FFF2-40B4-BE49-F238E27FC236}">
                <a16:creationId xmlns:a16="http://schemas.microsoft.com/office/drawing/2014/main" id="{1823FFCA-ED34-429A-8A08-CA9CBB4B3005}"/>
              </a:ext>
            </a:extLst>
          </p:cNvPr>
          <p:cNvSpPr>
            <a:spLocks noGrp="1"/>
          </p:cNvSpPr>
          <p:nvPr>
            <p:ph idx="1"/>
          </p:nvPr>
        </p:nvSpPr>
        <p:spPr>
          <a:xfrm>
            <a:off x="475234" y="1340768"/>
            <a:ext cx="8750300" cy="4866158"/>
          </a:xfrm>
        </p:spPr>
        <p:txBody>
          <a:bodyPr/>
          <a:lstStyle/>
          <a:p>
            <a:r>
              <a:rPr lang="en-GB"/>
              <a:t>The government should consider removing the capital gains uplift on death and instead provide that the recipient is treated as acquiring the assets at the historic base cost of the person who has died. </a:t>
            </a:r>
          </a:p>
          <a:p>
            <a:r>
              <a:rPr lang="en-GB"/>
              <a:t>There is a policy judgement for government to make about the extent to which Capital Gains Tax reliefs should be used to seek to stimulate business investment and risk-taking.</a:t>
            </a:r>
          </a:p>
          <a:p>
            <a:r>
              <a:rPr lang="en-GB"/>
              <a:t>The OTS considers that Business Asset Disposal Relief is mistargeted if its objective is to stimulate business investment and risk-taking.</a:t>
            </a:r>
            <a:r>
              <a:rPr lang="en-GB" b="1"/>
              <a:t> </a:t>
            </a:r>
            <a:r>
              <a:rPr lang="en-GB"/>
              <a:t>The government should, having regard to pensions policy more broadly, consider replacing Business Asset Disposal Relief with a relief more focused on retirement.</a:t>
            </a:r>
          </a:p>
          <a:p>
            <a:r>
              <a:rPr lang="en-GB"/>
              <a:t>The government should abolish Investors Relief.</a:t>
            </a:r>
          </a:p>
          <a:p>
            <a:pPr>
              <a:lnSpc>
                <a:spcPct val="107000"/>
              </a:lnSpc>
              <a:spcAft>
                <a:spcPts val="800"/>
              </a:spcAft>
            </a:pPr>
            <a:endParaRPr lang="en-GB"/>
          </a:p>
          <a:p>
            <a:pPr>
              <a:lnSpc>
                <a:spcPct val="107000"/>
              </a:lnSpc>
              <a:spcAft>
                <a:spcPts val="800"/>
              </a:spcAft>
            </a:pPr>
            <a:endParaRPr lang="en-GB"/>
          </a:p>
          <a:p>
            <a:pPr>
              <a:lnSpc>
                <a:spcPct val="107000"/>
              </a:lnSpc>
              <a:spcAft>
                <a:spcPts val="800"/>
              </a:spcAft>
            </a:pPr>
            <a:endParaRPr lang="en-GB"/>
          </a:p>
          <a:p>
            <a:pPr>
              <a:lnSpc>
                <a:spcPct val="107000"/>
              </a:lnSpc>
              <a:spcAft>
                <a:spcPts val="800"/>
              </a:spcAft>
            </a:pPr>
            <a:endParaRPr lang="en-GB" sz="18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79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649424" y="260648"/>
            <a:ext cx="726945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spcBef>
                <a:spcPct val="20000"/>
              </a:spcBef>
              <a:buFont typeface="Calibri" panose="020F050202020403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1" indent="0" algn="l" defTabSz="914400" rtl="0" eaLnBrk="0" fontAlgn="base" latinLnBrk="0" hangingPunct="0">
              <a:lnSpc>
                <a:spcPct val="90000"/>
              </a:lnSpc>
              <a:spcBef>
                <a:spcPct val="20000"/>
              </a:spcBef>
              <a:spcAft>
                <a:spcPct val="0"/>
              </a:spcAft>
              <a:buClrTx/>
              <a:buSzTx/>
              <a:buFont typeface="Calibri" panose="020F0502020204030204" pitchFamily="34" charset="0"/>
              <a:buNone/>
              <a:tabLst/>
              <a:defRPr/>
            </a:pPr>
            <a:r>
              <a:rPr kumimoji="0" lang="en-GB" altLang="en-US" sz="2400" b="0" i="0" u="none" strike="noStrike" kern="1200" cap="none" spc="0" normalizeH="0" baseline="0" noProof="0">
                <a:ln>
                  <a:noFill/>
                </a:ln>
                <a:solidFill>
                  <a:srgbClr val="6B2876"/>
                </a:solidFill>
                <a:effectLst/>
                <a:uLnTx/>
                <a:uFillTx/>
                <a:latin typeface="Arial Black"/>
                <a:ea typeface="+mn-ea"/>
                <a:cs typeface="Arial" panose="020B0604020202020204" pitchFamily="34" charset="0"/>
              </a:rPr>
              <a:t>Second Report: selected areas of interest</a:t>
            </a:r>
            <a:endParaRPr kumimoji="0" lang="en-US" altLang="en-US" sz="2400" b="0" i="0" u="none" strike="noStrike" kern="1200" cap="none" spc="0" normalizeH="0" baseline="0" noProof="0">
              <a:ln>
                <a:noFill/>
              </a:ln>
              <a:solidFill>
                <a:srgbClr val="6B2876"/>
              </a:solidFill>
              <a:effectLst/>
              <a:uLnTx/>
              <a:uFillTx/>
              <a:latin typeface="Arial Black"/>
              <a:ea typeface="+mn-ea"/>
              <a:cs typeface="Arial" panose="020B0604020202020204" pitchFamily="34" charset="0"/>
            </a:endParaRPr>
          </a:p>
        </p:txBody>
      </p:sp>
      <p:sp>
        <p:nvSpPr>
          <p:cNvPr id="47107" name="Text Box 6"/>
          <p:cNvSpPr txBox="1">
            <a:spLocks noChangeArrowheads="1"/>
          </p:cNvSpPr>
          <p:nvPr/>
        </p:nvSpPr>
        <p:spPr bwMode="auto">
          <a:xfrm>
            <a:off x="649424" y="1283420"/>
            <a:ext cx="842493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1361"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1" i="1" u="none" strike="noStrike" kern="1200" cap="none" spc="0" normalizeH="0" baseline="0" noProof="0">
                <a:ln>
                  <a:noFill/>
                </a:ln>
                <a:solidFill>
                  <a:srgbClr val="6B2876"/>
                </a:solidFill>
                <a:effectLst/>
                <a:uLnTx/>
                <a:uFillTx/>
                <a:latin typeface="Arial"/>
                <a:ea typeface="+mn-ea"/>
                <a:cs typeface="Arial" charset="0"/>
              </a:rPr>
              <a:t>Administration and Awareness</a:t>
            </a:r>
          </a:p>
          <a:p>
            <a:pPr marL="624261">
              <a:spcBef>
                <a:spcPct val="0"/>
              </a:spcBef>
              <a:defRPr/>
            </a:pPr>
            <a:r>
              <a:rPr kumimoji="0" lang="en-GB" altLang="en-US" sz="2000" b="0" i="0" u="none" strike="noStrike" kern="1200" cap="none" spc="0" normalizeH="0" baseline="0" noProof="0">
                <a:ln>
                  <a:noFill/>
                </a:ln>
                <a:solidFill>
                  <a:srgbClr val="6B2876"/>
                </a:solidFill>
                <a:effectLst/>
                <a:uLnTx/>
                <a:uFillTx/>
                <a:latin typeface="Arial"/>
                <a:ea typeface="+mn-ea"/>
                <a:cs typeface="Arial" charset="0"/>
              </a:rPr>
              <a:t>Awareness of CGT and HMRC guidance</a:t>
            </a:r>
            <a:endParaRPr kumimoji="0" lang="en-GB" altLang="en-US" sz="2462" b="0" i="0" u="none" strike="noStrike" kern="1200" cap="none" spc="0" normalizeH="0" baseline="0" noProof="0">
              <a:ln>
                <a:noFill/>
              </a:ln>
              <a:solidFill>
                <a:srgbClr val="6B2876"/>
              </a:solidFill>
              <a:effectLst/>
              <a:uLnTx/>
              <a:uFillTx/>
              <a:latin typeface="Calibri"/>
              <a:ea typeface="+mn-ea"/>
              <a:cs typeface="Arial" charset="0"/>
            </a:endParaRPr>
          </a:p>
          <a:p>
            <a:pPr marL="624261">
              <a:spcBef>
                <a:spcPct val="0"/>
              </a:spcBef>
              <a:defRPr/>
            </a:pPr>
            <a:r>
              <a:rPr kumimoji="0" lang="en-GB" altLang="en-US" sz="2000" b="0" i="0" u="none" strike="noStrike" kern="1200" cap="none" spc="0" normalizeH="0" baseline="0" noProof="0">
                <a:ln>
                  <a:noFill/>
                </a:ln>
                <a:solidFill>
                  <a:srgbClr val="6B2876"/>
                </a:solidFill>
                <a:effectLst/>
                <a:uLnTx/>
                <a:uFillTx/>
                <a:latin typeface="Arial"/>
                <a:ea typeface="+mn-ea"/>
                <a:cs typeface="Arial" charset="0"/>
              </a:rPr>
              <a:t>Standalone capital gains tax return, integrated into the single customer tax account</a:t>
            </a:r>
          </a:p>
          <a:p>
            <a:pPr marL="624261" marR="0" lvl="0" indent="-342900" algn="l" defTabSz="914400" rtl="0" eaLnBrk="0" fontAlgn="base" latinLnBrk="0" hangingPunct="0">
              <a:lnSpc>
                <a:spcPct val="100000"/>
              </a:lnSpc>
              <a:spcBef>
                <a:spcPct val="0"/>
              </a:spcBef>
              <a:spcAft>
                <a:spcPct val="0"/>
              </a:spcAft>
              <a:buClrTx/>
              <a:buSzTx/>
              <a:buFontTx/>
              <a:buChar char="•"/>
              <a:tabLst/>
              <a:defRPr/>
            </a:pPr>
            <a:r>
              <a:rPr kumimoji="0" lang="en-GB" altLang="en-US" sz="2000" b="0" i="0" u="none" strike="noStrike" kern="1200" cap="none" spc="0" normalizeH="0" baseline="0" noProof="0">
                <a:ln>
                  <a:noFill/>
                </a:ln>
                <a:solidFill>
                  <a:srgbClr val="6B2876"/>
                </a:solidFill>
                <a:effectLst/>
                <a:uLnTx/>
                <a:uFillTx/>
                <a:latin typeface="Arial"/>
                <a:ea typeface="+mn-ea"/>
                <a:cs typeface="Arial" charset="0"/>
              </a:rPr>
              <a:t>30 day reporting for UK residential property disposals</a:t>
            </a:r>
          </a:p>
          <a:p>
            <a:pPr marL="281361" marR="0" lvl="0" indent="0" algn="l" defTabSz="914400" rtl="0" eaLnBrk="0" fontAlgn="base" latinLnBrk="0" hangingPunct="0">
              <a:lnSpc>
                <a:spcPct val="100000"/>
              </a:lnSpc>
              <a:spcBef>
                <a:spcPct val="0"/>
              </a:spcBef>
              <a:spcAft>
                <a:spcPct val="0"/>
              </a:spcAft>
              <a:buClrTx/>
              <a:buSzTx/>
              <a:buNone/>
              <a:tabLst/>
              <a:defRPr/>
            </a:pPr>
            <a:endParaRPr kumimoji="0" lang="en-GB" altLang="en-US" sz="2000" b="1" i="1" u="none" strike="noStrike" kern="1200" cap="none" spc="0" normalizeH="0" baseline="0" noProof="0">
              <a:ln>
                <a:noFill/>
              </a:ln>
              <a:solidFill>
                <a:srgbClr val="6B2876"/>
              </a:solidFill>
              <a:effectLst/>
              <a:uLnTx/>
              <a:uFillTx/>
              <a:latin typeface="Arial"/>
              <a:ea typeface="+mn-ea"/>
              <a:cs typeface="Arial" charset="0"/>
            </a:endParaRPr>
          </a:p>
          <a:p>
            <a:pPr marL="281361" marR="0" lvl="0" indent="0" algn="l" defTabSz="914400" rtl="0" eaLnBrk="0" fontAlgn="base" latinLnBrk="0" hangingPunct="0">
              <a:lnSpc>
                <a:spcPct val="100000"/>
              </a:lnSpc>
              <a:spcBef>
                <a:spcPct val="0"/>
              </a:spcBef>
              <a:spcAft>
                <a:spcPct val="0"/>
              </a:spcAft>
              <a:buClrTx/>
              <a:buSzTx/>
              <a:buNone/>
              <a:tabLst/>
              <a:defRPr/>
            </a:pPr>
            <a:r>
              <a:rPr kumimoji="0" lang="en-GB" altLang="en-US" sz="2000" b="1" i="1" u="none" strike="noStrike" kern="1200" cap="none" spc="0" normalizeH="0" baseline="0" noProof="0">
                <a:ln>
                  <a:noFill/>
                </a:ln>
                <a:solidFill>
                  <a:srgbClr val="6B2876"/>
                </a:solidFill>
                <a:effectLst/>
                <a:uLnTx/>
                <a:uFillTx/>
                <a:latin typeface="Arial"/>
                <a:ea typeface="+mn-ea"/>
                <a:cs typeface="Arial" charset="0"/>
              </a:rPr>
              <a:t>Technical Issues</a:t>
            </a:r>
          </a:p>
          <a:p>
            <a:pPr marL="624261" marR="0" lvl="0" indent="-342900" algn="l" defTabSz="914400" rtl="0" eaLnBrk="0" fontAlgn="base" latinLnBrk="0" hangingPunct="0">
              <a:lnSpc>
                <a:spcPct val="100000"/>
              </a:lnSpc>
              <a:spcBef>
                <a:spcPct val="0"/>
              </a:spcBef>
              <a:spcAft>
                <a:spcPct val="0"/>
              </a:spcAft>
              <a:buClrTx/>
              <a:buSzTx/>
              <a:buFontTx/>
              <a:buChar char="•"/>
              <a:tabLst/>
              <a:defRPr/>
            </a:pPr>
            <a:r>
              <a:rPr kumimoji="0" lang="en-GB" altLang="en-US" sz="2000" b="0" i="0" u="none" strike="noStrike" kern="1200" cap="none" spc="0" normalizeH="0" baseline="0" noProof="0">
                <a:ln>
                  <a:noFill/>
                </a:ln>
                <a:solidFill>
                  <a:srgbClr val="6B2876"/>
                </a:solidFill>
                <a:effectLst/>
                <a:uLnTx/>
                <a:uFillTx/>
                <a:latin typeface="Arial"/>
                <a:ea typeface="+mn-ea"/>
                <a:cs typeface="Arial" charset="0"/>
              </a:rPr>
              <a:t>Main residence relief – review practical operation of nominations, improve guidance on use of home</a:t>
            </a:r>
          </a:p>
          <a:p>
            <a:pPr marL="624261" marR="0" lvl="0" indent="-342900" algn="l" defTabSz="914400" rtl="0" eaLnBrk="0" fontAlgn="base" latinLnBrk="0" hangingPunct="0">
              <a:lnSpc>
                <a:spcPct val="100000"/>
              </a:lnSpc>
              <a:spcBef>
                <a:spcPct val="0"/>
              </a:spcBef>
              <a:spcAft>
                <a:spcPct val="0"/>
              </a:spcAft>
              <a:buClrTx/>
              <a:buSzTx/>
              <a:buFontTx/>
              <a:buChar char="•"/>
              <a:tabLst/>
              <a:defRPr/>
            </a:pPr>
            <a:r>
              <a:rPr kumimoji="0" lang="en-GB" altLang="en-US" sz="2000" b="0" i="0" u="none" strike="noStrike" kern="1200" cap="none" spc="0" normalizeH="0" baseline="0" noProof="0">
                <a:ln>
                  <a:noFill/>
                </a:ln>
                <a:solidFill>
                  <a:srgbClr val="6B2876"/>
                </a:solidFill>
                <a:effectLst/>
                <a:uLnTx/>
                <a:uFillTx/>
                <a:latin typeface="Arial"/>
                <a:ea typeface="+mn-ea"/>
                <a:cs typeface="Arial" charset="0"/>
              </a:rPr>
              <a:t>Separation and divorce – longer period needed</a:t>
            </a:r>
          </a:p>
          <a:p>
            <a:pPr marL="624261" marR="0" lvl="0" indent="-342900" algn="l" defTabSz="914400" rtl="0" eaLnBrk="0" fontAlgn="base" latinLnBrk="0" hangingPunct="0">
              <a:lnSpc>
                <a:spcPct val="100000"/>
              </a:lnSpc>
              <a:spcBef>
                <a:spcPct val="0"/>
              </a:spcBef>
              <a:spcAft>
                <a:spcPct val="0"/>
              </a:spcAft>
              <a:buClrTx/>
              <a:buSzTx/>
              <a:buFontTx/>
              <a:buChar char="•"/>
              <a:tabLst/>
              <a:defRPr/>
            </a:pPr>
            <a:r>
              <a:rPr kumimoji="0" lang="en-GB" altLang="en-US" sz="2000" b="0" i="0" u="none" strike="noStrike" kern="1200" cap="none" spc="0" normalizeH="0" baseline="0" noProof="0">
                <a:ln>
                  <a:noFill/>
                </a:ln>
                <a:solidFill>
                  <a:srgbClr val="6B2876"/>
                </a:solidFill>
                <a:effectLst/>
                <a:uLnTx/>
                <a:uFillTx/>
                <a:latin typeface="Arial"/>
                <a:ea typeface="+mn-ea"/>
                <a:cs typeface="Arial" charset="0"/>
              </a:rPr>
              <a:t>Treatment of debt instruments</a:t>
            </a:r>
          </a:p>
          <a:p>
            <a:pPr marL="624261" marR="0" lvl="0" indent="-342900" algn="l" defTabSz="914400" rtl="0" eaLnBrk="0" fontAlgn="base" latinLnBrk="0" hangingPunct="0">
              <a:lnSpc>
                <a:spcPct val="100000"/>
              </a:lnSpc>
              <a:spcBef>
                <a:spcPct val="0"/>
              </a:spcBef>
              <a:spcAft>
                <a:spcPct val="0"/>
              </a:spcAft>
              <a:buClrTx/>
              <a:buSzTx/>
              <a:buFontTx/>
              <a:buChar char="•"/>
              <a:tabLst/>
              <a:defRPr/>
            </a:pPr>
            <a:r>
              <a:rPr lang="en-GB" altLang="en-US" sz="2000">
                <a:solidFill>
                  <a:srgbClr val="6B2876"/>
                </a:solidFill>
                <a:latin typeface="Arial"/>
                <a:cs typeface="Arial" charset="0"/>
              </a:rPr>
              <a:t>Business sales – link tax payments to receipt of proceeds</a:t>
            </a:r>
            <a:endParaRPr kumimoji="0" lang="en-GB" altLang="en-US" sz="2000" b="0" i="0" u="none" strike="noStrike" kern="1200" cap="none" spc="0" normalizeH="0" baseline="0" noProof="0">
              <a:ln>
                <a:noFill/>
              </a:ln>
              <a:solidFill>
                <a:srgbClr val="6B2876"/>
              </a:solidFill>
              <a:effectLst/>
              <a:uLnTx/>
              <a:uFillTx/>
              <a:latin typeface="Arial"/>
              <a:ea typeface="+mn-ea"/>
              <a:cs typeface="Arial" charset="0"/>
            </a:endParaRPr>
          </a:p>
          <a:p>
            <a:pPr marL="624261" marR="0" lvl="0" indent="-342900" algn="l" defTabSz="914400" rtl="0" eaLnBrk="0" fontAlgn="base" latinLnBrk="0" hangingPunct="0">
              <a:lnSpc>
                <a:spcPct val="100000"/>
              </a:lnSpc>
              <a:spcBef>
                <a:spcPct val="0"/>
              </a:spcBef>
              <a:spcAft>
                <a:spcPct val="0"/>
              </a:spcAft>
              <a:buClrTx/>
              <a:buSzTx/>
              <a:buFontTx/>
              <a:buChar char="•"/>
              <a:tabLst/>
              <a:defRPr/>
            </a:pPr>
            <a:r>
              <a:rPr lang="en-GB" altLang="en-US" sz="2000">
                <a:solidFill>
                  <a:srgbClr val="6B2876"/>
                </a:solidFill>
                <a:latin typeface="Arial"/>
                <a:cs typeface="Arial" charset="0"/>
              </a:rPr>
              <a:t>Tenant-owned freeholds and lease extensions</a:t>
            </a:r>
          </a:p>
          <a:p>
            <a:pPr marL="624261" marR="0" lvl="0" indent="-342900" algn="l" defTabSz="914400" rtl="0" eaLnBrk="0" fontAlgn="base" latinLnBrk="0" hangingPunct="0">
              <a:lnSpc>
                <a:spcPct val="100000"/>
              </a:lnSpc>
              <a:spcBef>
                <a:spcPct val="0"/>
              </a:spcBef>
              <a:spcAft>
                <a:spcPct val="0"/>
              </a:spcAft>
              <a:buClrTx/>
              <a:buSzTx/>
              <a:buFontTx/>
              <a:buChar char="•"/>
              <a:tabLst/>
              <a:defRPr/>
            </a:pPr>
            <a:r>
              <a:rPr kumimoji="0" lang="en-GB" altLang="en-US" sz="2000" b="0" i="0" u="none" strike="noStrike" kern="1200" cap="none" spc="0" normalizeH="0" baseline="0" noProof="0">
                <a:ln>
                  <a:noFill/>
                </a:ln>
                <a:solidFill>
                  <a:srgbClr val="6B2876"/>
                </a:solidFill>
                <a:effectLst/>
                <a:uLnTx/>
                <a:uFillTx/>
                <a:latin typeface="Arial"/>
                <a:ea typeface="+mn-ea"/>
                <a:cs typeface="Arial" charset="0"/>
              </a:rPr>
              <a:t>Review EIS rules</a:t>
            </a:r>
            <a:r>
              <a:rPr lang="en-GB" altLang="en-US" sz="2000">
                <a:solidFill>
                  <a:srgbClr val="6B2876"/>
                </a:solidFill>
                <a:latin typeface="Arial"/>
                <a:cs typeface="Arial" charset="0"/>
              </a:rPr>
              <a:t> to ensure admin issues do not prevent the reliefs </a:t>
            </a:r>
            <a:endParaRPr kumimoji="0" lang="en-GB" altLang="en-US" sz="2000" b="0" i="0" u="none" strike="noStrike" kern="1200" cap="none" spc="0" normalizeH="0" baseline="0" noProof="0">
              <a:ln>
                <a:noFill/>
              </a:ln>
              <a:solidFill>
                <a:srgbClr val="6B2876"/>
              </a:solidFill>
              <a:effectLst/>
              <a:uLnTx/>
              <a:uFillTx/>
              <a:latin typeface="Arial"/>
              <a:ea typeface="+mn-ea"/>
              <a:cs typeface="Arial" charset="0"/>
            </a:endParaRPr>
          </a:p>
          <a:p>
            <a:pPr marL="281361"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a:ln>
                <a:noFill/>
              </a:ln>
              <a:solidFill>
                <a:srgbClr val="6B2876"/>
              </a:solidFill>
              <a:effectLst/>
              <a:uLnTx/>
              <a:uFillTx/>
              <a:latin typeface="Arial"/>
              <a:ea typeface="+mn-ea"/>
              <a:cs typeface="Arial" charset="0"/>
            </a:endParaRPr>
          </a:p>
        </p:txBody>
      </p:sp>
    </p:spTree>
    <p:extLst>
      <p:ext uri="{BB962C8B-B14F-4D97-AF65-F5344CB8AC3E}">
        <p14:creationId xmlns:p14="http://schemas.microsoft.com/office/powerpoint/2010/main" val="202300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80D58A-77F5-4BE4-A532-0449AB89EC7A}"/>
              </a:ext>
            </a:extLst>
          </p:cNvPr>
          <p:cNvSpPr>
            <a:spLocks noGrp="1"/>
          </p:cNvSpPr>
          <p:nvPr>
            <p:ph idx="1"/>
          </p:nvPr>
        </p:nvSpPr>
        <p:spPr/>
        <p:txBody>
          <a:bodyPr/>
          <a:lstStyle/>
          <a:p>
            <a:endParaRPr lang="en-GB"/>
          </a:p>
          <a:p>
            <a:endParaRPr lang="en-GB"/>
          </a:p>
          <a:p>
            <a:endParaRPr lang="en-GB"/>
          </a:p>
          <a:p>
            <a:r>
              <a:rPr lang="en-GB" sz="2400" b="1">
                <a:solidFill>
                  <a:schemeClr val="bg1"/>
                </a:solidFill>
              </a:rPr>
              <a:t>Making better use of third party data: a vision for the future</a:t>
            </a:r>
          </a:p>
        </p:txBody>
      </p:sp>
      <p:sp>
        <p:nvSpPr>
          <p:cNvPr id="3" name="Slide Number Placeholder 2">
            <a:extLst>
              <a:ext uri="{FF2B5EF4-FFF2-40B4-BE49-F238E27FC236}">
                <a16:creationId xmlns:a16="http://schemas.microsoft.com/office/drawing/2014/main" id="{F683538F-97E5-49B0-95B7-0E21F8AC269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058F37-33EE-461D-B975-D9FAEE0F581B}" type="slidenum">
              <a:rPr kumimoji="0" lang="en-US" sz="1400" b="0" i="0" u="none" strike="noStrike" kern="1200" cap="none" spc="0" normalizeH="0" baseline="0" noProof="0" smtClean="0">
                <a:ln>
                  <a:noFill/>
                </a:ln>
                <a:solidFill>
                  <a:srgbClr val="6B2876"/>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srgbClr val="6B2876"/>
              </a:solidFill>
              <a:effectLst/>
              <a:uLnTx/>
              <a:uFillTx/>
              <a:latin typeface="Arial" charset="0"/>
              <a:ea typeface="+mn-ea"/>
              <a:cs typeface="+mn-cs"/>
            </a:endParaRPr>
          </a:p>
        </p:txBody>
      </p:sp>
      <p:sp>
        <p:nvSpPr>
          <p:cNvPr id="4" name="Title 3">
            <a:extLst>
              <a:ext uri="{FF2B5EF4-FFF2-40B4-BE49-F238E27FC236}">
                <a16:creationId xmlns:a16="http://schemas.microsoft.com/office/drawing/2014/main" id="{6C9A7CE6-24FD-459B-B1B8-8887D729FEE6}"/>
              </a:ext>
            </a:extLst>
          </p:cNvPr>
          <p:cNvSpPr>
            <a:spLocks noGrp="1"/>
          </p:cNvSpPr>
          <p:nvPr>
            <p:ph type="title"/>
          </p:nvPr>
        </p:nvSpPr>
        <p:spPr/>
        <p:txBody>
          <a:bodyPr/>
          <a:lstStyle/>
          <a:p>
            <a:endParaRPr lang="en-GB"/>
          </a:p>
        </p:txBody>
      </p:sp>
      <p:sp>
        <p:nvSpPr>
          <p:cNvPr id="6" name="TextBox 5">
            <a:extLst>
              <a:ext uri="{FF2B5EF4-FFF2-40B4-BE49-F238E27FC236}">
                <a16:creationId xmlns:a16="http://schemas.microsoft.com/office/drawing/2014/main" id="{A6DAA5B6-7DBD-47E1-8221-6DA727B54BB9}"/>
              </a:ext>
            </a:extLst>
          </p:cNvPr>
          <p:cNvSpPr txBox="1"/>
          <p:nvPr/>
        </p:nvSpPr>
        <p:spPr>
          <a:xfrm>
            <a:off x="577849" y="3522924"/>
            <a:ext cx="5592131" cy="461665"/>
          </a:xfrm>
          <a:prstGeom prst="rect">
            <a:avLst/>
          </a:prstGeom>
          <a:noFill/>
        </p:spPr>
        <p:txBody>
          <a:bodyPr wrap="square">
            <a:spAutoFit/>
          </a:bodyPr>
          <a:lstStyle/>
          <a:p>
            <a:r>
              <a:rPr lang="en-GB" sz="2400" dirty="0">
                <a:solidFill>
                  <a:schemeClr val="bg1"/>
                </a:solidFill>
                <a:latin typeface="Calibri" panose="020F0502020204030204" pitchFamily="34" charset="0"/>
                <a:cs typeface="Calibri" panose="020F0502020204030204" pitchFamily="34" charset="0"/>
              </a:rPr>
              <a:t>Please tweet about the event at </a:t>
            </a: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#OTStax.</a:t>
            </a:r>
            <a:endParaRPr lang="en-GB"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1904218"/>
      </p:ext>
    </p:extLst>
  </p:cSld>
  <p:clrMapOvr>
    <a:masterClrMapping/>
  </p:clrMapOvr>
</p:sld>
</file>

<file path=ppt/theme/theme1.xml><?xml version="1.0" encoding="utf-8"?>
<a:theme xmlns:a="http://schemas.openxmlformats.org/drawingml/2006/main" name="HMT powerpoint presentation">
  <a:themeElements>
    <a:clrScheme name="Custom 1">
      <a:dk1>
        <a:srgbClr val="000000"/>
      </a:dk1>
      <a:lt1>
        <a:srgbClr val="FFFFFF"/>
      </a:lt1>
      <a:dk2>
        <a:srgbClr val="6B2876"/>
      </a:dk2>
      <a:lt2>
        <a:srgbClr val="333333"/>
      </a:lt2>
      <a:accent1>
        <a:srgbClr val="6B2876"/>
      </a:accent1>
      <a:accent2>
        <a:srgbClr val="262D4C"/>
      </a:accent2>
      <a:accent3>
        <a:srgbClr val="FFFFFF"/>
      </a:accent3>
      <a:accent4>
        <a:srgbClr val="000000"/>
      </a:accent4>
      <a:accent5>
        <a:srgbClr val="DEAAAA"/>
      </a:accent5>
      <a:accent6>
        <a:srgbClr val="212844"/>
      </a:accent6>
      <a:hlink>
        <a:srgbClr val="598BBD"/>
      </a:hlink>
      <a:folHlink>
        <a:srgbClr val="DDDDDD"/>
      </a:folHlink>
    </a:clrScheme>
    <a:fontScheme name="HMT powerpoint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85000"/>
          <a:buFont typeface="Arial" charset="0"/>
          <a:buNone/>
          <a:tabLst/>
          <a:defRPr kumimoji="0" lang="en-GB" sz="32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85000"/>
          <a:buFont typeface="Arial" charset="0"/>
          <a:buNone/>
          <a:tabLst/>
          <a:defRPr kumimoji="0" lang="en-GB" sz="3200" b="0" i="0" u="none" strike="noStrike" cap="none" normalizeH="0" baseline="0" smtClean="0">
            <a:ln>
              <a:noFill/>
            </a:ln>
            <a:solidFill>
              <a:srgbClr val="000000"/>
            </a:solidFill>
            <a:effectLst/>
            <a:latin typeface="Arial" charset="0"/>
          </a:defRPr>
        </a:defPPr>
      </a:lstStyle>
    </a:lnDef>
  </a:objectDefaults>
  <a:extraClrSchemeLst>
    <a:extraClrScheme>
      <a:clrScheme name="HMT powerpoint presentation 1">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HMT powerpoint presentation 2">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HMT powerpoint presentation 3">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C0C0C0"/>
        </a:folHlink>
      </a:clrScheme>
      <a:clrMap bg1="lt1" tx1="dk1" bg2="lt2" tx2="dk2" accent1="accent1" accent2="accent2" accent3="accent3" accent4="accent4" accent5="accent5" accent6="accent6" hlink="hlink" folHlink="folHlink"/>
    </a:extraClrScheme>
    <a:extraClrScheme>
      <a:clrScheme name="HMT powerpoint presentation 4">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TS powerpoint template" id="{4A8E679A-BB54-4B24-BED8-09A3C829B236}" vid="{79E4733D-92D5-429C-ADF7-E843FF781840}"/>
    </a:ext>
  </a:extLst>
</a:theme>
</file>

<file path=ppt/theme/theme2.xml><?xml version="1.0" encoding="utf-8"?>
<a:theme xmlns:a="http://schemas.openxmlformats.org/drawingml/2006/main" name="1_HMT powerpoint presentation">
  <a:themeElements>
    <a:clrScheme name="Custom 1">
      <a:dk1>
        <a:srgbClr val="000000"/>
      </a:dk1>
      <a:lt1>
        <a:srgbClr val="FFFFFF"/>
      </a:lt1>
      <a:dk2>
        <a:srgbClr val="6B2876"/>
      </a:dk2>
      <a:lt2>
        <a:srgbClr val="333333"/>
      </a:lt2>
      <a:accent1>
        <a:srgbClr val="6B2876"/>
      </a:accent1>
      <a:accent2>
        <a:srgbClr val="262D4C"/>
      </a:accent2>
      <a:accent3>
        <a:srgbClr val="FFFFFF"/>
      </a:accent3>
      <a:accent4>
        <a:srgbClr val="000000"/>
      </a:accent4>
      <a:accent5>
        <a:srgbClr val="DEAAAA"/>
      </a:accent5>
      <a:accent6>
        <a:srgbClr val="212844"/>
      </a:accent6>
      <a:hlink>
        <a:srgbClr val="598BBD"/>
      </a:hlink>
      <a:folHlink>
        <a:srgbClr val="DDDDDD"/>
      </a:folHlink>
    </a:clrScheme>
    <a:fontScheme name="HMT powerpoint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85000"/>
          <a:buFont typeface="Arial" charset="0"/>
          <a:buNone/>
          <a:tabLst/>
          <a:defRPr kumimoji="0" lang="en-GB" sz="32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85000"/>
          <a:buFont typeface="Arial" charset="0"/>
          <a:buNone/>
          <a:tabLst/>
          <a:defRPr kumimoji="0" lang="en-GB" sz="3200" b="0" i="0" u="none" strike="noStrike" cap="none" normalizeH="0" baseline="0" smtClean="0">
            <a:ln>
              <a:noFill/>
            </a:ln>
            <a:solidFill>
              <a:srgbClr val="000000"/>
            </a:solidFill>
            <a:effectLst/>
            <a:latin typeface="Arial" charset="0"/>
          </a:defRPr>
        </a:defPPr>
      </a:lstStyle>
    </a:lnDef>
  </a:objectDefaults>
  <a:extraClrSchemeLst>
    <a:extraClrScheme>
      <a:clrScheme name="HMT powerpoint presentation 1">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HMT powerpoint presentation 2">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HMT powerpoint presentation 3">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C0C0C0"/>
        </a:folHlink>
      </a:clrScheme>
      <a:clrMap bg1="lt1" tx1="dk1" bg2="lt2" tx2="dk2" accent1="accent1" accent2="accent2" accent3="accent3" accent4="accent4" accent5="accent5" accent6="accent6" hlink="hlink" folHlink="folHlink"/>
    </a:extraClrScheme>
    <a:extraClrScheme>
      <a:clrScheme name="HMT powerpoint presentation 4">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BAB_CGT_Nov2020.potx  -  Read-Only" id="{3787FC19-289B-4F3B-B6C1-60951EF1E857}" vid="{589B7D35-B7AF-427E-B501-FE00D18EC1B5}"/>
    </a:ext>
  </a:extLst>
</a:theme>
</file>

<file path=ppt/theme/theme3.xml><?xml version="1.0" encoding="utf-8"?>
<a:theme xmlns:a="http://schemas.openxmlformats.org/drawingml/2006/main" name="2_HMT powerpoint presentation">
  <a:themeElements>
    <a:clrScheme name="Custom 1">
      <a:dk1>
        <a:srgbClr val="000000"/>
      </a:dk1>
      <a:lt1>
        <a:srgbClr val="FFFFFF"/>
      </a:lt1>
      <a:dk2>
        <a:srgbClr val="6B2876"/>
      </a:dk2>
      <a:lt2>
        <a:srgbClr val="333333"/>
      </a:lt2>
      <a:accent1>
        <a:srgbClr val="6B2876"/>
      </a:accent1>
      <a:accent2>
        <a:srgbClr val="262D4C"/>
      </a:accent2>
      <a:accent3>
        <a:srgbClr val="FFFFFF"/>
      </a:accent3>
      <a:accent4>
        <a:srgbClr val="000000"/>
      </a:accent4>
      <a:accent5>
        <a:srgbClr val="DEAAAA"/>
      </a:accent5>
      <a:accent6>
        <a:srgbClr val="212844"/>
      </a:accent6>
      <a:hlink>
        <a:srgbClr val="598BBD"/>
      </a:hlink>
      <a:folHlink>
        <a:srgbClr val="DDDDDD"/>
      </a:folHlink>
    </a:clrScheme>
    <a:fontScheme name="HMT powerpoint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85000"/>
          <a:buFont typeface="Arial" charset="0"/>
          <a:buNone/>
          <a:tabLst/>
          <a:defRPr kumimoji="0" lang="en-GB" sz="32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85000"/>
          <a:buFont typeface="Arial" charset="0"/>
          <a:buNone/>
          <a:tabLst/>
          <a:defRPr kumimoji="0" lang="en-GB" sz="3200" b="0" i="0" u="none" strike="noStrike" cap="none" normalizeH="0" baseline="0" smtClean="0">
            <a:ln>
              <a:noFill/>
            </a:ln>
            <a:solidFill>
              <a:srgbClr val="000000"/>
            </a:solidFill>
            <a:effectLst/>
            <a:latin typeface="Arial" charset="0"/>
          </a:defRPr>
        </a:defPPr>
      </a:lstStyle>
    </a:lnDef>
  </a:objectDefaults>
  <a:extraClrSchemeLst>
    <a:extraClrScheme>
      <a:clrScheme name="HMT powerpoint presentation 1">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HMT powerpoint presentation 2">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HMT powerpoint presentation 3">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C0C0C0"/>
        </a:folHlink>
      </a:clrScheme>
      <a:clrMap bg1="lt1" tx1="dk1" bg2="lt2" tx2="dk2" accent1="accent1" accent2="accent2" accent3="accent3" accent4="accent4" accent5="accent5" accent6="accent6" hlink="hlink" folHlink="folHlink"/>
    </a:extraClrScheme>
    <a:extraClrScheme>
      <a:clrScheme name="HMT powerpoint presentation 4">
        <a:dk1>
          <a:srgbClr val="000000"/>
        </a:dk1>
        <a:lt1>
          <a:srgbClr val="FFFFFF"/>
        </a:lt1>
        <a:dk2>
          <a:srgbClr val="C40012"/>
        </a:dk2>
        <a:lt2>
          <a:srgbClr val="333333"/>
        </a:lt2>
        <a:accent1>
          <a:srgbClr val="C40012"/>
        </a:accent1>
        <a:accent2>
          <a:srgbClr val="262D4C"/>
        </a:accent2>
        <a:accent3>
          <a:srgbClr val="FFFFFF"/>
        </a:accent3>
        <a:accent4>
          <a:srgbClr val="000000"/>
        </a:accent4>
        <a:accent5>
          <a:srgbClr val="DEAAAA"/>
        </a:accent5>
        <a:accent6>
          <a:srgbClr val="212844"/>
        </a:accent6>
        <a:hlink>
          <a:srgbClr val="598BBD"/>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BAB_CGT_Nov2020.potx" id="{42C26F6F-54D3-4F4C-9ACE-CF96FE9D3034}" vid="{9EBDEDCC-122E-4349-B517-004428502AB4}"/>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HMT Document" ma:contentTypeID="0x010100F3DA492754083E45834DB37B66A7598000068BCE0F1BDBA947BFFD57633CCF0677" ma:contentTypeVersion="7" ma:contentTypeDescription="Create an InfoStore Document" ma:contentTypeScope="" ma:versionID="4a0764d061510941eb017c86ac9bd244">
  <xsd:schema xmlns:xsd="http://www.w3.org/2001/XMLSchema" xmlns:xs="http://www.w3.org/2001/XMLSchema" xmlns:p="http://schemas.microsoft.com/office/2006/metadata/properties" xmlns:ns1="http://schemas.microsoft.com/sharepoint/v3" xmlns:ns2="54810a41-ec33-40c7-b86a-8823b7d08756" xmlns:ns3="f2f3e6a3-ad68-448d-b428-acc834033ce7" targetNamespace="http://schemas.microsoft.com/office/2006/metadata/properties" ma:root="true" ma:fieldsID="2fa889c6c795b6a48b247ba7fa5b7446" ns1:_="" ns2:_="" ns3:_="">
    <xsd:import namespace="http://schemas.microsoft.com/sharepoint/v3"/>
    <xsd:import namespace="54810a41-ec33-40c7-b86a-8823b7d08756"/>
    <xsd:import namespace="f2f3e6a3-ad68-448d-b428-acc834033ce7"/>
    <xsd:element name="properties">
      <xsd:complexType>
        <xsd:sequence>
          <xsd:element name="documentManagement">
            <xsd:complexType>
              <xsd:all>
                <xsd:element ref="ns1:dlc_EmailSubject" minOccurs="0"/>
                <xsd:element ref="ns1:dlc_EmailMailbox" minOccurs="0"/>
                <xsd:element ref="ns1:dlc_EmailTo" minOccurs="0"/>
                <xsd:element ref="ns1:dlc_EmailFrom" minOccurs="0"/>
                <xsd:element ref="ns1:dlc_EmailCC" minOccurs="0"/>
                <xsd:element ref="ns1:dlc_EmailBCC" minOccurs="0"/>
                <xsd:element ref="ns1:dlc_EmailSentUTC" minOccurs="0"/>
                <xsd:element ref="ns1:dlc_EmailReceivedUTC" minOccurs="0"/>
                <xsd:element ref="ns2:HMT_DocumentTypeHTField0" minOccurs="0"/>
                <xsd:element ref="ns2:HMT_Record" minOccurs="0"/>
                <xsd:element ref="ns2:HMT_GroupHTField0" minOccurs="0"/>
                <xsd:element ref="ns2:HMT_TeamHTField0" minOccurs="0"/>
                <xsd:element ref="ns2:HMT_SubTeamHTField0" minOccurs="0"/>
                <xsd:element ref="ns2:HMT_Theme" minOccurs="0"/>
                <xsd:element ref="ns2:HMT_Topic" minOccurs="0"/>
                <xsd:element ref="ns2:HMT_SubTopic" minOccurs="0"/>
                <xsd:element ref="ns2:HMT_CategoryHTField0" minOccurs="0"/>
                <xsd:element ref="ns2:HMT_ClosedOn" minOccurs="0"/>
                <xsd:element ref="ns2:HMT_DeletedOn" minOccurs="0"/>
                <xsd:element ref="ns2:HMT_ArchivedOn" minOccurs="0"/>
                <xsd:element ref="ns2:HMT_LegacyItemID" minOccurs="0"/>
                <xsd:element ref="ns2:HMT_LegacyCreatedBy" minOccurs="0"/>
                <xsd:element ref="ns2:HMT_LegacyModifiedBy" minOccurs="0"/>
                <xsd:element ref="ns2:HMT_LegacyOrigSource" minOccurs="0"/>
                <xsd:element ref="ns2:HMT_LegacyExtRef" minOccurs="0"/>
                <xsd:element ref="ns2:HMT_LegacySensitive" minOccurs="0"/>
                <xsd:element ref="ns2:HMT_LegacyRecord" minOccurs="0"/>
                <xsd:element ref="ns2:HMT_Audit" minOccurs="0"/>
                <xsd:element ref="ns2:HMT_ClosedBy" minOccurs="0"/>
                <xsd:element ref="ns2:HMT_ArchivedBy" minOccurs="0"/>
                <xsd:element ref="ns2:HMT_ClosedArchive" minOccurs="0"/>
                <xsd:element ref="ns2:HMT_ClosedOnOrig" minOccurs="0"/>
                <xsd:element ref="ns2:HMT_ClosedbyOrig" minOccurs="0"/>
                <xsd:element ref="ns2:_dlc_DocIdUrl" minOccurs="0"/>
                <xsd:element ref="ns2:TaxCatchAllLabel" minOccurs="0"/>
                <xsd:element ref="ns2:TaxCatchAll" minOccurs="0"/>
                <xsd:element ref="ns2:b9c42a306c8b47fcbaf8a41a71352f3a" minOccurs="0"/>
                <xsd:element ref="ns2:_dlc_DocId" minOccurs="0"/>
                <xsd:element ref="ns2:_dlc_DocIdPersistId" minOccurs="0"/>
                <xsd:element ref="ns3:MediaServiceAutoKeyPoints" minOccurs="0"/>
                <xsd:element ref="ns3:MediaServiceKeyPoints"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lc_EmailSubject" ma:index="0" nillable="true" ma:displayName="Subject" ma:internalName="dlc_EmailSubject">
      <xsd:simpleType>
        <xsd:restriction base="dms:Text">
          <xsd:maxLength value="255"/>
        </xsd:restriction>
      </xsd:simpleType>
    </xsd:element>
    <xsd:element name="dlc_EmailMailbox" ma:index="1" nillable="true" ma:displayName="Submitter" ma:description="" ma:internalName="dlc_EmailMailbox">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lc_EmailTo" ma:index="2" nillable="true" ma:displayName="To" ma:internalName="dlc_EmailTo">
      <xsd:simpleType>
        <xsd:restriction base="dms:Text">
          <xsd:maxLength value="255"/>
        </xsd:restriction>
      </xsd:simpleType>
    </xsd:element>
    <xsd:element name="dlc_EmailFrom" ma:index="3" nillable="true" ma:displayName="From" ma:internalName="dlc_EmailFrom">
      <xsd:simpleType>
        <xsd:restriction base="dms:Text">
          <xsd:maxLength value="255"/>
        </xsd:restriction>
      </xsd:simpleType>
    </xsd:element>
    <xsd:element name="dlc_EmailCC" ma:index="4" nillable="true" ma:displayName="CC" ma:internalName="dlc_EmailCC">
      <xsd:simpleType>
        <xsd:restriction base="dms:Note">
          <xsd:maxLength value="1024"/>
        </xsd:restriction>
      </xsd:simpleType>
    </xsd:element>
    <xsd:element name="dlc_EmailBCC" ma:index="5" nillable="true" ma:displayName="BCC" ma:internalName="dlc_EmailBCC">
      <xsd:simpleType>
        <xsd:restriction base="dms:Note">
          <xsd:maxLength value="1024"/>
        </xsd:restriction>
      </xsd:simpleType>
    </xsd:element>
    <xsd:element name="dlc_EmailSentUTC" ma:index="6" nillable="true" ma:displayName="Date Sent" ma:internalName="dlc_EmailSentUTC">
      <xsd:simpleType>
        <xsd:restriction base="dms:DateTime"/>
      </xsd:simpleType>
    </xsd:element>
    <xsd:element name="dlc_EmailReceivedUTC" ma:index="7" nillable="true" ma:displayName="Date Received" ma:internalName="dlc_EmailReceivedUTC">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4810a41-ec33-40c7-b86a-8823b7d08756" elementFormDefault="qualified">
    <xsd:import namespace="http://schemas.microsoft.com/office/2006/documentManagement/types"/>
    <xsd:import namespace="http://schemas.microsoft.com/office/infopath/2007/PartnerControls"/>
    <xsd:element name="HMT_DocumentTypeHTField0" ma:index="9" nillable="true" ma:taxonomy="true" ma:internalName="HMT_DocumentTypeHTField0" ma:taxonomyFieldName="HMT_DocumentType" ma:displayName="Document Type" ma:indexed="true" ma:default="-1;#Other|07b435f0-bf7e-453f-b2a9-d5baa66414bd" ma:fieldId="{64e205a0-0872-4e26-9aef-64ca7bdb5848}" ma:sspId="9002b6cd-6bc3-456d-8dd0-19fe32dddaf9" ma:termSetId="b6f1e53f-947f-4b4b-98bb-41ceeb10f910" ma:anchorId="28c94f16-34d8-4977-814c-8d81e3daf47e" ma:open="false" ma:isKeyword="false">
      <xsd:complexType>
        <xsd:sequence>
          <xsd:element ref="pc:Terms" minOccurs="0" maxOccurs="1"/>
        </xsd:sequence>
      </xsd:complexType>
    </xsd:element>
    <xsd:element name="HMT_Record" ma:index="10" nillable="true" ma:displayName="Record" ma:description="Is this document a record?" ma:hidden="true" ma:internalName="HMT_Record" ma:readOnly="true">
      <xsd:simpleType>
        <xsd:restriction base="dms:Boolean"/>
      </xsd:simpleType>
    </xsd:element>
    <xsd:element name="HMT_GroupHTField0" ma:index="12" nillable="true" ma:taxonomy="true" ma:internalName="HMT_GroupHTField0" ma:taxonomyFieldName="HMT_Group" ma:displayName="Organisation unit" ma:indexed="true" ma:readOnly="true" ma:default="" ma:fieldId="{0727aac2-e220-4289-aa2b-5b6dcdadae03}" ma:sspId="9002b6cd-6bc3-456d-8dd0-19fe32dddaf9" ma:termSetId="bfb00256-4f71-4b34-808b-e2a5e274e13b" ma:anchorId="00000000-0000-0000-0000-000000000000" ma:open="false" ma:isKeyword="false">
      <xsd:complexType>
        <xsd:sequence>
          <xsd:element ref="pc:Terms" minOccurs="0" maxOccurs="1"/>
        </xsd:sequence>
      </xsd:complexType>
    </xsd:element>
    <xsd:element name="HMT_TeamHTField0" ma:index="14" nillable="true" ma:taxonomy="true" ma:internalName="HMT_TeamHTField0" ma:taxonomyFieldName="HMT_Team" ma:displayName="Team" ma:indexed="true" ma:readOnly="true" ma:default="" ma:fieldId="{2eefa5c6-211a-4a5e-9a50-7e1c1c1599ef}" ma:sspId="9002b6cd-6bc3-456d-8dd0-19fe32dddaf9" ma:termSetId="bfb00256-4f71-4b34-808b-e2a5e274e13b" ma:anchorId="00000000-0000-0000-0000-000000000000" ma:open="false" ma:isKeyword="false">
      <xsd:complexType>
        <xsd:sequence>
          <xsd:element ref="pc:Terms" minOccurs="0" maxOccurs="1"/>
        </xsd:sequence>
      </xsd:complexType>
    </xsd:element>
    <xsd:element name="HMT_SubTeamHTField0" ma:index="16" nillable="true" ma:taxonomy="true" ma:internalName="HMT_SubTeamHTField0" ma:taxonomyFieldName="HMT_SubTeam" ma:displayName="Sub Team" ma:indexed="true" ma:readOnly="true" ma:default="" ma:fieldId="{1b8bc039-1a2e-4089-a24d-47de9e4a6672}" ma:sspId="9002b6cd-6bc3-456d-8dd0-19fe32dddaf9" ma:termSetId="bfb00256-4f71-4b34-808b-e2a5e274e13b" ma:anchorId="00000000-0000-0000-0000-000000000000" ma:open="false" ma:isKeyword="false">
      <xsd:complexType>
        <xsd:sequence>
          <xsd:element ref="pc:Terms" minOccurs="0" maxOccurs="1"/>
        </xsd:sequence>
      </xsd:complexType>
    </xsd:element>
    <xsd:element name="HMT_Theme" ma:index="17" nillable="true" ma:displayName="Library" ma:description="Document library theme" ma:hidden="true" ma:internalName="HMT_Theme" ma:readOnly="true">
      <xsd:simpleType>
        <xsd:restriction base="dms:Text"/>
      </xsd:simpleType>
    </xsd:element>
    <xsd:element name="HMT_Topic" ma:index="18" nillable="true" ma:displayName="Topic" ma:description="Topic" ma:hidden="true" ma:internalName="HMT_Topic" ma:readOnly="true">
      <xsd:simpleType>
        <xsd:restriction base="dms:Text"/>
      </xsd:simpleType>
    </xsd:element>
    <xsd:element name="HMT_SubTopic" ma:index="19" nillable="true" ma:displayName="Sub Topic" ma:description="Sub topic" ma:hidden="true" ma:internalName="HMT_SubTopic" ma:readOnly="true">
      <xsd:simpleType>
        <xsd:restriction base="dms:Text"/>
      </xsd:simpleType>
    </xsd:element>
    <xsd:element name="HMT_CategoryHTField0" ma:index="21" nillable="true" ma:taxonomy="true" ma:internalName="HMT_CategoryHTField0" ma:taxonomyFieldName="HMT_Category" ma:displayName="Category" ma:indexed="true" ma:readOnly="true" ma:default="" ma:fieldId="{03bf77b0-a02d-47ea-8bec-4fb357d1f3ee}" ma:sspId="9002b6cd-6bc3-456d-8dd0-19fe32dddaf9" ma:termSetId="b6f1e53f-947f-4b4b-98bb-41ceeb10f910" ma:anchorId="00000000-0000-0000-0000-000000000000" ma:open="false" ma:isKeyword="false">
      <xsd:complexType>
        <xsd:sequence>
          <xsd:element ref="pc:Terms" minOccurs="0" maxOccurs="1"/>
        </xsd:sequence>
      </xsd:complexType>
    </xsd:element>
    <xsd:element name="HMT_ClosedOn" ma:index="23" nillable="true" ma:displayName="Closed On" ma:description="The date this item was closed on" ma:format="DateTime" ma:hidden="true" ma:internalName="HMT_ClosedOn" ma:readOnly="true">
      <xsd:simpleType>
        <xsd:restriction base="dms:DateTime"/>
      </xsd:simpleType>
    </xsd:element>
    <xsd:element name="HMT_DeletedOn" ma:index="24" nillable="true" ma:displayName="Deleted On" ma:description="The date this item was deleted on" ma:format="DateTime" ma:hidden="true" ma:internalName="HMT_DeletedOn" ma:readOnly="true">
      <xsd:simpleType>
        <xsd:restriction base="dms:DateTime"/>
      </xsd:simpleType>
    </xsd:element>
    <xsd:element name="HMT_ArchivedOn" ma:index="25" nillable="true" ma:displayName="Archived On" ma:description="The date this item was archived on" ma:format="DateTime" ma:hidden="true" ma:internalName="HMT_ArchivedOn" ma:readOnly="true">
      <xsd:simpleType>
        <xsd:restriction base="dms:DateTime"/>
      </xsd:simpleType>
    </xsd:element>
    <xsd:element name="HMT_LegacyItemID" ma:index="26" nillable="true" ma:displayName="Legacy Item ID" ma:hidden="true" ma:internalName="HMT_LegacyItemID" ma:readOnly="true">
      <xsd:simpleType>
        <xsd:restriction base="dms:Text"/>
      </xsd:simpleType>
    </xsd:element>
    <xsd:element name="HMT_LegacyCreatedBy" ma:index="27" nillable="true" ma:displayName="Legacy Created By" ma:hidden="true" ma:internalName="HMT_LegacyCreatedBy" ma:readOnly="true">
      <xsd:simpleType>
        <xsd:restriction base="dms:Text"/>
      </xsd:simpleType>
    </xsd:element>
    <xsd:element name="HMT_LegacyModifiedBy" ma:index="28" nillable="true" ma:displayName="Legacy Modified By" ma:hidden="true" ma:internalName="HMT_LegacyModifiedBy" ma:readOnly="true">
      <xsd:simpleType>
        <xsd:restriction base="dms:Text"/>
      </xsd:simpleType>
    </xsd:element>
    <xsd:element name="HMT_LegacyOrigSource" ma:index="29" nillable="true" ma:displayName="Original Source" ma:hidden="true" ma:internalName="HMT_LegacyOrigSource" ma:readOnly="true">
      <xsd:simpleType>
        <xsd:restriction base="dms:Text"/>
      </xsd:simpleType>
    </xsd:element>
    <xsd:element name="HMT_LegacyExtRef" ma:index="30" nillable="true" ma:displayName="External Reference" ma:hidden="true" ma:internalName="HMT_LegacyExtRef" ma:readOnly="true">
      <xsd:simpleType>
        <xsd:restriction base="dms:Text"/>
      </xsd:simpleType>
    </xsd:element>
    <xsd:element name="HMT_LegacySensitive" ma:index="31" nillable="true" ma:displayName="Sensitive Item" ma:default="0" ma:hidden="true" ma:internalName="HMT_LegacySensitive" ma:readOnly="true">
      <xsd:simpleType>
        <xsd:restriction base="dms:Boolean"/>
      </xsd:simpleType>
    </xsd:element>
    <xsd:element name="HMT_LegacyRecord" ma:index="32" nillable="true" ma:displayName="Legacy Record" ma:default="0" ma:hidden="true" ma:internalName="HMT_LegacyRecord" ma:readOnly="true">
      <xsd:simpleType>
        <xsd:restriction base="dms:Boolean"/>
      </xsd:simpleType>
    </xsd:element>
    <xsd:element name="HMT_Audit" ma:index="33" nillable="true" ma:displayName="Audit Log" ma:description="Audit Log" ma:internalName="HMT_Audit" ma:readOnly="true">
      <xsd:simpleType>
        <xsd:restriction base="dms:Note">
          <xsd:maxLength value="255"/>
        </xsd:restriction>
      </xsd:simpleType>
    </xsd:element>
    <xsd:element name="HMT_ClosedBy" ma:index="34" nillable="true" ma:displayName="Closed By" ma:description="Who closed this item" ma:hidden="true" ma:list="UserInfo" ma:internalName="HMT_Closed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MT_ArchivedBy" ma:index="35" nillable="true" ma:displayName="Archived By" ma:description="Who archived this item" ma:hidden="true" ma:list="UserInfo" ma:internalName="HMT_Archived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MT_ClosedArchive" ma:index="36" nillable="true" ma:displayName="Closed Archive" ma:default="0" ma:description="Item sent to closed archive" ma:hidden="true" ma:internalName="HMT_ClosedArchive" ma:readOnly="false">
      <xsd:simpleType>
        <xsd:restriction base="dms:Boolean"/>
      </xsd:simpleType>
    </xsd:element>
    <xsd:element name="HMT_ClosedOnOrig" ma:index="37" nillable="true" ma:displayName="Original Closed On" ma:description="The date this item was originally closed on" ma:format="DateTime" ma:hidden="true" ma:internalName="HMT_ClosedOnOrig" ma:readOnly="true">
      <xsd:simpleType>
        <xsd:restriction base="dms:DateTime"/>
      </xsd:simpleType>
    </xsd:element>
    <xsd:element name="HMT_ClosedbyOrig" ma:index="38" nillable="true" ma:displayName="Original Closed By" ma:description="Who originally closed this item" ma:hidden="true" ma:list="UserInfo" ma:internalName="HMT_ClosedbyOri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Url" ma:index="4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Label" ma:index="47" nillable="true" ma:displayName="Taxonomy Catch All Column1" ma:hidden="true" ma:list="{116fa899-820b-4f0c-a9b0-1828a3dc59d3}" ma:internalName="TaxCatchAllLabel" ma:readOnly="true" ma:showField="CatchAllDataLabel" ma:web="54810a41-ec33-40c7-b86a-8823b7d08756">
      <xsd:complexType>
        <xsd:complexContent>
          <xsd:extension base="dms:MultiChoiceLookup">
            <xsd:sequence>
              <xsd:element name="Value" type="dms:Lookup" maxOccurs="unbounded" minOccurs="0" nillable="true"/>
            </xsd:sequence>
          </xsd:extension>
        </xsd:complexContent>
      </xsd:complexType>
    </xsd:element>
    <xsd:element name="TaxCatchAll" ma:index="48" nillable="true" ma:displayName="Taxonomy Catch All Column" ma:hidden="true" ma:list="{116fa899-820b-4f0c-a9b0-1828a3dc59d3}" ma:internalName="TaxCatchAll" ma:showField="CatchAllData" ma:web="54810a41-ec33-40c7-b86a-8823b7d08756">
      <xsd:complexType>
        <xsd:complexContent>
          <xsd:extension base="dms:MultiChoiceLookup">
            <xsd:sequence>
              <xsd:element name="Value" type="dms:Lookup" maxOccurs="unbounded" minOccurs="0" nillable="true"/>
            </xsd:sequence>
          </xsd:extension>
        </xsd:complexContent>
      </xsd:complexType>
    </xsd:element>
    <xsd:element name="b9c42a306c8b47fcbaf8a41a71352f3a" ma:index="49" nillable="true" ma:taxonomy="true" ma:internalName="b9c42a306c8b47fcbaf8a41a71352f3a" ma:taxonomyFieldName="HMT_Classification" ma:displayName="Classification" ma:indexed="true" ma:readOnly="true" ma:default="" ma:fieldId="{b9c42a30-6c8b-47fc-baf8-a41a71352f3a}" ma:sspId="9002b6cd-6bc3-456d-8dd0-19fe32dddaf9" ma:termSetId="7a69d7dc-39ad-4ce6-95e5-a2714f1574de" ma:anchorId="00000000-0000-0000-0000-000000000000" ma:open="false" ma:isKeyword="false">
      <xsd:complexType>
        <xsd:sequence>
          <xsd:element ref="pc:Terms" minOccurs="0" maxOccurs="1"/>
        </xsd:sequence>
      </xsd:complexType>
    </xsd:element>
    <xsd:element name="_dlc_DocId" ma:index="50" nillable="true" ma:displayName="Document ID Value" ma:description="The value of the document ID assigned to this item." ma:internalName="_dlc_DocId" ma:readOnly="true">
      <xsd:simpleType>
        <xsd:restriction base="dms:Text"/>
      </xsd:simpleType>
    </xsd:element>
    <xsd:element name="_dlc_DocIdPersistId" ma:index="5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2f3e6a3-ad68-448d-b428-acc834033ce7" elementFormDefault="qualified">
    <xsd:import namespace="http://schemas.microsoft.com/office/2006/documentManagement/types"/>
    <xsd:import namespace="http://schemas.microsoft.com/office/infopath/2007/PartnerControls"/>
    <xsd:element name="MediaServiceAutoKeyPoints" ma:index="54" nillable="true" ma:displayName="MediaServiceAutoKeyPoints" ma:hidden="true" ma:internalName="MediaServiceAutoKeyPoints" ma:readOnly="true">
      <xsd:simpleType>
        <xsd:restriction base="dms:Note"/>
      </xsd:simpleType>
    </xsd:element>
    <xsd:element name="MediaServiceKeyPoints" ma:index="55" nillable="true" ma:displayName="KeyPoints" ma:internalName="MediaServiceKeyPoints" ma:readOnly="true">
      <xsd:simpleType>
        <xsd:restriction base="dms:Note">
          <xsd:maxLength value="255"/>
        </xsd:restriction>
      </xsd:simpleType>
    </xsd:element>
    <xsd:element name="MediaServiceAutoTags" ma:index="56" nillable="true" ma:displayName="Tags" ma:internalName="MediaServiceAutoTags" ma:readOnly="true">
      <xsd:simpleType>
        <xsd:restriction base="dms:Text"/>
      </xsd:simpleType>
    </xsd:element>
    <xsd:element name="MediaServiceGenerationTime" ma:index="57" nillable="true" ma:displayName="MediaServiceGenerationTime" ma:hidden="true" ma:internalName="MediaServiceGenerationTime" ma:readOnly="true">
      <xsd:simpleType>
        <xsd:restriction base="dms:Text"/>
      </xsd:simpleType>
    </xsd:element>
    <xsd:element name="MediaServiceEventHashCode" ma:index="5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3"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lc_EmailBCC xmlns="http://schemas.microsoft.com/sharepoint/v3" xsi:nil="true"/>
    <HMT_DocumentTypeHTField0 xmlns="54810a41-ec33-40c7-b86a-8823b7d08756">
      <Terms xmlns="http://schemas.microsoft.com/office/infopath/2007/PartnerControls">
        <TermInfo xmlns="http://schemas.microsoft.com/office/infopath/2007/PartnerControls">
          <TermName xmlns="http://schemas.microsoft.com/office/infopath/2007/PartnerControls">Other</TermName>
          <TermId xmlns="http://schemas.microsoft.com/office/infopath/2007/PartnerControls">07b435f0-bf7e-453f-b2a9-d5baa66414bd</TermId>
        </TermInfo>
      </Terms>
    </HMT_DocumentTypeHTField0>
    <TaxCatchAll xmlns="54810a41-ec33-40c7-b86a-8823b7d08756">
      <Value>9</Value>
      <Value>5</Value>
      <Value>3</Value>
      <Value>2</Value>
      <Value>8</Value>
    </TaxCatchAll>
    <dlc_EmailReceivedUTC xmlns="http://schemas.microsoft.com/sharepoint/v3" xsi:nil="true"/>
    <dlc_EmailSentUTC xmlns="http://schemas.microsoft.com/sharepoint/v3" xsi:nil="true"/>
    <dlc_EmailSubject xmlns="http://schemas.microsoft.com/sharepoint/v3" xsi:nil="true"/>
    <dlc_EmailTo xmlns="http://schemas.microsoft.com/sharepoint/v3" xsi:nil="true"/>
    <dlc_EmailFrom xmlns="http://schemas.microsoft.com/sharepoint/v3" xsi:nil="true"/>
    <dlc_EmailCC xmlns="http://schemas.microsoft.com/sharepoint/v3" xsi:nil="true"/>
    <HMT_ClosedbyOrig xmlns="54810a41-ec33-40c7-b86a-8823b7d08756">
      <UserInfo>
        <DisplayName/>
        <AccountId xsi:nil="true"/>
        <AccountType/>
      </UserInfo>
    </HMT_ClosedbyOrig>
    <dlc_EmailMailbox xmlns="http://schemas.microsoft.com/sharepoint/v3">
      <UserInfo>
        <DisplayName/>
        <AccountId xsi:nil="true"/>
        <AccountType/>
      </UserInfo>
    </dlc_EmailMailbox>
    <HMT_ClosedArchive xmlns="54810a41-ec33-40c7-b86a-8823b7d08756">false</HMT_ClosedArchive>
    <b9c42a306c8b47fcbaf8a41a71352f3a xmlns="54810a41-ec33-40c7-b86a-8823b7d08756">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0c3401bb-744b-4660-997f-fc50d910db48</TermId>
        </TermInfo>
      </Terms>
    </b9c42a306c8b47fcbaf8a41a71352f3a>
    <HMT_GroupHTField0 xmlns="54810a41-ec33-40c7-b86a-8823b7d08756">
      <Terms xmlns="http://schemas.microsoft.com/office/infopath/2007/PartnerControls">
        <TermInfo xmlns="http://schemas.microsoft.com/office/infopath/2007/PartnerControls">
          <TermName xmlns="http://schemas.microsoft.com/office/infopath/2007/PartnerControls">The Office of Tax Simplification</TermName>
          <TermId xmlns="http://schemas.microsoft.com/office/infopath/2007/PartnerControls">f7afe9f8-b2bc-4724-af25-860e4a81fa5c</TermId>
        </TermInfo>
      </Terms>
    </HMT_GroupHTField0>
    <HMT_Topic xmlns="54810a41-ec33-40c7-b86a-8823b7d08756">Online September 2021 event</HMT_Topic>
    <HMT_Theme xmlns="54810a41-ec33-40c7-b86a-8823b7d08756">Office Administration</HMT_Theme>
    <HMT_SubTopic xmlns="54810a41-ec33-40c7-b86a-8823b7d08756" xsi:nil="true"/>
    <HMT_SubTeamHTField0 xmlns="54810a41-ec33-40c7-b86a-8823b7d08756">
      <Terms xmlns="http://schemas.microsoft.com/office/infopath/2007/PartnerControls"/>
    </HMT_SubTeamHTField0>
    <HMT_TeamHTField0 xmlns="54810a41-ec33-40c7-b86a-8823b7d08756">
      <Terms xmlns="http://schemas.microsoft.com/office/infopath/2007/PartnerControls">
        <TermInfo xmlns="http://schemas.microsoft.com/office/infopath/2007/PartnerControls">
          <TermName xmlns="http://schemas.microsoft.com/office/infopath/2007/PartnerControls">Office of Tax Simplification</TermName>
          <TermId xmlns="http://schemas.microsoft.com/office/infopath/2007/PartnerControls">db0e2cc3-6adc-456e-ba07-4667bcfc30f1</TermId>
        </TermInfo>
      </Terms>
    </HMT_TeamHTField0>
    <HMT_CategoryHTField0 xmlns="54810a41-ec33-40c7-b86a-8823b7d08756">
      <Terms xmlns="http://schemas.microsoft.com/office/infopath/2007/PartnerControls">
        <TermInfo xmlns="http://schemas.microsoft.com/office/infopath/2007/PartnerControls">
          <TermName xmlns="http://schemas.microsoft.com/office/infopath/2007/PartnerControls">Ancillary Document Types</TermName>
          <TermId xmlns="http://schemas.microsoft.com/office/infopath/2007/PartnerControls">28c94f16-34d8-4977-814c-8d81e3daf47e</TermId>
        </TermInfo>
      </Terms>
    </HMT_CategoryHTField0>
    <HMT_Record xmlns="54810a41-ec33-40c7-b86a-8823b7d08756">false</HMT_Record>
    <HMT_LegacySensitive xmlns="54810a41-ec33-40c7-b86a-8823b7d08756">false</HMT_LegacySensitive>
    <HMT_LegacyRecord xmlns="54810a41-ec33-40c7-b86a-8823b7d08756">false</HMT_LegacyRecord>
    <_dlc_DocId xmlns="54810a41-ec33-40c7-b86a-8823b7d08756">HMTOTS-618240908-1728</_dlc_DocId>
    <_dlc_DocIdUrl xmlns="54810a41-ec33-40c7-b86a-8823b7d08756">
      <Url>https://tris42.sharepoint.com/sites/hmt_is_ots/_layouts/15/DocIdRedir.aspx?ID=HMTOTS-618240908-1728</Url>
      <Description>HMTOTS-618240908-1728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A775086-BB74-49F8-B9CC-3E0193522A13}">
  <ds:schemaRefs>
    <ds:schemaRef ds:uri="http://schemas.microsoft.com/sharepoint/v3/contenttype/forms"/>
  </ds:schemaRefs>
</ds:datastoreItem>
</file>

<file path=customXml/itemProps2.xml><?xml version="1.0" encoding="utf-8"?>
<ds:datastoreItem xmlns:ds="http://schemas.openxmlformats.org/officeDocument/2006/customXml" ds:itemID="{65440FEC-4531-4578-872B-AB4DC5273287}">
  <ds:schemaRefs>
    <ds:schemaRef ds:uri="54810a41-ec33-40c7-b86a-8823b7d08756"/>
    <ds:schemaRef ds:uri="f2f3e6a3-ad68-448d-b428-acc834033c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B64F51-EB92-4CD3-AEDA-E4790D665F1B}">
  <ds:schemaRefs>
    <ds:schemaRef ds:uri="54810a41-ec33-40c7-b86a-8823b7d08756"/>
    <ds:schemaRef ds:uri="f2f3e6a3-ad68-448d-b428-acc834033c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092FAF7-347F-4023-B2D2-0F5DD3324D4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OTS powerpoint template</Template>
  <TotalTime>265</TotalTime>
  <Words>1106</Words>
  <Application>Microsoft Office PowerPoint</Application>
  <PresentationFormat>A4 Paper (210x297 mm)</PresentationFormat>
  <Paragraphs>134</Paragraphs>
  <Slides>19</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Arial Black</vt:lpstr>
      <vt:lpstr>Calibri</vt:lpstr>
      <vt:lpstr>Humnst777 Lt BT</vt:lpstr>
      <vt:lpstr>HMT powerpoint presentation</vt:lpstr>
      <vt:lpstr>1_HMT powerpoint presentation</vt:lpstr>
      <vt:lpstr>2_HMT powerpoint presentation</vt:lpstr>
      <vt:lpstr>Welcome to the OTS webinar</vt:lpstr>
      <vt:lpstr>Agenda</vt:lpstr>
      <vt:lpstr>PowerPoint Presentation</vt:lpstr>
      <vt:lpstr>Capital Gains Tax review</vt:lpstr>
      <vt:lpstr>First report: Rates and thresholds – a framework for policy choice</vt:lpstr>
      <vt:lpstr>First report: Annual Exempt Amount </vt:lpstr>
      <vt:lpstr>First report: other areas</vt:lpstr>
      <vt:lpstr>PowerPoint Presentation</vt:lpstr>
      <vt:lpstr>PowerPoint Presentation</vt:lpstr>
      <vt:lpstr>Making better use of third party data</vt:lpstr>
      <vt:lpstr>The forthcoming Single Customer account</vt:lpstr>
      <vt:lpstr>Making better use of Third Party Data: a vision </vt:lpstr>
      <vt:lpstr>PowerPoint Presentation</vt:lpstr>
      <vt:lpstr>The UK Tax Year End date – exploring the potential for change</vt:lpstr>
      <vt:lpstr>Long term outcome</vt:lpstr>
      <vt:lpstr>Transitioning from 5 April…</vt:lpstr>
      <vt:lpstr>Short term outcomes</vt:lpstr>
      <vt:lpstr>PowerPoint Presentation</vt:lpstr>
      <vt:lpstr>The OTS webinar</vt:lpstr>
    </vt:vector>
  </TitlesOfParts>
  <Company>HM Treasury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 webinar slides 15092021.pptx</dc:title>
  <dc:creator>Judd, Zoe - OTS</dc:creator>
  <cp:lastModifiedBy>Judd, Zoe - OTS</cp:lastModifiedBy>
  <cp:revision>1</cp:revision>
  <cp:lastPrinted>2018-09-04T12:52:40Z</cp:lastPrinted>
  <dcterms:created xsi:type="dcterms:W3CDTF">2017-02-20T11:21:44Z</dcterms:created>
  <dcterms:modified xsi:type="dcterms:W3CDTF">2021-09-15T12:57:39Z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jDocumentSecurityLabel">
    <vt:lpwstr>UNCLASSIFIED</vt:lpwstr>
  </property>
  <property fmtid="{D5CDD505-2E9C-101B-9397-08002B2CF9AE}" pid="3" name="Document Security Label">
    <vt:lpwstr>UNCLASSIFIED</vt:lpwstr>
  </property>
  <property fmtid="{D5CDD505-2E9C-101B-9397-08002B2CF9AE}" pid="4" name="bjDocumentSecurityXML">
    <vt:lpwstr>&lt;label version="1.0"&gt;&lt;element uid="id_newpolicy" value=""/&gt;&lt;element uid="id_unclassified" value=""/&gt;&lt;/label&gt;</vt:lpwstr>
  </property>
  <property fmtid="{D5CDD505-2E9C-101B-9397-08002B2CF9AE}" pid="5" name="bjDocumentSecurityPolicyProp">
    <vt:lpwstr>UK</vt:lpwstr>
  </property>
  <property fmtid="{D5CDD505-2E9C-101B-9397-08002B2CF9AE}" pid="6" name="bjDocumentSecurityPolicyPropID">
    <vt:lpwstr>id_newpolicy</vt:lpwstr>
  </property>
  <property fmtid="{D5CDD505-2E9C-101B-9397-08002B2CF9AE}" pid="7" name="bjDocumentSecurityProp1">
    <vt:lpwstr>UNCLASSIFIED</vt:lpwstr>
  </property>
  <property fmtid="{D5CDD505-2E9C-101B-9397-08002B2CF9AE}" pid="8" name="bjSecLabelProp1ID">
    <vt:lpwstr>id_unclassified</vt:lpwstr>
  </property>
  <property fmtid="{D5CDD505-2E9C-101B-9397-08002B2CF9AE}" pid="9" name="bjDocumentSecurityProp2">
    <vt:lpwstr/>
  </property>
  <property fmtid="{D5CDD505-2E9C-101B-9397-08002B2CF9AE}" pid="10" name="bjSecLabelProp2ID">
    <vt:lpwstr/>
  </property>
  <property fmtid="{D5CDD505-2E9C-101B-9397-08002B2CF9AE}" pid="11" name="bjDocumentSecurityProp3">
    <vt:lpwstr/>
  </property>
  <property fmtid="{D5CDD505-2E9C-101B-9397-08002B2CF9AE}" pid="12" name="bjSecLabelProp3ID">
    <vt:lpwstr/>
  </property>
  <property fmtid="{D5CDD505-2E9C-101B-9397-08002B2CF9AE}" pid="13" name="eGMS.protectiveMarking">
    <vt:lpwstr/>
  </property>
  <property fmtid="{D5CDD505-2E9C-101B-9397-08002B2CF9AE}" pid="14" name="docIndexRef">
    <vt:lpwstr>f54deaf5-db4f-48a4-8276-691755257cef</vt:lpwstr>
  </property>
  <property fmtid="{D5CDD505-2E9C-101B-9397-08002B2CF9AE}" pid="15" name="_dlc_policyId">
    <vt:lpwstr/>
  </property>
  <property fmtid="{D5CDD505-2E9C-101B-9397-08002B2CF9AE}" pid="16" name="HMT_Group">
    <vt:lpwstr>2;#The Office of Tax Simplification|f7afe9f8-b2bc-4724-af25-860e4a81fa5c</vt:lpwstr>
  </property>
  <property fmtid="{D5CDD505-2E9C-101B-9397-08002B2CF9AE}" pid="17" name="HMT_Topic">
    <vt:lpwstr>244;#General OTS presentations and updates|2b3e3e0a-a850-4dff-989a-3d87e840aab8</vt:lpwstr>
  </property>
  <property fmtid="{D5CDD505-2E9C-101B-9397-08002B2CF9AE}" pid="18" name="ContentTypeId">
    <vt:lpwstr>0x010100F3DA492754083E45834DB37B66A7598000068BCE0F1BDBA947BFFD57633CCF0677</vt:lpwstr>
  </property>
  <property fmtid="{D5CDD505-2E9C-101B-9397-08002B2CF9AE}" pid="19" name="HMT_Category">
    <vt:lpwstr>9;#Ancillary Document Types|28c94f16-34d8-4977-814c-8d81e3daf47e</vt:lpwstr>
  </property>
  <property fmtid="{D5CDD505-2E9C-101B-9397-08002B2CF9AE}" pid="20" name="HMT_Classification">
    <vt:lpwstr>5;#Official|0c3401bb-744b-4660-997f-fc50d910db48</vt:lpwstr>
  </property>
  <property fmtid="{D5CDD505-2E9C-101B-9397-08002B2CF9AE}" pid="21" name="HMT_SubTeam">
    <vt:lpwstr/>
  </property>
  <property fmtid="{D5CDD505-2E9C-101B-9397-08002B2CF9AE}" pid="22" name="ItemRetentionFormula">
    <vt:lpwstr/>
  </property>
  <property fmtid="{D5CDD505-2E9C-101B-9397-08002B2CF9AE}" pid="23" name="_dlc_DocIdItemGuid">
    <vt:lpwstr>d7a8ee12-e150-4350-86dc-900c9fca3afa</vt:lpwstr>
  </property>
  <property fmtid="{D5CDD505-2E9C-101B-9397-08002B2CF9AE}" pid="24" name="HMT_Theme">
    <vt:lpwstr>239;#Presentations|43fc8a75-97e6-4ecb-aae4-65f47b7fbf04</vt:lpwstr>
  </property>
  <property fmtid="{D5CDD505-2E9C-101B-9397-08002B2CF9AE}" pid="25" name="HMT_SubTopic">
    <vt:lpwstr/>
  </property>
  <property fmtid="{D5CDD505-2E9C-101B-9397-08002B2CF9AE}" pid="26" name="HMT_DocumentType">
    <vt:lpwstr>8;#Other|07b435f0-bf7e-453f-b2a9-d5baa66414bd</vt:lpwstr>
  </property>
  <property fmtid="{D5CDD505-2E9C-101B-9397-08002B2CF9AE}" pid="27" name="HMT_Team">
    <vt:lpwstr>3;#Office of Tax Simplification|db0e2cc3-6adc-456e-ba07-4667bcfc30f1</vt:lpwstr>
  </property>
  <property fmtid="{D5CDD505-2E9C-101B-9397-08002B2CF9AE}" pid="28" name="HMT_Review">
    <vt:bool>false</vt:bool>
  </property>
  <property fmtid="{D5CDD505-2E9C-101B-9397-08002B2CF9AE}" pid="29" name="SharedWithUsers">
    <vt:lpwstr>31;#Dodwell, Bill - OTS;#36;#Kay, Bethan - OTS;#81;#Smith, Hannah - OTS;#22;#Judd, Zoe - OTS</vt:lpwstr>
  </property>
</Properties>
</file>