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95" r:id="rId5"/>
    <p:sldId id="261" r:id="rId6"/>
    <p:sldId id="294" r:id="rId7"/>
    <p:sldId id="263" r:id="rId8"/>
    <p:sldId id="264" r:id="rId9"/>
    <p:sldId id="293" r:id="rId10"/>
    <p:sldId id="292" r:id="rId11"/>
    <p:sldId id="272" r:id="rId12"/>
    <p:sldId id="290" r:id="rId13"/>
    <p:sldId id="285" r:id="rId14"/>
    <p:sldId id="287" r:id="rId15"/>
    <p:sldId id="276" r:id="rId16"/>
    <p:sldId id="277" r:id="rId17"/>
    <p:sldId id="278" r:id="rId18"/>
    <p:sldId id="280" r:id="rId19"/>
    <p:sldId id="281" r:id="rId20"/>
    <p:sldId id="282" r:id="rId21"/>
    <p:sldId id="267" r:id="rId22"/>
    <p:sldId id="269" r:id="rId23"/>
    <p:sldId id="283" r:id="rId24"/>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son Lyon" initials="AL" lastIdx="5" clrIdx="0">
    <p:extLst>
      <p:ext uri="{19B8F6BF-5375-455C-9EA6-DF929625EA0E}">
        <p15:presenceInfo xmlns:p15="http://schemas.microsoft.com/office/powerpoint/2012/main" userId="S::Alison.Lyon@communities.gov.uk::3fb2083c-d963-4ad1-a358-ba80f7b57c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DE86"/>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BEEABF-B8D6-AC7A-27C1-5F540889B595}" v="537" dt="2021-07-13T09:17:56.920"/>
    <p1510:client id="{548FFFAB-F558-1FA9-2CE7-BB92E5EDCC15}" v="251" dt="2021-07-12T15:04:12.706"/>
    <p1510:client id="{6E1DDCE0-64FE-488E-96D6-607D975DD27F}" v="10" dt="2021-07-13T08:05:05.825"/>
    <p1510:client id="{7AD7BC2D-B01B-5140-C996-263F2B8F65D4}" v="140" dt="2021-07-22T10:46:16.902"/>
    <p1510:client id="{81EE6FA6-3E19-EFD9-9C04-2F82587ADB06}" v="4" dt="2021-08-03T13:21:10.007"/>
    <p1510:client id="{86C2CE1C-9ED7-5065-8F1F-15DA16D41263}" v="6" dt="2021-07-12T16:22:01.388"/>
    <p1510:client id="{A90B27B7-565B-C8B3-251E-F4478AC1F7B7}" v="303" dt="2021-07-13T10:00:34.688"/>
    <p1510:client id="{B46D7D9D-F7B3-4A40-8DBA-00D39D593073}" v="36" dt="2021-07-12T12:14:21.575"/>
    <p1510:client id="{FBDEB865-40BC-2E8D-7B8D-AE9B0DEF8EF8}" v="144" dt="2021-07-12T11:55:27.3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ia Rutherford" userId="S::olivia.rutherford@communities.gov.uk::212f8419-7bf4-42a7-a601-df83daed2153" providerId="AD" clId="Web-{E271B3BB-6478-7FB4-FFD2-9A9902ACBC96}"/>
    <pc:docChg chg="modSld">
      <pc:chgData name="Olivia Rutherford" userId="S::olivia.rutherford@communities.gov.uk::212f8419-7bf4-42a7-a601-df83daed2153" providerId="AD" clId="Web-{E271B3BB-6478-7FB4-FFD2-9A9902ACBC96}" dt="2021-06-24T16:03:39.044" v="31" actId="20577"/>
      <pc:docMkLst>
        <pc:docMk/>
      </pc:docMkLst>
      <pc:sldChg chg="modSp">
        <pc:chgData name="Olivia Rutherford" userId="S::olivia.rutherford@communities.gov.uk::212f8419-7bf4-42a7-a601-df83daed2153" providerId="AD" clId="Web-{E271B3BB-6478-7FB4-FFD2-9A9902ACBC96}" dt="2021-06-24T16:03:39.044" v="31" actId="20577"/>
        <pc:sldMkLst>
          <pc:docMk/>
          <pc:sldMk cId="3462640162" sldId="261"/>
        </pc:sldMkLst>
        <pc:spChg chg="mod">
          <ac:chgData name="Olivia Rutherford" userId="S::olivia.rutherford@communities.gov.uk::212f8419-7bf4-42a7-a601-df83daed2153" providerId="AD" clId="Web-{E271B3BB-6478-7FB4-FFD2-9A9902ACBC96}" dt="2021-06-24T16:03:39.044" v="31" actId="20577"/>
          <ac:spMkLst>
            <pc:docMk/>
            <pc:sldMk cId="3462640162" sldId="261"/>
            <ac:spMk id="4" creationId="{B11BBD09-B108-4723-9A18-FCE409956CB0}"/>
          </ac:spMkLst>
        </pc:spChg>
      </pc:sldChg>
    </pc:docChg>
  </pc:docChgLst>
  <pc:docChgLst>
    <pc:chgData name="Olivia Rutherford" userId="S::olivia.rutherford@communities.gov.uk::212f8419-7bf4-42a7-a601-df83daed2153" providerId="AD" clId="Web-{994903FC-DDD9-C24F-F79B-082941364585}"/>
    <pc:docChg chg="modSld">
      <pc:chgData name="Olivia Rutherford" userId="S::olivia.rutherford@communities.gov.uk::212f8419-7bf4-42a7-a601-df83daed2153" providerId="AD" clId="Web-{994903FC-DDD9-C24F-F79B-082941364585}" dt="2021-06-28T14:12:06.971" v="169"/>
      <pc:docMkLst>
        <pc:docMk/>
      </pc:docMkLst>
      <pc:sldChg chg="modSp">
        <pc:chgData name="Olivia Rutherford" userId="S::olivia.rutherford@communities.gov.uk::212f8419-7bf4-42a7-a601-df83daed2153" providerId="AD" clId="Web-{994903FC-DDD9-C24F-F79B-082941364585}" dt="2021-06-28T13:58:40.465" v="3" actId="20577"/>
        <pc:sldMkLst>
          <pc:docMk/>
          <pc:sldMk cId="3254379962" sldId="263"/>
        </pc:sldMkLst>
        <pc:spChg chg="mod">
          <ac:chgData name="Olivia Rutherford" userId="S::olivia.rutherford@communities.gov.uk::212f8419-7bf4-42a7-a601-df83daed2153" providerId="AD" clId="Web-{994903FC-DDD9-C24F-F79B-082941364585}" dt="2021-06-28T13:58:40.465" v="3" actId="20577"/>
          <ac:spMkLst>
            <pc:docMk/>
            <pc:sldMk cId="3254379962" sldId="263"/>
            <ac:spMk id="5" creationId="{77ABD4E4-FDAD-4B14-9A83-2826B724C966}"/>
          </ac:spMkLst>
        </pc:spChg>
      </pc:sldChg>
      <pc:sldChg chg="modNotes">
        <pc:chgData name="Olivia Rutherford" userId="S::olivia.rutherford@communities.gov.uk::212f8419-7bf4-42a7-a601-df83daed2153" providerId="AD" clId="Web-{994903FC-DDD9-C24F-F79B-082941364585}" dt="2021-06-28T14:12:06.971" v="169"/>
        <pc:sldMkLst>
          <pc:docMk/>
          <pc:sldMk cId="4161539806" sldId="264"/>
        </pc:sldMkLst>
      </pc:sldChg>
      <pc:sldChg chg="modSp">
        <pc:chgData name="Olivia Rutherford" userId="S::olivia.rutherford@communities.gov.uk::212f8419-7bf4-42a7-a601-df83daed2153" providerId="AD" clId="Web-{994903FC-DDD9-C24F-F79B-082941364585}" dt="2021-06-28T14:04:22.068" v="71" actId="20577"/>
        <pc:sldMkLst>
          <pc:docMk/>
          <pc:sldMk cId="3630706259" sldId="267"/>
        </pc:sldMkLst>
        <pc:spChg chg="mod">
          <ac:chgData name="Olivia Rutherford" userId="S::olivia.rutherford@communities.gov.uk::212f8419-7bf4-42a7-a601-df83daed2153" providerId="AD" clId="Web-{994903FC-DDD9-C24F-F79B-082941364585}" dt="2021-06-28T14:04:22.068" v="71" actId="20577"/>
          <ac:spMkLst>
            <pc:docMk/>
            <pc:sldMk cId="3630706259" sldId="267"/>
            <ac:spMk id="11" creationId="{FA20464B-4AA6-4C69-8136-4FFE046F1D60}"/>
          </ac:spMkLst>
        </pc:spChg>
      </pc:sldChg>
      <pc:sldChg chg="modSp">
        <pc:chgData name="Olivia Rutherford" userId="S::olivia.rutherford@communities.gov.uk::212f8419-7bf4-42a7-a601-df83daed2153" providerId="AD" clId="Web-{994903FC-DDD9-C24F-F79B-082941364585}" dt="2021-06-28T14:05:09.757" v="72" actId="1076"/>
        <pc:sldMkLst>
          <pc:docMk/>
          <pc:sldMk cId="3994529369" sldId="274"/>
        </pc:sldMkLst>
        <pc:spChg chg="mod">
          <ac:chgData name="Olivia Rutherford" userId="S::olivia.rutherford@communities.gov.uk::212f8419-7bf4-42a7-a601-df83daed2153" providerId="AD" clId="Web-{994903FC-DDD9-C24F-F79B-082941364585}" dt="2021-06-28T14:05:09.757" v="72" actId="1076"/>
          <ac:spMkLst>
            <pc:docMk/>
            <pc:sldMk cId="3994529369" sldId="274"/>
            <ac:spMk id="3" creationId="{E3E7F720-3781-4D14-8170-D5514E9B6731}"/>
          </ac:spMkLst>
        </pc:spChg>
      </pc:sldChg>
      <pc:sldChg chg="modSp modNotes">
        <pc:chgData name="Olivia Rutherford" userId="S::olivia.rutherford@communities.gov.uk::212f8419-7bf4-42a7-a601-df83daed2153" providerId="AD" clId="Web-{994903FC-DDD9-C24F-F79B-082941364585}" dt="2021-06-28T14:01:29.829" v="41"/>
        <pc:sldMkLst>
          <pc:docMk/>
          <pc:sldMk cId="212903974" sldId="275"/>
        </pc:sldMkLst>
        <pc:spChg chg="mod">
          <ac:chgData name="Olivia Rutherford" userId="S::olivia.rutherford@communities.gov.uk::212f8419-7bf4-42a7-a601-df83daed2153" providerId="AD" clId="Web-{994903FC-DDD9-C24F-F79B-082941364585}" dt="2021-06-28T14:00:37.765" v="5" actId="20577"/>
          <ac:spMkLst>
            <pc:docMk/>
            <pc:sldMk cId="212903974" sldId="275"/>
            <ac:spMk id="3" creationId="{F8D3B518-6F84-4CEC-840F-D3380F5D4085}"/>
          </ac:spMkLst>
        </pc:spChg>
      </pc:sldChg>
    </pc:docChg>
  </pc:docChgLst>
  <pc:docChgLst>
    <pc:chgData name="Olivia Rutherford" userId="S::olivia.rutherford@communities.gov.uk::212f8419-7bf4-42a7-a601-df83daed2153" providerId="AD" clId="Web-{3E0E7343-963F-A9E1-3D92-F78B91A897FF}"/>
    <pc:docChg chg="modSld">
      <pc:chgData name="Olivia Rutherford" userId="S::olivia.rutherford@communities.gov.uk::212f8419-7bf4-42a7-a601-df83daed2153" providerId="AD" clId="Web-{3E0E7343-963F-A9E1-3D92-F78B91A897FF}" dt="2021-07-08T13:39:45.472" v="2" actId="1076"/>
      <pc:docMkLst>
        <pc:docMk/>
      </pc:docMkLst>
      <pc:sldChg chg="modSp">
        <pc:chgData name="Olivia Rutherford" userId="S::olivia.rutherford@communities.gov.uk::212f8419-7bf4-42a7-a601-df83daed2153" providerId="AD" clId="Web-{3E0E7343-963F-A9E1-3D92-F78B91A897FF}" dt="2021-07-08T13:39:45.472" v="2" actId="1076"/>
        <pc:sldMkLst>
          <pc:docMk/>
          <pc:sldMk cId="1707487770" sldId="294"/>
        </pc:sldMkLst>
        <pc:picChg chg="mod">
          <ac:chgData name="Olivia Rutherford" userId="S::olivia.rutherford@communities.gov.uk::212f8419-7bf4-42a7-a601-df83daed2153" providerId="AD" clId="Web-{3E0E7343-963F-A9E1-3D92-F78B91A897FF}" dt="2021-07-08T13:39:45.425" v="1" actId="1076"/>
          <ac:picMkLst>
            <pc:docMk/>
            <pc:sldMk cId="1707487770" sldId="294"/>
            <ac:picMk id="5" creationId="{2E19D5A7-A4E8-45A5-A74A-429B4BD41261}"/>
          </ac:picMkLst>
        </pc:picChg>
        <pc:picChg chg="mod">
          <ac:chgData name="Olivia Rutherford" userId="S::olivia.rutherford@communities.gov.uk::212f8419-7bf4-42a7-a601-df83daed2153" providerId="AD" clId="Web-{3E0E7343-963F-A9E1-3D92-F78B91A897FF}" dt="2021-07-08T13:39:45.472" v="2" actId="1076"/>
          <ac:picMkLst>
            <pc:docMk/>
            <pc:sldMk cId="1707487770" sldId="294"/>
            <ac:picMk id="6" creationId="{31C6BB55-30CC-45F6-80D6-0C1B45C1F6D8}"/>
          </ac:picMkLst>
        </pc:picChg>
        <pc:picChg chg="mod">
          <ac:chgData name="Olivia Rutherford" userId="S::olivia.rutherford@communities.gov.uk::212f8419-7bf4-42a7-a601-df83daed2153" providerId="AD" clId="Web-{3E0E7343-963F-A9E1-3D92-F78B91A897FF}" dt="2021-07-08T13:39:45.363" v="0" actId="1076"/>
          <ac:picMkLst>
            <pc:docMk/>
            <pc:sldMk cId="1707487770" sldId="294"/>
            <ac:picMk id="10" creationId="{D5C0964A-5DDB-40B5-88C6-CAB8A9B87D49}"/>
          </ac:picMkLst>
        </pc:picChg>
      </pc:sldChg>
    </pc:docChg>
  </pc:docChgLst>
  <pc:docChgLst>
    <pc:chgData name="Olivia Rutherford" userId="S::olivia.rutherford@communities.gov.uk::212f8419-7bf4-42a7-a601-df83daed2153" providerId="AD" clId="Web-{D7290F22-A193-B1EC-5ACC-0202E4596460}"/>
    <pc:docChg chg="modSld">
      <pc:chgData name="Olivia Rutherford" userId="S::olivia.rutherford@communities.gov.uk::212f8419-7bf4-42a7-a601-df83daed2153" providerId="AD" clId="Web-{D7290F22-A193-B1EC-5ACC-0202E4596460}" dt="2021-06-08T14:58:41.815" v="7"/>
      <pc:docMkLst>
        <pc:docMk/>
      </pc:docMkLst>
      <pc:sldChg chg="delSp modSp">
        <pc:chgData name="Olivia Rutherford" userId="S::olivia.rutherford@communities.gov.uk::212f8419-7bf4-42a7-a601-df83daed2153" providerId="AD" clId="Web-{D7290F22-A193-B1EC-5ACC-0202E4596460}" dt="2021-06-08T14:58:41.815" v="7"/>
        <pc:sldMkLst>
          <pc:docMk/>
          <pc:sldMk cId="3736768732" sldId="260"/>
        </pc:sldMkLst>
        <pc:spChg chg="mod">
          <ac:chgData name="Olivia Rutherford" userId="S::olivia.rutherford@communities.gov.uk::212f8419-7bf4-42a7-a601-df83daed2153" providerId="AD" clId="Web-{D7290F22-A193-B1EC-5ACC-0202E4596460}" dt="2021-06-08T14:58:40.237" v="6" actId="20577"/>
          <ac:spMkLst>
            <pc:docMk/>
            <pc:sldMk cId="3736768732" sldId="260"/>
            <ac:spMk id="6" creationId="{FBE9B651-70D9-447D-894A-8FA6FBFF8098}"/>
          </ac:spMkLst>
        </pc:spChg>
        <pc:picChg chg="del">
          <ac:chgData name="Olivia Rutherford" userId="S::olivia.rutherford@communities.gov.uk::212f8419-7bf4-42a7-a601-df83daed2153" providerId="AD" clId="Web-{D7290F22-A193-B1EC-5ACC-0202E4596460}" dt="2021-06-08T14:58:41.815" v="7"/>
          <ac:picMkLst>
            <pc:docMk/>
            <pc:sldMk cId="3736768732" sldId="260"/>
            <ac:picMk id="5" creationId="{14996974-D12C-4506-8FB1-6BD4498D0735}"/>
          </ac:picMkLst>
        </pc:picChg>
      </pc:sldChg>
    </pc:docChg>
  </pc:docChgLst>
  <pc:docChgLst>
    <pc:chgData name="Olivia Rutherford" userId="S::olivia.rutherford@communities.gov.uk::212f8419-7bf4-42a7-a601-df83daed2153" providerId="AD" clId="Web-{99F86347-FD8D-5397-BB24-60652FA6237A}"/>
    <pc:docChg chg="modSld">
      <pc:chgData name="Olivia Rutherford" userId="S::olivia.rutherford@communities.gov.uk::212f8419-7bf4-42a7-a601-df83daed2153" providerId="AD" clId="Web-{99F86347-FD8D-5397-BB24-60652FA6237A}" dt="2021-07-07T15:16:02.226" v="53" actId="14100"/>
      <pc:docMkLst>
        <pc:docMk/>
      </pc:docMkLst>
      <pc:sldChg chg="addSp delSp modSp">
        <pc:chgData name="Olivia Rutherford" userId="S::olivia.rutherford@communities.gov.uk::212f8419-7bf4-42a7-a601-df83daed2153" providerId="AD" clId="Web-{99F86347-FD8D-5397-BB24-60652FA6237A}" dt="2021-07-07T11:04:37.986" v="24" actId="20577"/>
        <pc:sldMkLst>
          <pc:docMk/>
          <pc:sldMk cId="4161539806" sldId="264"/>
        </pc:sldMkLst>
        <pc:spChg chg="mod">
          <ac:chgData name="Olivia Rutherford" userId="S::olivia.rutherford@communities.gov.uk::212f8419-7bf4-42a7-a601-df83daed2153" providerId="AD" clId="Web-{99F86347-FD8D-5397-BB24-60652FA6237A}" dt="2021-07-07T11:04:37.986" v="24" actId="20577"/>
          <ac:spMkLst>
            <pc:docMk/>
            <pc:sldMk cId="4161539806" sldId="264"/>
            <ac:spMk id="2" creationId="{080A3C31-2BA5-4E85-B18F-F173B16FAAC1}"/>
          </ac:spMkLst>
        </pc:spChg>
        <pc:picChg chg="add mod">
          <ac:chgData name="Olivia Rutherford" userId="S::olivia.rutherford@communities.gov.uk::212f8419-7bf4-42a7-a601-df83daed2153" providerId="AD" clId="Web-{99F86347-FD8D-5397-BB24-60652FA6237A}" dt="2021-07-07T10:52:32.449" v="2" actId="1076"/>
          <ac:picMkLst>
            <pc:docMk/>
            <pc:sldMk cId="4161539806" sldId="264"/>
            <ac:picMk id="3" creationId="{BC706502-79A3-453E-B7FC-FE61E909A78D}"/>
          </ac:picMkLst>
        </pc:picChg>
        <pc:picChg chg="del">
          <ac:chgData name="Olivia Rutherford" userId="S::olivia.rutherford@communities.gov.uk::212f8419-7bf4-42a7-a601-df83daed2153" providerId="AD" clId="Web-{99F86347-FD8D-5397-BB24-60652FA6237A}" dt="2021-07-07T10:51:54.651" v="0"/>
          <ac:picMkLst>
            <pc:docMk/>
            <pc:sldMk cId="4161539806" sldId="264"/>
            <ac:picMk id="8" creationId="{F313D12A-18A8-49DE-A466-3504B5D3EE76}"/>
          </ac:picMkLst>
        </pc:picChg>
      </pc:sldChg>
      <pc:sldChg chg="addSp delSp modSp">
        <pc:chgData name="Olivia Rutherford" userId="S::olivia.rutherford@communities.gov.uk::212f8419-7bf4-42a7-a601-df83daed2153" providerId="AD" clId="Web-{99F86347-FD8D-5397-BB24-60652FA6237A}" dt="2021-07-07T15:16:02.226" v="53" actId="14100"/>
        <pc:sldMkLst>
          <pc:docMk/>
          <pc:sldMk cId="1736593530" sldId="276"/>
        </pc:sldMkLst>
        <pc:spChg chg="mod">
          <ac:chgData name="Olivia Rutherford" userId="S::olivia.rutherford@communities.gov.uk::212f8419-7bf4-42a7-a601-df83daed2153" providerId="AD" clId="Web-{99F86347-FD8D-5397-BB24-60652FA6237A}" dt="2021-07-07T15:15:45.256" v="51" actId="20577"/>
          <ac:spMkLst>
            <pc:docMk/>
            <pc:sldMk cId="1736593530" sldId="276"/>
            <ac:spMk id="4" creationId="{E44845DE-6427-4E3F-BCAE-AFB4B2711E24}"/>
          </ac:spMkLst>
        </pc:spChg>
        <pc:spChg chg="del">
          <ac:chgData name="Olivia Rutherford" userId="S::olivia.rutherford@communities.gov.uk::212f8419-7bf4-42a7-a601-df83daed2153" providerId="AD" clId="Web-{99F86347-FD8D-5397-BB24-60652FA6237A}" dt="2021-07-07T15:01:22.781" v="27"/>
          <ac:spMkLst>
            <pc:docMk/>
            <pc:sldMk cId="1736593530" sldId="276"/>
            <ac:spMk id="5" creationId="{96347ADD-CC40-41DF-A151-6B9046BC53A8}"/>
          </ac:spMkLst>
        </pc:spChg>
        <pc:picChg chg="add del mod">
          <ac:chgData name="Olivia Rutherford" userId="S::olivia.rutherford@communities.gov.uk::212f8419-7bf4-42a7-a601-df83daed2153" providerId="AD" clId="Web-{99F86347-FD8D-5397-BB24-60652FA6237A}" dt="2021-07-07T15:14:04.593" v="29"/>
          <ac:picMkLst>
            <pc:docMk/>
            <pc:sldMk cId="1736593530" sldId="276"/>
            <ac:picMk id="2" creationId="{C1B69D42-7C2E-4EA3-9107-BB4E57877F05}"/>
          </ac:picMkLst>
        </pc:picChg>
        <pc:picChg chg="add mod">
          <ac:chgData name="Olivia Rutherford" userId="S::olivia.rutherford@communities.gov.uk::212f8419-7bf4-42a7-a601-df83daed2153" providerId="AD" clId="Web-{99F86347-FD8D-5397-BB24-60652FA6237A}" dt="2021-07-07T15:16:02.226" v="53" actId="14100"/>
          <ac:picMkLst>
            <pc:docMk/>
            <pc:sldMk cId="1736593530" sldId="276"/>
            <ac:picMk id="3" creationId="{594F0B4C-61E1-4345-96ED-EB64ABC1924F}"/>
          </ac:picMkLst>
        </pc:picChg>
        <pc:picChg chg="del">
          <ac:chgData name="Olivia Rutherford" userId="S::olivia.rutherford@communities.gov.uk::212f8419-7bf4-42a7-a601-df83daed2153" providerId="AD" clId="Web-{99F86347-FD8D-5397-BB24-60652FA6237A}" dt="2021-07-07T15:01:19.984" v="26"/>
          <ac:picMkLst>
            <pc:docMk/>
            <pc:sldMk cId="1736593530" sldId="276"/>
            <ac:picMk id="5124" creationId="{76CA5106-34DB-44A3-A8DB-95B42815A5F9}"/>
          </ac:picMkLst>
        </pc:picChg>
        <pc:picChg chg="del">
          <ac:chgData name="Olivia Rutherford" userId="S::olivia.rutherford@communities.gov.uk::212f8419-7bf4-42a7-a601-df83daed2153" providerId="AD" clId="Web-{99F86347-FD8D-5397-BB24-60652FA6237A}" dt="2021-07-07T15:01:18.843" v="25"/>
          <ac:picMkLst>
            <pc:docMk/>
            <pc:sldMk cId="1736593530" sldId="276"/>
            <ac:picMk id="5128" creationId="{ACB9FA0F-4116-437F-BF48-4A94FF7003FA}"/>
          </ac:picMkLst>
        </pc:picChg>
      </pc:sldChg>
    </pc:docChg>
  </pc:docChgLst>
  <pc:docChgLst>
    <pc:chgData name="Olivia Rutherford" userId="S::olivia.rutherford@communities.gov.uk::212f8419-7bf4-42a7-a601-df83daed2153" providerId="AD" clId="Web-{9CA09B4C-54C6-D92F-F88C-C9C9433A721F}"/>
    <pc:docChg chg="addSld delSld modSld">
      <pc:chgData name="Olivia Rutherford" userId="S::olivia.rutherford@communities.gov.uk::212f8419-7bf4-42a7-a601-df83daed2153" providerId="AD" clId="Web-{9CA09B4C-54C6-D92F-F88C-C9C9433A721F}" dt="2021-06-29T16:19:00.653" v="968" actId="20577"/>
      <pc:docMkLst>
        <pc:docMk/>
      </pc:docMkLst>
      <pc:sldChg chg="modNotes">
        <pc:chgData name="Olivia Rutherford" userId="S::olivia.rutherford@communities.gov.uk::212f8419-7bf4-42a7-a601-df83daed2153" providerId="AD" clId="Web-{9CA09B4C-54C6-D92F-F88C-C9C9433A721F}" dt="2021-06-29T08:41:19.526" v="32"/>
        <pc:sldMkLst>
          <pc:docMk/>
          <pc:sldMk cId="3254379962" sldId="263"/>
        </pc:sldMkLst>
      </pc:sldChg>
      <pc:sldChg chg="modNotes">
        <pc:chgData name="Olivia Rutherford" userId="S::olivia.rutherford@communities.gov.uk::212f8419-7bf4-42a7-a601-df83daed2153" providerId="AD" clId="Web-{9CA09B4C-54C6-D92F-F88C-C9C9433A721F}" dt="2021-06-29T08:41:33.448" v="58"/>
        <pc:sldMkLst>
          <pc:docMk/>
          <pc:sldMk cId="4161539806" sldId="264"/>
        </pc:sldMkLst>
      </pc:sldChg>
      <pc:sldChg chg="modNotes">
        <pc:chgData name="Olivia Rutherford" userId="S::olivia.rutherford@communities.gov.uk::212f8419-7bf4-42a7-a601-df83daed2153" providerId="AD" clId="Web-{9CA09B4C-54C6-D92F-F88C-C9C9433A721F}" dt="2021-06-29T08:41:48.854" v="73"/>
        <pc:sldMkLst>
          <pc:docMk/>
          <pc:sldMk cId="3630706259" sldId="267"/>
        </pc:sldMkLst>
      </pc:sldChg>
      <pc:sldChg chg="modSp">
        <pc:chgData name="Olivia Rutherford" userId="S::olivia.rutherford@communities.gov.uk::212f8419-7bf4-42a7-a601-df83daed2153" providerId="AD" clId="Web-{9CA09B4C-54C6-D92F-F88C-C9C9433A721F}" dt="2021-06-29T12:34:51.196" v="172" actId="20577"/>
        <pc:sldMkLst>
          <pc:docMk/>
          <pc:sldMk cId="3612193852" sldId="271"/>
        </pc:sldMkLst>
        <pc:spChg chg="mod">
          <ac:chgData name="Olivia Rutherford" userId="S::olivia.rutherford@communities.gov.uk::212f8419-7bf4-42a7-a601-df83daed2153" providerId="AD" clId="Web-{9CA09B4C-54C6-D92F-F88C-C9C9433A721F}" dt="2021-06-29T12:34:51.196" v="172" actId="20577"/>
          <ac:spMkLst>
            <pc:docMk/>
            <pc:sldMk cId="3612193852" sldId="271"/>
            <ac:spMk id="3" creationId="{E3E7F720-3781-4D14-8170-D5514E9B6731}"/>
          </ac:spMkLst>
        </pc:spChg>
      </pc:sldChg>
      <pc:sldChg chg="modSp">
        <pc:chgData name="Olivia Rutherford" userId="S::olivia.rutherford@communities.gov.uk::212f8419-7bf4-42a7-a601-df83daed2153" providerId="AD" clId="Web-{9CA09B4C-54C6-D92F-F88C-C9C9433A721F}" dt="2021-06-29T12:26:36.811" v="163" actId="1076"/>
        <pc:sldMkLst>
          <pc:docMk/>
          <pc:sldMk cId="826730135" sldId="272"/>
        </pc:sldMkLst>
        <pc:spChg chg="mod">
          <ac:chgData name="Olivia Rutherford" userId="S::olivia.rutherford@communities.gov.uk::212f8419-7bf4-42a7-a601-df83daed2153" providerId="AD" clId="Web-{9CA09B4C-54C6-D92F-F88C-C9C9433A721F}" dt="2021-06-29T12:26:36.811" v="163" actId="1076"/>
          <ac:spMkLst>
            <pc:docMk/>
            <pc:sldMk cId="826730135" sldId="272"/>
            <ac:spMk id="7" creationId="{1BD2205A-7DD1-4A8A-B3DB-398D7149B831}"/>
          </ac:spMkLst>
        </pc:spChg>
      </pc:sldChg>
      <pc:sldChg chg="modNotes">
        <pc:chgData name="Olivia Rutherford" userId="S::olivia.rutherford@communities.gov.uk::212f8419-7bf4-42a7-a601-df83daed2153" providerId="AD" clId="Web-{9CA09B4C-54C6-D92F-F88C-C9C9433A721F}" dt="2021-06-29T08:41:39.307" v="67"/>
        <pc:sldMkLst>
          <pc:docMk/>
          <pc:sldMk cId="3994529369" sldId="274"/>
        </pc:sldMkLst>
      </pc:sldChg>
      <pc:sldChg chg="modSp">
        <pc:chgData name="Olivia Rutherford" userId="S::olivia.rutherford@communities.gov.uk::212f8419-7bf4-42a7-a601-df83daed2153" providerId="AD" clId="Web-{9CA09B4C-54C6-D92F-F88C-C9C9433A721F}" dt="2021-06-29T12:39:00.326" v="173" actId="1076"/>
        <pc:sldMkLst>
          <pc:docMk/>
          <pc:sldMk cId="2857133831" sldId="285"/>
        </pc:sldMkLst>
        <pc:picChg chg="mod">
          <ac:chgData name="Olivia Rutherford" userId="S::olivia.rutherford@communities.gov.uk::212f8419-7bf4-42a7-a601-df83daed2153" providerId="AD" clId="Web-{9CA09B4C-54C6-D92F-F88C-C9C9433A721F}" dt="2021-06-29T12:39:00.326" v="173" actId="1076"/>
          <ac:picMkLst>
            <pc:docMk/>
            <pc:sldMk cId="2857133831" sldId="285"/>
            <ac:picMk id="1026" creationId="{10D71C6C-E1C9-44AF-9D41-28E09D563881}"/>
          </ac:picMkLst>
        </pc:picChg>
      </pc:sldChg>
      <pc:sldChg chg="delSp modSp new del">
        <pc:chgData name="Olivia Rutherford" userId="S::olivia.rutherford@communities.gov.uk::212f8419-7bf4-42a7-a601-df83daed2153" providerId="AD" clId="Web-{9CA09B4C-54C6-D92F-F88C-C9C9433A721F}" dt="2021-06-29T12:53:30.672" v="180"/>
        <pc:sldMkLst>
          <pc:docMk/>
          <pc:sldMk cId="1755430782" sldId="289"/>
        </pc:sldMkLst>
        <pc:spChg chg="del">
          <ac:chgData name="Olivia Rutherford" userId="S::olivia.rutherford@communities.gov.uk::212f8419-7bf4-42a7-a601-df83daed2153" providerId="AD" clId="Web-{9CA09B4C-54C6-D92F-F88C-C9C9433A721F}" dt="2021-06-29T12:53:26.969" v="178"/>
          <ac:spMkLst>
            <pc:docMk/>
            <pc:sldMk cId="1755430782" sldId="289"/>
            <ac:spMk id="2" creationId="{29D1D0B8-16FD-4791-A762-02AEC524B50F}"/>
          </ac:spMkLst>
        </pc:spChg>
        <pc:spChg chg="del mod">
          <ac:chgData name="Olivia Rutherford" userId="S::olivia.rutherford@communities.gov.uk::212f8419-7bf4-42a7-a601-df83daed2153" providerId="AD" clId="Web-{9CA09B4C-54C6-D92F-F88C-C9C9433A721F}" dt="2021-06-29T12:53:26.516" v="177"/>
          <ac:spMkLst>
            <pc:docMk/>
            <pc:sldMk cId="1755430782" sldId="289"/>
            <ac:spMk id="3" creationId="{A0917412-DD1F-48EF-A76B-22AFBBD84856}"/>
          </ac:spMkLst>
        </pc:spChg>
      </pc:sldChg>
      <pc:sldChg chg="addSp delSp modSp add replId modNotes">
        <pc:chgData name="Olivia Rutherford" userId="S::olivia.rutherford@communities.gov.uk::212f8419-7bf4-42a7-a601-df83daed2153" providerId="AD" clId="Web-{9CA09B4C-54C6-D92F-F88C-C9C9433A721F}" dt="2021-06-29T16:19:00.653" v="968" actId="20577"/>
        <pc:sldMkLst>
          <pc:docMk/>
          <pc:sldMk cId="2531800048" sldId="290"/>
        </pc:sldMkLst>
        <pc:spChg chg="add del mod">
          <ac:chgData name="Olivia Rutherford" userId="S::olivia.rutherford@communities.gov.uk::212f8419-7bf4-42a7-a601-df83daed2153" providerId="AD" clId="Web-{9CA09B4C-54C6-D92F-F88C-C9C9433A721F}" dt="2021-06-29T15:51:38.180" v="208"/>
          <ac:spMkLst>
            <pc:docMk/>
            <pc:sldMk cId="2531800048" sldId="290"/>
            <ac:spMk id="5" creationId="{E8353A1F-6878-4198-B1E5-1735960E45A6}"/>
          </ac:spMkLst>
        </pc:spChg>
        <pc:spChg chg="mod">
          <ac:chgData name="Olivia Rutherford" userId="S::olivia.rutherford@communities.gov.uk::212f8419-7bf4-42a7-a601-df83daed2153" providerId="AD" clId="Web-{9CA09B4C-54C6-D92F-F88C-C9C9433A721F}" dt="2021-06-29T16:19:00.653" v="968" actId="20577"/>
          <ac:spMkLst>
            <pc:docMk/>
            <pc:sldMk cId="2531800048" sldId="290"/>
            <ac:spMk id="7" creationId="{1BD2205A-7DD1-4A8A-B3DB-398D7149B831}"/>
          </ac:spMkLst>
        </pc:spChg>
        <pc:spChg chg="add del mod">
          <ac:chgData name="Olivia Rutherford" userId="S::olivia.rutherford@communities.gov.uk::212f8419-7bf4-42a7-a601-df83daed2153" providerId="AD" clId="Web-{9CA09B4C-54C6-D92F-F88C-C9C9433A721F}" dt="2021-06-29T16:10:27.564" v="703"/>
          <ac:spMkLst>
            <pc:docMk/>
            <pc:sldMk cId="2531800048" sldId="290"/>
            <ac:spMk id="9" creationId="{7BCD5D79-4256-4633-B379-C1098E51AAC9}"/>
          </ac:spMkLst>
        </pc:spChg>
        <pc:graphicFrameChg chg="add del mod">
          <ac:chgData name="Olivia Rutherford" userId="S::olivia.rutherford@communities.gov.uk::212f8419-7bf4-42a7-a601-df83daed2153" providerId="AD" clId="Web-{9CA09B4C-54C6-D92F-F88C-C9C9433A721F}" dt="2021-06-29T15:51:38.180" v="209"/>
          <ac:graphicFrameMkLst>
            <pc:docMk/>
            <pc:sldMk cId="2531800048" sldId="290"/>
            <ac:graphicFrameMk id="4" creationId="{977A5FFA-A757-43FD-ABF1-2CC145B16A11}"/>
          </ac:graphicFrameMkLst>
        </pc:graphicFrameChg>
        <pc:graphicFrameChg chg="add del mod">
          <ac:chgData name="Olivia Rutherford" userId="S::olivia.rutherford@communities.gov.uk::212f8419-7bf4-42a7-a601-df83daed2153" providerId="AD" clId="Web-{9CA09B4C-54C6-D92F-F88C-C9C9433A721F}" dt="2021-06-29T16:10:27.564" v="704"/>
          <ac:graphicFrameMkLst>
            <pc:docMk/>
            <pc:sldMk cId="2531800048" sldId="290"/>
            <ac:graphicFrameMk id="8" creationId="{B0B0C4B6-C26E-4B39-85A4-3E742784A56A}"/>
          </ac:graphicFrameMkLst>
        </pc:graphicFrameChg>
        <pc:picChg chg="del">
          <ac:chgData name="Olivia Rutherford" userId="S::olivia.rutherford@communities.gov.uk::212f8419-7bf4-42a7-a601-df83daed2153" providerId="AD" clId="Web-{9CA09B4C-54C6-D92F-F88C-C9C9433A721F}" dt="2021-06-29T12:53:33.078" v="182"/>
          <ac:picMkLst>
            <pc:docMk/>
            <pc:sldMk cId="2531800048" sldId="290"/>
            <ac:picMk id="2" creationId="{7F6F597E-32DD-44C4-B3CB-4C73B567314F}"/>
          </ac:picMkLst>
        </pc:picChg>
        <pc:picChg chg="add mod">
          <ac:chgData name="Olivia Rutherford" userId="S::olivia.rutherford@communities.gov.uk::212f8419-7bf4-42a7-a601-df83daed2153" providerId="AD" clId="Web-{9CA09B4C-54C6-D92F-F88C-C9C9433A721F}" dt="2021-06-29T12:54:46.861" v="199" actId="1076"/>
          <ac:picMkLst>
            <pc:docMk/>
            <pc:sldMk cId="2531800048" sldId="290"/>
            <ac:picMk id="3" creationId="{9F7B7E92-253D-47A3-9B28-BB81511964C7}"/>
          </ac:picMkLst>
        </pc:picChg>
        <pc:picChg chg="del">
          <ac:chgData name="Olivia Rutherford" userId="S::olivia.rutherford@communities.gov.uk::212f8419-7bf4-42a7-a601-df83daed2153" providerId="AD" clId="Web-{9CA09B4C-54C6-D92F-F88C-C9C9433A721F}" dt="2021-06-29T12:53:32.719" v="181"/>
          <ac:picMkLst>
            <pc:docMk/>
            <pc:sldMk cId="2531800048" sldId="290"/>
            <ac:picMk id="5" creationId="{5B1F352E-E464-46CF-8825-94002BA35AE3}"/>
          </ac:picMkLst>
        </pc:picChg>
      </pc:sldChg>
    </pc:docChg>
  </pc:docChgLst>
  <pc:docChgLst>
    <pc:chgData name="Olivia Rutherford" userId="212f8419-7bf4-42a7-a601-df83daed2153" providerId="ADAL" clId="{B46D7D9D-F7B3-4A40-8DBA-00D39D593073}"/>
    <pc:docChg chg="undo custSel delSld modSld">
      <pc:chgData name="Olivia Rutherford" userId="212f8419-7bf4-42a7-a601-df83daed2153" providerId="ADAL" clId="{B46D7D9D-F7B3-4A40-8DBA-00D39D593073}" dt="2021-07-12T12:14:25.548" v="112" actId="1076"/>
      <pc:docMkLst>
        <pc:docMk/>
      </pc:docMkLst>
      <pc:sldChg chg="setBg">
        <pc:chgData name="Olivia Rutherford" userId="212f8419-7bf4-42a7-a601-df83daed2153" providerId="ADAL" clId="{B46D7D9D-F7B3-4A40-8DBA-00D39D593073}" dt="2021-07-12T12:01:04.419" v="32"/>
        <pc:sldMkLst>
          <pc:docMk/>
          <pc:sldMk cId="1121908120" sldId="259"/>
        </pc:sldMkLst>
      </pc:sldChg>
      <pc:sldChg chg="addSp modSp mod setBg">
        <pc:chgData name="Olivia Rutherford" userId="212f8419-7bf4-42a7-a601-df83daed2153" providerId="ADAL" clId="{B46D7D9D-F7B3-4A40-8DBA-00D39D593073}" dt="2021-07-12T12:03:27.203" v="58" actId="1076"/>
        <pc:sldMkLst>
          <pc:docMk/>
          <pc:sldMk cId="3462640162" sldId="261"/>
        </pc:sldMkLst>
        <pc:spChg chg="mod">
          <ac:chgData name="Olivia Rutherford" userId="212f8419-7bf4-42a7-a601-df83daed2153" providerId="ADAL" clId="{B46D7D9D-F7B3-4A40-8DBA-00D39D593073}" dt="2021-07-12T11:59:27.371" v="22" actId="313"/>
          <ac:spMkLst>
            <pc:docMk/>
            <pc:sldMk cId="3462640162" sldId="261"/>
            <ac:spMk id="4" creationId="{B11BBD09-B108-4723-9A18-FCE409956CB0}"/>
          </ac:spMkLst>
        </pc:spChg>
        <pc:spChg chg="mod">
          <ac:chgData name="Olivia Rutherford" userId="212f8419-7bf4-42a7-a601-df83daed2153" providerId="ADAL" clId="{B46D7D9D-F7B3-4A40-8DBA-00D39D593073}" dt="2021-07-12T11:59:33.651" v="23" actId="1076"/>
          <ac:spMkLst>
            <pc:docMk/>
            <pc:sldMk cId="3462640162" sldId="261"/>
            <ac:spMk id="6" creationId="{9E34D87E-100A-438C-A57D-DCCA4E363382}"/>
          </ac:spMkLst>
        </pc:spChg>
        <pc:spChg chg="add mod">
          <ac:chgData name="Olivia Rutherford" userId="212f8419-7bf4-42a7-a601-df83daed2153" providerId="ADAL" clId="{B46D7D9D-F7B3-4A40-8DBA-00D39D593073}" dt="2021-07-12T12:03:27.203" v="58" actId="1076"/>
          <ac:spMkLst>
            <pc:docMk/>
            <pc:sldMk cId="3462640162" sldId="261"/>
            <ac:spMk id="8" creationId="{53922A7D-29E0-45F2-A869-E0EC12329701}"/>
          </ac:spMkLst>
        </pc:spChg>
      </pc:sldChg>
      <pc:sldChg chg="del">
        <pc:chgData name="Olivia Rutherford" userId="212f8419-7bf4-42a7-a601-df83daed2153" providerId="ADAL" clId="{B46D7D9D-F7B3-4A40-8DBA-00D39D593073}" dt="2021-07-12T11:59:54.369" v="25" actId="2696"/>
        <pc:sldMkLst>
          <pc:docMk/>
          <pc:sldMk cId="196198892" sldId="262"/>
        </pc:sldMkLst>
      </pc:sldChg>
      <pc:sldChg chg="addSp delSp modSp mod">
        <pc:chgData name="Olivia Rutherford" userId="212f8419-7bf4-42a7-a601-df83daed2153" providerId="ADAL" clId="{B46D7D9D-F7B3-4A40-8DBA-00D39D593073}" dt="2021-07-12T12:14:25.548" v="112" actId="1076"/>
        <pc:sldMkLst>
          <pc:docMk/>
          <pc:sldMk cId="1326825004" sldId="269"/>
        </pc:sldMkLst>
        <pc:spChg chg="del">
          <ac:chgData name="Olivia Rutherford" userId="212f8419-7bf4-42a7-a601-df83daed2153" providerId="ADAL" clId="{B46D7D9D-F7B3-4A40-8DBA-00D39D593073}" dt="2021-07-12T12:14:20.273" v="109" actId="478"/>
          <ac:spMkLst>
            <pc:docMk/>
            <pc:sldMk cId="1326825004" sldId="269"/>
            <ac:spMk id="3" creationId="{1593A40B-B7F4-43B3-AD69-CEE9AFD9B59D}"/>
          </ac:spMkLst>
        </pc:spChg>
        <pc:picChg chg="add mod">
          <ac:chgData name="Olivia Rutherford" userId="212f8419-7bf4-42a7-a601-df83daed2153" providerId="ADAL" clId="{B46D7D9D-F7B3-4A40-8DBA-00D39D593073}" dt="2021-07-12T12:14:25.548" v="112" actId="1076"/>
          <ac:picMkLst>
            <pc:docMk/>
            <pc:sldMk cId="1326825004" sldId="269"/>
            <ac:picMk id="2" creationId="{4938D8B8-E6DC-42EB-8FFF-55F40EBBED0C}"/>
          </ac:picMkLst>
        </pc:picChg>
      </pc:sldChg>
      <pc:sldChg chg="addSp delSp modSp mod">
        <pc:chgData name="Olivia Rutherford" userId="212f8419-7bf4-42a7-a601-df83daed2153" providerId="ADAL" clId="{B46D7D9D-F7B3-4A40-8DBA-00D39D593073}" dt="2021-07-12T12:08:41.657" v="82" actId="1076"/>
        <pc:sldMkLst>
          <pc:docMk/>
          <pc:sldMk cId="1732047526" sldId="278"/>
        </pc:sldMkLst>
        <pc:spChg chg="mod">
          <ac:chgData name="Olivia Rutherford" userId="212f8419-7bf4-42a7-a601-df83daed2153" providerId="ADAL" clId="{B46D7D9D-F7B3-4A40-8DBA-00D39D593073}" dt="2021-07-12T12:08:41.657" v="82" actId="1076"/>
          <ac:spMkLst>
            <pc:docMk/>
            <pc:sldMk cId="1732047526" sldId="278"/>
            <ac:spMk id="5" creationId="{1C9C607B-B640-4C98-9432-07F803B92C51}"/>
          </ac:spMkLst>
        </pc:spChg>
        <pc:spChg chg="del">
          <ac:chgData name="Olivia Rutherford" userId="212f8419-7bf4-42a7-a601-df83daed2153" providerId="ADAL" clId="{B46D7D9D-F7B3-4A40-8DBA-00D39D593073}" dt="2021-07-12T12:06:35.766" v="59" actId="478"/>
          <ac:spMkLst>
            <pc:docMk/>
            <pc:sldMk cId="1732047526" sldId="278"/>
            <ac:spMk id="6" creationId="{9F934D7F-8244-40F5-A131-08983243A6F2}"/>
          </ac:spMkLst>
        </pc:spChg>
        <pc:picChg chg="add mod">
          <ac:chgData name="Olivia Rutherford" userId="212f8419-7bf4-42a7-a601-df83daed2153" providerId="ADAL" clId="{B46D7D9D-F7B3-4A40-8DBA-00D39D593073}" dt="2021-07-12T12:08:39.482" v="81" actId="1076"/>
          <ac:picMkLst>
            <pc:docMk/>
            <pc:sldMk cId="1732047526" sldId="278"/>
            <ac:picMk id="3" creationId="{1961CD0D-9FFD-42C9-94AD-D1AC571A1B5A}"/>
          </ac:picMkLst>
        </pc:picChg>
      </pc:sldChg>
      <pc:sldChg chg="addSp delSp modSp mod modNotesTx">
        <pc:chgData name="Olivia Rutherford" userId="212f8419-7bf4-42a7-a601-df83daed2153" providerId="ADAL" clId="{B46D7D9D-F7B3-4A40-8DBA-00D39D593073}" dt="2021-07-12T12:12:29.706" v="108" actId="20577"/>
        <pc:sldMkLst>
          <pc:docMk/>
          <pc:sldMk cId="868063776" sldId="280"/>
        </pc:sldMkLst>
        <pc:spChg chg="mod">
          <ac:chgData name="Olivia Rutherford" userId="212f8419-7bf4-42a7-a601-df83daed2153" providerId="ADAL" clId="{B46D7D9D-F7B3-4A40-8DBA-00D39D593073}" dt="2021-07-12T12:08:46.136" v="83" actId="1076"/>
          <ac:spMkLst>
            <pc:docMk/>
            <pc:sldMk cId="868063776" sldId="280"/>
            <ac:spMk id="5" creationId="{1C9C607B-B640-4C98-9432-07F803B92C51}"/>
          </ac:spMkLst>
        </pc:spChg>
        <pc:spChg chg="del">
          <ac:chgData name="Olivia Rutherford" userId="212f8419-7bf4-42a7-a601-df83daed2153" providerId="ADAL" clId="{B46D7D9D-F7B3-4A40-8DBA-00D39D593073}" dt="2021-07-12T12:07:14" v="67" actId="478"/>
          <ac:spMkLst>
            <pc:docMk/>
            <pc:sldMk cId="868063776" sldId="280"/>
            <ac:spMk id="6" creationId="{9F934D7F-8244-40F5-A131-08983243A6F2}"/>
          </ac:spMkLst>
        </pc:spChg>
        <pc:picChg chg="add mod">
          <ac:chgData name="Olivia Rutherford" userId="212f8419-7bf4-42a7-a601-df83daed2153" providerId="ADAL" clId="{B46D7D9D-F7B3-4A40-8DBA-00D39D593073}" dt="2021-07-12T12:07:55.385" v="74" actId="1076"/>
          <ac:picMkLst>
            <pc:docMk/>
            <pc:sldMk cId="868063776" sldId="280"/>
            <ac:picMk id="1026" creationId="{4EAD5964-B4CB-4ABD-AE7F-F1A407816B22}"/>
          </ac:picMkLst>
        </pc:picChg>
      </pc:sldChg>
      <pc:sldChg chg="addSp delSp modSp mod modNotesTx">
        <pc:chgData name="Olivia Rutherford" userId="212f8419-7bf4-42a7-a601-df83daed2153" providerId="ADAL" clId="{B46D7D9D-F7B3-4A40-8DBA-00D39D593073}" dt="2021-07-12T12:09:02.291" v="88" actId="1076"/>
        <pc:sldMkLst>
          <pc:docMk/>
          <pc:sldMk cId="1446174809" sldId="281"/>
        </pc:sldMkLst>
        <pc:spChg chg="mod">
          <ac:chgData name="Olivia Rutherford" userId="212f8419-7bf4-42a7-a601-df83daed2153" providerId="ADAL" clId="{B46D7D9D-F7B3-4A40-8DBA-00D39D593073}" dt="2021-07-12T12:08:56.719" v="86" actId="1076"/>
          <ac:spMkLst>
            <pc:docMk/>
            <pc:sldMk cId="1446174809" sldId="281"/>
            <ac:spMk id="5" creationId="{1C9C607B-B640-4C98-9432-07F803B92C51}"/>
          </ac:spMkLst>
        </pc:spChg>
        <pc:spChg chg="del">
          <ac:chgData name="Olivia Rutherford" userId="212f8419-7bf4-42a7-a601-df83daed2153" providerId="ADAL" clId="{B46D7D9D-F7B3-4A40-8DBA-00D39D593073}" dt="2021-07-12T12:08:05.419" v="75" actId="478"/>
          <ac:spMkLst>
            <pc:docMk/>
            <pc:sldMk cId="1446174809" sldId="281"/>
            <ac:spMk id="6" creationId="{9F934D7F-8244-40F5-A131-08983243A6F2}"/>
          </ac:spMkLst>
        </pc:spChg>
        <pc:picChg chg="add mod">
          <ac:chgData name="Olivia Rutherford" userId="212f8419-7bf4-42a7-a601-df83daed2153" providerId="ADAL" clId="{B46D7D9D-F7B3-4A40-8DBA-00D39D593073}" dt="2021-07-12T12:09:02.291" v="88" actId="1076"/>
          <ac:picMkLst>
            <pc:docMk/>
            <pc:sldMk cId="1446174809" sldId="281"/>
            <ac:picMk id="2050" creationId="{946C53A4-40B1-4510-9939-72DCBE72E51D}"/>
          </ac:picMkLst>
        </pc:picChg>
      </pc:sldChg>
      <pc:sldChg chg="addSp delSp modSp mod modNotesTx">
        <pc:chgData name="Olivia Rutherford" userId="212f8419-7bf4-42a7-a601-df83daed2153" providerId="ADAL" clId="{B46D7D9D-F7B3-4A40-8DBA-00D39D593073}" dt="2021-07-12T12:10:08.411" v="107" actId="14100"/>
        <pc:sldMkLst>
          <pc:docMk/>
          <pc:sldMk cId="3490309113" sldId="282"/>
        </pc:sldMkLst>
        <pc:spChg chg="mod">
          <ac:chgData name="Olivia Rutherford" userId="212f8419-7bf4-42a7-a601-df83daed2153" providerId="ADAL" clId="{B46D7D9D-F7B3-4A40-8DBA-00D39D593073}" dt="2021-07-12T12:10:08.411" v="107" actId="14100"/>
          <ac:spMkLst>
            <pc:docMk/>
            <pc:sldMk cId="3490309113" sldId="282"/>
            <ac:spMk id="5" creationId="{1C9C607B-B640-4C98-9432-07F803B92C51}"/>
          </ac:spMkLst>
        </pc:spChg>
        <pc:spChg chg="del">
          <ac:chgData name="Olivia Rutherford" userId="212f8419-7bf4-42a7-a601-df83daed2153" providerId="ADAL" clId="{B46D7D9D-F7B3-4A40-8DBA-00D39D593073}" dt="2021-07-12T12:09:05.771" v="89" actId="478"/>
          <ac:spMkLst>
            <pc:docMk/>
            <pc:sldMk cId="3490309113" sldId="282"/>
            <ac:spMk id="6" creationId="{9F934D7F-8244-40F5-A131-08983243A6F2}"/>
          </ac:spMkLst>
        </pc:spChg>
        <pc:picChg chg="add mod">
          <ac:chgData name="Olivia Rutherford" userId="212f8419-7bf4-42a7-a601-df83daed2153" providerId="ADAL" clId="{B46D7D9D-F7B3-4A40-8DBA-00D39D593073}" dt="2021-07-12T12:10:02.850" v="105" actId="1076"/>
          <ac:picMkLst>
            <pc:docMk/>
            <pc:sldMk cId="3490309113" sldId="282"/>
            <ac:picMk id="3074" creationId="{F000C734-ECD1-417B-8A8E-BD1748DB6B2B}"/>
          </ac:picMkLst>
        </pc:picChg>
      </pc:sldChg>
      <pc:sldChg chg="addSp delSp modSp mod setBg setClrOvrMap">
        <pc:chgData name="Olivia Rutherford" userId="212f8419-7bf4-42a7-a601-df83daed2153" providerId="ADAL" clId="{B46D7D9D-F7B3-4A40-8DBA-00D39D593073}" dt="2021-07-12T12:02:50.190" v="52" actId="14100"/>
        <pc:sldMkLst>
          <pc:docMk/>
          <pc:sldMk cId="1707487770" sldId="294"/>
        </pc:sldMkLst>
        <pc:spChg chg="add mod">
          <ac:chgData name="Olivia Rutherford" userId="212f8419-7bf4-42a7-a601-df83daed2153" providerId="ADAL" clId="{B46D7D9D-F7B3-4A40-8DBA-00D39D593073}" dt="2021-07-12T12:02:50.190" v="52" actId="14100"/>
          <ac:spMkLst>
            <pc:docMk/>
            <pc:sldMk cId="1707487770" sldId="294"/>
            <ac:spMk id="2" creationId="{91735310-AD2C-44AA-B6D1-18D78BCC4DBF}"/>
          </ac:spMkLst>
        </pc:spChg>
        <pc:spChg chg="add mod ord">
          <ac:chgData name="Olivia Rutherford" userId="212f8419-7bf4-42a7-a601-df83daed2153" providerId="ADAL" clId="{B46D7D9D-F7B3-4A40-8DBA-00D39D593073}" dt="2021-07-12T12:01:50.262" v="47" actId="20577"/>
          <ac:spMkLst>
            <pc:docMk/>
            <pc:sldMk cId="1707487770" sldId="294"/>
            <ac:spMk id="7" creationId="{59538C50-D0BB-4ACB-9EBB-492A7B9E5F6F}"/>
          </ac:spMkLst>
        </pc:spChg>
        <pc:spChg chg="add">
          <ac:chgData name="Olivia Rutherford" userId="212f8419-7bf4-42a7-a601-df83daed2153" providerId="ADAL" clId="{B46D7D9D-F7B3-4A40-8DBA-00D39D593073}" dt="2021-07-12T12:00:23.702" v="28" actId="26606"/>
          <ac:spMkLst>
            <pc:docMk/>
            <pc:sldMk cId="1707487770" sldId="294"/>
            <ac:spMk id="23" creationId="{75BDD038-F345-433A-B715-30DEEC15292F}"/>
          </ac:spMkLst>
        </pc:spChg>
        <pc:spChg chg="add">
          <ac:chgData name="Olivia Rutherford" userId="212f8419-7bf4-42a7-a601-df83daed2153" providerId="ADAL" clId="{B46D7D9D-F7B3-4A40-8DBA-00D39D593073}" dt="2021-07-12T12:00:23.702" v="28" actId="26606"/>
          <ac:spMkLst>
            <pc:docMk/>
            <pc:sldMk cId="1707487770" sldId="294"/>
            <ac:spMk id="24" creationId="{0B89AF2A-4ED1-4E6B-907C-ED98F10E750C}"/>
          </ac:spMkLst>
        </pc:spChg>
        <pc:picChg chg="mod">
          <ac:chgData name="Olivia Rutherford" userId="212f8419-7bf4-42a7-a601-df83daed2153" providerId="ADAL" clId="{B46D7D9D-F7B3-4A40-8DBA-00D39D593073}" dt="2021-07-12T12:00:23.702" v="28" actId="26606"/>
          <ac:picMkLst>
            <pc:docMk/>
            <pc:sldMk cId="1707487770" sldId="294"/>
            <ac:picMk id="4" creationId="{C7844B68-6DCE-41D0-9916-A0056E880FA1}"/>
          </ac:picMkLst>
        </pc:picChg>
        <pc:picChg chg="mod">
          <ac:chgData name="Olivia Rutherford" userId="212f8419-7bf4-42a7-a601-df83daed2153" providerId="ADAL" clId="{B46D7D9D-F7B3-4A40-8DBA-00D39D593073}" dt="2021-07-12T12:00:23.702" v="28" actId="26606"/>
          <ac:picMkLst>
            <pc:docMk/>
            <pc:sldMk cId="1707487770" sldId="294"/>
            <ac:picMk id="5" creationId="{2E19D5A7-A4E8-45A5-A74A-429B4BD41261}"/>
          </ac:picMkLst>
        </pc:picChg>
        <pc:picChg chg="mod">
          <ac:chgData name="Olivia Rutherford" userId="212f8419-7bf4-42a7-a601-df83daed2153" providerId="ADAL" clId="{B46D7D9D-F7B3-4A40-8DBA-00D39D593073}" dt="2021-07-12T12:00:23.702" v="28" actId="26606"/>
          <ac:picMkLst>
            <pc:docMk/>
            <pc:sldMk cId="1707487770" sldId="294"/>
            <ac:picMk id="6" creationId="{31C6BB55-30CC-45F6-80D6-0C1B45C1F6D8}"/>
          </ac:picMkLst>
        </pc:picChg>
        <pc:picChg chg="mod ord">
          <ac:chgData name="Olivia Rutherford" userId="212f8419-7bf4-42a7-a601-df83daed2153" providerId="ADAL" clId="{B46D7D9D-F7B3-4A40-8DBA-00D39D593073}" dt="2021-07-12T12:00:23.702" v="28" actId="26606"/>
          <ac:picMkLst>
            <pc:docMk/>
            <pc:sldMk cId="1707487770" sldId="294"/>
            <ac:picMk id="10" creationId="{D5C0964A-5DDB-40B5-88C6-CAB8A9B87D49}"/>
          </ac:picMkLst>
        </pc:picChg>
        <pc:cxnChg chg="add del">
          <ac:chgData name="Olivia Rutherford" userId="212f8419-7bf4-42a7-a601-df83daed2153" providerId="ADAL" clId="{B46D7D9D-F7B3-4A40-8DBA-00D39D593073}" dt="2021-07-12T12:00:23.687" v="27" actId="26606"/>
          <ac:cxnSpMkLst>
            <pc:docMk/>
            <pc:sldMk cId="1707487770" sldId="294"/>
            <ac:cxnSpMk id="15" creationId="{EBAD6A72-88E8-42F7-88B9-CAF744536BE4}"/>
          </ac:cxnSpMkLst>
        </pc:cxnChg>
        <pc:cxnChg chg="add del">
          <ac:chgData name="Olivia Rutherford" userId="212f8419-7bf4-42a7-a601-df83daed2153" providerId="ADAL" clId="{B46D7D9D-F7B3-4A40-8DBA-00D39D593073}" dt="2021-07-12T12:00:23.687" v="27" actId="26606"/>
          <ac:cxnSpMkLst>
            <pc:docMk/>
            <pc:sldMk cId="1707487770" sldId="294"/>
            <ac:cxnSpMk id="17" creationId="{C800968E-0A99-46C4-A9B2-6A63AC66F4B0}"/>
          </ac:cxnSpMkLst>
        </pc:cxnChg>
        <pc:cxnChg chg="add del">
          <ac:chgData name="Olivia Rutherford" userId="212f8419-7bf4-42a7-a601-df83daed2153" providerId="ADAL" clId="{B46D7D9D-F7B3-4A40-8DBA-00D39D593073}" dt="2021-07-12T12:00:23.687" v="27" actId="26606"/>
          <ac:cxnSpMkLst>
            <pc:docMk/>
            <pc:sldMk cId="1707487770" sldId="294"/>
            <ac:cxnSpMk id="19" creationId="{0627B73E-D784-4780-AA33-DCDFE7DA16ED}"/>
          </ac:cxnSpMkLst>
        </pc:cxnChg>
        <pc:cxnChg chg="add del">
          <ac:chgData name="Olivia Rutherford" userId="212f8419-7bf4-42a7-a601-df83daed2153" providerId="ADAL" clId="{B46D7D9D-F7B3-4A40-8DBA-00D39D593073}" dt="2021-07-12T12:00:23.687" v="27" actId="26606"/>
          <ac:cxnSpMkLst>
            <pc:docMk/>
            <pc:sldMk cId="1707487770" sldId="294"/>
            <ac:cxnSpMk id="21" creationId="{99FF1850-8D1E-4E84-BD9E-F2E906958502}"/>
          </ac:cxnSpMkLst>
        </pc:cxnChg>
      </pc:sldChg>
    </pc:docChg>
  </pc:docChgLst>
  <pc:docChgLst>
    <pc:chgData name="Olivia Rutherford" userId="S::olivia.rutherford@communities.gov.uk::212f8419-7bf4-42a7-a601-df83daed2153" providerId="AD" clId="Web-{15BEEABF-B8D6-AC7A-27C1-5F540889B595}"/>
    <pc:docChg chg="addSld delSld modSld">
      <pc:chgData name="Olivia Rutherford" userId="S::olivia.rutherford@communities.gov.uk::212f8419-7bf4-42a7-a601-df83daed2153" providerId="AD" clId="Web-{15BEEABF-B8D6-AC7A-27C1-5F540889B595}" dt="2021-07-13T09:17:56.920" v="364" actId="20577"/>
      <pc:docMkLst>
        <pc:docMk/>
      </pc:docMkLst>
      <pc:sldChg chg="modSp delCm">
        <pc:chgData name="Olivia Rutherford" userId="S::olivia.rutherford@communities.gov.uk::212f8419-7bf4-42a7-a601-df83daed2153" providerId="AD" clId="Web-{15BEEABF-B8D6-AC7A-27C1-5F540889B595}" dt="2021-07-13T09:17:56.920" v="364" actId="20577"/>
        <pc:sldMkLst>
          <pc:docMk/>
          <pc:sldMk cId="3462640162" sldId="261"/>
        </pc:sldMkLst>
        <pc:spChg chg="mod">
          <ac:chgData name="Olivia Rutherford" userId="S::olivia.rutherford@communities.gov.uk::212f8419-7bf4-42a7-a601-df83daed2153" providerId="AD" clId="Web-{15BEEABF-B8D6-AC7A-27C1-5F540889B595}" dt="2021-07-13T09:17:56.920" v="364" actId="20577"/>
          <ac:spMkLst>
            <pc:docMk/>
            <pc:sldMk cId="3462640162" sldId="261"/>
            <ac:spMk id="4" creationId="{B11BBD09-B108-4723-9A18-FCE409956CB0}"/>
          </ac:spMkLst>
        </pc:spChg>
      </pc:sldChg>
      <pc:sldChg chg="addSp delSp modSp delCm modNotes">
        <pc:chgData name="Olivia Rutherford" userId="S::olivia.rutherford@communities.gov.uk::212f8419-7bf4-42a7-a601-df83daed2153" providerId="AD" clId="Web-{15BEEABF-B8D6-AC7A-27C1-5F540889B595}" dt="2021-07-13T09:17:18.199" v="353" actId="1076"/>
        <pc:sldMkLst>
          <pc:docMk/>
          <pc:sldMk cId="3254379962" sldId="263"/>
        </pc:sldMkLst>
        <pc:spChg chg="add mod">
          <ac:chgData name="Olivia Rutherford" userId="S::olivia.rutherford@communities.gov.uk::212f8419-7bf4-42a7-a601-df83daed2153" providerId="AD" clId="Web-{15BEEABF-B8D6-AC7A-27C1-5F540889B595}" dt="2021-07-13T09:16:55.963" v="346" actId="1076"/>
          <ac:spMkLst>
            <pc:docMk/>
            <pc:sldMk cId="3254379962" sldId="263"/>
            <ac:spMk id="3" creationId="{A3E1A755-3698-4321-A102-A88761A84A8B}"/>
          </ac:spMkLst>
        </pc:spChg>
        <pc:spChg chg="del">
          <ac:chgData name="Olivia Rutherford" userId="S::olivia.rutherford@communities.gov.uk::212f8419-7bf4-42a7-a601-df83daed2153" providerId="AD" clId="Web-{15BEEABF-B8D6-AC7A-27C1-5F540889B595}" dt="2021-07-13T09:09:22.716" v="61"/>
          <ac:spMkLst>
            <pc:docMk/>
            <pc:sldMk cId="3254379962" sldId="263"/>
            <ac:spMk id="4" creationId="{1CC2EC90-BB1C-46ED-9758-107E27CD07AB}"/>
          </ac:spMkLst>
        </pc:spChg>
        <pc:spChg chg="mod">
          <ac:chgData name="Olivia Rutherford" userId="S::olivia.rutherford@communities.gov.uk::212f8419-7bf4-42a7-a601-df83daed2153" providerId="AD" clId="Web-{15BEEABF-B8D6-AC7A-27C1-5F540889B595}" dt="2021-07-13T09:15:10.535" v="227" actId="14100"/>
          <ac:spMkLst>
            <pc:docMk/>
            <pc:sldMk cId="3254379962" sldId="263"/>
            <ac:spMk id="5" creationId="{77ABD4E4-FDAD-4B14-9A83-2826B724C966}"/>
          </ac:spMkLst>
        </pc:spChg>
        <pc:spChg chg="add del mod">
          <ac:chgData name="Olivia Rutherford" userId="S::olivia.rutherford@communities.gov.uk::212f8419-7bf4-42a7-a601-df83daed2153" providerId="AD" clId="Web-{15BEEABF-B8D6-AC7A-27C1-5F540889B595}" dt="2021-07-13T09:13:35.950" v="136"/>
          <ac:spMkLst>
            <pc:docMk/>
            <pc:sldMk cId="3254379962" sldId="263"/>
            <ac:spMk id="6" creationId="{E500E01F-EF91-4CE3-A85B-B9FB0B89B82D}"/>
          </ac:spMkLst>
        </pc:spChg>
        <pc:spChg chg="del">
          <ac:chgData name="Olivia Rutherford" userId="S::olivia.rutherford@communities.gov.uk::212f8419-7bf4-42a7-a601-df83daed2153" providerId="AD" clId="Web-{15BEEABF-B8D6-AC7A-27C1-5F540889B595}" dt="2021-07-13T09:09:23.935" v="62"/>
          <ac:spMkLst>
            <pc:docMk/>
            <pc:sldMk cId="3254379962" sldId="263"/>
            <ac:spMk id="7" creationId="{5E00F969-29BD-4128-A6C7-480E889F25BC}"/>
          </ac:spMkLst>
        </pc:spChg>
        <pc:spChg chg="add mod">
          <ac:chgData name="Olivia Rutherford" userId="S::olivia.rutherford@communities.gov.uk::212f8419-7bf4-42a7-a601-df83daed2153" providerId="AD" clId="Web-{15BEEABF-B8D6-AC7A-27C1-5F540889B595}" dt="2021-07-13T09:17:18.199" v="353" actId="1076"/>
          <ac:spMkLst>
            <pc:docMk/>
            <pc:sldMk cId="3254379962" sldId="263"/>
            <ac:spMk id="8" creationId="{26D4EFCE-8773-46B6-A4BB-0DF83F3C71EE}"/>
          </ac:spMkLst>
        </pc:spChg>
        <pc:picChg chg="del">
          <ac:chgData name="Olivia Rutherford" userId="S::olivia.rutherford@communities.gov.uk::212f8419-7bf4-42a7-a601-df83daed2153" providerId="AD" clId="Web-{15BEEABF-B8D6-AC7A-27C1-5F540889B595}" dt="2021-07-13T09:09:17.497" v="59"/>
          <ac:picMkLst>
            <pc:docMk/>
            <pc:sldMk cId="3254379962" sldId="263"/>
            <ac:picMk id="2" creationId="{497E53C1-E26E-49F3-80F9-CC6CAAB45092}"/>
          </ac:picMkLst>
        </pc:picChg>
        <pc:picChg chg="add mod">
          <ac:chgData name="Olivia Rutherford" userId="S::olivia.rutherford@communities.gov.uk::212f8419-7bf4-42a7-a601-df83daed2153" providerId="AD" clId="Web-{15BEEABF-B8D6-AC7A-27C1-5F540889B595}" dt="2021-07-13T09:15:20.707" v="234" actId="1076"/>
          <ac:picMkLst>
            <pc:docMk/>
            <pc:sldMk cId="3254379962" sldId="263"/>
            <ac:picMk id="9" creationId="{A587D850-A34A-40F5-981E-558ACB2E6301}"/>
          </ac:picMkLst>
        </pc:picChg>
      </pc:sldChg>
      <pc:sldChg chg="addSp delSp modSp">
        <pc:chgData name="Olivia Rutherford" userId="S::olivia.rutherford@communities.gov.uk::212f8419-7bf4-42a7-a601-df83daed2153" providerId="AD" clId="Web-{15BEEABF-B8D6-AC7A-27C1-5F540889B595}" dt="2021-07-13T09:12:44.463" v="85" actId="1076"/>
        <pc:sldMkLst>
          <pc:docMk/>
          <pc:sldMk cId="1446174809" sldId="281"/>
        </pc:sldMkLst>
        <pc:picChg chg="add mod">
          <ac:chgData name="Olivia Rutherford" userId="S::olivia.rutherford@communities.gov.uk::212f8419-7bf4-42a7-a601-df83daed2153" providerId="AD" clId="Web-{15BEEABF-B8D6-AC7A-27C1-5F540889B595}" dt="2021-07-13T09:12:44.463" v="85" actId="1076"/>
          <ac:picMkLst>
            <pc:docMk/>
            <pc:sldMk cId="1446174809" sldId="281"/>
            <ac:picMk id="2" creationId="{FE652FAA-D6B0-4516-A6CE-84275DDBD66E}"/>
          </ac:picMkLst>
        </pc:picChg>
        <pc:picChg chg="del">
          <ac:chgData name="Olivia Rutherford" userId="S::olivia.rutherford@communities.gov.uk::212f8419-7bf4-42a7-a601-df83daed2153" providerId="AD" clId="Web-{15BEEABF-B8D6-AC7A-27C1-5F540889B595}" dt="2021-07-13T09:12:31.306" v="78"/>
          <ac:picMkLst>
            <pc:docMk/>
            <pc:sldMk cId="1446174809" sldId="281"/>
            <ac:picMk id="2050" creationId="{946C53A4-40B1-4510-9939-72DCBE72E51D}"/>
          </ac:picMkLst>
        </pc:picChg>
      </pc:sldChg>
      <pc:sldChg chg="addSp delSp modSp">
        <pc:chgData name="Olivia Rutherford" userId="S::olivia.rutherford@communities.gov.uk::212f8419-7bf4-42a7-a601-df83daed2153" providerId="AD" clId="Web-{15BEEABF-B8D6-AC7A-27C1-5F540889B595}" dt="2021-07-13T09:12:39.353" v="82" actId="1076"/>
        <pc:sldMkLst>
          <pc:docMk/>
          <pc:sldMk cId="3490309113" sldId="282"/>
        </pc:sldMkLst>
        <pc:picChg chg="add mod">
          <ac:chgData name="Olivia Rutherford" userId="S::olivia.rutherford@communities.gov.uk::212f8419-7bf4-42a7-a601-df83daed2153" providerId="AD" clId="Web-{15BEEABF-B8D6-AC7A-27C1-5F540889B595}" dt="2021-07-13T09:12:39.353" v="82" actId="1076"/>
          <ac:picMkLst>
            <pc:docMk/>
            <pc:sldMk cId="3490309113" sldId="282"/>
            <ac:picMk id="2" creationId="{6D79E964-EAB2-45B6-A0B8-3EBD9BDE5E27}"/>
          </ac:picMkLst>
        </pc:picChg>
        <pc:picChg chg="del">
          <ac:chgData name="Olivia Rutherford" userId="S::olivia.rutherford@communities.gov.uk::212f8419-7bf4-42a7-a601-df83daed2153" providerId="AD" clId="Web-{15BEEABF-B8D6-AC7A-27C1-5F540889B595}" dt="2021-07-13T09:12:23.243" v="76"/>
          <ac:picMkLst>
            <pc:docMk/>
            <pc:sldMk cId="3490309113" sldId="282"/>
            <ac:picMk id="3074" creationId="{F000C734-ECD1-417B-8A8E-BD1748DB6B2B}"/>
          </ac:picMkLst>
        </pc:picChg>
      </pc:sldChg>
      <pc:sldChg chg="addSp delSp modSp delCm">
        <pc:chgData name="Olivia Rutherford" userId="S::olivia.rutherford@communities.gov.uk::212f8419-7bf4-42a7-a601-df83daed2153" providerId="AD" clId="Web-{15BEEABF-B8D6-AC7A-27C1-5F540889B595}" dt="2021-07-13T08:33:26.518" v="57"/>
        <pc:sldMkLst>
          <pc:docMk/>
          <pc:sldMk cId="1707487770" sldId="294"/>
        </pc:sldMkLst>
        <pc:spChg chg="mod">
          <ac:chgData name="Olivia Rutherford" userId="S::olivia.rutherford@communities.gov.uk::212f8419-7bf4-42a7-a601-df83daed2153" providerId="AD" clId="Web-{15BEEABF-B8D6-AC7A-27C1-5F540889B595}" dt="2021-07-13T08:33:21.346" v="56" actId="20577"/>
          <ac:spMkLst>
            <pc:docMk/>
            <pc:sldMk cId="1707487770" sldId="294"/>
            <ac:spMk id="7" creationId="{59538C50-D0BB-4ACB-9EBB-492A7B9E5F6F}"/>
          </ac:spMkLst>
        </pc:spChg>
        <pc:picChg chg="add mod">
          <ac:chgData name="Olivia Rutherford" userId="S::olivia.rutherford@communities.gov.uk::212f8419-7bf4-42a7-a601-df83daed2153" providerId="AD" clId="Web-{15BEEABF-B8D6-AC7A-27C1-5F540889B595}" dt="2021-07-13T08:32:46.515" v="30" actId="1076"/>
          <ac:picMkLst>
            <pc:docMk/>
            <pc:sldMk cId="1707487770" sldId="294"/>
            <ac:picMk id="2" creationId="{CD49F948-07CC-4C16-B2AB-88189CD7036C}"/>
          </ac:picMkLst>
        </pc:picChg>
        <pc:picChg chg="del">
          <ac:chgData name="Olivia Rutherford" userId="S::olivia.rutherford@communities.gov.uk::212f8419-7bf4-42a7-a601-df83daed2153" providerId="AD" clId="Web-{15BEEABF-B8D6-AC7A-27C1-5F540889B595}" dt="2021-07-13T08:31:41.401" v="12"/>
          <ac:picMkLst>
            <pc:docMk/>
            <pc:sldMk cId="1707487770" sldId="294"/>
            <ac:picMk id="3" creationId="{F4B69B38-4C1E-467A-8237-7F7AD78F3043}"/>
          </ac:picMkLst>
        </pc:picChg>
      </pc:sldChg>
      <pc:sldChg chg="addSp delSp modSp new del">
        <pc:chgData name="Olivia Rutherford" userId="S::olivia.rutherford@communities.gov.uk::212f8419-7bf4-42a7-a601-df83daed2153" providerId="AD" clId="Web-{15BEEABF-B8D6-AC7A-27C1-5F540889B595}" dt="2021-07-13T08:32:37.327" v="26"/>
        <pc:sldMkLst>
          <pc:docMk/>
          <pc:sldMk cId="3808388223" sldId="295"/>
        </pc:sldMkLst>
        <pc:spChg chg="del">
          <ac:chgData name="Olivia Rutherford" userId="S::olivia.rutherford@communities.gov.uk::212f8419-7bf4-42a7-a601-df83daed2153" providerId="AD" clId="Web-{15BEEABF-B8D6-AC7A-27C1-5F540889B595}" dt="2021-07-13T08:30:13.067" v="3"/>
          <ac:spMkLst>
            <pc:docMk/>
            <pc:sldMk cId="3808388223" sldId="295"/>
            <ac:spMk id="2" creationId="{66D236B9-DB66-44C2-AA72-AEF13344A18E}"/>
          </ac:spMkLst>
        </pc:spChg>
        <pc:spChg chg="del">
          <ac:chgData name="Olivia Rutherford" userId="S::olivia.rutherford@communities.gov.uk::212f8419-7bf4-42a7-a601-df83daed2153" providerId="AD" clId="Web-{15BEEABF-B8D6-AC7A-27C1-5F540889B595}" dt="2021-07-13T08:30:13.099" v="4"/>
          <ac:spMkLst>
            <pc:docMk/>
            <pc:sldMk cId="3808388223" sldId="295"/>
            <ac:spMk id="3" creationId="{4B24AF09-733A-4B62-8AEC-2EEC6A8711CB}"/>
          </ac:spMkLst>
        </pc:spChg>
        <pc:picChg chg="add mod modCrop">
          <ac:chgData name="Olivia Rutherford" userId="S::olivia.rutherford@communities.gov.uk::212f8419-7bf4-42a7-a601-df83daed2153" providerId="AD" clId="Web-{15BEEABF-B8D6-AC7A-27C1-5F540889B595}" dt="2021-07-13T08:32:05.184" v="24" actId="1076"/>
          <ac:picMkLst>
            <pc:docMk/>
            <pc:sldMk cId="3808388223" sldId="295"/>
            <ac:picMk id="5" creationId="{840162CD-A275-41B8-8B53-F2497198CEC5}"/>
          </ac:picMkLst>
        </pc:picChg>
      </pc:sldChg>
    </pc:docChg>
  </pc:docChgLst>
  <pc:docChgLst>
    <pc:chgData name="Olivia Rutherford" userId="S::olivia.rutherford@communities.gov.uk::212f8419-7bf4-42a7-a601-df83daed2153" providerId="AD" clId="Web-{7AD7BC2D-B01B-5140-C996-263F2B8F65D4}"/>
    <pc:docChg chg="delSld modSld">
      <pc:chgData name="Olivia Rutherford" userId="S::olivia.rutherford@communities.gov.uk::212f8419-7bf4-42a7-a601-df83daed2153" providerId="AD" clId="Web-{7AD7BC2D-B01B-5140-C996-263F2B8F65D4}" dt="2021-07-22T10:46:16.887" v="76" actId="20577"/>
      <pc:docMkLst>
        <pc:docMk/>
      </pc:docMkLst>
      <pc:sldChg chg="modSp">
        <pc:chgData name="Olivia Rutherford" userId="S::olivia.rutherford@communities.gov.uk::212f8419-7bf4-42a7-a601-df83daed2153" providerId="AD" clId="Web-{7AD7BC2D-B01B-5140-C996-263F2B8F65D4}" dt="2021-07-22T10:40:36.348" v="59" actId="14100"/>
        <pc:sldMkLst>
          <pc:docMk/>
          <pc:sldMk cId="826730135" sldId="272"/>
        </pc:sldMkLst>
        <pc:spChg chg="mod">
          <ac:chgData name="Olivia Rutherford" userId="S::olivia.rutherford@communities.gov.uk::212f8419-7bf4-42a7-a601-df83daed2153" providerId="AD" clId="Web-{7AD7BC2D-B01B-5140-C996-263F2B8F65D4}" dt="2021-07-22T10:40:36.348" v="59" actId="14100"/>
          <ac:spMkLst>
            <pc:docMk/>
            <pc:sldMk cId="826730135" sldId="272"/>
            <ac:spMk id="7" creationId="{1BD2205A-7DD1-4A8A-B3DB-398D7149B831}"/>
          </ac:spMkLst>
        </pc:spChg>
      </pc:sldChg>
      <pc:sldChg chg="modSp">
        <pc:chgData name="Olivia Rutherford" userId="S::olivia.rutherford@communities.gov.uk::212f8419-7bf4-42a7-a601-df83daed2153" providerId="AD" clId="Web-{7AD7BC2D-B01B-5140-C996-263F2B8F65D4}" dt="2021-07-22T10:46:16.887" v="76" actId="20577"/>
        <pc:sldMkLst>
          <pc:docMk/>
          <pc:sldMk cId="1732047526" sldId="278"/>
        </pc:sldMkLst>
        <pc:spChg chg="mod">
          <ac:chgData name="Olivia Rutherford" userId="S::olivia.rutherford@communities.gov.uk::212f8419-7bf4-42a7-a601-df83daed2153" providerId="AD" clId="Web-{7AD7BC2D-B01B-5140-C996-263F2B8F65D4}" dt="2021-07-22T10:46:16.887" v="76" actId="20577"/>
          <ac:spMkLst>
            <pc:docMk/>
            <pc:sldMk cId="1732047526" sldId="278"/>
            <ac:spMk id="4" creationId="{516BC8D6-5D45-45C4-87F2-2358D12A9EFD}"/>
          </ac:spMkLst>
        </pc:spChg>
      </pc:sldChg>
      <pc:sldChg chg="modSp">
        <pc:chgData name="Olivia Rutherford" userId="S::olivia.rutherford@communities.gov.uk::212f8419-7bf4-42a7-a601-df83daed2153" providerId="AD" clId="Web-{7AD7BC2D-B01B-5140-C996-263F2B8F65D4}" dt="2021-07-22T10:45:22.620" v="70" actId="20577"/>
        <pc:sldMkLst>
          <pc:docMk/>
          <pc:sldMk cId="868063776" sldId="280"/>
        </pc:sldMkLst>
        <pc:spChg chg="mod">
          <ac:chgData name="Olivia Rutherford" userId="S::olivia.rutherford@communities.gov.uk::212f8419-7bf4-42a7-a601-df83daed2153" providerId="AD" clId="Web-{7AD7BC2D-B01B-5140-C996-263F2B8F65D4}" dt="2021-07-22T10:45:22.620" v="70" actId="20577"/>
          <ac:spMkLst>
            <pc:docMk/>
            <pc:sldMk cId="868063776" sldId="280"/>
            <ac:spMk id="4" creationId="{516BC8D6-5D45-45C4-87F2-2358D12A9EFD}"/>
          </ac:spMkLst>
        </pc:spChg>
      </pc:sldChg>
      <pc:sldChg chg="modSp">
        <pc:chgData name="Olivia Rutherford" userId="S::olivia.rutherford@communities.gov.uk::212f8419-7bf4-42a7-a601-df83daed2153" providerId="AD" clId="Web-{7AD7BC2D-B01B-5140-C996-263F2B8F65D4}" dt="2021-07-22T10:45:42.073" v="72" actId="20577"/>
        <pc:sldMkLst>
          <pc:docMk/>
          <pc:sldMk cId="1446174809" sldId="281"/>
        </pc:sldMkLst>
        <pc:spChg chg="mod">
          <ac:chgData name="Olivia Rutherford" userId="S::olivia.rutherford@communities.gov.uk::212f8419-7bf4-42a7-a601-df83daed2153" providerId="AD" clId="Web-{7AD7BC2D-B01B-5140-C996-263F2B8F65D4}" dt="2021-07-22T10:45:42.073" v="72" actId="20577"/>
          <ac:spMkLst>
            <pc:docMk/>
            <pc:sldMk cId="1446174809" sldId="281"/>
            <ac:spMk id="4" creationId="{516BC8D6-5D45-45C4-87F2-2358D12A9EFD}"/>
          </ac:spMkLst>
        </pc:spChg>
      </pc:sldChg>
      <pc:sldChg chg="modSp">
        <pc:chgData name="Olivia Rutherford" userId="S::olivia.rutherford@communities.gov.uk::212f8419-7bf4-42a7-a601-df83daed2153" providerId="AD" clId="Web-{7AD7BC2D-B01B-5140-C996-263F2B8F65D4}" dt="2021-07-22T10:46:10.262" v="74" actId="20577"/>
        <pc:sldMkLst>
          <pc:docMk/>
          <pc:sldMk cId="3490309113" sldId="282"/>
        </pc:sldMkLst>
        <pc:spChg chg="mod">
          <ac:chgData name="Olivia Rutherford" userId="S::olivia.rutherford@communities.gov.uk::212f8419-7bf4-42a7-a601-df83daed2153" providerId="AD" clId="Web-{7AD7BC2D-B01B-5140-C996-263F2B8F65D4}" dt="2021-07-22T10:46:10.262" v="74" actId="20577"/>
          <ac:spMkLst>
            <pc:docMk/>
            <pc:sldMk cId="3490309113" sldId="282"/>
            <ac:spMk id="4" creationId="{516BC8D6-5D45-45C4-87F2-2358D12A9EFD}"/>
          </ac:spMkLst>
        </pc:spChg>
      </pc:sldChg>
      <pc:sldChg chg="modSp">
        <pc:chgData name="Olivia Rutherford" userId="S::olivia.rutherford@communities.gov.uk::212f8419-7bf4-42a7-a601-df83daed2153" providerId="AD" clId="Web-{7AD7BC2D-B01B-5140-C996-263F2B8F65D4}" dt="2021-07-22T10:41:01.254" v="68" actId="20577"/>
        <pc:sldMkLst>
          <pc:docMk/>
          <pc:sldMk cId="1854377122" sldId="283"/>
        </pc:sldMkLst>
        <pc:spChg chg="mod">
          <ac:chgData name="Olivia Rutherford" userId="S::olivia.rutherford@communities.gov.uk::212f8419-7bf4-42a7-a601-df83daed2153" providerId="AD" clId="Web-{7AD7BC2D-B01B-5140-C996-263F2B8F65D4}" dt="2021-07-22T10:41:01.254" v="68" actId="20577"/>
          <ac:spMkLst>
            <pc:docMk/>
            <pc:sldMk cId="1854377122" sldId="283"/>
            <ac:spMk id="4" creationId="{EDEAE1E7-E2AC-485B-9A2C-FC626333CF45}"/>
          </ac:spMkLst>
        </pc:spChg>
      </pc:sldChg>
      <pc:sldChg chg="modSp">
        <pc:chgData name="Olivia Rutherford" userId="S::olivia.rutherford@communities.gov.uk::212f8419-7bf4-42a7-a601-df83daed2153" providerId="AD" clId="Web-{7AD7BC2D-B01B-5140-C996-263F2B8F65D4}" dt="2021-07-22T10:39:10.752" v="52" actId="20577"/>
        <pc:sldMkLst>
          <pc:docMk/>
          <pc:sldMk cId="1481274878" sldId="287"/>
        </pc:sldMkLst>
        <pc:spChg chg="mod">
          <ac:chgData name="Olivia Rutherford" userId="S::olivia.rutherford@communities.gov.uk::212f8419-7bf4-42a7-a601-df83daed2153" providerId="AD" clId="Web-{7AD7BC2D-B01B-5140-C996-263F2B8F65D4}" dt="2021-07-22T10:39:10.752" v="52" actId="20577"/>
          <ac:spMkLst>
            <pc:docMk/>
            <pc:sldMk cId="1481274878" sldId="287"/>
            <ac:spMk id="7" creationId="{1BD2205A-7DD1-4A8A-B3DB-398D7149B831}"/>
          </ac:spMkLst>
        </pc:spChg>
      </pc:sldChg>
      <pc:sldChg chg="del">
        <pc:chgData name="Olivia Rutherford" userId="S::olivia.rutherford@communities.gov.uk::212f8419-7bf4-42a7-a601-df83daed2153" providerId="AD" clId="Web-{7AD7BC2D-B01B-5140-C996-263F2B8F65D4}" dt="2021-07-22T10:38:29.579" v="44"/>
        <pc:sldMkLst>
          <pc:docMk/>
          <pc:sldMk cId="2464132219" sldId="288"/>
        </pc:sldMkLst>
      </pc:sldChg>
    </pc:docChg>
  </pc:docChgLst>
  <pc:docChgLst>
    <pc:chgData name="Olivia Rutherford" userId="212f8419-7bf4-42a7-a601-df83daed2153" providerId="ADAL" clId="{1D1DFBEA-C924-4DE2-A640-95F6457EE38B}"/>
    <pc:docChg chg="undo custSel addSld delSld modSld">
      <pc:chgData name="Olivia Rutherford" userId="212f8419-7bf4-42a7-a601-df83daed2153" providerId="ADAL" clId="{1D1DFBEA-C924-4DE2-A640-95F6457EE38B}" dt="2021-06-30T14:59:13.492" v="5114" actId="20577"/>
      <pc:docMkLst>
        <pc:docMk/>
      </pc:docMkLst>
      <pc:sldChg chg="modSp mod">
        <pc:chgData name="Olivia Rutherford" userId="212f8419-7bf4-42a7-a601-df83daed2153" providerId="ADAL" clId="{1D1DFBEA-C924-4DE2-A640-95F6457EE38B}" dt="2021-06-24T16:31:13.863" v="602" actId="20577"/>
        <pc:sldMkLst>
          <pc:docMk/>
          <pc:sldMk cId="3736768732" sldId="260"/>
        </pc:sldMkLst>
        <pc:spChg chg="mod">
          <ac:chgData name="Olivia Rutherford" userId="212f8419-7bf4-42a7-a601-df83daed2153" providerId="ADAL" clId="{1D1DFBEA-C924-4DE2-A640-95F6457EE38B}" dt="2021-06-24T16:31:13.863" v="602" actId="20577"/>
          <ac:spMkLst>
            <pc:docMk/>
            <pc:sldMk cId="3736768732" sldId="260"/>
            <ac:spMk id="3" creationId="{F8D3B518-6F84-4CEC-840F-D3380F5D4085}"/>
          </ac:spMkLst>
        </pc:spChg>
      </pc:sldChg>
      <pc:sldChg chg="modSp mod">
        <pc:chgData name="Olivia Rutherford" userId="212f8419-7bf4-42a7-a601-df83daed2153" providerId="ADAL" clId="{1D1DFBEA-C924-4DE2-A640-95F6457EE38B}" dt="2021-06-24T16:06:42.841" v="281" actId="1076"/>
        <pc:sldMkLst>
          <pc:docMk/>
          <pc:sldMk cId="3462640162" sldId="261"/>
        </pc:sldMkLst>
        <pc:spChg chg="mod">
          <ac:chgData name="Olivia Rutherford" userId="212f8419-7bf4-42a7-a601-df83daed2153" providerId="ADAL" clId="{1D1DFBEA-C924-4DE2-A640-95F6457EE38B}" dt="2021-06-24T16:06:42.014" v="280" actId="123"/>
          <ac:spMkLst>
            <pc:docMk/>
            <pc:sldMk cId="3462640162" sldId="261"/>
            <ac:spMk id="4" creationId="{B11BBD09-B108-4723-9A18-FCE409956CB0}"/>
          </ac:spMkLst>
        </pc:spChg>
        <pc:picChg chg="mod">
          <ac:chgData name="Olivia Rutherford" userId="212f8419-7bf4-42a7-a601-df83daed2153" providerId="ADAL" clId="{1D1DFBEA-C924-4DE2-A640-95F6457EE38B}" dt="2021-06-24T16:06:42.841" v="281" actId="1076"/>
          <ac:picMkLst>
            <pc:docMk/>
            <pc:sldMk cId="3462640162" sldId="261"/>
            <ac:picMk id="2050" creationId="{9274C0E1-45DE-43AA-9314-A3CC9612B4A0}"/>
          </ac:picMkLst>
        </pc:picChg>
      </pc:sldChg>
      <pc:sldChg chg="addSp delSp modSp mod">
        <pc:chgData name="Olivia Rutherford" userId="212f8419-7bf4-42a7-a601-df83daed2153" providerId="ADAL" clId="{1D1DFBEA-C924-4DE2-A640-95F6457EE38B}" dt="2021-06-30T14:12:49.632" v="4287" actId="1076"/>
        <pc:sldMkLst>
          <pc:docMk/>
          <pc:sldMk cId="3254379962" sldId="263"/>
        </pc:sldMkLst>
        <pc:spChg chg="del mod">
          <ac:chgData name="Olivia Rutherford" userId="212f8419-7bf4-42a7-a601-df83daed2153" providerId="ADAL" clId="{1D1DFBEA-C924-4DE2-A640-95F6457EE38B}" dt="2021-06-30T14:07:37.149" v="4031" actId="478"/>
          <ac:spMkLst>
            <pc:docMk/>
            <pc:sldMk cId="3254379962" sldId="263"/>
            <ac:spMk id="2" creationId="{57FF0A17-1F36-4A47-A592-A1BF097678EA}"/>
          </ac:spMkLst>
        </pc:spChg>
        <pc:spChg chg="mod">
          <ac:chgData name="Olivia Rutherford" userId="212f8419-7bf4-42a7-a601-df83daed2153" providerId="ADAL" clId="{1D1DFBEA-C924-4DE2-A640-95F6457EE38B}" dt="2021-06-30T14:12:47.573" v="4286" actId="1076"/>
          <ac:spMkLst>
            <pc:docMk/>
            <pc:sldMk cId="3254379962" sldId="263"/>
            <ac:spMk id="5" creationId="{77ABD4E4-FDAD-4B14-9A83-2826B724C966}"/>
          </ac:spMkLst>
        </pc:spChg>
        <pc:spChg chg="add mod">
          <ac:chgData name="Olivia Rutherford" userId="212f8419-7bf4-42a7-a601-df83daed2153" providerId="ADAL" clId="{1D1DFBEA-C924-4DE2-A640-95F6457EE38B}" dt="2021-06-30T14:12:49.632" v="4287" actId="1076"/>
          <ac:spMkLst>
            <pc:docMk/>
            <pc:sldMk cId="3254379962" sldId="263"/>
            <ac:spMk id="6" creationId="{8DF8D0A3-B207-4F9E-A552-78AAA3DA2322}"/>
          </ac:spMkLst>
        </pc:spChg>
        <pc:spChg chg="del mod">
          <ac:chgData name="Olivia Rutherford" userId="212f8419-7bf4-42a7-a601-df83daed2153" providerId="ADAL" clId="{1D1DFBEA-C924-4DE2-A640-95F6457EE38B}" dt="2021-06-30T14:08:40.176" v="4036" actId="478"/>
          <ac:spMkLst>
            <pc:docMk/>
            <pc:sldMk cId="3254379962" sldId="263"/>
            <ac:spMk id="7" creationId="{6D48BF7D-3DBA-42EF-8284-F096CDBB98BF}"/>
          </ac:spMkLst>
        </pc:spChg>
        <pc:picChg chg="del mod">
          <ac:chgData name="Olivia Rutherford" userId="212f8419-7bf4-42a7-a601-df83daed2153" providerId="ADAL" clId="{1D1DFBEA-C924-4DE2-A640-95F6457EE38B}" dt="2021-06-30T14:07:35.907" v="4030" actId="478"/>
          <ac:picMkLst>
            <pc:docMk/>
            <pc:sldMk cId="3254379962" sldId="263"/>
            <ac:picMk id="3" creationId="{B4CB3F71-6E8F-4708-AA1C-5B3B8BF693E9}"/>
          </ac:picMkLst>
        </pc:picChg>
        <pc:picChg chg="add mod">
          <ac:chgData name="Olivia Rutherford" userId="212f8419-7bf4-42a7-a601-df83daed2153" providerId="ADAL" clId="{1D1DFBEA-C924-4DE2-A640-95F6457EE38B}" dt="2021-06-30T14:09:28.123" v="4041" actId="1076"/>
          <ac:picMkLst>
            <pc:docMk/>
            <pc:sldMk cId="3254379962" sldId="263"/>
            <ac:picMk id="4" creationId="{1CD7DE3C-905A-410D-8027-04C9BFE4D704}"/>
          </ac:picMkLst>
        </pc:picChg>
      </pc:sldChg>
      <pc:sldChg chg="delSp modSp mod">
        <pc:chgData name="Olivia Rutherford" userId="212f8419-7bf4-42a7-a601-df83daed2153" providerId="ADAL" clId="{1D1DFBEA-C924-4DE2-A640-95F6457EE38B}" dt="2021-06-30T14:59:13.492" v="5114" actId="20577"/>
        <pc:sldMkLst>
          <pc:docMk/>
          <pc:sldMk cId="4161539806" sldId="264"/>
        </pc:sldMkLst>
        <pc:spChg chg="mod">
          <ac:chgData name="Olivia Rutherford" userId="212f8419-7bf4-42a7-a601-df83daed2153" providerId="ADAL" clId="{1D1DFBEA-C924-4DE2-A640-95F6457EE38B}" dt="2021-06-30T14:59:13.492" v="5114" actId="20577"/>
          <ac:spMkLst>
            <pc:docMk/>
            <pc:sldMk cId="4161539806" sldId="264"/>
            <ac:spMk id="2" creationId="{080A3C31-2BA5-4E85-B18F-F173B16FAAC1}"/>
          </ac:spMkLst>
        </pc:spChg>
        <pc:spChg chg="mod">
          <ac:chgData name="Olivia Rutherford" userId="212f8419-7bf4-42a7-a601-df83daed2153" providerId="ADAL" clId="{1D1DFBEA-C924-4DE2-A640-95F6457EE38B}" dt="2021-06-24T16:10:26.609" v="371" actId="20577"/>
          <ac:spMkLst>
            <pc:docMk/>
            <pc:sldMk cId="4161539806" sldId="264"/>
            <ac:spMk id="4" creationId="{702DA2A6-83EA-44FC-A73A-C2266839D2DB}"/>
          </ac:spMkLst>
        </pc:spChg>
        <pc:picChg chg="del">
          <ac:chgData name="Olivia Rutherford" userId="212f8419-7bf4-42a7-a601-df83daed2153" providerId="ADAL" clId="{1D1DFBEA-C924-4DE2-A640-95F6457EE38B}" dt="2021-06-30T14:59:11.490" v="5113" actId="478"/>
          <ac:picMkLst>
            <pc:docMk/>
            <pc:sldMk cId="4161539806" sldId="264"/>
            <ac:picMk id="7" creationId="{C497AC05-B41B-4E04-A2E5-6D18B43D27DD}"/>
          </ac:picMkLst>
        </pc:picChg>
      </pc:sldChg>
      <pc:sldChg chg="addSp modSp mod">
        <pc:chgData name="Olivia Rutherford" userId="212f8419-7bf4-42a7-a601-df83daed2153" providerId="ADAL" clId="{1D1DFBEA-C924-4DE2-A640-95F6457EE38B}" dt="2021-06-25T15:14:07.915" v="1288" actId="1076"/>
        <pc:sldMkLst>
          <pc:docMk/>
          <pc:sldMk cId="3630706259" sldId="267"/>
        </pc:sldMkLst>
        <pc:spChg chg="add mod">
          <ac:chgData name="Olivia Rutherford" userId="212f8419-7bf4-42a7-a601-df83daed2153" providerId="ADAL" clId="{1D1DFBEA-C924-4DE2-A640-95F6457EE38B}" dt="2021-06-25T15:08:56.732" v="1113" actId="113"/>
          <ac:spMkLst>
            <pc:docMk/>
            <pc:sldMk cId="3630706259" sldId="267"/>
            <ac:spMk id="2" creationId="{E89AC9E9-00C9-43C2-8B23-C6884D64AF11}"/>
          </ac:spMkLst>
        </pc:spChg>
        <pc:spChg chg="mod">
          <ac:chgData name="Olivia Rutherford" userId="212f8419-7bf4-42a7-a601-df83daed2153" providerId="ADAL" clId="{1D1DFBEA-C924-4DE2-A640-95F6457EE38B}" dt="2021-06-25T15:11:01.002" v="1229" actId="20577"/>
          <ac:spMkLst>
            <pc:docMk/>
            <pc:sldMk cId="3630706259" sldId="267"/>
            <ac:spMk id="4" creationId="{0B1D5705-5FC3-4914-A264-A41D31B22400}"/>
          </ac:spMkLst>
        </pc:spChg>
        <pc:spChg chg="mod">
          <ac:chgData name="Olivia Rutherford" userId="212f8419-7bf4-42a7-a601-df83daed2153" providerId="ADAL" clId="{1D1DFBEA-C924-4DE2-A640-95F6457EE38B}" dt="2021-06-25T15:09:15.823" v="1117" actId="1076"/>
          <ac:spMkLst>
            <pc:docMk/>
            <pc:sldMk cId="3630706259" sldId="267"/>
            <ac:spMk id="6" creationId="{9F12C095-1096-4DBB-9197-79761A0BA8A2}"/>
          </ac:spMkLst>
        </pc:spChg>
        <pc:spChg chg="mod">
          <ac:chgData name="Olivia Rutherford" userId="212f8419-7bf4-42a7-a601-df83daed2153" providerId="ADAL" clId="{1D1DFBEA-C924-4DE2-A640-95F6457EE38B}" dt="2021-06-25T15:09:48.528" v="1127" actId="1076"/>
          <ac:spMkLst>
            <pc:docMk/>
            <pc:sldMk cId="3630706259" sldId="267"/>
            <ac:spMk id="9" creationId="{68E68921-5559-4978-9D2F-9BA6CFEFEB2C}"/>
          </ac:spMkLst>
        </pc:spChg>
        <pc:spChg chg="mod">
          <ac:chgData name="Olivia Rutherford" userId="212f8419-7bf4-42a7-a601-df83daed2153" providerId="ADAL" clId="{1D1DFBEA-C924-4DE2-A640-95F6457EE38B}" dt="2021-06-25T15:13:51.773" v="1252" actId="1076"/>
          <ac:spMkLst>
            <pc:docMk/>
            <pc:sldMk cId="3630706259" sldId="267"/>
            <ac:spMk id="10" creationId="{A238D39A-C4D4-42BA-A706-3F9D1268D8E7}"/>
          </ac:spMkLst>
        </pc:spChg>
        <pc:spChg chg="mod">
          <ac:chgData name="Olivia Rutherford" userId="212f8419-7bf4-42a7-a601-df83daed2153" providerId="ADAL" clId="{1D1DFBEA-C924-4DE2-A640-95F6457EE38B}" dt="2021-06-25T15:13:58.949" v="1286" actId="20577"/>
          <ac:spMkLst>
            <pc:docMk/>
            <pc:sldMk cId="3630706259" sldId="267"/>
            <ac:spMk id="11" creationId="{FA20464B-4AA6-4C69-8136-4FFE046F1D60}"/>
          </ac:spMkLst>
        </pc:spChg>
        <pc:spChg chg="mod">
          <ac:chgData name="Olivia Rutherford" userId="212f8419-7bf4-42a7-a601-df83daed2153" providerId="ADAL" clId="{1D1DFBEA-C924-4DE2-A640-95F6457EE38B}" dt="2021-06-25T15:09:17.799" v="1118" actId="1076"/>
          <ac:spMkLst>
            <pc:docMk/>
            <pc:sldMk cId="3630706259" sldId="267"/>
            <ac:spMk id="12" creationId="{73D9A471-1F0B-410B-A95A-4802F7E6BD0A}"/>
          </ac:spMkLst>
        </pc:spChg>
        <pc:spChg chg="mod">
          <ac:chgData name="Olivia Rutherford" userId="212f8419-7bf4-42a7-a601-df83daed2153" providerId="ADAL" clId="{1D1DFBEA-C924-4DE2-A640-95F6457EE38B}" dt="2021-06-25T15:10:02.050" v="1135" actId="1076"/>
          <ac:spMkLst>
            <pc:docMk/>
            <pc:sldMk cId="3630706259" sldId="267"/>
            <ac:spMk id="13" creationId="{66D20AE6-B48A-4B20-8C50-459FB709A561}"/>
          </ac:spMkLst>
        </pc:spChg>
        <pc:spChg chg="mod">
          <ac:chgData name="Olivia Rutherford" userId="212f8419-7bf4-42a7-a601-df83daed2153" providerId="ADAL" clId="{1D1DFBEA-C924-4DE2-A640-95F6457EE38B}" dt="2021-06-25T15:09:55.378" v="1131" actId="1076"/>
          <ac:spMkLst>
            <pc:docMk/>
            <pc:sldMk cId="3630706259" sldId="267"/>
            <ac:spMk id="14" creationId="{831F1585-D8DD-47E2-834F-7D0C191A157C}"/>
          </ac:spMkLst>
        </pc:spChg>
        <pc:spChg chg="mod">
          <ac:chgData name="Olivia Rutherford" userId="212f8419-7bf4-42a7-a601-df83daed2153" providerId="ADAL" clId="{1D1DFBEA-C924-4DE2-A640-95F6457EE38B}" dt="2021-06-25T15:14:03.635" v="1287" actId="1076"/>
          <ac:spMkLst>
            <pc:docMk/>
            <pc:sldMk cId="3630706259" sldId="267"/>
            <ac:spMk id="15" creationId="{BB0CE282-6756-4D97-869F-7C7F81F3BD4B}"/>
          </ac:spMkLst>
        </pc:spChg>
        <pc:cxnChg chg="mod">
          <ac:chgData name="Olivia Rutherford" userId="212f8419-7bf4-42a7-a601-df83daed2153" providerId="ADAL" clId="{1D1DFBEA-C924-4DE2-A640-95F6457EE38B}" dt="2021-06-25T15:09:46.098" v="1126" actId="1076"/>
          <ac:cxnSpMkLst>
            <pc:docMk/>
            <pc:sldMk cId="3630706259" sldId="267"/>
            <ac:cxnSpMk id="8" creationId="{90A19ECE-EF5B-4C31-8767-A867351620ED}"/>
          </ac:cxnSpMkLst>
        </pc:cxnChg>
        <pc:cxnChg chg="mod">
          <ac:chgData name="Olivia Rutherford" userId="212f8419-7bf4-42a7-a601-df83daed2153" providerId="ADAL" clId="{1D1DFBEA-C924-4DE2-A640-95F6457EE38B}" dt="2021-06-25T15:13:49.204" v="1251" actId="1076"/>
          <ac:cxnSpMkLst>
            <pc:docMk/>
            <pc:sldMk cId="3630706259" sldId="267"/>
            <ac:cxnSpMk id="16" creationId="{76DDA8EA-7033-4BC2-B17B-24314FFBBF58}"/>
          </ac:cxnSpMkLst>
        </pc:cxnChg>
        <pc:cxnChg chg="mod">
          <ac:chgData name="Olivia Rutherford" userId="212f8419-7bf4-42a7-a601-df83daed2153" providerId="ADAL" clId="{1D1DFBEA-C924-4DE2-A640-95F6457EE38B}" dt="2021-06-25T15:09:36.550" v="1123" actId="14100"/>
          <ac:cxnSpMkLst>
            <pc:docMk/>
            <pc:sldMk cId="3630706259" sldId="267"/>
            <ac:cxnSpMk id="19" creationId="{C009AE51-5921-414A-85CD-158DE5B75965}"/>
          </ac:cxnSpMkLst>
        </pc:cxnChg>
        <pc:cxnChg chg="mod">
          <ac:chgData name="Olivia Rutherford" userId="212f8419-7bf4-42a7-a601-df83daed2153" providerId="ADAL" clId="{1D1DFBEA-C924-4DE2-A640-95F6457EE38B}" dt="2021-06-25T15:14:07.915" v="1288" actId="1076"/>
          <ac:cxnSpMkLst>
            <pc:docMk/>
            <pc:sldMk cId="3630706259" sldId="267"/>
            <ac:cxnSpMk id="22" creationId="{D6E1CD20-C3FD-481F-9B12-41B8EE14F1DE}"/>
          </ac:cxnSpMkLst>
        </pc:cxnChg>
        <pc:cxnChg chg="mod">
          <ac:chgData name="Olivia Rutherford" userId="212f8419-7bf4-42a7-a601-df83daed2153" providerId="ADAL" clId="{1D1DFBEA-C924-4DE2-A640-95F6457EE38B}" dt="2021-06-25T15:09:56.721" v="1132" actId="1076"/>
          <ac:cxnSpMkLst>
            <pc:docMk/>
            <pc:sldMk cId="3630706259" sldId="267"/>
            <ac:cxnSpMk id="24" creationId="{7AB039C1-4734-4B33-BBAD-0FAC88CA007C}"/>
          </ac:cxnSpMkLst>
        </pc:cxnChg>
        <pc:cxnChg chg="mod">
          <ac:chgData name="Olivia Rutherford" userId="212f8419-7bf4-42a7-a601-df83daed2153" providerId="ADAL" clId="{1D1DFBEA-C924-4DE2-A640-95F6457EE38B}" dt="2021-06-25T15:09:39.293" v="1124" actId="1076"/>
          <ac:cxnSpMkLst>
            <pc:docMk/>
            <pc:sldMk cId="3630706259" sldId="267"/>
            <ac:cxnSpMk id="27" creationId="{C571B0E8-DFD7-492F-B608-13CF11675CA0}"/>
          </ac:cxnSpMkLst>
        </pc:cxnChg>
        <pc:cxnChg chg="mod">
          <ac:chgData name="Olivia Rutherford" userId="212f8419-7bf4-42a7-a601-df83daed2153" providerId="ADAL" clId="{1D1DFBEA-C924-4DE2-A640-95F6457EE38B}" dt="2021-06-25T15:09:53.858" v="1130" actId="1076"/>
          <ac:cxnSpMkLst>
            <pc:docMk/>
            <pc:sldMk cId="3630706259" sldId="267"/>
            <ac:cxnSpMk id="29" creationId="{6D8D9999-3992-4DF3-A769-CDB5C46DDFC3}"/>
          </ac:cxnSpMkLst>
        </pc:cxnChg>
      </pc:sldChg>
      <pc:sldChg chg="modSp mod">
        <pc:chgData name="Olivia Rutherford" userId="212f8419-7bf4-42a7-a601-df83daed2153" providerId="ADAL" clId="{1D1DFBEA-C924-4DE2-A640-95F6457EE38B}" dt="2021-06-25T15:11:26.526" v="1250" actId="20577"/>
        <pc:sldMkLst>
          <pc:docMk/>
          <pc:sldMk cId="1326825004" sldId="269"/>
        </pc:sldMkLst>
        <pc:spChg chg="mod">
          <ac:chgData name="Olivia Rutherford" userId="212f8419-7bf4-42a7-a601-df83daed2153" providerId="ADAL" clId="{1D1DFBEA-C924-4DE2-A640-95F6457EE38B}" dt="2021-06-25T15:11:26.526" v="1250" actId="20577"/>
          <ac:spMkLst>
            <pc:docMk/>
            <pc:sldMk cId="1326825004" sldId="269"/>
            <ac:spMk id="4" creationId="{EDEAE1E7-E2AC-485B-9A2C-FC626333CF45}"/>
          </ac:spMkLst>
        </pc:spChg>
      </pc:sldChg>
      <pc:sldChg chg="addSp delSp modSp del mod">
        <pc:chgData name="Olivia Rutherford" userId="212f8419-7bf4-42a7-a601-df83daed2153" providerId="ADAL" clId="{1D1DFBEA-C924-4DE2-A640-95F6457EE38B}" dt="2021-06-30T14:58:46.991" v="5103" actId="2696"/>
        <pc:sldMkLst>
          <pc:docMk/>
          <pc:sldMk cId="3612193852" sldId="271"/>
        </pc:sldMkLst>
        <pc:spChg chg="add mod">
          <ac:chgData name="Olivia Rutherford" userId="212f8419-7bf4-42a7-a601-df83daed2153" providerId="ADAL" clId="{1D1DFBEA-C924-4DE2-A640-95F6457EE38B}" dt="2021-06-30T14:58:34.310" v="5100"/>
          <ac:spMkLst>
            <pc:docMk/>
            <pc:sldMk cId="3612193852" sldId="271"/>
            <ac:spMk id="2" creationId="{0B68ABDE-13D8-4F47-9DCA-74185E28E6DF}"/>
          </ac:spMkLst>
        </pc:spChg>
        <pc:spChg chg="del mod">
          <ac:chgData name="Olivia Rutherford" userId="212f8419-7bf4-42a7-a601-df83daed2153" providerId="ADAL" clId="{1D1DFBEA-C924-4DE2-A640-95F6457EE38B}" dt="2021-06-30T14:58:39.558" v="5101" actId="478"/>
          <ac:spMkLst>
            <pc:docMk/>
            <pc:sldMk cId="3612193852" sldId="271"/>
            <ac:spMk id="3" creationId="{E3E7F720-3781-4D14-8170-D5514E9B6731}"/>
          </ac:spMkLst>
        </pc:spChg>
        <pc:spChg chg="add del mod">
          <ac:chgData name="Olivia Rutherford" userId="212f8419-7bf4-42a7-a601-df83daed2153" providerId="ADAL" clId="{1D1DFBEA-C924-4DE2-A640-95F6457EE38B}" dt="2021-06-30T14:58:41.858" v="5102" actId="478"/>
          <ac:spMkLst>
            <pc:docMk/>
            <pc:sldMk cId="3612193852" sldId="271"/>
            <ac:spMk id="6" creationId="{69F7A1C8-8899-419A-A6C1-5973FFA72452}"/>
          </ac:spMkLst>
        </pc:spChg>
        <pc:picChg chg="del mod">
          <ac:chgData name="Olivia Rutherford" userId="212f8419-7bf4-42a7-a601-df83daed2153" providerId="ADAL" clId="{1D1DFBEA-C924-4DE2-A640-95F6457EE38B}" dt="2021-06-30T14:58:17.518" v="5075" actId="478"/>
          <ac:picMkLst>
            <pc:docMk/>
            <pc:sldMk cId="3612193852" sldId="271"/>
            <ac:picMk id="4" creationId="{5BA86B06-B6B5-48B5-9868-45970C2FEF53}"/>
          </ac:picMkLst>
        </pc:picChg>
        <pc:picChg chg="add del mod">
          <ac:chgData name="Olivia Rutherford" userId="212f8419-7bf4-42a7-a601-df83daed2153" providerId="ADAL" clId="{1D1DFBEA-C924-4DE2-A640-95F6457EE38B}" dt="2021-06-30T14:58:17.881" v="5077" actId="478"/>
          <ac:picMkLst>
            <pc:docMk/>
            <pc:sldMk cId="3612193852" sldId="271"/>
            <ac:picMk id="1026" creationId="{E2677F34-7C59-4BA6-B01F-1D666B5E3344}"/>
          </ac:picMkLst>
        </pc:picChg>
      </pc:sldChg>
      <pc:sldChg chg="addSp delSp modSp mod modNotesTx">
        <pc:chgData name="Olivia Rutherford" userId="212f8419-7bf4-42a7-a601-df83daed2153" providerId="ADAL" clId="{1D1DFBEA-C924-4DE2-A640-95F6457EE38B}" dt="2021-06-30T13:32:46.780" v="4028" actId="1076"/>
        <pc:sldMkLst>
          <pc:docMk/>
          <pc:sldMk cId="826730135" sldId="272"/>
        </pc:sldMkLst>
        <pc:spChg chg="del mod">
          <ac:chgData name="Olivia Rutherford" userId="212f8419-7bf4-42a7-a601-df83daed2153" providerId="ADAL" clId="{1D1DFBEA-C924-4DE2-A640-95F6457EE38B}" dt="2021-06-25T10:19:51.463" v="682" actId="478"/>
          <ac:spMkLst>
            <pc:docMk/>
            <pc:sldMk cId="826730135" sldId="272"/>
            <ac:spMk id="3" creationId="{E3E7F720-3781-4D14-8170-D5514E9B6731}"/>
          </ac:spMkLst>
        </pc:spChg>
        <pc:spChg chg="add del mod">
          <ac:chgData name="Olivia Rutherford" userId="212f8419-7bf4-42a7-a601-df83daed2153" providerId="ADAL" clId="{1D1DFBEA-C924-4DE2-A640-95F6457EE38B}" dt="2021-06-25T10:19:53.777" v="683" actId="478"/>
          <ac:spMkLst>
            <pc:docMk/>
            <pc:sldMk cId="826730135" sldId="272"/>
            <ac:spMk id="6" creationId="{440D8DA5-0116-4F17-A546-6738C43C993A}"/>
          </ac:spMkLst>
        </pc:spChg>
        <pc:spChg chg="add mod">
          <ac:chgData name="Olivia Rutherford" userId="212f8419-7bf4-42a7-a601-df83daed2153" providerId="ADAL" clId="{1D1DFBEA-C924-4DE2-A640-95F6457EE38B}" dt="2021-06-30T13:32:46.780" v="4028" actId="1076"/>
          <ac:spMkLst>
            <pc:docMk/>
            <pc:sldMk cId="826730135" sldId="272"/>
            <ac:spMk id="7" creationId="{1BD2205A-7DD1-4A8A-B3DB-398D7149B831}"/>
          </ac:spMkLst>
        </pc:spChg>
        <pc:picChg chg="mod">
          <ac:chgData name="Olivia Rutherford" userId="212f8419-7bf4-42a7-a601-df83daed2153" providerId="ADAL" clId="{1D1DFBEA-C924-4DE2-A640-95F6457EE38B}" dt="2021-06-30T13:30:50.070" v="3957" actId="1076"/>
          <ac:picMkLst>
            <pc:docMk/>
            <pc:sldMk cId="826730135" sldId="272"/>
            <ac:picMk id="2" creationId="{7F6F597E-32DD-44C4-B3CB-4C73B567314F}"/>
          </ac:picMkLst>
        </pc:picChg>
        <pc:picChg chg="mod">
          <ac:chgData name="Olivia Rutherford" userId="212f8419-7bf4-42a7-a601-df83daed2153" providerId="ADAL" clId="{1D1DFBEA-C924-4DE2-A640-95F6457EE38B}" dt="2021-06-30T13:30:51.443" v="3958" actId="1076"/>
          <ac:picMkLst>
            <pc:docMk/>
            <pc:sldMk cId="826730135" sldId="272"/>
            <ac:picMk id="5" creationId="{5B1F352E-E464-46CF-8825-94002BA35AE3}"/>
          </ac:picMkLst>
        </pc:picChg>
      </pc:sldChg>
      <pc:sldChg chg="addSp delSp modSp mod">
        <pc:chgData name="Olivia Rutherford" userId="212f8419-7bf4-42a7-a601-df83daed2153" providerId="ADAL" clId="{1D1DFBEA-C924-4DE2-A640-95F6457EE38B}" dt="2021-06-30T14:36:41.640" v="4698" actId="1076"/>
        <pc:sldMkLst>
          <pc:docMk/>
          <pc:sldMk cId="3994529369" sldId="274"/>
        </pc:sldMkLst>
        <pc:spChg chg="add del">
          <ac:chgData name="Olivia Rutherford" userId="212f8419-7bf4-42a7-a601-df83daed2153" providerId="ADAL" clId="{1D1DFBEA-C924-4DE2-A640-95F6457EE38B}" dt="2021-06-30T14:21:28.427" v="4322"/>
          <ac:spMkLst>
            <pc:docMk/>
            <pc:sldMk cId="3994529369" sldId="274"/>
            <ac:spMk id="2" creationId="{95AE7301-C0D2-477F-BC54-71087A967429}"/>
          </ac:spMkLst>
        </pc:spChg>
        <pc:spChg chg="mod">
          <ac:chgData name="Olivia Rutherford" userId="212f8419-7bf4-42a7-a601-df83daed2153" providerId="ADAL" clId="{1D1DFBEA-C924-4DE2-A640-95F6457EE38B}" dt="2021-06-30T14:36:18.489" v="4694" actId="114"/>
          <ac:spMkLst>
            <pc:docMk/>
            <pc:sldMk cId="3994529369" sldId="274"/>
            <ac:spMk id="3" creationId="{E3E7F720-3781-4D14-8170-D5514E9B6731}"/>
          </ac:spMkLst>
        </pc:spChg>
        <pc:spChg chg="add del">
          <ac:chgData name="Olivia Rutherford" userId="212f8419-7bf4-42a7-a601-df83daed2153" providerId="ADAL" clId="{1D1DFBEA-C924-4DE2-A640-95F6457EE38B}" dt="2021-06-30T14:21:28.427" v="4322"/>
          <ac:spMkLst>
            <pc:docMk/>
            <pc:sldMk cId="3994529369" sldId="274"/>
            <ac:spMk id="4" creationId="{7F389361-B7F3-4C99-8BF5-48BB2A8277BA}"/>
          </ac:spMkLst>
        </pc:spChg>
        <pc:picChg chg="del">
          <ac:chgData name="Olivia Rutherford" userId="212f8419-7bf4-42a7-a601-df83daed2153" providerId="ADAL" clId="{1D1DFBEA-C924-4DE2-A640-95F6457EE38B}" dt="2021-06-30T14:13:06.304" v="4288" actId="478"/>
          <ac:picMkLst>
            <pc:docMk/>
            <pc:sldMk cId="3994529369" sldId="274"/>
            <ac:picMk id="9" creationId="{EDB71E07-6C21-4DBB-A8AA-146BBC3FCB4E}"/>
          </ac:picMkLst>
        </pc:picChg>
        <pc:picChg chg="del">
          <ac:chgData name="Olivia Rutherford" userId="212f8419-7bf4-42a7-a601-df83daed2153" providerId="ADAL" clId="{1D1DFBEA-C924-4DE2-A640-95F6457EE38B}" dt="2021-06-30T14:13:06.923" v="4289" actId="478"/>
          <ac:picMkLst>
            <pc:docMk/>
            <pc:sldMk cId="3994529369" sldId="274"/>
            <ac:picMk id="10" creationId="{978EBDD7-FDD2-4572-8870-E04806C18F1D}"/>
          </ac:picMkLst>
        </pc:picChg>
        <pc:picChg chg="add del">
          <ac:chgData name="Olivia Rutherford" userId="212f8419-7bf4-42a7-a601-df83daed2153" providerId="ADAL" clId="{1D1DFBEA-C924-4DE2-A640-95F6457EE38B}" dt="2021-06-30T14:21:28.427" v="4322"/>
          <ac:picMkLst>
            <pc:docMk/>
            <pc:sldMk cId="3994529369" sldId="274"/>
            <ac:picMk id="2051" creationId="{E0038B22-4764-4BC8-8C1E-D1875A0131CE}"/>
          </ac:picMkLst>
        </pc:picChg>
        <pc:picChg chg="add del">
          <ac:chgData name="Olivia Rutherford" userId="212f8419-7bf4-42a7-a601-df83daed2153" providerId="ADAL" clId="{1D1DFBEA-C924-4DE2-A640-95F6457EE38B}" dt="2021-06-30T14:21:28.427" v="4322"/>
          <ac:picMkLst>
            <pc:docMk/>
            <pc:sldMk cId="3994529369" sldId="274"/>
            <ac:picMk id="2052" creationId="{3974E640-82E8-43B8-85CC-865D96F0205E}"/>
          </ac:picMkLst>
        </pc:picChg>
        <pc:picChg chg="add mod">
          <ac:chgData name="Olivia Rutherford" userId="212f8419-7bf4-42a7-a601-df83daed2153" providerId="ADAL" clId="{1D1DFBEA-C924-4DE2-A640-95F6457EE38B}" dt="2021-06-30T14:36:41.640" v="4698" actId="1076"/>
          <ac:picMkLst>
            <pc:docMk/>
            <pc:sldMk cId="3994529369" sldId="274"/>
            <ac:picMk id="2054" creationId="{F7EF1B24-9E21-4BB5-942B-C9E81FC8C7EF}"/>
          </ac:picMkLst>
        </pc:picChg>
      </pc:sldChg>
      <pc:sldChg chg="modSp mod modNotesTx">
        <pc:chgData name="Olivia Rutherford" userId="212f8419-7bf4-42a7-a601-df83daed2153" providerId="ADAL" clId="{1D1DFBEA-C924-4DE2-A640-95F6457EE38B}" dt="2021-06-30T14:36:57.035" v="4703" actId="20577"/>
        <pc:sldMkLst>
          <pc:docMk/>
          <pc:sldMk cId="212903974" sldId="275"/>
        </pc:sldMkLst>
        <pc:spChg chg="mod">
          <ac:chgData name="Olivia Rutherford" userId="212f8419-7bf4-42a7-a601-df83daed2153" providerId="ADAL" clId="{1D1DFBEA-C924-4DE2-A640-95F6457EE38B}" dt="2021-06-25T15:25:11.190" v="1390" actId="114"/>
          <ac:spMkLst>
            <pc:docMk/>
            <pc:sldMk cId="212903974" sldId="275"/>
            <ac:spMk id="3" creationId="{F8D3B518-6F84-4CEC-840F-D3380F5D4085}"/>
          </ac:spMkLst>
        </pc:spChg>
      </pc:sldChg>
      <pc:sldChg chg="modSp mod">
        <pc:chgData name="Olivia Rutherford" userId="212f8419-7bf4-42a7-a601-df83daed2153" providerId="ADAL" clId="{1D1DFBEA-C924-4DE2-A640-95F6457EE38B}" dt="2021-06-25T10:26:26.887" v="819" actId="313"/>
        <pc:sldMkLst>
          <pc:docMk/>
          <pc:sldMk cId="688541856" sldId="277"/>
        </pc:sldMkLst>
        <pc:spChg chg="mod">
          <ac:chgData name="Olivia Rutherford" userId="212f8419-7bf4-42a7-a601-df83daed2153" providerId="ADAL" clId="{1D1DFBEA-C924-4DE2-A640-95F6457EE38B}" dt="2021-06-25T10:26:26.887" v="819" actId="313"/>
          <ac:spMkLst>
            <pc:docMk/>
            <pc:sldMk cId="688541856" sldId="277"/>
            <ac:spMk id="5" creationId="{74107A29-46CC-46EA-97C9-08156E39C2B7}"/>
          </ac:spMkLst>
        </pc:spChg>
      </pc:sldChg>
      <pc:sldChg chg="modSp mod">
        <pc:chgData name="Olivia Rutherford" userId="212f8419-7bf4-42a7-a601-df83daed2153" providerId="ADAL" clId="{1D1DFBEA-C924-4DE2-A640-95F6457EE38B}" dt="2021-06-25T10:27:48.658" v="889" actId="20577"/>
        <pc:sldMkLst>
          <pc:docMk/>
          <pc:sldMk cId="1732047526" sldId="278"/>
        </pc:sldMkLst>
        <pc:spChg chg="mod">
          <ac:chgData name="Olivia Rutherford" userId="212f8419-7bf4-42a7-a601-df83daed2153" providerId="ADAL" clId="{1D1DFBEA-C924-4DE2-A640-95F6457EE38B}" dt="2021-06-25T10:27:48.658" v="889" actId="20577"/>
          <ac:spMkLst>
            <pc:docMk/>
            <pc:sldMk cId="1732047526" sldId="278"/>
            <ac:spMk id="5" creationId="{1C9C607B-B640-4C98-9432-07F803B92C51}"/>
          </ac:spMkLst>
        </pc:spChg>
      </pc:sldChg>
      <pc:sldChg chg="modSp mod">
        <pc:chgData name="Olivia Rutherford" userId="212f8419-7bf4-42a7-a601-df83daed2153" providerId="ADAL" clId="{1D1DFBEA-C924-4DE2-A640-95F6457EE38B}" dt="2021-06-25T10:28:10.847" v="898" actId="20577"/>
        <pc:sldMkLst>
          <pc:docMk/>
          <pc:sldMk cId="868063776" sldId="280"/>
        </pc:sldMkLst>
        <pc:spChg chg="mod">
          <ac:chgData name="Olivia Rutherford" userId="212f8419-7bf4-42a7-a601-df83daed2153" providerId="ADAL" clId="{1D1DFBEA-C924-4DE2-A640-95F6457EE38B}" dt="2021-06-25T10:28:10.847" v="898" actId="20577"/>
          <ac:spMkLst>
            <pc:docMk/>
            <pc:sldMk cId="868063776" sldId="280"/>
            <ac:spMk id="5" creationId="{1C9C607B-B640-4C98-9432-07F803B92C51}"/>
          </ac:spMkLst>
        </pc:spChg>
      </pc:sldChg>
      <pc:sldChg chg="modSp mod">
        <pc:chgData name="Olivia Rutherford" userId="212f8419-7bf4-42a7-a601-df83daed2153" providerId="ADAL" clId="{1D1DFBEA-C924-4DE2-A640-95F6457EE38B}" dt="2021-06-25T10:28:35.966" v="971" actId="20577"/>
        <pc:sldMkLst>
          <pc:docMk/>
          <pc:sldMk cId="1446174809" sldId="281"/>
        </pc:sldMkLst>
        <pc:spChg chg="mod">
          <ac:chgData name="Olivia Rutherford" userId="212f8419-7bf4-42a7-a601-df83daed2153" providerId="ADAL" clId="{1D1DFBEA-C924-4DE2-A640-95F6457EE38B}" dt="2021-06-25T10:28:35.966" v="971" actId="20577"/>
          <ac:spMkLst>
            <pc:docMk/>
            <pc:sldMk cId="1446174809" sldId="281"/>
            <ac:spMk id="5" creationId="{1C9C607B-B640-4C98-9432-07F803B92C51}"/>
          </ac:spMkLst>
        </pc:spChg>
      </pc:sldChg>
      <pc:sldChg chg="modSp mod">
        <pc:chgData name="Olivia Rutherford" userId="212f8419-7bf4-42a7-a601-df83daed2153" providerId="ADAL" clId="{1D1DFBEA-C924-4DE2-A640-95F6457EE38B}" dt="2021-06-25T10:28:56.224" v="1049" actId="20577"/>
        <pc:sldMkLst>
          <pc:docMk/>
          <pc:sldMk cId="3490309113" sldId="282"/>
        </pc:sldMkLst>
        <pc:spChg chg="mod">
          <ac:chgData name="Olivia Rutherford" userId="212f8419-7bf4-42a7-a601-df83daed2153" providerId="ADAL" clId="{1D1DFBEA-C924-4DE2-A640-95F6457EE38B}" dt="2021-06-25T10:28:56.224" v="1049" actId="20577"/>
          <ac:spMkLst>
            <pc:docMk/>
            <pc:sldMk cId="3490309113" sldId="282"/>
            <ac:spMk id="5" creationId="{1C9C607B-B640-4C98-9432-07F803B92C51}"/>
          </ac:spMkLst>
        </pc:spChg>
      </pc:sldChg>
      <pc:sldChg chg="new del">
        <pc:chgData name="Olivia Rutherford" userId="212f8419-7bf4-42a7-a601-df83daed2153" providerId="ADAL" clId="{1D1DFBEA-C924-4DE2-A640-95F6457EE38B}" dt="2021-06-25T15:20:36.572" v="1291" actId="2696"/>
        <pc:sldMkLst>
          <pc:docMk/>
          <pc:sldMk cId="382245788" sldId="284"/>
        </pc:sldMkLst>
      </pc:sldChg>
      <pc:sldChg chg="addSp delSp modSp add mod">
        <pc:chgData name="Olivia Rutherford" userId="212f8419-7bf4-42a7-a601-df83daed2153" providerId="ADAL" clId="{1D1DFBEA-C924-4DE2-A640-95F6457EE38B}" dt="2021-06-25T15:32:04.940" v="1577" actId="1076"/>
        <pc:sldMkLst>
          <pc:docMk/>
          <pc:sldMk cId="2857133831" sldId="285"/>
        </pc:sldMkLst>
        <pc:spChg chg="mod">
          <ac:chgData name="Olivia Rutherford" userId="212f8419-7bf4-42a7-a601-df83daed2153" providerId="ADAL" clId="{1D1DFBEA-C924-4DE2-A640-95F6457EE38B}" dt="2021-06-25T15:31:29.397" v="1573" actId="313"/>
          <ac:spMkLst>
            <pc:docMk/>
            <pc:sldMk cId="2857133831" sldId="285"/>
            <ac:spMk id="7" creationId="{1BD2205A-7DD1-4A8A-B3DB-398D7149B831}"/>
          </ac:spMkLst>
        </pc:spChg>
        <pc:picChg chg="del">
          <ac:chgData name="Olivia Rutherford" userId="212f8419-7bf4-42a7-a601-df83daed2153" providerId="ADAL" clId="{1D1DFBEA-C924-4DE2-A640-95F6457EE38B}" dt="2021-06-25T15:20:40.873" v="1292" actId="478"/>
          <ac:picMkLst>
            <pc:docMk/>
            <pc:sldMk cId="2857133831" sldId="285"/>
            <ac:picMk id="2" creationId="{7F6F597E-32DD-44C4-B3CB-4C73B567314F}"/>
          </ac:picMkLst>
        </pc:picChg>
        <pc:picChg chg="del">
          <ac:chgData name="Olivia Rutherford" userId="212f8419-7bf4-42a7-a601-df83daed2153" providerId="ADAL" clId="{1D1DFBEA-C924-4DE2-A640-95F6457EE38B}" dt="2021-06-25T15:20:41.542" v="1293" actId="478"/>
          <ac:picMkLst>
            <pc:docMk/>
            <pc:sldMk cId="2857133831" sldId="285"/>
            <ac:picMk id="5" creationId="{5B1F352E-E464-46CF-8825-94002BA35AE3}"/>
          </ac:picMkLst>
        </pc:picChg>
        <pc:picChg chg="add mod">
          <ac:chgData name="Olivia Rutherford" userId="212f8419-7bf4-42a7-a601-df83daed2153" providerId="ADAL" clId="{1D1DFBEA-C924-4DE2-A640-95F6457EE38B}" dt="2021-06-25T15:30:56.931" v="1565" actId="1076"/>
          <ac:picMkLst>
            <pc:docMk/>
            <pc:sldMk cId="2857133831" sldId="285"/>
            <ac:picMk id="1026" creationId="{10D71C6C-E1C9-44AF-9D41-28E09D563881}"/>
          </ac:picMkLst>
        </pc:picChg>
        <pc:picChg chg="add mod">
          <ac:chgData name="Olivia Rutherford" userId="212f8419-7bf4-42a7-a601-df83daed2153" providerId="ADAL" clId="{1D1DFBEA-C924-4DE2-A640-95F6457EE38B}" dt="2021-06-25T15:32:04.940" v="1577" actId="1076"/>
          <ac:picMkLst>
            <pc:docMk/>
            <pc:sldMk cId="2857133831" sldId="285"/>
            <ac:picMk id="1028" creationId="{3067568C-7C73-4982-B722-6F700C5DC810}"/>
          </ac:picMkLst>
        </pc:picChg>
      </pc:sldChg>
      <pc:sldChg chg="new del">
        <pc:chgData name="Olivia Rutherford" userId="212f8419-7bf4-42a7-a601-df83daed2153" providerId="ADAL" clId="{1D1DFBEA-C924-4DE2-A640-95F6457EE38B}" dt="2021-06-25T15:32:20.275" v="1580" actId="2696"/>
        <pc:sldMkLst>
          <pc:docMk/>
          <pc:sldMk cId="3790985291" sldId="286"/>
        </pc:sldMkLst>
      </pc:sldChg>
      <pc:sldChg chg="addSp delSp modSp add mod">
        <pc:chgData name="Olivia Rutherford" userId="212f8419-7bf4-42a7-a601-df83daed2153" providerId="ADAL" clId="{1D1DFBEA-C924-4DE2-A640-95F6457EE38B}" dt="2021-06-25T15:47:27.039" v="2799" actId="20577"/>
        <pc:sldMkLst>
          <pc:docMk/>
          <pc:sldMk cId="1481274878" sldId="287"/>
        </pc:sldMkLst>
        <pc:spChg chg="mod">
          <ac:chgData name="Olivia Rutherford" userId="212f8419-7bf4-42a7-a601-df83daed2153" providerId="ADAL" clId="{1D1DFBEA-C924-4DE2-A640-95F6457EE38B}" dt="2021-06-25T15:47:27.039" v="2799" actId="20577"/>
          <ac:spMkLst>
            <pc:docMk/>
            <pc:sldMk cId="1481274878" sldId="287"/>
            <ac:spMk id="7" creationId="{1BD2205A-7DD1-4A8A-B3DB-398D7149B831}"/>
          </ac:spMkLst>
        </pc:spChg>
        <pc:picChg chg="del">
          <ac:chgData name="Olivia Rutherford" userId="212f8419-7bf4-42a7-a601-df83daed2153" providerId="ADAL" clId="{1D1DFBEA-C924-4DE2-A640-95F6457EE38B}" dt="2021-06-25T15:32:39.553" v="1581" actId="478"/>
          <ac:picMkLst>
            <pc:docMk/>
            <pc:sldMk cId="1481274878" sldId="287"/>
            <ac:picMk id="1026" creationId="{10D71C6C-E1C9-44AF-9D41-28E09D563881}"/>
          </ac:picMkLst>
        </pc:picChg>
        <pc:picChg chg="del">
          <ac:chgData name="Olivia Rutherford" userId="212f8419-7bf4-42a7-a601-df83daed2153" providerId="ADAL" clId="{1D1DFBEA-C924-4DE2-A640-95F6457EE38B}" dt="2021-06-25T15:32:40.236" v="1582" actId="478"/>
          <ac:picMkLst>
            <pc:docMk/>
            <pc:sldMk cId="1481274878" sldId="287"/>
            <ac:picMk id="1028" creationId="{3067568C-7C73-4982-B722-6F700C5DC810}"/>
          </ac:picMkLst>
        </pc:picChg>
        <pc:picChg chg="add mod">
          <ac:chgData name="Olivia Rutherford" userId="212f8419-7bf4-42a7-a601-df83daed2153" providerId="ADAL" clId="{1D1DFBEA-C924-4DE2-A640-95F6457EE38B}" dt="2021-06-25T15:42:32.043" v="2691" actId="1076"/>
          <ac:picMkLst>
            <pc:docMk/>
            <pc:sldMk cId="1481274878" sldId="287"/>
            <ac:picMk id="2050" creationId="{2B017BCA-1602-4289-8622-BA0F9041A3C4}"/>
          </ac:picMkLst>
        </pc:picChg>
        <pc:picChg chg="add mod">
          <ac:chgData name="Olivia Rutherford" userId="212f8419-7bf4-42a7-a601-df83daed2153" providerId="ADAL" clId="{1D1DFBEA-C924-4DE2-A640-95F6457EE38B}" dt="2021-06-25T15:43:38.487" v="2695" actId="14100"/>
          <ac:picMkLst>
            <pc:docMk/>
            <pc:sldMk cId="1481274878" sldId="287"/>
            <ac:picMk id="2052" creationId="{E3F77FAC-D415-4A61-AEED-92BF016FE459}"/>
          </ac:picMkLst>
        </pc:picChg>
      </pc:sldChg>
      <pc:sldChg chg="delSp modSp add mod">
        <pc:chgData name="Olivia Rutherford" userId="212f8419-7bf4-42a7-a601-df83daed2153" providerId="ADAL" clId="{1D1DFBEA-C924-4DE2-A640-95F6457EE38B}" dt="2021-06-25T15:46:17.802" v="2748" actId="1076"/>
        <pc:sldMkLst>
          <pc:docMk/>
          <pc:sldMk cId="2464132219" sldId="288"/>
        </pc:sldMkLst>
        <pc:spChg chg="mod">
          <ac:chgData name="Olivia Rutherford" userId="212f8419-7bf4-42a7-a601-df83daed2153" providerId="ADAL" clId="{1D1DFBEA-C924-4DE2-A640-95F6457EE38B}" dt="2021-06-25T15:46:17.802" v="2748" actId="1076"/>
          <ac:spMkLst>
            <pc:docMk/>
            <pc:sldMk cId="2464132219" sldId="288"/>
            <ac:spMk id="7" creationId="{1BD2205A-7DD1-4A8A-B3DB-398D7149B831}"/>
          </ac:spMkLst>
        </pc:spChg>
        <pc:picChg chg="del">
          <ac:chgData name="Olivia Rutherford" userId="212f8419-7bf4-42a7-a601-df83daed2153" providerId="ADAL" clId="{1D1DFBEA-C924-4DE2-A640-95F6457EE38B}" dt="2021-06-25T15:44:50.128" v="2704" actId="478"/>
          <ac:picMkLst>
            <pc:docMk/>
            <pc:sldMk cId="2464132219" sldId="288"/>
            <ac:picMk id="2050" creationId="{2B017BCA-1602-4289-8622-BA0F9041A3C4}"/>
          </ac:picMkLst>
        </pc:picChg>
        <pc:picChg chg="del">
          <ac:chgData name="Olivia Rutherford" userId="212f8419-7bf4-42a7-a601-df83daed2153" providerId="ADAL" clId="{1D1DFBEA-C924-4DE2-A640-95F6457EE38B}" dt="2021-06-25T15:44:49.688" v="2703" actId="478"/>
          <ac:picMkLst>
            <pc:docMk/>
            <pc:sldMk cId="2464132219" sldId="288"/>
            <ac:picMk id="2052" creationId="{E3F77FAC-D415-4A61-AEED-92BF016FE459}"/>
          </ac:picMkLst>
        </pc:picChg>
      </pc:sldChg>
      <pc:sldChg chg="addSp modSp mod">
        <pc:chgData name="Olivia Rutherford" userId="212f8419-7bf4-42a7-a601-df83daed2153" providerId="ADAL" clId="{1D1DFBEA-C924-4DE2-A640-95F6457EE38B}" dt="2021-06-30T09:33:36.494" v="3934" actId="123"/>
        <pc:sldMkLst>
          <pc:docMk/>
          <pc:sldMk cId="2531800048" sldId="290"/>
        </pc:sldMkLst>
        <pc:spChg chg="mod">
          <ac:chgData name="Olivia Rutherford" userId="212f8419-7bf4-42a7-a601-df83daed2153" providerId="ADAL" clId="{1D1DFBEA-C924-4DE2-A640-95F6457EE38B}" dt="2021-06-30T09:33:36.494" v="3934" actId="123"/>
          <ac:spMkLst>
            <pc:docMk/>
            <pc:sldMk cId="2531800048" sldId="290"/>
            <ac:spMk id="7" creationId="{1BD2205A-7DD1-4A8A-B3DB-398D7149B831}"/>
          </ac:spMkLst>
        </pc:spChg>
        <pc:picChg chg="mod">
          <ac:chgData name="Olivia Rutherford" userId="212f8419-7bf4-42a7-a601-df83daed2153" providerId="ADAL" clId="{1D1DFBEA-C924-4DE2-A640-95F6457EE38B}" dt="2021-06-30T09:23:59.191" v="3929" actId="1076"/>
          <ac:picMkLst>
            <pc:docMk/>
            <pc:sldMk cId="2531800048" sldId="290"/>
            <ac:picMk id="3" creationId="{9F7B7E92-253D-47A3-9B28-BB81511964C7}"/>
          </ac:picMkLst>
        </pc:picChg>
        <pc:picChg chg="add mod">
          <ac:chgData name="Olivia Rutherford" userId="212f8419-7bf4-42a7-a601-df83daed2153" providerId="ADAL" clId="{1D1DFBEA-C924-4DE2-A640-95F6457EE38B}" dt="2021-06-30T09:24:01.339" v="3930" actId="1076"/>
          <ac:picMkLst>
            <pc:docMk/>
            <pc:sldMk cId="2531800048" sldId="290"/>
            <ac:picMk id="1026" creationId="{A61C941B-282B-47C7-939B-4F509A6A3A1F}"/>
          </ac:picMkLst>
        </pc:picChg>
      </pc:sldChg>
      <pc:sldChg chg="addSp delSp modSp add mod modNotesTx">
        <pc:chgData name="Olivia Rutherford" userId="212f8419-7bf4-42a7-a601-df83daed2153" providerId="ADAL" clId="{1D1DFBEA-C924-4DE2-A640-95F6457EE38B}" dt="2021-06-30T14:57:54.451" v="5071" actId="1076"/>
        <pc:sldMkLst>
          <pc:docMk/>
          <pc:sldMk cId="1030874981" sldId="291"/>
        </pc:sldMkLst>
        <pc:spChg chg="mod">
          <ac:chgData name="Olivia Rutherford" userId="212f8419-7bf4-42a7-a601-df83daed2153" providerId="ADAL" clId="{1D1DFBEA-C924-4DE2-A640-95F6457EE38B}" dt="2021-06-30T14:57:54.451" v="5071" actId="1076"/>
          <ac:spMkLst>
            <pc:docMk/>
            <pc:sldMk cId="1030874981" sldId="291"/>
            <ac:spMk id="3" creationId="{F8D3B518-6F84-4CEC-840F-D3380F5D4085}"/>
          </ac:spMkLst>
        </pc:spChg>
        <pc:picChg chg="del">
          <ac:chgData name="Olivia Rutherford" userId="212f8419-7bf4-42a7-a601-df83daed2153" providerId="ADAL" clId="{1D1DFBEA-C924-4DE2-A640-95F6457EE38B}" dt="2021-06-30T14:36:48.560" v="4700" actId="478"/>
          <ac:picMkLst>
            <pc:docMk/>
            <pc:sldMk cId="1030874981" sldId="291"/>
            <ac:picMk id="4" creationId="{43C528D0-0CCF-4CF4-A02D-9BA552705DBE}"/>
          </ac:picMkLst>
        </pc:picChg>
        <pc:picChg chg="del">
          <ac:chgData name="Olivia Rutherford" userId="212f8419-7bf4-42a7-a601-df83daed2153" providerId="ADAL" clId="{1D1DFBEA-C924-4DE2-A640-95F6457EE38B}" dt="2021-06-30T14:36:48.875" v="4701" actId="478"/>
          <ac:picMkLst>
            <pc:docMk/>
            <pc:sldMk cId="1030874981" sldId="291"/>
            <ac:picMk id="6" creationId="{B74D133F-DB5A-4013-B8A8-1391D4E36557}"/>
          </ac:picMkLst>
        </pc:picChg>
        <pc:picChg chg="add mod">
          <ac:chgData name="Olivia Rutherford" userId="212f8419-7bf4-42a7-a601-df83daed2153" providerId="ADAL" clId="{1D1DFBEA-C924-4DE2-A640-95F6457EE38B}" dt="2021-06-30T14:57:36.611" v="5065" actId="1076"/>
          <ac:picMkLst>
            <pc:docMk/>
            <pc:sldMk cId="1030874981" sldId="291"/>
            <ac:picMk id="3074" creationId="{DF0825E6-5457-4E93-8603-441FFC3B4107}"/>
          </ac:picMkLst>
        </pc:picChg>
        <pc:picChg chg="add mod">
          <ac:chgData name="Olivia Rutherford" userId="212f8419-7bf4-42a7-a601-df83daed2153" providerId="ADAL" clId="{1D1DFBEA-C924-4DE2-A640-95F6457EE38B}" dt="2021-06-30T14:57:48.146" v="5068" actId="1076"/>
          <ac:picMkLst>
            <pc:docMk/>
            <pc:sldMk cId="1030874981" sldId="291"/>
            <ac:picMk id="3076" creationId="{C9F57A09-BC99-471F-A5E4-46257C5A914A}"/>
          </ac:picMkLst>
        </pc:picChg>
      </pc:sldChg>
      <pc:sldChg chg="add">
        <pc:chgData name="Olivia Rutherford" userId="212f8419-7bf4-42a7-a601-df83daed2153" providerId="ADAL" clId="{1D1DFBEA-C924-4DE2-A640-95F6457EE38B}" dt="2021-06-30T14:58:14.317" v="5074"/>
        <pc:sldMkLst>
          <pc:docMk/>
          <pc:sldMk cId="1218845108" sldId="292"/>
        </pc:sldMkLst>
      </pc:sldChg>
      <pc:sldChg chg="new del">
        <pc:chgData name="Olivia Rutherford" userId="212f8419-7bf4-42a7-a601-df83daed2153" providerId="ADAL" clId="{1D1DFBEA-C924-4DE2-A640-95F6457EE38B}" dt="2021-06-30T14:58:10.007" v="5073" actId="2696"/>
        <pc:sldMkLst>
          <pc:docMk/>
          <pc:sldMk cId="3479370573" sldId="292"/>
        </pc:sldMkLst>
      </pc:sldChg>
      <pc:sldChg chg="delSp modSp add mod">
        <pc:chgData name="Olivia Rutherford" userId="212f8419-7bf4-42a7-a601-df83daed2153" providerId="ADAL" clId="{1D1DFBEA-C924-4DE2-A640-95F6457EE38B}" dt="2021-06-30T14:59:06.044" v="5112" actId="255"/>
        <pc:sldMkLst>
          <pc:docMk/>
          <pc:sldMk cId="3722160652" sldId="293"/>
        </pc:sldMkLst>
        <pc:spChg chg="mod">
          <ac:chgData name="Olivia Rutherford" userId="212f8419-7bf4-42a7-a601-df83daed2153" providerId="ADAL" clId="{1D1DFBEA-C924-4DE2-A640-95F6457EE38B}" dt="2021-06-30T14:59:06.044" v="5112" actId="255"/>
          <ac:spMkLst>
            <pc:docMk/>
            <pc:sldMk cId="3722160652" sldId="293"/>
            <ac:spMk id="2" creationId="{080A3C31-2BA5-4E85-B18F-F173B16FAAC1}"/>
          </ac:spMkLst>
        </pc:spChg>
        <pc:spChg chg="del">
          <ac:chgData name="Olivia Rutherford" userId="212f8419-7bf4-42a7-a601-df83daed2153" providerId="ADAL" clId="{1D1DFBEA-C924-4DE2-A640-95F6457EE38B}" dt="2021-06-30T14:58:52.274" v="5106" actId="478"/>
          <ac:spMkLst>
            <pc:docMk/>
            <pc:sldMk cId="3722160652" sldId="293"/>
            <ac:spMk id="4" creationId="{702DA2A6-83EA-44FC-A73A-C2266839D2DB}"/>
          </ac:spMkLst>
        </pc:spChg>
        <pc:spChg chg="del mod">
          <ac:chgData name="Olivia Rutherford" userId="212f8419-7bf4-42a7-a601-df83daed2153" providerId="ADAL" clId="{1D1DFBEA-C924-4DE2-A640-95F6457EE38B}" dt="2021-06-30T14:58:53.155" v="5107" actId="478"/>
          <ac:spMkLst>
            <pc:docMk/>
            <pc:sldMk cId="3722160652" sldId="293"/>
            <ac:spMk id="5" creationId="{0E5F6B1D-25CA-4F8C-95E3-BF5DDE8C2597}"/>
          </ac:spMkLst>
        </pc:spChg>
        <pc:picChg chg="mod">
          <ac:chgData name="Olivia Rutherford" userId="212f8419-7bf4-42a7-a601-df83daed2153" providerId="ADAL" clId="{1D1DFBEA-C924-4DE2-A640-95F6457EE38B}" dt="2021-06-30T14:58:56.597" v="5110" actId="1076"/>
          <ac:picMkLst>
            <pc:docMk/>
            <pc:sldMk cId="3722160652" sldId="293"/>
            <ac:picMk id="7" creationId="{C497AC05-B41B-4E04-A2E5-6D18B43D27DD}"/>
          </ac:picMkLst>
        </pc:picChg>
      </pc:sldChg>
    </pc:docChg>
  </pc:docChgLst>
  <pc:docChgLst>
    <pc:chgData name="Olivia Rutherford" userId="S::olivia.rutherford@communities.gov.uk::212f8419-7bf4-42a7-a601-df83daed2153" providerId="AD" clId="Web-{599A0B88-CEC6-862B-B223-1D5912C0F14E}"/>
    <pc:docChg chg="delSld modSld">
      <pc:chgData name="Olivia Rutherford" userId="S::olivia.rutherford@communities.gov.uk::212f8419-7bf4-42a7-a601-df83daed2153" providerId="AD" clId="Web-{599A0B88-CEC6-862B-B223-1D5912C0F14E}" dt="2021-07-06T14:49:57.328" v="158"/>
      <pc:docMkLst>
        <pc:docMk/>
      </pc:docMkLst>
      <pc:sldChg chg="del">
        <pc:chgData name="Olivia Rutherford" userId="S::olivia.rutherford@communities.gov.uk::212f8419-7bf4-42a7-a601-df83daed2153" providerId="AD" clId="Web-{599A0B88-CEC6-862B-B223-1D5912C0F14E}" dt="2021-07-06T14:40:57.361" v="112"/>
        <pc:sldMkLst>
          <pc:docMk/>
          <pc:sldMk cId="3736768732" sldId="260"/>
        </pc:sldMkLst>
      </pc:sldChg>
      <pc:sldChg chg="modNotes">
        <pc:chgData name="Olivia Rutherford" userId="S::olivia.rutherford@communities.gov.uk::212f8419-7bf4-42a7-a601-df83daed2153" providerId="AD" clId="Web-{599A0B88-CEC6-862B-B223-1D5912C0F14E}" dt="2021-07-06T13:19:20.511" v="7"/>
        <pc:sldMkLst>
          <pc:docMk/>
          <pc:sldMk cId="3462640162" sldId="261"/>
        </pc:sldMkLst>
      </pc:sldChg>
      <pc:sldChg chg="addSp delSp modSp modNotes">
        <pc:chgData name="Olivia Rutherford" userId="S::olivia.rutherford@communities.gov.uk::212f8419-7bf4-42a7-a601-df83daed2153" providerId="AD" clId="Web-{599A0B88-CEC6-862B-B223-1D5912C0F14E}" dt="2021-07-06T14:49:57.328" v="158"/>
        <pc:sldMkLst>
          <pc:docMk/>
          <pc:sldMk cId="3254379962" sldId="263"/>
        </pc:sldMkLst>
        <pc:spChg chg="del mod">
          <ac:chgData name="Olivia Rutherford" userId="S::olivia.rutherford@communities.gov.uk::212f8419-7bf4-42a7-a601-df83daed2153" providerId="AD" clId="Web-{599A0B88-CEC6-862B-B223-1D5912C0F14E}" dt="2021-07-06T14:47:43.559" v="137"/>
          <ac:spMkLst>
            <pc:docMk/>
            <pc:sldMk cId="3254379962" sldId="263"/>
            <ac:spMk id="6" creationId="{8DF8D0A3-B207-4F9E-A552-78AAA3DA2322}"/>
          </ac:spMkLst>
        </pc:spChg>
        <pc:spChg chg="add mod">
          <ac:chgData name="Olivia Rutherford" userId="S::olivia.rutherford@communities.gov.uk::212f8419-7bf4-42a7-a601-df83daed2153" providerId="AD" clId="Web-{599A0B88-CEC6-862B-B223-1D5912C0F14E}" dt="2021-07-06T14:48:23.435" v="149" actId="20577"/>
          <ac:spMkLst>
            <pc:docMk/>
            <pc:sldMk cId="3254379962" sldId="263"/>
            <ac:spMk id="7" creationId="{5E00F969-29BD-4128-A6C7-480E889F25BC}"/>
          </ac:spMkLst>
        </pc:spChg>
        <pc:spChg chg="add del">
          <ac:chgData name="Olivia Rutherford" userId="S::olivia.rutherford@communities.gov.uk::212f8419-7bf4-42a7-a601-df83daed2153" providerId="AD" clId="Web-{599A0B88-CEC6-862B-B223-1D5912C0F14E}" dt="2021-07-06T14:47:58.794" v="140"/>
          <ac:spMkLst>
            <pc:docMk/>
            <pc:sldMk cId="3254379962" sldId="263"/>
            <ac:spMk id="8" creationId="{5E00F969-29BD-4128-A6C7-480E889F25BC}"/>
          </ac:spMkLst>
        </pc:spChg>
        <pc:picChg chg="add del mod">
          <ac:chgData name="Olivia Rutherford" userId="S::olivia.rutherford@communities.gov.uk::212f8419-7bf4-42a7-a601-df83daed2153" providerId="AD" clId="Web-{599A0B88-CEC6-862B-B223-1D5912C0F14E}" dt="2021-07-06T14:49:07.905" v="157"/>
          <ac:picMkLst>
            <pc:docMk/>
            <pc:sldMk cId="3254379962" sldId="263"/>
            <ac:picMk id="2" creationId="{56CB7CEB-B1B5-46E4-9AB9-91CE1BF5F3C7}"/>
          </ac:picMkLst>
        </pc:picChg>
        <pc:picChg chg="add mod">
          <ac:chgData name="Olivia Rutherford" userId="S::olivia.rutherford@communities.gov.uk::212f8419-7bf4-42a7-a601-df83daed2153" providerId="AD" clId="Web-{599A0B88-CEC6-862B-B223-1D5912C0F14E}" dt="2021-07-06T14:49:57.328" v="158"/>
          <ac:picMkLst>
            <pc:docMk/>
            <pc:sldMk cId="3254379962" sldId="263"/>
            <ac:picMk id="3" creationId="{61BFBEC4-AA63-4D20-B74E-7238725C7957}"/>
          </ac:picMkLst>
        </pc:picChg>
        <pc:picChg chg="del">
          <ac:chgData name="Olivia Rutherford" userId="S::olivia.rutherford@communities.gov.uk::212f8419-7bf4-42a7-a601-df83daed2153" providerId="AD" clId="Web-{599A0B88-CEC6-862B-B223-1D5912C0F14E}" dt="2021-07-06T14:48:27.076" v="151"/>
          <ac:picMkLst>
            <pc:docMk/>
            <pc:sldMk cId="3254379962" sldId="263"/>
            <ac:picMk id="4" creationId="{1CD7DE3C-905A-410D-8027-04C9BFE4D704}"/>
          </ac:picMkLst>
        </pc:picChg>
      </pc:sldChg>
      <pc:sldChg chg="modSp">
        <pc:chgData name="Olivia Rutherford" userId="S::olivia.rutherford@communities.gov.uk::212f8419-7bf4-42a7-a601-df83daed2153" providerId="AD" clId="Web-{599A0B88-CEC6-862B-B223-1D5912C0F14E}" dt="2021-07-06T14:41:45.800" v="128" actId="20577"/>
        <pc:sldMkLst>
          <pc:docMk/>
          <pc:sldMk cId="4161539806" sldId="264"/>
        </pc:sldMkLst>
        <pc:spChg chg="mod">
          <ac:chgData name="Olivia Rutherford" userId="S::olivia.rutherford@communities.gov.uk::212f8419-7bf4-42a7-a601-df83daed2153" providerId="AD" clId="Web-{599A0B88-CEC6-862B-B223-1D5912C0F14E}" dt="2021-07-06T14:41:45.800" v="128" actId="20577"/>
          <ac:spMkLst>
            <pc:docMk/>
            <pc:sldMk cId="4161539806" sldId="264"/>
            <ac:spMk id="4" creationId="{702DA2A6-83EA-44FC-A73A-C2266839D2DB}"/>
          </ac:spMkLst>
        </pc:spChg>
      </pc:sldChg>
      <pc:sldChg chg="modSp del">
        <pc:chgData name="Olivia Rutherford" userId="S::olivia.rutherford@communities.gov.uk::212f8419-7bf4-42a7-a601-df83daed2153" providerId="AD" clId="Web-{599A0B88-CEC6-862B-B223-1D5912C0F14E}" dt="2021-07-06T14:40:49.674" v="109"/>
        <pc:sldMkLst>
          <pc:docMk/>
          <pc:sldMk cId="3994529369" sldId="274"/>
        </pc:sldMkLst>
        <pc:spChg chg="mod">
          <ac:chgData name="Olivia Rutherford" userId="S::olivia.rutherford@communities.gov.uk::212f8419-7bf4-42a7-a601-df83daed2153" providerId="AD" clId="Web-{599A0B88-CEC6-862B-B223-1D5912C0F14E}" dt="2021-07-06T13:26:24.894" v="102" actId="20577"/>
          <ac:spMkLst>
            <pc:docMk/>
            <pc:sldMk cId="3994529369" sldId="274"/>
            <ac:spMk id="3" creationId="{E3E7F720-3781-4D14-8170-D5514E9B6731}"/>
          </ac:spMkLst>
        </pc:spChg>
      </pc:sldChg>
      <pc:sldChg chg="del">
        <pc:chgData name="Olivia Rutherford" userId="S::olivia.rutherford@communities.gov.uk::212f8419-7bf4-42a7-a601-df83daed2153" providerId="AD" clId="Web-{599A0B88-CEC6-862B-B223-1D5912C0F14E}" dt="2021-07-06T14:40:52.236" v="110"/>
        <pc:sldMkLst>
          <pc:docMk/>
          <pc:sldMk cId="212903974" sldId="275"/>
        </pc:sldMkLst>
      </pc:sldChg>
      <pc:sldChg chg="modSp">
        <pc:chgData name="Olivia Rutherford" userId="S::olivia.rutherford@communities.gov.uk::212f8419-7bf4-42a7-a601-df83daed2153" providerId="AD" clId="Web-{599A0B88-CEC6-862B-B223-1D5912C0F14E}" dt="2021-07-06T14:42:22.239" v="132" actId="20577"/>
        <pc:sldMkLst>
          <pc:docMk/>
          <pc:sldMk cId="1736593530" sldId="276"/>
        </pc:sldMkLst>
        <pc:spChg chg="mod">
          <ac:chgData name="Olivia Rutherford" userId="S::olivia.rutherford@communities.gov.uk::212f8419-7bf4-42a7-a601-df83daed2153" providerId="AD" clId="Web-{599A0B88-CEC6-862B-B223-1D5912C0F14E}" dt="2021-07-06T14:42:22.239" v="132" actId="20577"/>
          <ac:spMkLst>
            <pc:docMk/>
            <pc:sldMk cId="1736593530" sldId="276"/>
            <ac:spMk id="4" creationId="{E44845DE-6427-4E3F-BCAE-AFB4B2711E24}"/>
          </ac:spMkLst>
        </pc:spChg>
      </pc:sldChg>
      <pc:sldChg chg="modNotes">
        <pc:chgData name="Olivia Rutherford" userId="S::olivia.rutherford@communities.gov.uk::212f8419-7bf4-42a7-a601-df83daed2153" providerId="AD" clId="Web-{599A0B88-CEC6-862B-B223-1D5912C0F14E}" dt="2021-07-06T13:24:22.923" v="90"/>
        <pc:sldMkLst>
          <pc:docMk/>
          <pc:sldMk cId="2531800048" sldId="290"/>
        </pc:sldMkLst>
      </pc:sldChg>
      <pc:sldChg chg="modSp del">
        <pc:chgData name="Olivia Rutherford" userId="S::olivia.rutherford@communities.gov.uk::212f8419-7bf4-42a7-a601-df83daed2153" providerId="AD" clId="Web-{599A0B88-CEC6-862B-B223-1D5912C0F14E}" dt="2021-07-06T14:40:54.799" v="111"/>
        <pc:sldMkLst>
          <pc:docMk/>
          <pc:sldMk cId="1030874981" sldId="291"/>
        </pc:sldMkLst>
        <pc:spChg chg="mod">
          <ac:chgData name="Olivia Rutherford" userId="S::olivia.rutherford@communities.gov.uk::212f8419-7bf4-42a7-a601-df83daed2153" providerId="AD" clId="Web-{599A0B88-CEC6-862B-B223-1D5912C0F14E}" dt="2021-07-06T13:28:11.553" v="108" actId="20577"/>
          <ac:spMkLst>
            <pc:docMk/>
            <pc:sldMk cId="1030874981" sldId="291"/>
            <ac:spMk id="3" creationId="{F8D3B518-6F84-4CEC-840F-D3380F5D4085}"/>
          </ac:spMkLst>
        </pc:spChg>
      </pc:sldChg>
      <pc:sldChg chg="modNotes">
        <pc:chgData name="Olivia Rutherford" userId="S::olivia.rutherford@communities.gov.uk::212f8419-7bf4-42a7-a601-df83daed2153" providerId="AD" clId="Web-{599A0B88-CEC6-862B-B223-1D5912C0F14E}" dt="2021-07-06T13:24:11.110" v="88"/>
        <pc:sldMkLst>
          <pc:docMk/>
          <pc:sldMk cId="3722160652" sldId="293"/>
        </pc:sldMkLst>
      </pc:sldChg>
    </pc:docChg>
  </pc:docChgLst>
  <pc:docChgLst>
    <pc:chgData name="Olivia Rutherford" userId="S::olivia.rutherford@communities.gov.uk::212f8419-7bf4-42a7-a601-df83daed2153" providerId="AD" clId="Web-{001FC0BE-45BC-7764-C0AC-755C26C3B81E}"/>
    <pc:docChg chg="addSld delSld modSld sldOrd">
      <pc:chgData name="Olivia Rutherford" userId="S::olivia.rutherford@communities.gov.uk::212f8419-7bf4-42a7-a601-df83daed2153" providerId="AD" clId="Web-{001FC0BE-45BC-7764-C0AC-755C26C3B81E}" dt="2021-06-07T15:14:57.777" v="785"/>
      <pc:docMkLst>
        <pc:docMk/>
      </pc:docMkLst>
      <pc:sldChg chg="ord">
        <pc:chgData name="Olivia Rutherford" userId="S::olivia.rutherford@communities.gov.uk::212f8419-7bf4-42a7-a601-df83daed2153" providerId="AD" clId="Web-{001FC0BE-45BC-7764-C0AC-755C26C3B81E}" dt="2021-06-07T10:28:31.301" v="108"/>
        <pc:sldMkLst>
          <pc:docMk/>
          <pc:sldMk cId="3689614053" sldId="257"/>
        </pc:sldMkLst>
      </pc:sldChg>
      <pc:sldChg chg="del">
        <pc:chgData name="Olivia Rutherford" userId="S::olivia.rutherford@communities.gov.uk::212f8419-7bf4-42a7-a601-df83daed2153" providerId="AD" clId="Web-{001FC0BE-45BC-7764-C0AC-755C26C3B81E}" dt="2021-06-07T15:14:57.777" v="785"/>
        <pc:sldMkLst>
          <pc:docMk/>
          <pc:sldMk cId="3959121821" sldId="258"/>
        </pc:sldMkLst>
      </pc:sldChg>
      <pc:sldChg chg="modSp">
        <pc:chgData name="Olivia Rutherford" userId="S::olivia.rutherford@communities.gov.uk::212f8419-7bf4-42a7-a601-df83daed2153" providerId="AD" clId="Web-{001FC0BE-45BC-7764-C0AC-755C26C3B81E}" dt="2021-06-07T15:14:36.917" v="784" actId="20577"/>
        <pc:sldMkLst>
          <pc:docMk/>
          <pc:sldMk cId="3736768732" sldId="260"/>
        </pc:sldMkLst>
        <pc:spChg chg="mod">
          <ac:chgData name="Olivia Rutherford" userId="S::olivia.rutherford@communities.gov.uk::212f8419-7bf4-42a7-a601-df83daed2153" providerId="AD" clId="Web-{001FC0BE-45BC-7764-C0AC-755C26C3B81E}" dt="2021-06-07T15:14:16.932" v="783" actId="20577"/>
          <ac:spMkLst>
            <pc:docMk/>
            <pc:sldMk cId="3736768732" sldId="260"/>
            <ac:spMk id="3" creationId="{F8D3B518-6F84-4CEC-840F-D3380F5D4085}"/>
          </ac:spMkLst>
        </pc:spChg>
        <pc:spChg chg="mod">
          <ac:chgData name="Olivia Rutherford" userId="S::olivia.rutherford@communities.gov.uk::212f8419-7bf4-42a7-a601-df83daed2153" providerId="AD" clId="Web-{001FC0BE-45BC-7764-C0AC-755C26C3B81E}" dt="2021-06-07T10:25:39.837" v="85" actId="1076"/>
          <ac:spMkLst>
            <pc:docMk/>
            <pc:sldMk cId="3736768732" sldId="260"/>
            <ac:spMk id="4" creationId="{841A0FB6-5EA1-4089-97C2-DEACD84C1C82}"/>
          </ac:spMkLst>
        </pc:spChg>
        <pc:spChg chg="mod">
          <ac:chgData name="Olivia Rutherford" userId="S::olivia.rutherford@communities.gov.uk::212f8419-7bf4-42a7-a601-df83daed2153" providerId="AD" clId="Web-{001FC0BE-45BC-7764-C0AC-755C26C3B81E}" dt="2021-06-07T15:14:36.917" v="784" actId="20577"/>
          <ac:spMkLst>
            <pc:docMk/>
            <pc:sldMk cId="3736768732" sldId="260"/>
            <ac:spMk id="6" creationId="{FBE9B651-70D9-447D-894A-8FA6FBFF8098}"/>
          </ac:spMkLst>
        </pc:spChg>
        <pc:picChg chg="mod">
          <ac:chgData name="Olivia Rutherford" userId="S::olivia.rutherford@communities.gov.uk::212f8419-7bf4-42a7-a601-df83daed2153" providerId="AD" clId="Web-{001FC0BE-45BC-7764-C0AC-755C26C3B81E}" dt="2021-06-07T10:25:20.508" v="78" actId="1076"/>
          <ac:picMkLst>
            <pc:docMk/>
            <pc:sldMk cId="3736768732" sldId="260"/>
            <ac:picMk id="2" creationId="{E52C72E0-9CB4-4032-A50B-FB2ACD21771A}"/>
          </ac:picMkLst>
        </pc:picChg>
        <pc:picChg chg="mod">
          <ac:chgData name="Olivia Rutherford" userId="S::olivia.rutherford@communities.gov.uk::212f8419-7bf4-42a7-a601-df83daed2153" providerId="AD" clId="Web-{001FC0BE-45BC-7764-C0AC-755C26C3B81E}" dt="2021-06-07T10:25:21.680" v="79" actId="1076"/>
          <ac:picMkLst>
            <pc:docMk/>
            <pc:sldMk cId="3736768732" sldId="260"/>
            <ac:picMk id="5" creationId="{14996974-D12C-4506-8FB1-6BD4498D0735}"/>
          </ac:picMkLst>
        </pc:picChg>
      </pc:sldChg>
      <pc:sldChg chg="modSp">
        <pc:chgData name="Olivia Rutherford" userId="S::olivia.rutherford@communities.gov.uk::212f8419-7bf4-42a7-a601-df83daed2153" providerId="AD" clId="Web-{001FC0BE-45BC-7764-C0AC-755C26C3B81E}" dt="2021-06-07T15:12:59.508" v="773" actId="20577"/>
        <pc:sldMkLst>
          <pc:docMk/>
          <pc:sldMk cId="3254379962" sldId="263"/>
        </pc:sldMkLst>
        <pc:spChg chg="mod">
          <ac:chgData name="Olivia Rutherford" userId="S::olivia.rutherford@communities.gov.uk::212f8419-7bf4-42a7-a601-df83daed2153" providerId="AD" clId="Web-{001FC0BE-45BC-7764-C0AC-755C26C3B81E}" dt="2021-06-07T15:12:59.508" v="773" actId="20577"/>
          <ac:spMkLst>
            <pc:docMk/>
            <pc:sldMk cId="3254379962" sldId="263"/>
            <ac:spMk id="2" creationId="{57FF0A17-1F36-4A47-A592-A1BF097678EA}"/>
          </ac:spMkLst>
        </pc:spChg>
      </pc:sldChg>
      <pc:sldChg chg="modSp">
        <pc:chgData name="Olivia Rutherford" userId="S::olivia.rutherford@communities.gov.uk::212f8419-7bf4-42a7-a601-df83daed2153" providerId="AD" clId="Web-{001FC0BE-45BC-7764-C0AC-755C26C3B81E}" dt="2021-06-07T15:14:07.088" v="782" actId="20577"/>
        <pc:sldMkLst>
          <pc:docMk/>
          <pc:sldMk cId="4161539806" sldId="264"/>
        </pc:sldMkLst>
        <pc:spChg chg="mod">
          <ac:chgData name="Olivia Rutherford" userId="S::olivia.rutherford@communities.gov.uk::212f8419-7bf4-42a7-a601-df83daed2153" providerId="AD" clId="Web-{001FC0BE-45BC-7764-C0AC-755C26C3B81E}" dt="2021-06-07T10:27:05.655" v="107" actId="20577"/>
          <ac:spMkLst>
            <pc:docMk/>
            <pc:sldMk cId="4161539806" sldId="264"/>
            <ac:spMk id="4" creationId="{702DA2A6-83EA-44FC-A73A-C2266839D2DB}"/>
          </ac:spMkLst>
        </pc:spChg>
        <pc:spChg chg="mod">
          <ac:chgData name="Olivia Rutherford" userId="S::olivia.rutherford@communities.gov.uk::212f8419-7bf4-42a7-a601-df83daed2153" providerId="AD" clId="Web-{001FC0BE-45BC-7764-C0AC-755C26C3B81E}" dt="2021-06-07T15:13:10.790" v="779" actId="14100"/>
          <ac:spMkLst>
            <pc:docMk/>
            <pc:sldMk cId="4161539806" sldId="264"/>
            <ac:spMk id="5" creationId="{0E5F6B1D-25CA-4F8C-95E3-BF5DDE8C2597}"/>
          </ac:spMkLst>
        </pc:spChg>
        <pc:spChg chg="mod">
          <ac:chgData name="Olivia Rutherford" userId="S::olivia.rutherford@communities.gov.uk::212f8419-7bf4-42a7-a601-df83daed2153" providerId="AD" clId="Web-{001FC0BE-45BC-7764-C0AC-755C26C3B81E}" dt="2021-06-07T15:13:40.572" v="780" actId="20577"/>
          <ac:spMkLst>
            <pc:docMk/>
            <pc:sldMk cId="4161539806" sldId="264"/>
            <ac:spMk id="6" creationId="{F52F1518-DEF0-4933-90D1-1296D612E96B}"/>
          </ac:spMkLst>
        </pc:spChg>
        <pc:spChg chg="mod">
          <ac:chgData name="Olivia Rutherford" userId="S::olivia.rutherford@communities.gov.uk::212f8419-7bf4-42a7-a601-df83daed2153" providerId="AD" clId="Web-{001FC0BE-45BC-7764-C0AC-755C26C3B81E}" dt="2021-06-07T15:14:07.088" v="782" actId="20577"/>
          <ac:spMkLst>
            <pc:docMk/>
            <pc:sldMk cId="4161539806" sldId="264"/>
            <ac:spMk id="12" creationId="{0A81784C-3D66-478A-948B-85AA97406A2F}"/>
          </ac:spMkLst>
        </pc:spChg>
      </pc:sldChg>
      <pc:sldChg chg="modSp add ord">
        <pc:chgData name="Olivia Rutherford" userId="S::olivia.rutherford@communities.gov.uk::212f8419-7bf4-42a7-a601-df83daed2153" providerId="AD" clId="Web-{001FC0BE-45BC-7764-C0AC-755C26C3B81E}" dt="2021-06-07T13:49:30.621" v="369" actId="20577"/>
        <pc:sldMkLst>
          <pc:docMk/>
          <pc:sldMk cId="601153903" sldId="265"/>
        </pc:sldMkLst>
        <pc:spChg chg="mod">
          <ac:chgData name="Olivia Rutherford" userId="S::olivia.rutherford@communities.gov.uk::212f8419-7bf4-42a7-a601-df83daed2153" providerId="AD" clId="Web-{001FC0BE-45BC-7764-C0AC-755C26C3B81E}" dt="2021-06-07T13:49:30.621" v="369" actId="20577"/>
          <ac:spMkLst>
            <pc:docMk/>
            <pc:sldMk cId="601153903" sldId="265"/>
            <ac:spMk id="5" creationId="{74107A29-46CC-46EA-97C9-08156E39C2B7}"/>
          </ac:spMkLst>
        </pc:spChg>
      </pc:sldChg>
      <pc:sldChg chg="modSp add ord">
        <pc:chgData name="Olivia Rutherford" userId="S::olivia.rutherford@communities.gov.uk::212f8419-7bf4-42a7-a601-df83daed2153" providerId="AD" clId="Web-{001FC0BE-45BC-7764-C0AC-755C26C3B81E}" dt="2021-06-07T13:54:13.310" v="392"/>
        <pc:sldMkLst>
          <pc:docMk/>
          <pc:sldMk cId="3749200581" sldId="266"/>
        </pc:sldMkLst>
        <pc:spChg chg="mod">
          <ac:chgData name="Olivia Rutherford" userId="S::olivia.rutherford@communities.gov.uk::212f8419-7bf4-42a7-a601-df83daed2153" providerId="AD" clId="Web-{001FC0BE-45BC-7764-C0AC-755C26C3B81E}" dt="2021-06-07T13:53:58.747" v="391" actId="20577"/>
          <ac:spMkLst>
            <pc:docMk/>
            <pc:sldMk cId="3749200581" sldId="266"/>
            <ac:spMk id="5" creationId="{1C9C607B-B640-4C98-9432-07F803B92C51}"/>
          </ac:spMkLst>
        </pc:spChg>
      </pc:sldChg>
      <pc:sldChg chg="addSp delSp modSp add ord">
        <pc:chgData name="Olivia Rutherford" userId="S::olivia.rutherford@communities.gov.uk::212f8419-7bf4-42a7-a601-df83daed2153" providerId="AD" clId="Web-{001FC0BE-45BC-7764-C0AC-755C26C3B81E}" dt="2021-06-07T15:00:47.428" v="622" actId="20577"/>
        <pc:sldMkLst>
          <pc:docMk/>
          <pc:sldMk cId="3630706259" sldId="267"/>
        </pc:sldMkLst>
        <pc:spChg chg="del">
          <ac:chgData name="Olivia Rutherford" userId="S::olivia.rutherford@communities.gov.uk::212f8419-7bf4-42a7-a601-df83daed2153" providerId="AD" clId="Web-{001FC0BE-45BC-7764-C0AC-755C26C3B81E}" dt="2021-06-07T13:58:01.355" v="488"/>
          <ac:spMkLst>
            <pc:docMk/>
            <pc:sldMk cId="3630706259" sldId="267"/>
            <ac:spMk id="2" creationId="{F8250091-81C6-42A6-A2AF-27FBAC26E248}"/>
          </ac:spMkLst>
        </pc:spChg>
        <pc:spChg chg="add del mod">
          <ac:chgData name="Olivia Rutherford" userId="S::olivia.rutherford@communities.gov.uk::212f8419-7bf4-42a7-a601-df83daed2153" providerId="AD" clId="Web-{001FC0BE-45BC-7764-C0AC-755C26C3B81E}" dt="2021-06-07T14:59:47.926" v="571"/>
          <ac:spMkLst>
            <pc:docMk/>
            <pc:sldMk cId="3630706259" sldId="267"/>
            <ac:spMk id="4" creationId="{0B1D5705-5FC3-4914-A264-A41D31B22400}"/>
          </ac:spMkLst>
        </pc:spChg>
        <pc:spChg chg="mod">
          <ac:chgData name="Olivia Rutherford" userId="S::olivia.rutherford@communities.gov.uk::212f8419-7bf4-42a7-a601-df83daed2153" providerId="AD" clId="Web-{001FC0BE-45BC-7764-C0AC-755C26C3B81E}" dt="2021-06-07T15:00:11.161" v="577" actId="20577"/>
          <ac:spMkLst>
            <pc:docMk/>
            <pc:sldMk cId="3630706259" sldId="267"/>
            <ac:spMk id="9" creationId="{68E68921-5559-4978-9D2F-9BA6CFEFEB2C}"/>
          </ac:spMkLst>
        </pc:spChg>
        <pc:spChg chg="mod">
          <ac:chgData name="Olivia Rutherford" userId="S::olivia.rutherford@communities.gov.uk::212f8419-7bf4-42a7-a601-df83daed2153" providerId="AD" clId="Web-{001FC0BE-45BC-7764-C0AC-755C26C3B81E}" dt="2021-06-07T15:00:07.364" v="573" actId="20577"/>
          <ac:spMkLst>
            <pc:docMk/>
            <pc:sldMk cId="3630706259" sldId="267"/>
            <ac:spMk id="10" creationId="{A238D39A-C4D4-42BA-A706-3F9D1268D8E7}"/>
          </ac:spMkLst>
        </pc:spChg>
        <pc:spChg chg="mod">
          <ac:chgData name="Olivia Rutherford" userId="S::olivia.rutherford@communities.gov.uk::212f8419-7bf4-42a7-a601-df83daed2153" providerId="AD" clId="Web-{001FC0BE-45BC-7764-C0AC-755C26C3B81E}" dt="2021-06-07T15:00:16.411" v="586" actId="20577"/>
          <ac:spMkLst>
            <pc:docMk/>
            <pc:sldMk cId="3630706259" sldId="267"/>
            <ac:spMk id="11" creationId="{FA20464B-4AA6-4C69-8136-4FFE046F1D60}"/>
          </ac:spMkLst>
        </pc:spChg>
        <pc:spChg chg="mod">
          <ac:chgData name="Olivia Rutherford" userId="S::olivia.rutherford@communities.gov.uk::212f8419-7bf4-42a7-a601-df83daed2153" providerId="AD" clId="Web-{001FC0BE-45BC-7764-C0AC-755C26C3B81E}" dt="2021-06-07T15:00:25.052" v="602" actId="20577"/>
          <ac:spMkLst>
            <pc:docMk/>
            <pc:sldMk cId="3630706259" sldId="267"/>
            <ac:spMk id="12" creationId="{73D9A471-1F0B-410B-A95A-4802F7E6BD0A}"/>
          </ac:spMkLst>
        </pc:spChg>
        <pc:spChg chg="mod">
          <ac:chgData name="Olivia Rutherford" userId="S::olivia.rutherford@communities.gov.uk::212f8419-7bf4-42a7-a601-df83daed2153" providerId="AD" clId="Web-{001FC0BE-45BC-7764-C0AC-755C26C3B81E}" dt="2021-06-07T15:00:47.428" v="622" actId="20577"/>
          <ac:spMkLst>
            <pc:docMk/>
            <pc:sldMk cId="3630706259" sldId="267"/>
            <ac:spMk id="13" creationId="{66D20AE6-B48A-4B20-8C50-459FB709A561}"/>
          </ac:spMkLst>
        </pc:spChg>
        <pc:spChg chg="mod">
          <ac:chgData name="Olivia Rutherford" userId="S::olivia.rutherford@communities.gov.uk::212f8419-7bf4-42a7-a601-df83daed2153" providerId="AD" clId="Web-{001FC0BE-45BC-7764-C0AC-755C26C3B81E}" dt="2021-06-07T15:00:40.537" v="614" actId="20577"/>
          <ac:spMkLst>
            <pc:docMk/>
            <pc:sldMk cId="3630706259" sldId="267"/>
            <ac:spMk id="14" creationId="{831F1585-D8DD-47E2-834F-7D0C191A157C}"/>
          </ac:spMkLst>
        </pc:spChg>
        <pc:spChg chg="mod">
          <ac:chgData name="Olivia Rutherford" userId="S::olivia.rutherford@communities.gov.uk::212f8419-7bf4-42a7-a601-df83daed2153" providerId="AD" clId="Web-{001FC0BE-45BC-7764-C0AC-755C26C3B81E}" dt="2021-06-07T13:58:53.218" v="549" actId="20577"/>
          <ac:spMkLst>
            <pc:docMk/>
            <pc:sldMk cId="3630706259" sldId="267"/>
            <ac:spMk id="15" creationId="{BB0CE282-6756-4D97-869F-7C7F81F3BD4B}"/>
          </ac:spMkLst>
        </pc:spChg>
      </pc:sldChg>
      <pc:sldChg chg="modSp add ord replId">
        <pc:chgData name="Olivia Rutherford" userId="S::olivia.rutherford@communities.gov.uk::212f8419-7bf4-42a7-a601-df83daed2153" providerId="AD" clId="Web-{001FC0BE-45BC-7764-C0AC-755C26C3B81E}" dt="2021-06-07T15:01:29.616" v="631" actId="20577"/>
        <pc:sldMkLst>
          <pc:docMk/>
          <pc:sldMk cId="1039796722" sldId="268"/>
        </pc:sldMkLst>
        <pc:spChg chg="mod">
          <ac:chgData name="Olivia Rutherford" userId="S::olivia.rutherford@communities.gov.uk::212f8419-7bf4-42a7-a601-df83daed2153" providerId="AD" clId="Web-{001FC0BE-45BC-7764-C0AC-755C26C3B81E}" dt="2021-06-07T15:01:19.616" v="628" actId="20577"/>
          <ac:spMkLst>
            <pc:docMk/>
            <pc:sldMk cId="1039796722" sldId="268"/>
            <ac:spMk id="4" creationId="{516BC8D6-5D45-45C4-87F2-2358D12A9EFD}"/>
          </ac:spMkLst>
        </pc:spChg>
        <pc:spChg chg="mod">
          <ac:chgData name="Olivia Rutherford" userId="S::olivia.rutherford@communities.gov.uk::212f8419-7bf4-42a7-a601-df83daed2153" providerId="AD" clId="Web-{001FC0BE-45BC-7764-C0AC-755C26C3B81E}" dt="2021-06-07T15:01:26.679" v="630" actId="20577"/>
          <ac:spMkLst>
            <pc:docMk/>
            <pc:sldMk cId="1039796722" sldId="268"/>
            <ac:spMk id="6" creationId="{9F934D7F-8244-40F5-A131-08983243A6F2}"/>
          </ac:spMkLst>
        </pc:spChg>
        <pc:spChg chg="mod">
          <ac:chgData name="Olivia Rutherford" userId="S::olivia.rutherford@communities.gov.uk::212f8419-7bf4-42a7-a601-df83daed2153" providerId="AD" clId="Web-{001FC0BE-45BC-7764-C0AC-755C26C3B81E}" dt="2021-06-07T15:01:29.616" v="631" actId="20577"/>
          <ac:spMkLst>
            <pc:docMk/>
            <pc:sldMk cId="1039796722" sldId="268"/>
            <ac:spMk id="7" creationId="{102C5F02-3950-47DF-AE4C-BC02DE8220A7}"/>
          </ac:spMkLst>
        </pc:spChg>
      </pc:sldChg>
      <pc:sldChg chg="delSp modSp add ord">
        <pc:chgData name="Olivia Rutherford" userId="S::olivia.rutherford@communities.gov.uk::212f8419-7bf4-42a7-a601-df83daed2153" providerId="AD" clId="Web-{001FC0BE-45BC-7764-C0AC-755C26C3B81E}" dt="2021-06-07T15:03:19.650" v="745" actId="20577"/>
        <pc:sldMkLst>
          <pc:docMk/>
          <pc:sldMk cId="1326825004" sldId="269"/>
        </pc:sldMkLst>
        <pc:spChg chg="del">
          <ac:chgData name="Olivia Rutherford" userId="S::olivia.rutherford@communities.gov.uk::212f8419-7bf4-42a7-a601-df83daed2153" providerId="AD" clId="Web-{001FC0BE-45BC-7764-C0AC-755C26C3B81E}" dt="2021-06-07T15:01:45.382" v="634"/>
          <ac:spMkLst>
            <pc:docMk/>
            <pc:sldMk cId="1326825004" sldId="269"/>
            <ac:spMk id="2" creationId="{5D4BD710-28B5-4B90-82BE-5C553F6C5FC2}"/>
          </ac:spMkLst>
        </pc:spChg>
        <pc:spChg chg="mod">
          <ac:chgData name="Olivia Rutherford" userId="S::olivia.rutherford@communities.gov.uk::212f8419-7bf4-42a7-a601-df83daed2153" providerId="AD" clId="Web-{001FC0BE-45BC-7764-C0AC-755C26C3B81E}" dt="2021-06-07T15:02:50.759" v="741" actId="1076"/>
          <ac:spMkLst>
            <pc:docMk/>
            <pc:sldMk cId="1326825004" sldId="269"/>
            <ac:spMk id="3" creationId="{1593A40B-B7F4-43B3-AD69-CEE9AFD9B59D}"/>
          </ac:spMkLst>
        </pc:spChg>
        <pc:spChg chg="mod">
          <ac:chgData name="Olivia Rutherford" userId="S::olivia.rutherford@communities.gov.uk::212f8419-7bf4-42a7-a601-df83daed2153" providerId="AD" clId="Web-{001FC0BE-45BC-7764-C0AC-755C26C3B81E}" dt="2021-06-07T15:03:19.650" v="745" actId="20577"/>
          <ac:spMkLst>
            <pc:docMk/>
            <pc:sldMk cId="1326825004" sldId="269"/>
            <ac:spMk id="4" creationId="{EDEAE1E7-E2AC-485B-9A2C-FC626333CF45}"/>
          </ac:spMkLst>
        </pc:spChg>
      </pc:sldChg>
      <pc:sldChg chg="modSp add ord">
        <pc:chgData name="Olivia Rutherford" userId="S::olivia.rutherford@communities.gov.uk::212f8419-7bf4-42a7-a601-df83daed2153" providerId="AD" clId="Web-{001FC0BE-45BC-7764-C0AC-755C26C3B81E}" dt="2021-06-07T15:04:19.667" v="770" actId="20577"/>
        <pc:sldMkLst>
          <pc:docMk/>
          <pc:sldMk cId="3091518941" sldId="270"/>
        </pc:sldMkLst>
        <pc:spChg chg="mod">
          <ac:chgData name="Olivia Rutherford" userId="S::olivia.rutherford@communities.gov.uk::212f8419-7bf4-42a7-a601-df83daed2153" providerId="AD" clId="Web-{001FC0BE-45BC-7764-C0AC-755C26C3B81E}" dt="2021-06-07T15:04:19.667" v="770" actId="20577"/>
          <ac:spMkLst>
            <pc:docMk/>
            <pc:sldMk cId="3091518941" sldId="270"/>
            <ac:spMk id="4" creationId="{EDEAE1E7-E2AC-485B-9A2C-FC626333CF45}"/>
          </ac:spMkLst>
        </pc:spChg>
      </pc:sldChg>
    </pc:docChg>
  </pc:docChgLst>
  <pc:docChgLst>
    <pc:chgData name="Olivia Rutherford" userId="S::olivia.rutherford@communities.gov.uk::212f8419-7bf4-42a7-a601-df83daed2153" providerId="AD" clId="Web-{882CAD91-0D7C-BF6C-3C4E-60AB1BBF265F}"/>
    <pc:docChg chg="addSld modSld sldOrd">
      <pc:chgData name="Olivia Rutherford" userId="S::olivia.rutherford@communities.gov.uk::212f8419-7bf4-42a7-a601-df83daed2153" providerId="AD" clId="Web-{882CAD91-0D7C-BF6C-3C4E-60AB1BBF265F}" dt="2021-06-04T15:56:46.657" v="1545" actId="20577"/>
      <pc:docMkLst>
        <pc:docMk/>
      </pc:docMkLst>
      <pc:sldChg chg="ord">
        <pc:chgData name="Olivia Rutherford" userId="S::olivia.rutherford@communities.gov.uk::212f8419-7bf4-42a7-a601-df83daed2153" providerId="AD" clId="Web-{882CAD91-0D7C-BF6C-3C4E-60AB1BBF265F}" dt="2021-06-04T11:45:26.668" v="1"/>
        <pc:sldMkLst>
          <pc:docMk/>
          <pc:sldMk cId="3689614053" sldId="257"/>
        </pc:sldMkLst>
      </pc:sldChg>
      <pc:sldChg chg="new">
        <pc:chgData name="Olivia Rutherford" userId="S::olivia.rutherford@communities.gov.uk::212f8419-7bf4-42a7-a601-df83daed2153" providerId="AD" clId="Web-{882CAD91-0D7C-BF6C-3C4E-60AB1BBF265F}" dt="2021-06-04T11:45:24.246" v="0"/>
        <pc:sldMkLst>
          <pc:docMk/>
          <pc:sldMk cId="3959121821" sldId="258"/>
        </pc:sldMkLst>
      </pc:sldChg>
      <pc:sldChg chg="delSp modSp add ord">
        <pc:chgData name="Olivia Rutherford" userId="S::olivia.rutherford@communities.gov.uk::212f8419-7bf4-42a7-a601-df83daed2153" providerId="AD" clId="Web-{882CAD91-0D7C-BF6C-3C4E-60AB1BBF265F}" dt="2021-06-04T11:47:59.563" v="28" actId="20577"/>
        <pc:sldMkLst>
          <pc:docMk/>
          <pc:sldMk cId="1121908120" sldId="259"/>
        </pc:sldMkLst>
        <pc:spChg chg="mod">
          <ac:chgData name="Olivia Rutherford" userId="S::olivia.rutherford@communities.gov.uk::212f8419-7bf4-42a7-a601-df83daed2153" providerId="AD" clId="Web-{882CAD91-0D7C-BF6C-3C4E-60AB1BBF265F}" dt="2021-06-04T11:45:41.825" v="5" actId="1076"/>
          <ac:spMkLst>
            <pc:docMk/>
            <pc:sldMk cId="1121908120" sldId="259"/>
            <ac:spMk id="2" creationId="{CC8181CC-EBC7-4A11-8BAA-398C0D923D1B}"/>
          </ac:spMkLst>
        </pc:spChg>
        <pc:spChg chg="del mod">
          <ac:chgData name="Olivia Rutherford" userId="S::olivia.rutherford@communities.gov.uk::212f8419-7bf4-42a7-a601-df83daed2153" providerId="AD" clId="Web-{882CAD91-0D7C-BF6C-3C4E-60AB1BBF265F}" dt="2021-06-04T11:45:49.887" v="8"/>
          <ac:spMkLst>
            <pc:docMk/>
            <pc:sldMk cId="1121908120" sldId="259"/>
            <ac:spMk id="3" creationId="{A940C4B5-4B37-4FCD-ACC1-0E123045A911}"/>
          </ac:spMkLst>
        </pc:spChg>
        <pc:spChg chg="mod">
          <ac:chgData name="Olivia Rutherford" userId="S::olivia.rutherford@communities.gov.uk::212f8419-7bf4-42a7-a601-df83daed2153" providerId="AD" clId="Web-{882CAD91-0D7C-BF6C-3C4E-60AB1BBF265F}" dt="2021-06-04T11:47:59.563" v="28" actId="20577"/>
          <ac:spMkLst>
            <pc:docMk/>
            <pc:sldMk cId="1121908120" sldId="259"/>
            <ac:spMk id="4" creationId="{02EC8E59-599E-45E3-8C48-DD1D130C544D}"/>
          </ac:spMkLst>
        </pc:spChg>
      </pc:sldChg>
      <pc:sldChg chg="addSp delSp modSp add ord modNotes">
        <pc:chgData name="Olivia Rutherford" userId="S::olivia.rutherford@communities.gov.uk::212f8419-7bf4-42a7-a601-df83daed2153" providerId="AD" clId="Web-{882CAD91-0D7C-BF6C-3C4E-60AB1BBF265F}" dt="2021-06-04T15:56:46.657" v="1545" actId="20577"/>
        <pc:sldMkLst>
          <pc:docMk/>
          <pc:sldMk cId="3736768732" sldId="260"/>
        </pc:sldMkLst>
        <pc:spChg chg="add del mod">
          <ac:chgData name="Olivia Rutherford" userId="S::olivia.rutherford@communities.gov.uk::212f8419-7bf4-42a7-a601-df83daed2153" providerId="AD" clId="Web-{882CAD91-0D7C-BF6C-3C4E-60AB1BBF265F}" dt="2021-06-04T12:05:06.730" v="272"/>
          <ac:spMkLst>
            <pc:docMk/>
            <pc:sldMk cId="3736768732" sldId="260"/>
            <ac:spMk id="2" creationId="{55E419C9-9515-462B-821A-971639905D92}"/>
          </ac:spMkLst>
        </pc:spChg>
        <pc:spChg chg="add mod">
          <ac:chgData name="Olivia Rutherford" userId="S::olivia.rutherford@communities.gov.uk::212f8419-7bf4-42a7-a601-df83daed2153" providerId="AD" clId="Web-{882CAD91-0D7C-BF6C-3C4E-60AB1BBF265F}" dt="2021-06-04T15:48:53.737" v="1363"/>
          <ac:spMkLst>
            <pc:docMk/>
            <pc:sldMk cId="3736768732" sldId="260"/>
            <ac:spMk id="3" creationId="{F8D3B518-6F84-4CEC-840F-D3380F5D4085}"/>
          </ac:spMkLst>
        </pc:spChg>
        <pc:spChg chg="add mod">
          <ac:chgData name="Olivia Rutherford" userId="S::olivia.rutherford@communities.gov.uk::212f8419-7bf4-42a7-a601-df83daed2153" providerId="AD" clId="Web-{882CAD91-0D7C-BF6C-3C4E-60AB1BBF265F}" dt="2021-06-04T15:52:19.702" v="1402" actId="1076"/>
          <ac:spMkLst>
            <pc:docMk/>
            <pc:sldMk cId="3736768732" sldId="260"/>
            <ac:spMk id="4" creationId="{841A0FB6-5EA1-4089-97C2-DEACD84C1C82}"/>
          </ac:spMkLst>
        </pc:spChg>
        <pc:spChg chg="del">
          <ac:chgData name="Olivia Rutherford" userId="S::olivia.rutherford@communities.gov.uk::212f8419-7bf4-42a7-a601-df83daed2153" providerId="AD" clId="Web-{882CAD91-0D7C-BF6C-3C4E-60AB1BBF265F}" dt="2021-06-04T12:05:08.636" v="273"/>
          <ac:spMkLst>
            <pc:docMk/>
            <pc:sldMk cId="3736768732" sldId="260"/>
            <ac:spMk id="5" creationId="{85D8F271-1920-464D-A8F2-4E9B90FD6335}"/>
          </ac:spMkLst>
        </pc:spChg>
        <pc:spChg chg="add mod">
          <ac:chgData name="Olivia Rutherford" userId="S::olivia.rutherford@communities.gov.uk::212f8419-7bf4-42a7-a601-df83daed2153" providerId="AD" clId="Web-{882CAD91-0D7C-BF6C-3C4E-60AB1BBF265F}" dt="2021-06-04T15:56:46.657" v="1545" actId="20577"/>
          <ac:spMkLst>
            <pc:docMk/>
            <pc:sldMk cId="3736768732" sldId="260"/>
            <ac:spMk id="6" creationId="{FBE9B651-70D9-447D-894A-8FA6FBFF8098}"/>
          </ac:spMkLst>
        </pc:spChg>
        <pc:spChg chg="del">
          <ac:chgData name="Olivia Rutherford" userId="S::olivia.rutherford@communities.gov.uk::212f8419-7bf4-42a7-a601-df83daed2153" providerId="AD" clId="Web-{882CAD91-0D7C-BF6C-3C4E-60AB1BBF265F}" dt="2021-06-04T11:49:09.721" v="52"/>
          <ac:spMkLst>
            <pc:docMk/>
            <pc:sldMk cId="3736768732" sldId="260"/>
            <ac:spMk id="9" creationId="{24E2F661-5A03-496B-A6F2-1257E01B0B97}"/>
          </ac:spMkLst>
        </pc:spChg>
        <pc:spChg chg="del">
          <ac:chgData name="Olivia Rutherford" userId="S::olivia.rutherford@communities.gov.uk::212f8419-7bf4-42a7-a601-df83daed2153" providerId="AD" clId="Web-{882CAD91-0D7C-BF6C-3C4E-60AB1BBF265F}" dt="2021-06-04T12:10:11.160" v="283"/>
          <ac:spMkLst>
            <pc:docMk/>
            <pc:sldMk cId="3736768732" sldId="260"/>
            <ac:spMk id="10" creationId="{475D4FFE-A7FB-48FB-AA01-C666B1F5AADE}"/>
          </ac:spMkLst>
        </pc:spChg>
        <pc:spChg chg="del">
          <ac:chgData name="Olivia Rutherford" userId="S::olivia.rutherford@communities.gov.uk::212f8419-7bf4-42a7-a601-df83daed2153" providerId="AD" clId="Web-{882CAD91-0D7C-BF6C-3C4E-60AB1BBF265F}" dt="2021-06-04T12:10:11.160" v="282"/>
          <ac:spMkLst>
            <pc:docMk/>
            <pc:sldMk cId="3736768732" sldId="260"/>
            <ac:spMk id="11" creationId="{7972896E-A872-43B9-B729-EC40D6627857}"/>
          </ac:spMkLst>
        </pc:spChg>
        <pc:spChg chg="del">
          <ac:chgData name="Olivia Rutherford" userId="S::olivia.rutherford@communities.gov.uk::212f8419-7bf4-42a7-a601-df83daed2153" providerId="AD" clId="Web-{882CAD91-0D7C-BF6C-3C4E-60AB1BBF265F}" dt="2021-06-04T12:10:11.160" v="281"/>
          <ac:spMkLst>
            <pc:docMk/>
            <pc:sldMk cId="3736768732" sldId="260"/>
            <ac:spMk id="12" creationId="{8B2FC8C9-77A5-4347-96F3-874EC4502251}"/>
          </ac:spMkLst>
        </pc:spChg>
        <pc:spChg chg="del">
          <ac:chgData name="Olivia Rutherford" userId="S::olivia.rutherford@communities.gov.uk::212f8419-7bf4-42a7-a601-df83daed2153" providerId="AD" clId="Web-{882CAD91-0D7C-BF6C-3C4E-60AB1BBF265F}" dt="2021-06-04T12:10:11.160" v="280"/>
          <ac:spMkLst>
            <pc:docMk/>
            <pc:sldMk cId="3736768732" sldId="260"/>
            <ac:spMk id="13" creationId="{D5B99EC6-1327-4545-8B6F-039FF5C8C94B}"/>
          </ac:spMkLst>
        </pc:spChg>
        <pc:spChg chg="del">
          <ac:chgData name="Olivia Rutherford" userId="S::olivia.rutherford@communities.gov.uk::212f8419-7bf4-42a7-a601-df83daed2153" providerId="AD" clId="Web-{882CAD91-0D7C-BF6C-3C4E-60AB1BBF265F}" dt="2021-06-04T12:10:11.160" v="279"/>
          <ac:spMkLst>
            <pc:docMk/>
            <pc:sldMk cId="3736768732" sldId="260"/>
            <ac:spMk id="14" creationId="{AAD77E8E-BC6F-4789-8563-8EE69FCD688B}"/>
          </ac:spMkLst>
        </pc:spChg>
        <pc:spChg chg="del mod">
          <ac:chgData name="Olivia Rutherford" userId="S::olivia.rutherford@communities.gov.uk::212f8419-7bf4-42a7-a601-df83daed2153" providerId="AD" clId="Web-{882CAD91-0D7C-BF6C-3C4E-60AB1BBF265F}" dt="2021-06-04T12:10:11.160" v="278"/>
          <ac:spMkLst>
            <pc:docMk/>
            <pc:sldMk cId="3736768732" sldId="260"/>
            <ac:spMk id="15" creationId="{C465EBE7-7720-4361-907F-7D7C08459B80}"/>
          </ac:spMkLst>
        </pc:spChg>
        <pc:picChg chg="add mod">
          <ac:chgData name="Olivia Rutherford" userId="S::olivia.rutherford@communities.gov.uk::212f8419-7bf4-42a7-a601-df83daed2153" providerId="AD" clId="Web-{882CAD91-0D7C-BF6C-3C4E-60AB1BBF265F}" dt="2021-06-04T15:42:08.727" v="1121" actId="1076"/>
          <ac:picMkLst>
            <pc:docMk/>
            <pc:sldMk cId="3736768732" sldId="260"/>
            <ac:picMk id="2" creationId="{E52C72E0-9CB4-4032-A50B-FB2ACD21771A}"/>
          </ac:picMkLst>
        </pc:picChg>
        <pc:picChg chg="del">
          <ac:chgData name="Olivia Rutherford" userId="S::olivia.rutherford@communities.gov.uk::212f8419-7bf4-42a7-a601-df83daed2153" providerId="AD" clId="Web-{882CAD91-0D7C-BF6C-3C4E-60AB1BBF265F}" dt="2021-06-04T11:49:11.705" v="53"/>
          <ac:picMkLst>
            <pc:docMk/>
            <pc:sldMk cId="3736768732" sldId="260"/>
            <ac:picMk id="4" creationId="{F9E47EC5-2703-4A78-87E7-FE509312939E}"/>
          </ac:picMkLst>
        </pc:picChg>
        <pc:picChg chg="add mod">
          <ac:chgData name="Olivia Rutherford" userId="S::olivia.rutherford@communities.gov.uk::212f8419-7bf4-42a7-a601-df83daed2153" providerId="AD" clId="Web-{882CAD91-0D7C-BF6C-3C4E-60AB1BBF265F}" dt="2021-06-04T15:53:11.143" v="1406" actId="1076"/>
          <ac:picMkLst>
            <pc:docMk/>
            <pc:sldMk cId="3736768732" sldId="260"/>
            <ac:picMk id="5" creationId="{14996974-D12C-4506-8FB1-6BD4498D0735}"/>
          </ac:picMkLst>
        </pc:picChg>
        <pc:picChg chg="del">
          <ac:chgData name="Olivia Rutherford" userId="S::olivia.rutherford@communities.gov.uk::212f8419-7bf4-42a7-a601-df83daed2153" providerId="AD" clId="Web-{882CAD91-0D7C-BF6C-3C4E-60AB1BBF265F}" dt="2021-06-04T11:49:06.877" v="51"/>
          <ac:picMkLst>
            <pc:docMk/>
            <pc:sldMk cId="3736768732" sldId="260"/>
            <ac:picMk id="1026" creationId="{403375B2-A3E3-41EF-9A39-8A8B39BC65C3}"/>
          </ac:picMkLst>
        </pc:picChg>
        <pc:picChg chg="add del mod">
          <ac:chgData name="Olivia Rutherford" userId="S::olivia.rutherford@communities.gov.uk::212f8419-7bf4-42a7-a601-df83daed2153" providerId="AD" clId="Web-{882CAD91-0D7C-BF6C-3C4E-60AB1BBF265F}" dt="2021-06-04T12:10:11.160" v="284"/>
          <ac:picMkLst>
            <pc:docMk/>
            <pc:sldMk cId="3736768732" sldId="260"/>
            <ac:picMk id="1028" creationId="{8C312224-57D3-4CD7-952B-936C060B8CBE}"/>
          </ac:picMkLst>
        </pc:picChg>
        <pc:picChg chg="del">
          <ac:chgData name="Olivia Rutherford" userId="S::olivia.rutherford@communities.gov.uk::212f8419-7bf4-42a7-a601-df83daed2153" providerId="AD" clId="Web-{882CAD91-0D7C-BF6C-3C4E-60AB1BBF265F}" dt="2021-06-04T11:49:05.455" v="50"/>
          <ac:picMkLst>
            <pc:docMk/>
            <pc:sldMk cId="3736768732" sldId="260"/>
            <ac:picMk id="1032" creationId="{FEF4F309-0106-4CB4-9588-75AB42FA78D8}"/>
          </ac:picMkLst>
        </pc:picChg>
        <pc:cxnChg chg="del">
          <ac:chgData name="Olivia Rutherford" userId="S::olivia.rutherford@communities.gov.uk::212f8419-7bf4-42a7-a601-df83daed2153" providerId="AD" clId="Web-{882CAD91-0D7C-BF6C-3C4E-60AB1BBF265F}" dt="2021-06-04T11:49:13.611" v="54"/>
          <ac:cxnSpMkLst>
            <pc:docMk/>
            <pc:sldMk cId="3736768732" sldId="260"/>
            <ac:cxnSpMk id="7" creationId="{F74E6006-3607-4A5C-9D4D-929DA554EDD1}"/>
          </ac:cxnSpMkLst>
        </pc:cxnChg>
      </pc:sldChg>
      <pc:sldChg chg="modSp add ord">
        <pc:chgData name="Olivia Rutherford" userId="S::olivia.rutherford@communities.gov.uk::212f8419-7bf4-42a7-a601-df83daed2153" providerId="AD" clId="Web-{882CAD91-0D7C-BF6C-3C4E-60AB1BBF265F}" dt="2021-06-04T12:04:49.948" v="271" actId="20577"/>
        <pc:sldMkLst>
          <pc:docMk/>
          <pc:sldMk cId="3462640162" sldId="261"/>
        </pc:sldMkLst>
        <pc:spChg chg="mod">
          <ac:chgData name="Olivia Rutherford" userId="S::olivia.rutherford@communities.gov.uk::212f8419-7bf4-42a7-a601-df83daed2153" providerId="AD" clId="Web-{882CAD91-0D7C-BF6C-3C4E-60AB1BBF265F}" dt="2021-06-04T12:04:49.948" v="271" actId="20577"/>
          <ac:spMkLst>
            <pc:docMk/>
            <pc:sldMk cId="3462640162" sldId="261"/>
            <ac:spMk id="4" creationId="{B11BBD09-B108-4723-9A18-FCE409956CB0}"/>
          </ac:spMkLst>
        </pc:spChg>
        <pc:picChg chg="mod">
          <ac:chgData name="Olivia Rutherford" userId="S::olivia.rutherford@communities.gov.uk::212f8419-7bf4-42a7-a601-df83daed2153" providerId="AD" clId="Web-{882CAD91-0D7C-BF6C-3C4E-60AB1BBF265F}" dt="2021-06-04T12:01:07.802" v="195" actId="1076"/>
          <ac:picMkLst>
            <pc:docMk/>
            <pc:sldMk cId="3462640162" sldId="261"/>
            <ac:picMk id="2050" creationId="{9274C0E1-45DE-43AA-9314-A3CC9612B4A0}"/>
          </ac:picMkLst>
        </pc:picChg>
      </pc:sldChg>
      <pc:sldChg chg="modSp add ord">
        <pc:chgData name="Olivia Rutherford" userId="S::olivia.rutherford@communities.gov.uk::212f8419-7bf4-42a7-a601-df83daed2153" providerId="AD" clId="Web-{882CAD91-0D7C-BF6C-3C4E-60AB1BBF265F}" dt="2021-06-04T12:18:49.064" v="331" actId="20577"/>
        <pc:sldMkLst>
          <pc:docMk/>
          <pc:sldMk cId="196198892" sldId="262"/>
        </pc:sldMkLst>
        <pc:spChg chg="mod">
          <ac:chgData name="Olivia Rutherford" userId="S::olivia.rutherford@communities.gov.uk::212f8419-7bf4-42a7-a601-df83daed2153" providerId="AD" clId="Web-{882CAD91-0D7C-BF6C-3C4E-60AB1BBF265F}" dt="2021-06-04T12:18:49.064" v="331" actId="20577"/>
          <ac:spMkLst>
            <pc:docMk/>
            <pc:sldMk cId="196198892" sldId="262"/>
            <ac:spMk id="2" creationId="{1A1E7AEE-4C71-4AAF-B88D-57CAF864FBD5}"/>
          </ac:spMkLst>
        </pc:spChg>
        <pc:picChg chg="mod">
          <ac:chgData name="Olivia Rutherford" userId="S::olivia.rutherford@communities.gov.uk::212f8419-7bf4-42a7-a601-df83daed2153" providerId="AD" clId="Web-{882CAD91-0D7C-BF6C-3C4E-60AB1BBF265F}" dt="2021-06-04T12:18:21.907" v="323" actId="1076"/>
          <ac:picMkLst>
            <pc:docMk/>
            <pc:sldMk cId="196198892" sldId="262"/>
            <ac:picMk id="3086" creationId="{F4487393-18B5-40B0-8215-CC7FD6060252}"/>
          </ac:picMkLst>
        </pc:picChg>
      </pc:sldChg>
      <pc:sldChg chg="addSp delSp modSp add ord">
        <pc:chgData name="Olivia Rutherford" userId="S::olivia.rutherford@communities.gov.uk::212f8419-7bf4-42a7-a601-df83daed2153" providerId="AD" clId="Web-{882CAD91-0D7C-BF6C-3C4E-60AB1BBF265F}" dt="2021-06-04T14:05:00.934" v="496" actId="20577"/>
        <pc:sldMkLst>
          <pc:docMk/>
          <pc:sldMk cId="3254379962" sldId="263"/>
        </pc:sldMkLst>
        <pc:spChg chg="add mod">
          <ac:chgData name="Olivia Rutherford" userId="S::olivia.rutherford@communities.gov.uk::212f8419-7bf4-42a7-a601-df83daed2153" providerId="AD" clId="Web-{882CAD91-0D7C-BF6C-3C4E-60AB1BBF265F}" dt="2021-06-04T14:05:00.934" v="496" actId="20577"/>
          <ac:spMkLst>
            <pc:docMk/>
            <pc:sldMk cId="3254379962" sldId="263"/>
            <ac:spMk id="2" creationId="{57FF0A17-1F36-4A47-A592-A1BF097678EA}"/>
          </ac:spMkLst>
        </pc:spChg>
        <pc:spChg chg="mod">
          <ac:chgData name="Olivia Rutherford" userId="S::olivia.rutherford@communities.gov.uk::212f8419-7bf4-42a7-a601-df83daed2153" providerId="AD" clId="Web-{882CAD91-0D7C-BF6C-3C4E-60AB1BBF265F}" dt="2021-06-04T12:20:13.550" v="366" actId="20577"/>
          <ac:spMkLst>
            <pc:docMk/>
            <pc:sldMk cId="3254379962" sldId="263"/>
            <ac:spMk id="5" creationId="{77ABD4E4-FDAD-4B14-9A83-2826B724C966}"/>
          </ac:spMkLst>
        </pc:spChg>
        <pc:spChg chg="mod">
          <ac:chgData name="Olivia Rutherford" userId="S::olivia.rutherford@communities.gov.uk::212f8419-7bf4-42a7-a601-df83daed2153" providerId="AD" clId="Web-{882CAD91-0D7C-BF6C-3C4E-60AB1BBF265F}" dt="2021-06-04T12:35:01.495" v="467" actId="20577"/>
          <ac:spMkLst>
            <pc:docMk/>
            <pc:sldMk cId="3254379962" sldId="263"/>
            <ac:spMk id="7" creationId="{6D48BF7D-3DBA-42EF-8284-F096CDBB98BF}"/>
          </ac:spMkLst>
        </pc:spChg>
        <pc:picChg chg="add mod">
          <ac:chgData name="Olivia Rutherford" userId="S::olivia.rutherford@communities.gov.uk::212f8419-7bf4-42a7-a601-df83daed2153" providerId="AD" clId="Web-{882CAD91-0D7C-BF6C-3C4E-60AB1BBF265F}" dt="2021-06-04T14:04:37.652" v="487" actId="1076"/>
          <ac:picMkLst>
            <pc:docMk/>
            <pc:sldMk cId="3254379962" sldId="263"/>
            <ac:picMk id="3" creationId="{B4CB3F71-6E8F-4708-AA1C-5B3B8BF693E9}"/>
          </ac:picMkLst>
        </pc:picChg>
        <pc:picChg chg="del">
          <ac:chgData name="Olivia Rutherford" userId="S::olivia.rutherford@communities.gov.uk::212f8419-7bf4-42a7-a601-df83daed2153" providerId="AD" clId="Web-{882CAD91-0D7C-BF6C-3C4E-60AB1BBF265F}" dt="2021-06-04T12:20:14.519" v="367"/>
          <ac:picMkLst>
            <pc:docMk/>
            <pc:sldMk cId="3254379962" sldId="263"/>
            <ac:picMk id="6" creationId="{6F1CA84C-E492-4DA8-8C62-DF4D5EAA6F7C}"/>
          </ac:picMkLst>
        </pc:picChg>
      </pc:sldChg>
      <pc:sldChg chg="addSp delSp modSp add ord">
        <pc:chgData name="Olivia Rutherford" userId="S::olivia.rutherford@communities.gov.uk::212f8419-7bf4-42a7-a601-df83daed2153" providerId="AD" clId="Web-{882CAD91-0D7C-BF6C-3C4E-60AB1BBF265F}" dt="2021-06-04T14:28:08.312" v="1115"/>
        <pc:sldMkLst>
          <pc:docMk/>
          <pc:sldMk cId="4161539806" sldId="264"/>
        </pc:sldMkLst>
        <pc:spChg chg="add mod">
          <ac:chgData name="Olivia Rutherford" userId="S::olivia.rutherford@communities.gov.uk::212f8419-7bf4-42a7-a601-df83daed2153" providerId="AD" clId="Web-{882CAD91-0D7C-BF6C-3C4E-60AB1BBF265F}" dt="2021-06-04T14:23:51.150" v="893" actId="14100"/>
          <ac:spMkLst>
            <pc:docMk/>
            <pc:sldMk cId="4161539806" sldId="264"/>
            <ac:spMk id="2" creationId="{080A3C31-2BA5-4E85-B18F-F173B16FAAC1}"/>
          </ac:spMkLst>
        </pc:spChg>
        <pc:spChg chg="mod">
          <ac:chgData name="Olivia Rutherford" userId="S::olivia.rutherford@communities.gov.uk::212f8419-7bf4-42a7-a601-df83daed2153" providerId="AD" clId="Web-{882CAD91-0D7C-BF6C-3C4E-60AB1BBF265F}" dt="2021-06-04T14:21:02.036" v="854" actId="1076"/>
          <ac:spMkLst>
            <pc:docMk/>
            <pc:sldMk cId="4161539806" sldId="264"/>
            <ac:spMk id="4" creationId="{702DA2A6-83EA-44FC-A73A-C2266839D2DB}"/>
          </ac:spMkLst>
        </pc:spChg>
        <pc:spChg chg="add mod">
          <ac:chgData name="Olivia Rutherford" userId="S::olivia.rutherford@communities.gov.uk::212f8419-7bf4-42a7-a601-df83daed2153" providerId="AD" clId="Web-{882CAD91-0D7C-BF6C-3C4E-60AB1BBF265F}" dt="2021-06-04T14:25:05.073" v="904" actId="20577"/>
          <ac:spMkLst>
            <pc:docMk/>
            <pc:sldMk cId="4161539806" sldId="264"/>
            <ac:spMk id="6" creationId="{F52F1518-DEF0-4933-90D1-1296D612E96B}"/>
          </ac:spMkLst>
        </pc:spChg>
        <pc:spChg chg="add mod">
          <ac:chgData name="Olivia Rutherford" userId="S::olivia.rutherford@communities.gov.uk::212f8419-7bf4-42a7-a601-df83daed2153" providerId="AD" clId="Web-{882CAD91-0D7C-BF6C-3C4E-60AB1BBF265F}" dt="2021-06-04T14:28:08.312" v="1115"/>
          <ac:spMkLst>
            <pc:docMk/>
            <pc:sldMk cId="4161539806" sldId="264"/>
            <ac:spMk id="12" creationId="{0A81784C-3D66-478A-948B-85AA97406A2F}"/>
          </ac:spMkLst>
        </pc:spChg>
        <pc:picChg chg="add mod">
          <ac:chgData name="Olivia Rutherford" userId="S::olivia.rutherford@communities.gov.uk::212f8419-7bf4-42a7-a601-df83daed2153" providerId="AD" clId="Web-{882CAD91-0D7C-BF6C-3C4E-60AB1BBF265F}" dt="2021-06-04T14:22:19.601" v="878" actId="1076"/>
          <ac:picMkLst>
            <pc:docMk/>
            <pc:sldMk cId="4161539806" sldId="264"/>
            <ac:picMk id="3" creationId="{642F943E-47CF-4223-8034-99FA1D74DAB4}"/>
          </ac:picMkLst>
        </pc:picChg>
        <pc:picChg chg="add del mod">
          <ac:chgData name="Olivia Rutherford" userId="S::olivia.rutherford@communities.gov.uk::212f8419-7bf4-42a7-a601-df83daed2153" providerId="AD" clId="Web-{882CAD91-0D7C-BF6C-3C4E-60AB1BBF265F}" dt="2021-06-04T14:19:35.566" v="830"/>
          <ac:picMkLst>
            <pc:docMk/>
            <pc:sldMk cId="4161539806" sldId="264"/>
            <ac:picMk id="7" creationId="{C99F27F9-F00F-42DA-8663-52811699AE06}"/>
          </ac:picMkLst>
        </pc:picChg>
        <pc:picChg chg="add mod">
          <ac:chgData name="Olivia Rutherford" userId="S::olivia.rutherford@communities.gov.uk::212f8419-7bf4-42a7-a601-df83daed2153" providerId="AD" clId="Web-{882CAD91-0D7C-BF6C-3C4E-60AB1BBF265F}" dt="2021-06-04T14:22:25.601" v="880" actId="1076"/>
          <ac:picMkLst>
            <pc:docMk/>
            <pc:sldMk cId="4161539806" sldId="264"/>
            <ac:picMk id="8" creationId="{158FB862-9581-439D-B1F7-5CCF58609EA8}"/>
          </ac:picMkLst>
        </pc:picChg>
        <pc:picChg chg="mod">
          <ac:chgData name="Olivia Rutherford" userId="S::olivia.rutherford@communities.gov.uk::212f8419-7bf4-42a7-a601-df83daed2153" providerId="AD" clId="Web-{882CAD91-0D7C-BF6C-3C4E-60AB1BBF265F}" dt="2021-06-04T14:22:18.007" v="877" actId="1076"/>
          <ac:picMkLst>
            <pc:docMk/>
            <pc:sldMk cId="4161539806" sldId="264"/>
            <ac:picMk id="4100" creationId="{7A9AC6F4-FF60-481B-982E-879D7B5ECBC0}"/>
          </ac:picMkLst>
        </pc:picChg>
        <pc:picChg chg="del">
          <ac:chgData name="Olivia Rutherford" userId="S::olivia.rutherford@communities.gov.uk::212f8419-7bf4-42a7-a601-df83daed2153" providerId="AD" clId="Web-{882CAD91-0D7C-BF6C-3C4E-60AB1BBF265F}" dt="2021-06-04T14:05:58.641" v="504"/>
          <ac:picMkLst>
            <pc:docMk/>
            <pc:sldMk cId="4161539806" sldId="264"/>
            <ac:picMk id="4102" creationId="{5937154A-AF4E-4633-82DD-8BB298925DAE}"/>
          </ac:picMkLst>
        </pc:picChg>
        <pc:picChg chg="del">
          <ac:chgData name="Olivia Rutherford" userId="S::olivia.rutherford@communities.gov.uk::212f8419-7bf4-42a7-a601-df83daed2153" providerId="AD" clId="Web-{882CAD91-0D7C-BF6C-3C4E-60AB1BBF265F}" dt="2021-06-04T14:05:59.078" v="505"/>
          <ac:picMkLst>
            <pc:docMk/>
            <pc:sldMk cId="4161539806" sldId="264"/>
            <ac:picMk id="4104" creationId="{720ED84A-26D7-46AA-9FDC-84776F4F6E9A}"/>
          </ac:picMkLst>
        </pc:picChg>
      </pc:sldChg>
    </pc:docChg>
  </pc:docChgLst>
  <pc:docChgLst>
    <pc:chgData name="Olivia Rutherford" userId="S::olivia.rutherford@communities.gov.uk::212f8419-7bf4-42a7-a601-df83daed2153" providerId="AD" clId="Web-{548FFFAB-F558-1FA9-2CE7-BB92E5EDCC15}"/>
    <pc:docChg chg="modSld">
      <pc:chgData name="Olivia Rutherford" userId="S::olivia.rutherford@communities.gov.uk::212f8419-7bf4-42a7-a601-df83daed2153" providerId="AD" clId="Web-{548FFFAB-F558-1FA9-2CE7-BB92E5EDCC15}" dt="2021-07-12T15:04:12.706" v="199" actId="20577"/>
      <pc:docMkLst>
        <pc:docMk/>
      </pc:docMkLst>
      <pc:sldChg chg="addSp delSp modSp modNotes">
        <pc:chgData name="Olivia Rutherford" userId="S::olivia.rutherford@communities.gov.uk::212f8419-7bf4-42a7-a601-df83daed2153" providerId="AD" clId="Web-{548FFFAB-F558-1FA9-2CE7-BB92E5EDCC15}" dt="2021-07-12T14:44:34.988" v="103" actId="20577"/>
        <pc:sldMkLst>
          <pc:docMk/>
          <pc:sldMk cId="3462640162" sldId="261"/>
        </pc:sldMkLst>
        <pc:spChg chg="add mod">
          <ac:chgData name="Olivia Rutherford" userId="S::olivia.rutherford@communities.gov.uk::212f8419-7bf4-42a7-a601-df83daed2153" providerId="AD" clId="Web-{548FFFAB-F558-1FA9-2CE7-BB92E5EDCC15}" dt="2021-07-12T14:44:34.988" v="103" actId="20577"/>
          <ac:spMkLst>
            <pc:docMk/>
            <pc:sldMk cId="3462640162" sldId="261"/>
            <ac:spMk id="7" creationId="{B5366EE4-F9BD-4A3A-BD69-40D30C23F938}"/>
          </ac:spMkLst>
        </pc:spChg>
        <pc:spChg chg="del mod">
          <ac:chgData name="Olivia Rutherford" userId="S::olivia.rutherford@communities.gov.uk::212f8419-7bf4-42a7-a601-df83daed2153" providerId="AD" clId="Web-{548FFFAB-F558-1FA9-2CE7-BB92E5EDCC15}" dt="2021-07-12T14:41:45.124" v="28"/>
          <ac:spMkLst>
            <pc:docMk/>
            <pc:sldMk cId="3462640162" sldId="261"/>
            <ac:spMk id="8" creationId="{53922A7D-29E0-45F2-A869-E0EC12329701}"/>
          </ac:spMkLst>
        </pc:spChg>
        <pc:picChg chg="del">
          <ac:chgData name="Olivia Rutherford" userId="S::olivia.rutherford@communities.gov.uk::212f8419-7bf4-42a7-a601-df83daed2153" providerId="AD" clId="Web-{548FFFAB-F558-1FA9-2CE7-BB92E5EDCC15}" dt="2021-07-12T14:41:39.764" v="24"/>
          <ac:picMkLst>
            <pc:docMk/>
            <pc:sldMk cId="3462640162" sldId="261"/>
            <ac:picMk id="2" creationId="{8DD9A6F1-ADAA-4916-8D8E-92F505CFF088}"/>
          </ac:picMkLst>
        </pc:picChg>
        <pc:picChg chg="add mod">
          <ac:chgData name="Olivia Rutherford" userId="S::olivia.rutherford@communities.gov.uk::212f8419-7bf4-42a7-a601-df83daed2153" providerId="AD" clId="Web-{548FFFAB-F558-1FA9-2CE7-BB92E5EDCC15}" dt="2021-07-12T14:43:21.329" v="37" actId="1076"/>
          <ac:picMkLst>
            <pc:docMk/>
            <pc:sldMk cId="3462640162" sldId="261"/>
            <ac:picMk id="3" creationId="{419567C4-368B-4E3F-96C6-8CA204C2D4F5}"/>
          </ac:picMkLst>
        </pc:picChg>
        <pc:picChg chg="add mod">
          <ac:chgData name="Olivia Rutherford" userId="S::olivia.rutherford@communities.gov.uk::212f8419-7bf4-42a7-a601-df83daed2153" providerId="AD" clId="Web-{548FFFAB-F558-1FA9-2CE7-BB92E5EDCC15}" dt="2021-07-12T14:43:23.704" v="38" actId="1076"/>
          <ac:picMkLst>
            <pc:docMk/>
            <pc:sldMk cId="3462640162" sldId="261"/>
            <ac:picMk id="5" creationId="{DAC71D4B-B56D-40E1-AA1C-256A91ABB22E}"/>
          </ac:picMkLst>
        </pc:picChg>
      </pc:sldChg>
      <pc:sldChg chg="modSp">
        <pc:chgData name="Olivia Rutherford" userId="S::olivia.rutherford@communities.gov.uk::212f8419-7bf4-42a7-a601-df83daed2153" providerId="AD" clId="Web-{548FFFAB-F558-1FA9-2CE7-BB92E5EDCC15}" dt="2021-07-12T13:38:53.423" v="2" actId="20577"/>
        <pc:sldMkLst>
          <pc:docMk/>
          <pc:sldMk cId="3254379962" sldId="263"/>
        </pc:sldMkLst>
        <pc:spChg chg="mod">
          <ac:chgData name="Olivia Rutherford" userId="S::olivia.rutherford@communities.gov.uk::212f8419-7bf4-42a7-a601-df83daed2153" providerId="AD" clId="Web-{548FFFAB-F558-1FA9-2CE7-BB92E5EDCC15}" dt="2021-07-12T13:38:53.423" v="2" actId="20577"/>
          <ac:spMkLst>
            <pc:docMk/>
            <pc:sldMk cId="3254379962" sldId="263"/>
            <ac:spMk id="7" creationId="{5E00F969-29BD-4128-A6C7-480E889F25BC}"/>
          </ac:spMkLst>
        </pc:spChg>
      </pc:sldChg>
      <pc:sldChg chg="modSp">
        <pc:chgData name="Olivia Rutherford" userId="S::olivia.rutherford@communities.gov.uk::212f8419-7bf4-42a7-a601-df83daed2153" providerId="AD" clId="Web-{548FFFAB-F558-1FA9-2CE7-BB92E5EDCC15}" dt="2021-07-12T15:00:39.029" v="127" actId="20577"/>
        <pc:sldMkLst>
          <pc:docMk/>
          <pc:sldMk cId="1326825004" sldId="269"/>
        </pc:sldMkLst>
        <pc:spChg chg="mod">
          <ac:chgData name="Olivia Rutherford" userId="S::olivia.rutherford@communities.gov.uk::212f8419-7bf4-42a7-a601-df83daed2153" providerId="AD" clId="Web-{548FFFAB-F558-1FA9-2CE7-BB92E5EDCC15}" dt="2021-07-12T15:00:39.029" v="127" actId="20577"/>
          <ac:spMkLst>
            <pc:docMk/>
            <pc:sldMk cId="1326825004" sldId="269"/>
            <ac:spMk id="4" creationId="{EDEAE1E7-E2AC-485B-9A2C-FC626333CF45}"/>
          </ac:spMkLst>
        </pc:spChg>
      </pc:sldChg>
      <pc:sldChg chg="addSp delSp modSp modNotes">
        <pc:chgData name="Olivia Rutherford" userId="S::olivia.rutherford@communities.gov.uk::212f8419-7bf4-42a7-a601-df83daed2153" providerId="AD" clId="Web-{548FFFAB-F558-1FA9-2CE7-BB92E5EDCC15}" dt="2021-07-12T15:04:12.706" v="199" actId="20577"/>
        <pc:sldMkLst>
          <pc:docMk/>
          <pc:sldMk cId="1707487770" sldId="294"/>
        </pc:sldMkLst>
        <pc:spChg chg="del">
          <ac:chgData name="Olivia Rutherford" userId="S::olivia.rutherford@communities.gov.uk::212f8419-7bf4-42a7-a601-df83daed2153" providerId="AD" clId="Web-{548FFFAB-F558-1FA9-2CE7-BB92E5EDCC15}" dt="2021-07-12T14:48:11.665" v="104"/>
          <ac:spMkLst>
            <pc:docMk/>
            <pc:sldMk cId="1707487770" sldId="294"/>
            <ac:spMk id="2" creationId="{91735310-AD2C-44AA-B6D1-18D78BCC4DBF}"/>
          </ac:spMkLst>
        </pc:spChg>
        <pc:spChg chg="mod">
          <ac:chgData name="Olivia Rutherford" userId="S::olivia.rutherford@communities.gov.uk::212f8419-7bf4-42a7-a601-df83daed2153" providerId="AD" clId="Web-{548FFFAB-F558-1FA9-2CE7-BB92E5EDCC15}" dt="2021-07-12T15:04:12.706" v="199" actId="20577"/>
          <ac:spMkLst>
            <pc:docMk/>
            <pc:sldMk cId="1707487770" sldId="294"/>
            <ac:spMk id="7" creationId="{59538C50-D0BB-4ACB-9EBB-492A7B9E5F6F}"/>
          </ac:spMkLst>
        </pc:spChg>
        <pc:picChg chg="add mod">
          <ac:chgData name="Olivia Rutherford" userId="S::olivia.rutherford@communities.gov.uk::212f8419-7bf4-42a7-a601-df83daed2153" providerId="AD" clId="Web-{548FFFAB-F558-1FA9-2CE7-BB92E5EDCC15}" dt="2021-07-12T14:49:31.933" v="120" actId="1076"/>
          <ac:picMkLst>
            <pc:docMk/>
            <pc:sldMk cId="1707487770" sldId="294"/>
            <ac:picMk id="3" creationId="{F4B69B38-4C1E-467A-8237-7F7AD78F3043}"/>
          </ac:picMkLst>
        </pc:picChg>
        <pc:picChg chg="del mod">
          <ac:chgData name="Olivia Rutherford" userId="S::olivia.rutherford@communities.gov.uk::212f8419-7bf4-42a7-a601-df83daed2153" providerId="AD" clId="Web-{548FFFAB-F558-1FA9-2CE7-BB92E5EDCC15}" dt="2021-07-12T14:48:18.025" v="110"/>
          <ac:picMkLst>
            <pc:docMk/>
            <pc:sldMk cId="1707487770" sldId="294"/>
            <ac:picMk id="4" creationId="{C7844B68-6DCE-41D0-9916-A0056E880FA1}"/>
          </ac:picMkLst>
        </pc:picChg>
        <pc:picChg chg="del">
          <ac:chgData name="Olivia Rutherford" userId="S::olivia.rutherford@communities.gov.uk::212f8419-7bf4-42a7-a601-df83daed2153" providerId="AD" clId="Web-{548FFFAB-F558-1FA9-2CE7-BB92E5EDCC15}" dt="2021-07-12T14:48:12.181" v="105"/>
          <ac:picMkLst>
            <pc:docMk/>
            <pc:sldMk cId="1707487770" sldId="294"/>
            <ac:picMk id="5" creationId="{2E19D5A7-A4E8-45A5-A74A-429B4BD41261}"/>
          </ac:picMkLst>
        </pc:picChg>
        <pc:picChg chg="del">
          <ac:chgData name="Olivia Rutherford" userId="S::olivia.rutherford@communities.gov.uk::212f8419-7bf4-42a7-a601-df83daed2153" providerId="AD" clId="Web-{548FFFAB-F558-1FA9-2CE7-BB92E5EDCC15}" dt="2021-07-12T14:48:12.665" v="106"/>
          <ac:picMkLst>
            <pc:docMk/>
            <pc:sldMk cId="1707487770" sldId="294"/>
            <ac:picMk id="6" creationId="{31C6BB55-30CC-45F6-80D6-0C1B45C1F6D8}"/>
          </ac:picMkLst>
        </pc:picChg>
        <pc:picChg chg="add del mod">
          <ac:chgData name="Olivia Rutherford" userId="S::olivia.rutherford@communities.gov.uk::212f8419-7bf4-42a7-a601-df83daed2153" providerId="AD" clId="Web-{548FFFAB-F558-1FA9-2CE7-BB92E5EDCC15}" dt="2021-07-12T15:02:02.250" v="128"/>
          <ac:picMkLst>
            <pc:docMk/>
            <pc:sldMk cId="1707487770" sldId="294"/>
            <ac:picMk id="8" creationId="{3EBE39B5-4B52-491A-9768-4828B696824F}"/>
          </ac:picMkLst>
        </pc:picChg>
        <pc:picChg chg="add del mod">
          <ac:chgData name="Olivia Rutherford" userId="S::olivia.rutherford@communities.gov.uk::212f8419-7bf4-42a7-a601-df83daed2153" providerId="AD" clId="Web-{548FFFAB-F558-1FA9-2CE7-BB92E5EDCC15}" dt="2021-07-12T15:03:19.189" v="183"/>
          <ac:picMkLst>
            <pc:docMk/>
            <pc:sldMk cId="1707487770" sldId="294"/>
            <ac:picMk id="9" creationId="{CDF61A03-A154-4222-B503-BA55AB6F3177}"/>
          </ac:picMkLst>
        </pc:picChg>
        <pc:picChg chg="del">
          <ac:chgData name="Olivia Rutherford" userId="S::olivia.rutherford@communities.gov.uk::212f8419-7bf4-42a7-a601-df83daed2153" providerId="AD" clId="Web-{548FFFAB-F558-1FA9-2CE7-BB92E5EDCC15}" dt="2021-07-12T14:48:13.259" v="107"/>
          <ac:picMkLst>
            <pc:docMk/>
            <pc:sldMk cId="1707487770" sldId="294"/>
            <ac:picMk id="10" creationId="{D5C0964A-5DDB-40B5-88C6-CAB8A9B87D49}"/>
          </ac:picMkLst>
        </pc:picChg>
      </pc:sldChg>
    </pc:docChg>
  </pc:docChgLst>
  <pc:docChgLst>
    <pc:chgData name="Daisy Sutherland-Young" userId="S::daisy.sutherland-young@communities.gov.uk::4b4f2b6b-82ff-4a27-851e-2ed4336f31c2" providerId="AD" clId="Web-{F4A3F568-680A-0559-94B5-04058AFCECE0}"/>
    <pc:docChg chg="modSld">
      <pc:chgData name="Daisy Sutherland-Young" userId="S::daisy.sutherland-young@communities.gov.uk::4b4f2b6b-82ff-4a27-851e-2ed4336f31c2" providerId="AD" clId="Web-{F4A3F568-680A-0559-94B5-04058AFCECE0}" dt="2021-07-02T08:56:07.750" v="2" actId="20577"/>
      <pc:docMkLst>
        <pc:docMk/>
      </pc:docMkLst>
      <pc:sldChg chg="modSp">
        <pc:chgData name="Daisy Sutherland-Young" userId="S::daisy.sutherland-young@communities.gov.uk::4b4f2b6b-82ff-4a27-851e-2ed4336f31c2" providerId="AD" clId="Web-{F4A3F568-680A-0559-94B5-04058AFCECE0}" dt="2021-07-02T08:56:07.750" v="2" actId="20577"/>
        <pc:sldMkLst>
          <pc:docMk/>
          <pc:sldMk cId="3254379962" sldId="263"/>
        </pc:sldMkLst>
        <pc:spChg chg="mod">
          <ac:chgData name="Daisy Sutherland-Young" userId="S::daisy.sutherland-young@communities.gov.uk::4b4f2b6b-82ff-4a27-851e-2ed4336f31c2" providerId="AD" clId="Web-{F4A3F568-680A-0559-94B5-04058AFCECE0}" dt="2021-07-02T08:56:07.750" v="2" actId="20577"/>
          <ac:spMkLst>
            <pc:docMk/>
            <pc:sldMk cId="3254379962" sldId="263"/>
            <ac:spMk id="5" creationId="{77ABD4E4-FDAD-4B14-9A83-2826B724C966}"/>
          </ac:spMkLst>
        </pc:spChg>
      </pc:sldChg>
    </pc:docChg>
  </pc:docChgLst>
  <pc:docChgLst>
    <pc:chgData name="Olivia Rutherford" userId="S::olivia.rutherford@communities.gov.uk::212f8419-7bf4-42a7-a601-df83daed2153" providerId="AD" clId="Web-{81EE6FA6-3E19-EFD9-9C04-2F82587ADB06}"/>
    <pc:docChg chg="modSld">
      <pc:chgData name="Olivia Rutherford" userId="S::olivia.rutherford@communities.gov.uk::212f8419-7bf4-42a7-a601-df83daed2153" providerId="AD" clId="Web-{81EE6FA6-3E19-EFD9-9C04-2F82587ADB06}" dt="2021-08-03T13:21:10.007" v="1" actId="20577"/>
      <pc:docMkLst>
        <pc:docMk/>
      </pc:docMkLst>
      <pc:sldChg chg="modSp">
        <pc:chgData name="Olivia Rutherford" userId="S::olivia.rutherford@communities.gov.uk::212f8419-7bf4-42a7-a601-df83daed2153" providerId="AD" clId="Web-{81EE6FA6-3E19-EFD9-9C04-2F82587ADB06}" dt="2021-08-03T13:21:10.007" v="1" actId="20577"/>
        <pc:sldMkLst>
          <pc:docMk/>
          <pc:sldMk cId="1326825004" sldId="269"/>
        </pc:sldMkLst>
        <pc:spChg chg="mod">
          <ac:chgData name="Olivia Rutherford" userId="S::olivia.rutherford@communities.gov.uk::212f8419-7bf4-42a7-a601-df83daed2153" providerId="AD" clId="Web-{81EE6FA6-3E19-EFD9-9C04-2F82587ADB06}" dt="2021-08-03T13:21:10.007" v="1" actId="20577"/>
          <ac:spMkLst>
            <pc:docMk/>
            <pc:sldMk cId="1326825004" sldId="269"/>
            <ac:spMk id="4" creationId="{EDEAE1E7-E2AC-485B-9A2C-FC626333CF45}"/>
          </ac:spMkLst>
        </pc:spChg>
      </pc:sldChg>
    </pc:docChg>
  </pc:docChgLst>
  <pc:docChgLst>
    <pc:chgData name="Olivia Rutherford" userId="S::olivia.rutherford@communities.gov.uk::212f8419-7bf4-42a7-a601-df83daed2153" providerId="AD" clId="Web-{DA89D021-C6BA-F624-EE47-42AFA99EE4BC}"/>
    <pc:docChg chg="modSld">
      <pc:chgData name="Olivia Rutherford" userId="S::olivia.rutherford@communities.gov.uk::212f8419-7bf4-42a7-a601-df83daed2153" providerId="AD" clId="Web-{DA89D021-C6BA-F624-EE47-42AFA99EE4BC}" dt="2021-07-06T14:50:31.026" v="2" actId="1076"/>
      <pc:docMkLst>
        <pc:docMk/>
      </pc:docMkLst>
      <pc:sldChg chg="modSp">
        <pc:chgData name="Olivia Rutherford" userId="S::olivia.rutherford@communities.gov.uk::212f8419-7bf4-42a7-a601-df83daed2153" providerId="AD" clId="Web-{DA89D021-C6BA-F624-EE47-42AFA99EE4BC}" dt="2021-07-06T14:50:31.026" v="2" actId="1076"/>
        <pc:sldMkLst>
          <pc:docMk/>
          <pc:sldMk cId="3254379962" sldId="263"/>
        </pc:sldMkLst>
        <pc:picChg chg="mod">
          <ac:chgData name="Olivia Rutherford" userId="S::olivia.rutherford@communities.gov.uk::212f8419-7bf4-42a7-a601-df83daed2153" providerId="AD" clId="Web-{DA89D021-C6BA-F624-EE47-42AFA99EE4BC}" dt="2021-07-06T14:50:31.026" v="2" actId="1076"/>
          <ac:picMkLst>
            <pc:docMk/>
            <pc:sldMk cId="3254379962" sldId="263"/>
            <ac:picMk id="3" creationId="{61BFBEC4-AA63-4D20-B74E-7238725C7957}"/>
          </ac:picMkLst>
        </pc:picChg>
      </pc:sldChg>
    </pc:docChg>
  </pc:docChgLst>
  <pc:docChgLst>
    <pc:chgData name="Olivia Rutherford" userId="S::olivia.rutherford@communities.gov.uk::212f8419-7bf4-42a7-a601-df83daed2153" providerId="AD" clId="Web-{86C2CE1C-9ED7-5065-8F1F-15DA16D41263}"/>
    <pc:docChg chg="modSld">
      <pc:chgData name="Olivia Rutherford" userId="S::olivia.rutherford@communities.gov.uk::212f8419-7bf4-42a7-a601-df83daed2153" providerId="AD" clId="Web-{86C2CE1C-9ED7-5065-8F1F-15DA16D41263}" dt="2021-07-12T16:22:01.388" v="4" actId="1076"/>
      <pc:docMkLst>
        <pc:docMk/>
      </pc:docMkLst>
      <pc:sldChg chg="addSp delSp modSp">
        <pc:chgData name="Olivia Rutherford" userId="S::olivia.rutherford@communities.gov.uk::212f8419-7bf4-42a7-a601-df83daed2153" providerId="AD" clId="Web-{86C2CE1C-9ED7-5065-8F1F-15DA16D41263}" dt="2021-07-12T16:22:01.388" v="4" actId="1076"/>
        <pc:sldMkLst>
          <pc:docMk/>
          <pc:sldMk cId="1732047526" sldId="278"/>
        </pc:sldMkLst>
        <pc:picChg chg="add mod">
          <ac:chgData name="Olivia Rutherford" userId="S::olivia.rutherford@communities.gov.uk::212f8419-7bf4-42a7-a601-df83daed2153" providerId="AD" clId="Web-{86C2CE1C-9ED7-5065-8F1F-15DA16D41263}" dt="2021-07-12T16:22:01.388" v="4" actId="1076"/>
          <ac:picMkLst>
            <pc:docMk/>
            <pc:sldMk cId="1732047526" sldId="278"/>
            <ac:picMk id="2" creationId="{0C883D25-29EB-4FC7-8A83-25DC5D2243B9}"/>
          </ac:picMkLst>
        </pc:picChg>
        <pc:picChg chg="del">
          <ac:chgData name="Olivia Rutherford" userId="S::olivia.rutherford@communities.gov.uk::212f8419-7bf4-42a7-a601-df83daed2153" providerId="AD" clId="Web-{86C2CE1C-9ED7-5065-8F1F-15DA16D41263}" dt="2021-07-12T16:21:53.903" v="0"/>
          <ac:picMkLst>
            <pc:docMk/>
            <pc:sldMk cId="1732047526" sldId="278"/>
            <ac:picMk id="3" creationId="{1961CD0D-9FFD-42C9-94AD-D1AC571A1B5A}"/>
          </ac:picMkLst>
        </pc:picChg>
      </pc:sldChg>
    </pc:docChg>
  </pc:docChgLst>
  <pc:docChgLst>
    <pc:chgData name="Alison Lyon" userId="3fb2083c-d963-4ad1-a358-ba80f7b57ccc" providerId="ADAL" clId="{73F455C7-FF78-4518-AE18-AF95CC105A1E}"/>
    <pc:docChg chg="modSld">
      <pc:chgData name="Alison Lyon" userId="3fb2083c-d963-4ad1-a358-ba80f7b57ccc" providerId="ADAL" clId="{73F455C7-FF78-4518-AE18-AF95CC105A1E}" dt="2021-06-07T16:10:35.668" v="8" actId="6549"/>
      <pc:docMkLst>
        <pc:docMk/>
      </pc:docMkLst>
      <pc:sldChg chg="modSp mod">
        <pc:chgData name="Alison Lyon" userId="3fb2083c-d963-4ad1-a358-ba80f7b57ccc" providerId="ADAL" clId="{73F455C7-FF78-4518-AE18-AF95CC105A1E}" dt="2021-06-07T16:10:35.668" v="8" actId="6549"/>
        <pc:sldMkLst>
          <pc:docMk/>
          <pc:sldMk cId="4161539806" sldId="264"/>
        </pc:sldMkLst>
        <pc:spChg chg="mod">
          <ac:chgData name="Alison Lyon" userId="3fb2083c-d963-4ad1-a358-ba80f7b57ccc" providerId="ADAL" clId="{73F455C7-FF78-4518-AE18-AF95CC105A1E}" dt="2021-06-07T16:10:35.668" v="8" actId="6549"/>
          <ac:spMkLst>
            <pc:docMk/>
            <pc:sldMk cId="4161539806" sldId="264"/>
            <ac:spMk id="12" creationId="{0A81784C-3D66-478A-948B-85AA97406A2F}"/>
          </ac:spMkLst>
        </pc:spChg>
      </pc:sldChg>
      <pc:sldChg chg="modSp mod">
        <pc:chgData name="Alison Lyon" userId="3fb2083c-d963-4ad1-a358-ba80f7b57ccc" providerId="ADAL" clId="{73F455C7-FF78-4518-AE18-AF95CC105A1E}" dt="2021-06-07T16:08:48.499" v="0" actId="20577"/>
        <pc:sldMkLst>
          <pc:docMk/>
          <pc:sldMk cId="601153903" sldId="265"/>
        </pc:sldMkLst>
        <pc:spChg chg="mod">
          <ac:chgData name="Alison Lyon" userId="3fb2083c-d963-4ad1-a358-ba80f7b57ccc" providerId="ADAL" clId="{73F455C7-FF78-4518-AE18-AF95CC105A1E}" dt="2021-06-07T16:08:48.499" v="0" actId="20577"/>
          <ac:spMkLst>
            <pc:docMk/>
            <pc:sldMk cId="601153903" sldId="265"/>
            <ac:spMk id="5" creationId="{74107A29-46CC-46EA-97C9-08156E39C2B7}"/>
          </ac:spMkLst>
        </pc:spChg>
      </pc:sldChg>
      <pc:sldChg chg="modSp mod">
        <pc:chgData name="Alison Lyon" userId="3fb2083c-d963-4ad1-a358-ba80f7b57ccc" providerId="ADAL" clId="{73F455C7-FF78-4518-AE18-AF95CC105A1E}" dt="2021-06-07T16:09:33.487" v="3" actId="14100"/>
        <pc:sldMkLst>
          <pc:docMk/>
          <pc:sldMk cId="3630706259" sldId="267"/>
        </pc:sldMkLst>
        <pc:spChg chg="mod">
          <ac:chgData name="Alison Lyon" userId="3fb2083c-d963-4ad1-a358-ba80f7b57ccc" providerId="ADAL" clId="{73F455C7-FF78-4518-AE18-AF95CC105A1E}" dt="2021-06-07T16:09:14.766" v="1" actId="20577"/>
          <ac:spMkLst>
            <pc:docMk/>
            <pc:sldMk cId="3630706259" sldId="267"/>
            <ac:spMk id="4" creationId="{0B1D5705-5FC3-4914-A264-A41D31B22400}"/>
          </ac:spMkLst>
        </pc:spChg>
        <pc:spChg chg="mod">
          <ac:chgData name="Alison Lyon" userId="3fb2083c-d963-4ad1-a358-ba80f7b57ccc" providerId="ADAL" clId="{73F455C7-FF78-4518-AE18-AF95CC105A1E}" dt="2021-06-07T16:09:33.487" v="3" actId="14100"/>
          <ac:spMkLst>
            <pc:docMk/>
            <pc:sldMk cId="3630706259" sldId="267"/>
            <ac:spMk id="15" creationId="{BB0CE282-6756-4D97-869F-7C7F81F3BD4B}"/>
          </ac:spMkLst>
        </pc:spChg>
      </pc:sldChg>
    </pc:docChg>
  </pc:docChgLst>
  <pc:docChgLst>
    <pc:chgData name="Olivia Rutherford" userId="S::olivia.rutherford@communities.gov.uk::212f8419-7bf4-42a7-a601-df83daed2153" providerId="AD" clId="Web-{2AE6554D-6123-118C-6B59-65CA6DFDBDA8}"/>
    <pc:docChg chg="modSld">
      <pc:chgData name="Olivia Rutherford" userId="S::olivia.rutherford@communities.gov.uk::212f8419-7bf4-42a7-a601-df83daed2153" providerId="AD" clId="Web-{2AE6554D-6123-118C-6B59-65CA6DFDBDA8}" dt="2021-06-28T10:15:34.237" v="70" actId="20577"/>
      <pc:docMkLst>
        <pc:docMk/>
      </pc:docMkLst>
      <pc:sldChg chg="modSp">
        <pc:chgData name="Olivia Rutherford" userId="S::olivia.rutherford@communities.gov.uk::212f8419-7bf4-42a7-a601-df83daed2153" providerId="AD" clId="Web-{2AE6554D-6123-118C-6B59-65CA6DFDBDA8}" dt="2021-06-28T10:07:16.034" v="0" actId="20577"/>
        <pc:sldMkLst>
          <pc:docMk/>
          <pc:sldMk cId="3462640162" sldId="261"/>
        </pc:sldMkLst>
        <pc:spChg chg="mod">
          <ac:chgData name="Olivia Rutherford" userId="S::olivia.rutherford@communities.gov.uk::212f8419-7bf4-42a7-a601-df83daed2153" providerId="AD" clId="Web-{2AE6554D-6123-118C-6B59-65CA6DFDBDA8}" dt="2021-06-28T10:07:16.034" v="0" actId="20577"/>
          <ac:spMkLst>
            <pc:docMk/>
            <pc:sldMk cId="3462640162" sldId="261"/>
            <ac:spMk id="4" creationId="{B11BBD09-B108-4723-9A18-FCE409956CB0}"/>
          </ac:spMkLst>
        </pc:spChg>
      </pc:sldChg>
      <pc:sldChg chg="modSp">
        <pc:chgData name="Olivia Rutherford" userId="S::olivia.rutherford@communities.gov.uk::212f8419-7bf4-42a7-a601-df83daed2153" providerId="AD" clId="Web-{2AE6554D-6123-118C-6B59-65CA6DFDBDA8}" dt="2021-06-28T10:09:42.617" v="57" actId="20577"/>
        <pc:sldMkLst>
          <pc:docMk/>
          <pc:sldMk cId="3254379962" sldId="263"/>
        </pc:sldMkLst>
        <pc:spChg chg="mod">
          <ac:chgData name="Olivia Rutherford" userId="S::olivia.rutherford@communities.gov.uk::212f8419-7bf4-42a7-a601-df83daed2153" providerId="AD" clId="Web-{2AE6554D-6123-118C-6B59-65CA6DFDBDA8}" dt="2021-06-28T10:09:42.617" v="57" actId="20577"/>
          <ac:spMkLst>
            <pc:docMk/>
            <pc:sldMk cId="3254379962" sldId="263"/>
            <ac:spMk id="2" creationId="{57FF0A17-1F36-4A47-A592-A1BF097678EA}"/>
          </ac:spMkLst>
        </pc:spChg>
        <pc:spChg chg="mod">
          <ac:chgData name="Olivia Rutherford" userId="S::olivia.rutherford@communities.gov.uk::212f8419-7bf4-42a7-a601-df83daed2153" providerId="AD" clId="Web-{2AE6554D-6123-118C-6B59-65CA6DFDBDA8}" dt="2021-06-28T10:08:06.786" v="2" actId="14100"/>
          <ac:spMkLst>
            <pc:docMk/>
            <pc:sldMk cId="3254379962" sldId="263"/>
            <ac:spMk id="5" creationId="{77ABD4E4-FDAD-4B14-9A83-2826B724C966}"/>
          </ac:spMkLst>
        </pc:spChg>
        <pc:spChg chg="mod">
          <ac:chgData name="Olivia Rutherford" userId="S::olivia.rutherford@communities.gov.uk::212f8419-7bf4-42a7-a601-df83daed2153" providerId="AD" clId="Web-{2AE6554D-6123-118C-6B59-65CA6DFDBDA8}" dt="2021-06-28T10:08:10.817" v="3" actId="1076"/>
          <ac:spMkLst>
            <pc:docMk/>
            <pc:sldMk cId="3254379962" sldId="263"/>
            <ac:spMk id="7" creationId="{6D48BF7D-3DBA-42EF-8284-F096CDBB98BF}"/>
          </ac:spMkLst>
        </pc:spChg>
        <pc:picChg chg="mod">
          <ac:chgData name="Olivia Rutherford" userId="S::olivia.rutherford@communities.gov.uk::212f8419-7bf4-42a7-a601-df83daed2153" providerId="AD" clId="Web-{2AE6554D-6123-118C-6B59-65CA6DFDBDA8}" dt="2021-06-28T10:07:51.816" v="1" actId="1076"/>
          <ac:picMkLst>
            <pc:docMk/>
            <pc:sldMk cId="3254379962" sldId="263"/>
            <ac:picMk id="3" creationId="{B4CB3F71-6E8F-4708-AA1C-5B3B8BF693E9}"/>
          </ac:picMkLst>
        </pc:picChg>
      </pc:sldChg>
      <pc:sldChg chg="modSp">
        <pc:chgData name="Olivia Rutherford" userId="S::olivia.rutherford@communities.gov.uk::212f8419-7bf4-42a7-a601-df83daed2153" providerId="AD" clId="Web-{2AE6554D-6123-118C-6B59-65CA6DFDBDA8}" dt="2021-06-28T10:11:40.876" v="62" actId="20577"/>
        <pc:sldMkLst>
          <pc:docMk/>
          <pc:sldMk cId="3612193852" sldId="271"/>
        </pc:sldMkLst>
        <pc:spChg chg="mod">
          <ac:chgData name="Olivia Rutherford" userId="S::olivia.rutherford@communities.gov.uk::212f8419-7bf4-42a7-a601-df83daed2153" providerId="AD" clId="Web-{2AE6554D-6123-118C-6B59-65CA6DFDBDA8}" dt="2021-06-28T10:11:40.876" v="62" actId="20577"/>
          <ac:spMkLst>
            <pc:docMk/>
            <pc:sldMk cId="3612193852" sldId="271"/>
            <ac:spMk id="3" creationId="{E3E7F720-3781-4D14-8170-D5514E9B6731}"/>
          </ac:spMkLst>
        </pc:spChg>
      </pc:sldChg>
      <pc:sldChg chg="modSp">
        <pc:chgData name="Olivia Rutherford" userId="S::olivia.rutherford@communities.gov.uk::212f8419-7bf4-42a7-a601-df83daed2153" providerId="AD" clId="Web-{2AE6554D-6123-118C-6B59-65CA6DFDBDA8}" dt="2021-06-28T10:14:22.016" v="63" actId="20577"/>
        <pc:sldMkLst>
          <pc:docMk/>
          <pc:sldMk cId="826730135" sldId="272"/>
        </pc:sldMkLst>
        <pc:spChg chg="mod">
          <ac:chgData name="Olivia Rutherford" userId="S::olivia.rutherford@communities.gov.uk::212f8419-7bf4-42a7-a601-df83daed2153" providerId="AD" clId="Web-{2AE6554D-6123-118C-6B59-65CA6DFDBDA8}" dt="2021-06-28T10:14:22.016" v="63" actId="20577"/>
          <ac:spMkLst>
            <pc:docMk/>
            <pc:sldMk cId="826730135" sldId="272"/>
            <ac:spMk id="7" creationId="{1BD2205A-7DD1-4A8A-B3DB-398D7149B831}"/>
          </ac:spMkLst>
        </pc:spChg>
      </pc:sldChg>
      <pc:sldChg chg="addSp delSp modSp">
        <pc:chgData name="Olivia Rutherford" userId="S::olivia.rutherford@communities.gov.uk::212f8419-7bf4-42a7-a601-df83daed2153" providerId="AD" clId="Web-{2AE6554D-6123-118C-6B59-65CA6DFDBDA8}" dt="2021-06-28T10:15:34.237" v="70" actId="20577"/>
        <pc:sldMkLst>
          <pc:docMk/>
          <pc:sldMk cId="1736593530" sldId="276"/>
        </pc:sldMkLst>
        <pc:spChg chg="add del mod">
          <ac:chgData name="Olivia Rutherford" userId="S::olivia.rutherford@communities.gov.uk::212f8419-7bf4-42a7-a601-df83daed2153" providerId="AD" clId="Web-{2AE6554D-6123-118C-6B59-65CA6DFDBDA8}" dt="2021-06-28T10:15:34.237" v="70" actId="20577"/>
          <ac:spMkLst>
            <pc:docMk/>
            <pc:sldMk cId="1736593530" sldId="276"/>
            <ac:spMk id="4" creationId="{E44845DE-6427-4E3F-BCAE-AFB4B2711E24}"/>
          </ac:spMkLst>
        </pc:spChg>
      </pc:sldChg>
      <pc:sldChg chg="modSp">
        <pc:chgData name="Olivia Rutherford" userId="S::olivia.rutherford@communities.gov.uk::212f8419-7bf4-42a7-a601-df83daed2153" providerId="AD" clId="Web-{2AE6554D-6123-118C-6B59-65CA6DFDBDA8}" dt="2021-06-28T10:14:22.735" v="64" actId="20577"/>
        <pc:sldMkLst>
          <pc:docMk/>
          <pc:sldMk cId="2857133831" sldId="285"/>
        </pc:sldMkLst>
        <pc:spChg chg="mod">
          <ac:chgData name="Olivia Rutherford" userId="S::olivia.rutherford@communities.gov.uk::212f8419-7bf4-42a7-a601-df83daed2153" providerId="AD" clId="Web-{2AE6554D-6123-118C-6B59-65CA6DFDBDA8}" dt="2021-06-28T10:14:22.735" v="64" actId="20577"/>
          <ac:spMkLst>
            <pc:docMk/>
            <pc:sldMk cId="2857133831" sldId="285"/>
            <ac:spMk id="7" creationId="{1BD2205A-7DD1-4A8A-B3DB-398D7149B831}"/>
          </ac:spMkLst>
        </pc:spChg>
      </pc:sldChg>
      <pc:sldChg chg="modSp">
        <pc:chgData name="Olivia Rutherford" userId="S::olivia.rutherford@communities.gov.uk::212f8419-7bf4-42a7-a601-df83daed2153" providerId="AD" clId="Web-{2AE6554D-6123-118C-6B59-65CA6DFDBDA8}" dt="2021-06-28T10:14:23.141" v="66" actId="20577"/>
        <pc:sldMkLst>
          <pc:docMk/>
          <pc:sldMk cId="1481274878" sldId="287"/>
        </pc:sldMkLst>
        <pc:spChg chg="mod">
          <ac:chgData name="Olivia Rutherford" userId="S::olivia.rutherford@communities.gov.uk::212f8419-7bf4-42a7-a601-df83daed2153" providerId="AD" clId="Web-{2AE6554D-6123-118C-6B59-65CA6DFDBDA8}" dt="2021-06-28T10:14:23.141" v="66" actId="20577"/>
          <ac:spMkLst>
            <pc:docMk/>
            <pc:sldMk cId="1481274878" sldId="287"/>
            <ac:spMk id="7" creationId="{1BD2205A-7DD1-4A8A-B3DB-398D7149B831}"/>
          </ac:spMkLst>
        </pc:spChg>
      </pc:sldChg>
    </pc:docChg>
  </pc:docChgLst>
  <pc:docChgLst>
    <pc:chgData name="Louise Shewey" userId="S::louise.shewey@communities.gov.uk::31cbaa91-ede6-4157-be74-c3c8abbae07b" providerId="AD" clId="Web-{A90B27B7-565B-C8B3-251E-F4478AC1F7B7}"/>
    <pc:docChg chg="addSld delSld modSld sldOrd">
      <pc:chgData name="Louise Shewey" userId="S::louise.shewey@communities.gov.uk::31cbaa91-ede6-4157-be74-c3c8abbae07b" providerId="AD" clId="Web-{A90B27B7-565B-C8B3-251E-F4478AC1F7B7}" dt="2021-07-13T10:00:34.688" v="202" actId="20577"/>
      <pc:docMkLst>
        <pc:docMk/>
      </pc:docMkLst>
      <pc:sldChg chg="addSp delSp modSp del mod setBg">
        <pc:chgData name="Louise Shewey" userId="S::louise.shewey@communities.gov.uk::31cbaa91-ede6-4157-be74-c3c8abbae07b" providerId="AD" clId="Web-{A90B27B7-565B-C8B3-251E-F4478AC1F7B7}" dt="2021-07-13T09:24:42.274" v="79"/>
        <pc:sldMkLst>
          <pc:docMk/>
          <pc:sldMk cId="1121908120" sldId="259"/>
        </pc:sldMkLst>
        <pc:spChg chg="del mod ord">
          <ac:chgData name="Louise Shewey" userId="S::louise.shewey@communities.gov.uk::31cbaa91-ede6-4157-be74-c3c8abbae07b" providerId="AD" clId="Web-{A90B27B7-565B-C8B3-251E-F4478AC1F7B7}" dt="2021-07-13T09:24:24.790" v="74"/>
          <ac:spMkLst>
            <pc:docMk/>
            <pc:sldMk cId="1121908120" sldId="259"/>
            <ac:spMk id="2" creationId="{CC8181CC-EBC7-4A11-8BAA-398C0D923D1B}"/>
          </ac:spMkLst>
        </pc:spChg>
        <pc:spChg chg="del mod ord">
          <ac:chgData name="Louise Shewey" userId="S::louise.shewey@communities.gov.uk::31cbaa91-ede6-4157-be74-c3c8abbae07b" providerId="AD" clId="Web-{A90B27B7-565B-C8B3-251E-F4478AC1F7B7}" dt="2021-07-13T09:24:30.946" v="76"/>
          <ac:spMkLst>
            <pc:docMk/>
            <pc:sldMk cId="1121908120" sldId="259"/>
            <ac:spMk id="4" creationId="{02EC8E59-599E-45E3-8C48-DD1D130C544D}"/>
          </ac:spMkLst>
        </pc:spChg>
        <pc:spChg chg="add del">
          <ac:chgData name="Louise Shewey" userId="S::louise.shewey@communities.gov.uk::31cbaa91-ede6-4157-be74-c3c8abbae07b" providerId="AD" clId="Web-{A90B27B7-565B-C8B3-251E-F4478AC1F7B7}" dt="2021-07-13T09:17:21.842" v="42"/>
          <ac:spMkLst>
            <pc:docMk/>
            <pc:sldMk cId="1121908120" sldId="259"/>
            <ac:spMk id="10" creationId="{D7A453D2-15D8-4403-815F-291FA16340D9}"/>
          </ac:spMkLst>
        </pc:spChg>
        <pc:spChg chg="add del">
          <ac:chgData name="Louise Shewey" userId="S::louise.shewey@communities.gov.uk::31cbaa91-ede6-4157-be74-c3c8abbae07b" providerId="AD" clId="Web-{A90B27B7-565B-C8B3-251E-F4478AC1F7B7}" dt="2021-07-13T09:17:21.842" v="42"/>
          <ac:spMkLst>
            <pc:docMk/>
            <pc:sldMk cId="1121908120" sldId="259"/>
            <ac:spMk id="11" creationId="{8161EA6B-09CA-445B-AB0D-8DF76FA92DEF}"/>
          </ac:spMkLst>
        </pc:spChg>
        <pc:spChg chg="add del">
          <ac:chgData name="Louise Shewey" userId="S::louise.shewey@communities.gov.uk::31cbaa91-ede6-4157-be74-c3c8abbae07b" providerId="AD" clId="Web-{A90B27B7-565B-C8B3-251E-F4478AC1F7B7}" dt="2021-07-13T09:16:54.841" v="35"/>
          <ac:spMkLst>
            <pc:docMk/>
            <pc:sldMk cId="1121908120" sldId="259"/>
            <ac:spMk id="13" creationId="{D7A453D2-15D8-4403-815F-291FA16340D9}"/>
          </ac:spMkLst>
        </pc:spChg>
        <pc:spChg chg="add del">
          <ac:chgData name="Louise Shewey" userId="S::louise.shewey@communities.gov.uk::31cbaa91-ede6-4157-be74-c3c8abbae07b" providerId="AD" clId="Web-{A90B27B7-565B-C8B3-251E-F4478AC1F7B7}" dt="2021-07-13T09:16:54.841" v="35"/>
          <ac:spMkLst>
            <pc:docMk/>
            <pc:sldMk cId="1121908120" sldId="259"/>
            <ac:spMk id="15" creationId="{8161EA6B-09CA-445B-AB0D-8DF76FA92DEF}"/>
          </ac:spMkLst>
        </pc:spChg>
        <pc:spChg chg="add del">
          <ac:chgData name="Louise Shewey" userId="S::louise.shewey@communities.gov.uk::31cbaa91-ede6-4157-be74-c3c8abbae07b" providerId="AD" clId="Web-{A90B27B7-565B-C8B3-251E-F4478AC1F7B7}" dt="2021-07-13T09:17:21.842" v="42"/>
          <ac:spMkLst>
            <pc:docMk/>
            <pc:sldMk cId="1121908120" sldId="259"/>
            <ac:spMk id="16" creationId="{B8114C98-A349-4111-A123-E8EAB86ABE30}"/>
          </ac:spMkLst>
        </pc:spChg>
        <pc:spChg chg="add del">
          <ac:chgData name="Louise Shewey" userId="S::louise.shewey@communities.gov.uk::31cbaa91-ede6-4157-be74-c3c8abbae07b" providerId="AD" clId="Web-{A90B27B7-565B-C8B3-251E-F4478AC1F7B7}" dt="2021-07-13T09:17:21.842" v="42"/>
          <ac:spMkLst>
            <pc:docMk/>
            <pc:sldMk cId="1121908120" sldId="259"/>
            <ac:spMk id="30" creationId="{E2D3D3F2-ABBB-4453-B1C5-1BEBF7E4DD56}"/>
          </ac:spMkLst>
        </pc:spChg>
        <pc:spChg chg="add del">
          <ac:chgData name="Louise Shewey" userId="S::louise.shewey@communities.gov.uk::31cbaa91-ede6-4157-be74-c3c8abbae07b" providerId="AD" clId="Web-{A90B27B7-565B-C8B3-251E-F4478AC1F7B7}" dt="2021-07-13T09:16:54.841" v="35"/>
          <ac:spMkLst>
            <pc:docMk/>
            <pc:sldMk cId="1121908120" sldId="259"/>
            <ac:spMk id="31" creationId="{B8114C98-A349-4111-A123-E8EAB86ABE30}"/>
          </ac:spMkLst>
        </pc:spChg>
        <pc:spChg chg="add del">
          <ac:chgData name="Louise Shewey" userId="S::louise.shewey@communities.gov.uk::31cbaa91-ede6-4157-be74-c3c8abbae07b" providerId="AD" clId="Web-{A90B27B7-565B-C8B3-251E-F4478AC1F7B7}" dt="2021-07-13T09:19:49.845" v="50"/>
          <ac:spMkLst>
            <pc:docMk/>
            <pc:sldMk cId="1121908120" sldId="259"/>
            <ac:spMk id="38" creationId="{D7A453D2-15D8-4403-815F-291FA16340D9}"/>
          </ac:spMkLst>
        </pc:spChg>
        <pc:spChg chg="add del">
          <ac:chgData name="Louise Shewey" userId="S::louise.shewey@communities.gov.uk::31cbaa91-ede6-4157-be74-c3c8abbae07b" providerId="AD" clId="Web-{A90B27B7-565B-C8B3-251E-F4478AC1F7B7}" dt="2021-07-13T09:16:54.841" v="35"/>
          <ac:spMkLst>
            <pc:docMk/>
            <pc:sldMk cId="1121908120" sldId="259"/>
            <ac:spMk id="39" creationId="{E2D3D3F2-ABBB-4453-B1C5-1BEBF7E4DD56}"/>
          </ac:spMkLst>
        </pc:spChg>
        <pc:spChg chg="add del">
          <ac:chgData name="Louise Shewey" userId="S::louise.shewey@communities.gov.uk::31cbaa91-ede6-4157-be74-c3c8abbae07b" providerId="AD" clId="Web-{A90B27B7-565B-C8B3-251E-F4478AC1F7B7}" dt="2021-07-13T09:19:49.845" v="50"/>
          <ac:spMkLst>
            <pc:docMk/>
            <pc:sldMk cId="1121908120" sldId="259"/>
            <ac:spMk id="40" creationId="{8161EA6B-09CA-445B-AB0D-8DF76FA92DEF}"/>
          </ac:spMkLst>
        </pc:spChg>
        <pc:spChg chg="add del">
          <ac:chgData name="Louise Shewey" userId="S::louise.shewey@communities.gov.uk::31cbaa91-ede6-4157-be74-c3c8abbae07b" providerId="AD" clId="Web-{A90B27B7-565B-C8B3-251E-F4478AC1F7B7}" dt="2021-07-13T09:19:49.845" v="50"/>
          <ac:spMkLst>
            <pc:docMk/>
            <pc:sldMk cId="1121908120" sldId="259"/>
            <ac:spMk id="48" creationId="{B8114C98-A349-4111-A123-E8EAB86ABE30}"/>
          </ac:spMkLst>
        </pc:spChg>
        <pc:spChg chg="add del">
          <ac:chgData name="Louise Shewey" userId="S::louise.shewey@communities.gov.uk::31cbaa91-ede6-4157-be74-c3c8abbae07b" providerId="AD" clId="Web-{A90B27B7-565B-C8B3-251E-F4478AC1F7B7}" dt="2021-07-13T09:19:49.845" v="50"/>
          <ac:spMkLst>
            <pc:docMk/>
            <pc:sldMk cId="1121908120" sldId="259"/>
            <ac:spMk id="50" creationId="{E2D3D3F2-ABBB-4453-B1C5-1BEBF7E4DD56}"/>
          </ac:spMkLst>
        </pc:spChg>
        <pc:spChg chg="add">
          <ac:chgData name="Louise Shewey" userId="S::louise.shewey@communities.gov.uk::31cbaa91-ede6-4157-be74-c3c8abbae07b" providerId="AD" clId="Web-{A90B27B7-565B-C8B3-251E-F4478AC1F7B7}" dt="2021-07-13T09:23:30.507" v="64"/>
          <ac:spMkLst>
            <pc:docMk/>
            <pc:sldMk cId="1121908120" sldId="259"/>
            <ac:spMk id="53" creationId="{ED8B6D54-FC27-4E04-A357-8406238B82B8}"/>
          </ac:spMkLst>
        </pc:spChg>
        <pc:spChg chg="add mod">
          <ac:chgData name="Louise Shewey" userId="S::louise.shewey@communities.gov.uk::31cbaa91-ede6-4157-be74-c3c8abbae07b" providerId="AD" clId="Web-{A90B27B7-565B-C8B3-251E-F4478AC1F7B7}" dt="2021-07-13T09:24:24.790" v="74"/>
          <ac:spMkLst>
            <pc:docMk/>
            <pc:sldMk cId="1121908120" sldId="259"/>
            <ac:spMk id="55" creationId="{27D20349-7036-4D09-8877-FC71DB9835A4}"/>
          </ac:spMkLst>
        </pc:spChg>
        <pc:spChg chg="add">
          <ac:chgData name="Louise Shewey" userId="S::louise.shewey@communities.gov.uk::31cbaa91-ede6-4157-be74-c3c8abbae07b" providerId="AD" clId="Web-{A90B27B7-565B-C8B3-251E-F4478AC1F7B7}" dt="2021-07-13T09:19:49.845" v="50"/>
          <ac:spMkLst>
            <pc:docMk/>
            <pc:sldMk cId="1121908120" sldId="259"/>
            <ac:spMk id="56" creationId="{7A976E23-29EC-4E20-9EF6-B7CC4A8210C3}"/>
          </ac:spMkLst>
        </pc:spChg>
        <pc:spChg chg="add">
          <ac:chgData name="Louise Shewey" userId="S::louise.shewey@communities.gov.uk::31cbaa91-ede6-4157-be74-c3c8abbae07b" providerId="AD" clId="Web-{A90B27B7-565B-C8B3-251E-F4478AC1F7B7}" dt="2021-07-13T09:19:49.845" v="50"/>
          <ac:spMkLst>
            <pc:docMk/>
            <pc:sldMk cId="1121908120" sldId="259"/>
            <ac:spMk id="58" creationId="{DF5FCEC6-E657-46F1-925F-13ED192124CE}"/>
          </ac:spMkLst>
        </pc:spChg>
        <pc:spChg chg="add">
          <ac:chgData name="Louise Shewey" userId="S::louise.shewey@communities.gov.uk::31cbaa91-ede6-4157-be74-c3c8abbae07b" providerId="AD" clId="Web-{A90B27B7-565B-C8B3-251E-F4478AC1F7B7}" dt="2021-07-13T09:19:49.845" v="50"/>
          <ac:spMkLst>
            <pc:docMk/>
            <pc:sldMk cId="1121908120" sldId="259"/>
            <ac:spMk id="68" creationId="{FF0BDB76-BCEC-498E-BA26-C763CD9FA3E7}"/>
          </ac:spMkLst>
        </pc:spChg>
        <pc:spChg chg="add">
          <ac:chgData name="Louise Shewey" userId="S::louise.shewey@communities.gov.uk::31cbaa91-ede6-4157-be74-c3c8abbae07b" providerId="AD" clId="Web-{A90B27B7-565B-C8B3-251E-F4478AC1F7B7}" dt="2021-07-13T09:19:49.845" v="50"/>
          <ac:spMkLst>
            <pc:docMk/>
            <pc:sldMk cId="1121908120" sldId="259"/>
            <ac:spMk id="82" creationId="{1452CEF2-C9EC-4C15-99E4-C781AB08AB91}"/>
          </ac:spMkLst>
        </pc:spChg>
        <pc:grpChg chg="add del">
          <ac:chgData name="Louise Shewey" userId="S::louise.shewey@communities.gov.uk::31cbaa91-ede6-4157-be74-c3c8abbae07b" providerId="AD" clId="Web-{A90B27B7-565B-C8B3-251E-F4478AC1F7B7}" dt="2021-07-13T09:17:21.842" v="42"/>
          <ac:grpSpMkLst>
            <pc:docMk/>
            <pc:sldMk cId="1121908120" sldId="259"/>
            <ac:grpSpMk id="12" creationId="{9AB7365C-2583-4DC5-97E2-F1417C43F4CD}"/>
          </ac:grpSpMkLst>
        </pc:grpChg>
        <pc:grpChg chg="add del">
          <ac:chgData name="Louise Shewey" userId="S::louise.shewey@communities.gov.uk::31cbaa91-ede6-4157-be74-c3c8abbae07b" providerId="AD" clId="Web-{A90B27B7-565B-C8B3-251E-F4478AC1F7B7}" dt="2021-07-13T09:17:21.842" v="42"/>
          <ac:grpSpMkLst>
            <pc:docMk/>
            <pc:sldMk cId="1121908120" sldId="259"/>
            <ac:grpSpMk id="14" creationId="{AF19A774-30A5-488B-9BAF-629C6440294E}"/>
          </ac:grpSpMkLst>
        </pc:grpChg>
        <pc:grpChg chg="add del">
          <ac:chgData name="Louise Shewey" userId="S::louise.shewey@communities.gov.uk::31cbaa91-ede6-4157-be74-c3c8abbae07b" providerId="AD" clId="Web-{A90B27B7-565B-C8B3-251E-F4478AC1F7B7}" dt="2021-07-13T09:16:54.841" v="35"/>
          <ac:grpSpMkLst>
            <pc:docMk/>
            <pc:sldMk cId="1121908120" sldId="259"/>
            <ac:grpSpMk id="17" creationId="{7F277EAE-FC73-4AE5-9BDB-0BE814F95405}"/>
          </ac:grpSpMkLst>
        </pc:grpChg>
        <pc:grpChg chg="add del">
          <ac:chgData name="Louise Shewey" userId="S::louise.shewey@communities.gov.uk::31cbaa91-ede6-4157-be74-c3c8abbae07b" providerId="AD" clId="Web-{A90B27B7-565B-C8B3-251E-F4478AC1F7B7}" dt="2021-07-13T09:17:21.842" v="42"/>
          <ac:grpSpMkLst>
            <pc:docMk/>
            <pc:sldMk cId="1121908120" sldId="259"/>
            <ac:grpSpMk id="24" creationId="{670FB431-AE18-414D-92F4-1D12D1991152}"/>
          </ac:grpSpMkLst>
        </pc:grpChg>
        <pc:grpChg chg="add del">
          <ac:chgData name="Louise Shewey" userId="S::louise.shewey@communities.gov.uk::31cbaa91-ede6-4157-be74-c3c8abbae07b" providerId="AD" clId="Web-{A90B27B7-565B-C8B3-251E-F4478AC1F7B7}" dt="2021-07-13T09:16:54.841" v="35"/>
          <ac:grpSpMkLst>
            <pc:docMk/>
            <pc:sldMk cId="1121908120" sldId="259"/>
            <ac:grpSpMk id="25" creationId="{AF19A774-30A5-488B-9BAF-629C6440294E}"/>
          </ac:grpSpMkLst>
        </pc:grpChg>
        <pc:grpChg chg="add del">
          <ac:chgData name="Louise Shewey" userId="S::louise.shewey@communities.gov.uk::31cbaa91-ede6-4157-be74-c3c8abbae07b" providerId="AD" clId="Web-{A90B27B7-565B-C8B3-251E-F4478AC1F7B7}" dt="2021-07-13T09:17:21.842" v="42"/>
          <ac:grpSpMkLst>
            <pc:docMk/>
            <pc:sldMk cId="1121908120" sldId="259"/>
            <ac:grpSpMk id="32" creationId="{8214E4A5-A0D2-42C4-8D14-D2A7E495F041}"/>
          </ac:grpSpMkLst>
        </pc:grpChg>
        <pc:grpChg chg="add del">
          <ac:chgData name="Louise Shewey" userId="S::louise.shewey@communities.gov.uk::31cbaa91-ede6-4157-be74-c3c8abbae07b" providerId="AD" clId="Web-{A90B27B7-565B-C8B3-251E-F4478AC1F7B7}" dt="2021-07-13T09:16:54.841" v="35"/>
          <ac:grpSpMkLst>
            <pc:docMk/>
            <pc:sldMk cId="1121908120" sldId="259"/>
            <ac:grpSpMk id="33" creationId="{670FB431-AE18-414D-92F4-1D12D1991152}"/>
          </ac:grpSpMkLst>
        </pc:grpChg>
        <pc:grpChg chg="add del">
          <ac:chgData name="Louise Shewey" userId="S::louise.shewey@communities.gov.uk::31cbaa91-ede6-4157-be74-c3c8abbae07b" providerId="AD" clId="Web-{A90B27B7-565B-C8B3-251E-F4478AC1F7B7}" dt="2021-07-13T09:16:54.841" v="35"/>
          <ac:grpSpMkLst>
            <pc:docMk/>
            <pc:sldMk cId="1121908120" sldId="259"/>
            <ac:grpSpMk id="41" creationId="{8214E4A5-A0D2-42C4-8D14-D2A7E495F041}"/>
          </ac:grpSpMkLst>
        </pc:grpChg>
        <pc:grpChg chg="add del">
          <ac:chgData name="Louise Shewey" userId="S::louise.shewey@communities.gov.uk::31cbaa91-ede6-4157-be74-c3c8abbae07b" providerId="AD" clId="Web-{A90B27B7-565B-C8B3-251E-F4478AC1F7B7}" dt="2021-07-13T09:19:49.845" v="50"/>
          <ac:grpSpMkLst>
            <pc:docMk/>
            <pc:sldMk cId="1121908120" sldId="259"/>
            <ac:grpSpMk id="46" creationId="{9AB7365C-2583-4DC5-97E2-F1417C43F4CD}"/>
          </ac:grpSpMkLst>
        </pc:grpChg>
        <pc:grpChg chg="add del">
          <ac:chgData name="Louise Shewey" userId="S::louise.shewey@communities.gov.uk::31cbaa91-ede6-4157-be74-c3c8abbae07b" providerId="AD" clId="Web-{A90B27B7-565B-C8B3-251E-F4478AC1F7B7}" dt="2021-07-13T09:19:49.845" v="50"/>
          <ac:grpSpMkLst>
            <pc:docMk/>
            <pc:sldMk cId="1121908120" sldId="259"/>
            <ac:grpSpMk id="47" creationId="{AF19A774-30A5-488B-9BAF-629C6440294E}"/>
          </ac:grpSpMkLst>
        </pc:grpChg>
        <pc:grpChg chg="add del">
          <ac:chgData name="Louise Shewey" userId="S::louise.shewey@communities.gov.uk::31cbaa91-ede6-4157-be74-c3c8abbae07b" providerId="AD" clId="Web-{A90B27B7-565B-C8B3-251E-F4478AC1F7B7}" dt="2021-07-13T09:19:49.845" v="50"/>
          <ac:grpSpMkLst>
            <pc:docMk/>
            <pc:sldMk cId="1121908120" sldId="259"/>
            <ac:grpSpMk id="49" creationId="{670FB431-AE18-414D-92F4-1D12D1991152}"/>
          </ac:grpSpMkLst>
        </pc:grpChg>
        <pc:grpChg chg="add del">
          <ac:chgData name="Louise Shewey" userId="S::louise.shewey@communities.gov.uk::31cbaa91-ede6-4157-be74-c3c8abbae07b" providerId="AD" clId="Web-{A90B27B7-565B-C8B3-251E-F4478AC1F7B7}" dt="2021-07-13T09:19:49.845" v="50"/>
          <ac:grpSpMkLst>
            <pc:docMk/>
            <pc:sldMk cId="1121908120" sldId="259"/>
            <ac:grpSpMk id="51" creationId="{8214E4A5-A0D2-42C4-8D14-D2A7E495F041}"/>
          </ac:grpSpMkLst>
        </pc:grpChg>
        <pc:grpChg chg="add del mod">
          <ac:chgData name="Louise Shewey" userId="S::louise.shewey@communities.gov.uk::31cbaa91-ede6-4157-be74-c3c8abbae07b" providerId="AD" clId="Web-{A90B27B7-565B-C8B3-251E-F4478AC1F7B7}" dt="2021-07-13T09:24:39.071" v="78"/>
          <ac:grpSpMkLst>
            <pc:docMk/>
            <pc:sldMk cId="1121908120" sldId="259"/>
            <ac:grpSpMk id="52" creationId="{B4740775-9FAE-4D30-B50B-34E4B4F53C82}"/>
          </ac:grpSpMkLst>
        </pc:grpChg>
        <pc:grpChg chg="add">
          <ac:chgData name="Louise Shewey" userId="S::louise.shewey@communities.gov.uk::31cbaa91-ede6-4157-be74-c3c8abbae07b" providerId="AD" clId="Web-{A90B27B7-565B-C8B3-251E-F4478AC1F7B7}" dt="2021-07-13T09:19:49.845" v="50"/>
          <ac:grpSpMkLst>
            <pc:docMk/>
            <pc:sldMk cId="1121908120" sldId="259"/>
            <ac:grpSpMk id="60" creationId="{A87B4425-5DCC-4CB0-A57F-5A6240FBDB34}"/>
          </ac:grpSpMkLst>
        </pc:grpChg>
        <pc:grpChg chg="add">
          <ac:chgData name="Louise Shewey" userId="S::louise.shewey@communities.gov.uk::31cbaa91-ede6-4157-be74-c3c8abbae07b" providerId="AD" clId="Web-{A90B27B7-565B-C8B3-251E-F4478AC1F7B7}" dt="2021-07-13T09:19:49.845" v="50"/>
          <ac:grpSpMkLst>
            <pc:docMk/>
            <pc:sldMk cId="1121908120" sldId="259"/>
            <ac:grpSpMk id="70" creationId="{DD8DF5DF-A251-4BC2-8965-4EDDD01FC56E}"/>
          </ac:grpSpMkLst>
        </pc:grpChg>
        <pc:grpChg chg="add">
          <ac:chgData name="Louise Shewey" userId="S::louise.shewey@communities.gov.uk::31cbaa91-ede6-4157-be74-c3c8abbae07b" providerId="AD" clId="Web-{A90B27B7-565B-C8B3-251E-F4478AC1F7B7}" dt="2021-07-13T09:19:49.845" v="50"/>
          <ac:grpSpMkLst>
            <pc:docMk/>
            <pc:sldMk cId="1121908120" sldId="259"/>
            <ac:grpSpMk id="76" creationId="{5ED40922-D4A1-4CC1-9392-813DA6447CC2}"/>
          </ac:grpSpMkLst>
        </pc:grpChg>
        <pc:grpChg chg="add">
          <ac:chgData name="Louise Shewey" userId="S::louise.shewey@communities.gov.uk::31cbaa91-ede6-4157-be74-c3c8abbae07b" providerId="AD" clId="Web-{A90B27B7-565B-C8B3-251E-F4478AC1F7B7}" dt="2021-07-13T09:19:49.845" v="50"/>
          <ac:grpSpMkLst>
            <pc:docMk/>
            <pc:sldMk cId="1121908120" sldId="259"/>
            <ac:grpSpMk id="84" creationId="{600459E6-26A3-4EAC-A34C-D0792D88CC26}"/>
          </ac:grpSpMkLst>
        </pc:grpChg>
        <pc:picChg chg="add mod ord modCrop">
          <ac:chgData name="Louise Shewey" userId="S::louise.shewey@communities.gov.uk::31cbaa91-ede6-4157-be74-c3c8abbae07b" providerId="AD" clId="Web-{A90B27B7-565B-C8B3-251E-F4478AC1F7B7}" dt="2021-07-13T09:21:24.895" v="58"/>
          <ac:picMkLst>
            <pc:docMk/>
            <pc:sldMk cId="1121908120" sldId="259"/>
            <ac:picMk id="3" creationId="{E32FB7B2-654B-4009-8291-49C0652B5400}"/>
          </ac:picMkLst>
        </pc:picChg>
        <pc:picChg chg="add del mod">
          <ac:chgData name="Louise Shewey" userId="S::louise.shewey@communities.gov.uk::31cbaa91-ede6-4157-be74-c3c8abbae07b" providerId="AD" clId="Web-{A90B27B7-565B-C8B3-251E-F4478AC1F7B7}" dt="2021-07-13T09:10:29.613" v="5"/>
          <ac:picMkLst>
            <pc:docMk/>
            <pc:sldMk cId="1121908120" sldId="259"/>
            <ac:picMk id="5" creationId="{8CBD1B3F-D156-4743-BE77-60FA0F8D672E}"/>
          </ac:picMkLst>
        </pc:picChg>
        <pc:picChg chg="add mod ord modCrop">
          <ac:chgData name="Louise Shewey" userId="S::louise.shewey@communities.gov.uk::31cbaa91-ede6-4157-be74-c3c8abbae07b" providerId="AD" clId="Web-{A90B27B7-565B-C8B3-251E-F4478AC1F7B7}" dt="2021-07-13T09:21:36.442" v="60"/>
          <ac:picMkLst>
            <pc:docMk/>
            <pc:sldMk cId="1121908120" sldId="259"/>
            <ac:picMk id="6" creationId="{16F47F50-039F-4828-8B97-63D95A579458}"/>
          </ac:picMkLst>
        </pc:picChg>
        <pc:picChg chg="add mod ord modCrop">
          <ac:chgData name="Louise Shewey" userId="S::louise.shewey@communities.gov.uk::31cbaa91-ede6-4157-be74-c3c8abbae07b" providerId="AD" clId="Web-{A90B27B7-565B-C8B3-251E-F4478AC1F7B7}" dt="2021-07-13T09:21:54.770" v="62"/>
          <ac:picMkLst>
            <pc:docMk/>
            <pc:sldMk cId="1121908120" sldId="259"/>
            <ac:picMk id="7" creationId="{35EDE4B3-B408-4406-B691-7D4E5A5C73D9}"/>
          </ac:picMkLst>
        </pc:picChg>
        <pc:picChg chg="add mod modCrop">
          <ac:chgData name="Louise Shewey" userId="S::louise.shewey@communities.gov.uk::31cbaa91-ede6-4157-be74-c3c8abbae07b" providerId="AD" clId="Web-{A90B27B7-565B-C8B3-251E-F4478AC1F7B7}" dt="2021-07-13T09:20:38.456" v="56"/>
          <ac:picMkLst>
            <pc:docMk/>
            <pc:sldMk cId="1121908120" sldId="259"/>
            <ac:picMk id="8" creationId="{E38736B6-20CD-4C3A-A279-9B8E11FCE0F2}"/>
          </ac:picMkLst>
        </pc:picChg>
        <pc:picChg chg="add del mod">
          <ac:chgData name="Louise Shewey" userId="S::louise.shewey@communities.gov.uk::31cbaa91-ede6-4157-be74-c3c8abbae07b" providerId="AD" clId="Web-{A90B27B7-565B-C8B3-251E-F4478AC1F7B7}" dt="2021-07-13T09:18:32.437" v="46"/>
          <ac:picMkLst>
            <pc:docMk/>
            <pc:sldMk cId="1121908120" sldId="259"/>
            <ac:picMk id="9" creationId="{4E99EFFF-4B0F-4E30-91D7-413B9A9DBB20}"/>
          </ac:picMkLst>
        </pc:picChg>
      </pc:sldChg>
      <pc:sldChg chg="addSp delSp modSp">
        <pc:chgData name="Louise Shewey" userId="S::louise.shewey@communities.gov.uk::31cbaa91-ede6-4157-be74-c3c8abbae07b" providerId="AD" clId="Web-{A90B27B7-565B-C8B3-251E-F4478AC1F7B7}" dt="2021-07-13T09:41:57.160" v="123" actId="20577"/>
        <pc:sldMkLst>
          <pc:docMk/>
          <pc:sldMk cId="3462640162" sldId="261"/>
        </pc:sldMkLst>
        <pc:spChg chg="add del">
          <ac:chgData name="Louise Shewey" userId="S::louise.shewey@communities.gov.uk::31cbaa91-ede6-4157-be74-c3c8abbae07b" providerId="AD" clId="Web-{A90B27B7-565B-C8B3-251E-F4478AC1F7B7}" dt="2021-07-13T09:18:49.797" v="49"/>
          <ac:spMkLst>
            <pc:docMk/>
            <pc:sldMk cId="3462640162" sldId="261"/>
            <ac:spMk id="2" creationId="{3CD9821E-944A-4489-919D-7F39CD17B6F1}"/>
          </ac:spMkLst>
        </pc:spChg>
        <pc:spChg chg="mod">
          <ac:chgData name="Louise Shewey" userId="S::louise.shewey@communities.gov.uk::31cbaa91-ede6-4157-be74-c3c8abbae07b" providerId="AD" clId="Web-{A90B27B7-565B-C8B3-251E-F4478AC1F7B7}" dt="2021-07-13T09:41:57.160" v="123" actId="20577"/>
          <ac:spMkLst>
            <pc:docMk/>
            <pc:sldMk cId="3462640162" sldId="261"/>
            <ac:spMk id="4" creationId="{B11BBD09-B108-4723-9A18-FCE409956CB0}"/>
          </ac:spMkLst>
        </pc:spChg>
        <pc:spChg chg="mod">
          <ac:chgData name="Louise Shewey" userId="S::louise.shewey@communities.gov.uk::31cbaa91-ede6-4157-be74-c3c8abbae07b" providerId="AD" clId="Web-{A90B27B7-565B-C8B3-251E-F4478AC1F7B7}" dt="2021-07-13T09:41:20.190" v="117" actId="20577"/>
          <ac:spMkLst>
            <pc:docMk/>
            <pc:sldMk cId="3462640162" sldId="261"/>
            <ac:spMk id="6" creationId="{9E34D87E-100A-438C-A57D-DCCA4E363382}"/>
          </ac:spMkLst>
        </pc:spChg>
      </pc:sldChg>
      <pc:sldChg chg="modSp">
        <pc:chgData name="Louise Shewey" userId="S::louise.shewey@communities.gov.uk::31cbaa91-ede6-4157-be74-c3c8abbae07b" providerId="AD" clId="Web-{A90B27B7-565B-C8B3-251E-F4478AC1F7B7}" dt="2021-07-13T09:43:34.912" v="134" actId="20577"/>
        <pc:sldMkLst>
          <pc:docMk/>
          <pc:sldMk cId="3254379962" sldId="263"/>
        </pc:sldMkLst>
        <pc:spChg chg="mod">
          <ac:chgData name="Louise Shewey" userId="S::louise.shewey@communities.gov.uk::31cbaa91-ede6-4157-be74-c3c8abbae07b" providerId="AD" clId="Web-{A90B27B7-565B-C8B3-251E-F4478AC1F7B7}" dt="2021-07-13T09:43:13.755" v="133" actId="20577"/>
          <ac:spMkLst>
            <pc:docMk/>
            <pc:sldMk cId="3254379962" sldId="263"/>
            <ac:spMk id="3" creationId="{A3E1A755-3698-4321-A102-A88761A84A8B}"/>
          </ac:spMkLst>
        </pc:spChg>
        <pc:spChg chg="mod">
          <ac:chgData name="Louise Shewey" userId="S::louise.shewey@communities.gov.uk::31cbaa91-ede6-4157-be74-c3c8abbae07b" providerId="AD" clId="Web-{A90B27B7-565B-C8B3-251E-F4478AC1F7B7}" dt="2021-07-13T09:43:02.740" v="131" actId="1076"/>
          <ac:spMkLst>
            <pc:docMk/>
            <pc:sldMk cId="3254379962" sldId="263"/>
            <ac:spMk id="5" creationId="{77ABD4E4-FDAD-4B14-9A83-2826B724C966}"/>
          </ac:spMkLst>
        </pc:spChg>
        <pc:spChg chg="mod">
          <ac:chgData name="Louise Shewey" userId="S::louise.shewey@communities.gov.uk::31cbaa91-ede6-4157-be74-c3c8abbae07b" providerId="AD" clId="Web-{A90B27B7-565B-C8B3-251E-F4478AC1F7B7}" dt="2021-07-13T09:43:34.912" v="134" actId="20577"/>
          <ac:spMkLst>
            <pc:docMk/>
            <pc:sldMk cId="3254379962" sldId="263"/>
            <ac:spMk id="8" creationId="{26D4EFCE-8773-46B6-A4BB-0DF83F3C71EE}"/>
          </ac:spMkLst>
        </pc:spChg>
      </pc:sldChg>
      <pc:sldChg chg="modSp">
        <pc:chgData name="Louise Shewey" userId="S::louise.shewey@communities.gov.uk::31cbaa91-ede6-4157-be74-c3c8abbae07b" providerId="AD" clId="Web-{A90B27B7-565B-C8B3-251E-F4478AC1F7B7}" dt="2021-07-13T09:46:02.775" v="151" actId="20577"/>
        <pc:sldMkLst>
          <pc:docMk/>
          <pc:sldMk cId="4161539806" sldId="264"/>
        </pc:sldMkLst>
        <pc:spChg chg="mod">
          <ac:chgData name="Louise Shewey" userId="S::louise.shewey@communities.gov.uk::31cbaa91-ede6-4157-be74-c3c8abbae07b" providerId="AD" clId="Web-{A90B27B7-565B-C8B3-251E-F4478AC1F7B7}" dt="2021-07-13T09:46:02.775" v="151" actId="20577"/>
          <ac:spMkLst>
            <pc:docMk/>
            <pc:sldMk cId="4161539806" sldId="264"/>
            <ac:spMk id="2" creationId="{080A3C31-2BA5-4E85-B18F-F173B16FAAC1}"/>
          </ac:spMkLst>
        </pc:spChg>
        <pc:spChg chg="mod">
          <ac:chgData name="Louise Shewey" userId="S::louise.shewey@communities.gov.uk::31cbaa91-ede6-4157-be74-c3c8abbae07b" providerId="AD" clId="Web-{A90B27B7-565B-C8B3-251E-F4478AC1F7B7}" dt="2021-07-13T09:44:27.835" v="139" actId="20577"/>
          <ac:spMkLst>
            <pc:docMk/>
            <pc:sldMk cId="4161539806" sldId="264"/>
            <ac:spMk id="4" creationId="{702DA2A6-83EA-44FC-A73A-C2266839D2DB}"/>
          </ac:spMkLst>
        </pc:spChg>
        <pc:spChg chg="mod">
          <ac:chgData name="Louise Shewey" userId="S::louise.shewey@communities.gov.uk::31cbaa91-ede6-4157-be74-c3c8abbae07b" providerId="AD" clId="Web-{A90B27B7-565B-C8B3-251E-F4478AC1F7B7}" dt="2021-07-13T09:44:19.570" v="137" actId="20577"/>
          <ac:spMkLst>
            <pc:docMk/>
            <pc:sldMk cId="4161539806" sldId="264"/>
            <ac:spMk id="5" creationId="{0E5F6B1D-25CA-4F8C-95E3-BF5DDE8C2597}"/>
          </ac:spMkLst>
        </pc:spChg>
      </pc:sldChg>
      <pc:sldChg chg="modSp">
        <pc:chgData name="Louise Shewey" userId="S::louise.shewey@communities.gov.uk::31cbaa91-ede6-4157-be74-c3c8abbae07b" providerId="AD" clId="Web-{A90B27B7-565B-C8B3-251E-F4478AC1F7B7}" dt="2021-07-13T09:59:33.374" v="192" actId="14100"/>
        <pc:sldMkLst>
          <pc:docMk/>
          <pc:sldMk cId="826730135" sldId="272"/>
        </pc:sldMkLst>
        <pc:spChg chg="mod">
          <ac:chgData name="Louise Shewey" userId="S::louise.shewey@communities.gov.uk::31cbaa91-ede6-4157-be74-c3c8abbae07b" providerId="AD" clId="Web-{A90B27B7-565B-C8B3-251E-F4478AC1F7B7}" dt="2021-07-13T09:59:33.374" v="192" actId="14100"/>
          <ac:spMkLst>
            <pc:docMk/>
            <pc:sldMk cId="826730135" sldId="272"/>
            <ac:spMk id="7" creationId="{1BD2205A-7DD1-4A8A-B3DB-398D7149B831}"/>
          </ac:spMkLst>
        </pc:spChg>
      </pc:sldChg>
      <pc:sldChg chg="modSp">
        <pc:chgData name="Louise Shewey" userId="S::louise.shewey@communities.gov.uk::31cbaa91-ede6-4157-be74-c3c8abbae07b" providerId="AD" clId="Web-{A90B27B7-565B-C8B3-251E-F4478AC1F7B7}" dt="2021-07-13T10:00:34.688" v="202" actId="20577"/>
        <pc:sldMkLst>
          <pc:docMk/>
          <pc:sldMk cId="2531800048" sldId="290"/>
        </pc:sldMkLst>
        <pc:spChg chg="mod">
          <ac:chgData name="Louise Shewey" userId="S::louise.shewey@communities.gov.uk::31cbaa91-ede6-4157-be74-c3c8abbae07b" providerId="AD" clId="Web-{A90B27B7-565B-C8B3-251E-F4478AC1F7B7}" dt="2021-07-13T10:00:34.688" v="202" actId="20577"/>
          <ac:spMkLst>
            <pc:docMk/>
            <pc:sldMk cId="2531800048" sldId="290"/>
            <ac:spMk id="7" creationId="{1BD2205A-7DD1-4A8A-B3DB-398D7149B831}"/>
          </ac:spMkLst>
        </pc:spChg>
      </pc:sldChg>
      <pc:sldChg chg="modSp">
        <pc:chgData name="Louise Shewey" userId="S::louise.shewey@communities.gov.uk::31cbaa91-ede6-4157-be74-c3c8abbae07b" providerId="AD" clId="Web-{A90B27B7-565B-C8B3-251E-F4478AC1F7B7}" dt="2021-07-13T09:56:32.979" v="176" actId="20577"/>
        <pc:sldMkLst>
          <pc:docMk/>
          <pc:sldMk cId="1218845108" sldId="292"/>
        </pc:sldMkLst>
        <pc:spChg chg="mod">
          <ac:chgData name="Louise Shewey" userId="S::louise.shewey@communities.gov.uk::31cbaa91-ede6-4157-be74-c3c8abbae07b" providerId="AD" clId="Web-{A90B27B7-565B-C8B3-251E-F4478AC1F7B7}" dt="2021-07-13T09:56:32.979" v="176" actId="20577"/>
          <ac:spMkLst>
            <pc:docMk/>
            <pc:sldMk cId="1218845108" sldId="292"/>
            <ac:spMk id="3" creationId="{E3E7F720-3781-4D14-8170-D5514E9B6731}"/>
          </ac:spMkLst>
        </pc:spChg>
      </pc:sldChg>
      <pc:sldChg chg="modSp">
        <pc:chgData name="Louise Shewey" userId="S::louise.shewey@communities.gov.uk::31cbaa91-ede6-4157-be74-c3c8abbae07b" providerId="AD" clId="Web-{A90B27B7-565B-C8B3-251E-F4478AC1F7B7}" dt="2021-07-13T09:55:44.712" v="171" actId="20577"/>
        <pc:sldMkLst>
          <pc:docMk/>
          <pc:sldMk cId="3722160652" sldId="293"/>
        </pc:sldMkLst>
        <pc:spChg chg="mod">
          <ac:chgData name="Louise Shewey" userId="S::louise.shewey@communities.gov.uk::31cbaa91-ede6-4157-be74-c3c8abbae07b" providerId="AD" clId="Web-{A90B27B7-565B-C8B3-251E-F4478AC1F7B7}" dt="2021-07-13T09:55:44.712" v="171" actId="20577"/>
          <ac:spMkLst>
            <pc:docMk/>
            <pc:sldMk cId="3722160652" sldId="293"/>
            <ac:spMk id="2" creationId="{080A3C31-2BA5-4E85-B18F-F173B16FAAC1}"/>
          </ac:spMkLst>
        </pc:spChg>
      </pc:sldChg>
      <pc:sldChg chg="modSp">
        <pc:chgData name="Louise Shewey" userId="S::louise.shewey@communities.gov.uk::31cbaa91-ede6-4157-be74-c3c8abbae07b" providerId="AD" clId="Web-{A90B27B7-565B-C8B3-251E-F4478AC1F7B7}" dt="2021-07-13T09:42:42.739" v="127" actId="1076"/>
        <pc:sldMkLst>
          <pc:docMk/>
          <pc:sldMk cId="1707487770" sldId="294"/>
        </pc:sldMkLst>
        <pc:spChg chg="mod">
          <ac:chgData name="Louise Shewey" userId="S::louise.shewey@communities.gov.uk::31cbaa91-ede6-4157-be74-c3c8abbae07b" providerId="AD" clId="Web-{A90B27B7-565B-C8B3-251E-F4478AC1F7B7}" dt="2021-07-13T09:42:42.739" v="127" actId="1076"/>
          <ac:spMkLst>
            <pc:docMk/>
            <pc:sldMk cId="1707487770" sldId="294"/>
            <ac:spMk id="7" creationId="{59538C50-D0BB-4ACB-9EBB-492A7B9E5F6F}"/>
          </ac:spMkLst>
        </pc:spChg>
      </pc:sldChg>
      <pc:sldChg chg="addSp delSp modSp add mod ord replId setBg">
        <pc:chgData name="Louise Shewey" userId="S::louise.shewey@communities.gov.uk::31cbaa91-ede6-4157-be74-c3c8abbae07b" providerId="AD" clId="Web-{A90B27B7-565B-C8B3-251E-F4478AC1F7B7}" dt="2021-07-13T09:42:12.363" v="124" actId="20577"/>
        <pc:sldMkLst>
          <pc:docMk/>
          <pc:sldMk cId="2044950874" sldId="295"/>
        </pc:sldMkLst>
        <pc:spChg chg="del">
          <ac:chgData name="Louise Shewey" userId="S::louise.shewey@communities.gov.uk::31cbaa91-ede6-4157-be74-c3c8abbae07b" providerId="AD" clId="Web-{A90B27B7-565B-C8B3-251E-F4478AC1F7B7}" dt="2021-07-13T09:24:12.508" v="72"/>
          <ac:spMkLst>
            <pc:docMk/>
            <pc:sldMk cId="2044950874" sldId="295"/>
            <ac:spMk id="2" creationId="{080A3C31-2BA5-4E85-B18F-F173B16FAAC1}"/>
          </ac:spMkLst>
        </pc:spChg>
        <pc:spChg chg="del mod">
          <ac:chgData name="Louise Shewey" userId="S::louise.shewey@communities.gov.uk::31cbaa91-ede6-4157-be74-c3c8abbae07b" providerId="AD" clId="Web-{A90B27B7-565B-C8B3-251E-F4478AC1F7B7}" dt="2021-07-13T09:24:10.602" v="71"/>
          <ac:spMkLst>
            <pc:docMk/>
            <pc:sldMk cId="2044950874" sldId="295"/>
            <ac:spMk id="4" creationId="{702DA2A6-83EA-44FC-A73A-C2266839D2DB}"/>
          </ac:spMkLst>
        </pc:spChg>
        <pc:spChg chg="del mod">
          <ac:chgData name="Louise Shewey" userId="S::louise.shewey@communities.gov.uk::31cbaa91-ede6-4157-be74-c3c8abbae07b" providerId="AD" clId="Web-{A90B27B7-565B-C8B3-251E-F4478AC1F7B7}" dt="2021-07-13T09:24:04.555" v="69"/>
          <ac:spMkLst>
            <pc:docMk/>
            <pc:sldMk cId="2044950874" sldId="295"/>
            <ac:spMk id="5" creationId="{0E5F6B1D-25CA-4F8C-95E3-BF5DDE8C2597}"/>
          </ac:spMkLst>
        </pc:spChg>
        <pc:spChg chg="add mod">
          <ac:chgData name="Louise Shewey" userId="S::louise.shewey@communities.gov.uk::31cbaa91-ede6-4157-be74-c3c8abbae07b" providerId="AD" clId="Web-{A90B27B7-565B-C8B3-251E-F4478AC1F7B7}" dt="2021-07-13T09:36:37.683" v="109" actId="20577"/>
          <ac:spMkLst>
            <pc:docMk/>
            <pc:sldMk cId="2044950874" sldId="295"/>
            <ac:spMk id="6" creationId="{919BB0FE-9B4A-4729-AB09-EE845EB1142A}"/>
          </ac:spMkLst>
        </pc:spChg>
        <pc:spChg chg="add mod">
          <ac:chgData name="Louise Shewey" userId="S::louise.shewey@communities.gov.uk::31cbaa91-ede6-4157-be74-c3c8abbae07b" providerId="AD" clId="Web-{A90B27B7-565B-C8B3-251E-F4478AC1F7B7}" dt="2021-07-13T09:42:12.363" v="124" actId="20577"/>
          <ac:spMkLst>
            <pc:docMk/>
            <pc:sldMk cId="2044950874" sldId="295"/>
            <ac:spMk id="7" creationId="{92CF8548-9FE6-46AD-B5E6-E14280412847}"/>
          </ac:spMkLst>
        </pc:spChg>
        <pc:grpChg chg="add">
          <ac:chgData name="Louise Shewey" userId="S::louise.shewey@communities.gov.uk::31cbaa91-ede6-4157-be74-c3c8abbae07b" providerId="AD" clId="Web-{A90B27B7-565B-C8B3-251E-F4478AC1F7B7}" dt="2021-07-13T09:24:45.337" v="80"/>
          <ac:grpSpMkLst>
            <pc:docMk/>
            <pc:sldMk cId="2044950874" sldId="295"/>
            <ac:grpSpMk id="8" creationId="{C3009B75-BCF7-4D4B-887E-0330A74E536D}"/>
          </ac:grpSpMkLst>
        </pc:grpChg>
        <pc:picChg chg="del">
          <ac:chgData name="Louise Shewey" userId="S::louise.shewey@communities.gov.uk::31cbaa91-ede6-4157-be74-c3c8abbae07b" providerId="AD" clId="Web-{A90B27B7-565B-C8B3-251E-F4478AC1F7B7}" dt="2021-07-13T09:24:13.586" v="73"/>
          <ac:picMkLst>
            <pc:docMk/>
            <pc:sldMk cId="2044950874" sldId="295"/>
            <ac:picMk id="3" creationId="{BC706502-79A3-453E-B7FC-FE61E909A78D}"/>
          </ac:picMkLst>
        </pc:picChg>
        <pc:picChg chg="add">
          <ac:chgData name="Louise Shewey" userId="S::louise.shewey@communities.gov.uk::31cbaa91-ede6-4157-be74-c3c8abbae07b" providerId="AD" clId="Web-{A90B27B7-565B-C8B3-251E-F4478AC1F7B7}" dt="2021-07-13T09:24:45.337" v="80"/>
          <ac:picMkLst>
            <pc:docMk/>
            <pc:sldMk cId="2044950874" sldId="295"/>
            <ac:picMk id="9" creationId="{D9268F9D-242B-490E-A970-B9B584AD71D3}"/>
          </ac:picMkLst>
        </pc:picChg>
        <pc:picChg chg="add">
          <ac:chgData name="Louise Shewey" userId="S::louise.shewey@communities.gov.uk::31cbaa91-ede6-4157-be74-c3c8abbae07b" providerId="AD" clId="Web-{A90B27B7-565B-C8B3-251E-F4478AC1F7B7}" dt="2021-07-13T09:24:45.337" v="80"/>
          <ac:picMkLst>
            <pc:docMk/>
            <pc:sldMk cId="2044950874" sldId="295"/>
            <ac:picMk id="10" creationId="{7A48EA53-A8DC-42A3-A08F-D95C90FABF46}"/>
          </ac:picMkLst>
        </pc:picChg>
        <pc:picChg chg="add">
          <ac:chgData name="Louise Shewey" userId="S::louise.shewey@communities.gov.uk::31cbaa91-ede6-4157-be74-c3c8abbae07b" providerId="AD" clId="Web-{A90B27B7-565B-C8B3-251E-F4478AC1F7B7}" dt="2021-07-13T09:24:45.337" v="80"/>
          <ac:picMkLst>
            <pc:docMk/>
            <pc:sldMk cId="2044950874" sldId="295"/>
            <ac:picMk id="11" creationId="{7F7AEC85-FB23-42FD-8E78-1EC73D15C79E}"/>
          </ac:picMkLst>
        </pc:picChg>
        <pc:picChg chg="add">
          <ac:chgData name="Louise Shewey" userId="S::louise.shewey@communities.gov.uk::31cbaa91-ede6-4157-be74-c3c8abbae07b" providerId="AD" clId="Web-{A90B27B7-565B-C8B3-251E-F4478AC1F7B7}" dt="2021-07-13T09:24:45.337" v="80"/>
          <ac:picMkLst>
            <pc:docMk/>
            <pc:sldMk cId="2044950874" sldId="295"/>
            <ac:picMk id="12" creationId="{D6C3278E-0249-4C2B-9B03-4B3F1752F1F0}"/>
          </ac:picMkLst>
        </pc:picChg>
        <pc:picChg chg="add mod">
          <ac:chgData name="Louise Shewey" userId="S::louise.shewey@communities.gov.uk::31cbaa91-ede6-4157-be74-c3c8abbae07b" providerId="AD" clId="Web-{A90B27B7-565B-C8B3-251E-F4478AC1F7B7}" dt="2021-07-13T09:40:23.970" v="112" actId="1076"/>
          <ac:picMkLst>
            <pc:docMk/>
            <pc:sldMk cId="2044950874" sldId="295"/>
            <ac:picMk id="13" creationId="{3A40454A-B31E-462F-878A-CE7CF9A05F67}"/>
          </ac:picMkLst>
        </pc:picChg>
      </pc:sldChg>
    </pc:docChg>
  </pc:docChgLst>
  <pc:docChgLst>
    <pc:chgData name="Olivia Rutherford" userId="S::olivia.rutherford@communities.gov.uk::212f8419-7bf4-42a7-a601-df83daed2153" providerId="AD" clId="Web-{E44A3622-DD43-32BE-A2DE-B7EC51E2F9A9}"/>
    <pc:docChg chg="addSld modSld">
      <pc:chgData name="Olivia Rutherford" userId="S::olivia.rutherford@communities.gov.uk::212f8419-7bf4-42a7-a601-df83daed2153" providerId="AD" clId="Web-{E44A3622-DD43-32BE-A2DE-B7EC51E2F9A9}" dt="2021-07-07T14:59:08.787" v="77" actId="1076"/>
      <pc:docMkLst>
        <pc:docMk/>
      </pc:docMkLst>
      <pc:sldChg chg="addSp delSp modSp">
        <pc:chgData name="Olivia Rutherford" userId="S::olivia.rutherford@communities.gov.uk::212f8419-7bf4-42a7-a601-df83daed2153" providerId="AD" clId="Web-{E44A3622-DD43-32BE-A2DE-B7EC51E2F9A9}" dt="2021-07-07T14:36:55.705" v="57" actId="20577"/>
        <pc:sldMkLst>
          <pc:docMk/>
          <pc:sldMk cId="3254379962" sldId="263"/>
        </pc:sldMkLst>
        <pc:spChg chg="add mod">
          <ac:chgData name="Olivia Rutherford" userId="S::olivia.rutherford@communities.gov.uk::212f8419-7bf4-42a7-a601-df83daed2153" providerId="AD" clId="Web-{E44A3622-DD43-32BE-A2DE-B7EC51E2F9A9}" dt="2021-07-07T14:35:56.859" v="26" actId="20577"/>
          <ac:spMkLst>
            <pc:docMk/>
            <pc:sldMk cId="3254379962" sldId="263"/>
            <ac:spMk id="4" creationId="{1CC2EC90-BB1C-46ED-9758-107E27CD07AB}"/>
          </ac:spMkLst>
        </pc:spChg>
        <pc:spChg chg="add del">
          <ac:chgData name="Olivia Rutherford" userId="S::olivia.rutherford@communities.gov.uk::212f8419-7bf4-42a7-a601-df83daed2153" providerId="AD" clId="Web-{E44A3622-DD43-32BE-A2DE-B7EC51E2F9A9}" dt="2021-07-07T14:35:27.062" v="13"/>
          <ac:spMkLst>
            <pc:docMk/>
            <pc:sldMk cId="3254379962" sldId="263"/>
            <ac:spMk id="6" creationId="{1ECDC184-36A8-4320-84B0-E84115C4777F}"/>
          </ac:spMkLst>
        </pc:spChg>
        <pc:spChg chg="mod">
          <ac:chgData name="Olivia Rutherford" userId="S::olivia.rutherford@communities.gov.uk::212f8419-7bf4-42a7-a601-df83daed2153" providerId="AD" clId="Web-{E44A3622-DD43-32BE-A2DE-B7EC51E2F9A9}" dt="2021-07-07T14:36:55.705" v="57" actId="20577"/>
          <ac:spMkLst>
            <pc:docMk/>
            <pc:sldMk cId="3254379962" sldId="263"/>
            <ac:spMk id="7" creationId="{5E00F969-29BD-4128-A6C7-480E889F25BC}"/>
          </ac:spMkLst>
        </pc:spChg>
        <pc:spChg chg="add del mod">
          <ac:chgData name="Olivia Rutherford" userId="S::olivia.rutherford@communities.gov.uk::212f8419-7bf4-42a7-a601-df83daed2153" providerId="AD" clId="Web-{E44A3622-DD43-32BE-A2DE-B7EC51E2F9A9}" dt="2021-07-07T14:35:25.343" v="12"/>
          <ac:spMkLst>
            <pc:docMk/>
            <pc:sldMk cId="3254379962" sldId="263"/>
            <ac:spMk id="8" creationId="{44EAE0A7-0116-4BA8-A9D3-D53B6E4003CB}"/>
          </ac:spMkLst>
        </pc:spChg>
        <pc:picChg chg="add mod">
          <ac:chgData name="Olivia Rutherford" userId="S::olivia.rutherford@communities.gov.uk::212f8419-7bf4-42a7-a601-df83daed2153" providerId="AD" clId="Web-{E44A3622-DD43-32BE-A2DE-B7EC51E2F9A9}" dt="2021-07-07T14:35:06.373" v="7" actId="14100"/>
          <ac:picMkLst>
            <pc:docMk/>
            <pc:sldMk cId="3254379962" sldId="263"/>
            <ac:picMk id="2" creationId="{497E53C1-E26E-49F3-80F9-CC6CAAB45092}"/>
          </ac:picMkLst>
        </pc:picChg>
        <pc:picChg chg="del">
          <ac:chgData name="Olivia Rutherford" userId="S::olivia.rutherford@communities.gov.uk::212f8419-7bf4-42a7-a601-df83daed2153" providerId="AD" clId="Web-{E44A3622-DD43-32BE-A2DE-B7EC51E2F9A9}" dt="2021-07-07T14:34:17.372" v="0"/>
          <ac:picMkLst>
            <pc:docMk/>
            <pc:sldMk cId="3254379962" sldId="263"/>
            <ac:picMk id="3" creationId="{61BFBEC4-AA63-4D20-B74E-7238725C7957}"/>
          </ac:picMkLst>
        </pc:picChg>
      </pc:sldChg>
      <pc:sldChg chg="addSp delSp modSp new">
        <pc:chgData name="Olivia Rutherford" userId="S::olivia.rutherford@communities.gov.uk::212f8419-7bf4-42a7-a601-df83daed2153" providerId="AD" clId="Web-{E44A3622-DD43-32BE-A2DE-B7EC51E2F9A9}" dt="2021-07-07T14:59:08.787" v="77" actId="1076"/>
        <pc:sldMkLst>
          <pc:docMk/>
          <pc:sldMk cId="1707487770" sldId="294"/>
        </pc:sldMkLst>
        <pc:spChg chg="del">
          <ac:chgData name="Olivia Rutherford" userId="S::olivia.rutherford@communities.gov.uk::212f8419-7bf4-42a7-a601-df83daed2153" providerId="AD" clId="Web-{E44A3622-DD43-32BE-A2DE-B7EC51E2F9A9}" dt="2021-07-07T14:54:37.942" v="59"/>
          <ac:spMkLst>
            <pc:docMk/>
            <pc:sldMk cId="1707487770" sldId="294"/>
            <ac:spMk id="2" creationId="{2D245A26-8A41-4EBE-8DB6-ACC28E49D01E}"/>
          </ac:spMkLst>
        </pc:spChg>
        <pc:spChg chg="del">
          <ac:chgData name="Olivia Rutherford" userId="S::olivia.rutherford@communities.gov.uk::212f8419-7bf4-42a7-a601-df83daed2153" providerId="AD" clId="Web-{E44A3622-DD43-32BE-A2DE-B7EC51E2F9A9}" dt="2021-07-07T14:54:39.317" v="60"/>
          <ac:spMkLst>
            <pc:docMk/>
            <pc:sldMk cId="1707487770" sldId="294"/>
            <ac:spMk id="3" creationId="{70F5C65F-016D-4F63-B9A0-3C78D85FF7B6}"/>
          </ac:spMkLst>
        </pc:spChg>
        <pc:picChg chg="add mod">
          <ac:chgData name="Olivia Rutherford" userId="S::olivia.rutherford@communities.gov.uk::212f8419-7bf4-42a7-a601-df83daed2153" providerId="AD" clId="Web-{E44A3622-DD43-32BE-A2DE-B7EC51E2F9A9}" dt="2021-07-07T14:59:08.787" v="77" actId="1076"/>
          <ac:picMkLst>
            <pc:docMk/>
            <pc:sldMk cId="1707487770" sldId="294"/>
            <ac:picMk id="4" creationId="{C7844B68-6DCE-41D0-9916-A0056E880FA1}"/>
          </ac:picMkLst>
        </pc:picChg>
        <pc:picChg chg="add mod">
          <ac:chgData name="Olivia Rutherford" userId="S::olivia.rutherford@communities.gov.uk::212f8419-7bf4-42a7-a601-df83daed2153" providerId="AD" clId="Web-{E44A3622-DD43-32BE-A2DE-B7EC51E2F9A9}" dt="2021-07-07T14:59:08.646" v="75" actId="1076"/>
          <ac:picMkLst>
            <pc:docMk/>
            <pc:sldMk cId="1707487770" sldId="294"/>
            <ac:picMk id="5" creationId="{2E19D5A7-A4E8-45A5-A74A-429B4BD41261}"/>
          </ac:picMkLst>
        </pc:picChg>
        <pc:picChg chg="add mod">
          <ac:chgData name="Olivia Rutherford" userId="S::olivia.rutherford@communities.gov.uk::212f8419-7bf4-42a7-a601-df83daed2153" providerId="AD" clId="Web-{E44A3622-DD43-32BE-A2DE-B7EC51E2F9A9}" dt="2021-07-07T14:59:08.584" v="74" actId="1076"/>
          <ac:picMkLst>
            <pc:docMk/>
            <pc:sldMk cId="1707487770" sldId="294"/>
            <ac:picMk id="6" creationId="{31C6BB55-30CC-45F6-80D6-0C1B45C1F6D8}"/>
          </ac:picMkLst>
        </pc:picChg>
        <pc:picChg chg="add del">
          <ac:chgData name="Olivia Rutherford" userId="S::olivia.rutherford@communities.gov.uk::212f8419-7bf4-42a7-a601-df83daed2153" providerId="AD" clId="Web-{E44A3622-DD43-32BE-A2DE-B7EC51E2F9A9}" dt="2021-07-07T14:57:45.329" v="68"/>
          <ac:picMkLst>
            <pc:docMk/>
            <pc:sldMk cId="1707487770" sldId="294"/>
            <ac:picMk id="8" creationId="{62328EDD-B626-47C4-9644-B8167B708405}"/>
          </ac:picMkLst>
        </pc:picChg>
        <pc:picChg chg="add del mod">
          <ac:chgData name="Olivia Rutherford" userId="S::olivia.rutherford@communities.gov.uk::212f8419-7bf4-42a7-a601-df83daed2153" providerId="AD" clId="Web-{E44A3622-DD43-32BE-A2DE-B7EC51E2F9A9}" dt="2021-07-07T14:58:55.146" v="73"/>
          <ac:picMkLst>
            <pc:docMk/>
            <pc:sldMk cId="1707487770" sldId="294"/>
            <ac:picMk id="9" creationId="{98A12307-98B6-4B99-953A-0CCF6539628A}"/>
          </ac:picMkLst>
        </pc:picChg>
        <pc:picChg chg="add mod">
          <ac:chgData name="Olivia Rutherford" userId="S::olivia.rutherford@communities.gov.uk::212f8419-7bf4-42a7-a601-df83daed2153" providerId="AD" clId="Web-{E44A3622-DD43-32BE-A2DE-B7EC51E2F9A9}" dt="2021-07-07T14:59:08.709" v="76" actId="1076"/>
          <ac:picMkLst>
            <pc:docMk/>
            <pc:sldMk cId="1707487770" sldId="294"/>
            <ac:picMk id="10" creationId="{D5C0964A-5DDB-40B5-88C6-CAB8A9B87D49}"/>
          </ac:picMkLst>
        </pc:picChg>
      </pc:sldChg>
    </pc:docChg>
  </pc:docChgLst>
  <pc:docChgLst>
    <pc:chgData name="Olivia Rutherford" userId="S::olivia.rutherford@communities.gov.uk::212f8419-7bf4-42a7-a601-df83daed2153" providerId="AD" clId="Web-{E4D95F79-2E3B-BA1B-5C4C-A095D0FE4779}"/>
    <pc:docChg chg="modSld">
      <pc:chgData name="Olivia Rutherford" userId="S::olivia.rutherford@communities.gov.uk::212f8419-7bf4-42a7-a601-df83daed2153" providerId="AD" clId="Web-{E4D95F79-2E3B-BA1B-5C4C-A095D0FE4779}" dt="2021-07-05T11:19:49.035" v="66" actId="20577"/>
      <pc:docMkLst>
        <pc:docMk/>
      </pc:docMkLst>
      <pc:sldChg chg="modSp">
        <pc:chgData name="Olivia Rutherford" userId="S::olivia.rutherford@communities.gov.uk::212f8419-7bf4-42a7-a601-df83daed2153" providerId="AD" clId="Web-{E4D95F79-2E3B-BA1B-5C4C-A095D0FE4779}" dt="2021-07-05T11:18:53.471" v="49" actId="1076"/>
        <pc:sldMkLst>
          <pc:docMk/>
          <pc:sldMk cId="1481274878" sldId="287"/>
        </pc:sldMkLst>
        <pc:spChg chg="mod">
          <ac:chgData name="Olivia Rutherford" userId="S::olivia.rutherford@communities.gov.uk::212f8419-7bf4-42a7-a601-df83daed2153" providerId="AD" clId="Web-{E4D95F79-2E3B-BA1B-5C4C-A095D0FE4779}" dt="2021-07-05T11:18:53.471" v="49" actId="1076"/>
          <ac:spMkLst>
            <pc:docMk/>
            <pc:sldMk cId="1481274878" sldId="287"/>
            <ac:spMk id="7" creationId="{1BD2205A-7DD1-4A8A-B3DB-398D7149B831}"/>
          </ac:spMkLst>
        </pc:spChg>
      </pc:sldChg>
      <pc:sldChg chg="modSp">
        <pc:chgData name="Olivia Rutherford" userId="S::olivia.rutherford@communities.gov.uk::212f8419-7bf4-42a7-a601-df83daed2153" providerId="AD" clId="Web-{E4D95F79-2E3B-BA1B-5C4C-A095D0FE4779}" dt="2021-07-05T11:19:49.035" v="66" actId="20577"/>
        <pc:sldMkLst>
          <pc:docMk/>
          <pc:sldMk cId="2464132219" sldId="288"/>
        </pc:sldMkLst>
        <pc:spChg chg="mod">
          <ac:chgData name="Olivia Rutherford" userId="S::olivia.rutherford@communities.gov.uk::212f8419-7bf4-42a7-a601-df83daed2153" providerId="AD" clId="Web-{E4D95F79-2E3B-BA1B-5C4C-A095D0FE4779}" dt="2021-07-05T11:19:49.035" v="66" actId="20577"/>
          <ac:spMkLst>
            <pc:docMk/>
            <pc:sldMk cId="2464132219" sldId="288"/>
            <ac:spMk id="7" creationId="{1BD2205A-7DD1-4A8A-B3DB-398D7149B831}"/>
          </ac:spMkLst>
        </pc:spChg>
      </pc:sldChg>
    </pc:docChg>
  </pc:docChgLst>
  <pc:docChgLst>
    <pc:chgData name="Olivia Rutherford" userId="S::olivia.rutherford@communities.gov.uk::212f8419-7bf4-42a7-a601-df83daed2153" providerId="AD" clId="Web-{F2D45302-1559-489D-1108-B899BA5EC17A}"/>
    <pc:docChg chg="addSld modSld sldOrd">
      <pc:chgData name="Olivia Rutherford" userId="S::olivia.rutherford@communities.gov.uk::212f8419-7bf4-42a7-a601-df83daed2153" providerId="AD" clId="Web-{F2D45302-1559-489D-1108-B899BA5EC17A}" dt="2021-06-18T15:34:57.071" v="842" actId="20577"/>
      <pc:docMkLst>
        <pc:docMk/>
      </pc:docMkLst>
      <pc:sldChg chg="delSp modSp">
        <pc:chgData name="Olivia Rutherford" userId="S::olivia.rutherford@communities.gov.uk::212f8419-7bf4-42a7-a601-df83daed2153" providerId="AD" clId="Web-{F2D45302-1559-489D-1108-B899BA5EC17A}" dt="2021-06-18T15:30:00.829" v="834" actId="20577"/>
        <pc:sldMkLst>
          <pc:docMk/>
          <pc:sldMk cId="3736768732" sldId="260"/>
        </pc:sldMkLst>
        <pc:spChg chg="del">
          <ac:chgData name="Olivia Rutherford" userId="S::olivia.rutherford@communities.gov.uk::212f8419-7bf4-42a7-a601-df83daed2153" providerId="AD" clId="Web-{F2D45302-1559-489D-1108-B899BA5EC17A}" dt="2021-06-18T11:35:52.156" v="81"/>
          <ac:spMkLst>
            <pc:docMk/>
            <pc:sldMk cId="3736768732" sldId="260"/>
            <ac:spMk id="4" creationId="{841A0FB6-5EA1-4089-97C2-DEACD84C1C82}"/>
          </ac:spMkLst>
        </pc:spChg>
        <pc:spChg chg="mod">
          <ac:chgData name="Olivia Rutherford" userId="S::olivia.rutherford@communities.gov.uk::212f8419-7bf4-42a7-a601-df83daed2153" providerId="AD" clId="Web-{F2D45302-1559-489D-1108-B899BA5EC17A}" dt="2021-06-18T15:30:00.829" v="834" actId="20577"/>
          <ac:spMkLst>
            <pc:docMk/>
            <pc:sldMk cId="3736768732" sldId="260"/>
            <ac:spMk id="6" creationId="{FBE9B651-70D9-447D-894A-8FA6FBFF8098}"/>
          </ac:spMkLst>
        </pc:spChg>
      </pc:sldChg>
      <pc:sldChg chg="addSp modSp">
        <pc:chgData name="Olivia Rutherford" userId="S::olivia.rutherford@communities.gov.uk::212f8419-7bf4-42a7-a601-df83daed2153" providerId="AD" clId="Web-{F2D45302-1559-489D-1108-B899BA5EC17A}" dt="2021-06-18T11:35:14.091" v="62" actId="20577"/>
        <pc:sldMkLst>
          <pc:docMk/>
          <pc:sldMk cId="3462640162" sldId="261"/>
        </pc:sldMkLst>
        <pc:spChg chg="mod">
          <ac:chgData name="Olivia Rutherford" userId="S::olivia.rutherford@communities.gov.uk::212f8419-7bf4-42a7-a601-df83daed2153" providerId="AD" clId="Web-{F2D45302-1559-489D-1108-B899BA5EC17A}" dt="2021-06-18T11:35:14.091" v="62" actId="20577"/>
          <ac:spMkLst>
            <pc:docMk/>
            <pc:sldMk cId="3462640162" sldId="261"/>
            <ac:spMk id="4" creationId="{B11BBD09-B108-4723-9A18-FCE409956CB0}"/>
          </ac:spMkLst>
        </pc:spChg>
        <pc:spChg chg="add">
          <ac:chgData name="Olivia Rutherford" userId="S::olivia.rutherford@communities.gov.uk::212f8419-7bf4-42a7-a601-df83daed2153" providerId="AD" clId="Web-{F2D45302-1559-489D-1108-B899BA5EC17A}" dt="2021-06-18T10:33:33.435" v="11"/>
          <ac:spMkLst>
            <pc:docMk/>
            <pc:sldMk cId="3462640162" sldId="261"/>
            <ac:spMk id="6" creationId="{9E34D87E-100A-438C-A57D-DCCA4E363382}"/>
          </ac:spMkLst>
        </pc:spChg>
      </pc:sldChg>
      <pc:sldChg chg="modSp">
        <pc:chgData name="Olivia Rutherford" userId="S::olivia.rutherford@communities.gov.uk::212f8419-7bf4-42a7-a601-df83daed2153" providerId="AD" clId="Web-{F2D45302-1559-489D-1108-B899BA5EC17A}" dt="2021-06-18T10:35:21.157" v="37" actId="14100"/>
        <pc:sldMkLst>
          <pc:docMk/>
          <pc:sldMk cId="196198892" sldId="262"/>
        </pc:sldMkLst>
        <pc:spChg chg="mod">
          <ac:chgData name="Olivia Rutherford" userId="S::olivia.rutherford@communities.gov.uk::212f8419-7bf4-42a7-a601-df83daed2153" providerId="AD" clId="Web-{F2D45302-1559-489D-1108-B899BA5EC17A}" dt="2021-06-18T10:35:21.157" v="37" actId="14100"/>
          <ac:spMkLst>
            <pc:docMk/>
            <pc:sldMk cId="196198892" sldId="262"/>
            <ac:spMk id="2" creationId="{1A1E7AEE-4C71-4AAF-B88D-57CAF864FBD5}"/>
          </ac:spMkLst>
        </pc:spChg>
      </pc:sldChg>
      <pc:sldChg chg="modSp">
        <pc:chgData name="Olivia Rutherford" userId="S::olivia.rutherford@communities.gov.uk::212f8419-7bf4-42a7-a601-df83daed2153" providerId="AD" clId="Web-{F2D45302-1559-489D-1108-B899BA5EC17A}" dt="2021-06-18T11:34:33.213" v="55"/>
        <pc:sldMkLst>
          <pc:docMk/>
          <pc:sldMk cId="3254379962" sldId="263"/>
        </pc:sldMkLst>
        <pc:spChg chg="mod">
          <ac:chgData name="Olivia Rutherford" userId="S::olivia.rutherford@communities.gov.uk::212f8419-7bf4-42a7-a601-df83daed2153" providerId="AD" clId="Web-{F2D45302-1559-489D-1108-B899BA5EC17A}" dt="2021-06-18T11:34:33.213" v="55"/>
          <ac:spMkLst>
            <pc:docMk/>
            <pc:sldMk cId="3254379962" sldId="263"/>
            <ac:spMk id="2" creationId="{57FF0A17-1F36-4A47-A592-A1BF097678EA}"/>
          </ac:spMkLst>
        </pc:spChg>
        <pc:spChg chg="mod">
          <ac:chgData name="Olivia Rutherford" userId="S::olivia.rutherford@communities.gov.uk::212f8419-7bf4-42a7-a601-df83daed2153" providerId="AD" clId="Web-{F2D45302-1559-489D-1108-B899BA5EC17A}" dt="2021-06-18T11:32:14.533" v="50" actId="1076"/>
          <ac:spMkLst>
            <pc:docMk/>
            <pc:sldMk cId="3254379962" sldId="263"/>
            <ac:spMk id="5" creationId="{77ABD4E4-FDAD-4B14-9A83-2826B724C966}"/>
          </ac:spMkLst>
        </pc:spChg>
        <pc:spChg chg="mod">
          <ac:chgData name="Olivia Rutherford" userId="S::olivia.rutherford@communities.gov.uk::212f8419-7bf4-42a7-a601-df83daed2153" providerId="AD" clId="Web-{F2D45302-1559-489D-1108-B899BA5EC17A}" dt="2021-06-18T11:34:16.228" v="53" actId="1076"/>
          <ac:spMkLst>
            <pc:docMk/>
            <pc:sldMk cId="3254379962" sldId="263"/>
            <ac:spMk id="7" creationId="{6D48BF7D-3DBA-42EF-8284-F096CDBB98BF}"/>
          </ac:spMkLst>
        </pc:spChg>
        <pc:picChg chg="mod">
          <ac:chgData name="Olivia Rutherford" userId="S::olivia.rutherford@communities.gov.uk::212f8419-7bf4-42a7-a601-df83daed2153" providerId="AD" clId="Web-{F2D45302-1559-489D-1108-B899BA5EC17A}" dt="2021-06-18T11:32:01.986" v="46" actId="1076"/>
          <ac:picMkLst>
            <pc:docMk/>
            <pc:sldMk cId="3254379962" sldId="263"/>
            <ac:picMk id="3" creationId="{B4CB3F71-6E8F-4708-AA1C-5B3B8BF693E9}"/>
          </ac:picMkLst>
        </pc:picChg>
      </pc:sldChg>
      <pc:sldChg chg="addSp delSp modSp">
        <pc:chgData name="Olivia Rutherford" userId="S::olivia.rutherford@communities.gov.uk::212f8419-7bf4-42a7-a601-df83daed2153" providerId="AD" clId="Web-{F2D45302-1559-489D-1108-B899BA5EC17A}" dt="2021-06-18T12:10:30.563" v="647" actId="20577"/>
        <pc:sldMkLst>
          <pc:docMk/>
          <pc:sldMk cId="4161539806" sldId="264"/>
        </pc:sldMkLst>
        <pc:spChg chg="mod">
          <ac:chgData name="Olivia Rutherford" userId="S::olivia.rutherford@communities.gov.uk::212f8419-7bf4-42a7-a601-df83daed2153" providerId="AD" clId="Web-{F2D45302-1559-489D-1108-B899BA5EC17A}" dt="2021-06-18T12:10:30.563" v="647" actId="20577"/>
          <ac:spMkLst>
            <pc:docMk/>
            <pc:sldMk cId="4161539806" sldId="264"/>
            <ac:spMk id="2" creationId="{080A3C31-2BA5-4E85-B18F-F173B16FAAC1}"/>
          </ac:spMkLst>
        </pc:spChg>
        <pc:spChg chg="mod">
          <ac:chgData name="Olivia Rutherford" userId="S::olivia.rutherford@communities.gov.uk::212f8419-7bf4-42a7-a601-df83daed2153" providerId="AD" clId="Web-{F2D45302-1559-489D-1108-B899BA5EC17A}" dt="2021-06-18T11:52:02.746" v="131" actId="14100"/>
          <ac:spMkLst>
            <pc:docMk/>
            <pc:sldMk cId="4161539806" sldId="264"/>
            <ac:spMk id="4" creationId="{702DA2A6-83EA-44FC-A73A-C2266839D2DB}"/>
          </ac:spMkLst>
        </pc:spChg>
        <pc:spChg chg="mod">
          <ac:chgData name="Olivia Rutherford" userId="S::olivia.rutherford@communities.gov.uk::212f8419-7bf4-42a7-a601-df83daed2153" providerId="AD" clId="Web-{F2D45302-1559-489D-1108-B899BA5EC17A}" dt="2021-06-18T11:51:02.805" v="113" actId="1076"/>
          <ac:spMkLst>
            <pc:docMk/>
            <pc:sldMk cId="4161539806" sldId="264"/>
            <ac:spMk id="5" creationId="{0E5F6B1D-25CA-4F8C-95E3-BF5DDE8C2597}"/>
          </ac:spMkLst>
        </pc:spChg>
        <pc:spChg chg="del">
          <ac:chgData name="Olivia Rutherford" userId="S::olivia.rutherford@communities.gov.uk::212f8419-7bf4-42a7-a601-df83daed2153" providerId="AD" clId="Web-{F2D45302-1559-489D-1108-B899BA5EC17A}" dt="2021-06-18T11:35:38.124" v="79"/>
          <ac:spMkLst>
            <pc:docMk/>
            <pc:sldMk cId="4161539806" sldId="264"/>
            <ac:spMk id="6" creationId="{F52F1518-DEF0-4933-90D1-1296D612E96B}"/>
          </ac:spMkLst>
        </pc:spChg>
        <pc:spChg chg="del">
          <ac:chgData name="Olivia Rutherford" userId="S::olivia.rutherford@communities.gov.uk::212f8419-7bf4-42a7-a601-df83daed2153" providerId="AD" clId="Web-{F2D45302-1559-489D-1108-B899BA5EC17A}" dt="2021-06-18T11:35:37.374" v="78"/>
          <ac:spMkLst>
            <pc:docMk/>
            <pc:sldMk cId="4161539806" sldId="264"/>
            <ac:spMk id="12" creationId="{0A81784C-3D66-478A-948B-85AA97406A2F}"/>
          </ac:spMkLst>
        </pc:spChg>
        <pc:picChg chg="del">
          <ac:chgData name="Olivia Rutherford" userId="S::olivia.rutherford@communities.gov.uk::212f8419-7bf4-42a7-a601-df83daed2153" providerId="AD" clId="Web-{F2D45302-1559-489D-1108-B899BA5EC17A}" dt="2021-06-18T11:35:36.108" v="76"/>
          <ac:picMkLst>
            <pc:docMk/>
            <pc:sldMk cId="4161539806" sldId="264"/>
            <ac:picMk id="3" creationId="{642F943E-47CF-4223-8034-99FA1D74DAB4}"/>
          </ac:picMkLst>
        </pc:picChg>
        <pc:picChg chg="add mod">
          <ac:chgData name="Olivia Rutherford" userId="S::olivia.rutherford@communities.gov.uk::212f8419-7bf4-42a7-a601-df83daed2153" providerId="AD" clId="Web-{F2D45302-1559-489D-1108-B899BA5EC17A}" dt="2021-06-18T11:52:08.559" v="135" actId="1076"/>
          <ac:picMkLst>
            <pc:docMk/>
            <pc:sldMk cId="4161539806" sldId="264"/>
            <ac:picMk id="7" creationId="{C497AC05-B41B-4E04-A2E5-6D18B43D27DD}"/>
          </ac:picMkLst>
        </pc:picChg>
        <pc:picChg chg="del">
          <ac:chgData name="Olivia Rutherford" userId="S::olivia.rutherford@communities.gov.uk::212f8419-7bf4-42a7-a601-df83daed2153" providerId="AD" clId="Web-{F2D45302-1559-489D-1108-B899BA5EC17A}" dt="2021-06-18T11:35:36.514" v="77"/>
          <ac:picMkLst>
            <pc:docMk/>
            <pc:sldMk cId="4161539806" sldId="264"/>
            <ac:picMk id="8" creationId="{158FB862-9581-439D-B1F7-5CCF58609EA8}"/>
          </ac:picMkLst>
        </pc:picChg>
        <pc:picChg chg="del">
          <ac:chgData name="Olivia Rutherford" userId="S::olivia.rutherford@communities.gov.uk::212f8419-7bf4-42a7-a601-df83daed2153" providerId="AD" clId="Web-{F2D45302-1559-489D-1108-B899BA5EC17A}" dt="2021-06-18T11:35:40.296" v="80"/>
          <ac:picMkLst>
            <pc:docMk/>
            <pc:sldMk cId="4161539806" sldId="264"/>
            <ac:picMk id="4100" creationId="{7A9AC6F4-FF60-481B-982E-879D7B5ECBC0}"/>
          </ac:picMkLst>
        </pc:picChg>
      </pc:sldChg>
      <pc:sldChg chg="addSp delSp modSp new mod ord setBg">
        <pc:chgData name="Olivia Rutherford" userId="S::olivia.rutherford@communities.gov.uk::212f8419-7bf4-42a7-a601-df83daed2153" providerId="AD" clId="Web-{F2D45302-1559-489D-1108-B899BA5EC17A}" dt="2021-06-18T15:21:24.253" v="798"/>
        <pc:sldMkLst>
          <pc:docMk/>
          <pc:sldMk cId="3612193852" sldId="271"/>
        </pc:sldMkLst>
        <pc:spChg chg="del">
          <ac:chgData name="Olivia Rutherford" userId="S::olivia.rutherford@communities.gov.uk::212f8419-7bf4-42a7-a601-df83daed2153" providerId="AD" clId="Web-{F2D45302-1559-489D-1108-B899BA5EC17A}" dt="2021-06-18T15:18:04.107" v="744"/>
          <ac:spMkLst>
            <pc:docMk/>
            <pc:sldMk cId="3612193852" sldId="271"/>
            <ac:spMk id="2" creationId="{301123E2-538A-480C-8E3E-4A90DA670E4A}"/>
          </ac:spMkLst>
        </pc:spChg>
        <pc:spChg chg="mod">
          <ac:chgData name="Olivia Rutherford" userId="S::olivia.rutherford@communities.gov.uk::212f8419-7bf4-42a7-a601-df83daed2153" providerId="AD" clId="Web-{F2D45302-1559-489D-1108-B899BA5EC17A}" dt="2021-06-18T15:20:17.986" v="791" actId="14100"/>
          <ac:spMkLst>
            <pc:docMk/>
            <pc:sldMk cId="3612193852" sldId="271"/>
            <ac:spMk id="3" creationId="{E3E7F720-3781-4D14-8170-D5514E9B6731}"/>
          </ac:spMkLst>
        </pc:spChg>
        <pc:picChg chg="add mod">
          <ac:chgData name="Olivia Rutherford" userId="S::olivia.rutherford@communities.gov.uk::212f8419-7bf4-42a7-a601-df83daed2153" providerId="AD" clId="Web-{F2D45302-1559-489D-1108-B899BA5EC17A}" dt="2021-06-18T15:20:43.033" v="795" actId="1076"/>
          <ac:picMkLst>
            <pc:docMk/>
            <pc:sldMk cId="3612193852" sldId="271"/>
            <ac:picMk id="4" creationId="{5BA86B06-B6B5-48B5-9868-45970C2FEF53}"/>
          </ac:picMkLst>
        </pc:picChg>
      </pc:sldChg>
      <pc:sldChg chg="addSp delSp modSp add replId">
        <pc:chgData name="Olivia Rutherford" userId="S::olivia.rutherford@communities.gov.uk::212f8419-7bf4-42a7-a601-df83daed2153" providerId="AD" clId="Web-{F2D45302-1559-489D-1108-B899BA5EC17A}" dt="2021-06-18T15:29:20.484" v="831" actId="1076"/>
        <pc:sldMkLst>
          <pc:docMk/>
          <pc:sldMk cId="826730135" sldId="272"/>
        </pc:sldMkLst>
        <pc:spChg chg="mod">
          <ac:chgData name="Olivia Rutherford" userId="S::olivia.rutherford@communities.gov.uk::212f8419-7bf4-42a7-a601-df83daed2153" providerId="AD" clId="Web-{F2D45302-1559-489D-1108-B899BA5EC17A}" dt="2021-06-18T15:24:31.133" v="825" actId="20577"/>
          <ac:spMkLst>
            <pc:docMk/>
            <pc:sldMk cId="826730135" sldId="272"/>
            <ac:spMk id="3" creationId="{E3E7F720-3781-4D14-8170-D5514E9B6731}"/>
          </ac:spMkLst>
        </pc:spChg>
        <pc:picChg chg="add mod">
          <ac:chgData name="Olivia Rutherford" userId="S::olivia.rutherford@communities.gov.uk::212f8419-7bf4-42a7-a601-df83daed2153" providerId="AD" clId="Web-{F2D45302-1559-489D-1108-B899BA5EC17A}" dt="2021-06-18T15:28:45.655" v="829" actId="1076"/>
          <ac:picMkLst>
            <pc:docMk/>
            <pc:sldMk cId="826730135" sldId="272"/>
            <ac:picMk id="2" creationId="{7F6F597E-32DD-44C4-B3CB-4C73B567314F}"/>
          </ac:picMkLst>
        </pc:picChg>
        <pc:picChg chg="del">
          <ac:chgData name="Olivia Rutherford" userId="S::olivia.rutherford@communities.gov.uk::212f8419-7bf4-42a7-a601-df83daed2153" providerId="AD" clId="Web-{F2D45302-1559-489D-1108-B899BA5EC17A}" dt="2021-06-18T15:21:37.972" v="800"/>
          <ac:picMkLst>
            <pc:docMk/>
            <pc:sldMk cId="826730135" sldId="272"/>
            <ac:picMk id="4" creationId="{5BA86B06-B6B5-48B5-9868-45970C2FEF53}"/>
          </ac:picMkLst>
        </pc:picChg>
        <pc:picChg chg="add mod">
          <ac:chgData name="Olivia Rutherford" userId="S::olivia.rutherford@communities.gov.uk::212f8419-7bf4-42a7-a601-df83daed2153" providerId="AD" clId="Web-{F2D45302-1559-489D-1108-B899BA5EC17A}" dt="2021-06-18T15:29:20.484" v="831" actId="1076"/>
          <ac:picMkLst>
            <pc:docMk/>
            <pc:sldMk cId="826730135" sldId="272"/>
            <ac:picMk id="5" creationId="{5B1F352E-E464-46CF-8825-94002BA35AE3}"/>
          </ac:picMkLst>
        </pc:picChg>
      </pc:sldChg>
      <pc:sldChg chg="modSp new">
        <pc:chgData name="Olivia Rutherford" userId="S::olivia.rutherford@communities.gov.uk::212f8419-7bf4-42a7-a601-df83daed2153" providerId="AD" clId="Web-{F2D45302-1559-489D-1108-B899BA5EC17A}" dt="2021-06-18T15:34:57.071" v="842" actId="20577"/>
        <pc:sldMkLst>
          <pc:docMk/>
          <pc:sldMk cId="1253564193" sldId="273"/>
        </pc:sldMkLst>
        <pc:spChg chg="mod">
          <ac:chgData name="Olivia Rutherford" userId="S::olivia.rutherford@communities.gov.uk::212f8419-7bf4-42a7-a601-df83daed2153" providerId="AD" clId="Web-{F2D45302-1559-489D-1108-B899BA5EC17A}" dt="2021-06-18T15:34:57.071" v="842" actId="20577"/>
          <ac:spMkLst>
            <pc:docMk/>
            <pc:sldMk cId="1253564193" sldId="273"/>
            <ac:spMk id="3" creationId="{99CFE326-8421-4E2A-AA6E-22E9F55DA257}"/>
          </ac:spMkLst>
        </pc:spChg>
      </pc:sldChg>
    </pc:docChg>
  </pc:docChgLst>
  <pc:docChgLst>
    <pc:chgData name="Alison Lyon" userId="3fb2083c-d963-4ad1-a358-ba80f7b57ccc" providerId="ADAL" clId="{6E1DDCE0-64FE-488E-96D6-607D975DD27F}"/>
    <pc:docChg chg="custSel modSld">
      <pc:chgData name="Alison Lyon" userId="3fb2083c-d963-4ad1-a358-ba80f7b57ccc" providerId="ADAL" clId="{6E1DDCE0-64FE-488E-96D6-607D975DD27F}" dt="2021-07-13T08:05:05.824" v="154"/>
      <pc:docMkLst>
        <pc:docMk/>
      </pc:docMkLst>
      <pc:sldChg chg="modSp mod">
        <pc:chgData name="Alison Lyon" userId="3fb2083c-d963-4ad1-a358-ba80f7b57ccc" providerId="ADAL" clId="{6E1DDCE0-64FE-488E-96D6-607D975DD27F}" dt="2021-07-12T16:31:31.565" v="8" actId="15"/>
        <pc:sldMkLst>
          <pc:docMk/>
          <pc:sldMk cId="1121908120" sldId="259"/>
        </pc:sldMkLst>
        <pc:spChg chg="mod">
          <ac:chgData name="Alison Lyon" userId="3fb2083c-d963-4ad1-a358-ba80f7b57ccc" providerId="ADAL" clId="{6E1DDCE0-64FE-488E-96D6-607D975DD27F}" dt="2021-07-12T16:31:31.565" v="8" actId="15"/>
          <ac:spMkLst>
            <pc:docMk/>
            <pc:sldMk cId="1121908120" sldId="259"/>
            <ac:spMk id="4" creationId="{02EC8E59-599E-45E3-8C48-DD1D130C544D}"/>
          </ac:spMkLst>
        </pc:spChg>
      </pc:sldChg>
      <pc:sldChg chg="modSp mod addCm modCm">
        <pc:chgData name="Alison Lyon" userId="3fb2083c-d963-4ad1-a358-ba80f7b57ccc" providerId="ADAL" clId="{6E1DDCE0-64FE-488E-96D6-607D975DD27F}" dt="2021-07-13T07:48:01.876" v="132" actId="20577"/>
        <pc:sldMkLst>
          <pc:docMk/>
          <pc:sldMk cId="3462640162" sldId="261"/>
        </pc:sldMkLst>
        <pc:spChg chg="mod">
          <ac:chgData name="Alison Lyon" userId="3fb2083c-d963-4ad1-a358-ba80f7b57ccc" providerId="ADAL" clId="{6E1DDCE0-64FE-488E-96D6-607D975DD27F}" dt="2021-07-13T07:48:01.876" v="132" actId="20577"/>
          <ac:spMkLst>
            <pc:docMk/>
            <pc:sldMk cId="3462640162" sldId="261"/>
            <ac:spMk id="4" creationId="{B11BBD09-B108-4723-9A18-FCE409956CB0}"/>
          </ac:spMkLst>
        </pc:spChg>
      </pc:sldChg>
      <pc:sldChg chg="addCm delCm modCm">
        <pc:chgData name="Alison Lyon" userId="3fb2083c-d963-4ad1-a358-ba80f7b57ccc" providerId="ADAL" clId="{6E1DDCE0-64FE-488E-96D6-607D975DD27F}" dt="2021-07-13T08:03:55.977" v="152"/>
        <pc:sldMkLst>
          <pc:docMk/>
          <pc:sldMk cId="3254379962" sldId="263"/>
        </pc:sldMkLst>
      </pc:sldChg>
      <pc:sldChg chg="addCm modCm">
        <pc:chgData name="Alison Lyon" userId="3fb2083c-d963-4ad1-a358-ba80f7b57ccc" providerId="ADAL" clId="{6E1DDCE0-64FE-488E-96D6-607D975DD27F}" dt="2021-07-13T08:05:05.824" v="154"/>
        <pc:sldMkLst>
          <pc:docMk/>
          <pc:sldMk cId="2464132219" sldId="288"/>
        </pc:sldMkLst>
      </pc:sldChg>
      <pc:sldChg chg="modSp mod addCm modCm">
        <pc:chgData name="Alison Lyon" userId="3fb2083c-d963-4ad1-a358-ba80f7b57ccc" providerId="ADAL" clId="{6E1DDCE0-64FE-488E-96D6-607D975DD27F}" dt="2021-07-13T07:55:40.049" v="146"/>
        <pc:sldMkLst>
          <pc:docMk/>
          <pc:sldMk cId="1707487770" sldId="294"/>
        </pc:sldMkLst>
        <pc:spChg chg="mod">
          <ac:chgData name="Alison Lyon" userId="3fb2083c-d963-4ad1-a358-ba80f7b57ccc" providerId="ADAL" clId="{6E1DDCE0-64FE-488E-96D6-607D975DD27F}" dt="2021-07-13T07:53:52.917" v="143" actId="20577"/>
          <ac:spMkLst>
            <pc:docMk/>
            <pc:sldMk cId="1707487770" sldId="294"/>
            <ac:spMk id="7" creationId="{59538C50-D0BB-4ACB-9EBB-492A7B9E5F6F}"/>
          </ac:spMkLst>
        </pc:spChg>
      </pc:sldChg>
    </pc:docChg>
  </pc:docChgLst>
  <pc:docChgLst>
    <pc:chgData name="Olivia Rutherford" userId="S::olivia.rutherford@communities.gov.uk::212f8419-7bf4-42a7-a601-df83daed2153" providerId="AD" clId="Web-{9DB45FD7-F117-6F8E-C2F9-D370EAA5EBAA}"/>
    <pc:docChg chg="modSld">
      <pc:chgData name="Olivia Rutherford" userId="S::olivia.rutherford@communities.gov.uk::212f8419-7bf4-42a7-a601-df83daed2153" providerId="AD" clId="Web-{9DB45FD7-F117-6F8E-C2F9-D370EAA5EBAA}" dt="2021-07-01T09:42:22.470" v="7" actId="20577"/>
      <pc:docMkLst>
        <pc:docMk/>
      </pc:docMkLst>
      <pc:sldChg chg="modSp">
        <pc:chgData name="Olivia Rutherford" userId="S::olivia.rutherford@communities.gov.uk::212f8419-7bf4-42a7-a601-df83daed2153" providerId="AD" clId="Web-{9DB45FD7-F117-6F8E-C2F9-D370EAA5EBAA}" dt="2021-07-01T09:42:22.470" v="7" actId="20577"/>
        <pc:sldMkLst>
          <pc:docMk/>
          <pc:sldMk cId="3722160652" sldId="293"/>
        </pc:sldMkLst>
        <pc:spChg chg="mod">
          <ac:chgData name="Olivia Rutherford" userId="S::olivia.rutherford@communities.gov.uk::212f8419-7bf4-42a7-a601-df83daed2153" providerId="AD" clId="Web-{9DB45FD7-F117-6F8E-C2F9-D370EAA5EBAA}" dt="2021-07-01T09:42:22.470" v="7" actId="20577"/>
          <ac:spMkLst>
            <pc:docMk/>
            <pc:sldMk cId="3722160652" sldId="293"/>
            <ac:spMk id="2" creationId="{080A3C31-2BA5-4E85-B18F-F173B16FAAC1}"/>
          </ac:spMkLst>
        </pc:spChg>
      </pc:sldChg>
    </pc:docChg>
  </pc:docChgLst>
  <pc:docChgLst>
    <pc:chgData name="Olivia Rutherford" userId="S::olivia.rutherford@communities.gov.uk::212f8419-7bf4-42a7-a601-df83daed2153" providerId="AD" clId="Web-{7F67D477-C11F-5D0C-E4BD-9F5E15E0DE07}"/>
    <pc:docChg chg="modSld">
      <pc:chgData name="Olivia Rutherford" userId="S::olivia.rutherford@communities.gov.uk::212f8419-7bf4-42a7-a601-df83daed2153" providerId="AD" clId="Web-{7F67D477-C11F-5D0C-E4BD-9F5E15E0DE07}" dt="2021-07-01T15:43:12.010" v="352" actId="20577"/>
      <pc:docMkLst>
        <pc:docMk/>
      </pc:docMkLst>
      <pc:sldChg chg="modNotes">
        <pc:chgData name="Olivia Rutherford" userId="S::olivia.rutherford@communities.gov.uk::212f8419-7bf4-42a7-a601-df83daed2153" providerId="AD" clId="Web-{7F67D477-C11F-5D0C-E4BD-9F5E15E0DE07}" dt="2021-07-01T15:15:36.798" v="0"/>
        <pc:sldMkLst>
          <pc:docMk/>
          <pc:sldMk cId="3254379962" sldId="263"/>
        </pc:sldMkLst>
      </pc:sldChg>
      <pc:sldChg chg="addSp delSp modSp modNotes">
        <pc:chgData name="Olivia Rutherford" userId="S::olivia.rutherford@communities.gov.uk::212f8419-7bf4-42a7-a601-df83daed2153" providerId="AD" clId="Web-{7F67D477-C11F-5D0C-E4BD-9F5E15E0DE07}" dt="2021-07-01T15:27:57.785" v="333" actId="20577"/>
        <pc:sldMkLst>
          <pc:docMk/>
          <pc:sldMk cId="4161539806" sldId="264"/>
        </pc:sldMkLst>
        <pc:spChg chg="mod">
          <ac:chgData name="Olivia Rutherford" userId="S::olivia.rutherford@communities.gov.uk::212f8419-7bf4-42a7-a601-df83daed2153" providerId="AD" clId="Web-{7F67D477-C11F-5D0C-E4BD-9F5E15E0DE07}" dt="2021-07-01T15:27:57.785" v="333" actId="20577"/>
          <ac:spMkLst>
            <pc:docMk/>
            <pc:sldMk cId="4161539806" sldId="264"/>
            <ac:spMk id="2" creationId="{080A3C31-2BA5-4E85-B18F-F173B16FAAC1}"/>
          </ac:spMkLst>
        </pc:spChg>
        <pc:spChg chg="mod">
          <ac:chgData name="Olivia Rutherford" userId="S::olivia.rutherford@communities.gov.uk::212f8419-7bf4-42a7-a601-df83daed2153" providerId="AD" clId="Web-{7F67D477-C11F-5D0C-E4BD-9F5E15E0DE07}" dt="2021-07-01T15:24:50.765" v="284" actId="20577"/>
          <ac:spMkLst>
            <pc:docMk/>
            <pc:sldMk cId="4161539806" sldId="264"/>
            <ac:spMk id="4" creationId="{702DA2A6-83EA-44FC-A73A-C2266839D2DB}"/>
          </ac:spMkLst>
        </pc:spChg>
        <pc:spChg chg="mod">
          <ac:chgData name="Olivia Rutherford" userId="S::olivia.rutherford@communities.gov.uk::212f8419-7bf4-42a7-a601-df83daed2153" providerId="AD" clId="Web-{7F67D477-C11F-5D0C-E4BD-9F5E15E0DE07}" dt="2021-07-01T15:19:38.210" v="217" actId="1076"/>
          <ac:spMkLst>
            <pc:docMk/>
            <pc:sldMk cId="4161539806" sldId="264"/>
            <ac:spMk id="5" creationId="{0E5F6B1D-25CA-4F8C-95E3-BF5DDE8C2597}"/>
          </ac:spMkLst>
        </pc:spChg>
        <pc:spChg chg="add del mod">
          <ac:chgData name="Olivia Rutherford" userId="S::olivia.rutherford@communities.gov.uk::212f8419-7bf4-42a7-a601-df83daed2153" providerId="AD" clId="Web-{7F67D477-C11F-5D0C-E4BD-9F5E15E0DE07}" dt="2021-07-01T15:22:01.011" v="232"/>
          <ac:spMkLst>
            <pc:docMk/>
            <pc:sldMk cId="4161539806" sldId="264"/>
            <ac:spMk id="7" creationId="{7C3392C3-D84A-42AF-9454-6A0E8DAD2B02}"/>
          </ac:spMkLst>
        </pc:spChg>
        <pc:picChg chg="add del mod">
          <ac:chgData name="Olivia Rutherford" userId="S::olivia.rutherford@communities.gov.uk::212f8419-7bf4-42a7-a601-df83daed2153" providerId="AD" clId="Web-{7F67D477-C11F-5D0C-E4BD-9F5E15E0DE07}" dt="2021-07-01T15:20:25.024" v="225"/>
          <ac:picMkLst>
            <pc:docMk/>
            <pc:sldMk cId="4161539806" sldId="264"/>
            <ac:picMk id="3" creationId="{8C76E1EA-23A8-4ECA-8EF9-6A90457241FA}"/>
          </ac:picMkLst>
        </pc:picChg>
        <pc:picChg chg="add del mod">
          <ac:chgData name="Olivia Rutherford" userId="S::olivia.rutherford@communities.gov.uk::212f8419-7bf4-42a7-a601-df83daed2153" providerId="AD" clId="Web-{7F67D477-C11F-5D0C-E4BD-9F5E15E0DE07}" dt="2021-07-01T15:24:57.406" v="285"/>
          <ac:picMkLst>
            <pc:docMk/>
            <pc:sldMk cId="4161539806" sldId="264"/>
            <ac:picMk id="6" creationId="{87411165-F02C-4EF3-9472-F12A1E7B10E0}"/>
          </ac:picMkLst>
        </pc:picChg>
        <pc:picChg chg="add mod">
          <ac:chgData name="Olivia Rutherford" userId="S::olivia.rutherford@communities.gov.uk::212f8419-7bf4-42a7-a601-df83daed2153" providerId="AD" clId="Web-{7F67D477-C11F-5D0C-E4BD-9F5E15E0DE07}" dt="2021-07-01T15:26:07.126" v="301" actId="1076"/>
          <ac:picMkLst>
            <pc:docMk/>
            <pc:sldMk cId="4161539806" sldId="264"/>
            <ac:picMk id="8" creationId="{F313D12A-18A8-49DE-A466-3504B5D3EE76}"/>
          </ac:picMkLst>
        </pc:picChg>
      </pc:sldChg>
      <pc:sldChg chg="addSp delSp modSp">
        <pc:chgData name="Olivia Rutherford" userId="S::olivia.rutherford@communities.gov.uk::212f8419-7bf4-42a7-a601-df83daed2153" providerId="AD" clId="Web-{7F67D477-C11F-5D0C-E4BD-9F5E15E0DE07}" dt="2021-07-01T15:43:12.010" v="352" actId="20577"/>
        <pc:sldMkLst>
          <pc:docMk/>
          <pc:sldMk cId="3630706259" sldId="267"/>
        </pc:sldMkLst>
        <pc:spChg chg="add del mod">
          <ac:chgData name="Olivia Rutherford" userId="S::olivia.rutherford@communities.gov.uk::212f8419-7bf4-42a7-a601-df83daed2153" providerId="AD" clId="Web-{7F67D477-C11F-5D0C-E4BD-9F5E15E0DE07}" dt="2021-07-01T15:30:33.648" v="336"/>
          <ac:spMkLst>
            <pc:docMk/>
            <pc:sldMk cId="3630706259" sldId="267"/>
            <ac:spMk id="3" creationId="{1694C5DB-2CDE-4B53-86F8-67A98DE59973}"/>
          </ac:spMkLst>
        </pc:spChg>
        <pc:spChg chg="mod">
          <ac:chgData name="Olivia Rutherford" userId="S::olivia.rutherford@communities.gov.uk::212f8419-7bf4-42a7-a601-df83daed2153" providerId="AD" clId="Web-{7F67D477-C11F-5D0C-E4BD-9F5E15E0DE07}" dt="2021-07-01T15:43:12.010" v="352" actId="20577"/>
          <ac:spMkLst>
            <pc:docMk/>
            <pc:sldMk cId="3630706259" sldId="267"/>
            <ac:spMk id="11" creationId="{FA20464B-4AA6-4C69-8136-4FFE046F1D60}"/>
          </ac:spMkLst>
        </pc:spChg>
      </pc:sldChg>
      <pc:sldChg chg="modSp">
        <pc:chgData name="Olivia Rutherford" userId="S::olivia.rutherford@communities.gov.uk::212f8419-7bf4-42a7-a601-df83daed2153" providerId="AD" clId="Web-{7F67D477-C11F-5D0C-E4BD-9F5E15E0DE07}" dt="2021-07-01T15:18:24.615" v="152" actId="14100"/>
        <pc:sldMkLst>
          <pc:docMk/>
          <pc:sldMk cId="688541856" sldId="277"/>
        </pc:sldMkLst>
        <pc:spChg chg="mod">
          <ac:chgData name="Olivia Rutherford" userId="S::olivia.rutherford@communities.gov.uk::212f8419-7bf4-42a7-a601-df83daed2153" providerId="AD" clId="Web-{7F67D477-C11F-5D0C-E4BD-9F5E15E0DE07}" dt="2021-07-01T15:18:24.615" v="152" actId="14100"/>
          <ac:spMkLst>
            <pc:docMk/>
            <pc:sldMk cId="688541856" sldId="277"/>
            <ac:spMk id="5" creationId="{74107A29-46CC-46EA-97C9-08156E39C2B7}"/>
          </ac:spMkLst>
        </pc:spChg>
      </pc:sldChg>
    </pc:docChg>
  </pc:docChgLst>
  <pc:docChgLst>
    <pc:chgData name="Olivia Rutherford" userId="S::olivia.rutherford@communities.gov.uk::212f8419-7bf4-42a7-a601-df83daed2153" providerId="AD" clId="Web-{96AF0C00-E951-413A-8D5B-C315AD2E991B}"/>
    <pc:docChg chg="addSld delSld modSld sldOrd addMainMaster">
      <pc:chgData name="Olivia Rutherford" userId="S::olivia.rutherford@communities.gov.uk::212f8419-7bf4-42a7-a601-df83daed2153" providerId="AD" clId="Web-{96AF0C00-E951-413A-8D5B-C315AD2E991B}" dt="2021-06-03T11:22:53.254" v="253" actId="1076"/>
      <pc:docMkLst>
        <pc:docMk/>
      </pc:docMkLst>
      <pc:sldChg chg="del">
        <pc:chgData name="Olivia Rutherford" userId="S::olivia.rutherford@communities.gov.uk::212f8419-7bf4-42a7-a601-df83daed2153" providerId="AD" clId="Web-{96AF0C00-E951-413A-8D5B-C315AD2E991B}" dt="2021-06-03T11:06:19.320" v="2"/>
        <pc:sldMkLst>
          <pc:docMk/>
          <pc:sldMk cId="109857222" sldId="256"/>
        </pc:sldMkLst>
      </pc:sldChg>
      <pc:sldChg chg="modSp add ord">
        <pc:chgData name="Olivia Rutherford" userId="S::olivia.rutherford@communities.gov.uk::212f8419-7bf4-42a7-a601-df83daed2153" providerId="AD" clId="Web-{96AF0C00-E951-413A-8D5B-C315AD2E991B}" dt="2021-06-03T11:22:53.254" v="253" actId="1076"/>
        <pc:sldMkLst>
          <pc:docMk/>
          <pc:sldMk cId="3689614053" sldId="257"/>
        </pc:sldMkLst>
        <pc:spChg chg="mod">
          <ac:chgData name="Olivia Rutherford" userId="S::olivia.rutherford@communities.gov.uk::212f8419-7bf4-42a7-a601-df83daed2153" providerId="AD" clId="Web-{96AF0C00-E951-413A-8D5B-C315AD2E991B}" dt="2021-06-03T11:22:53.254" v="253" actId="1076"/>
          <ac:spMkLst>
            <pc:docMk/>
            <pc:sldMk cId="3689614053" sldId="257"/>
            <ac:spMk id="4" creationId="{E44845DE-6427-4E3F-BCAE-AFB4B2711E24}"/>
          </ac:spMkLst>
        </pc:spChg>
      </pc:sldChg>
      <pc:sldMasterChg chg="add addSldLayout">
        <pc:chgData name="Olivia Rutherford" userId="S::olivia.rutherford@communities.gov.uk::212f8419-7bf4-42a7-a601-df83daed2153" providerId="AD" clId="Web-{96AF0C00-E951-413A-8D5B-C315AD2E991B}" dt="2021-06-03T11:06:13.148" v="0"/>
        <pc:sldMasterMkLst>
          <pc:docMk/>
          <pc:sldMasterMk cId="3707318415" sldId="2147483648"/>
        </pc:sldMasterMkLst>
        <pc:sldLayoutChg chg="add">
          <pc:chgData name="Olivia Rutherford" userId="S::olivia.rutherford@communities.gov.uk::212f8419-7bf4-42a7-a601-df83daed2153" providerId="AD" clId="Web-{96AF0C00-E951-413A-8D5B-C315AD2E991B}" dt="2021-06-03T11:06:13.148" v="0"/>
          <pc:sldLayoutMkLst>
            <pc:docMk/>
            <pc:sldMasterMk cId="3707318415" sldId="2147483648"/>
            <pc:sldLayoutMk cId="4141859081" sldId="2147483649"/>
          </pc:sldLayoutMkLst>
        </pc:sldLayoutChg>
        <pc:sldLayoutChg chg="add">
          <pc:chgData name="Olivia Rutherford" userId="S::olivia.rutherford@communities.gov.uk::212f8419-7bf4-42a7-a601-df83daed2153" providerId="AD" clId="Web-{96AF0C00-E951-413A-8D5B-C315AD2E991B}" dt="2021-06-03T11:06:13.148" v="0"/>
          <pc:sldLayoutMkLst>
            <pc:docMk/>
            <pc:sldMasterMk cId="3707318415" sldId="2147483648"/>
            <pc:sldLayoutMk cId="2619488282" sldId="2147483650"/>
          </pc:sldLayoutMkLst>
        </pc:sldLayoutChg>
        <pc:sldLayoutChg chg="add">
          <pc:chgData name="Olivia Rutherford" userId="S::olivia.rutherford@communities.gov.uk::212f8419-7bf4-42a7-a601-df83daed2153" providerId="AD" clId="Web-{96AF0C00-E951-413A-8D5B-C315AD2E991B}" dt="2021-06-03T11:06:13.148" v="0"/>
          <pc:sldLayoutMkLst>
            <pc:docMk/>
            <pc:sldMasterMk cId="3707318415" sldId="2147483648"/>
            <pc:sldLayoutMk cId="3909223474" sldId="2147483651"/>
          </pc:sldLayoutMkLst>
        </pc:sldLayoutChg>
        <pc:sldLayoutChg chg="add">
          <pc:chgData name="Olivia Rutherford" userId="S::olivia.rutherford@communities.gov.uk::212f8419-7bf4-42a7-a601-df83daed2153" providerId="AD" clId="Web-{96AF0C00-E951-413A-8D5B-C315AD2E991B}" dt="2021-06-03T11:06:13.148" v="0"/>
          <pc:sldLayoutMkLst>
            <pc:docMk/>
            <pc:sldMasterMk cId="3707318415" sldId="2147483648"/>
            <pc:sldLayoutMk cId="3046700106" sldId="2147483652"/>
          </pc:sldLayoutMkLst>
        </pc:sldLayoutChg>
        <pc:sldLayoutChg chg="add">
          <pc:chgData name="Olivia Rutherford" userId="S::olivia.rutherford@communities.gov.uk::212f8419-7bf4-42a7-a601-df83daed2153" providerId="AD" clId="Web-{96AF0C00-E951-413A-8D5B-C315AD2E991B}" dt="2021-06-03T11:06:13.148" v="0"/>
          <pc:sldLayoutMkLst>
            <pc:docMk/>
            <pc:sldMasterMk cId="3707318415" sldId="2147483648"/>
            <pc:sldLayoutMk cId="3113273398" sldId="2147483653"/>
          </pc:sldLayoutMkLst>
        </pc:sldLayoutChg>
        <pc:sldLayoutChg chg="add">
          <pc:chgData name="Olivia Rutherford" userId="S::olivia.rutherford@communities.gov.uk::212f8419-7bf4-42a7-a601-df83daed2153" providerId="AD" clId="Web-{96AF0C00-E951-413A-8D5B-C315AD2E991B}" dt="2021-06-03T11:06:13.148" v="0"/>
          <pc:sldLayoutMkLst>
            <pc:docMk/>
            <pc:sldMasterMk cId="3707318415" sldId="2147483648"/>
            <pc:sldLayoutMk cId="3514993428" sldId="2147483654"/>
          </pc:sldLayoutMkLst>
        </pc:sldLayoutChg>
        <pc:sldLayoutChg chg="add">
          <pc:chgData name="Olivia Rutherford" userId="S::olivia.rutherford@communities.gov.uk::212f8419-7bf4-42a7-a601-df83daed2153" providerId="AD" clId="Web-{96AF0C00-E951-413A-8D5B-C315AD2E991B}" dt="2021-06-03T11:06:13.148" v="0"/>
          <pc:sldLayoutMkLst>
            <pc:docMk/>
            <pc:sldMasterMk cId="3707318415" sldId="2147483648"/>
            <pc:sldLayoutMk cId="1023044330" sldId="2147483655"/>
          </pc:sldLayoutMkLst>
        </pc:sldLayoutChg>
        <pc:sldLayoutChg chg="add">
          <pc:chgData name="Olivia Rutherford" userId="S::olivia.rutherford@communities.gov.uk::212f8419-7bf4-42a7-a601-df83daed2153" providerId="AD" clId="Web-{96AF0C00-E951-413A-8D5B-C315AD2E991B}" dt="2021-06-03T11:06:13.148" v="0"/>
          <pc:sldLayoutMkLst>
            <pc:docMk/>
            <pc:sldMasterMk cId="3707318415" sldId="2147483648"/>
            <pc:sldLayoutMk cId="2967491697" sldId="2147483656"/>
          </pc:sldLayoutMkLst>
        </pc:sldLayoutChg>
        <pc:sldLayoutChg chg="add">
          <pc:chgData name="Olivia Rutherford" userId="S::olivia.rutherford@communities.gov.uk::212f8419-7bf4-42a7-a601-df83daed2153" providerId="AD" clId="Web-{96AF0C00-E951-413A-8D5B-C315AD2E991B}" dt="2021-06-03T11:06:13.148" v="0"/>
          <pc:sldLayoutMkLst>
            <pc:docMk/>
            <pc:sldMasterMk cId="3707318415" sldId="2147483648"/>
            <pc:sldLayoutMk cId="3416621156" sldId="2147483657"/>
          </pc:sldLayoutMkLst>
        </pc:sldLayoutChg>
        <pc:sldLayoutChg chg="add">
          <pc:chgData name="Olivia Rutherford" userId="S::olivia.rutherford@communities.gov.uk::212f8419-7bf4-42a7-a601-df83daed2153" providerId="AD" clId="Web-{96AF0C00-E951-413A-8D5B-C315AD2E991B}" dt="2021-06-03T11:06:13.148" v="0"/>
          <pc:sldLayoutMkLst>
            <pc:docMk/>
            <pc:sldMasterMk cId="3707318415" sldId="2147483648"/>
            <pc:sldLayoutMk cId="2783970980" sldId="2147483658"/>
          </pc:sldLayoutMkLst>
        </pc:sldLayoutChg>
        <pc:sldLayoutChg chg="add">
          <pc:chgData name="Olivia Rutherford" userId="S::olivia.rutherford@communities.gov.uk::212f8419-7bf4-42a7-a601-df83daed2153" providerId="AD" clId="Web-{96AF0C00-E951-413A-8D5B-C315AD2E991B}" dt="2021-06-03T11:06:13.148" v="0"/>
          <pc:sldLayoutMkLst>
            <pc:docMk/>
            <pc:sldMasterMk cId="3707318415" sldId="2147483648"/>
            <pc:sldLayoutMk cId="1211160890" sldId="2147483659"/>
          </pc:sldLayoutMkLst>
        </pc:sldLayoutChg>
      </pc:sldMasterChg>
    </pc:docChg>
  </pc:docChgLst>
  <pc:docChgLst>
    <pc:chgData name="Olivia Rutherford" userId="S::olivia.rutherford@communities.gov.uk::212f8419-7bf4-42a7-a601-df83daed2153" providerId="AD" clId="Web-{FBDEB865-40BC-2E8D-7B8D-AE9B0DEF8EF8}"/>
    <pc:docChg chg="modSld">
      <pc:chgData name="Olivia Rutherford" userId="S::olivia.rutherford@communities.gov.uk::212f8419-7bf4-42a7-a601-df83daed2153" providerId="AD" clId="Web-{FBDEB865-40BC-2E8D-7B8D-AE9B0DEF8EF8}" dt="2021-07-12T11:55:27.382" v="89" actId="14100"/>
      <pc:docMkLst>
        <pc:docMk/>
      </pc:docMkLst>
      <pc:sldChg chg="addSp delSp modSp mod setBg modNotes">
        <pc:chgData name="Olivia Rutherford" userId="S::olivia.rutherford@communities.gov.uk::212f8419-7bf4-42a7-a601-df83daed2153" providerId="AD" clId="Web-{FBDEB865-40BC-2E8D-7B8D-AE9B0DEF8EF8}" dt="2021-07-12T11:55:27.382" v="89" actId="14100"/>
        <pc:sldMkLst>
          <pc:docMk/>
          <pc:sldMk cId="3462640162" sldId="261"/>
        </pc:sldMkLst>
        <pc:spChg chg="add del mod">
          <ac:chgData name="Olivia Rutherford" userId="S::olivia.rutherford@communities.gov.uk::212f8419-7bf4-42a7-a601-df83daed2153" providerId="AD" clId="Web-{FBDEB865-40BC-2E8D-7B8D-AE9B0DEF8EF8}" dt="2021-07-12T11:51:42.992" v="27"/>
          <ac:spMkLst>
            <pc:docMk/>
            <pc:sldMk cId="3462640162" sldId="261"/>
            <ac:spMk id="3" creationId="{80414E35-6EA6-45CE-942D-2F06F83F4901}"/>
          </ac:spMkLst>
        </pc:spChg>
        <pc:spChg chg="mod">
          <ac:chgData name="Olivia Rutherford" userId="S::olivia.rutherford@communities.gov.uk::212f8419-7bf4-42a7-a601-df83daed2153" providerId="AD" clId="Web-{FBDEB865-40BC-2E8D-7B8D-AE9B0DEF8EF8}" dt="2021-07-12T11:55:27.382" v="89" actId="14100"/>
          <ac:spMkLst>
            <pc:docMk/>
            <pc:sldMk cId="3462640162" sldId="261"/>
            <ac:spMk id="4" creationId="{B11BBD09-B108-4723-9A18-FCE409956CB0}"/>
          </ac:spMkLst>
        </pc:spChg>
        <pc:spChg chg="del">
          <ac:chgData name="Olivia Rutherford" userId="S::olivia.rutherford@communities.gov.uk::212f8419-7bf4-42a7-a601-df83daed2153" providerId="AD" clId="Web-{FBDEB865-40BC-2E8D-7B8D-AE9B0DEF8EF8}" dt="2021-07-12T11:28:42.460" v="2"/>
          <ac:spMkLst>
            <pc:docMk/>
            <pc:sldMk cId="3462640162" sldId="261"/>
            <ac:spMk id="5" creationId="{2CE4103F-9A8E-4468-BF7B-26CF93A42CAF}"/>
          </ac:spMkLst>
        </pc:spChg>
        <pc:spChg chg="mod">
          <ac:chgData name="Olivia Rutherford" userId="S::olivia.rutherford@communities.gov.uk::212f8419-7bf4-42a7-a601-df83daed2153" providerId="AD" clId="Web-{FBDEB865-40BC-2E8D-7B8D-AE9B0DEF8EF8}" dt="2021-07-12T11:55:20.694" v="88" actId="20577"/>
          <ac:spMkLst>
            <pc:docMk/>
            <pc:sldMk cId="3462640162" sldId="261"/>
            <ac:spMk id="6" creationId="{9E34D87E-100A-438C-A57D-DCCA4E363382}"/>
          </ac:spMkLst>
        </pc:spChg>
        <pc:spChg chg="add">
          <ac:chgData name="Olivia Rutherford" userId="S::olivia.rutherford@communities.gov.uk::212f8419-7bf4-42a7-a601-df83daed2153" providerId="AD" clId="Web-{FBDEB865-40BC-2E8D-7B8D-AE9B0DEF8EF8}" dt="2021-07-12T11:50:34.925" v="9"/>
          <ac:spMkLst>
            <pc:docMk/>
            <pc:sldMk cId="3462640162" sldId="261"/>
            <ac:spMk id="91" creationId="{A2679492-7988-4050-9056-542444452411}"/>
          </ac:spMkLst>
        </pc:spChg>
        <pc:spChg chg="add">
          <ac:chgData name="Olivia Rutherford" userId="S::olivia.rutherford@communities.gov.uk::212f8419-7bf4-42a7-a601-df83daed2153" providerId="AD" clId="Web-{FBDEB865-40BC-2E8D-7B8D-AE9B0DEF8EF8}" dt="2021-07-12T11:50:34.925" v="9"/>
          <ac:spMkLst>
            <pc:docMk/>
            <pc:sldMk cId="3462640162" sldId="261"/>
            <ac:spMk id="93" creationId="{B091B163-7D61-4891-ABCF-5C13D9C418D0}"/>
          </ac:spMkLst>
        </pc:spChg>
        <pc:spChg chg="del">
          <ac:chgData name="Olivia Rutherford" userId="S::olivia.rutherford@communities.gov.uk::212f8419-7bf4-42a7-a601-df83daed2153" providerId="AD" clId="Web-{FBDEB865-40BC-2E8D-7B8D-AE9B0DEF8EF8}" dt="2021-07-12T11:50:34.925" v="9"/>
          <ac:spMkLst>
            <pc:docMk/>
            <pc:sldMk cId="3462640162" sldId="261"/>
            <ac:spMk id="2070" creationId="{2B1D4F77-A17C-43D7-B7FA-545148E4E93D}"/>
          </ac:spMkLst>
        </pc:spChg>
        <pc:picChg chg="add mod ord">
          <ac:chgData name="Olivia Rutherford" userId="S::olivia.rutherford@communities.gov.uk::212f8419-7bf4-42a7-a601-df83daed2153" providerId="AD" clId="Web-{FBDEB865-40BC-2E8D-7B8D-AE9B0DEF8EF8}" dt="2021-07-12T11:50:34.925" v="9"/>
          <ac:picMkLst>
            <pc:docMk/>
            <pc:sldMk cId="3462640162" sldId="261"/>
            <ac:picMk id="2" creationId="{8DD9A6F1-ADAA-4916-8D8E-92F505CFF088}"/>
          </ac:picMkLst>
        </pc:picChg>
        <pc:picChg chg="del">
          <ac:chgData name="Olivia Rutherford" userId="S::olivia.rutherford@communities.gov.uk::212f8419-7bf4-42a7-a601-df83daed2153" providerId="AD" clId="Web-{FBDEB865-40BC-2E8D-7B8D-AE9B0DEF8EF8}" dt="2021-07-12T11:28:38.616" v="0"/>
          <ac:picMkLst>
            <pc:docMk/>
            <pc:sldMk cId="3462640162" sldId="261"/>
            <ac:picMk id="2050" creationId="{9274C0E1-45DE-43AA-9314-A3CC9612B4A0}"/>
          </ac:picMkLst>
        </pc:picChg>
        <pc:cxnChg chg="add">
          <ac:chgData name="Olivia Rutherford" userId="S::olivia.rutherford@communities.gov.uk::212f8419-7bf4-42a7-a601-df83daed2153" providerId="AD" clId="Web-{FBDEB865-40BC-2E8D-7B8D-AE9B0DEF8EF8}" dt="2021-07-12T11:50:34.925" v="9"/>
          <ac:cxnSpMkLst>
            <pc:docMk/>
            <pc:sldMk cId="3462640162" sldId="261"/>
            <ac:cxnSpMk id="95" creationId="{C49DA8F6-BCC1-4447-B54C-57856834B94B}"/>
          </ac:cxnSpMkLst>
        </pc:cxnChg>
      </pc:sldChg>
    </pc:docChg>
  </pc:docChgLst>
  <pc:docChgLst>
    <pc:chgData name="Olivia Rutherford" userId="S::olivia.rutherford@communities.gov.uk::212f8419-7bf4-42a7-a601-df83daed2153" providerId="AD" clId="Web-{7C2BFBCC-3839-E554-AF38-45D3AE62F47B}"/>
    <pc:docChg chg="addSld delSld modSld sldOrd">
      <pc:chgData name="Olivia Rutherford" userId="S::olivia.rutherford@communities.gov.uk::212f8419-7bf4-42a7-a601-df83daed2153" providerId="AD" clId="Web-{7C2BFBCC-3839-E554-AF38-45D3AE62F47B}" dt="2021-06-21T15:14:51.809" v="896"/>
      <pc:docMkLst>
        <pc:docMk/>
      </pc:docMkLst>
      <pc:sldChg chg="del">
        <pc:chgData name="Olivia Rutherford" userId="S::olivia.rutherford@communities.gov.uk::212f8419-7bf4-42a7-a601-df83daed2153" providerId="AD" clId="Web-{7C2BFBCC-3839-E554-AF38-45D3AE62F47B}" dt="2021-06-21T14:53:49.921" v="750"/>
        <pc:sldMkLst>
          <pc:docMk/>
          <pc:sldMk cId="3689614053" sldId="257"/>
        </pc:sldMkLst>
      </pc:sldChg>
      <pc:sldChg chg="addSp delSp modSp">
        <pc:chgData name="Olivia Rutherford" userId="S::olivia.rutherford@communities.gov.uk::212f8419-7bf4-42a7-a601-df83daed2153" providerId="AD" clId="Web-{7C2BFBCC-3839-E554-AF38-45D3AE62F47B}" dt="2021-06-21T12:32:56.476" v="550" actId="1076"/>
        <pc:sldMkLst>
          <pc:docMk/>
          <pc:sldMk cId="3736768732" sldId="260"/>
        </pc:sldMkLst>
        <pc:spChg chg="mod">
          <ac:chgData name="Olivia Rutherford" userId="S::olivia.rutherford@communities.gov.uk::212f8419-7bf4-42a7-a601-df83daed2153" providerId="AD" clId="Web-{7C2BFBCC-3839-E554-AF38-45D3AE62F47B}" dt="2021-06-21T12:32:26.945" v="543" actId="20577"/>
          <ac:spMkLst>
            <pc:docMk/>
            <pc:sldMk cId="3736768732" sldId="260"/>
            <ac:spMk id="3" creationId="{F8D3B518-6F84-4CEC-840F-D3380F5D4085}"/>
          </ac:spMkLst>
        </pc:spChg>
        <pc:spChg chg="del">
          <ac:chgData name="Olivia Rutherford" userId="S::olivia.rutherford@communities.gov.uk::212f8419-7bf4-42a7-a601-df83daed2153" providerId="AD" clId="Web-{7C2BFBCC-3839-E554-AF38-45D3AE62F47B}" dt="2021-06-21T12:20:54.731" v="371"/>
          <ac:spMkLst>
            <pc:docMk/>
            <pc:sldMk cId="3736768732" sldId="260"/>
            <ac:spMk id="6" creationId="{FBE9B651-70D9-447D-894A-8FA6FBFF8098}"/>
          </ac:spMkLst>
        </pc:spChg>
        <pc:picChg chg="mod">
          <ac:chgData name="Olivia Rutherford" userId="S::olivia.rutherford@communities.gov.uk::212f8419-7bf4-42a7-a601-df83daed2153" providerId="AD" clId="Web-{7C2BFBCC-3839-E554-AF38-45D3AE62F47B}" dt="2021-06-21T12:32:48.961" v="548" actId="1076"/>
          <ac:picMkLst>
            <pc:docMk/>
            <pc:sldMk cId="3736768732" sldId="260"/>
            <ac:picMk id="2" creationId="{E52C72E0-9CB4-4032-A50B-FB2ACD21771A}"/>
          </ac:picMkLst>
        </pc:picChg>
        <pc:picChg chg="add del mod">
          <ac:chgData name="Olivia Rutherford" userId="S::olivia.rutherford@communities.gov.uk::212f8419-7bf4-42a7-a601-df83daed2153" providerId="AD" clId="Web-{7C2BFBCC-3839-E554-AF38-45D3AE62F47B}" dt="2021-06-21T12:20:53.715" v="370"/>
          <ac:picMkLst>
            <pc:docMk/>
            <pc:sldMk cId="3736768732" sldId="260"/>
            <ac:picMk id="4" creationId="{4AA266C1-489B-4928-8E4F-C92058662EEF}"/>
          </ac:picMkLst>
        </pc:picChg>
        <pc:picChg chg="add mod">
          <ac:chgData name="Olivia Rutherford" userId="S::olivia.rutherford@communities.gov.uk::212f8419-7bf4-42a7-a601-df83daed2153" providerId="AD" clId="Web-{7C2BFBCC-3839-E554-AF38-45D3AE62F47B}" dt="2021-06-21T12:32:56.476" v="550" actId="1076"/>
          <ac:picMkLst>
            <pc:docMk/>
            <pc:sldMk cId="3736768732" sldId="260"/>
            <ac:picMk id="5" creationId="{B12CAF3A-610C-4743-B2ED-43D287DD5556}"/>
          </ac:picMkLst>
        </pc:picChg>
      </pc:sldChg>
      <pc:sldChg chg="del">
        <pc:chgData name="Olivia Rutherford" userId="S::olivia.rutherford@communities.gov.uk::212f8419-7bf4-42a7-a601-df83daed2153" providerId="AD" clId="Web-{7C2BFBCC-3839-E554-AF38-45D3AE62F47B}" dt="2021-06-21T14:53:54.859" v="752"/>
        <pc:sldMkLst>
          <pc:docMk/>
          <pc:sldMk cId="601153903" sldId="265"/>
        </pc:sldMkLst>
      </pc:sldChg>
      <pc:sldChg chg="del">
        <pc:chgData name="Olivia Rutherford" userId="S::olivia.rutherford@communities.gov.uk::212f8419-7bf4-42a7-a601-df83daed2153" providerId="AD" clId="Web-{7C2BFBCC-3839-E554-AF38-45D3AE62F47B}" dt="2021-06-21T15:05:55.500" v="876"/>
        <pc:sldMkLst>
          <pc:docMk/>
          <pc:sldMk cId="3749200581" sldId="266"/>
        </pc:sldMkLst>
      </pc:sldChg>
      <pc:sldChg chg="modSp">
        <pc:chgData name="Olivia Rutherford" userId="S::olivia.rutherford@communities.gov.uk::212f8419-7bf4-42a7-a601-df83daed2153" providerId="AD" clId="Web-{7C2BFBCC-3839-E554-AF38-45D3AE62F47B}" dt="2021-06-21T15:13:44.308" v="885" actId="20577"/>
        <pc:sldMkLst>
          <pc:docMk/>
          <pc:sldMk cId="3630706259" sldId="267"/>
        </pc:sldMkLst>
        <pc:spChg chg="mod">
          <ac:chgData name="Olivia Rutherford" userId="S::olivia.rutherford@communities.gov.uk::212f8419-7bf4-42a7-a601-df83daed2153" providerId="AD" clId="Web-{7C2BFBCC-3839-E554-AF38-45D3AE62F47B}" dt="2021-06-21T15:13:44.308" v="885" actId="20577"/>
          <ac:spMkLst>
            <pc:docMk/>
            <pc:sldMk cId="3630706259" sldId="267"/>
            <ac:spMk id="15" creationId="{BB0CE282-6756-4D97-869F-7C7F81F3BD4B}"/>
          </ac:spMkLst>
        </pc:spChg>
      </pc:sldChg>
      <pc:sldChg chg="del">
        <pc:chgData name="Olivia Rutherford" userId="S::olivia.rutherford@communities.gov.uk::212f8419-7bf4-42a7-a601-df83daed2153" providerId="AD" clId="Web-{7C2BFBCC-3839-E554-AF38-45D3AE62F47B}" dt="2021-06-21T15:13:50.105" v="886"/>
        <pc:sldMkLst>
          <pc:docMk/>
          <pc:sldMk cId="1039796722" sldId="268"/>
        </pc:sldMkLst>
      </pc:sldChg>
      <pc:sldChg chg="modSp">
        <pc:chgData name="Olivia Rutherford" userId="S::olivia.rutherford@communities.gov.uk::212f8419-7bf4-42a7-a601-df83daed2153" providerId="AD" clId="Web-{7C2BFBCC-3839-E554-AF38-45D3AE62F47B}" dt="2021-06-21T15:14:31.106" v="894" actId="20577"/>
        <pc:sldMkLst>
          <pc:docMk/>
          <pc:sldMk cId="1326825004" sldId="269"/>
        </pc:sldMkLst>
        <pc:spChg chg="mod">
          <ac:chgData name="Olivia Rutherford" userId="S::olivia.rutherford@communities.gov.uk::212f8419-7bf4-42a7-a601-df83daed2153" providerId="AD" clId="Web-{7C2BFBCC-3839-E554-AF38-45D3AE62F47B}" dt="2021-06-21T15:14:31.106" v="894" actId="20577"/>
          <ac:spMkLst>
            <pc:docMk/>
            <pc:sldMk cId="1326825004" sldId="269"/>
            <ac:spMk id="4" creationId="{EDEAE1E7-E2AC-485B-9A2C-FC626333CF45}"/>
          </ac:spMkLst>
        </pc:spChg>
      </pc:sldChg>
      <pc:sldChg chg="del">
        <pc:chgData name="Olivia Rutherford" userId="S::olivia.rutherford@communities.gov.uk::212f8419-7bf4-42a7-a601-df83daed2153" providerId="AD" clId="Web-{7C2BFBCC-3839-E554-AF38-45D3AE62F47B}" dt="2021-06-21T15:14:51.809" v="896"/>
        <pc:sldMkLst>
          <pc:docMk/>
          <pc:sldMk cId="3091518941" sldId="270"/>
        </pc:sldMkLst>
      </pc:sldChg>
      <pc:sldChg chg="modSp ord">
        <pc:chgData name="Olivia Rutherford" userId="S::olivia.rutherford@communities.gov.uk::212f8419-7bf4-42a7-a601-df83daed2153" providerId="AD" clId="Web-{7C2BFBCC-3839-E554-AF38-45D3AE62F47B}" dt="2021-06-21T14:52:39.997" v="742" actId="20577"/>
        <pc:sldMkLst>
          <pc:docMk/>
          <pc:sldMk cId="826730135" sldId="272"/>
        </pc:sldMkLst>
        <pc:spChg chg="mod">
          <ac:chgData name="Olivia Rutherford" userId="S::olivia.rutherford@communities.gov.uk::212f8419-7bf4-42a7-a601-df83daed2153" providerId="AD" clId="Web-{7C2BFBCC-3839-E554-AF38-45D3AE62F47B}" dt="2021-06-21T14:52:39.997" v="742" actId="20577"/>
          <ac:spMkLst>
            <pc:docMk/>
            <pc:sldMk cId="826730135" sldId="272"/>
            <ac:spMk id="3" creationId="{E3E7F720-3781-4D14-8170-D5514E9B6731}"/>
          </ac:spMkLst>
        </pc:spChg>
      </pc:sldChg>
      <pc:sldChg chg="addSp delSp modSp del">
        <pc:chgData name="Olivia Rutherford" userId="S::olivia.rutherford@communities.gov.uk::212f8419-7bf4-42a7-a601-df83daed2153" providerId="AD" clId="Web-{7C2BFBCC-3839-E554-AF38-45D3AE62F47B}" dt="2021-06-21T15:05:35.937" v="873"/>
        <pc:sldMkLst>
          <pc:docMk/>
          <pc:sldMk cId="1253564193" sldId="273"/>
        </pc:sldMkLst>
        <pc:spChg chg="del mod">
          <ac:chgData name="Olivia Rutherford" userId="S::olivia.rutherford@communities.gov.uk::212f8419-7bf4-42a7-a601-df83daed2153" providerId="AD" clId="Web-{7C2BFBCC-3839-E554-AF38-45D3AE62F47B}" dt="2021-06-21T12:45:18.253" v="554"/>
          <ac:spMkLst>
            <pc:docMk/>
            <pc:sldMk cId="1253564193" sldId="273"/>
            <ac:spMk id="3" creationId="{99CFE326-8421-4E2A-AA6E-22E9F55DA257}"/>
          </ac:spMkLst>
        </pc:spChg>
        <pc:spChg chg="add del mod">
          <ac:chgData name="Olivia Rutherford" userId="S::olivia.rutherford@communities.gov.uk::212f8419-7bf4-42a7-a601-df83daed2153" providerId="AD" clId="Web-{7C2BFBCC-3839-E554-AF38-45D3AE62F47B}" dt="2021-06-21T12:45:18.972" v="555"/>
          <ac:spMkLst>
            <pc:docMk/>
            <pc:sldMk cId="1253564193" sldId="273"/>
            <ac:spMk id="5" creationId="{71BC217F-FF8D-49F2-B385-5FD48E0D7AE1}"/>
          </ac:spMkLst>
        </pc:spChg>
      </pc:sldChg>
      <pc:sldChg chg="addSp delSp modSp add replId">
        <pc:chgData name="Olivia Rutherford" userId="S::olivia.rutherford@communities.gov.uk::212f8419-7bf4-42a7-a601-df83daed2153" providerId="AD" clId="Web-{7C2BFBCC-3839-E554-AF38-45D3AE62F47B}" dt="2021-06-21T12:20:52.059" v="369" actId="20577"/>
        <pc:sldMkLst>
          <pc:docMk/>
          <pc:sldMk cId="3994529369" sldId="274"/>
        </pc:sldMkLst>
        <pc:spChg chg="mod">
          <ac:chgData name="Olivia Rutherford" userId="S::olivia.rutherford@communities.gov.uk::212f8419-7bf4-42a7-a601-df83daed2153" providerId="AD" clId="Web-{7C2BFBCC-3839-E554-AF38-45D3AE62F47B}" dt="2021-06-21T12:20:52.059" v="369" actId="20577"/>
          <ac:spMkLst>
            <pc:docMk/>
            <pc:sldMk cId="3994529369" sldId="274"/>
            <ac:spMk id="3" creationId="{E3E7F720-3781-4D14-8170-D5514E9B6731}"/>
          </ac:spMkLst>
        </pc:spChg>
        <pc:spChg chg="add del mod">
          <ac:chgData name="Olivia Rutherford" userId="S::olivia.rutherford@communities.gov.uk::212f8419-7bf4-42a7-a601-df83daed2153" providerId="AD" clId="Web-{7C2BFBCC-3839-E554-AF38-45D3AE62F47B}" dt="2021-06-21T11:48:21.982" v="27"/>
          <ac:spMkLst>
            <pc:docMk/>
            <pc:sldMk cId="3994529369" sldId="274"/>
            <ac:spMk id="7" creationId="{DC9256F3-F12A-480C-923C-2A4BA3DC5E92}"/>
          </ac:spMkLst>
        </pc:spChg>
        <pc:spChg chg="add del mod">
          <ac:chgData name="Olivia Rutherford" userId="S::olivia.rutherford@communities.gov.uk::212f8419-7bf4-42a7-a601-df83daed2153" providerId="AD" clId="Web-{7C2BFBCC-3839-E554-AF38-45D3AE62F47B}" dt="2021-06-21T11:48:20.998" v="25"/>
          <ac:spMkLst>
            <pc:docMk/>
            <pc:sldMk cId="3994529369" sldId="274"/>
            <ac:spMk id="8" creationId="{9B2D11BD-069E-4086-BFFE-C5C5716E3745}"/>
          </ac:spMkLst>
        </pc:spChg>
        <pc:picChg chg="add del mod">
          <ac:chgData name="Olivia Rutherford" userId="S::olivia.rutherford@communities.gov.uk::212f8419-7bf4-42a7-a601-df83daed2153" providerId="AD" clId="Web-{7C2BFBCC-3839-E554-AF38-45D3AE62F47B}" dt="2021-06-21T11:53:34.518" v="69"/>
          <ac:picMkLst>
            <pc:docMk/>
            <pc:sldMk cId="3994529369" sldId="274"/>
            <ac:picMk id="2" creationId="{478B1FB9-4FA6-4386-A7A1-2A1742DF889B}"/>
          </ac:picMkLst>
        </pc:picChg>
        <pc:picChg chg="del">
          <ac:chgData name="Olivia Rutherford" userId="S::olivia.rutherford@communities.gov.uk::212f8419-7bf4-42a7-a601-df83daed2153" providerId="AD" clId="Web-{7C2BFBCC-3839-E554-AF38-45D3AE62F47B}" dt="2021-06-21T11:47:05.169" v="9"/>
          <ac:picMkLst>
            <pc:docMk/>
            <pc:sldMk cId="3994529369" sldId="274"/>
            <ac:picMk id="4" creationId="{5BA86B06-B6B5-48B5-9868-45970C2FEF53}"/>
          </ac:picMkLst>
        </pc:picChg>
        <pc:picChg chg="add del mod">
          <ac:chgData name="Olivia Rutherford" userId="S::olivia.rutherford@communities.gov.uk::212f8419-7bf4-42a7-a601-df83daed2153" providerId="AD" clId="Web-{7C2BFBCC-3839-E554-AF38-45D3AE62F47B}" dt="2021-06-21T11:53:34.956" v="70"/>
          <ac:picMkLst>
            <pc:docMk/>
            <pc:sldMk cId="3994529369" sldId="274"/>
            <ac:picMk id="6" creationId="{1725E823-BBAA-4172-B581-3E1EFE7EF917}"/>
          </ac:picMkLst>
        </pc:picChg>
        <pc:picChg chg="add mod">
          <ac:chgData name="Olivia Rutherford" userId="S::olivia.rutherford@communities.gov.uk::212f8419-7bf4-42a7-a601-df83daed2153" providerId="AD" clId="Web-{7C2BFBCC-3839-E554-AF38-45D3AE62F47B}" dt="2021-06-21T12:11:09.941" v="320" actId="1076"/>
          <ac:picMkLst>
            <pc:docMk/>
            <pc:sldMk cId="3994529369" sldId="274"/>
            <ac:picMk id="9" creationId="{EDB71E07-6C21-4DBB-A8AA-146BBC3FCB4E}"/>
          </ac:picMkLst>
        </pc:picChg>
        <pc:picChg chg="add mod">
          <ac:chgData name="Olivia Rutherford" userId="S::olivia.rutherford@communities.gov.uk::212f8419-7bf4-42a7-a601-df83daed2153" providerId="AD" clId="Web-{7C2BFBCC-3839-E554-AF38-45D3AE62F47B}" dt="2021-06-21T12:11:11.175" v="321" actId="1076"/>
          <ac:picMkLst>
            <pc:docMk/>
            <pc:sldMk cId="3994529369" sldId="274"/>
            <ac:picMk id="10" creationId="{978EBDD7-FDD2-4572-8870-E04806C18F1D}"/>
          </ac:picMkLst>
        </pc:picChg>
      </pc:sldChg>
      <pc:sldChg chg="addSp delSp modSp add ord replId">
        <pc:chgData name="Olivia Rutherford" userId="S::olivia.rutherford@communities.gov.uk::212f8419-7bf4-42a7-a601-df83daed2153" providerId="AD" clId="Web-{7C2BFBCC-3839-E554-AF38-45D3AE62F47B}" dt="2021-06-21T14:53:01.310" v="748" actId="20577"/>
        <pc:sldMkLst>
          <pc:docMk/>
          <pc:sldMk cId="212903974" sldId="275"/>
        </pc:sldMkLst>
        <pc:spChg chg="mod">
          <ac:chgData name="Olivia Rutherford" userId="S::olivia.rutherford@communities.gov.uk::212f8419-7bf4-42a7-a601-df83daed2153" providerId="AD" clId="Web-{7C2BFBCC-3839-E554-AF38-45D3AE62F47B}" dt="2021-06-21T14:53:01.310" v="748" actId="20577"/>
          <ac:spMkLst>
            <pc:docMk/>
            <pc:sldMk cId="212903974" sldId="275"/>
            <ac:spMk id="3" creationId="{F8D3B518-6F84-4CEC-840F-D3380F5D4085}"/>
          </ac:spMkLst>
        </pc:spChg>
        <pc:picChg chg="del">
          <ac:chgData name="Olivia Rutherford" userId="S::olivia.rutherford@communities.gov.uk::212f8419-7bf4-42a7-a601-df83daed2153" providerId="AD" clId="Web-{7C2BFBCC-3839-E554-AF38-45D3AE62F47B}" dt="2021-06-21T12:45:24.988" v="557"/>
          <ac:picMkLst>
            <pc:docMk/>
            <pc:sldMk cId="212903974" sldId="275"/>
            <ac:picMk id="2" creationId="{E52C72E0-9CB4-4032-A50B-FB2ACD21771A}"/>
          </ac:picMkLst>
        </pc:picChg>
        <pc:picChg chg="add mod">
          <ac:chgData name="Olivia Rutherford" userId="S::olivia.rutherford@communities.gov.uk::212f8419-7bf4-42a7-a601-df83daed2153" providerId="AD" clId="Web-{7C2BFBCC-3839-E554-AF38-45D3AE62F47B}" dt="2021-06-21T12:45:43.191" v="562" actId="1076"/>
          <ac:picMkLst>
            <pc:docMk/>
            <pc:sldMk cId="212903974" sldId="275"/>
            <ac:picMk id="4" creationId="{43C528D0-0CCF-4CF4-A02D-9BA552705DBE}"/>
          </ac:picMkLst>
        </pc:picChg>
        <pc:picChg chg="del">
          <ac:chgData name="Olivia Rutherford" userId="S::olivia.rutherford@communities.gov.uk::212f8419-7bf4-42a7-a601-df83daed2153" providerId="AD" clId="Web-{7C2BFBCC-3839-E554-AF38-45D3AE62F47B}" dt="2021-06-21T12:45:25.488" v="558"/>
          <ac:picMkLst>
            <pc:docMk/>
            <pc:sldMk cId="212903974" sldId="275"/>
            <ac:picMk id="5" creationId="{B12CAF3A-610C-4743-B2ED-43D287DD5556}"/>
          </ac:picMkLst>
        </pc:picChg>
        <pc:picChg chg="add mod">
          <ac:chgData name="Olivia Rutherford" userId="S::olivia.rutherford@communities.gov.uk::212f8419-7bf4-42a7-a601-df83daed2153" providerId="AD" clId="Web-{7C2BFBCC-3839-E554-AF38-45D3AE62F47B}" dt="2021-06-21T12:49:40.804" v="566" actId="1076"/>
          <ac:picMkLst>
            <pc:docMk/>
            <pc:sldMk cId="212903974" sldId="275"/>
            <ac:picMk id="6" creationId="{B74D133F-DB5A-4013-B8A8-1391D4E36557}"/>
          </ac:picMkLst>
        </pc:picChg>
      </pc:sldChg>
      <pc:sldChg chg="modSp add ord">
        <pc:chgData name="Olivia Rutherford" userId="S::olivia.rutherford@communities.gov.uk::212f8419-7bf4-42a7-a601-df83daed2153" providerId="AD" clId="Web-{7C2BFBCC-3839-E554-AF38-45D3AE62F47B}" dt="2021-06-21T15:05:14.265" v="854" actId="1076"/>
        <pc:sldMkLst>
          <pc:docMk/>
          <pc:sldMk cId="1736593530" sldId="276"/>
        </pc:sldMkLst>
        <pc:spChg chg="mod">
          <ac:chgData name="Olivia Rutherford" userId="S::olivia.rutherford@communities.gov.uk::212f8419-7bf4-42a7-a601-df83daed2153" providerId="AD" clId="Web-{7C2BFBCC-3839-E554-AF38-45D3AE62F47B}" dt="2021-06-21T15:05:14.265" v="854" actId="1076"/>
          <ac:spMkLst>
            <pc:docMk/>
            <pc:sldMk cId="1736593530" sldId="276"/>
            <ac:spMk id="4" creationId="{E44845DE-6427-4E3F-BCAE-AFB4B2711E24}"/>
          </ac:spMkLst>
        </pc:spChg>
      </pc:sldChg>
      <pc:sldChg chg="modSp add ord">
        <pc:chgData name="Olivia Rutherford" userId="S::olivia.rutherford@communities.gov.uk::212f8419-7bf4-42a7-a601-df83daed2153" providerId="AD" clId="Web-{7C2BFBCC-3839-E554-AF38-45D3AE62F47B}" dt="2021-06-21T15:05:32.609" v="872" actId="14100"/>
        <pc:sldMkLst>
          <pc:docMk/>
          <pc:sldMk cId="688541856" sldId="277"/>
        </pc:sldMkLst>
        <pc:spChg chg="mod">
          <ac:chgData name="Olivia Rutherford" userId="S::olivia.rutherford@communities.gov.uk::212f8419-7bf4-42a7-a601-df83daed2153" providerId="AD" clId="Web-{7C2BFBCC-3839-E554-AF38-45D3AE62F47B}" dt="2021-06-21T15:05:32.609" v="872" actId="14100"/>
          <ac:spMkLst>
            <pc:docMk/>
            <pc:sldMk cId="688541856" sldId="277"/>
            <ac:spMk id="5" creationId="{74107A29-46CC-46EA-97C9-08156E39C2B7}"/>
          </ac:spMkLst>
        </pc:spChg>
      </pc:sldChg>
      <pc:sldChg chg="add ord">
        <pc:chgData name="Olivia Rutherford" userId="S::olivia.rutherford@communities.gov.uk::212f8419-7bf4-42a7-a601-df83daed2153" providerId="AD" clId="Web-{7C2BFBCC-3839-E554-AF38-45D3AE62F47B}" dt="2021-06-21T15:05:52.031" v="875"/>
        <pc:sldMkLst>
          <pc:docMk/>
          <pc:sldMk cId="1732047526" sldId="278"/>
        </pc:sldMkLst>
      </pc:sldChg>
      <pc:sldChg chg="new del">
        <pc:chgData name="Olivia Rutherford" userId="S::olivia.rutherford@communities.gov.uk::212f8419-7bf4-42a7-a601-df83daed2153" providerId="AD" clId="Web-{7C2BFBCC-3839-E554-AF38-45D3AE62F47B}" dt="2021-06-21T15:13:20.588" v="884"/>
        <pc:sldMkLst>
          <pc:docMk/>
          <pc:sldMk cId="2212540832" sldId="279"/>
        </pc:sldMkLst>
      </pc:sldChg>
      <pc:sldChg chg="add ord">
        <pc:chgData name="Olivia Rutherford" userId="S::olivia.rutherford@communities.gov.uk::212f8419-7bf4-42a7-a601-df83daed2153" providerId="AD" clId="Web-{7C2BFBCC-3839-E554-AF38-45D3AE62F47B}" dt="2021-06-21T15:12:58.713" v="879"/>
        <pc:sldMkLst>
          <pc:docMk/>
          <pc:sldMk cId="868063776" sldId="280"/>
        </pc:sldMkLst>
      </pc:sldChg>
      <pc:sldChg chg="add ord">
        <pc:chgData name="Olivia Rutherford" userId="S::olivia.rutherford@communities.gov.uk::212f8419-7bf4-42a7-a601-df83daed2153" providerId="AD" clId="Web-{7C2BFBCC-3839-E554-AF38-45D3AE62F47B}" dt="2021-06-21T15:13:05.807" v="881"/>
        <pc:sldMkLst>
          <pc:docMk/>
          <pc:sldMk cId="1446174809" sldId="281"/>
        </pc:sldMkLst>
      </pc:sldChg>
      <pc:sldChg chg="add ord">
        <pc:chgData name="Olivia Rutherford" userId="S::olivia.rutherford@communities.gov.uk::212f8419-7bf4-42a7-a601-df83daed2153" providerId="AD" clId="Web-{7C2BFBCC-3839-E554-AF38-45D3AE62F47B}" dt="2021-06-21T15:13:17.995" v="883"/>
        <pc:sldMkLst>
          <pc:docMk/>
          <pc:sldMk cId="3490309113" sldId="282"/>
        </pc:sldMkLst>
      </pc:sldChg>
      <pc:sldChg chg="add">
        <pc:chgData name="Olivia Rutherford" userId="S::olivia.rutherford@communities.gov.uk::212f8419-7bf4-42a7-a601-df83daed2153" providerId="AD" clId="Web-{7C2BFBCC-3839-E554-AF38-45D3AE62F47B}" dt="2021-06-21T15:14:48.856" v="895"/>
        <pc:sldMkLst>
          <pc:docMk/>
          <pc:sldMk cId="1854377122" sldId="2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997BC8-B661-4B0F-93D8-3372304D5624}" type="datetimeFigureOut">
              <a:rPr lang="en-GB"/>
              <a:t>03/08/2021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54E6C1-994D-40CF-92EB-4782DFA20AA5}" type="slidenum">
              <a:rPr lang="en-GB"/>
              <a:t>‹#›</a:t>
            </a:fld>
            <a:endParaRPr lang="en-GB"/>
          </a:p>
        </p:txBody>
      </p:sp>
    </p:spTree>
    <p:extLst>
      <p:ext uri="{BB962C8B-B14F-4D97-AF65-F5344CB8AC3E}">
        <p14:creationId xmlns:p14="http://schemas.microsoft.com/office/powerpoint/2010/main" val="2872061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l.uk/windrush/articles/floella-benjamin-on-coming-to-englan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79A7DF72-CDA9-49ED-9CFF-3BE67A13655A}" type="slidenum">
              <a:rPr lang="en-GB" smtClean="0"/>
              <a:t>1</a:t>
            </a:fld>
            <a:endParaRPr lang="en-GB"/>
          </a:p>
        </p:txBody>
      </p:sp>
    </p:spTree>
    <p:extLst>
      <p:ext uri="{BB962C8B-B14F-4D97-AF65-F5344CB8AC3E}">
        <p14:creationId xmlns:p14="http://schemas.microsoft.com/office/powerpoint/2010/main" val="2144473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54E6C1-994D-40CF-92EB-4782DFA20AA5}" type="slidenum">
              <a:rPr lang="en-GB" smtClean="0"/>
              <a:t>11</a:t>
            </a:fld>
            <a:endParaRPr lang="en-GB"/>
          </a:p>
        </p:txBody>
      </p:sp>
    </p:spTree>
    <p:extLst>
      <p:ext uri="{BB962C8B-B14F-4D97-AF65-F5344CB8AC3E}">
        <p14:creationId xmlns:p14="http://schemas.microsoft.com/office/powerpoint/2010/main" val="3606057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7DF72-CDA9-49ED-9CFF-3BE67A13655A}" type="slidenum">
              <a:rPr lang="en-GB" smtClean="0"/>
              <a:t>13</a:t>
            </a:fld>
            <a:endParaRPr lang="en-GB"/>
          </a:p>
        </p:txBody>
      </p:sp>
    </p:spTree>
    <p:extLst>
      <p:ext uri="{BB962C8B-B14F-4D97-AF65-F5344CB8AC3E}">
        <p14:creationId xmlns:p14="http://schemas.microsoft.com/office/powerpoint/2010/main" val="657880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a:solidFill>
                  <a:srgbClr val="000000"/>
                </a:solidFill>
                <a:effectLst/>
                <a:latin typeface="Calibri" panose="020F0502020204030204" pitchFamily="34" charset="0"/>
              </a:rPr>
              <a:t>Basil Watson - proposed Windrush Monument in situ at Waterloo Station, London (image rendering by </a:t>
            </a:r>
            <a:r>
              <a:rPr lang="en-GB" sz="1200" b="0" i="0" err="1">
                <a:solidFill>
                  <a:srgbClr val="000000"/>
                </a:solidFill>
                <a:effectLst/>
                <a:latin typeface="Calibri" panose="020F0502020204030204" pitchFamily="34" charset="0"/>
              </a:rPr>
              <a:t>Maël</a:t>
            </a:r>
            <a:r>
              <a:rPr lang="en-GB" sz="1200" b="0" i="0">
                <a:solidFill>
                  <a:srgbClr val="000000"/>
                </a:solidFill>
                <a:effectLst/>
                <a:latin typeface="Calibri" panose="020F0502020204030204" pitchFamily="34" charset="0"/>
              </a:rPr>
              <a:t> </a:t>
            </a:r>
            <a:r>
              <a:rPr lang="en-GB" sz="1200" b="0" i="0" err="1">
                <a:solidFill>
                  <a:srgbClr val="000000"/>
                </a:solidFill>
                <a:effectLst/>
                <a:latin typeface="Calibri" panose="020F0502020204030204" pitchFamily="34" charset="0"/>
              </a:rPr>
              <a:t>Hénaff</a:t>
            </a:r>
            <a:r>
              <a:rPr lang="en-GB" sz="1200" b="0" i="0">
                <a:solidFill>
                  <a:srgbClr val="000000"/>
                </a:solidFill>
                <a:effectLst/>
                <a:latin typeface="Calibri" panose="020F0502020204030204" pitchFamily="34" charset="0"/>
              </a:rPr>
              <a:t>) </a:t>
            </a:r>
            <a:endParaRPr lang="en-US">
              <a:cs typeface="Calibri"/>
            </a:endParaRPr>
          </a:p>
        </p:txBody>
      </p:sp>
      <p:sp>
        <p:nvSpPr>
          <p:cNvPr id="4" name="Slide Number Placeholder 3"/>
          <p:cNvSpPr>
            <a:spLocks noGrp="1"/>
          </p:cNvSpPr>
          <p:nvPr>
            <p:ph type="sldNum" sz="quarter" idx="5"/>
          </p:nvPr>
        </p:nvSpPr>
        <p:spPr/>
        <p:txBody>
          <a:bodyPr/>
          <a:lstStyle/>
          <a:p>
            <a:fld id="{79A7DF72-CDA9-49ED-9CFF-3BE67A13655A}" type="slidenum">
              <a:rPr lang="en-GB" smtClean="0"/>
              <a:t>14</a:t>
            </a:fld>
            <a:endParaRPr lang="en-GB"/>
          </a:p>
        </p:txBody>
      </p:sp>
    </p:spTree>
    <p:extLst>
      <p:ext uri="{BB962C8B-B14F-4D97-AF65-F5344CB8AC3E}">
        <p14:creationId xmlns:p14="http://schemas.microsoft.com/office/powerpoint/2010/main" val="1720299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a:solidFill>
                  <a:srgbClr val="000000"/>
                </a:solidFill>
                <a:effectLst/>
                <a:latin typeface="Calibri" panose="020F0502020204030204" pitchFamily="34" charset="0"/>
              </a:rPr>
              <a:t>Jeannette Ehlers - proposed Windrush Monument in situ at Waterloo Station, London (image rendering by </a:t>
            </a:r>
            <a:r>
              <a:rPr lang="en-GB" sz="1200" b="0" i="0" err="1">
                <a:solidFill>
                  <a:srgbClr val="000000"/>
                </a:solidFill>
                <a:effectLst/>
                <a:latin typeface="Calibri" panose="020F0502020204030204" pitchFamily="34" charset="0"/>
              </a:rPr>
              <a:t>Maël</a:t>
            </a:r>
            <a:r>
              <a:rPr lang="en-GB" sz="1200" b="0" i="0">
                <a:solidFill>
                  <a:srgbClr val="000000"/>
                </a:solidFill>
                <a:effectLst/>
                <a:latin typeface="Calibri" panose="020F0502020204030204" pitchFamily="34" charset="0"/>
              </a:rPr>
              <a:t> </a:t>
            </a:r>
            <a:r>
              <a:rPr lang="en-GB" sz="1200" b="0" i="0" err="1">
                <a:solidFill>
                  <a:srgbClr val="000000"/>
                </a:solidFill>
                <a:effectLst/>
                <a:latin typeface="Calibri" panose="020F0502020204030204" pitchFamily="34" charset="0"/>
              </a:rPr>
              <a:t>Hénaff</a:t>
            </a:r>
            <a:r>
              <a:rPr lang="en-GB" sz="1200" b="0" i="0">
                <a:solidFill>
                  <a:srgbClr val="000000"/>
                </a:solidFill>
                <a:effectLst/>
                <a:latin typeface="Calibri" panose="020F0502020204030204" pitchFamily="34" charset="0"/>
              </a:rPr>
              <a:t>) </a:t>
            </a:r>
            <a:endParaRPr lang="en-US">
              <a:cs typeface="Calibri"/>
            </a:endParaRPr>
          </a:p>
        </p:txBody>
      </p:sp>
      <p:sp>
        <p:nvSpPr>
          <p:cNvPr id="4" name="Slide Number Placeholder 3"/>
          <p:cNvSpPr>
            <a:spLocks noGrp="1"/>
          </p:cNvSpPr>
          <p:nvPr>
            <p:ph type="sldNum" sz="quarter" idx="5"/>
          </p:nvPr>
        </p:nvSpPr>
        <p:spPr/>
        <p:txBody>
          <a:bodyPr/>
          <a:lstStyle/>
          <a:p>
            <a:fld id="{79A7DF72-CDA9-49ED-9CFF-3BE67A13655A}" type="slidenum">
              <a:rPr lang="en-GB" smtClean="0"/>
              <a:t>15</a:t>
            </a:fld>
            <a:endParaRPr lang="en-GB"/>
          </a:p>
        </p:txBody>
      </p:sp>
    </p:spTree>
    <p:extLst>
      <p:ext uri="{BB962C8B-B14F-4D97-AF65-F5344CB8AC3E}">
        <p14:creationId xmlns:p14="http://schemas.microsoft.com/office/powerpoint/2010/main" val="1612301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a:solidFill>
                  <a:srgbClr val="000000"/>
                </a:solidFill>
                <a:effectLst/>
                <a:latin typeface="Calibri" panose="020F0502020204030204" pitchFamily="34" charset="0"/>
              </a:rPr>
              <a:t>Thomas J Price - proposed Windrush Monument in situ at Waterloo Station, London (image rendering by Thomas J Price) </a:t>
            </a:r>
            <a:endParaRPr lang="en-US">
              <a:cs typeface="Calibri"/>
            </a:endParaRPr>
          </a:p>
        </p:txBody>
      </p:sp>
      <p:sp>
        <p:nvSpPr>
          <p:cNvPr id="4" name="Slide Number Placeholder 3"/>
          <p:cNvSpPr>
            <a:spLocks noGrp="1"/>
          </p:cNvSpPr>
          <p:nvPr>
            <p:ph type="sldNum" sz="quarter" idx="5"/>
          </p:nvPr>
        </p:nvSpPr>
        <p:spPr/>
        <p:txBody>
          <a:bodyPr/>
          <a:lstStyle/>
          <a:p>
            <a:fld id="{79A7DF72-CDA9-49ED-9CFF-3BE67A13655A}" type="slidenum">
              <a:rPr lang="en-GB" smtClean="0"/>
              <a:t>16</a:t>
            </a:fld>
            <a:endParaRPr lang="en-GB"/>
          </a:p>
        </p:txBody>
      </p:sp>
    </p:spTree>
    <p:extLst>
      <p:ext uri="{BB962C8B-B14F-4D97-AF65-F5344CB8AC3E}">
        <p14:creationId xmlns:p14="http://schemas.microsoft.com/office/powerpoint/2010/main" val="632359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a:solidFill>
                  <a:srgbClr val="000000"/>
                </a:solidFill>
                <a:effectLst/>
                <a:latin typeface="Calibri" panose="020F0502020204030204" pitchFamily="34" charset="0"/>
              </a:rPr>
              <a:t>Valda Jackson - proposed Monument in situ at Waterloo Station, London (image rendering by Pangolin Editions) </a:t>
            </a:r>
            <a:endParaRPr lang="en-US">
              <a:cs typeface="Calibri"/>
            </a:endParaRPr>
          </a:p>
        </p:txBody>
      </p:sp>
      <p:sp>
        <p:nvSpPr>
          <p:cNvPr id="4" name="Slide Number Placeholder 3"/>
          <p:cNvSpPr>
            <a:spLocks noGrp="1"/>
          </p:cNvSpPr>
          <p:nvPr>
            <p:ph type="sldNum" sz="quarter" idx="5"/>
          </p:nvPr>
        </p:nvSpPr>
        <p:spPr/>
        <p:txBody>
          <a:bodyPr/>
          <a:lstStyle/>
          <a:p>
            <a:fld id="{79A7DF72-CDA9-49ED-9CFF-3BE67A13655A}" type="slidenum">
              <a:rPr lang="en-GB" smtClean="0"/>
              <a:t>17</a:t>
            </a:fld>
            <a:endParaRPr lang="en-GB"/>
          </a:p>
        </p:txBody>
      </p:sp>
    </p:spTree>
    <p:extLst>
      <p:ext uri="{BB962C8B-B14F-4D97-AF65-F5344CB8AC3E}">
        <p14:creationId xmlns:p14="http://schemas.microsoft.com/office/powerpoint/2010/main" val="646841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Different options </a:t>
            </a:r>
          </a:p>
        </p:txBody>
      </p:sp>
      <p:sp>
        <p:nvSpPr>
          <p:cNvPr id="4" name="Slide Number Placeholder 3"/>
          <p:cNvSpPr>
            <a:spLocks noGrp="1"/>
          </p:cNvSpPr>
          <p:nvPr>
            <p:ph type="sldNum" sz="quarter" idx="5"/>
          </p:nvPr>
        </p:nvSpPr>
        <p:spPr/>
        <p:txBody>
          <a:bodyPr/>
          <a:lstStyle/>
          <a:p>
            <a:fld id="{3954E6C1-994D-40CF-92EB-4782DFA20AA5}" type="slidenum">
              <a:rPr lang="en-GB"/>
              <a:t>18</a:t>
            </a:fld>
            <a:endParaRPr lang="en-GB"/>
          </a:p>
        </p:txBody>
      </p:sp>
    </p:spTree>
    <p:extLst>
      <p:ext uri="{BB962C8B-B14F-4D97-AF65-F5344CB8AC3E}">
        <p14:creationId xmlns:p14="http://schemas.microsoft.com/office/powerpoint/2010/main" val="2552621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cs typeface="Calibri"/>
            </a:endParaRPr>
          </a:p>
        </p:txBody>
      </p:sp>
      <p:sp>
        <p:nvSpPr>
          <p:cNvPr id="4" name="Slide Number Placeholder 3"/>
          <p:cNvSpPr>
            <a:spLocks noGrp="1"/>
          </p:cNvSpPr>
          <p:nvPr>
            <p:ph type="sldNum" sz="quarter" idx="5"/>
          </p:nvPr>
        </p:nvSpPr>
        <p:spPr/>
        <p:txBody>
          <a:bodyPr/>
          <a:lstStyle/>
          <a:p>
            <a:fld id="{79A7DF72-CDA9-49ED-9CFF-3BE67A13655A}" type="slidenum">
              <a:rPr lang="en-GB" smtClean="0"/>
              <a:t>2</a:t>
            </a:fld>
            <a:endParaRPr lang="en-GB"/>
          </a:p>
        </p:txBody>
      </p:sp>
    </p:spTree>
    <p:extLst>
      <p:ext uri="{BB962C8B-B14F-4D97-AF65-F5344CB8AC3E}">
        <p14:creationId xmlns:p14="http://schemas.microsoft.com/office/powerpoint/2010/main" val="1360686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3954E6C1-994D-40CF-92EB-4782DFA20AA5}" type="slidenum">
              <a:rPr lang="en-GB" smtClean="0"/>
              <a:t>3</a:t>
            </a:fld>
            <a:endParaRPr lang="en-GB"/>
          </a:p>
        </p:txBody>
      </p:sp>
    </p:spTree>
    <p:extLst>
      <p:ext uri="{BB962C8B-B14F-4D97-AF65-F5344CB8AC3E}">
        <p14:creationId xmlns:p14="http://schemas.microsoft.com/office/powerpoint/2010/main" val="4056915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Words by Floella Benjamin for The British Library - </a:t>
            </a:r>
            <a:r>
              <a:rPr lang="en-GB">
                <a:hlinkClick r:id="rId3"/>
              </a:rPr>
              <a:t>https://www.bl.uk/windrush/articles/floella-benjamin-on-coming-to-england</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79A7DF72-CDA9-49ED-9CFF-3BE67A13655A}" type="slidenum">
              <a:rPr lang="en-GB" smtClean="0"/>
              <a:t>4</a:t>
            </a:fld>
            <a:endParaRPr lang="en-GB"/>
          </a:p>
        </p:txBody>
      </p:sp>
    </p:spTree>
    <p:extLst>
      <p:ext uri="{BB962C8B-B14F-4D97-AF65-F5344CB8AC3E}">
        <p14:creationId xmlns:p14="http://schemas.microsoft.com/office/powerpoint/2010/main" val="2557080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79A7DF72-CDA9-49ED-9CFF-3BE67A13655A}" type="slidenum">
              <a:rPr lang="en-GB" smtClean="0"/>
              <a:t>5</a:t>
            </a:fld>
            <a:endParaRPr lang="en-GB"/>
          </a:p>
        </p:txBody>
      </p:sp>
    </p:spTree>
    <p:extLst>
      <p:ext uri="{BB962C8B-B14F-4D97-AF65-F5344CB8AC3E}">
        <p14:creationId xmlns:p14="http://schemas.microsoft.com/office/powerpoint/2010/main" val="3979737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79A7DF72-CDA9-49ED-9CFF-3BE67A13655A}" type="slidenum">
              <a:rPr lang="en-GB" smtClean="0"/>
              <a:t>6</a:t>
            </a:fld>
            <a:endParaRPr lang="en-GB"/>
          </a:p>
        </p:txBody>
      </p:sp>
    </p:spTree>
    <p:extLst>
      <p:ext uri="{BB962C8B-B14F-4D97-AF65-F5344CB8AC3E}">
        <p14:creationId xmlns:p14="http://schemas.microsoft.com/office/powerpoint/2010/main" val="1537670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54E6C1-994D-40CF-92EB-4782DFA20AA5}" type="slidenum">
              <a:rPr lang="en-GB" smtClean="0"/>
              <a:t>8</a:t>
            </a:fld>
            <a:endParaRPr lang="en-GB"/>
          </a:p>
        </p:txBody>
      </p:sp>
    </p:spTree>
    <p:extLst>
      <p:ext uri="{BB962C8B-B14F-4D97-AF65-F5344CB8AC3E}">
        <p14:creationId xmlns:p14="http://schemas.microsoft.com/office/powerpoint/2010/main" val="2847641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cs typeface="Calibri"/>
            </a:endParaRPr>
          </a:p>
        </p:txBody>
      </p:sp>
      <p:sp>
        <p:nvSpPr>
          <p:cNvPr id="4" name="Slide Number Placeholder 3"/>
          <p:cNvSpPr>
            <a:spLocks noGrp="1"/>
          </p:cNvSpPr>
          <p:nvPr>
            <p:ph type="sldNum" sz="quarter" idx="5"/>
          </p:nvPr>
        </p:nvSpPr>
        <p:spPr/>
        <p:txBody>
          <a:bodyPr/>
          <a:lstStyle/>
          <a:p>
            <a:fld id="{3954E6C1-994D-40CF-92EB-4782DFA20AA5}" type="slidenum">
              <a:rPr lang="en-GB" smtClean="0"/>
              <a:t>9</a:t>
            </a:fld>
            <a:endParaRPr lang="en-GB"/>
          </a:p>
        </p:txBody>
      </p:sp>
    </p:spTree>
    <p:extLst>
      <p:ext uri="{BB962C8B-B14F-4D97-AF65-F5344CB8AC3E}">
        <p14:creationId xmlns:p14="http://schemas.microsoft.com/office/powerpoint/2010/main" val="1333733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54E6C1-994D-40CF-92EB-4782DFA20AA5}" type="slidenum">
              <a:rPr lang="en-GB" smtClean="0"/>
              <a:t>10</a:t>
            </a:fld>
            <a:endParaRPr lang="en-GB"/>
          </a:p>
        </p:txBody>
      </p:sp>
    </p:spTree>
    <p:extLst>
      <p:ext uri="{BB962C8B-B14F-4D97-AF65-F5344CB8AC3E}">
        <p14:creationId xmlns:p14="http://schemas.microsoft.com/office/powerpoint/2010/main" val="3540694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273DE-0248-4970-A5ED-F0EEECC97F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1B1DA5-2228-408D-A325-A5FF78D343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27831D-FFFB-41A9-A09E-0431D05A1E67}"/>
              </a:ext>
            </a:extLst>
          </p:cNvPr>
          <p:cNvSpPr>
            <a:spLocks noGrp="1"/>
          </p:cNvSpPr>
          <p:nvPr>
            <p:ph type="dt" sz="half" idx="10"/>
          </p:nvPr>
        </p:nvSpPr>
        <p:spPr/>
        <p:txBody>
          <a:bodyPr/>
          <a:lstStyle/>
          <a:p>
            <a:fld id="{9727C405-381D-40B5-A9AF-0A0EBE46707F}" type="datetimeFigureOut">
              <a:rPr lang="en-GB" smtClean="0"/>
              <a:t>03/08/2021</a:t>
            </a:fld>
            <a:endParaRPr lang="en-GB"/>
          </a:p>
        </p:txBody>
      </p:sp>
      <p:sp>
        <p:nvSpPr>
          <p:cNvPr id="5" name="Footer Placeholder 4">
            <a:extLst>
              <a:ext uri="{FF2B5EF4-FFF2-40B4-BE49-F238E27FC236}">
                <a16:creationId xmlns:a16="http://schemas.microsoft.com/office/drawing/2014/main" id="{82688178-45FE-422B-A819-DD0A682CFA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BB2296-E193-4A5A-BE53-5CE0F47E67CC}"/>
              </a:ext>
            </a:extLst>
          </p:cNvPr>
          <p:cNvSpPr>
            <a:spLocks noGrp="1"/>
          </p:cNvSpPr>
          <p:nvPr>
            <p:ph type="sldNum" sz="quarter" idx="12"/>
          </p:nvPr>
        </p:nvSpPr>
        <p:spPr/>
        <p:txBody>
          <a:bodyPr/>
          <a:lstStyle/>
          <a:p>
            <a:fld id="{CC58876C-2AE4-4FB5-9022-0591E210991D}" type="slidenum">
              <a:rPr lang="en-GB" smtClean="0"/>
              <a:t>‹#›</a:t>
            </a:fld>
            <a:endParaRPr lang="en-GB"/>
          </a:p>
        </p:txBody>
      </p:sp>
    </p:spTree>
    <p:extLst>
      <p:ext uri="{BB962C8B-B14F-4D97-AF65-F5344CB8AC3E}">
        <p14:creationId xmlns:p14="http://schemas.microsoft.com/office/powerpoint/2010/main" val="4141859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C734C-871E-460A-B8F9-AA490462B37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AD8F95C-28EA-4B34-AEF1-A95FA8DDC5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B3A861-48C7-4D71-A010-2AA828A87EE9}"/>
              </a:ext>
            </a:extLst>
          </p:cNvPr>
          <p:cNvSpPr>
            <a:spLocks noGrp="1"/>
          </p:cNvSpPr>
          <p:nvPr>
            <p:ph type="dt" sz="half" idx="10"/>
          </p:nvPr>
        </p:nvSpPr>
        <p:spPr/>
        <p:txBody>
          <a:bodyPr/>
          <a:lstStyle/>
          <a:p>
            <a:fld id="{9727C405-381D-40B5-A9AF-0A0EBE46707F}" type="datetimeFigureOut">
              <a:rPr lang="en-GB" smtClean="0"/>
              <a:t>03/08/2021</a:t>
            </a:fld>
            <a:endParaRPr lang="en-GB"/>
          </a:p>
        </p:txBody>
      </p:sp>
      <p:sp>
        <p:nvSpPr>
          <p:cNvPr id="5" name="Footer Placeholder 4">
            <a:extLst>
              <a:ext uri="{FF2B5EF4-FFF2-40B4-BE49-F238E27FC236}">
                <a16:creationId xmlns:a16="http://schemas.microsoft.com/office/drawing/2014/main" id="{2E922C3D-5E6B-4351-B2E5-74AED59100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97D52C-F11D-4C4A-A293-9BF1EC831A23}"/>
              </a:ext>
            </a:extLst>
          </p:cNvPr>
          <p:cNvSpPr>
            <a:spLocks noGrp="1"/>
          </p:cNvSpPr>
          <p:nvPr>
            <p:ph type="sldNum" sz="quarter" idx="12"/>
          </p:nvPr>
        </p:nvSpPr>
        <p:spPr/>
        <p:txBody>
          <a:bodyPr/>
          <a:lstStyle/>
          <a:p>
            <a:fld id="{CC58876C-2AE4-4FB5-9022-0591E210991D}" type="slidenum">
              <a:rPr lang="en-GB" smtClean="0"/>
              <a:t>‹#›</a:t>
            </a:fld>
            <a:endParaRPr lang="en-GB"/>
          </a:p>
        </p:txBody>
      </p:sp>
    </p:spTree>
    <p:extLst>
      <p:ext uri="{BB962C8B-B14F-4D97-AF65-F5344CB8AC3E}">
        <p14:creationId xmlns:p14="http://schemas.microsoft.com/office/powerpoint/2010/main" val="2783970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75CDB3-BF16-48EC-B3F2-4DDF9B1725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AF3923-F951-4D4B-9445-006BCFE1DD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789D52-C2E6-4E24-BAFC-89B287A78DFA}"/>
              </a:ext>
            </a:extLst>
          </p:cNvPr>
          <p:cNvSpPr>
            <a:spLocks noGrp="1"/>
          </p:cNvSpPr>
          <p:nvPr>
            <p:ph type="dt" sz="half" idx="10"/>
          </p:nvPr>
        </p:nvSpPr>
        <p:spPr/>
        <p:txBody>
          <a:bodyPr/>
          <a:lstStyle/>
          <a:p>
            <a:fld id="{9727C405-381D-40B5-A9AF-0A0EBE46707F}" type="datetimeFigureOut">
              <a:rPr lang="en-GB" smtClean="0"/>
              <a:t>03/08/2021</a:t>
            </a:fld>
            <a:endParaRPr lang="en-GB"/>
          </a:p>
        </p:txBody>
      </p:sp>
      <p:sp>
        <p:nvSpPr>
          <p:cNvPr id="5" name="Footer Placeholder 4">
            <a:extLst>
              <a:ext uri="{FF2B5EF4-FFF2-40B4-BE49-F238E27FC236}">
                <a16:creationId xmlns:a16="http://schemas.microsoft.com/office/drawing/2014/main" id="{36C6391D-0C3E-415C-BD73-FD1D288D1E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209452-3DF9-4164-8D61-B5D5B22B838E}"/>
              </a:ext>
            </a:extLst>
          </p:cNvPr>
          <p:cNvSpPr>
            <a:spLocks noGrp="1"/>
          </p:cNvSpPr>
          <p:nvPr>
            <p:ph type="sldNum" sz="quarter" idx="12"/>
          </p:nvPr>
        </p:nvSpPr>
        <p:spPr/>
        <p:txBody>
          <a:bodyPr/>
          <a:lstStyle/>
          <a:p>
            <a:fld id="{CC58876C-2AE4-4FB5-9022-0591E210991D}" type="slidenum">
              <a:rPr lang="en-GB" smtClean="0"/>
              <a:t>‹#›</a:t>
            </a:fld>
            <a:endParaRPr lang="en-GB"/>
          </a:p>
        </p:txBody>
      </p:sp>
    </p:spTree>
    <p:extLst>
      <p:ext uri="{BB962C8B-B14F-4D97-AF65-F5344CB8AC3E}">
        <p14:creationId xmlns:p14="http://schemas.microsoft.com/office/powerpoint/2010/main" val="1211160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22020-49AE-4ECA-921A-24D327213B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B5EE6FA-E55A-4BB5-8382-5B6E10277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C81380-3078-4D69-8ADB-DAD83E455EE2}"/>
              </a:ext>
            </a:extLst>
          </p:cNvPr>
          <p:cNvSpPr>
            <a:spLocks noGrp="1"/>
          </p:cNvSpPr>
          <p:nvPr>
            <p:ph type="dt" sz="half" idx="10"/>
          </p:nvPr>
        </p:nvSpPr>
        <p:spPr/>
        <p:txBody>
          <a:bodyPr/>
          <a:lstStyle/>
          <a:p>
            <a:fld id="{9727C405-381D-40B5-A9AF-0A0EBE46707F}" type="datetimeFigureOut">
              <a:rPr lang="en-GB" smtClean="0"/>
              <a:t>03/08/2021</a:t>
            </a:fld>
            <a:endParaRPr lang="en-GB"/>
          </a:p>
        </p:txBody>
      </p:sp>
      <p:sp>
        <p:nvSpPr>
          <p:cNvPr id="5" name="Footer Placeholder 4">
            <a:extLst>
              <a:ext uri="{FF2B5EF4-FFF2-40B4-BE49-F238E27FC236}">
                <a16:creationId xmlns:a16="http://schemas.microsoft.com/office/drawing/2014/main" id="{E0E3B8CD-95F1-433B-95F8-00B1355237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E74C5E-016B-40A4-A06D-7101A6844EB4}"/>
              </a:ext>
            </a:extLst>
          </p:cNvPr>
          <p:cNvSpPr>
            <a:spLocks noGrp="1"/>
          </p:cNvSpPr>
          <p:nvPr>
            <p:ph type="sldNum" sz="quarter" idx="12"/>
          </p:nvPr>
        </p:nvSpPr>
        <p:spPr/>
        <p:txBody>
          <a:bodyPr/>
          <a:lstStyle/>
          <a:p>
            <a:fld id="{CC58876C-2AE4-4FB5-9022-0591E210991D}" type="slidenum">
              <a:rPr lang="en-GB" smtClean="0"/>
              <a:t>‹#›</a:t>
            </a:fld>
            <a:endParaRPr lang="en-GB"/>
          </a:p>
        </p:txBody>
      </p:sp>
    </p:spTree>
    <p:extLst>
      <p:ext uri="{BB962C8B-B14F-4D97-AF65-F5344CB8AC3E}">
        <p14:creationId xmlns:p14="http://schemas.microsoft.com/office/powerpoint/2010/main" val="2619488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016C-20D3-4215-9CD6-6C48C7F56D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CB6328-F3F2-41DD-B902-45FA1AEF44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346CA2-B728-4DA3-9120-688FDBF391F0}"/>
              </a:ext>
            </a:extLst>
          </p:cNvPr>
          <p:cNvSpPr>
            <a:spLocks noGrp="1"/>
          </p:cNvSpPr>
          <p:nvPr>
            <p:ph type="dt" sz="half" idx="10"/>
          </p:nvPr>
        </p:nvSpPr>
        <p:spPr/>
        <p:txBody>
          <a:bodyPr/>
          <a:lstStyle/>
          <a:p>
            <a:fld id="{9727C405-381D-40B5-A9AF-0A0EBE46707F}" type="datetimeFigureOut">
              <a:rPr lang="en-GB" smtClean="0"/>
              <a:t>03/08/2021</a:t>
            </a:fld>
            <a:endParaRPr lang="en-GB"/>
          </a:p>
        </p:txBody>
      </p:sp>
      <p:sp>
        <p:nvSpPr>
          <p:cNvPr id="5" name="Footer Placeholder 4">
            <a:extLst>
              <a:ext uri="{FF2B5EF4-FFF2-40B4-BE49-F238E27FC236}">
                <a16:creationId xmlns:a16="http://schemas.microsoft.com/office/drawing/2014/main" id="{3BA8FD12-02EB-41CF-AD25-58457F1837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930EC9-DB08-4324-8064-0E0CEE3F86C5}"/>
              </a:ext>
            </a:extLst>
          </p:cNvPr>
          <p:cNvSpPr>
            <a:spLocks noGrp="1"/>
          </p:cNvSpPr>
          <p:nvPr>
            <p:ph type="sldNum" sz="quarter" idx="12"/>
          </p:nvPr>
        </p:nvSpPr>
        <p:spPr/>
        <p:txBody>
          <a:bodyPr/>
          <a:lstStyle/>
          <a:p>
            <a:fld id="{CC58876C-2AE4-4FB5-9022-0591E210991D}" type="slidenum">
              <a:rPr lang="en-GB" smtClean="0"/>
              <a:t>‹#›</a:t>
            </a:fld>
            <a:endParaRPr lang="en-GB"/>
          </a:p>
        </p:txBody>
      </p:sp>
    </p:spTree>
    <p:extLst>
      <p:ext uri="{BB962C8B-B14F-4D97-AF65-F5344CB8AC3E}">
        <p14:creationId xmlns:p14="http://schemas.microsoft.com/office/powerpoint/2010/main" val="3909223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B6745-A801-4B9A-B4F2-F4BD87463C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079194-8248-45C8-BA7A-2B369D0FCD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A372FF7-8AE9-458D-89B5-530F8C9BAB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E6D7FC-F0C4-4AB4-85CD-D533B9970E0F}"/>
              </a:ext>
            </a:extLst>
          </p:cNvPr>
          <p:cNvSpPr>
            <a:spLocks noGrp="1"/>
          </p:cNvSpPr>
          <p:nvPr>
            <p:ph type="dt" sz="half" idx="10"/>
          </p:nvPr>
        </p:nvSpPr>
        <p:spPr/>
        <p:txBody>
          <a:bodyPr/>
          <a:lstStyle/>
          <a:p>
            <a:fld id="{9727C405-381D-40B5-A9AF-0A0EBE46707F}" type="datetimeFigureOut">
              <a:rPr lang="en-GB" smtClean="0"/>
              <a:t>03/08/2021</a:t>
            </a:fld>
            <a:endParaRPr lang="en-GB"/>
          </a:p>
        </p:txBody>
      </p:sp>
      <p:sp>
        <p:nvSpPr>
          <p:cNvPr id="6" name="Footer Placeholder 5">
            <a:extLst>
              <a:ext uri="{FF2B5EF4-FFF2-40B4-BE49-F238E27FC236}">
                <a16:creationId xmlns:a16="http://schemas.microsoft.com/office/drawing/2014/main" id="{7F9EAD1D-B4A4-40B4-9FB6-F173C8C099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743D38-5685-4123-BC8D-C277EEA3BF5B}"/>
              </a:ext>
            </a:extLst>
          </p:cNvPr>
          <p:cNvSpPr>
            <a:spLocks noGrp="1"/>
          </p:cNvSpPr>
          <p:nvPr>
            <p:ph type="sldNum" sz="quarter" idx="12"/>
          </p:nvPr>
        </p:nvSpPr>
        <p:spPr/>
        <p:txBody>
          <a:bodyPr/>
          <a:lstStyle/>
          <a:p>
            <a:fld id="{CC58876C-2AE4-4FB5-9022-0591E210991D}" type="slidenum">
              <a:rPr lang="en-GB" smtClean="0"/>
              <a:t>‹#›</a:t>
            </a:fld>
            <a:endParaRPr lang="en-GB"/>
          </a:p>
        </p:txBody>
      </p:sp>
    </p:spTree>
    <p:extLst>
      <p:ext uri="{BB962C8B-B14F-4D97-AF65-F5344CB8AC3E}">
        <p14:creationId xmlns:p14="http://schemas.microsoft.com/office/powerpoint/2010/main" val="304670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915F4-EA2D-4AAC-A714-DA5EE892FAB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BBBEF1-C070-4C2B-BF80-CC40A23EAC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A02876-E309-49CF-818C-AAD0400DE8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35D204B-110E-4537-871A-315CE25CEC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978B1F-B389-42A6-9DBB-129A99221F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4575BB3-682D-4329-8C2A-2E000CAB4E70}"/>
              </a:ext>
            </a:extLst>
          </p:cNvPr>
          <p:cNvSpPr>
            <a:spLocks noGrp="1"/>
          </p:cNvSpPr>
          <p:nvPr>
            <p:ph type="dt" sz="half" idx="10"/>
          </p:nvPr>
        </p:nvSpPr>
        <p:spPr/>
        <p:txBody>
          <a:bodyPr/>
          <a:lstStyle/>
          <a:p>
            <a:fld id="{9727C405-381D-40B5-A9AF-0A0EBE46707F}" type="datetimeFigureOut">
              <a:rPr lang="en-GB" smtClean="0"/>
              <a:t>03/08/2021</a:t>
            </a:fld>
            <a:endParaRPr lang="en-GB"/>
          </a:p>
        </p:txBody>
      </p:sp>
      <p:sp>
        <p:nvSpPr>
          <p:cNvPr id="8" name="Footer Placeholder 7">
            <a:extLst>
              <a:ext uri="{FF2B5EF4-FFF2-40B4-BE49-F238E27FC236}">
                <a16:creationId xmlns:a16="http://schemas.microsoft.com/office/drawing/2014/main" id="{33863D68-D97E-4751-9F55-2502E873EE1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F7FF5C-1ED7-4E84-B9F5-C6594EEF68EC}"/>
              </a:ext>
            </a:extLst>
          </p:cNvPr>
          <p:cNvSpPr>
            <a:spLocks noGrp="1"/>
          </p:cNvSpPr>
          <p:nvPr>
            <p:ph type="sldNum" sz="quarter" idx="12"/>
          </p:nvPr>
        </p:nvSpPr>
        <p:spPr/>
        <p:txBody>
          <a:bodyPr/>
          <a:lstStyle/>
          <a:p>
            <a:fld id="{CC58876C-2AE4-4FB5-9022-0591E210991D}" type="slidenum">
              <a:rPr lang="en-GB" smtClean="0"/>
              <a:t>‹#›</a:t>
            </a:fld>
            <a:endParaRPr lang="en-GB"/>
          </a:p>
        </p:txBody>
      </p:sp>
    </p:spTree>
    <p:extLst>
      <p:ext uri="{BB962C8B-B14F-4D97-AF65-F5344CB8AC3E}">
        <p14:creationId xmlns:p14="http://schemas.microsoft.com/office/powerpoint/2010/main" val="3113273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C89A4-1CC5-45C8-8AE3-524BEB9C7C2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A9AC9C6-DAF2-45CD-95BC-CEFD336FF1A7}"/>
              </a:ext>
            </a:extLst>
          </p:cNvPr>
          <p:cNvSpPr>
            <a:spLocks noGrp="1"/>
          </p:cNvSpPr>
          <p:nvPr>
            <p:ph type="dt" sz="half" idx="10"/>
          </p:nvPr>
        </p:nvSpPr>
        <p:spPr/>
        <p:txBody>
          <a:bodyPr/>
          <a:lstStyle/>
          <a:p>
            <a:fld id="{9727C405-381D-40B5-A9AF-0A0EBE46707F}" type="datetimeFigureOut">
              <a:rPr lang="en-GB" smtClean="0"/>
              <a:t>03/08/2021</a:t>
            </a:fld>
            <a:endParaRPr lang="en-GB"/>
          </a:p>
        </p:txBody>
      </p:sp>
      <p:sp>
        <p:nvSpPr>
          <p:cNvPr id="4" name="Footer Placeholder 3">
            <a:extLst>
              <a:ext uri="{FF2B5EF4-FFF2-40B4-BE49-F238E27FC236}">
                <a16:creationId xmlns:a16="http://schemas.microsoft.com/office/drawing/2014/main" id="{363A3A28-AC42-4725-A80E-58B9436E0C8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DF98F11-927C-4B0A-9BC8-3E67DE9B3A82}"/>
              </a:ext>
            </a:extLst>
          </p:cNvPr>
          <p:cNvSpPr>
            <a:spLocks noGrp="1"/>
          </p:cNvSpPr>
          <p:nvPr>
            <p:ph type="sldNum" sz="quarter" idx="12"/>
          </p:nvPr>
        </p:nvSpPr>
        <p:spPr/>
        <p:txBody>
          <a:bodyPr/>
          <a:lstStyle/>
          <a:p>
            <a:fld id="{CC58876C-2AE4-4FB5-9022-0591E210991D}" type="slidenum">
              <a:rPr lang="en-GB" smtClean="0"/>
              <a:t>‹#›</a:t>
            </a:fld>
            <a:endParaRPr lang="en-GB"/>
          </a:p>
        </p:txBody>
      </p:sp>
    </p:spTree>
    <p:extLst>
      <p:ext uri="{BB962C8B-B14F-4D97-AF65-F5344CB8AC3E}">
        <p14:creationId xmlns:p14="http://schemas.microsoft.com/office/powerpoint/2010/main" val="3514993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5A368E-16A2-4A1D-B079-7760F0EB8935}"/>
              </a:ext>
            </a:extLst>
          </p:cNvPr>
          <p:cNvSpPr>
            <a:spLocks noGrp="1"/>
          </p:cNvSpPr>
          <p:nvPr>
            <p:ph type="dt" sz="half" idx="10"/>
          </p:nvPr>
        </p:nvSpPr>
        <p:spPr/>
        <p:txBody>
          <a:bodyPr/>
          <a:lstStyle/>
          <a:p>
            <a:fld id="{9727C405-381D-40B5-A9AF-0A0EBE46707F}" type="datetimeFigureOut">
              <a:rPr lang="en-GB" smtClean="0"/>
              <a:t>03/08/2021</a:t>
            </a:fld>
            <a:endParaRPr lang="en-GB"/>
          </a:p>
        </p:txBody>
      </p:sp>
      <p:sp>
        <p:nvSpPr>
          <p:cNvPr id="3" name="Footer Placeholder 2">
            <a:extLst>
              <a:ext uri="{FF2B5EF4-FFF2-40B4-BE49-F238E27FC236}">
                <a16:creationId xmlns:a16="http://schemas.microsoft.com/office/drawing/2014/main" id="{3D8D210B-D7C7-4BD4-AB67-5AC3D34A65E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E86DC7-123D-4D4C-B691-02E4FEF6845E}"/>
              </a:ext>
            </a:extLst>
          </p:cNvPr>
          <p:cNvSpPr>
            <a:spLocks noGrp="1"/>
          </p:cNvSpPr>
          <p:nvPr>
            <p:ph type="sldNum" sz="quarter" idx="12"/>
          </p:nvPr>
        </p:nvSpPr>
        <p:spPr/>
        <p:txBody>
          <a:bodyPr/>
          <a:lstStyle/>
          <a:p>
            <a:fld id="{CC58876C-2AE4-4FB5-9022-0591E210991D}" type="slidenum">
              <a:rPr lang="en-GB" smtClean="0"/>
              <a:t>‹#›</a:t>
            </a:fld>
            <a:endParaRPr lang="en-GB"/>
          </a:p>
        </p:txBody>
      </p:sp>
    </p:spTree>
    <p:extLst>
      <p:ext uri="{BB962C8B-B14F-4D97-AF65-F5344CB8AC3E}">
        <p14:creationId xmlns:p14="http://schemas.microsoft.com/office/powerpoint/2010/main" val="1023044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55B0A-2AC7-438A-B32D-6F68406EC0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CAA8B92-26E2-4530-91BC-CF90EEF597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97087D1-BB4A-4481-8808-0EF8F37504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EB711-AB84-414B-A494-2F82F6284C7D}"/>
              </a:ext>
            </a:extLst>
          </p:cNvPr>
          <p:cNvSpPr>
            <a:spLocks noGrp="1"/>
          </p:cNvSpPr>
          <p:nvPr>
            <p:ph type="dt" sz="half" idx="10"/>
          </p:nvPr>
        </p:nvSpPr>
        <p:spPr/>
        <p:txBody>
          <a:bodyPr/>
          <a:lstStyle/>
          <a:p>
            <a:fld id="{9727C405-381D-40B5-A9AF-0A0EBE46707F}" type="datetimeFigureOut">
              <a:rPr lang="en-GB" smtClean="0"/>
              <a:t>03/08/2021</a:t>
            </a:fld>
            <a:endParaRPr lang="en-GB"/>
          </a:p>
        </p:txBody>
      </p:sp>
      <p:sp>
        <p:nvSpPr>
          <p:cNvPr id="6" name="Footer Placeholder 5">
            <a:extLst>
              <a:ext uri="{FF2B5EF4-FFF2-40B4-BE49-F238E27FC236}">
                <a16:creationId xmlns:a16="http://schemas.microsoft.com/office/drawing/2014/main" id="{292BE067-9D49-4377-92E5-7458C53F6B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52FAC8-E300-4A0E-895C-8B73C4DCBAC5}"/>
              </a:ext>
            </a:extLst>
          </p:cNvPr>
          <p:cNvSpPr>
            <a:spLocks noGrp="1"/>
          </p:cNvSpPr>
          <p:nvPr>
            <p:ph type="sldNum" sz="quarter" idx="12"/>
          </p:nvPr>
        </p:nvSpPr>
        <p:spPr/>
        <p:txBody>
          <a:bodyPr/>
          <a:lstStyle/>
          <a:p>
            <a:fld id="{CC58876C-2AE4-4FB5-9022-0591E210991D}" type="slidenum">
              <a:rPr lang="en-GB" smtClean="0"/>
              <a:t>‹#›</a:t>
            </a:fld>
            <a:endParaRPr lang="en-GB"/>
          </a:p>
        </p:txBody>
      </p:sp>
    </p:spTree>
    <p:extLst>
      <p:ext uri="{BB962C8B-B14F-4D97-AF65-F5344CB8AC3E}">
        <p14:creationId xmlns:p14="http://schemas.microsoft.com/office/powerpoint/2010/main" val="2967491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71365-FEEF-449B-9A81-2BF0F154C2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4F99B8C-E944-4659-A3FB-23D2F60B4B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2457140-1D15-4C2C-BAC1-AFF1113EE0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670485-2293-4A1C-B509-CB56574F49AB}"/>
              </a:ext>
            </a:extLst>
          </p:cNvPr>
          <p:cNvSpPr>
            <a:spLocks noGrp="1"/>
          </p:cNvSpPr>
          <p:nvPr>
            <p:ph type="dt" sz="half" idx="10"/>
          </p:nvPr>
        </p:nvSpPr>
        <p:spPr/>
        <p:txBody>
          <a:bodyPr/>
          <a:lstStyle/>
          <a:p>
            <a:fld id="{9727C405-381D-40B5-A9AF-0A0EBE46707F}" type="datetimeFigureOut">
              <a:rPr lang="en-GB" smtClean="0"/>
              <a:t>03/08/2021</a:t>
            </a:fld>
            <a:endParaRPr lang="en-GB"/>
          </a:p>
        </p:txBody>
      </p:sp>
      <p:sp>
        <p:nvSpPr>
          <p:cNvPr id="6" name="Footer Placeholder 5">
            <a:extLst>
              <a:ext uri="{FF2B5EF4-FFF2-40B4-BE49-F238E27FC236}">
                <a16:creationId xmlns:a16="http://schemas.microsoft.com/office/drawing/2014/main" id="{630A8365-4D3F-4F61-8A68-FDEA9AADC2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E565C1-9D12-4041-916E-38B39360CB12}"/>
              </a:ext>
            </a:extLst>
          </p:cNvPr>
          <p:cNvSpPr>
            <a:spLocks noGrp="1"/>
          </p:cNvSpPr>
          <p:nvPr>
            <p:ph type="sldNum" sz="quarter" idx="12"/>
          </p:nvPr>
        </p:nvSpPr>
        <p:spPr/>
        <p:txBody>
          <a:bodyPr/>
          <a:lstStyle/>
          <a:p>
            <a:fld id="{CC58876C-2AE4-4FB5-9022-0591E210991D}" type="slidenum">
              <a:rPr lang="en-GB" smtClean="0"/>
              <a:t>‹#›</a:t>
            </a:fld>
            <a:endParaRPr lang="en-GB"/>
          </a:p>
        </p:txBody>
      </p:sp>
    </p:spTree>
    <p:extLst>
      <p:ext uri="{BB962C8B-B14F-4D97-AF65-F5344CB8AC3E}">
        <p14:creationId xmlns:p14="http://schemas.microsoft.com/office/powerpoint/2010/main" val="3416621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3933EA-0957-49D8-BB72-25993D53B7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D9C2C9F-1323-4B1F-9D68-F7E3EEF8BB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D537B3-5F53-4399-A259-B9C1E5C317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27C405-381D-40B5-A9AF-0A0EBE46707F}" type="datetimeFigureOut">
              <a:rPr lang="en-GB" smtClean="0"/>
              <a:t>03/08/2021</a:t>
            </a:fld>
            <a:endParaRPr lang="en-GB"/>
          </a:p>
        </p:txBody>
      </p:sp>
      <p:sp>
        <p:nvSpPr>
          <p:cNvPr id="5" name="Footer Placeholder 4">
            <a:extLst>
              <a:ext uri="{FF2B5EF4-FFF2-40B4-BE49-F238E27FC236}">
                <a16:creationId xmlns:a16="http://schemas.microsoft.com/office/drawing/2014/main" id="{2C83AAD5-320C-4A9F-8916-77F338928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4046F23-71E4-43DF-B7B8-BE205751B6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8876C-2AE4-4FB5-9022-0591E210991D}" type="slidenum">
              <a:rPr lang="en-GB" smtClean="0"/>
              <a:t>‹#›</a:t>
            </a:fld>
            <a:endParaRPr lang="en-GB"/>
          </a:p>
        </p:txBody>
      </p:sp>
    </p:spTree>
    <p:extLst>
      <p:ext uri="{BB962C8B-B14F-4D97-AF65-F5344CB8AC3E}">
        <p14:creationId xmlns:p14="http://schemas.microsoft.com/office/powerpoint/2010/main" val="3707318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gov.uk/government/organisations/windrush-commemoration-committee/about"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lCZ-72bXvVw"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QfWk2ZC-ic8"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d-ckoBT1a2c"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tW8WQkkJhN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gov.uk/guidance/windrush-monument-share-your-view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19BB0FE-9B4A-4729-AB09-EE845EB1142A}"/>
              </a:ext>
            </a:extLst>
          </p:cNvPr>
          <p:cNvSpPr>
            <a:spLocks noGrp="1"/>
          </p:cNvSpPr>
          <p:nvPr/>
        </p:nvSpPr>
        <p:spPr>
          <a:xfrm>
            <a:off x="535686" y="-35815"/>
            <a:ext cx="5596249" cy="2611875"/>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kern="1200">
                <a:solidFill>
                  <a:schemeClr val="tx1">
                    <a:lumMod val="95000"/>
                    <a:lumOff val="5000"/>
                  </a:schemeClr>
                </a:solidFill>
                <a:latin typeface="Arial"/>
                <a:cs typeface="Arial"/>
              </a:rPr>
              <a:t>Engaging With The Windrush Monument Shortlisted Artists</a:t>
            </a:r>
          </a:p>
        </p:txBody>
      </p:sp>
      <p:sp>
        <p:nvSpPr>
          <p:cNvPr id="7" name="TextBox 1">
            <a:extLst>
              <a:ext uri="{FF2B5EF4-FFF2-40B4-BE49-F238E27FC236}">
                <a16:creationId xmlns:a16="http://schemas.microsoft.com/office/drawing/2014/main" id="{92CF8548-9FE6-46AD-B5E6-E14280412847}"/>
              </a:ext>
            </a:extLst>
          </p:cNvPr>
          <p:cNvSpPr txBox="1"/>
          <p:nvPr/>
        </p:nvSpPr>
        <p:spPr>
          <a:xfrm>
            <a:off x="611886" y="4505340"/>
            <a:ext cx="5596249" cy="2100448"/>
          </a:xfrm>
          <a:prstGeom prst="rect">
            <a:avLst/>
          </a:prstGeom>
          <a:noFill/>
        </p:spPr>
        <p:txBody>
          <a:bodyPr vert="horz" lIns="91440" tIns="45720" rIns="91440" bIns="45720" rtlCol="0" anchor="t">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a:solidFill>
                  <a:schemeClr val="tx1">
                    <a:lumMod val="95000"/>
                    <a:lumOff val="5000"/>
                  </a:schemeClr>
                </a:solidFill>
                <a:latin typeface="Arial"/>
                <a:cs typeface="Arial"/>
              </a:rPr>
              <a:t>Aims of the session:</a:t>
            </a:r>
          </a:p>
          <a:p>
            <a:pPr indent="-228600">
              <a:lnSpc>
                <a:spcPct val="90000"/>
              </a:lnSpc>
              <a:spcAft>
                <a:spcPts val="600"/>
              </a:spcAft>
              <a:buFont typeface="Arial" panose="020B0604020202020204" pitchFamily="34" charset="0"/>
              <a:buChar char="•"/>
            </a:pPr>
            <a:endParaRPr lang="en-US" sz="1600">
              <a:solidFill>
                <a:schemeClr val="tx1">
                  <a:lumMod val="95000"/>
                  <a:lumOff val="5000"/>
                </a:schemeClr>
              </a:solidFill>
              <a:latin typeface="Arial"/>
              <a:cs typeface="Calibri"/>
            </a:endParaRPr>
          </a:p>
          <a:p>
            <a:pPr marL="571500" lvl="1" indent="-342900">
              <a:lnSpc>
                <a:spcPct val="90000"/>
              </a:lnSpc>
              <a:spcAft>
                <a:spcPts val="600"/>
              </a:spcAft>
              <a:buAutoNum type="arabicPeriod"/>
            </a:pPr>
            <a:r>
              <a:rPr lang="en-US" sz="1600">
                <a:solidFill>
                  <a:schemeClr val="tx1">
                    <a:lumMod val="95000"/>
                    <a:lumOff val="5000"/>
                  </a:schemeClr>
                </a:solidFill>
                <a:latin typeface="Arial"/>
                <a:cs typeface="Arial"/>
              </a:rPr>
              <a:t>Who are the Windrush generation?</a:t>
            </a:r>
          </a:p>
          <a:p>
            <a:pPr marL="571500" lvl="1" indent="-342900">
              <a:lnSpc>
                <a:spcPct val="90000"/>
              </a:lnSpc>
              <a:spcAft>
                <a:spcPts val="600"/>
              </a:spcAft>
              <a:buAutoNum type="arabicPeriod"/>
            </a:pPr>
            <a:r>
              <a:rPr lang="en-US" sz="1600">
                <a:solidFill>
                  <a:schemeClr val="tx1">
                    <a:lumMod val="95000"/>
                    <a:lumOff val="5000"/>
                  </a:schemeClr>
                </a:solidFill>
                <a:latin typeface="Arial"/>
                <a:cs typeface="Arial"/>
              </a:rPr>
              <a:t>Why is a monument about the Windrush Generation being built?</a:t>
            </a:r>
          </a:p>
          <a:p>
            <a:pPr marL="571500" lvl="1" indent="-342900">
              <a:lnSpc>
                <a:spcPct val="90000"/>
              </a:lnSpc>
              <a:spcAft>
                <a:spcPts val="600"/>
              </a:spcAft>
              <a:buAutoNum type="arabicPeriod"/>
            </a:pPr>
            <a:r>
              <a:rPr lang="en-US" sz="1600">
                <a:solidFill>
                  <a:schemeClr val="tx1">
                    <a:lumMod val="95000"/>
                    <a:lumOff val="5000"/>
                  </a:schemeClr>
                </a:solidFill>
                <a:latin typeface="Arial"/>
                <a:cs typeface="Arial"/>
              </a:rPr>
              <a:t>What do you think makes a good monument?</a:t>
            </a:r>
          </a:p>
          <a:p>
            <a:pPr marL="571500" lvl="1" indent="-342900">
              <a:lnSpc>
                <a:spcPct val="90000"/>
              </a:lnSpc>
              <a:spcAft>
                <a:spcPts val="600"/>
              </a:spcAft>
              <a:buAutoNum type="arabicPeriod"/>
            </a:pPr>
            <a:r>
              <a:rPr lang="en-US" sz="1600">
                <a:solidFill>
                  <a:schemeClr val="tx1">
                    <a:lumMod val="95000"/>
                    <a:lumOff val="5000"/>
                  </a:schemeClr>
                </a:solidFill>
                <a:latin typeface="Arial"/>
                <a:cs typeface="Arial"/>
              </a:rPr>
              <a:t>Feedback on the shortlisted designs </a:t>
            </a:r>
          </a:p>
          <a:p>
            <a:pPr indent="-228600">
              <a:lnSpc>
                <a:spcPct val="90000"/>
              </a:lnSpc>
              <a:spcAft>
                <a:spcPts val="600"/>
              </a:spcAft>
              <a:buFont typeface="Arial" panose="020B0604020202020204" pitchFamily="34" charset="0"/>
              <a:buChar char="•"/>
            </a:pPr>
            <a:endParaRPr lang="en-US" sz="1500">
              <a:solidFill>
                <a:schemeClr val="bg1"/>
              </a:solidFill>
            </a:endParaRPr>
          </a:p>
        </p:txBody>
      </p:sp>
      <p:grpSp>
        <p:nvGrpSpPr>
          <p:cNvPr id="8" name="Group 7">
            <a:extLst>
              <a:ext uri="{FF2B5EF4-FFF2-40B4-BE49-F238E27FC236}">
                <a16:creationId xmlns:a16="http://schemas.microsoft.com/office/drawing/2014/main" id="{C3009B75-BCF7-4D4B-887E-0330A74E536D}"/>
              </a:ext>
            </a:extLst>
          </p:cNvPr>
          <p:cNvGrpSpPr/>
          <p:nvPr/>
        </p:nvGrpSpPr>
        <p:grpSpPr>
          <a:xfrm>
            <a:off x="6870651" y="1152631"/>
            <a:ext cx="4789604" cy="4831420"/>
            <a:chOff x="6870651" y="1152631"/>
            <a:chExt cx="4789604" cy="4831420"/>
          </a:xfrm>
        </p:grpSpPr>
        <p:pic>
          <p:nvPicPr>
            <p:cNvPr id="9" name="Picture 8" descr="A picture containing person, person, indoor, standing&#10;&#10;Description automatically generated">
              <a:extLst>
                <a:ext uri="{FF2B5EF4-FFF2-40B4-BE49-F238E27FC236}">
                  <a16:creationId xmlns:a16="http://schemas.microsoft.com/office/drawing/2014/main" id="{D9268F9D-242B-490E-A970-B9B584AD71D3}"/>
                </a:ext>
              </a:extLst>
            </p:cNvPr>
            <p:cNvPicPr>
              <a:picLocks noChangeAspect="1"/>
            </p:cNvPicPr>
            <p:nvPr/>
          </p:nvPicPr>
          <p:blipFill rotWithShape="1">
            <a:blip r:embed="rId3"/>
            <a:srcRect l="281" t="2083" r="-313" b="25298"/>
            <a:stretch/>
          </p:blipFill>
          <p:spPr>
            <a:xfrm>
              <a:off x="6870651" y="1152631"/>
              <a:ext cx="2391790" cy="2328775"/>
            </a:xfrm>
            <a:prstGeom prst="rect">
              <a:avLst/>
            </a:prstGeom>
          </p:spPr>
        </p:pic>
        <p:pic>
          <p:nvPicPr>
            <p:cNvPr id="10" name="Picture 9" descr="A picture containing person, person, suit, wearing&#10;&#10;Description automatically generated">
              <a:extLst>
                <a:ext uri="{FF2B5EF4-FFF2-40B4-BE49-F238E27FC236}">
                  <a16:creationId xmlns:a16="http://schemas.microsoft.com/office/drawing/2014/main" id="{7A48EA53-A8DC-42A3-A08F-D95C90FABF46}"/>
                </a:ext>
              </a:extLst>
            </p:cNvPr>
            <p:cNvPicPr>
              <a:picLocks noChangeAspect="1"/>
            </p:cNvPicPr>
            <p:nvPr/>
          </p:nvPicPr>
          <p:blipFill rotWithShape="1">
            <a:blip r:embed="rId4"/>
            <a:srcRect l="2390" t="5714" r="5034" b="30909"/>
            <a:stretch/>
          </p:blipFill>
          <p:spPr>
            <a:xfrm>
              <a:off x="9446696" y="1152631"/>
              <a:ext cx="2213559" cy="2322148"/>
            </a:xfrm>
            <a:prstGeom prst="rect">
              <a:avLst/>
            </a:prstGeom>
          </p:spPr>
        </p:pic>
        <p:pic>
          <p:nvPicPr>
            <p:cNvPr id="11" name="Picture 10" descr="A picture containing person, staring&#10;&#10;Description automatically generated">
              <a:extLst>
                <a:ext uri="{FF2B5EF4-FFF2-40B4-BE49-F238E27FC236}">
                  <a16:creationId xmlns:a16="http://schemas.microsoft.com/office/drawing/2014/main" id="{7F7AEC85-FB23-42FD-8E78-1EC73D15C79E}"/>
                </a:ext>
              </a:extLst>
            </p:cNvPr>
            <p:cNvPicPr>
              <a:picLocks noChangeAspect="1"/>
            </p:cNvPicPr>
            <p:nvPr/>
          </p:nvPicPr>
          <p:blipFill rotWithShape="1">
            <a:blip r:embed="rId5"/>
            <a:srcRect l="281" t="6312" b="-180"/>
            <a:stretch/>
          </p:blipFill>
          <p:spPr>
            <a:xfrm>
              <a:off x="6870651" y="3683392"/>
              <a:ext cx="2384482" cy="2294012"/>
            </a:xfrm>
            <a:prstGeom prst="rect">
              <a:avLst/>
            </a:prstGeom>
          </p:spPr>
        </p:pic>
        <p:pic>
          <p:nvPicPr>
            <p:cNvPr id="12" name="Picture 11" descr="A picture containing text, wall, person, posing&#10;&#10;Description automatically generated">
              <a:extLst>
                <a:ext uri="{FF2B5EF4-FFF2-40B4-BE49-F238E27FC236}">
                  <a16:creationId xmlns:a16="http://schemas.microsoft.com/office/drawing/2014/main" id="{D6C3278E-0249-4C2B-9B03-4B3F1752F1F0}"/>
                </a:ext>
              </a:extLst>
            </p:cNvPr>
            <p:cNvPicPr>
              <a:picLocks noChangeAspect="1"/>
            </p:cNvPicPr>
            <p:nvPr/>
          </p:nvPicPr>
          <p:blipFill rotWithShape="1">
            <a:blip r:embed="rId6"/>
            <a:srcRect l="2390" t="5118" r="5080" b="-182"/>
            <a:stretch/>
          </p:blipFill>
          <p:spPr>
            <a:xfrm>
              <a:off x="9446696" y="3681275"/>
              <a:ext cx="2212456" cy="2302776"/>
            </a:xfrm>
            <a:prstGeom prst="rect">
              <a:avLst/>
            </a:prstGeom>
          </p:spPr>
        </p:pic>
      </p:grpSp>
      <p:pic>
        <p:nvPicPr>
          <p:cNvPr id="13" name="Picture 13" descr="Logo&#10;&#10;Description automatically generated">
            <a:extLst>
              <a:ext uri="{FF2B5EF4-FFF2-40B4-BE49-F238E27FC236}">
                <a16:creationId xmlns:a16="http://schemas.microsoft.com/office/drawing/2014/main" id="{3A40454A-B31E-462F-878A-CE7CF9A05F67}"/>
              </a:ext>
            </a:extLst>
          </p:cNvPr>
          <p:cNvPicPr>
            <a:picLocks noChangeAspect="1"/>
          </p:cNvPicPr>
          <p:nvPr/>
        </p:nvPicPr>
        <p:blipFill>
          <a:blip r:embed="rId7"/>
          <a:stretch>
            <a:fillRect/>
          </a:stretch>
        </p:blipFill>
        <p:spPr>
          <a:xfrm>
            <a:off x="1247775" y="2571750"/>
            <a:ext cx="2743200" cy="1828800"/>
          </a:xfrm>
          <a:prstGeom prst="rect">
            <a:avLst/>
          </a:prstGeom>
        </p:spPr>
      </p:pic>
    </p:spTree>
    <p:extLst>
      <p:ext uri="{BB962C8B-B14F-4D97-AF65-F5344CB8AC3E}">
        <p14:creationId xmlns:p14="http://schemas.microsoft.com/office/powerpoint/2010/main" val="2044950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D050">
            <a:alpha val="73000"/>
          </a:srgb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D2205A-7DD1-4A8A-B3DB-398D7149B831}"/>
              </a:ext>
            </a:extLst>
          </p:cNvPr>
          <p:cNvSpPr txBox="1"/>
          <p:nvPr/>
        </p:nvSpPr>
        <p:spPr>
          <a:xfrm>
            <a:off x="4788518" y="119870"/>
            <a:ext cx="7293235" cy="6494085"/>
          </a:xfrm>
          <a:prstGeom prst="rect">
            <a:avLst/>
          </a:prstGeom>
          <a:noFill/>
          <a:ln w="28575">
            <a:solidFill>
              <a:schemeClr val="accent2"/>
            </a:solidFill>
          </a:ln>
        </p:spPr>
        <p:txBody>
          <a:bodyPr wrap="square" lIns="91440" tIns="45720" rIns="91440" bIns="45720" rtlCol="0" anchor="t">
            <a:spAutoFit/>
          </a:bodyPr>
          <a:lstStyle/>
          <a:p>
            <a:r>
              <a:rPr lang="en-GB" b="1">
                <a:latin typeface="Arial" panose="020B0604020202020204" pitchFamily="34" charset="0"/>
                <a:cs typeface="Arial" panose="020B0604020202020204" pitchFamily="34" charset="0"/>
              </a:rPr>
              <a:t>Simon Frederick </a:t>
            </a:r>
          </a:p>
          <a:p>
            <a:endParaRPr lang="en-GB" sz="1400">
              <a:latin typeface="Arial" panose="020B0604020202020204" pitchFamily="34" charset="0"/>
              <a:cs typeface="Arial" panose="020B0604020202020204" pitchFamily="34" charset="0"/>
            </a:endParaRPr>
          </a:p>
          <a:p>
            <a:pPr algn="just"/>
            <a:r>
              <a:rPr lang="en-GB" sz="1600" b="1">
                <a:latin typeface="Arial" panose="020B0604020202020204" pitchFamily="34" charset="0"/>
                <a:cs typeface="Arial" panose="020B0604020202020204" pitchFamily="34" charset="0"/>
              </a:rPr>
              <a:t>Simon Frederick </a:t>
            </a:r>
            <a:r>
              <a:rPr lang="en-GB" sz="1600">
                <a:latin typeface="Arial" panose="020B0604020202020204" pitchFamily="34" charset="0"/>
                <a:cs typeface="Arial" panose="020B0604020202020204" pitchFamily="34" charset="0"/>
              </a:rPr>
              <a:t>is a self-taught artist, photographer, filmmaker and broadcaster who was born in London to Grenadian parents. His photographs made history when his collection entitled ‘Black Is The New Black’ became the largest acquisition of African-Caribbean sitters by the National Portrait Gallery, becoming part of the Gallery’s prestigious permanent collection.</a:t>
            </a:r>
          </a:p>
          <a:p>
            <a:pPr algn="just"/>
            <a:endParaRPr lang="en-GB" sz="1600">
              <a:latin typeface="Arial" panose="020B0604020202020204" pitchFamily="34" charset="0"/>
              <a:cs typeface="Arial" panose="020B0604020202020204" pitchFamily="34" charset="0"/>
            </a:endParaRPr>
          </a:p>
          <a:p>
            <a:pPr algn="just"/>
            <a:r>
              <a:rPr lang="en-GB" sz="1600">
                <a:latin typeface="Arial"/>
                <a:cs typeface="Arial"/>
              </a:rPr>
              <a:t>He produced and directed the award-winning documentary series for the BBC, ‘Black is the New Black’ (2016) which became a huge symbol of recognition of the contribution of African Caribbean people to British life and followed that up with ‘They’ve Gotta Have Us’ (2018), which charts the revolutionary rise of black people in the film industry.</a:t>
            </a:r>
          </a:p>
          <a:p>
            <a:pPr algn="just"/>
            <a:endParaRPr lang="en-GB" sz="1600">
              <a:latin typeface="Arial" panose="020B0604020202020204" pitchFamily="34" charset="0"/>
              <a:cs typeface="Arial" panose="020B0604020202020204" pitchFamily="34" charset="0"/>
            </a:endParaRPr>
          </a:p>
          <a:p>
            <a:pPr algn="just"/>
            <a:r>
              <a:rPr lang="en-GB" sz="1600">
                <a:latin typeface="Arial" panose="020B0604020202020204" pitchFamily="34" charset="0"/>
                <a:cs typeface="Arial" panose="020B0604020202020204" pitchFamily="34" charset="0"/>
              </a:rPr>
              <a:t>Frederick has served as chief judge on the Sky Arts series Master of Photography and the annual World Photo Awards. He has also been profiled as one of 2019’s 100 ‘Most Influential Black Britons’ in the category of Media, Publishing and Entertainment. Simon is also a member of the Windrush Commemoration Committee and when asked about what he is looking for in the artist he said: </a:t>
            </a:r>
          </a:p>
          <a:p>
            <a:pPr algn="just"/>
            <a:endParaRPr lang="en-GB" sz="1600">
              <a:solidFill>
                <a:srgbClr val="393939"/>
              </a:solidFill>
              <a:latin typeface="Arial" panose="020B0604020202020204" pitchFamily="34" charset="0"/>
              <a:cs typeface="Arial" panose="020B0604020202020204" pitchFamily="34" charset="0"/>
            </a:endParaRPr>
          </a:p>
          <a:p>
            <a:pPr algn="just"/>
            <a:r>
              <a:rPr lang="en-GB" sz="1600" i="1">
                <a:latin typeface="Arial" panose="020B0604020202020204" pitchFamily="34" charset="0"/>
                <a:cs typeface="Arial" panose="020B0604020202020204" pitchFamily="34" charset="0"/>
              </a:rPr>
              <a:t>“I’m looking for is someone who can capture the emotion, the sentiment and the pride that we as people from the Caribbean have in what we created here.</a:t>
            </a:r>
          </a:p>
          <a:p>
            <a:pPr algn="just"/>
            <a:r>
              <a:rPr lang="en-GB" sz="1600" i="1">
                <a:latin typeface="Arial" panose="020B0604020202020204" pitchFamily="34" charset="0"/>
                <a:cs typeface="Arial" panose="020B0604020202020204" pitchFamily="34" charset="0"/>
              </a:rPr>
              <a:t>“We’ve had to reinvent ourselves in Britain and in reinventing ourselves, we’ve reinvented Britain and we don’t get credit for that. What I’m looking for in a sculpture, artist or architect is someone who can galvanise all of that.”</a:t>
            </a:r>
          </a:p>
        </p:txBody>
      </p:sp>
      <p:pic>
        <p:nvPicPr>
          <p:cNvPr id="1026" name="Picture 2" descr="Simon Frederick - GOV.UK">
            <a:extLst>
              <a:ext uri="{FF2B5EF4-FFF2-40B4-BE49-F238E27FC236}">
                <a16:creationId xmlns:a16="http://schemas.microsoft.com/office/drawing/2014/main" id="{10D71C6C-E1C9-44AF-9D41-28E09D563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81" y="409431"/>
            <a:ext cx="4429125" cy="2952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BC Two - Black Is the New Black">
            <a:extLst>
              <a:ext uri="{FF2B5EF4-FFF2-40B4-BE49-F238E27FC236}">
                <a16:creationId xmlns:a16="http://schemas.microsoft.com/office/drawing/2014/main" id="{3067568C-7C73-4982-B722-6F700C5DC8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47" y="3801648"/>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133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2D050">
            <a:alpha val="73000"/>
          </a:srgb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D2205A-7DD1-4A8A-B3DB-398D7149B831}"/>
              </a:ext>
            </a:extLst>
          </p:cNvPr>
          <p:cNvSpPr txBox="1"/>
          <p:nvPr/>
        </p:nvSpPr>
        <p:spPr>
          <a:xfrm>
            <a:off x="4377458" y="331905"/>
            <a:ext cx="7710921" cy="6355586"/>
          </a:xfrm>
          <a:prstGeom prst="rect">
            <a:avLst/>
          </a:prstGeom>
          <a:noFill/>
          <a:ln w="28575">
            <a:solidFill>
              <a:schemeClr val="accent2"/>
            </a:solidFill>
          </a:ln>
        </p:spPr>
        <p:txBody>
          <a:bodyPr wrap="square" lIns="91440" tIns="45720" rIns="91440" bIns="45720" rtlCol="0" anchor="t">
            <a:spAutoFit/>
          </a:bodyPr>
          <a:lstStyle/>
          <a:p>
            <a:r>
              <a:rPr lang="en-GB" sz="1600" b="1" dirty="0">
                <a:latin typeface="Arial"/>
                <a:cs typeface="Arial"/>
              </a:rPr>
              <a:t>Geoff Thompson MBE DL</a:t>
            </a:r>
          </a:p>
          <a:p>
            <a:endParaRPr lang="en-GB" sz="1600" b="1">
              <a:latin typeface="Arial" panose="020B0604020202020204" pitchFamily="34" charset="0"/>
              <a:cs typeface="Arial" panose="020B0604020202020204" pitchFamily="34" charset="0"/>
            </a:endParaRPr>
          </a:p>
          <a:p>
            <a:pPr algn="just"/>
            <a:r>
              <a:rPr lang="en-GB" sz="1200" dirty="0">
                <a:latin typeface="Arial"/>
                <a:ea typeface="+mn-lt"/>
                <a:cs typeface="+mn-lt"/>
              </a:rPr>
              <a:t>Geoff Thompson is a former five times World Karate gold medallist and the holder of over 50 national and international titles. He is the Founder and Chair of the Youth Charter, a UK-based international charity and United Nations Non-Governmental Organisation that has for twenty-eight years used the ethics of sport and artistic excellence to tackle the problems of educational non-attainment, health inequality, anti-social behaviour and crime in some of the most troubled communities nationally and internationally. He is Deputy Chair of the Birmingham 2022 Commonwealth Games and a member of the Windrush Commemoration Committee and in his own words, charts part of his and his family’s journey as members of the Windrush Generation:</a:t>
            </a:r>
            <a:r>
              <a:rPr lang="en-US" sz="1200" dirty="0">
                <a:latin typeface="Arial"/>
                <a:ea typeface="+mn-lt"/>
                <a:cs typeface="+mn-lt"/>
              </a:rPr>
              <a:t> </a:t>
            </a:r>
            <a:r>
              <a:rPr lang="en-GB" sz="1200" dirty="0">
                <a:latin typeface="Arial"/>
                <a:ea typeface="+mn-lt"/>
                <a:cs typeface="+mn-lt"/>
              </a:rPr>
              <a:t> </a:t>
            </a:r>
            <a:endParaRPr lang="en-GB" sz="1200" dirty="0">
              <a:latin typeface="Arial"/>
              <a:cs typeface="Arial"/>
            </a:endParaRPr>
          </a:p>
          <a:p>
            <a:pPr algn="just"/>
            <a:endParaRPr lang="en-GB" sz="1200" dirty="0">
              <a:latin typeface="Arial" panose="020B0604020202020204" pitchFamily="34" charset="0"/>
              <a:cs typeface="Arial" panose="020B0604020202020204" pitchFamily="34" charset="0"/>
            </a:endParaRPr>
          </a:p>
          <a:p>
            <a:pPr algn="just"/>
            <a:r>
              <a:rPr lang="en-GB" sz="1200" i="1" dirty="0">
                <a:latin typeface="Arial"/>
                <a:ea typeface="+mn-lt"/>
                <a:cs typeface="+mn-lt"/>
              </a:rPr>
              <a:t>“Stanley Beresford Thompson and Violet Adriana Thompson migrated from Barbados and Guyana respectively as part of the post-war rebuilding of the mother country. My father fought in the second world war and distinguished himself with medals of valour. My mother came over as a nurse as so many who were encouraged to improve their life chances and one day return back home.</a:t>
            </a:r>
            <a:r>
              <a:rPr lang="en-US" sz="1200" dirty="0">
                <a:latin typeface="Arial"/>
                <a:ea typeface="+mn-lt"/>
                <a:cs typeface="+mn-lt"/>
              </a:rPr>
              <a:t> </a:t>
            </a:r>
            <a:r>
              <a:rPr lang="en-GB" sz="1200" dirty="0">
                <a:latin typeface="Arial"/>
                <a:ea typeface="+mn-lt"/>
                <a:cs typeface="+mn-lt"/>
              </a:rPr>
              <a:t> </a:t>
            </a:r>
            <a:endParaRPr lang="en-GB" sz="1200" dirty="0">
              <a:latin typeface="Arial"/>
              <a:cs typeface="Arial"/>
            </a:endParaRPr>
          </a:p>
          <a:p>
            <a:pPr algn="just"/>
            <a:r>
              <a:rPr lang="en-GB" sz="1200" dirty="0">
                <a:latin typeface="Arial"/>
                <a:ea typeface="+mn-lt"/>
                <a:cs typeface="+mn-lt"/>
              </a:rPr>
              <a:t>  </a:t>
            </a:r>
            <a:endParaRPr lang="en-GB" sz="1200" dirty="0">
              <a:latin typeface="Arial"/>
              <a:cs typeface="Calibri"/>
            </a:endParaRPr>
          </a:p>
          <a:p>
            <a:pPr algn="just"/>
            <a:r>
              <a:rPr lang="en-GB" sz="1200" i="1" dirty="0">
                <a:latin typeface="Arial"/>
                <a:ea typeface="+mn-lt"/>
                <a:cs typeface="+mn-lt"/>
              </a:rPr>
              <a:t>Settling in Wolverhampton, my brother, sister and I were to be the product of their union and we lived just over half a mile away from where Enoch Powell wrote his ‘Rivers of Blood’ speech at the Conservative Social Club (now ironically the West Indies Social Club).</a:t>
            </a:r>
            <a:r>
              <a:rPr lang="en-US" sz="1200" dirty="0">
                <a:latin typeface="Arial"/>
                <a:ea typeface="+mn-lt"/>
                <a:cs typeface="+mn-lt"/>
              </a:rPr>
              <a:t> </a:t>
            </a:r>
            <a:r>
              <a:rPr lang="en-GB" sz="1200" dirty="0">
                <a:latin typeface="Arial"/>
                <a:ea typeface="+mn-lt"/>
                <a:cs typeface="+mn-lt"/>
              </a:rPr>
              <a:t> </a:t>
            </a:r>
            <a:endParaRPr lang="en-GB" sz="1200" dirty="0">
              <a:latin typeface="Arial"/>
              <a:cs typeface="Calibri"/>
            </a:endParaRPr>
          </a:p>
          <a:p>
            <a:pPr algn="just"/>
            <a:endParaRPr lang="en-GB" sz="1200" dirty="0">
              <a:latin typeface="Arial"/>
              <a:ea typeface="+mn-lt"/>
              <a:cs typeface="+mn-lt"/>
            </a:endParaRPr>
          </a:p>
          <a:p>
            <a:pPr algn="just"/>
            <a:r>
              <a:rPr lang="en-GB" sz="1200" i="1" dirty="0">
                <a:latin typeface="Arial"/>
                <a:ea typeface="+mn-lt"/>
                <a:cs typeface="+mn-lt"/>
              </a:rPr>
              <a:t>As a leader in the community my father helped many settle and overcome the mis-treatment of racial indifference and ignorance that characterised the fear that would reflect so much of the Windrush post war migration experience."</a:t>
            </a:r>
          </a:p>
          <a:p>
            <a:pPr algn="just"/>
            <a:endParaRPr lang="en-GB" sz="1200" i="1" dirty="0">
              <a:latin typeface="Arial"/>
              <a:cs typeface="Calibri"/>
            </a:endParaRPr>
          </a:p>
          <a:p>
            <a:pPr algn="just"/>
            <a:r>
              <a:rPr lang="en-GB" sz="1200" dirty="0">
                <a:latin typeface="Arial"/>
                <a:cs typeface="Calibri"/>
              </a:rPr>
              <a:t>Geoff's father sadly passed away when he was 45.</a:t>
            </a:r>
          </a:p>
          <a:p>
            <a:pPr algn="just"/>
            <a:endParaRPr lang="en-GB" sz="1200" i="1" dirty="0">
              <a:latin typeface="Arial"/>
              <a:cs typeface="Calibri"/>
            </a:endParaRPr>
          </a:p>
          <a:p>
            <a:pPr algn="just"/>
            <a:r>
              <a:rPr lang="en-GB" sz="1200" i="1" dirty="0">
                <a:latin typeface="Arial"/>
                <a:cs typeface="Arial"/>
              </a:rPr>
              <a:t>"My journey from streets to stadium to rostrum and into public life is reflective of my father having fought for this country, me having competed for this country and now serving in public life.</a:t>
            </a:r>
            <a:r>
              <a:rPr lang="en-US" sz="1200" dirty="0">
                <a:latin typeface="Arial"/>
                <a:cs typeface="Arial"/>
              </a:rPr>
              <a:t> </a:t>
            </a:r>
            <a:r>
              <a:rPr lang="en-GB" sz="1200" dirty="0">
                <a:latin typeface="Arial"/>
                <a:cs typeface="Arial"/>
              </a:rPr>
              <a:t> </a:t>
            </a:r>
            <a:endParaRPr lang="en-GB" sz="1200" dirty="0">
              <a:latin typeface="Arial"/>
              <a:ea typeface="+mn-lt"/>
              <a:cs typeface="+mn-lt"/>
            </a:endParaRPr>
          </a:p>
          <a:p>
            <a:pPr algn="just"/>
            <a:endParaRPr lang="en-GB" sz="1200" dirty="0">
              <a:latin typeface="Arial"/>
              <a:ea typeface="+mn-lt"/>
              <a:cs typeface="+mn-lt"/>
            </a:endParaRPr>
          </a:p>
          <a:p>
            <a:pPr algn="just"/>
            <a:r>
              <a:rPr lang="en-GB" sz="1200" i="1" dirty="0">
                <a:latin typeface="Arial"/>
                <a:cs typeface="Arial"/>
              </a:rPr>
              <a:t>As we celebrated my mother’s 92nd birthday last month and her dream to go back home many years ago should not be defined by those who feel in today’s polarised views that the Windrush generation should go back home. She has earned the right to enjoy a peace of mind and quality of life characterised by her children, grandchildren and great grandchildren.”</a:t>
            </a:r>
            <a:r>
              <a:rPr lang="en-US" sz="1200" dirty="0">
                <a:latin typeface="Arial"/>
                <a:cs typeface="Arial"/>
              </a:rPr>
              <a:t> </a:t>
            </a:r>
            <a:r>
              <a:rPr lang="en-GB" sz="1200" dirty="0">
                <a:latin typeface="Arial"/>
                <a:cs typeface="Arial"/>
              </a:rPr>
              <a:t> </a:t>
            </a:r>
            <a:endParaRPr lang="en-GB" sz="1200" dirty="0">
              <a:latin typeface="Arial"/>
              <a:ea typeface="+mn-lt"/>
              <a:cs typeface="+mn-lt"/>
            </a:endParaRPr>
          </a:p>
          <a:p>
            <a:pPr algn="just"/>
            <a:r>
              <a:rPr lang="en-GB" sz="1500" dirty="0">
                <a:latin typeface="Calibri"/>
                <a:cs typeface="Calibri"/>
              </a:rPr>
              <a:t>  </a:t>
            </a:r>
            <a:endParaRPr lang="en-GB" dirty="0"/>
          </a:p>
        </p:txBody>
      </p:sp>
      <p:pic>
        <p:nvPicPr>
          <p:cNvPr id="2050" name="Picture 2">
            <a:extLst>
              <a:ext uri="{FF2B5EF4-FFF2-40B4-BE49-F238E27FC236}">
                <a16:creationId xmlns:a16="http://schemas.microsoft.com/office/drawing/2014/main" id="{2B017BCA-1602-4289-8622-BA0F9041A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47" y="681609"/>
            <a:ext cx="4121087" cy="27473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gendary 61-year old karate world champion in 10K Karate Clash for peace  on the streets | 10k Karate Clash">
            <a:extLst>
              <a:ext uri="{FF2B5EF4-FFF2-40B4-BE49-F238E27FC236}">
                <a16:creationId xmlns:a16="http://schemas.microsoft.com/office/drawing/2014/main" id="{E3F77FAC-D415-4A61-AEED-92BF016FE4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47" y="3561806"/>
            <a:ext cx="4153814" cy="2967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274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4845DE-6427-4E3F-BCAE-AFB4B2711E24}"/>
              </a:ext>
            </a:extLst>
          </p:cNvPr>
          <p:cNvSpPr txBox="1"/>
          <p:nvPr/>
        </p:nvSpPr>
        <p:spPr>
          <a:xfrm>
            <a:off x="-2227" y="33522"/>
            <a:ext cx="12138424" cy="3785652"/>
          </a:xfrm>
          <a:prstGeom prst="rect">
            <a:avLst/>
          </a:prstGeom>
          <a:noFill/>
        </p:spPr>
        <p:txBody>
          <a:bodyPr wrap="square" lIns="91440" tIns="45720" rIns="91440" bIns="45720" rtlCol="0" anchor="t">
            <a:spAutoFit/>
          </a:bodyPr>
          <a:lstStyle/>
          <a:p>
            <a:pPr algn="just"/>
            <a:r>
              <a:rPr lang="en-GB" sz="2000">
                <a:latin typeface="Arial"/>
                <a:cs typeface="Arial"/>
              </a:rPr>
              <a:t>Many of the people who came to the UK in the 50s and 60s are now grandparents. After years of living in the UK, people from the Windrush Generation started to face problems again. Over the last 10 years members of the Windrush Generation were told they were not British citizens after all and might be forced to go back to the Caribbean. After living and working in the UK for decades, this was incredibly hurtful, upsetting and unexpected as they had worked so hard to help the UK. </a:t>
            </a:r>
            <a:endParaRPr lang="en-GB" sz="2000">
              <a:latin typeface="Arial"/>
              <a:ea typeface="+mn-lt"/>
              <a:cs typeface="Arial"/>
            </a:endParaRPr>
          </a:p>
          <a:p>
            <a:pPr algn="just"/>
            <a:endParaRPr lang="en-GB" sz="2000">
              <a:ea typeface="+mn-lt"/>
              <a:cs typeface="+mn-lt"/>
            </a:endParaRPr>
          </a:p>
          <a:p>
            <a:pPr algn="just"/>
            <a:r>
              <a:rPr lang="en-GB" sz="2000">
                <a:latin typeface="Arial"/>
                <a:cs typeface="Arial"/>
              </a:rPr>
              <a:t>Eventually the government apologised for their actions which were harming the Windrush Generation and promised that they would help anyone who was affected. </a:t>
            </a:r>
            <a:endParaRPr lang="en-GB" sz="2000">
              <a:latin typeface="Arial"/>
              <a:ea typeface="+mn-lt"/>
              <a:cs typeface="Arial"/>
            </a:endParaRPr>
          </a:p>
          <a:p>
            <a:pPr algn="just"/>
            <a:endParaRPr lang="en-GB" sz="2000">
              <a:ea typeface="+mn-lt"/>
              <a:cs typeface="+mn-lt"/>
            </a:endParaRPr>
          </a:p>
          <a:p>
            <a:pPr algn="just"/>
            <a:r>
              <a:rPr lang="en-GB" sz="2000">
                <a:latin typeface="Arial"/>
                <a:cs typeface="Arial"/>
              </a:rPr>
              <a:t>As part of this promise, the government wanted to make sure they were properly celebrating the Windrush Generation for the all the contribution they had made to Britain, so a National Windrush Day was created. This would be on the 22nd June each year.  </a:t>
            </a:r>
          </a:p>
        </p:txBody>
      </p:sp>
      <p:pic>
        <p:nvPicPr>
          <p:cNvPr id="3" name="Picture 5" descr="A picture containing icon&#10;&#10;Description automatically generated">
            <a:extLst>
              <a:ext uri="{FF2B5EF4-FFF2-40B4-BE49-F238E27FC236}">
                <a16:creationId xmlns:a16="http://schemas.microsoft.com/office/drawing/2014/main" id="{594F0B4C-61E1-4345-96ED-EB64ABC1924F}"/>
              </a:ext>
            </a:extLst>
          </p:cNvPr>
          <p:cNvPicPr>
            <a:picLocks noChangeAspect="1"/>
          </p:cNvPicPr>
          <p:nvPr/>
        </p:nvPicPr>
        <p:blipFill>
          <a:blip r:embed="rId2"/>
          <a:stretch>
            <a:fillRect/>
          </a:stretch>
        </p:blipFill>
        <p:spPr>
          <a:xfrm>
            <a:off x="1" y="4032751"/>
            <a:ext cx="12226634" cy="2824173"/>
          </a:xfrm>
          <a:prstGeom prst="rect">
            <a:avLst/>
          </a:prstGeom>
        </p:spPr>
      </p:pic>
    </p:spTree>
    <p:extLst>
      <p:ext uri="{BB962C8B-B14F-4D97-AF65-F5344CB8AC3E}">
        <p14:creationId xmlns:p14="http://schemas.microsoft.com/office/powerpoint/2010/main" val="1736593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Four artists shortlisted for Waterloo Station's Windrush Monument [3 May  2021]">
            <a:extLst>
              <a:ext uri="{FF2B5EF4-FFF2-40B4-BE49-F238E27FC236}">
                <a16:creationId xmlns:a16="http://schemas.microsoft.com/office/drawing/2014/main" id="{ED89323B-9FAC-4883-B8E3-4E32908D51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57" b="1179"/>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4107A29-46CC-46EA-97C9-08156E39C2B7}"/>
              </a:ext>
            </a:extLst>
          </p:cNvPr>
          <p:cNvSpPr txBox="1"/>
          <p:nvPr/>
        </p:nvSpPr>
        <p:spPr>
          <a:xfrm>
            <a:off x="7401749" y="96831"/>
            <a:ext cx="4609344" cy="6656317"/>
          </a:xfrm>
          <a:prstGeom prst="rect">
            <a:avLst/>
          </a:prstGeom>
        </p:spPr>
        <p:txBody>
          <a:bodyPr vert="horz" lIns="91440" tIns="45720" rIns="91440" bIns="45720" rtlCol="0" anchor="t">
            <a:noAutofit/>
          </a:bodyPr>
          <a:lstStyle/>
          <a:p>
            <a:pPr algn="just">
              <a:lnSpc>
                <a:spcPct val="90000"/>
              </a:lnSpc>
              <a:spcAft>
                <a:spcPts val="600"/>
              </a:spcAft>
            </a:pPr>
            <a:r>
              <a:rPr lang="en-US" sz="2000">
                <a:latin typeface="Arial"/>
                <a:cs typeface="Arial"/>
              </a:rPr>
              <a:t>Also as part of this celebration, a National Windrush Monument is being created. It will be at Waterloo Station in London to </a:t>
            </a:r>
            <a:r>
              <a:rPr lang="en-US" sz="2000" err="1">
                <a:latin typeface="Arial"/>
                <a:cs typeface="Arial"/>
              </a:rPr>
              <a:t>honour</a:t>
            </a:r>
            <a:r>
              <a:rPr lang="en-US" sz="2000">
                <a:latin typeface="Arial"/>
                <a:cs typeface="Arial"/>
              </a:rPr>
              <a:t> the Windrush Generation. Millions of people pass through Waterloo Station every year and when they see the monument, they will be reminded of the incredible impact the Windrush Generation has had on the UK and our British history.</a:t>
            </a:r>
          </a:p>
          <a:p>
            <a:pPr algn="just">
              <a:lnSpc>
                <a:spcPct val="90000"/>
              </a:lnSpc>
              <a:spcAft>
                <a:spcPts val="600"/>
              </a:spcAft>
            </a:pPr>
            <a:endParaRPr lang="en-US" sz="2000">
              <a:latin typeface="Arial"/>
              <a:cs typeface="Arial"/>
            </a:endParaRPr>
          </a:p>
          <a:p>
            <a:pPr algn="just">
              <a:lnSpc>
                <a:spcPct val="90000"/>
              </a:lnSpc>
              <a:spcAft>
                <a:spcPts val="600"/>
              </a:spcAft>
            </a:pPr>
            <a:r>
              <a:rPr lang="en-US" sz="2000">
                <a:latin typeface="Arial"/>
                <a:cs typeface="Arial"/>
              </a:rPr>
              <a:t>Four artists have been chosen to design what they think the monument should look like and one will be chosen in September.</a:t>
            </a:r>
            <a:endParaRPr lang="en-US"/>
          </a:p>
          <a:p>
            <a:pPr algn="just">
              <a:lnSpc>
                <a:spcPct val="90000"/>
              </a:lnSpc>
              <a:spcAft>
                <a:spcPts val="600"/>
              </a:spcAft>
            </a:pPr>
            <a:endParaRPr lang="en-US" sz="2000">
              <a:latin typeface="Arial"/>
              <a:cs typeface="Arial"/>
            </a:endParaRPr>
          </a:p>
          <a:p>
            <a:pPr algn="just">
              <a:lnSpc>
                <a:spcPct val="90000"/>
              </a:lnSpc>
              <a:spcAft>
                <a:spcPts val="600"/>
              </a:spcAft>
            </a:pPr>
            <a:r>
              <a:rPr lang="en-US" sz="2000">
                <a:latin typeface="Arial"/>
                <a:cs typeface="Arial"/>
              </a:rPr>
              <a:t>In 2018 the Prime Minister asked Baroness Benjamin  to lead the project and she has put together the </a:t>
            </a:r>
            <a:r>
              <a:rPr lang="en-US" sz="2000">
                <a:latin typeface="Arial"/>
                <a:cs typeface="Arial"/>
                <a:hlinkClick r:id="rId4"/>
              </a:rPr>
              <a:t>Windrush Commemoration Committee </a:t>
            </a:r>
            <a:r>
              <a:rPr lang="en-US" sz="2000">
                <a:latin typeface="Arial"/>
                <a:cs typeface="Arial"/>
              </a:rPr>
              <a:t>who will decide which artist will create the Windrush Monument. </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endParaRPr lang="en-US" sz="1400"/>
          </a:p>
        </p:txBody>
      </p:sp>
      <p:sp>
        <p:nvSpPr>
          <p:cNvPr id="7" name="TextBox 6">
            <a:extLst>
              <a:ext uri="{FF2B5EF4-FFF2-40B4-BE49-F238E27FC236}">
                <a16:creationId xmlns:a16="http://schemas.microsoft.com/office/drawing/2014/main" id="{BCDF73B1-A052-489E-A1E4-87A7E1DC589B}"/>
              </a:ext>
            </a:extLst>
          </p:cNvPr>
          <p:cNvSpPr txBox="1"/>
          <p:nvPr/>
        </p:nvSpPr>
        <p:spPr>
          <a:xfrm>
            <a:off x="3551758" y="2946812"/>
            <a:ext cx="2499710" cy="923330"/>
          </a:xfrm>
          <a:prstGeom prst="rect">
            <a:avLst/>
          </a:prstGeom>
          <a:solidFill>
            <a:srgbClr val="B4DE86"/>
          </a:solidFill>
        </p:spPr>
        <p:txBody>
          <a:bodyPr wrap="square" lIns="91440" tIns="45720" rIns="91440" bIns="45720" rtlCol="0" anchor="t">
            <a:spAutoFit/>
          </a:bodyPr>
          <a:lstStyle/>
          <a:p>
            <a:pPr>
              <a:spcAft>
                <a:spcPts val="600"/>
              </a:spcAft>
            </a:pPr>
            <a:r>
              <a:rPr lang="en-GB">
                <a:latin typeface="Arial"/>
                <a:cs typeface="Arial"/>
              </a:rPr>
              <a:t>This is where the Windrush monument will be </a:t>
            </a:r>
            <a:endParaRPr lang="en-GB">
              <a:latin typeface="Arial" panose="020B060402020202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C69B8EEB-A3E0-4EB8-BEEE-E24E26BC9E0B}"/>
              </a:ext>
            </a:extLst>
          </p:cNvPr>
          <p:cNvCxnSpPr/>
          <p:nvPr/>
        </p:nvCxnSpPr>
        <p:spPr>
          <a:xfrm flipH="1">
            <a:off x="2716428" y="3668295"/>
            <a:ext cx="721426" cy="499449"/>
          </a:xfrm>
          <a:prstGeom prst="straightConnector1">
            <a:avLst/>
          </a:prstGeom>
          <a:ln w="7302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253C2EA-566E-49A3-A88D-C3C026439FCF}"/>
              </a:ext>
            </a:extLst>
          </p:cNvPr>
          <p:cNvSpPr txBox="1"/>
          <p:nvPr/>
        </p:nvSpPr>
        <p:spPr>
          <a:xfrm>
            <a:off x="3044536" y="5824104"/>
            <a:ext cx="442306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GB"/>
              <a:t>A monument is a statue or building to celebrate a person, group of people or</a:t>
            </a:r>
            <a:r>
              <a:rPr lang="en-GB">
                <a:ea typeface="+mn-lt"/>
                <a:cs typeface="+mn-lt"/>
              </a:rPr>
              <a:t> an event.  </a:t>
            </a:r>
            <a:endParaRPr lang="en-GB">
              <a:cs typeface="Calibri"/>
            </a:endParaRPr>
          </a:p>
        </p:txBody>
      </p:sp>
    </p:spTree>
    <p:extLst>
      <p:ext uri="{BB962C8B-B14F-4D97-AF65-F5344CB8AC3E}">
        <p14:creationId xmlns:p14="http://schemas.microsoft.com/office/powerpoint/2010/main" val="688541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6BC8D6-5D45-45C4-87F2-2358D12A9EFD}"/>
              </a:ext>
            </a:extLst>
          </p:cNvPr>
          <p:cNvSpPr txBox="1"/>
          <p:nvPr/>
        </p:nvSpPr>
        <p:spPr>
          <a:xfrm>
            <a:off x="2068286" y="326572"/>
            <a:ext cx="8752114" cy="923330"/>
          </a:xfrm>
          <a:prstGeom prst="rect">
            <a:avLst/>
          </a:prstGeom>
          <a:noFill/>
        </p:spPr>
        <p:txBody>
          <a:bodyPr wrap="square" lIns="91440" tIns="45720" rIns="91440" bIns="45720" rtlCol="0" anchor="t">
            <a:spAutoFit/>
          </a:bodyPr>
          <a:lstStyle/>
          <a:p>
            <a:pPr algn="ctr"/>
            <a:r>
              <a:rPr lang="en-GB" dirty="0">
                <a:latin typeface="Arial"/>
                <a:cs typeface="Arial"/>
              </a:rPr>
              <a:t>Each artist has made a video about their design. You will now get to watch each of these four videos. Click </a:t>
            </a:r>
            <a:r>
              <a:rPr lang="en-GB" b="1" dirty="0">
                <a:latin typeface="Arial"/>
                <a:cs typeface="Arial"/>
                <a:hlinkClick r:id="rId3"/>
              </a:rPr>
              <a:t>here</a:t>
            </a:r>
            <a:r>
              <a:rPr lang="en-GB" dirty="0">
                <a:latin typeface="Arial"/>
                <a:cs typeface="Arial"/>
              </a:rPr>
              <a:t> to watch video number 1 and answer the questions below in groups.  </a:t>
            </a:r>
            <a:endParaRPr lang="en-GB"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C9C607B-B640-4C98-9432-07F803B92C51}"/>
              </a:ext>
            </a:extLst>
          </p:cNvPr>
          <p:cNvSpPr txBox="1"/>
          <p:nvPr/>
        </p:nvSpPr>
        <p:spPr>
          <a:xfrm>
            <a:off x="369094" y="2049187"/>
            <a:ext cx="5858948" cy="2862322"/>
          </a:xfrm>
          <a:prstGeom prst="rect">
            <a:avLst/>
          </a:prstGeom>
          <a:noFill/>
        </p:spPr>
        <p:txBody>
          <a:bodyPr wrap="square" lIns="91440" tIns="45720" rIns="91440" bIns="45720" rtlCol="0" anchor="t">
            <a:spAutoFit/>
          </a:bodyPr>
          <a:lstStyle/>
          <a:p>
            <a:r>
              <a:rPr lang="en-GB">
                <a:latin typeface="Arial"/>
                <a:cs typeface="Arial"/>
              </a:rPr>
              <a:t>Questions to answer for design 1. </a:t>
            </a:r>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pPr marL="342900" indent="-342900">
              <a:buAutoNum type="arabicPeriod"/>
            </a:pPr>
            <a:r>
              <a:rPr lang="en-GB">
                <a:latin typeface="Arial"/>
                <a:cs typeface="Arial"/>
              </a:rPr>
              <a:t>What are the key features of this monument?</a:t>
            </a:r>
          </a:p>
          <a:p>
            <a:pPr marL="342900" indent="-342900">
              <a:buAutoNum type="arabicPeriod"/>
            </a:pPr>
            <a:r>
              <a:rPr lang="en-GB">
                <a:latin typeface="Arial"/>
                <a:cs typeface="Arial"/>
              </a:rPr>
              <a:t>Why do you think the artist chose this design? </a:t>
            </a:r>
          </a:p>
          <a:p>
            <a:pPr marL="342900" indent="-342900">
              <a:buAutoNum type="arabicPeriod"/>
            </a:pPr>
            <a:r>
              <a:rPr lang="en-GB">
                <a:latin typeface="Arial"/>
                <a:cs typeface="Arial"/>
              </a:rPr>
              <a:t>Would you like to go and visit this monument if it was built?</a:t>
            </a:r>
          </a:p>
          <a:p>
            <a:pPr marL="342900" indent="-342900">
              <a:buAutoNum type="arabicPeriod"/>
            </a:pPr>
            <a:r>
              <a:rPr lang="en-GB">
                <a:latin typeface="Arial"/>
                <a:cs typeface="Arial"/>
              </a:rPr>
              <a:t>Do you think children and adults would like this monument?</a:t>
            </a:r>
          </a:p>
          <a:p>
            <a:pPr marL="342900" indent="-342900">
              <a:buAutoNum type="arabicPeriod"/>
            </a:pPr>
            <a:r>
              <a:rPr lang="en-GB">
                <a:latin typeface="Arial"/>
                <a:cs typeface="Arial"/>
              </a:rPr>
              <a:t>Do you think the Windrush Generation would be proud of this monument?</a:t>
            </a:r>
          </a:p>
        </p:txBody>
      </p:sp>
      <p:pic>
        <p:nvPicPr>
          <p:cNvPr id="2" name="Picture 5" descr="A picture containing building, indoor, person, floor&#10;&#10;Description automatically generated">
            <a:extLst>
              <a:ext uri="{FF2B5EF4-FFF2-40B4-BE49-F238E27FC236}">
                <a16:creationId xmlns:a16="http://schemas.microsoft.com/office/drawing/2014/main" id="{0C883D25-29EB-4FC7-8A83-25DC5D2243B9}"/>
              </a:ext>
            </a:extLst>
          </p:cNvPr>
          <p:cNvPicPr>
            <a:picLocks noChangeAspect="1"/>
          </p:cNvPicPr>
          <p:nvPr/>
        </p:nvPicPr>
        <p:blipFill>
          <a:blip r:embed="rId4"/>
          <a:stretch>
            <a:fillRect/>
          </a:stretch>
        </p:blipFill>
        <p:spPr>
          <a:xfrm>
            <a:off x="6391127" y="2226657"/>
            <a:ext cx="4880517" cy="2752903"/>
          </a:xfrm>
          <a:prstGeom prst="rect">
            <a:avLst/>
          </a:prstGeom>
        </p:spPr>
      </p:pic>
    </p:spTree>
    <p:extLst>
      <p:ext uri="{BB962C8B-B14F-4D97-AF65-F5344CB8AC3E}">
        <p14:creationId xmlns:p14="http://schemas.microsoft.com/office/powerpoint/2010/main" val="1732047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6BC8D6-5D45-45C4-87F2-2358D12A9EFD}"/>
              </a:ext>
            </a:extLst>
          </p:cNvPr>
          <p:cNvSpPr txBox="1"/>
          <p:nvPr/>
        </p:nvSpPr>
        <p:spPr>
          <a:xfrm>
            <a:off x="2068286" y="326572"/>
            <a:ext cx="8752114" cy="369332"/>
          </a:xfrm>
          <a:prstGeom prst="rect">
            <a:avLst/>
          </a:prstGeom>
          <a:noFill/>
        </p:spPr>
        <p:txBody>
          <a:bodyPr wrap="square" lIns="91440" tIns="45720" rIns="91440" bIns="45720" rtlCol="0" anchor="t">
            <a:spAutoFit/>
          </a:bodyPr>
          <a:lstStyle/>
          <a:p>
            <a:pPr algn="ctr"/>
            <a:r>
              <a:rPr lang="en-GB" dirty="0">
                <a:latin typeface="Arial"/>
                <a:cs typeface="Arial"/>
              </a:rPr>
              <a:t>Click </a:t>
            </a:r>
            <a:r>
              <a:rPr lang="en-GB" b="1" dirty="0">
                <a:latin typeface="Arial"/>
                <a:cs typeface="Arial"/>
                <a:hlinkClick r:id="rId3"/>
              </a:rPr>
              <a:t>here</a:t>
            </a:r>
            <a:r>
              <a:rPr lang="en-GB" dirty="0">
                <a:latin typeface="Arial"/>
                <a:cs typeface="Arial"/>
              </a:rPr>
              <a:t> to watch video number 2 and answer the questions below in groups.  </a:t>
            </a:r>
            <a:endParaRPr lang="en-GB"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C9C607B-B640-4C98-9432-07F803B92C51}"/>
              </a:ext>
            </a:extLst>
          </p:cNvPr>
          <p:cNvSpPr txBox="1"/>
          <p:nvPr/>
        </p:nvSpPr>
        <p:spPr>
          <a:xfrm>
            <a:off x="606398" y="1997839"/>
            <a:ext cx="5758543" cy="2862322"/>
          </a:xfrm>
          <a:prstGeom prst="rect">
            <a:avLst/>
          </a:prstGeom>
          <a:noFill/>
        </p:spPr>
        <p:txBody>
          <a:bodyPr wrap="square" lIns="91440" tIns="45720" rIns="91440" bIns="45720" rtlCol="0" anchor="t">
            <a:spAutoFit/>
          </a:bodyPr>
          <a:lstStyle/>
          <a:p>
            <a:r>
              <a:rPr lang="en-GB">
                <a:latin typeface="Arial"/>
                <a:cs typeface="Arial"/>
              </a:rPr>
              <a:t>Questions to answer for design 2. </a:t>
            </a:r>
          </a:p>
          <a:p>
            <a:endParaRPr lang="en-GB">
              <a:latin typeface="Arial" panose="020B0604020202020204" pitchFamily="34" charset="0"/>
              <a:cs typeface="Arial" panose="020B0604020202020204" pitchFamily="34" charset="0"/>
            </a:endParaRPr>
          </a:p>
          <a:p>
            <a:pPr marL="342900" indent="-342900">
              <a:buAutoNum type="arabicPeriod"/>
            </a:pPr>
            <a:r>
              <a:rPr lang="en-GB">
                <a:latin typeface="Arial"/>
                <a:cs typeface="Arial"/>
              </a:rPr>
              <a:t>What are the key features of this monument?</a:t>
            </a:r>
          </a:p>
          <a:p>
            <a:pPr marL="342900" indent="-342900">
              <a:buAutoNum type="arabicPeriod"/>
            </a:pPr>
            <a:r>
              <a:rPr lang="en-GB">
                <a:latin typeface="Arial"/>
                <a:cs typeface="Arial"/>
              </a:rPr>
              <a:t>Why do you think the artist chose this design? </a:t>
            </a:r>
          </a:p>
          <a:p>
            <a:pPr marL="342900" indent="-342900">
              <a:buAutoNum type="arabicPeriod"/>
            </a:pPr>
            <a:r>
              <a:rPr lang="en-GB">
                <a:latin typeface="Arial"/>
                <a:cs typeface="Arial"/>
              </a:rPr>
              <a:t>Would you like to go and visit this monument if it was built?</a:t>
            </a:r>
          </a:p>
          <a:p>
            <a:pPr marL="342900" indent="-342900">
              <a:buAutoNum type="arabicPeriod"/>
            </a:pPr>
            <a:r>
              <a:rPr lang="en-GB">
                <a:latin typeface="Arial"/>
                <a:cs typeface="Arial"/>
              </a:rPr>
              <a:t>Do you think children and adults would like this monument?</a:t>
            </a:r>
          </a:p>
          <a:p>
            <a:pPr marL="342900" indent="-342900">
              <a:buAutoNum type="arabicPeriod"/>
            </a:pPr>
            <a:r>
              <a:rPr lang="en-GB">
                <a:latin typeface="Arial"/>
                <a:cs typeface="Arial"/>
              </a:rPr>
              <a:t>Do you think the Windrush Generation would be proud of this monument?</a:t>
            </a:r>
          </a:p>
        </p:txBody>
      </p:sp>
      <p:pic>
        <p:nvPicPr>
          <p:cNvPr id="1026" name="Picture 2">
            <a:extLst>
              <a:ext uri="{FF2B5EF4-FFF2-40B4-BE49-F238E27FC236}">
                <a16:creationId xmlns:a16="http://schemas.microsoft.com/office/drawing/2014/main" id="{4EAD5964-B4CB-4ABD-AE7F-F1A407816B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90"/>
          <a:stretch/>
        </p:blipFill>
        <p:spPr bwMode="auto">
          <a:xfrm>
            <a:off x="7441685" y="1118795"/>
            <a:ext cx="2988077" cy="5251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063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6BC8D6-5D45-45C4-87F2-2358D12A9EFD}"/>
              </a:ext>
            </a:extLst>
          </p:cNvPr>
          <p:cNvSpPr txBox="1"/>
          <p:nvPr/>
        </p:nvSpPr>
        <p:spPr>
          <a:xfrm>
            <a:off x="2068286" y="326572"/>
            <a:ext cx="8752114" cy="369332"/>
          </a:xfrm>
          <a:prstGeom prst="rect">
            <a:avLst/>
          </a:prstGeom>
          <a:noFill/>
        </p:spPr>
        <p:txBody>
          <a:bodyPr wrap="square" lIns="91440" tIns="45720" rIns="91440" bIns="45720" rtlCol="0" anchor="t">
            <a:spAutoFit/>
          </a:bodyPr>
          <a:lstStyle/>
          <a:p>
            <a:pPr algn="ctr"/>
            <a:r>
              <a:rPr lang="en-GB" dirty="0">
                <a:latin typeface="Arial"/>
                <a:cs typeface="Arial"/>
              </a:rPr>
              <a:t>Click </a:t>
            </a:r>
            <a:r>
              <a:rPr lang="en-GB" b="1" dirty="0">
                <a:latin typeface="Arial"/>
                <a:cs typeface="Arial"/>
                <a:hlinkClick r:id="rId3"/>
              </a:rPr>
              <a:t>here</a:t>
            </a:r>
            <a:r>
              <a:rPr lang="en-GB" dirty="0">
                <a:latin typeface="Arial"/>
                <a:cs typeface="Arial"/>
              </a:rPr>
              <a:t> to watch video number 3 and answer the questions below in groups.  </a:t>
            </a:r>
            <a:endParaRPr lang="en-GB"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C9C607B-B640-4C98-9432-07F803B92C51}"/>
              </a:ext>
            </a:extLst>
          </p:cNvPr>
          <p:cNvSpPr txBox="1"/>
          <p:nvPr/>
        </p:nvSpPr>
        <p:spPr>
          <a:xfrm>
            <a:off x="520337" y="1997839"/>
            <a:ext cx="5758543" cy="2862322"/>
          </a:xfrm>
          <a:prstGeom prst="rect">
            <a:avLst/>
          </a:prstGeom>
          <a:noFill/>
        </p:spPr>
        <p:txBody>
          <a:bodyPr wrap="square" lIns="91440" tIns="45720" rIns="91440" bIns="45720" rtlCol="0" anchor="t">
            <a:spAutoFit/>
          </a:bodyPr>
          <a:lstStyle/>
          <a:p>
            <a:r>
              <a:rPr lang="en-GB">
                <a:latin typeface="Arial"/>
                <a:cs typeface="Arial"/>
              </a:rPr>
              <a:t>Questions to answer for design 3. </a:t>
            </a:r>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pPr marL="342900" indent="-342900">
              <a:buAutoNum type="arabicPeriod"/>
            </a:pPr>
            <a:r>
              <a:rPr lang="en-GB">
                <a:latin typeface="Arial"/>
                <a:cs typeface="Arial"/>
              </a:rPr>
              <a:t>What are the key features of this monument?</a:t>
            </a:r>
          </a:p>
          <a:p>
            <a:pPr marL="342900" indent="-342900">
              <a:buAutoNum type="arabicPeriod"/>
            </a:pPr>
            <a:r>
              <a:rPr lang="en-GB">
                <a:latin typeface="Arial"/>
                <a:cs typeface="Arial"/>
              </a:rPr>
              <a:t>Why do you think the artist chose this design?</a:t>
            </a:r>
          </a:p>
          <a:p>
            <a:pPr marL="342900" indent="-342900">
              <a:buAutoNum type="arabicPeriod"/>
            </a:pPr>
            <a:r>
              <a:rPr lang="en-GB">
                <a:latin typeface="Arial"/>
                <a:cs typeface="Arial"/>
              </a:rPr>
              <a:t>Would you like to go and visit this monument if it was built?</a:t>
            </a:r>
          </a:p>
          <a:p>
            <a:pPr marL="342900" indent="-342900">
              <a:buAutoNum type="arabicPeriod"/>
            </a:pPr>
            <a:r>
              <a:rPr lang="en-GB">
                <a:latin typeface="Arial"/>
                <a:cs typeface="Arial"/>
              </a:rPr>
              <a:t>Do you think children and adults would like this monument?</a:t>
            </a:r>
          </a:p>
          <a:p>
            <a:pPr marL="342900" indent="-342900">
              <a:buAutoNum type="arabicPeriod"/>
            </a:pPr>
            <a:r>
              <a:rPr lang="en-GB">
                <a:latin typeface="Arial"/>
                <a:cs typeface="Arial"/>
              </a:rPr>
              <a:t>Do you think the Windrush Generation would be proud of this monument?</a:t>
            </a:r>
          </a:p>
        </p:txBody>
      </p:sp>
      <p:pic>
        <p:nvPicPr>
          <p:cNvPr id="2" name="Picture 2" descr="A picture containing floor, indoor&#10;&#10;Description automatically generated">
            <a:extLst>
              <a:ext uri="{FF2B5EF4-FFF2-40B4-BE49-F238E27FC236}">
                <a16:creationId xmlns:a16="http://schemas.microsoft.com/office/drawing/2014/main" id="{FE652FAA-D6B0-4516-A6CE-84275DDBD66E}"/>
              </a:ext>
            </a:extLst>
          </p:cNvPr>
          <p:cNvPicPr>
            <a:picLocks noChangeAspect="1"/>
          </p:cNvPicPr>
          <p:nvPr/>
        </p:nvPicPr>
        <p:blipFill>
          <a:blip r:embed="rId4"/>
          <a:stretch>
            <a:fillRect/>
          </a:stretch>
        </p:blipFill>
        <p:spPr>
          <a:xfrm>
            <a:off x="6486939" y="1790559"/>
            <a:ext cx="5141843" cy="3363019"/>
          </a:xfrm>
          <a:prstGeom prst="rect">
            <a:avLst/>
          </a:prstGeom>
        </p:spPr>
      </p:pic>
    </p:spTree>
    <p:extLst>
      <p:ext uri="{BB962C8B-B14F-4D97-AF65-F5344CB8AC3E}">
        <p14:creationId xmlns:p14="http://schemas.microsoft.com/office/powerpoint/2010/main" val="1446174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6BC8D6-5D45-45C4-87F2-2358D12A9EFD}"/>
              </a:ext>
            </a:extLst>
          </p:cNvPr>
          <p:cNvSpPr txBox="1"/>
          <p:nvPr/>
        </p:nvSpPr>
        <p:spPr>
          <a:xfrm>
            <a:off x="2068286" y="326572"/>
            <a:ext cx="8752114" cy="369332"/>
          </a:xfrm>
          <a:prstGeom prst="rect">
            <a:avLst/>
          </a:prstGeom>
          <a:noFill/>
        </p:spPr>
        <p:txBody>
          <a:bodyPr wrap="square" lIns="91440" tIns="45720" rIns="91440" bIns="45720" rtlCol="0" anchor="t">
            <a:spAutoFit/>
          </a:bodyPr>
          <a:lstStyle/>
          <a:p>
            <a:pPr algn="ctr"/>
            <a:r>
              <a:rPr lang="en-GB" dirty="0">
                <a:latin typeface="Arial"/>
                <a:cs typeface="Arial"/>
              </a:rPr>
              <a:t>Click </a:t>
            </a:r>
            <a:r>
              <a:rPr lang="en-GB" b="1" dirty="0">
                <a:latin typeface="Arial"/>
                <a:cs typeface="Arial"/>
                <a:hlinkClick r:id="rId3"/>
              </a:rPr>
              <a:t>here</a:t>
            </a:r>
            <a:r>
              <a:rPr lang="en-GB" dirty="0">
                <a:latin typeface="Arial"/>
                <a:cs typeface="Arial"/>
              </a:rPr>
              <a:t> to watch video number 4 and answer the questions below in groups.  </a:t>
            </a:r>
            <a:endParaRPr lang="en-GB"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C9C607B-B640-4C98-9432-07F803B92C51}"/>
              </a:ext>
            </a:extLst>
          </p:cNvPr>
          <p:cNvSpPr txBox="1"/>
          <p:nvPr/>
        </p:nvSpPr>
        <p:spPr>
          <a:xfrm>
            <a:off x="391245" y="2014289"/>
            <a:ext cx="5497698" cy="2862322"/>
          </a:xfrm>
          <a:prstGeom prst="rect">
            <a:avLst/>
          </a:prstGeom>
          <a:noFill/>
        </p:spPr>
        <p:txBody>
          <a:bodyPr wrap="square" lIns="91440" tIns="45720" rIns="91440" bIns="45720" rtlCol="0" anchor="t">
            <a:spAutoFit/>
          </a:bodyPr>
          <a:lstStyle/>
          <a:p>
            <a:r>
              <a:rPr lang="en-GB">
                <a:latin typeface="Arial"/>
                <a:cs typeface="Arial"/>
              </a:rPr>
              <a:t>Questions to answer for design 4. </a:t>
            </a:r>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pPr marL="342900" indent="-342900">
              <a:buAutoNum type="arabicPeriod"/>
            </a:pPr>
            <a:r>
              <a:rPr lang="en-GB">
                <a:latin typeface="Arial"/>
                <a:cs typeface="Arial"/>
              </a:rPr>
              <a:t>What are the key features of this monument?</a:t>
            </a:r>
          </a:p>
          <a:p>
            <a:pPr marL="342900" indent="-342900">
              <a:buAutoNum type="arabicPeriod"/>
            </a:pPr>
            <a:r>
              <a:rPr lang="en-GB">
                <a:latin typeface="Arial"/>
                <a:cs typeface="Arial"/>
              </a:rPr>
              <a:t>Why do you think the artist chose this design?</a:t>
            </a:r>
          </a:p>
          <a:p>
            <a:pPr marL="342900" indent="-342900">
              <a:buAutoNum type="arabicPeriod"/>
            </a:pPr>
            <a:r>
              <a:rPr lang="en-GB">
                <a:latin typeface="Arial"/>
                <a:cs typeface="Arial"/>
              </a:rPr>
              <a:t>Would you like to go and visit this monument if it was built?</a:t>
            </a:r>
          </a:p>
          <a:p>
            <a:pPr marL="342900" indent="-342900">
              <a:buAutoNum type="arabicPeriod"/>
            </a:pPr>
            <a:r>
              <a:rPr lang="en-GB">
                <a:latin typeface="Arial"/>
                <a:cs typeface="Arial"/>
              </a:rPr>
              <a:t>Do you think children and adults would like this monument?</a:t>
            </a:r>
          </a:p>
          <a:p>
            <a:pPr marL="342900" indent="-342900">
              <a:buAutoNum type="arabicPeriod"/>
            </a:pPr>
            <a:r>
              <a:rPr lang="en-GB">
                <a:latin typeface="Arial"/>
                <a:cs typeface="Arial"/>
              </a:rPr>
              <a:t>Do you think the Windrush Generation would be proud of this monument?</a:t>
            </a:r>
          </a:p>
        </p:txBody>
      </p:sp>
      <p:pic>
        <p:nvPicPr>
          <p:cNvPr id="2" name="Picture 2" descr="A picture containing indoor, floor, building, ceiling&#10;&#10;Description automatically generated">
            <a:extLst>
              <a:ext uri="{FF2B5EF4-FFF2-40B4-BE49-F238E27FC236}">
                <a16:creationId xmlns:a16="http://schemas.microsoft.com/office/drawing/2014/main" id="{6D79E964-EAB2-45B6-A0B8-3EBD9BDE5E27}"/>
              </a:ext>
            </a:extLst>
          </p:cNvPr>
          <p:cNvPicPr>
            <a:picLocks noChangeAspect="1"/>
          </p:cNvPicPr>
          <p:nvPr/>
        </p:nvPicPr>
        <p:blipFill>
          <a:blip r:embed="rId4"/>
          <a:stretch>
            <a:fillRect/>
          </a:stretch>
        </p:blipFill>
        <p:spPr>
          <a:xfrm>
            <a:off x="6566452" y="1882370"/>
            <a:ext cx="4591878" cy="3431191"/>
          </a:xfrm>
          <a:prstGeom prst="rect">
            <a:avLst/>
          </a:prstGeom>
        </p:spPr>
      </p:pic>
    </p:spTree>
    <p:extLst>
      <p:ext uri="{BB962C8B-B14F-4D97-AF65-F5344CB8AC3E}">
        <p14:creationId xmlns:p14="http://schemas.microsoft.com/office/powerpoint/2010/main" val="3490309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1D5705-5FC3-4914-A264-A41D31B22400}"/>
              </a:ext>
            </a:extLst>
          </p:cNvPr>
          <p:cNvSpPr txBox="1"/>
          <p:nvPr/>
        </p:nvSpPr>
        <p:spPr>
          <a:xfrm>
            <a:off x="864047" y="445728"/>
            <a:ext cx="10789688" cy="1200329"/>
          </a:xfrm>
          <a:prstGeom prst="rect">
            <a:avLst/>
          </a:prstGeom>
          <a:noFill/>
        </p:spPr>
        <p:txBody>
          <a:bodyPr wrap="square" lIns="91440" tIns="45720" rIns="91440" bIns="45720" rtlCol="0" anchor="t">
            <a:spAutoFit/>
          </a:bodyPr>
          <a:lstStyle/>
          <a:p>
            <a:r>
              <a:rPr lang="en-GB" b="1">
                <a:latin typeface="Arial" panose="020B0604020202020204" pitchFamily="34" charset="0"/>
                <a:cs typeface="Arial" panose="020B0604020202020204" pitchFamily="34" charset="0"/>
              </a:rPr>
              <a:t>ACTIVITY:</a:t>
            </a:r>
          </a:p>
          <a:p>
            <a:r>
              <a:rPr lang="en-GB">
                <a:latin typeface="Arial"/>
                <a:cs typeface="Arial"/>
              </a:rPr>
              <a:t>In groups, discuss what you think makes a good monument. Use the questions below as prompts for your discussion.</a:t>
            </a:r>
          </a:p>
          <a:p>
            <a:r>
              <a:rPr lang="en-GB">
                <a:latin typeface="Arial"/>
                <a:cs typeface="Arial"/>
              </a:rPr>
              <a:t>Once you are finished nominate one speaker to present back to the other groups. </a:t>
            </a:r>
          </a:p>
        </p:txBody>
      </p:sp>
      <p:sp>
        <p:nvSpPr>
          <p:cNvPr id="6" name="Flowchart: Alternate Process 5">
            <a:extLst>
              <a:ext uri="{FF2B5EF4-FFF2-40B4-BE49-F238E27FC236}">
                <a16:creationId xmlns:a16="http://schemas.microsoft.com/office/drawing/2014/main" id="{9F12C095-1096-4DBB-9197-79761A0BA8A2}"/>
              </a:ext>
            </a:extLst>
          </p:cNvPr>
          <p:cNvSpPr/>
          <p:nvPr/>
        </p:nvSpPr>
        <p:spPr>
          <a:xfrm>
            <a:off x="4065817" y="3358331"/>
            <a:ext cx="3559628" cy="1436915"/>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800">
                <a:solidFill>
                  <a:schemeClr val="tx1"/>
                </a:solidFill>
                <a:latin typeface="Arial" panose="020B0604020202020204" pitchFamily="34" charset="0"/>
                <a:cs typeface="Arial" panose="020B0604020202020204" pitchFamily="34" charset="0"/>
              </a:rPr>
              <a:t>You should think about…..</a:t>
            </a:r>
          </a:p>
        </p:txBody>
      </p:sp>
      <p:cxnSp>
        <p:nvCxnSpPr>
          <p:cNvPr id="8" name="Straight Arrow Connector 7">
            <a:extLst>
              <a:ext uri="{FF2B5EF4-FFF2-40B4-BE49-F238E27FC236}">
                <a16:creationId xmlns:a16="http://schemas.microsoft.com/office/drawing/2014/main" id="{90A19ECE-EF5B-4C31-8767-A867351620ED}"/>
              </a:ext>
            </a:extLst>
          </p:cNvPr>
          <p:cNvCxnSpPr/>
          <p:nvPr/>
        </p:nvCxnSpPr>
        <p:spPr>
          <a:xfrm flipV="1">
            <a:off x="7501413" y="2692041"/>
            <a:ext cx="587828" cy="6966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Flowchart: Alternate Process 8">
            <a:extLst>
              <a:ext uri="{FF2B5EF4-FFF2-40B4-BE49-F238E27FC236}">
                <a16:creationId xmlns:a16="http://schemas.microsoft.com/office/drawing/2014/main" id="{68E68921-5559-4978-9D2F-9BA6CFEFEB2C}"/>
              </a:ext>
            </a:extLst>
          </p:cNvPr>
          <p:cNvSpPr/>
          <p:nvPr/>
        </p:nvSpPr>
        <p:spPr>
          <a:xfrm>
            <a:off x="8111132" y="2165138"/>
            <a:ext cx="1850571" cy="92333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Location</a:t>
            </a:r>
            <a:endParaRPr lang="en-GB">
              <a:latin typeface="Arial" panose="020B0604020202020204" pitchFamily="34" charset="0"/>
              <a:cs typeface="Arial" panose="020B0604020202020204" pitchFamily="34" charset="0"/>
            </a:endParaRPr>
          </a:p>
        </p:txBody>
      </p:sp>
      <p:sp>
        <p:nvSpPr>
          <p:cNvPr id="10" name="Flowchart: Alternate Process 9">
            <a:extLst>
              <a:ext uri="{FF2B5EF4-FFF2-40B4-BE49-F238E27FC236}">
                <a16:creationId xmlns:a16="http://schemas.microsoft.com/office/drawing/2014/main" id="{A238D39A-C4D4-42BA-A706-3F9D1268D8E7}"/>
              </a:ext>
            </a:extLst>
          </p:cNvPr>
          <p:cNvSpPr/>
          <p:nvPr/>
        </p:nvSpPr>
        <p:spPr>
          <a:xfrm>
            <a:off x="8496303" y="3769533"/>
            <a:ext cx="1850571" cy="92333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panose="020B0604020202020204" pitchFamily="34" charset="0"/>
                <a:cs typeface="Arial" panose="020B0604020202020204" pitchFamily="34" charset="0"/>
              </a:rPr>
              <a:t>Accessibility </a:t>
            </a:r>
          </a:p>
        </p:txBody>
      </p:sp>
      <p:sp>
        <p:nvSpPr>
          <p:cNvPr id="11" name="Flowchart: Alternate Process 10">
            <a:extLst>
              <a:ext uri="{FF2B5EF4-FFF2-40B4-BE49-F238E27FC236}">
                <a16:creationId xmlns:a16="http://schemas.microsoft.com/office/drawing/2014/main" id="{FA20464B-4AA6-4C69-8136-4FFE046F1D60}"/>
              </a:ext>
            </a:extLst>
          </p:cNvPr>
          <p:cNvSpPr/>
          <p:nvPr/>
        </p:nvSpPr>
        <p:spPr>
          <a:xfrm>
            <a:off x="6939645" y="5591275"/>
            <a:ext cx="1850571" cy="92333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Who is the Monument for? Is it inclusive?</a:t>
            </a:r>
            <a:endParaRPr lang="en-GB">
              <a:latin typeface="Arial" panose="020B0604020202020204" pitchFamily="34" charset="0"/>
              <a:cs typeface="Arial" panose="020B0604020202020204" pitchFamily="34" charset="0"/>
            </a:endParaRPr>
          </a:p>
        </p:txBody>
      </p:sp>
      <p:sp>
        <p:nvSpPr>
          <p:cNvPr id="12" name="Flowchart: Alternate Process 11">
            <a:extLst>
              <a:ext uri="{FF2B5EF4-FFF2-40B4-BE49-F238E27FC236}">
                <a16:creationId xmlns:a16="http://schemas.microsoft.com/office/drawing/2014/main" id="{73D9A471-1F0B-410B-A95A-4802F7E6BD0A}"/>
              </a:ext>
            </a:extLst>
          </p:cNvPr>
          <p:cNvSpPr/>
          <p:nvPr/>
        </p:nvSpPr>
        <p:spPr>
          <a:xfrm>
            <a:off x="3233057" y="5435735"/>
            <a:ext cx="2019300" cy="109563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Materials used </a:t>
            </a:r>
            <a:endParaRPr lang="en-GB">
              <a:latin typeface="Arial" panose="020B0604020202020204" pitchFamily="34" charset="0"/>
              <a:cs typeface="Arial" panose="020B0604020202020204" pitchFamily="34" charset="0"/>
            </a:endParaRPr>
          </a:p>
        </p:txBody>
      </p:sp>
      <p:sp>
        <p:nvSpPr>
          <p:cNvPr id="13" name="Flowchart: Alternate Process 12">
            <a:extLst>
              <a:ext uri="{FF2B5EF4-FFF2-40B4-BE49-F238E27FC236}">
                <a16:creationId xmlns:a16="http://schemas.microsoft.com/office/drawing/2014/main" id="{66D20AE6-B48A-4B20-8C50-459FB709A561}"/>
              </a:ext>
            </a:extLst>
          </p:cNvPr>
          <p:cNvSpPr/>
          <p:nvPr/>
        </p:nvSpPr>
        <p:spPr>
          <a:xfrm>
            <a:off x="1740907" y="2405755"/>
            <a:ext cx="1693538" cy="101484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Story </a:t>
            </a:r>
          </a:p>
        </p:txBody>
      </p:sp>
      <p:sp>
        <p:nvSpPr>
          <p:cNvPr id="14" name="Flowchart: Alternate Process 13">
            <a:extLst>
              <a:ext uri="{FF2B5EF4-FFF2-40B4-BE49-F238E27FC236}">
                <a16:creationId xmlns:a16="http://schemas.microsoft.com/office/drawing/2014/main" id="{831F1585-D8DD-47E2-834F-7D0C191A157C}"/>
              </a:ext>
            </a:extLst>
          </p:cNvPr>
          <p:cNvSpPr/>
          <p:nvPr/>
        </p:nvSpPr>
        <p:spPr>
          <a:xfrm>
            <a:off x="1458690" y="4107953"/>
            <a:ext cx="1850571" cy="92333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Design </a:t>
            </a:r>
            <a:endParaRPr lang="en-GB">
              <a:latin typeface="Arial" panose="020B0604020202020204" pitchFamily="34" charset="0"/>
              <a:cs typeface="Arial" panose="020B0604020202020204" pitchFamily="34" charset="0"/>
            </a:endParaRPr>
          </a:p>
        </p:txBody>
      </p:sp>
      <p:sp>
        <p:nvSpPr>
          <p:cNvPr id="15" name="Flowchart: Alternate Process 14">
            <a:extLst>
              <a:ext uri="{FF2B5EF4-FFF2-40B4-BE49-F238E27FC236}">
                <a16:creationId xmlns:a16="http://schemas.microsoft.com/office/drawing/2014/main" id="{BB0CE282-6756-4D97-869F-7C7F81F3BD4B}"/>
              </a:ext>
            </a:extLst>
          </p:cNvPr>
          <p:cNvSpPr/>
          <p:nvPr/>
        </p:nvSpPr>
        <p:spPr>
          <a:xfrm>
            <a:off x="4544788" y="1819912"/>
            <a:ext cx="2394857" cy="105984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latin typeface="Arial"/>
                <a:cs typeface="Arial"/>
              </a:rPr>
              <a:t>Do you have a current favourite monument or one you dislike? Why is it so good/bad?</a:t>
            </a:r>
            <a:endParaRPr lang="en-GB" sz="1200">
              <a:latin typeface="Arial" panose="020B060402020202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76DDA8EA-7033-4BC2-B17B-24314FFBBF58}"/>
              </a:ext>
            </a:extLst>
          </p:cNvPr>
          <p:cNvCxnSpPr>
            <a:cxnSpLocks/>
          </p:cNvCxnSpPr>
          <p:nvPr/>
        </p:nvCxnSpPr>
        <p:spPr>
          <a:xfrm flipV="1">
            <a:off x="7625445" y="4107953"/>
            <a:ext cx="870858" cy="22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009AE51-5921-414A-85CD-158DE5B75965}"/>
              </a:ext>
            </a:extLst>
          </p:cNvPr>
          <p:cNvCxnSpPr>
            <a:cxnSpLocks/>
          </p:cNvCxnSpPr>
          <p:nvPr/>
        </p:nvCxnSpPr>
        <p:spPr>
          <a:xfrm>
            <a:off x="7130374" y="4811923"/>
            <a:ext cx="371039" cy="779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6E1CD20-C3FD-481F-9B12-41B8EE14F1DE}"/>
              </a:ext>
            </a:extLst>
          </p:cNvPr>
          <p:cNvCxnSpPr>
            <a:cxnSpLocks/>
          </p:cNvCxnSpPr>
          <p:nvPr/>
        </p:nvCxnSpPr>
        <p:spPr>
          <a:xfrm flipH="1">
            <a:off x="4554716" y="4822801"/>
            <a:ext cx="348748" cy="585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AB039C1-4734-4B33-BBAD-0FAC88CA007C}"/>
              </a:ext>
            </a:extLst>
          </p:cNvPr>
          <p:cNvCxnSpPr>
            <a:cxnSpLocks/>
          </p:cNvCxnSpPr>
          <p:nvPr/>
        </p:nvCxnSpPr>
        <p:spPr>
          <a:xfrm flipH="1" flipV="1">
            <a:off x="3434445" y="2995145"/>
            <a:ext cx="631372" cy="486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571B0E8-DFD7-492F-B608-13CF11675CA0}"/>
              </a:ext>
            </a:extLst>
          </p:cNvPr>
          <p:cNvCxnSpPr>
            <a:cxnSpLocks/>
          </p:cNvCxnSpPr>
          <p:nvPr/>
        </p:nvCxnSpPr>
        <p:spPr>
          <a:xfrm flipV="1">
            <a:off x="5716275" y="2879761"/>
            <a:ext cx="0" cy="471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D8D9999-3992-4DF3-A769-CDB5C46DDFC3}"/>
              </a:ext>
            </a:extLst>
          </p:cNvPr>
          <p:cNvCxnSpPr>
            <a:cxnSpLocks/>
          </p:cNvCxnSpPr>
          <p:nvPr/>
        </p:nvCxnSpPr>
        <p:spPr>
          <a:xfrm flipH="1">
            <a:off x="3309261" y="4040084"/>
            <a:ext cx="756556" cy="475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89AC9E9-00C9-43C2-8B23-C6884D64AF11}"/>
              </a:ext>
            </a:extLst>
          </p:cNvPr>
          <p:cNvSpPr txBox="1"/>
          <p:nvPr/>
        </p:nvSpPr>
        <p:spPr>
          <a:xfrm>
            <a:off x="87548" y="101882"/>
            <a:ext cx="4834648" cy="369332"/>
          </a:xfrm>
          <a:prstGeom prst="rect">
            <a:avLst/>
          </a:prstGeom>
          <a:noFill/>
        </p:spPr>
        <p:txBody>
          <a:bodyPr wrap="square" rtlCol="0">
            <a:spAutoFit/>
          </a:bodyPr>
          <a:lstStyle/>
          <a:p>
            <a:r>
              <a:rPr lang="en-GB" b="1"/>
              <a:t>3. What do you think makes a good monument?</a:t>
            </a:r>
          </a:p>
        </p:txBody>
      </p:sp>
    </p:spTree>
    <p:extLst>
      <p:ext uri="{BB962C8B-B14F-4D97-AF65-F5344CB8AC3E}">
        <p14:creationId xmlns:p14="http://schemas.microsoft.com/office/powerpoint/2010/main" val="3630706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EAE1E7-E2AC-485B-9A2C-FC626333CF45}"/>
              </a:ext>
            </a:extLst>
          </p:cNvPr>
          <p:cNvSpPr txBox="1"/>
          <p:nvPr/>
        </p:nvSpPr>
        <p:spPr>
          <a:xfrm>
            <a:off x="1876301" y="686296"/>
            <a:ext cx="8088085" cy="1754326"/>
          </a:xfrm>
          <a:prstGeom prst="rect">
            <a:avLst/>
          </a:prstGeom>
          <a:noFill/>
        </p:spPr>
        <p:txBody>
          <a:bodyPr wrap="square" lIns="91440" tIns="45720" rIns="91440" bIns="45720" rtlCol="0" anchor="t">
            <a:spAutoFit/>
          </a:bodyPr>
          <a:lstStyle/>
          <a:p>
            <a:r>
              <a:rPr lang="en-GB" dirty="0">
                <a:latin typeface="Arial"/>
                <a:cs typeface="Arial"/>
              </a:rPr>
              <a:t>Before the final artist is chosen in September the Windrush Commemoration Committee would really value your views on the shortlisted artists. They have put together a short questionnaire to understand your impressions of each design. You have already watched their videos, so log onto our </a:t>
            </a:r>
            <a:r>
              <a:rPr lang="en-GB" dirty="0">
                <a:latin typeface="Arial"/>
                <a:cs typeface="Arial"/>
                <a:hlinkClick r:id="rId2"/>
              </a:rPr>
              <a:t>website </a:t>
            </a:r>
            <a:r>
              <a:rPr lang="en-GB" dirty="0">
                <a:latin typeface="Arial"/>
                <a:cs typeface="Arial"/>
              </a:rPr>
              <a:t>and fill out the survey. </a:t>
            </a:r>
            <a:endParaRPr lang="en-GB">
              <a:latin typeface="Calibri" panose="020F0502020204030204"/>
              <a:cs typeface="Calibri" panose="020F0502020204030204"/>
            </a:endParaRPr>
          </a:p>
          <a:p>
            <a:r>
              <a:rPr lang="en-GB" dirty="0">
                <a:ea typeface="+mn-lt"/>
                <a:cs typeface="+mn-lt"/>
              </a:rPr>
              <a:t>  </a:t>
            </a:r>
            <a:endParaRPr lang="en-GB">
              <a:cs typeface="Calibri" panose="020F0502020204030204"/>
            </a:endParaRPr>
          </a:p>
        </p:txBody>
      </p:sp>
      <p:pic>
        <p:nvPicPr>
          <p:cNvPr id="2" name="Picture 1">
            <a:extLst>
              <a:ext uri="{FF2B5EF4-FFF2-40B4-BE49-F238E27FC236}">
                <a16:creationId xmlns:a16="http://schemas.microsoft.com/office/drawing/2014/main" id="{4938D8B8-E6DC-42EB-8FFF-55F40EBBED0C}"/>
              </a:ext>
            </a:extLst>
          </p:cNvPr>
          <p:cNvPicPr>
            <a:picLocks noChangeAspect="1"/>
          </p:cNvPicPr>
          <p:nvPr/>
        </p:nvPicPr>
        <p:blipFill>
          <a:blip r:embed="rId3"/>
          <a:stretch>
            <a:fillRect/>
          </a:stretch>
        </p:blipFill>
        <p:spPr>
          <a:xfrm>
            <a:off x="4244549" y="2592593"/>
            <a:ext cx="3702901" cy="3813586"/>
          </a:xfrm>
          <a:prstGeom prst="rect">
            <a:avLst/>
          </a:prstGeom>
        </p:spPr>
      </p:pic>
    </p:spTree>
    <p:extLst>
      <p:ext uri="{BB962C8B-B14F-4D97-AF65-F5344CB8AC3E}">
        <p14:creationId xmlns:p14="http://schemas.microsoft.com/office/powerpoint/2010/main" val="1326825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4DE86">
            <a:alpha val="60000"/>
          </a:srgbClr>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11BBD09-B108-4723-9A18-FCE409956CB0}"/>
              </a:ext>
            </a:extLst>
          </p:cNvPr>
          <p:cNvSpPr txBox="1"/>
          <p:nvPr/>
        </p:nvSpPr>
        <p:spPr>
          <a:xfrm>
            <a:off x="6096000" y="452099"/>
            <a:ext cx="5175373" cy="5112986"/>
          </a:xfrm>
          <a:prstGeom prst="rect">
            <a:avLst/>
          </a:prstGeom>
        </p:spPr>
        <p:txBody>
          <a:bodyPr vert="horz" lIns="91440" tIns="45720" rIns="91440" bIns="45720" rtlCol="0" anchor="t">
            <a:normAutofit/>
          </a:bodyPr>
          <a:lstStyle/>
          <a:p>
            <a:pPr>
              <a:lnSpc>
                <a:spcPct val="90000"/>
              </a:lnSpc>
              <a:spcAft>
                <a:spcPts val="600"/>
              </a:spcAft>
            </a:pPr>
            <a:r>
              <a:rPr lang="en-US" sz="1600" b="1">
                <a:solidFill>
                  <a:schemeClr val="tx1">
                    <a:alpha val="80000"/>
                  </a:schemeClr>
                </a:solidFill>
                <a:latin typeface="Arial"/>
                <a:cs typeface="Arial"/>
              </a:rPr>
              <a:t>1. Who were the Windrush Generation?</a:t>
            </a:r>
            <a:r>
              <a:rPr lang="en-US" sz="1600">
                <a:solidFill>
                  <a:schemeClr val="tx1">
                    <a:alpha val="80000"/>
                  </a:schemeClr>
                </a:solidFill>
                <a:latin typeface="Arial"/>
                <a:cs typeface="Arial"/>
              </a:rPr>
              <a:t> </a:t>
            </a:r>
          </a:p>
          <a:p>
            <a:pPr>
              <a:lnSpc>
                <a:spcPct val="90000"/>
              </a:lnSpc>
              <a:spcAft>
                <a:spcPts val="600"/>
              </a:spcAft>
            </a:pPr>
            <a:endParaRPr lang="en-US" sz="1600">
              <a:solidFill>
                <a:schemeClr val="tx1">
                  <a:alpha val="80000"/>
                </a:schemeClr>
              </a:solidFill>
              <a:latin typeface="Arial"/>
              <a:cs typeface="Arial"/>
            </a:endParaRPr>
          </a:p>
          <a:p>
            <a:pPr>
              <a:lnSpc>
                <a:spcPct val="90000"/>
              </a:lnSpc>
              <a:spcAft>
                <a:spcPts val="600"/>
              </a:spcAft>
            </a:pPr>
            <a:r>
              <a:rPr lang="en-US" sz="1600">
                <a:solidFill>
                  <a:schemeClr val="tx1">
                    <a:alpha val="80000"/>
                  </a:schemeClr>
                </a:solidFill>
                <a:latin typeface="Arial"/>
                <a:cs typeface="Arial"/>
              </a:rPr>
              <a:t>Thousands of men, women and children moved from the Caribbean to the UK in the 1950s, 60s and 70s.</a:t>
            </a:r>
          </a:p>
          <a:p>
            <a:pPr>
              <a:lnSpc>
                <a:spcPct val="90000"/>
              </a:lnSpc>
              <a:spcAft>
                <a:spcPts val="600"/>
              </a:spcAft>
            </a:pPr>
            <a:endParaRPr lang="en-US" sz="1600">
              <a:solidFill>
                <a:schemeClr val="tx1">
                  <a:alpha val="80000"/>
                </a:schemeClr>
              </a:solidFill>
              <a:latin typeface="Arial"/>
              <a:cs typeface="Arial"/>
            </a:endParaRPr>
          </a:p>
          <a:p>
            <a:pPr>
              <a:lnSpc>
                <a:spcPct val="90000"/>
              </a:lnSpc>
              <a:spcAft>
                <a:spcPts val="600"/>
              </a:spcAft>
            </a:pPr>
            <a:r>
              <a:rPr lang="en-US" sz="1600">
                <a:solidFill>
                  <a:schemeClr val="tx1">
                    <a:alpha val="80000"/>
                  </a:schemeClr>
                </a:solidFill>
                <a:latin typeface="Arial"/>
                <a:cs typeface="Arial"/>
              </a:rPr>
              <a:t>These individuals are known as the </a:t>
            </a:r>
            <a:r>
              <a:rPr lang="en-US" sz="1600" b="1">
                <a:solidFill>
                  <a:schemeClr val="tx1">
                    <a:alpha val="80000"/>
                  </a:schemeClr>
                </a:solidFill>
                <a:latin typeface="Arial"/>
                <a:cs typeface="Arial"/>
              </a:rPr>
              <a:t>Windrush Generation</a:t>
            </a:r>
            <a:r>
              <a:rPr lang="en-US" sz="1600">
                <a:solidFill>
                  <a:schemeClr val="tx1">
                    <a:alpha val="80000"/>
                  </a:schemeClr>
                </a:solidFill>
                <a:latin typeface="Arial"/>
                <a:cs typeface="Arial"/>
              </a:rPr>
              <a:t> after one of the ships that sailed from the Caribbean to England in 1948, the MV Empire Windrush. </a:t>
            </a:r>
          </a:p>
          <a:p>
            <a:pPr>
              <a:lnSpc>
                <a:spcPct val="90000"/>
              </a:lnSpc>
              <a:spcAft>
                <a:spcPts val="600"/>
              </a:spcAft>
            </a:pPr>
            <a:endParaRPr lang="en-US" sz="1600">
              <a:solidFill>
                <a:schemeClr val="tx1">
                  <a:alpha val="80000"/>
                </a:schemeClr>
              </a:solidFill>
              <a:latin typeface="Arial"/>
              <a:cs typeface="Arial"/>
            </a:endParaRPr>
          </a:p>
          <a:p>
            <a:pPr>
              <a:lnSpc>
                <a:spcPct val="90000"/>
              </a:lnSpc>
              <a:spcAft>
                <a:spcPts val="600"/>
              </a:spcAft>
            </a:pPr>
            <a:r>
              <a:rPr lang="en-US" sz="1600">
                <a:solidFill>
                  <a:schemeClr val="tx1">
                    <a:alpha val="80000"/>
                  </a:schemeClr>
                </a:solidFill>
                <a:latin typeface="Arial"/>
                <a:cs typeface="Arial"/>
              </a:rPr>
              <a:t>Many Caribbean people had also served during the war in the British armed forces.  After World W</a:t>
            </a:r>
            <a:r>
              <a:rPr lang="en-US" sz="1600">
                <a:solidFill>
                  <a:schemeClr val="tx1">
                    <a:lumMod val="95000"/>
                    <a:lumOff val="5000"/>
                  </a:schemeClr>
                </a:solidFill>
                <a:latin typeface="Arial"/>
                <a:cs typeface="Arial"/>
              </a:rPr>
              <a:t>ar II ended in 1945, Britain needed help to rebuild, so a</a:t>
            </a:r>
            <a:r>
              <a:rPr lang="en-US" sz="1600">
                <a:solidFill>
                  <a:schemeClr val="tx1">
                    <a:alpha val="80000"/>
                  </a:schemeClr>
                </a:solidFill>
                <a:latin typeface="Arial"/>
                <a:cs typeface="Arial"/>
              </a:rPr>
              <a:t>sked people from Caribbean Commonwealth countries to move to the UK to help rebuild Britain and start a new life. </a:t>
            </a:r>
            <a:endParaRPr lang="en-US">
              <a:solidFill>
                <a:schemeClr val="tx1">
                  <a:alpha val="80000"/>
                </a:schemeClr>
              </a:solidFill>
            </a:endParaRPr>
          </a:p>
          <a:p>
            <a:pPr>
              <a:lnSpc>
                <a:spcPct val="90000"/>
              </a:lnSpc>
              <a:spcAft>
                <a:spcPts val="600"/>
              </a:spcAft>
            </a:pPr>
            <a:endParaRPr lang="en-US" sz="1600">
              <a:solidFill>
                <a:schemeClr val="tx1">
                  <a:alpha val="80000"/>
                </a:schemeClr>
              </a:solidFill>
              <a:latin typeface="Arial"/>
              <a:cs typeface="Arial"/>
            </a:endParaRPr>
          </a:p>
          <a:p>
            <a:pPr>
              <a:lnSpc>
                <a:spcPct val="90000"/>
              </a:lnSpc>
              <a:spcAft>
                <a:spcPts val="600"/>
              </a:spcAft>
            </a:pPr>
            <a:r>
              <a:rPr lang="en-US" sz="1600">
                <a:solidFill>
                  <a:schemeClr val="tx1">
                    <a:alpha val="80000"/>
                  </a:schemeClr>
                </a:solidFill>
                <a:latin typeface="Arial"/>
                <a:cs typeface="Arial"/>
              </a:rPr>
              <a:t>Today there are about one million people of Caribbean descent living in the UK. </a:t>
            </a:r>
            <a:endParaRPr lang="en-US" sz="1600">
              <a:solidFill>
                <a:schemeClr val="tx1">
                  <a:alpha val="80000"/>
                </a:schemeClr>
              </a:solidFill>
            </a:endParaRPr>
          </a:p>
        </p:txBody>
      </p:sp>
      <p:cxnSp>
        <p:nvCxnSpPr>
          <p:cNvPr id="95" name="Straight Connector 9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6" name="TextBox 1">
            <a:extLst>
              <a:ext uri="{FF2B5EF4-FFF2-40B4-BE49-F238E27FC236}">
                <a16:creationId xmlns:a16="http://schemas.microsoft.com/office/drawing/2014/main" id="{9E34D87E-100A-438C-A57D-DCCA4E363382}"/>
              </a:ext>
            </a:extLst>
          </p:cNvPr>
          <p:cNvSpPr txBox="1"/>
          <p:nvPr/>
        </p:nvSpPr>
        <p:spPr>
          <a:xfrm>
            <a:off x="6867186" y="5601685"/>
            <a:ext cx="3751822" cy="830997"/>
          </a:xfrm>
          <a:prstGeom prst="rect">
            <a:avLst/>
          </a:prstGeom>
          <a:solidFill>
            <a:srgbClr val="ED7D3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GB" sz="1600">
                <a:latin typeface="Arial"/>
                <a:cs typeface="Calibri"/>
              </a:rPr>
              <a:t>There are 54 Commonwealth countries around the world. This means they used to be under British rule. </a:t>
            </a:r>
            <a:endParaRPr lang="en-US" sz="1600">
              <a:latin typeface="Arial"/>
              <a:cs typeface="Arial"/>
            </a:endParaRPr>
          </a:p>
        </p:txBody>
      </p:sp>
      <p:pic>
        <p:nvPicPr>
          <p:cNvPr id="3" name="Picture 4">
            <a:extLst>
              <a:ext uri="{FF2B5EF4-FFF2-40B4-BE49-F238E27FC236}">
                <a16:creationId xmlns:a16="http://schemas.microsoft.com/office/drawing/2014/main" id="{419567C4-368B-4E3F-96C6-8CA204C2D4F5}"/>
              </a:ext>
            </a:extLst>
          </p:cNvPr>
          <p:cNvPicPr>
            <a:picLocks noChangeAspect="1"/>
          </p:cNvPicPr>
          <p:nvPr/>
        </p:nvPicPr>
        <p:blipFill>
          <a:blip r:embed="rId3"/>
          <a:stretch>
            <a:fillRect/>
          </a:stretch>
        </p:blipFill>
        <p:spPr>
          <a:xfrm>
            <a:off x="709684" y="169529"/>
            <a:ext cx="4346811" cy="3084257"/>
          </a:xfrm>
          <a:prstGeom prst="rect">
            <a:avLst/>
          </a:prstGeom>
        </p:spPr>
      </p:pic>
      <p:pic>
        <p:nvPicPr>
          <p:cNvPr id="5" name="Picture 6" descr="A picture containing text, person, people&#10;&#10;Description automatically generated">
            <a:extLst>
              <a:ext uri="{FF2B5EF4-FFF2-40B4-BE49-F238E27FC236}">
                <a16:creationId xmlns:a16="http://schemas.microsoft.com/office/drawing/2014/main" id="{DAC71D4B-B56D-40E1-AA1C-256A91ABB22E}"/>
              </a:ext>
            </a:extLst>
          </p:cNvPr>
          <p:cNvPicPr>
            <a:picLocks noChangeAspect="1"/>
          </p:cNvPicPr>
          <p:nvPr/>
        </p:nvPicPr>
        <p:blipFill>
          <a:blip r:embed="rId4"/>
          <a:stretch>
            <a:fillRect/>
          </a:stretch>
        </p:blipFill>
        <p:spPr>
          <a:xfrm>
            <a:off x="709684" y="3341349"/>
            <a:ext cx="4346811" cy="2916227"/>
          </a:xfrm>
          <a:prstGeom prst="rect">
            <a:avLst/>
          </a:prstGeom>
        </p:spPr>
      </p:pic>
      <p:sp>
        <p:nvSpPr>
          <p:cNvPr id="7" name="TextBox 6">
            <a:extLst>
              <a:ext uri="{FF2B5EF4-FFF2-40B4-BE49-F238E27FC236}">
                <a16:creationId xmlns:a16="http://schemas.microsoft.com/office/drawing/2014/main" id="{B5366EE4-F9BD-4A3A-BD69-40D30C23F938}"/>
              </a:ext>
            </a:extLst>
          </p:cNvPr>
          <p:cNvSpPr txBox="1"/>
          <p:nvPr/>
        </p:nvSpPr>
        <p:spPr>
          <a:xfrm>
            <a:off x="84161" y="6293891"/>
            <a:ext cx="56888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Arial"/>
                <a:cs typeface="Arial"/>
              </a:rPr>
              <a:t>Caribbean arrivals in Waterloo station. Photographs taken by Howard Grey in 1962. </a:t>
            </a:r>
          </a:p>
        </p:txBody>
      </p:sp>
    </p:spTree>
    <p:extLst>
      <p:ext uri="{BB962C8B-B14F-4D97-AF65-F5344CB8AC3E}">
        <p14:creationId xmlns:p14="http://schemas.microsoft.com/office/powerpoint/2010/main" val="3462640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EAE1E7-E2AC-485B-9A2C-FC626333CF45}"/>
              </a:ext>
            </a:extLst>
          </p:cNvPr>
          <p:cNvSpPr txBox="1"/>
          <p:nvPr/>
        </p:nvSpPr>
        <p:spPr>
          <a:xfrm>
            <a:off x="1841665" y="1110591"/>
            <a:ext cx="8088085" cy="954107"/>
          </a:xfrm>
          <a:prstGeom prst="rect">
            <a:avLst/>
          </a:prstGeom>
          <a:noFill/>
        </p:spPr>
        <p:txBody>
          <a:bodyPr wrap="square" lIns="91440" tIns="45720" rIns="91440" bIns="45720" rtlCol="0" anchor="t">
            <a:spAutoFit/>
          </a:bodyPr>
          <a:lstStyle/>
          <a:p>
            <a:pPr algn="ctr"/>
            <a:r>
              <a:rPr lang="en-GB" sz="2800" dirty="0">
                <a:latin typeface="Arial"/>
                <a:cs typeface="Arial"/>
              </a:rPr>
              <a:t>Thank you so much for taking time to complete the activities and fill in the survey. </a:t>
            </a:r>
            <a:endParaRPr lang="en-US" sz="2800">
              <a:cs typeface="Calibri" panose="020F0502020204030204"/>
            </a:endParaRPr>
          </a:p>
        </p:txBody>
      </p:sp>
    </p:spTree>
    <p:extLst>
      <p:ext uri="{BB962C8B-B14F-4D97-AF65-F5344CB8AC3E}">
        <p14:creationId xmlns:p14="http://schemas.microsoft.com/office/powerpoint/2010/main" val="1854377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useBgFill="1">
        <p:nvSpPr>
          <p:cNvPr id="23" name="Rectangle 14">
            <a:extLst>
              <a:ext uri="{FF2B5EF4-FFF2-40B4-BE49-F238E27FC236}">
                <a16:creationId xmlns:a16="http://schemas.microsoft.com/office/drawing/2014/main" id="{75BDD038-F345-433A-B715-30DEEC152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6">
            <a:extLst>
              <a:ext uri="{FF2B5EF4-FFF2-40B4-BE49-F238E27FC236}">
                <a16:creationId xmlns:a16="http://schemas.microsoft.com/office/drawing/2014/main" id="{0B89AF2A-4ED1-4E6B-907C-ED98F10E7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9538C50-D0BB-4ACB-9EBB-492A7B9E5F6F}"/>
              </a:ext>
            </a:extLst>
          </p:cNvPr>
          <p:cNvSpPr>
            <a:spLocks noGrp="1"/>
          </p:cNvSpPr>
          <p:nvPr>
            <p:ph type="title"/>
          </p:nvPr>
        </p:nvSpPr>
        <p:spPr>
          <a:xfrm>
            <a:off x="38932" y="484193"/>
            <a:ext cx="2816383" cy="5671396"/>
          </a:xfrm>
        </p:spPr>
        <p:txBody>
          <a:bodyPr vert="horz" lIns="91440" tIns="45720" rIns="91440" bIns="45720" rtlCol="0" anchor="b">
            <a:noAutofit/>
          </a:bodyPr>
          <a:lstStyle/>
          <a:p>
            <a:pPr algn="ctr"/>
            <a:r>
              <a:rPr lang="en-US" sz="1600" kern="1200">
                <a:latin typeface="Arial"/>
                <a:cs typeface="Arial"/>
              </a:rPr>
              <a:t>The Windrush Generation helped make Britain what it is today. They</a:t>
            </a:r>
            <a:r>
              <a:rPr lang="en-US" sz="1600" kern="1200">
                <a:solidFill>
                  <a:schemeClr val="tx1">
                    <a:lumMod val="95000"/>
                    <a:lumOff val="5000"/>
                  </a:schemeClr>
                </a:solidFill>
                <a:latin typeface="Arial"/>
                <a:cs typeface="Arial"/>
              </a:rPr>
              <a:t> worked i</a:t>
            </a:r>
            <a:r>
              <a:rPr lang="en-US" sz="1600" kern="1200">
                <a:latin typeface="Arial"/>
                <a:cs typeface="Arial"/>
              </a:rPr>
              <a:t>n a range of areas, helping to rebuild the country. The most common sectors in which people from the Caribbean, both men and women, found jobs in towns and cities were in construction, public transport, </a:t>
            </a:r>
            <a:r>
              <a:rPr lang="en-US" sz="1600">
                <a:latin typeface="Arial"/>
                <a:cs typeface="Arial"/>
              </a:rPr>
              <a:t>factories and</a:t>
            </a:r>
            <a:r>
              <a:rPr lang="en-US" sz="1600" kern="1200">
                <a:latin typeface="Arial"/>
                <a:cs typeface="Arial"/>
              </a:rPr>
              <a:t> manufacturing. </a:t>
            </a:r>
            <a:br>
              <a:rPr lang="en-US" sz="1600" kern="1200">
                <a:latin typeface="Arial"/>
                <a:cs typeface="Arial"/>
              </a:rPr>
            </a:br>
            <a:br>
              <a:rPr lang="en-US" sz="1600" kern="1200">
                <a:latin typeface="Arial"/>
                <a:cs typeface="Arial"/>
              </a:rPr>
            </a:br>
            <a:r>
              <a:rPr lang="en-US" sz="1600" kern="1200">
                <a:latin typeface="Arial"/>
                <a:cs typeface="Arial"/>
              </a:rPr>
              <a:t>Many Caribbean women found employment as NHS nurses and nursing aides in hospitals across the country. </a:t>
            </a:r>
            <a:br>
              <a:rPr lang="en-US" sz="1600">
                <a:latin typeface="Arial"/>
                <a:cs typeface="Arial"/>
              </a:rPr>
            </a:br>
            <a:br>
              <a:rPr lang="en-US" sz="1600">
                <a:latin typeface="Arial"/>
                <a:cs typeface="Arial"/>
              </a:rPr>
            </a:br>
            <a:r>
              <a:rPr lang="en-US" sz="1600">
                <a:latin typeface="Arial"/>
                <a:cs typeface="Arial"/>
              </a:rPr>
              <a:t>The image on the right is a transcript of a page from the Empire Windrush passengers list. This provides an insight into the professions of those on board </a:t>
            </a:r>
            <a:endParaRPr lang="en-US" sz="1600" kern="1200">
              <a:latin typeface="Arial" panose="020B0604020202020204" pitchFamily="34" charset="0"/>
              <a:cs typeface="Arial" panose="020B0604020202020204" pitchFamily="34" charset="0"/>
            </a:endParaRPr>
          </a:p>
        </p:txBody>
      </p:sp>
      <p:pic>
        <p:nvPicPr>
          <p:cNvPr id="2" name="Picture 7" descr="A picture containing text, receipt&#10;&#10;Description automatically generated">
            <a:extLst>
              <a:ext uri="{FF2B5EF4-FFF2-40B4-BE49-F238E27FC236}">
                <a16:creationId xmlns:a16="http://schemas.microsoft.com/office/drawing/2014/main" id="{CD49F948-07CC-4C16-B2AB-88189CD7036C}"/>
              </a:ext>
            </a:extLst>
          </p:cNvPr>
          <p:cNvPicPr>
            <a:picLocks noChangeAspect="1"/>
          </p:cNvPicPr>
          <p:nvPr/>
        </p:nvPicPr>
        <p:blipFill rotWithShape="1">
          <a:blip r:embed="rId3"/>
          <a:srcRect b="42555"/>
          <a:stretch/>
        </p:blipFill>
        <p:spPr>
          <a:xfrm>
            <a:off x="2905822" y="508167"/>
            <a:ext cx="9142020" cy="5845721"/>
          </a:xfrm>
          <a:prstGeom prst="rect">
            <a:avLst/>
          </a:prstGeom>
        </p:spPr>
      </p:pic>
    </p:spTree>
    <p:extLst>
      <p:ext uri="{BB962C8B-B14F-4D97-AF65-F5344CB8AC3E}">
        <p14:creationId xmlns:p14="http://schemas.microsoft.com/office/powerpoint/2010/main" val="1707487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ABD4E4-FDAD-4B14-9A83-2826B724C966}"/>
              </a:ext>
            </a:extLst>
          </p:cNvPr>
          <p:cNvSpPr txBox="1"/>
          <p:nvPr/>
        </p:nvSpPr>
        <p:spPr>
          <a:xfrm>
            <a:off x="255275" y="440302"/>
            <a:ext cx="11676408" cy="2062103"/>
          </a:xfrm>
          <a:prstGeom prst="rect">
            <a:avLst/>
          </a:prstGeom>
          <a:noFill/>
          <a:ln w="28575">
            <a:solidFill>
              <a:schemeClr val="accent2"/>
            </a:solidFill>
          </a:ln>
        </p:spPr>
        <p:txBody>
          <a:bodyPr wrap="square" lIns="91440" tIns="45720" rIns="91440" bIns="45720" rtlCol="0" anchor="t">
            <a:spAutoFit/>
          </a:bodyPr>
          <a:lstStyle/>
          <a:p>
            <a:pPr algn="just"/>
            <a:r>
              <a:rPr lang="en-GB" sz="1600">
                <a:latin typeface="Arial"/>
                <a:cs typeface="Arial"/>
              </a:rPr>
              <a:t>Not everyone was happy about Caribbean people setting in the UK, many of them faced discrimination due to the colour of their skin.</a:t>
            </a:r>
            <a:endParaRPr lang="en-US" sz="1600">
              <a:latin typeface="Arial"/>
              <a:ea typeface="+mn-lt"/>
              <a:cs typeface="+mn-lt"/>
            </a:endParaRPr>
          </a:p>
          <a:p>
            <a:pPr algn="just"/>
            <a:endParaRPr lang="en-GB" sz="1600">
              <a:latin typeface="Arial"/>
              <a:ea typeface="+mn-lt"/>
              <a:cs typeface="+mn-lt"/>
            </a:endParaRPr>
          </a:p>
          <a:p>
            <a:pPr algn="just"/>
            <a:r>
              <a:rPr lang="en-GB" sz="1600">
                <a:latin typeface="Arial"/>
                <a:cs typeface="Arial"/>
              </a:rPr>
              <a:t>Many white Britons treated black people unfairly, employing them to do menial tasks, paying them less than their white co-workers and refusing to rent accommodation to black people. This meant that many Caribbean arrivals were forced to live in run down areas and live with very little money. Some individuals also faced serious violence and in certain areas, white people attacked black people in the streets and vandalised their homes. Despite this horrible discrimination, the Windrush Generation continued to work hard to help Britain, which they were told was the Motherland. </a:t>
            </a:r>
            <a:endParaRPr lang="en-GB" sz="1600">
              <a:latin typeface="Arial"/>
              <a:cs typeface="Calibri" panose="020F0502020204030204"/>
            </a:endParaRPr>
          </a:p>
        </p:txBody>
      </p:sp>
      <p:sp>
        <p:nvSpPr>
          <p:cNvPr id="3" name="TextBox 2">
            <a:extLst>
              <a:ext uri="{FF2B5EF4-FFF2-40B4-BE49-F238E27FC236}">
                <a16:creationId xmlns:a16="http://schemas.microsoft.com/office/drawing/2014/main" id="{A3E1A755-3698-4321-A102-A88761A84A8B}"/>
              </a:ext>
            </a:extLst>
          </p:cNvPr>
          <p:cNvSpPr txBox="1"/>
          <p:nvPr/>
        </p:nvSpPr>
        <p:spPr>
          <a:xfrm>
            <a:off x="4346713" y="2975113"/>
            <a:ext cx="7222434"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latin typeface="Arial"/>
                <a:cs typeface="Segoe UI"/>
              </a:rPr>
              <a:t>"But life still remained a struggle. Every day was a battle and whenever I left the safety, comfort and security of my loving home knowing I would have to face insults and abuse, from adults and children alike, as I walked the streets. When Marmie sent me shopping I knew the person behind the counter would ignore me, as though I was invisible and serve customers behind me in the queue. There was no question of going home without the shopping because my mum would say ‘Go back to the shop until they serve you’. That taught me resilience, persistence and determination."</a:t>
            </a:r>
          </a:p>
        </p:txBody>
      </p:sp>
      <p:sp>
        <p:nvSpPr>
          <p:cNvPr id="8" name="TextBox 7">
            <a:extLst>
              <a:ext uri="{FF2B5EF4-FFF2-40B4-BE49-F238E27FC236}">
                <a16:creationId xmlns:a16="http://schemas.microsoft.com/office/drawing/2014/main" id="{26D4EFCE-8773-46B6-A4BB-0DF83F3C71EE}"/>
              </a:ext>
            </a:extLst>
          </p:cNvPr>
          <p:cNvSpPr txBox="1"/>
          <p:nvPr/>
        </p:nvSpPr>
        <p:spPr>
          <a:xfrm>
            <a:off x="4343814" y="5715414"/>
            <a:ext cx="675860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latin typeface="Arial"/>
                <a:cs typeface="Calibri"/>
              </a:rPr>
              <a:t>Baroness Floella Benjamin</a:t>
            </a:r>
            <a:r>
              <a:rPr lang="en-GB" sz="1600">
                <a:latin typeface="Arial"/>
                <a:cs typeface="Calibri"/>
              </a:rPr>
              <a:t> shares her experience of coming to England as a child. She is seen here with her family sitting bottom right. </a:t>
            </a:r>
          </a:p>
        </p:txBody>
      </p:sp>
      <p:pic>
        <p:nvPicPr>
          <p:cNvPr id="9" name="Picture 9">
            <a:extLst>
              <a:ext uri="{FF2B5EF4-FFF2-40B4-BE49-F238E27FC236}">
                <a16:creationId xmlns:a16="http://schemas.microsoft.com/office/drawing/2014/main" id="{A587D850-A34A-40F5-981E-558ACB2E6301}"/>
              </a:ext>
            </a:extLst>
          </p:cNvPr>
          <p:cNvPicPr>
            <a:picLocks noChangeAspect="1"/>
          </p:cNvPicPr>
          <p:nvPr/>
        </p:nvPicPr>
        <p:blipFill>
          <a:blip r:embed="rId3"/>
          <a:stretch>
            <a:fillRect/>
          </a:stretch>
        </p:blipFill>
        <p:spPr>
          <a:xfrm>
            <a:off x="1093555" y="2902226"/>
            <a:ext cx="2391514" cy="3717235"/>
          </a:xfrm>
          <a:prstGeom prst="rect">
            <a:avLst/>
          </a:prstGeom>
        </p:spPr>
      </p:pic>
    </p:spTree>
    <p:extLst>
      <p:ext uri="{BB962C8B-B14F-4D97-AF65-F5344CB8AC3E}">
        <p14:creationId xmlns:p14="http://schemas.microsoft.com/office/powerpoint/2010/main" val="325437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2DA2A6-83EA-44FC-A73A-C2266839D2DB}"/>
              </a:ext>
            </a:extLst>
          </p:cNvPr>
          <p:cNvSpPr txBox="1"/>
          <p:nvPr/>
        </p:nvSpPr>
        <p:spPr>
          <a:xfrm rot="10800000" flipV="1">
            <a:off x="374180" y="441733"/>
            <a:ext cx="11216245" cy="1815882"/>
          </a:xfrm>
          <a:prstGeom prst="rect">
            <a:avLst/>
          </a:prstGeom>
          <a:noFill/>
          <a:ln w="53975">
            <a:solidFill>
              <a:srgbClr val="FF9933"/>
            </a:solidFill>
          </a:ln>
        </p:spPr>
        <p:txBody>
          <a:bodyPr wrap="square" lIns="91440" tIns="45720" rIns="91440" bIns="45720" rtlCol="0" anchor="t">
            <a:spAutoFit/>
          </a:bodyPr>
          <a:lstStyle/>
          <a:p>
            <a:pPr algn="ctr"/>
            <a:r>
              <a:rPr lang="en-GB" sz="1600">
                <a:latin typeface="Arial"/>
                <a:cs typeface="Arial"/>
              </a:rPr>
              <a:t>The Windrush Generation, despite facing challenges, continued to succeed. Not only did they work in the NHS, transport and manufacturing industries, they also made the UK a more diverse and interesting place. Through starting businesses, creating new communities and achieving in politics, television, film, music and sports, the Windrush Generation changed our culture forever. Here are just some examples of these inspiring individuals, all of whom sit on the Windrush Commemoration Committee, chaired by Baroness Floella Benjamin. The individuals in this Committee represent all aspects of society in fields such as art, music and business. Click through the slides to learn more about the Committee members who are part of the Windrush Generation. </a:t>
            </a:r>
          </a:p>
        </p:txBody>
      </p:sp>
      <p:sp>
        <p:nvSpPr>
          <p:cNvPr id="5" name="TextBox 4">
            <a:extLst>
              <a:ext uri="{FF2B5EF4-FFF2-40B4-BE49-F238E27FC236}">
                <a16:creationId xmlns:a16="http://schemas.microsoft.com/office/drawing/2014/main" id="{0E5F6B1D-25CA-4F8C-95E3-BF5DDE8C2597}"/>
              </a:ext>
            </a:extLst>
          </p:cNvPr>
          <p:cNvSpPr txBox="1"/>
          <p:nvPr/>
        </p:nvSpPr>
        <p:spPr>
          <a:xfrm>
            <a:off x="258269" y="130199"/>
            <a:ext cx="7705602" cy="338554"/>
          </a:xfrm>
          <a:prstGeom prst="rect">
            <a:avLst/>
          </a:prstGeom>
          <a:noFill/>
        </p:spPr>
        <p:txBody>
          <a:bodyPr wrap="square" lIns="91440" tIns="45720" rIns="91440" bIns="45720" rtlCol="0" anchor="t">
            <a:spAutoFit/>
          </a:bodyPr>
          <a:lstStyle/>
          <a:p>
            <a:r>
              <a:rPr lang="en-GB" sz="1600" b="1">
                <a:latin typeface="Arial"/>
                <a:cs typeface="Arial"/>
              </a:rPr>
              <a:t>2. Why is a monument about the Windrush Generation being built?</a:t>
            </a:r>
          </a:p>
        </p:txBody>
      </p:sp>
      <p:sp>
        <p:nvSpPr>
          <p:cNvPr id="2" name="TextBox 1">
            <a:extLst>
              <a:ext uri="{FF2B5EF4-FFF2-40B4-BE49-F238E27FC236}">
                <a16:creationId xmlns:a16="http://schemas.microsoft.com/office/drawing/2014/main" id="{080A3C31-2BA5-4E85-B18F-F173B16FAAC1}"/>
              </a:ext>
            </a:extLst>
          </p:cNvPr>
          <p:cNvSpPr txBox="1"/>
          <p:nvPr/>
        </p:nvSpPr>
        <p:spPr>
          <a:xfrm>
            <a:off x="3349221" y="2301801"/>
            <a:ext cx="8671108" cy="4324261"/>
          </a:xfrm>
          <a:prstGeom prst="rect">
            <a:avLst/>
          </a:prstGeom>
          <a:noFill/>
          <a:ln w="28575">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b="1">
                <a:latin typeface="Arial"/>
                <a:cs typeface="Calibri"/>
              </a:rPr>
              <a:t>Baroness Floella Benjamin DBE DL </a:t>
            </a:r>
            <a:r>
              <a:rPr lang="en-GB" sz="1100">
                <a:latin typeface="Arial"/>
                <a:ea typeface="+mn-lt"/>
                <a:cs typeface="+mn-lt"/>
              </a:rPr>
              <a:t>was born in Trinidad in 1949 and came to England as a 10 year old child in 1960 as a Windrush child. She left school at 16 with the aim of becoming Britain’s first ever black woman bank manager but changed direction and became an actress, presenter, writer, independent producer, working peer and an active advocate for the welfare, care and education of children throughout the world. She has also headed a successful award winning film and television production company. </a:t>
            </a:r>
            <a:endParaRPr lang="en-US" sz="1100">
              <a:latin typeface="Arial"/>
              <a:cs typeface="Arial"/>
            </a:endParaRPr>
          </a:p>
          <a:p>
            <a:r>
              <a:rPr lang="en-GB" sz="1100">
                <a:latin typeface="Arial"/>
                <a:ea typeface="+mn-lt"/>
                <a:cs typeface="+mn-lt"/>
              </a:rPr>
              <a:t>  </a:t>
            </a:r>
          </a:p>
          <a:p>
            <a:r>
              <a:rPr lang="en-GB" sz="1100">
                <a:latin typeface="Arial"/>
                <a:ea typeface="+mn-lt"/>
                <a:cs typeface="+mn-lt"/>
              </a:rPr>
              <a:t>She has been in show business for over 50 years appearing on stage, film, radio and television. She became a household name through her appearances in the iconic children’s programmes 'Playschool' and '</a:t>
            </a:r>
            <a:r>
              <a:rPr lang="en-GB" sz="1100" err="1">
                <a:latin typeface="Arial"/>
                <a:ea typeface="+mn-lt"/>
                <a:cs typeface="+mn-lt"/>
              </a:rPr>
              <a:t>PlayAway</a:t>
            </a:r>
            <a:r>
              <a:rPr lang="en-GB" sz="1100">
                <a:latin typeface="Arial"/>
                <a:ea typeface="+mn-lt"/>
                <a:cs typeface="+mn-lt"/>
              </a:rPr>
              <a:t>'. She has written over 30 books and in 2016 the 20th anniversary edition of her book ‘Coming to England’ was chosen as a ‘Guardian Children’s Book of the Year’. For over 2 decades it has used in schools and universities as a tool to explore the Windrush journey. </a:t>
            </a:r>
          </a:p>
          <a:p>
            <a:r>
              <a:rPr lang="en-GB" sz="1100">
                <a:latin typeface="Arial"/>
                <a:ea typeface="+mn-lt"/>
                <a:cs typeface="+mn-lt"/>
              </a:rPr>
              <a:t>  </a:t>
            </a:r>
          </a:p>
          <a:p>
            <a:r>
              <a:rPr lang="en-GB" sz="1100">
                <a:latin typeface="Arial"/>
                <a:ea typeface="+mn-lt"/>
                <a:cs typeface="+mn-lt"/>
              </a:rPr>
              <a:t>Her broadcasting work has been recognised with numerous awards, including an OBE in 2001, a Special Lifetime Achievement BAFTA Award in 2004 and the J.M Barrie Lifetime Award in 2012 for her lasting cultural legacy. In 2013 she was made a Fellow of the Shakespeare Birthplace Trust and in 2017 she was appointed as President of the Society of Women Writers and Journalists. She was appointed a Deputy Lieutenant of Greater London in 2012 and in 2020 she received a Damehood for her charitable work. </a:t>
            </a:r>
          </a:p>
          <a:p>
            <a:endParaRPr lang="en-GB" sz="1100">
              <a:latin typeface="Arial"/>
              <a:ea typeface="+mn-lt"/>
              <a:cs typeface="+mn-lt"/>
            </a:endParaRPr>
          </a:p>
          <a:p>
            <a:r>
              <a:rPr lang="en-GB" sz="1100">
                <a:latin typeface="Arial"/>
                <a:ea typeface="+mn-lt"/>
                <a:cs typeface="+mn-lt"/>
              </a:rPr>
              <a:t>To celebrate the 70th anniversary of the arrival of Empire Windrush she created a Royal Horticultural Society (RHS) Chelsea Windrush Garden which won a gold medal and she is now a Vice President of the RHS. She was Chancellor of the University of Exeter for 10 years and became famous for hugging every graduate imploring them to ‘change the world’. In 2016 when she stepped down as Chancellor the university put up a statue of her in recognition of her contribution to the City of Exeter. </a:t>
            </a:r>
          </a:p>
          <a:p>
            <a:r>
              <a:rPr lang="en-GB" sz="1100">
                <a:latin typeface="Arial"/>
                <a:ea typeface="+mn-lt"/>
                <a:cs typeface="+mn-lt"/>
              </a:rPr>
              <a:t>  </a:t>
            </a:r>
          </a:p>
          <a:p>
            <a:r>
              <a:rPr lang="en-GB" sz="1100">
                <a:latin typeface="Arial"/>
                <a:ea typeface="+mn-lt"/>
                <a:cs typeface="+mn-lt"/>
              </a:rPr>
              <a:t>She was the first woman Trinidadian to be elevated to the House of Lords in 2010 and speaks on children’s, diversity and media issues and recently was successful in getting the government to bring in legislation for commercial broadcasters to provide UK made television programmes.  In 2018 she was granted Honorary Freedom of the City of London for her outstanding contribution to the capital and the Prime Minister appointed her Chair of the Windrush Commemoration Committee to create a lasting memorial to celebrate the contribution to Britain made by the Windrush Generation.</a:t>
            </a:r>
          </a:p>
        </p:txBody>
      </p:sp>
      <p:pic>
        <p:nvPicPr>
          <p:cNvPr id="3" name="Picture 5">
            <a:extLst>
              <a:ext uri="{FF2B5EF4-FFF2-40B4-BE49-F238E27FC236}">
                <a16:creationId xmlns:a16="http://schemas.microsoft.com/office/drawing/2014/main" id="{BC706502-79A3-453E-B7FC-FE61E909A78D}"/>
              </a:ext>
            </a:extLst>
          </p:cNvPr>
          <p:cNvPicPr>
            <a:picLocks noChangeAspect="1"/>
          </p:cNvPicPr>
          <p:nvPr/>
        </p:nvPicPr>
        <p:blipFill>
          <a:blip r:embed="rId3"/>
          <a:stretch>
            <a:fillRect/>
          </a:stretch>
        </p:blipFill>
        <p:spPr>
          <a:xfrm>
            <a:off x="371061" y="2591626"/>
            <a:ext cx="2743200" cy="3808347"/>
          </a:xfrm>
          <a:prstGeom prst="rect">
            <a:avLst/>
          </a:prstGeom>
        </p:spPr>
      </p:pic>
    </p:spTree>
    <p:extLst>
      <p:ext uri="{BB962C8B-B14F-4D97-AF65-F5344CB8AC3E}">
        <p14:creationId xmlns:p14="http://schemas.microsoft.com/office/powerpoint/2010/main" val="4161539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0A3C31-2BA5-4E85-B18F-F173B16FAAC1}"/>
              </a:ext>
            </a:extLst>
          </p:cNvPr>
          <p:cNvSpPr txBox="1"/>
          <p:nvPr/>
        </p:nvSpPr>
        <p:spPr>
          <a:xfrm>
            <a:off x="5988809" y="503685"/>
            <a:ext cx="5430953" cy="5293757"/>
          </a:xfrm>
          <a:prstGeom prst="rect">
            <a:avLst/>
          </a:prstGeom>
          <a:noFill/>
          <a:ln w="28575">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Arial"/>
                <a:ea typeface="+mn-lt"/>
                <a:cs typeface="Arial"/>
              </a:rPr>
              <a:t>Paulette Simpson CBE </a:t>
            </a:r>
            <a:r>
              <a:rPr lang="en-GB" sz="1400">
                <a:latin typeface="Arial"/>
                <a:ea typeface="+mn-lt"/>
                <a:cs typeface="Arial"/>
              </a:rPr>
              <a:t>is the Executive Director of the Voice Newspaper, a Black-owned newspaper that has served the Black British community for over 35 years, and also Deputy Chief Executive Officer – Corporate Affairs, of JN National Bank. JN Bank UK is Britain's first Caribbean owned bank. Alongside these roles, Paulette is Deputy Chair of the Windrush Commemoration Committee and </a:t>
            </a:r>
            <a:r>
              <a:rPr lang="en-GB" sz="1400">
                <a:latin typeface="Arial"/>
                <a:ea typeface="+mn-lt"/>
                <a:cs typeface="+mn-lt"/>
              </a:rPr>
              <a:t>Chair of the Windrush Community Funds and Windrush Schemes Sub-group.</a:t>
            </a:r>
            <a:r>
              <a:rPr lang="en-GB" sz="1400">
                <a:latin typeface="Arial"/>
                <a:ea typeface="+mn-lt"/>
                <a:cs typeface="Arial"/>
              </a:rPr>
              <a:t> She is incredibly active in her community and assists various charities across the UK with their work to improve the lives of Jamaicans in the UK and Jamaica.</a:t>
            </a:r>
            <a:endParaRPr lang="en-GB" sz="1400">
              <a:latin typeface="Arial"/>
              <a:cs typeface="Arial"/>
            </a:endParaRPr>
          </a:p>
          <a:p>
            <a:endParaRPr lang="en-GB" sz="1400">
              <a:latin typeface="Arial" panose="020B0604020202020204" pitchFamily="34" charset="0"/>
              <a:cs typeface="Arial" panose="020B0604020202020204" pitchFamily="34" charset="0"/>
            </a:endParaRPr>
          </a:p>
          <a:p>
            <a:r>
              <a:rPr lang="en-GB" sz="1400">
                <a:latin typeface="Arial"/>
                <a:cs typeface="Arial"/>
              </a:rPr>
              <a:t>Born in England, Paulette spent part of her childhood in Jamaica. As an undergraduate she returned to the UK and studied at the University of Stirling, earning a BA in Business Studies and later completing an MBA at the University of Westminster. </a:t>
            </a:r>
          </a:p>
          <a:p>
            <a:endParaRPr lang="en-GB" sz="1400">
              <a:latin typeface="Arial" panose="020B0604020202020204" pitchFamily="34" charset="0"/>
              <a:cs typeface="Arial" panose="020B0604020202020204" pitchFamily="34" charset="0"/>
            </a:endParaRPr>
          </a:p>
          <a:p>
            <a:r>
              <a:rPr lang="en-GB" sz="1400">
                <a:latin typeface="Arial"/>
                <a:ea typeface="+mn-lt"/>
                <a:cs typeface="Arial"/>
              </a:rPr>
              <a:t>Paulette was recognised three times as one of Britain’s most influential people of African and African-Caribbean heritage in the annual UK </a:t>
            </a:r>
            <a:r>
              <a:rPr lang="en-GB" sz="1400" err="1">
                <a:latin typeface="Arial"/>
                <a:ea typeface="+mn-lt"/>
                <a:cs typeface="Arial"/>
              </a:rPr>
              <a:t>Powerlist</a:t>
            </a:r>
            <a:r>
              <a:rPr lang="en-GB" sz="1400">
                <a:latin typeface="Arial"/>
                <a:ea typeface="+mn-lt"/>
                <a:cs typeface="Arial"/>
              </a:rPr>
              <a:t> published by Powerful Media. Due to her incredible passion and hard work, in 2020 she was honoured for services to the Caribbean community in the UK by Her Majesty Queen Elizabeth II, and was conferred with the highest ranking order of Commander of the British Empire.</a:t>
            </a:r>
            <a:endParaRPr lang="en-GB" sz="1400">
              <a:latin typeface="Arial"/>
              <a:cs typeface="Arial"/>
            </a:endParaRPr>
          </a:p>
          <a:p>
            <a:endParaRPr lang="en-GB" sz="1600">
              <a:latin typeface="Arial"/>
              <a:cs typeface="Calibri"/>
            </a:endParaRPr>
          </a:p>
        </p:txBody>
      </p:sp>
      <p:pic>
        <p:nvPicPr>
          <p:cNvPr id="7" name="Picture 8">
            <a:extLst>
              <a:ext uri="{FF2B5EF4-FFF2-40B4-BE49-F238E27FC236}">
                <a16:creationId xmlns:a16="http://schemas.microsoft.com/office/drawing/2014/main" id="{C497AC05-B41B-4E04-A2E5-6D18B43D27DD}"/>
              </a:ext>
            </a:extLst>
          </p:cNvPr>
          <p:cNvPicPr>
            <a:picLocks noChangeAspect="1"/>
          </p:cNvPicPr>
          <p:nvPr/>
        </p:nvPicPr>
        <p:blipFill>
          <a:blip r:embed="rId3"/>
          <a:stretch>
            <a:fillRect/>
          </a:stretch>
        </p:blipFill>
        <p:spPr>
          <a:xfrm>
            <a:off x="618494" y="503871"/>
            <a:ext cx="5016165" cy="5850258"/>
          </a:xfrm>
          <a:prstGeom prst="rect">
            <a:avLst/>
          </a:prstGeom>
        </p:spPr>
      </p:pic>
    </p:spTree>
    <p:extLst>
      <p:ext uri="{BB962C8B-B14F-4D97-AF65-F5344CB8AC3E}">
        <p14:creationId xmlns:p14="http://schemas.microsoft.com/office/powerpoint/2010/main" val="3722160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alpha val="73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E7F720-3781-4D14-8170-D5514E9B6731}"/>
              </a:ext>
            </a:extLst>
          </p:cNvPr>
          <p:cNvSpPr>
            <a:spLocks noGrp="1"/>
          </p:cNvSpPr>
          <p:nvPr>
            <p:ph idx="1"/>
          </p:nvPr>
        </p:nvSpPr>
        <p:spPr>
          <a:xfrm>
            <a:off x="5375563" y="1124239"/>
            <a:ext cx="6549737" cy="4645747"/>
          </a:xfrm>
          <a:ln w="28575">
            <a:solidFill>
              <a:schemeClr val="accent2"/>
            </a:solidFill>
          </a:ln>
        </p:spPr>
        <p:txBody>
          <a:bodyPr vert="horz" lIns="91440" tIns="45720" rIns="91440" bIns="45720" rtlCol="0" anchor="t">
            <a:noAutofit/>
          </a:bodyPr>
          <a:lstStyle/>
          <a:p>
            <a:pPr marL="0" indent="0">
              <a:buNone/>
            </a:pPr>
            <a:r>
              <a:rPr lang="en-GB" sz="1600" b="1">
                <a:latin typeface="Arial"/>
                <a:ea typeface="+mn-lt"/>
                <a:cs typeface="+mn-lt"/>
              </a:rPr>
              <a:t>Tim Campbell, MBE </a:t>
            </a:r>
            <a:r>
              <a:rPr lang="en-GB" sz="1600">
                <a:latin typeface="Arial"/>
                <a:ea typeface="+mn-lt"/>
                <a:cs typeface="+mn-lt"/>
              </a:rPr>
              <a:t>who was awarded the MBE for Enterprise Culture in the 2012 New Year’s Honours List, is the founder of his own entrepreneurial social enterprise, Bright Ideas Trust. He is also a small business owner and co-author of one of Amazon’s Top 10 business books for 2010, ‘What’s Your Bright Idea?’. He is widely known for being the winner of the first series of BBC's 'The Apprentice'.  </a:t>
            </a:r>
            <a:endParaRPr lang="en-GB" sz="1600">
              <a:latin typeface="Arial"/>
              <a:cs typeface="Calibri" panose="020F0502020204030204"/>
            </a:endParaRPr>
          </a:p>
          <a:p>
            <a:pPr marL="0" indent="0" algn="just">
              <a:buNone/>
            </a:pPr>
            <a:r>
              <a:rPr lang="en-GB" sz="1600">
                <a:latin typeface="Arial"/>
                <a:ea typeface="+mn-lt"/>
                <a:cs typeface="+mn-lt"/>
              </a:rPr>
              <a:t>With a firm belief in education as a facilitator of social mobility, he currently sits on the City of London Education board and is Chair of Governors at St Bonaventure's school in Newham. Tim is also a member of the Windrush Commemoration Committee: </a:t>
            </a:r>
            <a:endParaRPr lang="en-GB" sz="1600">
              <a:latin typeface="Arial"/>
              <a:cs typeface="Calibri"/>
            </a:endParaRPr>
          </a:p>
          <a:p>
            <a:pPr marL="0" indent="0" algn="just">
              <a:buNone/>
            </a:pPr>
            <a:r>
              <a:rPr lang="en-GB" sz="1600" i="1">
                <a:latin typeface="Arial"/>
                <a:ea typeface="+mn-lt"/>
                <a:cs typeface="+mn-lt"/>
              </a:rPr>
              <a:t>"As the proud son of a Jamaican mother who benefitted from the Windrush generation’s pioneering efforts, I am extremely committed to ensuring everyone respects the legacy of those who were called to better the country many of us now call home. Those efforts are rarely acknowledged or reflected upon. The work of the committee is to share the stories, good and bad, so that their endeavours, and ours to inspire the next generation, were not in vain."</a:t>
            </a:r>
            <a:endParaRPr lang="en-GB" sz="1600" i="1">
              <a:latin typeface="Arial"/>
              <a:cs typeface="Calibri"/>
            </a:endParaRPr>
          </a:p>
          <a:p>
            <a:pPr marL="0" indent="0">
              <a:buNone/>
            </a:pPr>
            <a:endParaRPr lang="en-GB" sz="1600" i="1">
              <a:latin typeface="Arial"/>
              <a:cs typeface="Calibri"/>
            </a:endParaRPr>
          </a:p>
          <a:p>
            <a:pPr marL="0" indent="0">
              <a:buNone/>
            </a:pPr>
            <a:endParaRPr lang="en-GB" sz="1600" i="1">
              <a:latin typeface="Arial"/>
              <a:cs typeface="Calibri"/>
            </a:endParaRPr>
          </a:p>
          <a:p>
            <a:endParaRPr lang="en-GB" sz="1200">
              <a:latin typeface="Arial"/>
              <a:cs typeface="Calibri"/>
            </a:endParaRPr>
          </a:p>
        </p:txBody>
      </p:sp>
      <p:pic>
        <p:nvPicPr>
          <p:cNvPr id="4" name="Picture 4">
            <a:extLst>
              <a:ext uri="{FF2B5EF4-FFF2-40B4-BE49-F238E27FC236}">
                <a16:creationId xmlns:a16="http://schemas.microsoft.com/office/drawing/2014/main" id="{5BA86B06-B6B5-48B5-9868-45970C2FEF53}"/>
              </a:ext>
            </a:extLst>
          </p:cNvPr>
          <p:cNvPicPr>
            <a:picLocks noChangeAspect="1"/>
          </p:cNvPicPr>
          <p:nvPr/>
        </p:nvPicPr>
        <p:blipFill>
          <a:blip r:embed="rId2"/>
          <a:stretch>
            <a:fillRect/>
          </a:stretch>
        </p:blipFill>
        <p:spPr>
          <a:xfrm>
            <a:off x="295579" y="216385"/>
            <a:ext cx="4726131" cy="3153640"/>
          </a:xfrm>
          <a:prstGeom prst="rect">
            <a:avLst/>
          </a:prstGeom>
        </p:spPr>
      </p:pic>
      <p:pic>
        <p:nvPicPr>
          <p:cNvPr id="1026" name="Picture 2" descr="Businessman Tim Campbell inspires students at Havering College of Further  and Higher Education">
            <a:extLst>
              <a:ext uri="{FF2B5EF4-FFF2-40B4-BE49-F238E27FC236}">
                <a16:creationId xmlns:a16="http://schemas.microsoft.com/office/drawing/2014/main" id="{E2677F34-7C59-4BA6-B01F-1D666B5E3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579" y="3548878"/>
            <a:ext cx="4726131" cy="3060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845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2D050">
            <a:alpha val="73000"/>
          </a:srgbClr>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F6F597E-32DD-44C4-B3CB-4C73B567314F}"/>
              </a:ext>
            </a:extLst>
          </p:cNvPr>
          <p:cNvPicPr>
            <a:picLocks noChangeAspect="1"/>
          </p:cNvPicPr>
          <p:nvPr/>
        </p:nvPicPr>
        <p:blipFill>
          <a:blip r:embed="rId3"/>
          <a:stretch>
            <a:fillRect/>
          </a:stretch>
        </p:blipFill>
        <p:spPr>
          <a:xfrm>
            <a:off x="163011" y="536527"/>
            <a:ext cx="4630881" cy="3084368"/>
          </a:xfrm>
          <a:prstGeom prst="rect">
            <a:avLst/>
          </a:prstGeom>
        </p:spPr>
      </p:pic>
      <p:pic>
        <p:nvPicPr>
          <p:cNvPr id="5" name="Picture 5">
            <a:extLst>
              <a:ext uri="{FF2B5EF4-FFF2-40B4-BE49-F238E27FC236}">
                <a16:creationId xmlns:a16="http://schemas.microsoft.com/office/drawing/2014/main" id="{5B1F352E-E464-46CF-8825-94002BA35AE3}"/>
              </a:ext>
            </a:extLst>
          </p:cNvPr>
          <p:cNvPicPr>
            <a:picLocks noChangeAspect="1"/>
          </p:cNvPicPr>
          <p:nvPr/>
        </p:nvPicPr>
        <p:blipFill>
          <a:blip r:embed="rId4"/>
          <a:stretch>
            <a:fillRect/>
          </a:stretch>
        </p:blipFill>
        <p:spPr>
          <a:xfrm>
            <a:off x="1106851" y="3756842"/>
            <a:ext cx="2743200" cy="2743200"/>
          </a:xfrm>
          <a:prstGeom prst="rect">
            <a:avLst/>
          </a:prstGeom>
        </p:spPr>
      </p:pic>
      <p:sp>
        <p:nvSpPr>
          <p:cNvPr id="7" name="TextBox 6">
            <a:extLst>
              <a:ext uri="{FF2B5EF4-FFF2-40B4-BE49-F238E27FC236}">
                <a16:creationId xmlns:a16="http://schemas.microsoft.com/office/drawing/2014/main" id="{1BD2205A-7DD1-4A8A-B3DB-398D7149B831}"/>
              </a:ext>
            </a:extLst>
          </p:cNvPr>
          <p:cNvSpPr txBox="1"/>
          <p:nvPr/>
        </p:nvSpPr>
        <p:spPr>
          <a:xfrm>
            <a:off x="4912139" y="58846"/>
            <a:ext cx="7202575" cy="7048083"/>
          </a:xfrm>
          <a:prstGeom prst="rect">
            <a:avLst/>
          </a:prstGeom>
          <a:noFill/>
          <a:ln w="28575">
            <a:solidFill>
              <a:schemeClr val="accent2"/>
            </a:solidFill>
          </a:ln>
        </p:spPr>
        <p:txBody>
          <a:bodyPr wrap="square" lIns="91440" tIns="45720" rIns="91440" bIns="45720" rtlCol="0" anchor="t">
            <a:spAutoFit/>
          </a:bodyPr>
          <a:lstStyle/>
          <a:p>
            <a:pPr algn="just" fontAlgn="base"/>
            <a:r>
              <a:rPr lang="en-US" sz="1600" b="1" dirty="0">
                <a:latin typeface="Arial"/>
                <a:cs typeface="Arial"/>
              </a:rPr>
              <a:t>The Rt Reverend Rose Hudson-Wilkin, CD, MBE</a:t>
            </a:r>
            <a:endParaRPr lang="en-GB" sz="1600" b="1" dirty="0">
              <a:latin typeface="Arial"/>
              <a:cs typeface="Arial"/>
            </a:endParaRPr>
          </a:p>
          <a:p>
            <a:pPr algn="just" fontAlgn="base"/>
            <a:r>
              <a:rPr lang="en-GB" sz="1600" b="1" dirty="0">
                <a:latin typeface="Arial"/>
                <a:cs typeface="Arial"/>
              </a:rPr>
              <a:t>Bishop of Dover in the Canterbury Diocese ( East Kent) </a:t>
            </a:r>
            <a:r>
              <a:rPr lang="en-GB" sz="1200" dirty="0">
                <a:latin typeface="Arial"/>
                <a:cs typeface="Arial"/>
              </a:rPr>
              <a:t>was born and grew up in Montego Bay, Jamaica. She was ordained deacon in 1991 and priest in 1994.​ For 16 and a half years she served as a priest in Hackney. In 2007 she was appointed as a Chaplain to Her Majesty the Queen and in 2010, she became the 79th (and first female) Chaplain to the Speaker of the House of Commons, leading the prayers in the House of Commons daily and pastorally caring for members and staff of the Palace of Westminster. In 2014, she additionally became the Priest in Charge of the City Church, St Mary-at-Hill. ​</a:t>
            </a:r>
          </a:p>
          <a:p>
            <a:pPr algn="just" fontAlgn="base"/>
            <a:endParaRPr lang="en-GB" sz="1200">
              <a:latin typeface="Arial"/>
              <a:cs typeface="Arial"/>
            </a:endParaRPr>
          </a:p>
          <a:p>
            <a:pPr algn="just" fontAlgn="base"/>
            <a:r>
              <a:rPr lang="en-GB" sz="1200" dirty="0">
                <a:latin typeface="Arial"/>
                <a:cs typeface="Arial"/>
              </a:rPr>
              <a:t>She was consecrated a bishop in the church of England on the 19</a:t>
            </a:r>
            <a:r>
              <a:rPr lang="en-GB" sz="1200" baseline="30000" dirty="0">
                <a:latin typeface="Arial"/>
                <a:cs typeface="Arial"/>
              </a:rPr>
              <a:t>th</a:t>
            </a:r>
            <a:r>
              <a:rPr lang="en-GB" sz="1200" dirty="0">
                <a:latin typeface="Arial"/>
                <a:cs typeface="Arial"/>
              </a:rPr>
              <a:t> November 2019 in a service at St Paul’s Cathedral – the first female black bishop in the Church of England. On the 30</a:t>
            </a:r>
            <a:r>
              <a:rPr lang="en-GB" sz="1200" baseline="30000" dirty="0">
                <a:latin typeface="Arial"/>
                <a:cs typeface="Arial"/>
              </a:rPr>
              <a:t>th</a:t>
            </a:r>
            <a:r>
              <a:rPr lang="en-GB" sz="1200" dirty="0">
                <a:latin typeface="Arial"/>
                <a:cs typeface="Arial"/>
              </a:rPr>
              <a:t> November 2019 she was installed as the Bishop of Dover in Canterbury Cathedral. She administers the historic diocese of Canterbury on behalf of the Archbishop of Canterbury. </a:t>
            </a:r>
          </a:p>
          <a:p>
            <a:pPr algn="just" fontAlgn="base"/>
            <a:endParaRPr lang="en-GB" sz="1200">
              <a:latin typeface="Arial"/>
              <a:cs typeface="Arial"/>
            </a:endParaRPr>
          </a:p>
          <a:p>
            <a:pPr algn="just" fontAlgn="base"/>
            <a:r>
              <a:rPr lang="en-GB" sz="1200" dirty="0">
                <a:latin typeface="Arial"/>
                <a:cs typeface="Arial"/>
              </a:rPr>
              <a:t>She is often seen and heard on various media outlets discussing relevant social issues including flagship programmes like Question Time (BBC1), Any Questions (Radio 2) and also guest edited the radio 4 Today Programme, having previously guest edited Woman’s Hour. She is regularly invited to do Speaking Engagements nationally and internationally. She holds Patronages for several organisations including:- City YMCA; The World Reimagined (a ground-breaking, national art-education project seeking to transform how we understand the Transatlantic Slave Trade and its impact on all of us) and BIMA (Belief in Mediation and Arbitration).</a:t>
            </a:r>
          </a:p>
          <a:p>
            <a:pPr algn="just" fontAlgn="base"/>
            <a:endParaRPr lang="en-GB" sz="1200">
              <a:latin typeface="Arial"/>
              <a:cs typeface="Arial"/>
            </a:endParaRPr>
          </a:p>
          <a:p>
            <a:pPr algn="just" fontAlgn="base"/>
            <a:r>
              <a:rPr lang="en-GB" sz="1200" dirty="0">
                <a:latin typeface="Arial"/>
                <a:cs typeface="Arial"/>
              </a:rPr>
              <a:t>In the summer of 2019, she was awarded the Order of Distinction in the rank of Commander (CD) from the Jamaican Government and the MBE in the New Year’s Honour’s list at the end of 2019. She also presently serves on the Windrush Commemoration Committee seeking to create a lasting legacy to that generation.</a:t>
            </a:r>
          </a:p>
          <a:p>
            <a:pPr algn="just" fontAlgn="base"/>
            <a:endParaRPr lang="en-GB" sz="1200">
              <a:latin typeface="Arial"/>
              <a:cs typeface="Arial"/>
            </a:endParaRPr>
          </a:p>
          <a:p>
            <a:pPr algn="just" fontAlgn="base"/>
            <a:r>
              <a:rPr lang="en-GB" sz="1200" dirty="0">
                <a:latin typeface="Arial"/>
                <a:cs typeface="Arial"/>
              </a:rPr>
              <a:t>​She has served as a member of the General Synod of the Church of England and also as one of the Panel of Chairs of the Synod. She represented the Church of England at the World Council of Churches in Zimbabwe and Brazil and served as its priest representative on the Anglican Consultative Council.</a:t>
            </a:r>
            <a:r>
              <a:rPr lang="en-US" sz="1200" dirty="0">
                <a:latin typeface="Arial"/>
                <a:cs typeface="Arial"/>
              </a:rPr>
              <a:t>​</a:t>
            </a:r>
            <a:endParaRPr lang="en-GB" sz="1200" dirty="0">
              <a:latin typeface="Arial"/>
              <a:cs typeface="Arial"/>
            </a:endParaRPr>
          </a:p>
          <a:p>
            <a:pPr algn="just" fontAlgn="base"/>
            <a:r>
              <a:rPr lang="en-GB" sz="1200" dirty="0">
                <a:latin typeface="Arial"/>
                <a:cs typeface="Arial"/>
              </a:rPr>
              <a:t>She is also a Fellow Emeritus in Public Theology at Virginia Theological Seminary, USA.</a:t>
            </a:r>
          </a:p>
          <a:p>
            <a:pPr algn="just" fontAlgn="base"/>
            <a:r>
              <a:rPr lang="en-GB" sz="1200" dirty="0">
                <a:latin typeface="Arial"/>
                <a:cs typeface="Arial"/>
              </a:rPr>
              <a:t>​</a:t>
            </a:r>
          </a:p>
          <a:p>
            <a:pPr algn="just" fontAlgn="base"/>
            <a:r>
              <a:rPr lang="en-GB" sz="1200" i="1" dirty="0">
                <a:latin typeface="Arial"/>
                <a:cs typeface="Arial"/>
              </a:rPr>
              <a:t>“My mother had siblings who travelled to  Britain inspired by the Windrush group. She also later made the journey to England. I have heard from them first-hand, of the many challenges they faced but, in particular of their determination to keep going and to make Britain their home. I am personally inspired by their resilience and proud to be a child of the Windrush generation.”</a:t>
            </a:r>
            <a:endParaRPr lang="en-GB" sz="1200" dirty="0">
              <a:latin typeface="Arial"/>
              <a:cs typeface="Arial"/>
            </a:endParaRPr>
          </a:p>
        </p:txBody>
      </p:sp>
    </p:spTree>
    <p:extLst>
      <p:ext uri="{BB962C8B-B14F-4D97-AF65-F5344CB8AC3E}">
        <p14:creationId xmlns:p14="http://schemas.microsoft.com/office/powerpoint/2010/main" val="826730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alpha val="73000"/>
          </a:srgb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D2205A-7DD1-4A8A-B3DB-398D7149B831}"/>
              </a:ext>
            </a:extLst>
          </p:cNvPr>
          <p:cNvSpPr txBox="1"/>
          <p:nvPr/>
        </p:nvSpPr>
        <p:spPr>
          <a:xfrm>
            <a:off x="5254877" y="89022"/>
            <a:ext cx="6445045" cy="5909310"/>
          </a:xfrm>
          <a:prstGeom prst="rect">
            <a:avLst/>
          </a:prstGeom>
          <a:noFill/>
          <a:ln w="28575">
            <a:solidFill>
              <a:schemeClr val="accent2"/>
            </a:solidFill>
          </a:ln>
        </p:spPr>
        <p:txBody>
          <a:bodyPr wrap="square" lIns="91440" tIns="45720" rIns="91440" bIns="45720" rtlCol="0" anchor="t">
            <a:spAutoFit/>
          </a:bodyPr>
          <a:lstStyle/>
          <a:p>
            <a:pPr algn="just"/>
            <a:r>
              <a:rPr lang="en-GB" sz="1400" b="1">
                <a:latin typeface="Arial"/>
                <a:cs typeface="Arial"/>
              </a:rPr>
              <a:t>Ansel Wong CBE </a:t>
            </a:r>
            <a:r>
              <a:rPr lang="en-GB" sz="1400">
                <a:latin typeface="Arial"/>
                <a:cs typeface="Arial"/>
              </a:rPr>
              <a:t>is</a:t>
            </a:r>
            <a:r>
              <a:rPr lang="en-GB" sz="1400">
                <a:latin typeface="Arial"/>
                <a:ea typeface="+mn-lt"/>
                <a:cs typeface="Arial"/>
              </a:rPr>
              <a:t> a cultural and political activist. His work in the arts has played a vital role in transcending racial boundaries and highlighting Caribbean culture across Britain. He has worked for and with diverse communities for decades breaking down barriers and helping them share their cultural heritage. </a:t>
            </a:r>
            <a:endParaRPr lang="en-GB" sz="1400" b="1">
              <a:latin typeface="Arial" panose="020B0604020202020204" pitchFamily="34" charset="0"/>
              <a:ea typeface="+mn-lt"/>
              <a:cs typeface="Arial" panose="020B0604020202020204" pitchFamily="34" charset="0"/>
            </a:endParaRPr>
          </a:p>
          <a:p>
            <a:pPr algn="just"/>
            <a:endParaRPr lang="en-GB" sz="1400">
              <a:latin typeface="Arial" panose="020B0604020202020204" pitchFamily="34" charset="0"/>
              <a:ea typeface="+mn-lt"/>
              <a:cs typeface="Arial" panose="020B0604020202020204" pitchFamily="34" charset="0"/>
            </a:endParaRPr>
          </a:p>
          <a:p>
            <a:pPr algn="just"/>
            <a:r>
              <a:rPr lang="en-GB" sz="1400">
                <a:latin typeface="Arial"/>
                <a:ea typeface="+mn-lt"/>
                <a:cs typeface="Arial"/>
              </a:rPr>
              <a:t>Ansel was born in San Fernando, Trinidad and Tobago. His father was an immigrant from China and his mother was of African, Carib and Spanish heritage. After growing up in the West Indies, he moved to Britain in the mid 1960s where he attended Hull University and studied for his Bachelor of Arts Degree in English and American studies. In an era of activism, Ansel was heavily involved in student politics and moved from the student scene to larger scale movements such as the Black Liberation Front. </a:t>
            </a:r>
          </a:p>
          <a:p>
            <a:pPr algn="just"/>
            <a:endParaRPr lang="en-GB" sz="1400">
              <a:latin typeface="Arial" panose="020B0604020202020204" pitchFamily="34" charset="0"/>
              <a:ea typeface="+mn-lt"/>
              <a:cs typeface="Arial" panose="020B0604020202020204" pitchFamily="34" charset="0"/>
            </a:endParaRPr>
          </a:p>
          <a:p>
            <a:pPr algn="just"/>
            <a:r>
              <a:rPr lang="en-GB" sz="1400">
                <a:latin typeface="Arial"/>
                <a:ea typeface="+mn-lt"/>
                <a:cs typeface="Arial"/>
              </a:rPr>
              <a:t>After graduating Brunel University with a Master of Education he began teaching at Sydenham Girls Secondary School as an English teacher. During this time, he started lunchtime educational classes and engaging with the Black children at the school. He shared Caribbean culture through food, history and dance. </a:t>
            </a:r>
          </a:p>
          <a:p>
            <a:pPr algn="just"/>
            <a:endParaRPr lang="en-GB" sz="1400">
              <a:latin typeface="Arial" panose="020B0604020202020204" pitchFamily="34" charset="0"/>
              <a:ea typeface="+mn-lt"/>
              <a:cs typeface="Arial" panose="020B0604020202020204" pitchFamily="34" charset="0"/>
            </a:endParaRPr>
          </a:p>
          <a:p>
            <a:pPr algn="just"/>
            <a:r>
              <a:rPr lang="en-GB" sz="1400">
                <a:latin typeface="Arial"/>
                <a:ea typeface="+mn-lt"/>
                <a:cs typeface="Arial"/>
              </a:rPr>
              <a:t>This first job was the start of a very successful career in education, equality and diversity, taking on roles such as Head of the Race Equality Policy Group for the Greater London Council, Chairing the Notting Hill Carnival and founding the </a:t>
            </a:r>
            <a:r>
              <a:rPr lang="en-GB" sz="1400" err="1">
                <a:latin typeface="Arial"/>
                <a:ea typeface="+mn-lt"/>
                <a:cs typeface="Arial"/>
              </a:rPr>
              <a:t>Elimu</a:t>
            </a:r>
            <a:r>
              <a:rPr lang="en-GB" sz="1400">
                <a:latin typeface="Arial"/>
                <a:ea typeface="+mn-lt"/>
                <a:cs typeface="Arial"/>
              </a:rPr>
              <a:t> Mas band. Ansel was also instrumental in establishing October as Black History Month in the UK and this was first celebrated in October 1987. He is a member of the Windrush Commemoration Committee and </a:t>
            </a:r>
            <a:r>
              <a:rPr lang="en-GB" sz="1400">
                <a:latin typeface="Arial"/>
                <a:cs typeface="Arial"/>
              </a:rPr>
              <a:t>was appointed Commander of the Order of the British Empire in the 2020 Birthday Honours for services to arts and culture. </a:t>
            </a:r>
            <a:endParaRPr lang="en-GB" sz="1400">
              <a:latin typeface="Arial" panose="020B0604020202020204" pitchFamily="34" charset="0"/>
              <a:ea typeface="+mn-lt"/>
              <a:cs typeface="Arial" panose="020B0604020202020204" pitchFamily="34" charset="0"/>
            </a:endParaRPr>
          </a:p>
        </p:txBody>
      </p:sp>
      <p:pic>
        <p:nvPicPr>
          <p:cNvPr id="3" name="Picture 3" descr="A picture containing person, person, wearing, smiling&#10;&#10;Description automatically generated">
            <a:extLst>
              <a:ext uri="{FF2B5EF4-FFF2-40B4-BE49-F238E27FC236}">
                <a16:creationId xmlns:a16="http://schemas.microsoft.com/office/drawing/2014/main" id="{9F7B7E92-253D-47A3-9B28-BB81511964C7}"/>
              </a:ext>
            </a:extLst>
          </p:cNvPr>
          <p:cNvPicPr>
            <a:picLocks noChangeAspect="1"/>
          </p:cNvPicPr>
          <p:nvPr/>
        </p:nvPicPr>
        <p:blipFill>
          <a:blip r:embed="rId3"/>
          <a:stretch>
            <a:fillRect/>
          </a:stretch>
        </p:blipFill>
        <p:spPr>
          <a:xfrm>
            <a:off x="320129" y="282146"/>
            <a:ext cx="4730578" cy="3146854"/>
          </a:xfrm>
          <a:prstGeom prst="rect">
            <a:avLst/>
          </a:prstGeom>
        </p:spPr>
      </p:pic>
      <p:pic>
        <p:nvPicPr>
          <p:cNvPr id="1026" name="Picture 2" descr="Black masks | Elimu Carnival Band">
            <a:extLst>
              <a:ext uri="{FF2B5EF4-FFF2-40B4-BE49-F238E27FC236}">
                <a16:creationId xmlns:a16="http://schemas.microsoft.com/office/drawing/2014/main" id="{A61C941B-282B-47C7-939B-4F509A6A3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153" y="3558258"/>
            <a:ext cx="4244530" cy="3017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8000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FE2CC3396A2B4EA43F71FB20B29CF4" ma:contentTypeVersion="14" ma:contentTypeDescription="Create a new document." ma:contentTypeScope="" ma:versionID="5aa2f3534ef5d76145ab194589e5b62f">
  <xsd:schema xmlns:xsd="http://www.w3.org/2001/XMLSchema" xmlns:xs="http://www.w3.org/2001/XMLSchema" xmlns:p="http://schemas.microsoft.com/office/2006/metadata/properties" xmlns:ns2="5d6eee1b-a322-4f0f-98fd-94c9a12bbbbb" xmlns:ns3="75164ed9-fb82-421b-9e7e-69ef830839fc" targetNamespace="http://schemas.microsoft.com/office/2006/metadata/properties" ma:root="true" ma:fieldsID="7d2e6a76a9185d15108b389365717bee" ns2:_="" ns3:_="">
    <xsd:import namespace="5d6eee1b-a322-4f0f-98fd-94c9a12bbbbb"/>
    <xsd:import namespace="75164ed9-fb82-421b-9e7e-69ef830839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AutoKeyPoints" minOccurs="0"/>
                <xsd:element ref="ns2:MediaServiceKeyPoints" minOccurs="0"/>
                <xsd:element ref="ns2:MediaServiceGenerationTime" minOccurs="0"/>
                <xsd:element ref="ns2:MediaServiceEventHashCode" minOccurs="0"/>
                <xsd:element ref="ns2:Dat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6eee1b-a322-4f0f-98fd-94c9a12bbb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Date" ma:index="20" nillable="true" ma:displayName="Date" ma:format="DateOnly" ma:internalName="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5164ed9-fb82-421b-9e7e-69ef830839f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 xmlns="5d6eee1b-a322-4f0f-98fd-94c9a12bbbbb" xsi:nil="true"/>
  </documentManagement>
</p:properties>
</file>

<file path=customXml/itemProps1.xml><?xml version="1.0" encoding="utf-8"?>
<ds:datastoreItem xmlns:ds="http://schemas.openxmlformats.org/officeDocument/2006/customXml" ds:itemID="{BD58630D-B2A6-48FE-B7B5-BCF2D8EE3754}">
  <ds:schemaRefs>
    <ds:schemaRef ds:uri="http://schemas.microsoft.com/sharepoint/v3/contenttype/forms"/>
  </ds:schemaRefs>
</ds:datastoreItem>
</file>

<file path=customXml/itemProps2.xml><?xml version="1.0" encoding="utf-8"?>
<ds:datastoreItem xmlns:ds="http://schemas.openxmlformats.org/officeDocument/2006/customXml" ds:itemID="{CE0BAB8A-E2E8-4D4B-9C19-797424576EDA}">
  <ds:schemaRefs>
    <ds:schemaRef ds:uri="5d6eee1b-a322-4f0f-98fd-94c9a12bbbbb"/>
    <ds:schemaRef ds:uri="75164ed9-fb82-421b-9e7e-69ef830839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3AC19BB-8AFA-442C-BF8A-735D11F401B6}">
  <ds:schemaRefs>
    <ds:schemaRef ds:uri="5d6eee1b-a322-4f0f-98fd-94c9a12bbbbb"/>
    <ds:schemaRef ds:uri="75164ed9-fb82-421b-9e7e-69ef830839f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20</Slides>
  <Notes>16</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The Windrush Generation helped make Britain what it is today. They worked in a range of areas, helping to rebuild the country. The most common sectors in which people from the Caribbean, both men and women, found jobs in towns and cities were in construction, public transport, factories and manufacturing.   Many Caribbean women found employment as NHS nurses and nursing aides in hospitals across the country.   The image on the right is a transcript of a page from the Empire Windrush passengers list. This provides an insight into the professions of those on board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28</cp:revision>
  <dcterms:created xsi:type="dcterms:W3CDTF">2021-06-03T11:05:52Z</dcterms:created>
  <dcterms:modified xsi:type="dcterms:W3CDTF">2021-08-03T13:21:10Z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0x010100BDFE2CC3396A2B4EA43F71FB20B29CF4</vt:lpwstr>
  </property>
</Properties>
</file>