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48" r:id="rId5"/>
  </p:sldMasterIdLst>
  <p:notesMasterIdLst>
    <p:notesMasterId r:id="rId22"/>
  </p:notesMasterIdLst>
  <p:sldIdLst>
    <p:sldId id="256" r:id="rId6"/>
    <p:sldId id="257" r:id="rId7"/>
    <p:sldId id="270" r:id="rId8"/>
    <p:sldId id="281" r:id="rId9"/>
    <p:sldId id="282" r:id="rId10"/>
    <p:sldId id="261" r:id="rId11"/>
    <p:sldId id="262" r:id="rId12"/>
    <p:sldId id="275" r:id="rId13"/>
    <p:sldId id="264" r:id="rId14"/>
    <p:sldId id="265" r:id="rId15"/>
    <p:sldId id="271" r:id="rId16"/>
    <p:sldId id="272" r:id="rId17"/>
    <p:sldId id="273" r:id="rId18"/>
    <p:sldId id="266" r:id="rId19"/>
    <p:sldId id="284"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Rutherford" initials="OR" lastIdx="1" clrIdx="0">
    <p:extLst>
      <p:ext uri="{19B8F6BF-5375-455C-9EA6-DF929625EA0E}">
        <p15:presenceInfo xmlns:p15="http://schemas.microsoft.com/office/powerpoint/2012/main" userId="S::Olivia.Rutherford@communities.gov.uk::212f8419-7bf4-42a7-a601-df83daed2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FFAF5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76BF54-750B-778B-404E-74664065D9CD}" v="25" dt="2021-07-21T12:36:52.454"/>
    <p1510:client id="{0D49667D-7DA2-4524-A163-F045D210BB33}" v="1" dt="2021-07-13T15:43:55.268"/>
    <p1510:client id="{8B656F0E-2B03-EA9B-52A2-DE849884E050}" v="40" dt="2021-07-13T09:22:33.058"/>
    <p1510:client id="{8F2199FF-C326-1903-DF2D-C5F51E672BDA}" v="12" dt="2021-07-13T15:49:32.261"/>
    <p1510:client id="{ADB0E5A7-E13D-0805-917D-0599DDA72B3B}" v="6" dt="2021-07-12T16:21:42.598"/>
    <p1510:client id="{C482865F-35C2-A3A3-0FB8-A41DAAD22272}" v="19" dt="2021-07-13T15:39:26.3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Rutherford" userId="S::olivia.rutherford@communities.gov.uk::212f8419-7bf4-42a7-a601-df83daed2153" providerId="AD" clId="Web-{39BD01AB-65FF-9353-B4AE-4762F7B17E49}"/>
    <pc:docChg chg="modSld">
      <pc:chgData name="Olivia Rutherford" userId="S::olivia.rutherford@communities.gov.uk::212f8419-7bf4-42a7-a601-df83daed2153" providerId="AD" clId="Web-{39BD01AB-65FF-9353-B4AE-4762F7B17E49}" dt="2021-07-02T14:55:27.004" v="42" actId="20577"/>
      <pc:docMkLst>
        <pc:docMk/>
      </pc:docMkLst>
      <pc:sldChg chg="addSp modSp">
        <pc:chgData name="Olivia Rutherford" userId="S::olivia.rutherford@communities.gov.uk::212f8419-7bf4-42a7-a601-df83daed2153" providerId="AD" clId="Web-{39BD01AB-65FF-9353-B4AE-4762F7B17E49}" dt="2021-07-02T14:55:27.004" v="42" actId="20577"/>
        <pc:sldMkLst>
          <pc:docMk/>
          <pc:sldMk cId="2793918761" sldId="274"/>
        </pc:sldMkLst>
        <pc:spChg chg="mod">
          <ac:chgData name="Olivia Rutherford" userId="S::olivia.rutherford@communities.gov.uk::212f8419-7bf4-42a7-a601-df83daed2153" providerId="AD" clId="Web-{39BD01AB-65FF-9353-B4AE-4762F7B17E49}" dt="2021-07-02T14:55:27.004" v="42" actId="20577"/>
          <ac:spMkLst>
            <pc:docMk/>
            <pc:sldMk cId="2793918761" sldId="274"/>
            <ac:spMk id="4" creationId="{702DA2A6-83EA-44FC-A73A-C2266839D2DB}"/>
          </ac:spMkLst>
        </pc:spChg>
        <pc:picChg chg="add mod">
          <ac:chgData name="Olivia Rutherford" userId="S::olivia.rutherford@communities.gov.uk::212f8419-7bf4-42a7-a601-df83daed2153" providerId="AD" clId="Web-{39BD01AB-65FF-9353-B4AE-4762F7B17E49}" dt="2021-07-02T14:54:39.908" v="40" actId="1076"/>
          <ac:picMkLst>
            <pc:docMk/>
            <pc:sldMk cId="2793918761" sldId="274"/>
            <ac:picMk id="2" creationId="{6B6B0519-E7D2-4CD9-A3C7-33B4A7BE3AC2}"/>
          </ac:picMkLst>
        </pc:picChg>
      </pc:sldChg>
    </pc:docChg>
  </pc:docChgLst>
  <pc:docChgLst>
    <pc:chgData name="Olivia Rutherford" userId="S::olivia.rutherford@communities.gov.uk::212f8419-7bf4-42a7-a601-df83daed2153" providerId="AD" clId="Web-{0BA0B0D5-0548-942F-DAB3-832BC4B46C38}"/>
    <pc:docChg chg="addSld delSld modSld">
      <pc:chgData name="Olivia Rutherford" userId="S::olivia.rutherford@communities.gov.uk::212f8419-7bf4-42a7-a601-df83daed2153" providerId="AD" clId="Web-{0BA0B0D5-0548-942F-DAB3-832BC4B46C38}" dt="2021-06-04T15:13:33.840" v="5" actId="20577"/>
      <pc:docMkLst>
        <pc:docMk/>
      </pc:docMkLst>
      <pc:sldChg chg="modSp">
        <pc:chgData name="Olivia Rutherford" userId="S::olivia.rutherford@communities.gov.uk::212f8419-7bf4-42a7-a601-df83daed2153" providerId="AD" clId="Web-{0BA0B0D5-0548-942F-DAB3-832BC4B46C38}" dt="2021-06-04T15:10:54.534" v="1" actId="20577"/>
        <pc:sldMkLst>
          <pc:docMk/>
          <pc:sldMk cId="480496258" sldId="267"/>
        </pc:sldMkLst>
        <pc:spChg chg="mod">
          <ac:chgData name="Olivia Rutherford" userId="S::olivia.rutherford@communities.gov.uk::212f8419-7bf4-42a7-a601-df83daed2153" providerId="AD" clId="Web-{0BA0B0D5-0548-942F-DAB3-832BC4B46C38}" dt="2021-06-04T15:10:54.534" v="1" actId="20577"/>
          <ac:spMkLst>
            <pc:docMk/>
            <pc:sldMk cId="480496258" sldId="267"/>
            <ac:spMk id="3" creationId="{1593A40B-B7F4-43B3-AD69-CEE9AFD9B59D}"/>
          </ac:spMkLst>
        </pc:spChg>
      </pc:sldChg>
      <pc:sldChg chg="new del">
        <pc:chgData name="Olivia Rutherford" userId="S::olivia.rutherford@communities.gov.uk::212f8419-7bf4-42a7-a601-df83daed2153" providerId="AD" clId="Web-{0BA0B0D5-0548-942F-DAB3-832BC4B46C38}" dt="2021-06-04T15:12:38.977" v="4"/>
        <pc:sldMkLst>
          <pc:docMk/>
          <pc:sldMk cId="3496479955" sldId="270"/>
        </pc:sldMkLst>
      </pc:sldChg>
      <pc:sldChg chg="modSp add">
        <pc:chgData name="Olivia Rutherford" userId="S::olivia.rutherford@communities.gov.uk::212f8419-7bf4-42a7-a601-df83daed2153" providerId="AD" clId="Web-{0BA0B0D5-0548-942F-DAB3-832BC4B46C38}" dt="2021-06-04T15:13:33.840" v="5" actId="20577"/>
        <pc:sldMkLst>
          <pc:docMk/>
          <pc:sldMk cId="626740299" sldId="271"/>
        </pc:sldMkLst>
        <pc:spChg chg="mod">
          <ac:chgData name="Olivia Rutherford" userId="S::olivia.rutherford@communities.gov.uk::212f8419-7bf4-42a7-a601-df83daed2153" providerId="AD" clId="Web-{0BA0B0D5-0548-942F-DAB3-832BC4B46C38}" dt="2021-06-04T15:13:33.840" v="5" actId="20577"/>
          <ac:spMkLst>
            <pc:docMk/>
            <pc:sldMk cId="626740299" sldId="271"/>
            <ac:spMk id="4" creationId="{E44845DE-6427-4E3F-BCAE-AFB4B2711E24}"/>
          </ac:spMkLst>
        </pc:spChg>
      </pc:sldChg>
    </pc:docChg>
  </pc:docChgLst>
  <pc:docChgLst>
    <pc:chgData name="Olivia Rutherford" userId="S::olivia.rutherford@communities.gov.uk::212f8419-7bf4-42a7-a601-df83daed2153" providerId="AD" clId="Web-{8F2199FF-C326-1903-DF2D-C5F51E672BDA}"/>
    <pc:docChg chg="modSld">
      <pc:chgData name="Olivia Rutherford" userId="S::olivia.rutherford@communities.gov.uk::212f8419-7bf4-42a7-a601-df83daed2153" providerId="AD" clId="Web-{8F2199FF-C326-1903-DF2D-C5F51E672BDA}" dt="2021-07-13T15:49:32.261" v="4" actId="20577"/>
      <pc:docMkLst>
        <pc:docMk/>
      </pc:docMkLst>
      <pc:sldChg chg="addSp delSp modSp">
        <pc:chgData name="Olivia Rutherford" userId="S::olivia.rutherford@communities.gov.uk::212f8419-7bf4-42a7-a601-df83daed2153" providerId="AD" clId="Web-{8F2199FF-C326-1903-DF2D-C5F51E672BDA}" dt="2021-07-13T15:49:32.261" v="4" actId="20577"/>
        <pc:sldMkLst>
          <pc:docMk/>
          <pc:sldMk cId="626975278" sldId="256"/>
        </pc:sldMkLst>
        <pc:spChg chg="add del mod">
          <ac:chgData name="Olivia Rutherford" userId="S::olivia.rutherford@communities.gov.uk::212f8419-7bf4-42a7-a601-df83daed2153" providerId="AD" clId="Web-{8F2199FF-C326-1903-DF2D-C5F51E672BDA}" dt="2021-07-13T15:49:32.261" v="4" actId="20577"/>
          <ac:spMkLst>
            <pc:docMk/>
            <pc:sldMk cId="626975278" sldId="256"/>
            <ac:spMk id="4" creationId="{02EC8E59-599E-45E3-8C48-DD1D130C544D}"/>
          </ac:spMkLst>
        </pc:spChg>
      </pc:sldChg>
    </pc:docChg>
  </pc:docChgLst>
  <pc:docChgLst>
    <pc:chgData name="Olivia Rutherford" userId="S::olivia.rutherford@communities.gov.uk::212f8419-7bf4-42a7-a601-df83daed2153" providerId="AD" clId="Web-{19E5A7FB-C12B-0D57-EB42-A42B79B03AD0}"/>
    <pc:docChg chg="modSld">
      <pc:chgData name="Olivia Rutherford" userId="S::olivia.rutherford@communities.gov.uk::212f8419-7bf4-42a7-a601-df83daed2153" providerId="AD" clId="Web-{19E5A7FB-C12B-0D57-EB42-A42B79B03AD0}" dt="2021-06-15T10:54:22.480" v="38" actId="1076"/>
      <pc:docMkLst>
        <pc:docMk/>
      </pc:docMkLst>
      <pc:sldChg chg="addSp delSp modSp">
        <pc:chgData name="Olivia Rutherford" userId="S::olivia.rutherford@communities.gov.uk::212f8419-7bf4-42a7-a601-df83daed2153" providerId="AD" clId="Web-{19E5A7FB-C12B-0D57-EB42-A42B79B03AD0}" dt="2021-06-15T10:49:55.880" v="30" actId="20577"/>
        <pc:sldMkLst>
          <pc:docMk/>
          <pc:sldMk cId="166585624" sldId="257"/>
        </pc:sldMkLst>
        <pc:spChg chg="mod">
          <ac:chgData name="Olivia Rutherford" userId="S::olivia.rutherford@communities.gov.uk::212f8419-7bf4-42a7-a601-df83daed2153" providerId="AD" clId="Web-{19E5A7FB-C12B-0D57-EB42-A42B79B03AD0}" dt="2021-06-15T10:49:55.880" v="30" actId="20577"/>
          <ac:spMkLst>
            <pc:docMk/>
            <pc:sldMk cId="166585624" sldId="257"/>
            <ac:spMk id="9" creationId="{24E2F661-5A03-496B-A6F2-1257E01B0B97}"/>
          </ac:spMkLst>
        </pc:spChg>
        <pc:spChg chg="del mod">
          <ac:chgData name="Olivia Rutherford" userId="S::olivia.rutherford@communities.gov.uk::212f8419-7bf4-42a7-a601-df83daed2153" providerId="AD" clId="Web-{19E5A7FB-C12B-0D57-EB42-A42B79B03AD0}" dt="2021-06-15T10:46:10.422" v="3"/>
          <ac:spMkLst>
            <pc:docMk/>
            <pc:sldMk cId="166585624" sldId="257"/>
            <ac:spMk id="17" creationId="{BC65E391-557D-4474-8F7E-EF197D6F0CA4}"/>
          </ac:spMkLst>
        </pc:spChg>
        <pc:picChg chg="add mod">
          <ac:chgData name="Olivia Rutherford" userId="S::olivia.rutherford@communities.gov.uk::212f8419-7bf4-42a7-a601-df83daed2153" providerId="AD" clId="Web-{19E5A7FB-C12B-0D57-EB42-A42B79B03AD0}" dt="2021-06-15T10:48:32.628" v="14" actId="1076"/>
          <ac:picMkLst>
            <pc:docMk/>
            <pc:sldMk cId="166585624" sldId="257"/>
            <ac:picMk id="3" creationId="{49058ADA-0209-449B-A3AD-4BE9A3AC0089}"/>
          </ac:picMkLst>
        </pc:picChg>
      </pc:sldChg>
      <pc:sldChg chg="addSp delSp modSp">
        <pc:chgData name="Olivia Rutherford" userId="S::olivia.rutherford@communities.gov.uk::212f8419-7bf4-42a7-a601-df83daed2153" providerId="AD" clId="Web-{19E5A7FB-C12B-0D57-EB42-A42B79B03AD0}" dt="2021-06-15T10:54:22.480" v="38" actId="1076"/>
        <pc:sldMkLst>
          <pc:docMk/>
          <pc:sldMk cId="2408345090" sldId="262"/>
        </pc:sldMkLst>
        <pc:spChg chg="del">
          <ac:chgData name="Olivia Rutherford" userId="S::olivia.rutherford@communities.gov.uk::212f8419-7bf4-42a7-a601-df83daed2153" providerId="AD" clId="Web-{19E5A7FB-C12B-0D57-EB42-A42B79B03AD0}" dt="2021-06-15T10:49:50.677" v="29"/>
          <ac:spMkLst>
            <pc:docMk/>
            <pc:sldMk cId="2408345090" sldId="262"/>
            <ac:spMk id="2" creationId="{E33DC15C-0725-459C-A4E1-334A90495608}"/>
          </ac:spMkLst>
        </pc:spChg>
        <pc:picChg chg="add mod">
          <ac:chgData name="Olivia Rutherford" userId="S::olivia.rutherford@communities.gov.uk::212f8419-7bf4-42a7-a601-df83daed2153" providerId="AD" clId="Web-{19E5A7FB-C12B-0D57-EB42-A42B79B03AD0}" dt="2021-06-15T10:54:22.480" v="38" actId="1076"/>
          <ac:picMkLst>
            <pc:docMk/>
            <pc:sldMk cId="2408345090" sldId="262"/>
            <ac:picMk id="3" creationId="{E5E1CEF6-45B1-45C6-AA7B-C18B41FBFA26}"/>
          </ac:picMkLst>
        </pc:picChg>
        <pc:picChg chg="mod">
          <ac:chgData name="Olivia Rutherford" userId="S::olivia.rutherford@communities.gov.uk::212f8419-7bf4-42a7-a601-df83daed2153" providerId="AD" clId="Web-{19E5A7FB-C12B-0D57-EB42-A42B79B03AD0}" dt="2021-06-15T10:54:15.980" v="36" actId="1076"/>
          <ac:picMkLst>
            <pc:docMk/>
            <pc:sldMk cId="2408345090" sldId="262"/>
            <ac:picMk id="4100" creationId="{7A9AC6F4-FF60-481B-982E-879D7B5ECBC0}"/>
          </ac:picMkLst>
        </pc:picChg>
        <pc:picChg chg="mod">
          <ac:chgData name="Olivia Rutherford" userId="S::olivia.rutherford@communities.gov.uk::212f8419-7bf4-42a7-a601-df83daed2153" providerId="AD" clId="Web-{19E5A7FB-C12B-0D57-EB42-A42B79B03AD0}" dt="2021-06-15T10:54:21.027" v="37" actId="1076"/>
          <ac:picMkLst>
            <pc:docMk/>
            <pc:sldMk cId="2408345090" sldId="262"/>
            <ac:picMk id="4104" creationId="{720ED84A-26D7-46AA-9FDC-84776F4F6E9A}"/>
          </ac:picMkLst>
        </pc:picChg>
      </pc:sldChg>
      <pc:sldChg chg="addSp delSp modSp">
        <pc:chgData name="Olivia Rutherford" userId="S::olivia.rutherford@communities.gov.uk::212f8419-7bf4-42a7-a601-df83daed2153" providerId="AD" clId="Web-{19E5A7FB-C12B-0D57-EB42-A42B79B03AD0}" dt="2021-06-15T10:49:42.818" v="28" actId="1076"/>
        <pc:sldMkLst>
          <pc:docMk/>
          <pc:sldMk cId="2873277107" sldId="270"/>
        </pc:sldMkLst>
        <pc:spChg chg="del">
          <ac:chgData name="Olivia Rutherford" userId="S::olivia.rutherford@communities.gov.uk::212f8419-7bf4-42a7-a601-df83daed2153" providerId="AD" clId="Web-{19E5A7FB-C12B-0D57-EB42-A42B79B03AD0}" dt="2021-06-15T10:48:48.285" v="24"/>
          <ac:spMkLst>
            <pc:docMk/>
            <pc:sldMk cId="2873277107" sldId="270"/>
            <ac:spMk id="2" creationId="{26F1F1FF-1C4B-4715-BD3B-64DCC1FBDA4E}"/>
          </ac:spMkLst>
        </pc:spChg>
        <pc:spChg chg="mod">
          <ac:chgData name="Olivia Rutherford" userId="S::olivia.rutherford@communities.gov.uk::212f8419-7bf4-42a7-a601-df83daed2153" providerId="AD" clId="Web-{19E5A7FB-C12B-0D57-EB42-A42B79B03AD0}" dt="2021-06-15T10:48:46.222" v="23" actId="20577"/>
          <ac:spMkLst>
            <pc:docMk/>
            <pc:sldMk cId="2873277107" sldId="270"/>
            <ac:spMk id="4" creationId="{BD1E5C81-5233-4FE6-939B-CD4C05FB729E}"/>
          </ac:spMkLst>
        </pc:spChg>
        <pc:picChg chg="add mod">
          <ac:chgData name="Olivia Rutherford" userId="S::olivia.rutherford@communities.gov.uk::212f8419-7bf4-42a7-a601-df83daed2153" providerId="AD" clId="Web-{19E5A7FB-C12B-0D57-EB42-A42B79B03AD0}" dt="2021-06-15T10:49:42.818" v="28" actId="1076"/>
          <ac:picMkLst>
            <pc:docMk/>
            <pc:sldMk cId="2873277107" sldId="270"/>
            <ac:picMk id="5" creationId="{664B7A06-E964-4C42-9DA6-5EBE92F18A5E}"/>
          </ac:picMkLst>
        </pc:picChg>
      </pc:sldChg>
    </pc:docChg>
  </pc:docChgLst>
  <pc:docChgLst>
    <pc:chgData name="Olivia Rutherford" userId="S::olivia.rutherford@communities.gov.uk::212f8419-7bf4-42a7-a601-df83daed2153" providerId="AD" clId="Web-{C482865F-35C2-A3A3-0FB8-A41DAAD22272}"/>
    <pc:docChg chg="modSld">
      <pc:chgData name="Olivia Rutherford" userId="S::olivia.rutherford@communities.gov.uk::212f8419-7bf4-42a7-a601-df83daed2153" providerId="AD" clId="Web-{C482865F-35C2-A3A3-0FB8-A41DAAD22272}" dt="2021-07-13T15:39:26.300" v="15" actId="20577"/>
      <pc:docMkLst>
        <pc:docMk/>
      </pc:docMkLst>
      <pc:sldChg chg="modSp">
        <pc:chgData name="Olivia Rutherford" userId="S::olivia.rutherford@communities.gov.uk::212f8419-7bf4-42a7-a601-df83daed2153" providerId="AD" clId="Web-{C482865F-35C2-A3A3-0FB8-A41DAAD22272}" dt="2021-07-13T15:39:26.300" v="15" actId="20577"/>
        <pc:sldMkLst>
          <pc:docMk/>
          <pc:sldMk cId="626975278" sldId="256"/>
        </pc:sldMkLst>
        <pc:spChg chg="mod">
          <ac:chgData name="Olivia Rutherford" userId="S::olivia.rutherford@communities.gov.uk::212f8419-7bf4-42a7-a601-df83daed2153" providerId="AD" clId="Web-{C482865F-35C2-A3A3-0FB8-A41DAAD22272}" dt="2021-07-13T15:39:26.300" v="15" actId="20577"/>
          <ac:spMkLst>
            <pc:docMk/>
            <pc:sldMk cId="626975278" sldId="256"/>
            <ac:spMk id="4" creationId="{02EC8E59-599E-45E3-8C48-DD1D130C544D}"/>
          </ac:spMkLst>
        </pc:spChg>
      </pc:sldChg>
      <pc:sldChg chg="modNotes">
        <pc:chgData name="Olivia Rutherford" userId="S::olivia.rutherford@communities.gov.uk::212f8419-7bf4-42a7-a601-df83daed2153" providerId="AD" clId="Web-{C482865F-35C2-A3A3-0FB8-A41DAAD22272}" dt="2021-07-13T14:41:01.022" v="11"/>
        <pc:sldMkLst>
          <pc:docMk/>
          <pc:sldMk cId="4115489292" sldId="264"/>
        </pc:sldMkLst>
      </pc:sldChg>
      <pc:sldChg chg="modSp">
        <pc:chgData name="Olivia Rutherford" userId="S::olivia.rutherford@communities.gov.uk::212f8419-7bf4-42a7-a601-df83daed2153" providerId="AD" clId="Web-{C482865F-35C2-A3A3-0FB8-A41DAAD22272}" dt="2021-07-13T14:36:17.907" v="8" actId="20577"/>
        <pc:sldMkLst>
          <pc:docMk/>
          <pc:sldMk cId="3064641596" sldId="269"/>
        </pc:sldMkLst>
        <pc:spChg chg="mod">
          <ac:chgData name="Olivia Rutherford" userId="S::olivia.rutherford@communities.gov.uk::212f8419-7bf4-42a7-a601-df83daed2153" providerId="AD" clId="Web-{C482865F-35C2-A3A3-0FB8-A41DAAD22272}" dt="2021-07-13T14:36:17.907" v="8" actId="20577"/>
          <ac:spMkLst>
            <pc:docMk/>
            <pc:sldMk cId="3064641596" sldId="269"/>
            <ac:spMk id="4" creationId="{EDEAE1E7-E2AC-485B-9A2C-FC626333CF45}"/>
          </ac:spMkLst>
        </pc:spChg>
      </pc:sldChg>
      <pc:sldChg chg="modNotes">
        <pc:chgData name="Olivia Rutherford" userId="S::olivia.rutherford@communities.gov.uk::212f8419-7bf4-42a7-a601-df83daed2153" providerId="AD" clId="Web-{C482865F-35C2-A3A3-0FB8-A41DAAD22272}" dt="2021-07-13T14:40:50.506" v="9"/>
        <pc:sldMkLst>
          <pc:docMk/>
          <pc:sldMk cId="2993726623" sldId="271"/>
        </pc:sldMkLst>
      </pc:sldChg>
    </pc:docChg>
  </pc:docChgLst>
  <pc:docChgLst>
    <pc:chgData name="Olivia Rutherford" userId="S::olivia.rutherford@communities.gov.uk::212f8419-7bf4-42a7-a601-df83daed2153" providerId="AD" clId="Web-{AD5B3CBE-41B5-DF05-0A74-3E1616C134F7}"/>
    <pc:docChg chg="addSld delSld modSld sldOrd">
      <pc:chgData name="Olivia Rutherford" userId="S::olivia.rutherford@communities.gov.uk::212f8419-7bf4-42a7-a601-df83daed2153" providerId="AD" clId="Web-{AD5B3CBE-41B5-DF05-0A74-3E1616C134F7}" dt="2021-07-12T15:08:45.079" v="180"/>
      <pc:docMkLst>
        <pc:docMk/>
      </pc:docMkLst>
      <pc:sldChg chg="addSp delSp modSp del">
        <pc:chgData name="Olivia Rutherford" userId="S::olivia.rutherford@communities.gov.uk::212f8419-7bf4-42a7-a601-df83daed2153" providerId="AD" clId="Web-{AD5B3CBE-41B5-DF05-0A74-3E1616C134F7}" dt="2021-07-12T13:08:36.125" v="8"/>
        <pc:sldMkLst>
          <pc:docMk/>
          <pc:sldMk cId="3006176637" sldId="259"/>
        </pc:sldMkLst>
        <pc:picChg chg="add del mod">
          <ac:chgData name="Olivia Rutherford" userId="S::olivia.rutherford@communities.gov.uk::212f8419-7bf4-42a7-a601-df83daed2153" providerId="AD" clId="Web-{AD5B3CBE-41B5-DF05-0A74-3E1616C134F7}" dt="2021-07-12T13:07:53.921" v="1"/>
          <ac:picMkLst>
            <pc:docMk/>
            <pc:sldMk cId="3006176637" sldId="259"/>
            <ac:picMk id="3" creationId="{2CD2A85F-6D28-4BC5-A8FD-57997271897A}"/>
          </ac:picMkLst>
        </pc:picChg>
      </pc:sldChg>
      <pc:sldChg chg="add del modNotes">
        <pc:chgData name="Olivia Rutherford" userId="S::olivia.rutherford@communities.gov.uk::212f8419-7bf4-42a7-a601-df83daed2153" providerId="AD" clId="Web-{AD5B3CBE-41B5-DF05-0A74-3E1616C134F7}" dt="2021-07-12T13:10:40.784" v="33"/>
        <pc:sldMkLst>
          <pc:docMk/>
          <pc:sldMk cId="3226428480" sldId="260"/>
        </pc:sldMkLst>
      </pc:sldChg>
      <pc:sldChg chg="addSp delSp modSp">
        <pc:chgData name="Olivia Rutherford" userId="S::olivia.rutherford@communities.gov.uk::212f8419-7bf4-42a7-a601-df83daed2153" providerId="AD" clId="Web-{AD5B3CBE-41B5-DF05-0A74-3E1616C134F7}" dt="2021-07-12T13:11:11.957" v="41" actId="14100"/>
        <pc:sldMkLst>
          <pc:docMk/>
          <pc:sldMk cId="2783017404" sldId="265"/>
        </pc:sldMkLst>
        <pc:spChg chg="mod">
          <ac:chgData name="Olivia Rutherford" userId="S::olivia.rutherford@communities.gov.uk::212f8419-7bf4-42a7-a601-df83daed2153" providerId="AD" clId="Web-{AD5B3CBE-41B5-DF05-0A74-3E1616C134F7}" dt="2021-07-12T13:11:04.753" v="38" actId="1076"/>
          <ac:spMkLst>
            <pc:docMk/>
            <pc:sldMk cId="2783017404" sldId="265"/>
            <ac:spMk id="5" creationId="{1C9C607B-B640-4C98-9432-07F803B92C51}"/>
          </ac:spMkLst>
        </pc:spChg>
        <pc:spChg chg="del mod">
          <ac:chgData name="Olivia Rutherford" userId="S::olivia.rutherford@communities.gov.uk::212f8419-7bf4-42a7-a601-df83daed2153" providerId="AD" clId="Web-{AD5B3CBE-41B5-DF05-0A74-3E1616C134F7}" dt="2021-07-12T13:10:58.566" v="36"/>
          <ac:spMkLst>
            <pc:docMk/>
            <pc:sldMk cId="2783017404" sldId="265"/>
            <ac:spMk id="6" creationId="{9F934D7F-8244-40F5-A131-08983243A6F2}"/>
          </ac:spMkLst>
        </pc:spChg>
        <pc:picChg chg="add mod">
          <ac:chgData name="Olivia Rutherford" userId="S::olivia.rutherford@communities.gov.uk::212f8419-7bf4-42a7-a601-df83daed2153" providerId="AD" clId="Web-{AD5B3CBE-41B5-DF05-0A74-3E1616C134F7}" dt="2021-07-12T13:11:11.957" v="41" actId="14100"/>
          <ac:picMkLst>
            <pc:docMk/>
            <pc:sldMk cId="2783017404" sldId="265"/>
            <ac:picMk id="2" creationId="{1ED38FAD-F32B-48CE-98E7-708499627E2E}"/>
          </ac:picMkLst>
        </pc:picChg>
      </pc:sldChg>
      <pc:sldChg chg="addSp delSp modSp">
        <pc:chgData name="Olivia Rutherford" userId="S::olivia.rutherford@communities.gov.uk::212f8419-7bf4-42a7-a601-df83daed2153" providerId="AD" clId="Web-{AD5B3CBE-41B5-DF05-0A74-3E1616C134F7}" dt="2021-07-12T15:01:06.145" v="84" actId="20577"/>
        <pc:sldMkLst>
          <pc:docMk/>
          <pc:sldMk cId="480496258" sldId="267"/>
        </pc:sldMkLst>
        <pc:spChg chg="del">
          <ac:chgData name="Olivia Rutherford" userId="S::olivia.rutherford@communities.gov.uk::212f8419-7bf4-42a7-a601-df83daed2153" providerId="AD" clId="Web-{AD5B3CBE-41B5-DF05-0A74-3E1616C134F7}" dt="2021-07-12T13:12:24.411" v="65"/>
          <ac:spMkLst>
            <pc:docMk/>
            <pc:sldMk cId="480496258" sldId="267"/>
            <ac:spMk id="3" creationId="{1593A40B-B7F4-43B3-AD69-CEE9AFD9B59D}"/>
          </ac:spMkLst>
        </pc:spChg>
        <pc:spChg chg="mod">
          <ac:chgData name="Olivia Rutherford" userId="S::olivia.rutherford@communities.gov.uk::212f8419-7bf4-42a7-a601-df83daed2153" providerId="AD" clId="Web-{AD5B3CBE-41B5-DF05-0A74-3E1616C134F7}" dt="2021-07-12T15:01:06.145" v="84" actId="20577"/>
          <ac:spMkLst>
            <pc:docMk/>
            <pc:sldMk cId="480496258" sldId="267"/>
            <ac:spMk id="4" creationId="{EDEAE1E7-E2AC-485B-9A2C-FC626333CF45}"/>
          </ac:spMkLst>
        </pc:spChg>
        <pc:picChg chg="add mod">
          <ac:chgData name="Olivia Rutherford" userId="S::olivia.rutherford@communities.gov.uk::212f8419-7bf4-42a7-a601-df83daed2153" providerId="AD" clId="Web-{AD5B3CBE-41B5-DF05-0A74-3E1616C134F7}" dt="2021-07-12T13:12:41.271" v="69" actId="1076"/>
          <ac:picMkLst>
            <pc:docMk/>
            <pc:sldMk cId="480496258" sldId="267"/>
            <ac:picMk id="5" creationId="{C462585A-A293-461F-B448-F9EF44AF3140}"/>
          </ac:picMkLst>
        </pc:picChg>
      </pc:sldChg>
      <pc:sldChg chg="addSp delSp modSp">
        <pc:chgData name="Olivia Rutherford" userId="S::olivia.rutherford@communities.gov.uk::212f8419-7bf4-42a7-a601-df83daed2153" providerId="AD" clId="Web-{AD5B3CBE-41B5-DF05-0A74-3E1616C134F7}" dt="2021-07-12T14:47:47.894" v="80" actId="1076"/>
        <pc:sldMkLst>
          <pc:docMk/>
          <pc:sldMk cId="2873277107" sldId="270"/>
        </pc:sldMkLst>
        <pc:picChg chg="add mod">
          <ac:chgData name="Olivia Rutherford" userId="S::olivia.rutherford@communities.gov.uk::212f8419-7bf4-42a7-a601-df83daed2153" providerId="AD" clId="Web-{AD5B3CBE-41B5-DF05-0A74-3E1616C134F7}" dt="2021-07-12T14:47:47.894" v="80" actId="1076"/>
          <ac:picMkLst>
            <pc:docMk/>
            <pc:sldMk cId="2873277107" sldId="270"/>
            <ac:picMk id="3" creationId="{78B274E5-2D01-4CF6-AAC1-AC00A1B82BF8}"/>
          </ac:picMkLst>
        </pc:picChg>
        <pc:picChg chg="del">
          <ac:chgData name="Olivia Rutherford" userId="S::olivia.rutherford@communities.gov.uk::212f8419-7bf4-42a7-a601-df83daed2153" providerId="AD" clId="Web-{AD5B3CBE-41B5-DF05-0A74-3E1616C134F7}" dt="2021-07-12T14:46:57.016" v="77"/>
          <ac:picMkLst>
            <pc:docMk/>
            <pc:sldMk cId="2873277107" sldId="270"/>
            <ac:picMk id="15" creationId="{DEE86791-2240-444A-88BF-74940F332478}"/>
          </ac:picMkLst>
        </pc:picChg>
      </pc:sldChg>
      <pc:sldChg chg="addSp delSp modSp">
        <pc:chgData name="Olivia Rutherford" userId="S::olivia.rutherford@communities.gov.uk::212f8419-7bf4-42a7-a601-df83daed2153" providerId="AD" clId="Web-{AD5B3CBE-41B5-DF05-0A74-3E1616C134F7}" dt="2021-07-12T13:11:35.270" v="49" actId="1076"/>
        <pc:sldMkLst>
          <pc:docMk/>
          <pc:sldMk cId="2993726623" sldId="271"/>
        </pc:sldMkLst>
        <pc:spChg chg="mod">
          <ac:chgData name="Olivia Rutherford" userId="S::olivia.rutherford@communities.gov.uk::212f8419-7bf4-42a7-a601-df83daed2153" providerId="AD" clId="Web-{AD5B3CBE-41B5-DF05-0A74-3E1616C134F7}" dt="2021-07-12T13:11:20.175" v="45" actId="1076"/>
          <ac:spMkLst>
            <pc:docMk/>
            <pc:sldMk cId="2993726623" sldId="271"/>
            <ac:spMk id="5" creationId="{1C9C607B-B640-4C98-9432-07F803B92C51}"/>
          </ac:spMkLst>
        </pc:spChg>
        <pc:spChg chg="del">
          <ac:chgData name="Olivia Rutherford" userId="S::olivia.rutherford@communities.gov.uk::212f8419-7bf4-42a7-a601-df83daed2153" providerId="AD" clId="Web-{AD5B3CBE-41B5-DF05-0A74-3E1616C134F7}" dt="2021-07-12T13:11:18.675" v="44"/>
          <ac:spMkLst>
            <pc:docMk/>
            <pc:sldMk cId="2993726623" sldId="271"/>
            <ac:spMk id="6" creationId="{9F934D7F-8244-40F5-A131-08983243A6F2}"/>
          </ac:spMkLst>
        </pc:spChg>
        <pc:picChg chg="add mod">
          <ac:chgData name="Olivia Rutherford" userId="S::olivia.rutherford@communities.gov.uk::212f8419-7bf4-42a7-a601-df83daed2153" providerId="AD" clId="Web-{AD5B3CBE-41B5-DF05-0A74-3E1616C134F7}" dt="2021-07-12T13:11:35.270" v="49" actId="1076"/>
          <ac:picMkLst>
            <pc:docMk/>
            <pc:sldMk cId="2993726623" sldId="271"/>
            <ac:picMk id="2" creationId="{507E05BA-548D-45E1-AB06-A414956322AE}"/>
          </ac:picMkLst>
        </pc:picChg>
      </pc:sldChg>
      <pc:sldChg chg="addSp delSp modSp">
        <pc:chgData name="Olivia Rutherford" userId="S::olivia.rutherford@communities.gov.uk::212f8419-7bf4-42a7-a601-df83daed2153" providerId="AD" clId="Web-{AD5B3CBE-41B5-DF05-0A74-3E1616C134F7}" dt="2021-07-12T13:11:59.942" v="56" actId="1076"/>
        <pc:sldMkLst>
          <pc:docMk/>
          <pc:sldMk cId="1681683996" sldId="272"/>
        </pc:sldMkLst>
        <pc:spChg chg="mod">
          <ac:chgData name="Olivia Rutherford" userId="S::olivia.rutherford@communities.gov.uk::212f8419-7bf4-42a7-a601-df83daed2153" providerId="AD" clId="Web-{AD5B3CBE-41B5-DF05-0A74-3E1616C134F7}" dt="2021-07-12T13:11:42.489" v="52" actId="1076"/>
          <ac:spMkLst>
            <pc:docMk/>
            <pc:sldMk cId="1681683996" sldId="272"/>
            <ac:spMk id="5" creationId="{1C9C607B-B640-4C98-9432-07F803B92C51}"/>
          </ac:spMkLst>
        </pc:spChg>
        <pc:spChg chg="del">
          <ac:chgData name="Olivia Rutherford" userId="S::olivia.rutherford@communities.gov.uk::212f8419-7bf4-42a7-a601-df83daed2153" providerId="AD" clId="Web-{AD5B3CBE-41B5-DF05-0A74-3E1616C134F7}" dt="2021-07-12T13:11:37.754" v="50"/>
          <ac:spMkLst>
            <pc:docMk/>
            <pc:sldMk cId="1681683996" sldId="272"/>
            <ac:spMk id="6" creationId="{9F934D7F-8244-40F5-A131-08983243A6F2}"/>
          </ac:spMkLst>
        </pc:spChg>
        <pc:picChg chg="add mod">
          <ac:chgData name="Olivia Rutherford" userId="S::olivia.rutherford@communities.gov.uk::212f8419-7bf4-42a7-a601-df83daed2153" providerId="AD" clId="Web-{AD5B3CBE-41B5-DF05-0A74-3E1616C134F7}" dt="2021-07-12T13:11:59.942" v="56" actId="1076"/>
          <ac:picMkLst>
            <pc:docMk/>
            <pc:sldMk cId="1681683996" sldId="272"/>
            <ac:picMk id="2" creationId="{3216FA89-1C68-4613-AE06-35EC5FFEAAF4}"/>
          </ac:picMkLst>
        </pc:picChg>
      </pc:sldChg>
      <pc:sldChg chg="addSp delSp modSp">
        <pc:chgData name="Olivia Rutherford" userId="S::olivia.rutherford@communities.gov.uk::212f8419-7bf4-42a7-a601-df83daed2153" providerId="AD" clId="Web-{AD5B3CBE-41B5-DF05-0A74-3E1616C134F7}" dt="2021-07-12T13:12:20.880" v="64" actId="1076"/>
        <pc:sldMkLst>
          <pc:docMk/>
          <pc:sldMk cId="982387767" sldId="273"/>
        </pc:sldMkLst>
        <pc:spChg chg="mod">
          <ac:chgData name="Olivia Rutherford" userId="S::olivia.rutherford@communities.gov.uk::212f8419-7bf4-42a7-a601-df83daed2153" providerId="AD" clId="Web-{AD5B3CBE-41B5-DF05-0A74-3E1616C134F7}" dt="2021-07-12T13:12:07.864" v="60" actId="1076"/>
          <ac:spMkLst>
            <pc:docMk/>
            <pc:sldMk cId="982387767" sldId="273"/>
            <ac:spMk id="5" creationId="{1C9C607B-B640-4C98-9432-07F803B92C51}"/>
          </ac:spMkLst>
        </pc:spChg>
        <pc:spChg chg="del">
          <ac:chgData name="Olivia Rutherford" userId="S::olivia.rutherford@communities.gov.uk::212f8419-7bf4-42a7-a601-df83daed2153" providerId="AD" clId="Web-{AD5B3CBE-41B5-DF05-0A74-3E1616C134F7}" dt="2021-07-12T13:12:03.239" v="57"/>
          <ac:spMkLst>
            <pc:docMk/>
            <pc:sldMk cId="982387767" sldId="273"/>
            <ac:spMk id="6" creationId="{9F934D7F-8244-40F5-A131-08983243A6F2}"/>
          </ac:spMkLst>
        </pc:spChg>
        <pc:picChg chg="add mod">
          <ac:chgData name="Olivia Rutherford" userId="S::olivia.rutherford@communities.gov.uk::212f8419-7bf4-42a7-a601-df83daed2153" providerId="AD" clId="Web-{AD5B3CBE-41B5-DF05-0A74-3E1616C134F7}" dt="2021-07-12T13:12:20.880" v="64" actId="1076"/>
          <ac:picMkLst>
            <pc:docMk/>
            <pc:sldMk cId="982387767" sldId="273"/>
            <ac:picMk id="2" creationId="{5D503CFA-2B19-4768-AADF-666C04385641}"/>
          </ac:picMkLst>
        </pc:picChg>
      </pc:sldChg>
      <pc:sldChg chg="add del">
        <pc:chgData name="Olivia Rutherford" userId="S::olivia.rutherford@communities.gov.uk::212f8419-7bf4-42a7-a601-df83daed2153" providerId="AD" clId="Web-{AD5B3CBE-41B5-DF05-0A74-3E1616C134F7}" dt="2021-07-12T13:10:42.440" v="34"/>
        <pc:sldMkLst>
          <pc:docMk/>
          <pc:sldMk cId="3932722633" sldId="274"/>
        </pc:sldMkLst>
      </pc:sldChg>
      <pc:sldChg chg="addSp delSp modSp new del mod setBg">
        <pc:chgData name="Olivia Rutherford" userId="S::olivia.rutherford@communities.gov.uk::212f8419-7bf4-42a7-a601-df83daed2153" providerId="AD" clId="Web-{AD5B3CBE-41B5-DF05-0A74-3E1616C134F7}" dt="2021-07-12T13:08:40.437" v="10"/>
        <pc:sldMkLst>
          <pc:docMk/>
          <pc:sldMk cId="3974317584" sldId="276"/>
        </pc:sldMkLst>
        <pc:spChg chg="del">
          <ac:chgData name="Olivia Rutherford" userId="S::olivia.rutherford@communities.gov.uk::212f8419-7bf4-42a7-a601-df83daed2153" providerId="AD" clId="Web-{AD5B3CBE-41B5-DF05-0A74-3E1616C134F7}" dt="2021-07-12T13:08:00.796" v="4"/>
          <ac:spMkLst>
            <pc:docMk/>
            <pc:sldMk cId="3974317584" sldId="276"/>
            <ac:spMk id="2" creationId="{2AC5A61E-E20E-4DAA-A9F4-6190E1507054}"/>
          </ac:spMkLst>
        </pc:spChg>
        <pc:spChg chg="del">
          <ac:chgData name="Olivia Rutherford" userId="S::olivia.rutherford@communities.gov.uk::212f8419-7bf4-42a7-a601-df83daed2153" providerId="AD" clId="Web-{AD5B3CBE-41B5-DF05-0A74-3E1616C134F7}" dt="2021-07-12T13:07:58.796" v="3"/>
          <ac:spMkLst>
            <pc:docMk/>
            <pc:sldMk cId="3974317584" sldId="276"/>
            <ac:spMk id="3" creationId="{AEFFE725-39B4-4852-99E3-EA17D463B157}"/>
          </ac:spMkLst>
        </pc:spChg>
        <pc:spChg chg="add">
          <ac:chgData name="Olivia Rutherford" userId="S::olivia.rutherford@communities.gov.uk::212f8419-7bf4-42a7-a601-df83daed2153" providerId="AD" clId="Web-{AD5B3CBE-41B5-DF05-0A74-3E1616C134F7}" dt="2021-07-12T13:08:00.796" v="4"/>
          <ac:spMkLst>
            <pc:docMk/>
            <pc:sldMk cId="3974317584" sldId="276"/>
            <ac:spMk id="9" creationId="{42A4FC2C-047E-45A5-965D-8E1E3BF09BC6}"/>
          </ac:spMkLst>
        </pc:spChg>
        <pc:picChg chg="add mod ord">
          <ac:chgData name="Olivia Rutherford" userId="S::olivia.rutherford@communities.gov.uk::212f8419-7bf4-42a7-a601-df83daed2153" providerId="AD" clId="Web-{AD5B3CBE-41B5-DF05-0A74-3E1616C134F7}" dt="2021-07-12T13:08:00.796" v="4"/>
          <ac:picMkLst>
            <pc:docMk/>
            <pc:sldMk cId="3974317584" sldId="276"/>
            <ac:picMk id="4" creationId="{02E5B2AD-5D98-48EB-B891-598907896445}"/>
          </ac:picMkLst>
        </pc:picChg>
      </pc:sldChg>
      <pc:sldChg chg="new del">
        <pc:chgData name="Olivia Rutherford" userId="S::olivia.rutherford@communities.gov.uk::212f8419-7bf4-42a7-a601-df83daed2153" providerId="AD" clId="Web-{AD5B3CBE-41B5-DF05-0A74-3E1616C134F7}" dt="2021-07-12T13:08:38.344" v="9"/>
        <pc:sldMkLst>
          <pc:docMk/>
          <pc:sldMk cId="3048544622" sldId="277"/>
        </pc:sldMkLst>
      </pc:sldChg>
      <pc:sldChg chg="add del ord">
        <pc:chgData name="Olivia Rutherford" userId="S::olivia.rutherford@communities.gov.uk::212f8419-7bf4-42a7-a601-df83daed2153" providerId="AD" clId="Web-{AD5B3CBE-41B5-DF05-0A74-3E1616C134F7}" dt="2021-07-12T14:44:57.884" v="76"/>
        <pc:sldMkLst>
          <pc:docMk/>
          <pc:sldMk cId="1423224524" sldId="278"/>
        </pc:sldMkLst>
      </pc:sldChg>
      <pc:sldChg chg="new del">
        <pc:chgData name="Olivia Rutherford" userId="S::olivia.rutherford@communities.gov.uk::212f8419-7bf4-42a7-a601-df83daed2153" providerId="AD" clId="Web-{AD5B3CBE-41B5-DF05-0A74-3E1616C134F7}" dt="2021-07-12T13:08:52.109" v="14"/>
        <pc:sldMkLst>
          <pc:docMk/>
          <pc:sldMk cId="726752343" sldId="279"/>
        </pc:sldMkLst>
      </pc:sldChg>
      <pc:sldChg chg="new del">
        <pc:chgData name="Olivia Rutherford" userId="S::olivia.rutherford@communities.gov.uk::212f8419-7bf4-42a7-a601-df83daed2153" providerId="AD" clId="Web-{AD5B3CBE-41B5-DF05-0A74-3E1616C134F7}" dt="2021-07-12T13:10:39.129" v="32"/>
        <pc:sldMkLst>
          <pc:docMk/>
          <pc:sldMk cId="3964927790" sldId="279"/>
        </pc:sldMkLst>
      </pc:sldChg>
      <pc:sldChg chg="addSp delSp modSp add del ord modNotes">
        <pc:chgData name="Olivia Rutherford" userId="S::olivia.rutherford@communities.gov.uk::212f8419-7bf4-42a7-a601-df83daed2153" providerId="AD" clId="Web-{AD5B3CBE-41B5-DF05-0A74-3E1616C134F7}" dt="2021-07-12T15:08:45.079" v="180"/>
        <pc:sldMkLst>
          <pc:docMk/>
          <pc:sldMk cId="580130511" sldId="280"/>
        </pc:sldMkLst>
        <pc:spChg chg="del">
          <ac:chgData name="Olivia Rutherford" userId="S::olivia.rutherford@communities.gov.uk::212f8419-7bf4-42a7-a601-df83daed2153" providerId="AD" clId="Web-{AD5B3CBE-41B5-DF05-0A74-3E1616C134F7}" dt="2021-07-12T13:09:14.516" v="20"/>
          <ac:spMkLst>
            <pc:docMk/>
            <pc:sldMk cId="580130511" sldId="280"/>
            <ac:spMk id="7" creationId="{59538C50-D0BB-4ACB-9EBB-492A7B9E5F6F}"/>
          </ac:spMkLst>
        </pc:spChg>
        <pc:spChg chg="add del mod">
          <ac:chgData name="Olivia Rutherford" userId="S::olivia.rutherford@communities.gov.uk::212f8419-7bf4-42a7-a601-df83daed2153" providerId="AD" clId="Web-{AD5B3CBE-41B5-DF05-0A74-3E1616C134F7}" dt="2021-07-12T13:09:59.486" v="25"/>
          <ac:spMkLst>
            <pc:docMk/>
            <pc:sldMk cId="580130511" sldId="280"/>
            <ac:spMk id="8" creationId="{733EACB9-2F14-438F-80AB-14DE89EF226E}"/>
          </ac:spMkLst>
        </pc:spChg>
        <pc:spChg chg="add mod">
          <ac:chgData name="Olivia Rutherford" userId="S::olivia.rutherford@communities.gov.uk::212f8419-7bf4-42a7-a601-df83daed2153" providerId="AD" clId="Web-{AD5B3CBE-41B5-DF05-0A74-3E1616C134F7}" dt="2021-07-12T13:09:54.830" v="24" actId="20577"/>
          <ac:spMkLst>
            <pc:docMk/>
            <pc:sldMk cId="580130511" sldId="280"/>
            <ac:spMk id="9" creationId="{E8FF2566-427C-4FF5-9303-042E8ABFB7CB}"/>
          </ac:spMkLst>
        </pc:spChg>
      </pc:sldChg>
      <pc:sldChg chg="add">
        <pc:chgData name="Olivia Rutherford" userId="S::olivia.rutherford@communities.gov.uk::212f8419-7bf4-42a7-a601-df83daed2153" providerId="AD" clId="Web-{AD5B3CBE-41B5-DF05-0A74-3E1616C134F7}" dt="2021-07-12T14:44:52.181" v="75"/>
        <pc:sldMkLst>
          <pc:docMk/>
          <pc:sldMk cId="1884571184" sldId="281"/>
        </pc:sldMkLst>
      </pc:sldChg>
      <pc:sldChg chg="addSp delSp modSp new mod setBg modNotes">
        <pc:chgData name="Olivia Rutherford" userId="S::olivia.rutherford@communities.gov.uk::212f8419-7bf4-42a7-a601-df83daed2153" providerId="AD" clId="Web-{AD5B3CBE-41B5-DF05-0A74-3E1616C134F7}" dt="2021-07-12T15:08:42.016" v="179"/>
        <pc:sldMkLst>
          <pc:docMk/>
          <pc:sldMk cId="397002615" sldId="282"/>
        </pc:sldMkLst>
        <pc:spChg chg="del">
          <ac:chgData name="Olivia Rutherford" userId="S::olivia.rutherford@communities.gov.uk::212f8419-7bf4-42a7-a601-df83daed2153" providerId="AD" clId="Web-{AD5B3CBE-41B5-DF05-0A74-3E1616C134F7}" dt="2021-07-12T15:04:40.455" v="87"/>
          <ac:spMkLst>
            <pc:docMk/>
            <pc:sldMk cId="397002615" sldId="282"/>
            <ac:spMk id="2" creationId="{29F5B5C8-82FA-43D2-B6C0-1591BD5A4240}"/>
          </ac:spMkLst>
        </pc:spChg>
        <pc:spChg chg="del">
          <ac:chgData name="Olivia Rutherford" userId="S::olivia.rutherford@communities.gov.uk::212f8419-7bf4-42a7-a601-df83daed2153" providerId="AD" clId="Web-{AD5B3CBE-41B5-DF05-0A74-3E1616C134F7}" dt="2021-07-12T15:04:40.080" v="86"/>
          <ac:spMkLst>
            <pc:docMk/>
            <pc:sldMk cId="397002615" sldId="282"/>
            <ac:spMk id="3" creationId="{C5CDC7B2-9C42-4582-9FED-2F1C1533AA5A}"/>
          </ac:spMkLst>
        </pc:spChg>
        <pc:spChg chg="add del">
          <ac:chgData name="Olivia Rutherford" userId="S::olivia.rutherford@communities.gov.uk::212f8419-7bf4-42a7-a601-df83daed2153" providerId="AD" clId="Web-{AD5B3CBE-41B5-DF05-0A74-3E1616C134F7}" dt="2021-07-12T15:04:45.096" v="89"/>
          <ac:spMkLst>
            <pc:docMk/>
            <pc:sldMk cId="397002615" sldId="282"/>
            <ac:spMk id="4" creationId="{62DE6974-BCD6-46AA-8576-7DF8195A15F5}"/>
          </ac:spMkLst>
        </pc:spChg>
        <pc:spChg chg="add mod">
          <ac:chgData name="Olivia Rutherford" userId="S::olivia.rutherford@communities.gov.uk::212f8419-7bf4-42a7-a601-df83daed2153" providerId="AD" clId="Web-{AD5B3CBE-41B5-DF05-0A74-3E1616C134F7}" dt="2021-07-12T15:08:20.046" v="175" actId="20577"/>
          <ac:spMkLst>
            <pc:docMk/>
            <pc:sldMk cId="397002615" sldId="282"/>
            <ac:spMk id="5" creationId="{6BDC2E59-B166-44ED-A593-7A71481BF549}"/>
          </ac:spMkLst>
        </pc:spChg>
        <pc:picChg chg="add mod">
          <ac:chgData name="Olivia Rutherford" userId="S::olivia.rutherford@communities.gov.uk::212f8419-7bf4-42a7-a601-df83daed2153" providerId="AD" clId="Web-{AD5B3CBE-41B5-DF05-0A74-3E1616C134F7}" dt="2021-07-12T15:08:02.264" v="166" actId="14100"/>
          <ac:picMkLst>
            <pc:docMk/>
            <pc:sldMk cId="397002615" sldId="282"/>
            <ac:picMk id="6" creationId="{2903C751-009F-46F9-9DE3-A1954F381A7E}"/>
          </ac:picMkLst>
        </pc:picChg>
      </pc:sldChg>
    </pc:docChg>
  </pc:docChgLst>
  <pc:docChgLst>
    <pc:chgData name="Olivia Rutherford" userId="S::olivia.rutherford@communities.gov.uk::212f8419-7bf4-42a7-a601-df83daed2153" providerId="AD" clId="Web-{13EF8845-6AFE-F114-232B-AEE3D13137DA}"/>
    <pc:docChg chg="modSld">
      <pc:chgData name="Olivia Rutherford" userId="S::olivia.rutherford@communities.gov.uk::212f8419-7bf4-42a7-a601-df83daed2153" providerId="AD" clId="Web-{13EF8845-6AFE-F114-232B-AEE3D13137DA}" dt="2021-06-16T15:13:06.532" v="5" actId="20577"/>
      <pc:docMkLst>
        <pc:docMk/>
      </pc:docMkLst>
      <pc:sldChg chg="modSp">
        <pc:chgData name="Olivia Rutherford" userId="S::olivia.rutherford@communities.gov.uk::212f8419-7bf4-42a7-a601-df83daed2153" providerId="AD" clId="Web-{13EF8845-6AFE-F114-232B-AEE3D13137DA}" dt="2021-06-16T15:13:06.532" v="5" actId="20577"/>
        <pc:sldMkLst>
          <pc:docMk/>
          <pc:sldMk cId="166585624" sldId="257"/>
        </pc:sldMkLst>
        <pc:spChg chg="mod">
          <ac:chgData name="Olivia Rutherford" userId="S::olivia.rutherford@communities.gov.uk::212f8419-7bf4-42a7-a601-df83daed2153" providerId="AD" clId="Web-{13EF8845-6AFE-F114-232B-AEE3D13137DA}" dt="2021-06-16T15:13:06.532" v="5" actId="20577"/>
          <ac:spMkLst>
            <pc:docMk/>
            <pc:sldMk cId="166585624" sldId="257"/>
            <ac:spMk id="9" creationId="{24E2F661-5A03-496B-A6F2-1257E01B0B97}"/>
          </ac:spMkLst>
        </pc:spChg>
      </pc:sldChg>
      <pc:sldChg chg="modSp">
        <pc:chgData name="Olivia Rutherford" userId="S::olivia.rutherford@communities.gov.uk::212f8419-7bf4-42a7-a601-df83daed2153" providerId="AD" clId="Web-{13EF8845-6AFE-F114-232B-AEE3D13137DA}" dt="2021-06-16T15:12:52.750" v="3" actId="20577"/>
        <pc:sldMkLst>
          <pc:docMk/>
          <pc:sldMk cId="2408345090" sldId="262"/>
        </pc:sldMkLst>
        <pc:spChg chg="mod">
          <ac:chgData name="Olivia Rutherford" userId="S::olivia.rutherford@communities.gov.uk::212f8419-7bf4-42a7-a601-df83daed2153" providerId="AD" clId="Web-{13EF8845-6AFE-F114-232B-AEE3D13137DA}" dt="2021-06-16T15:12:52.750" v="3" actId="20577"/>
          <ac:spMkLst>
            <pc:docMk/>
            <pc:sldMk cId="2408345090" sldId="262"/>
            <ac:spMk id="4" creationId="{702DA2A6-83EA-44FC-A73A-C2266839D2DB}"/>
          </ac:spMkLst>
        </pc:spChg>
      </pc:sldChg>
    </pc:docChg>
  </pc:docChgLst>
  <pc:docChgLst>
    <pc:chgData name="Olivia Rutherford" userId="S::olivia.rutherford@communities.gov.uk::212f8419-7bf4-42a7-a601-df83daed2153" providerId="AD" clId="Web-{6E066F74-7F6F-A8FF-5AA0-4753F3EED443}"/>
    <pc:docChg chg="modSld">
      <pc:chgData name="Olivia Rutherford" userId="S::olivia.rutherford@communities.gov.uk::212f8419-7bf4-42a7-a601-df83daed2153" providerId="AD" clId="Web-{6E066F74-7F6F-A8FF-5AA0-4753F3EED443}" dt="2021-06-09T09:32:39.336" v="279" actId="1076"/>
      <pc:docMkLst>
        <pc:docMk/>
      </pc:docMkLst>
      <pc:sldChg chg="addSp delSp modSp">
        <pc:chgData name="Olivia Rutherford" userId="S::olivia.rutherford@communities.gov.uk::212f8419-7bf4-42a7-a601-df83daed2153" providerId="AD" clId="Web-{6E066F74-7F6F-A8FF-5AA0-4753F3EED443}" dt="2021-06-09T09:32:39.336" v="279" actId="1076"/>
        <pc:sldMkLst>
          <pc:docMk/>
          <pc:sldMk cId="166585624" sldId="257"/>
        </pc:sldMkLst>
        <pc:spChg chg="del">
          <ac:chgData name="Olivia Rutherford" userId="S::olivia.rutherford@communities.gov.uk::212f8419-7bf4-42a7-a601-df83daed2153" providerId="AD" clId="Web-{6E066F74-7F6F-A8FF-5AA0-4753F3EED443}" dt="2021-06-09T09:30:48.204" v="270"/>
          <ac:spMkLst>
            <pc:docMk/>
            <pc:sldMk cId="166585624" sldId="257"/>
            <ac:spMk id="3" creationId="{691EF862-7364-4C29-9537-1882B080AA03}"/>
          </ac:spMkLst>
        </pc:spChg>
        <pc:spChg chg="mod">
          <ac:chgData name="Olivia Rutherford" userId="S::olivia.rutherford@communities.gov.uk::212f8419-7bf4-42a7-a601-df83daed2153" providerId="AD" clId="Web-{6E066F74-7F6F-A8FF-5AA0-4753F3EED443}" dt="2021-06-09T09:00:54.396" v="8" actId="20577"/>
          <ac:spMkLst>
            <pc:docMk/>
            <pc:sldMk cId="166585624" sldId="257"/>
            <ac:spMk id="9" creationId="{24E2F661-5A03-496B-A6F2-1257E01B0B97}"/>
          </ac:spMkLst>
        </pc:spChg>
        <pc:picChg chg="add del mod">
          <ac:chgData name="Olivia Rutherford" userId="S::olivia.rutherford@communities.gov.uk::212f8419-7bf4-42a7-a601-df83daed2153" providerId="AD" clId="Web-{6E066F74-7F6F-A8FF-5AA0-4753F3EED443}" dt="2021-06-09T09:31:35.832" v="275"/>
          <ac:picMkLst>
            <pc:docMk/>
            <pc:sldMk cId="166585624" sldId="257"/>
            <ac:picMk id="2" creationId="{A552AC10-2F18-4547-85D5-15EBA40B246F}"/>
          </ac:picMkLst>
        </pc:picChg>
        <pc:picChg chg="add del mod">
          <ac:chgData name="Olivia Rutherford" userId="S::olivia.rutherford@communities.gov.uk::212f8419-7bf4-42a7-a601-df83daed2153" providerId="AD" clId="Web-{6E066F74-7F6F-A8FF-5AA0-4753F3EED443}" dt="2021-06-09T09:32:28.898" v="277"/>
          <ac:picMkLst>
            <pc:docMk/>
            <pc:sldMk cId="166585624" sldId="257"/>
            <ac:picMk id="10" creationId="{F0BF31D8-E717-4BFB-BA61-8D15100D73BE}"/>
          </ac:picMkLst>
        </pc:picChg>
        <pc:picChg chg="add mod">
          <ac:chgData name="Olivia Rutherford" userId="S::olivia.rutherford@communities.gov.uk::212f8419-7bf4-42a7-a601-df83daed2153" providerId="AD" clId="Web-{6E066F74-7F6F-A8FF-5AA0-4753F3EED443}" dt="2021-06-09T09:32:39.336" v="279" actId="1076"/>
          <ac:picMkLst>
            <pc:docMk/>
            <pc:sldMk cId="166585624" sldId="257"/>
            <ac:picMk id="11" creationId="{0B5DDA69-63DB-492C-8D56-29FE50131E73}"/>
          </ac:picMkLst>
        </pc:picChg>
      </pc:sldChg>
      <pc:sldChg chg="addSp modSp">
        <pc:chgData name="Olivia Rutherford" userId="S::olivia.rutherford@communities.gov.uk::212f8419-7bf4-42a7-a601-df83daed2153" providerId="AD" clId="Web-{6E066F74-7F6F-A8FF-5AA0-4753F3EED443}" dt="2021-06-09T09:29:45.232" v="269" actId="14100"/>
        <pc:sldMkLst>
          <pc:docMk/>
          <pc:sldMk cId="3006176637" sldId="259"/>
        </pc:sldMkLst>
        <pc:spChg chg="add mod">
          <ac:chgData name="Olivia Rutherford" userId="S::olivia.rutherford@communities.gov.uk::212f8419-7bf4-42a7-a601-df83daed2153" providerId="AD" clId="Web-{6E066F74-7F6F-A8FF-5AA0-4753F3EED443}" dt="2021-06-09T09:29:45.232" v="269" actId="14100"/>
          <ac:spMkLst>
            <pc:docMk/>
            <pc:sldMk cId="3006176637" sldId="259"/>
            <ac:spMk id="2" creationId="{087B29BB-DACD-4CDF-8F9A-0BD07DA39FD5}"/>
          </ac:spMkLst>
        </pc:spChg>
      </pc:sldChg>
      <pc:sldChg chg="modNotes">
        <pc:chgData name="Olivia Rutherford" userId="S::olivia.rutherford@communities.gov.uk::212f8419-7bf4-42a7-a601-df83daed2153" providerId="AD" clId="Web-{6E066F74-7F6F-A8FF-5AA0-4753F3EED443}" dt="2021-06-09T09:01:22.351" v="11"/>
        <pc:sldMkLst>
          <pc:docMk/>
          <pc:sldMk cId="3226428480" sldId="260"/>
        </pc:sldMkLst>
      </pc:sldChg>
      <pc:sldChg chg="modSp">
        <pc:chgData name="Olivia Rutherford" userId="S::olivia.rutherford@communities.gov.uk::212f8419-7bf4-42a7-a601-df83daed2153" providerId="AD" clId="Web-{6E066F74-7F6F-A8FF-5AA0-4753F3EED443}" dt="2021-06-09T09:03:31.702" v="33" actId="20577"/>
        <pc:sldMkLst>
          <pc:docMk/>
          <pc:sldMk cId="1736501188" sldId="261"/>
        </pc:sldMkLst>
        <pc:spChg chg="mod">
          <ac:chgData name="Olivia Rutherford" userId="S::olivia.rutherford@communities.gov.uk::212f8419-7bf4-42a7-a601-df83daed2153" providerId="AD" clId="Web-{6E066F74-7F6F-A8FF-5AA0-4753F3EED443}" dt="2021-06-09T09:02:41.543" v="17" actId="20577"/>
          <ac:spMkLst>
            <pc:docMk/>
            <pc:sldMk cId="1736501188" sldId="261"/>
            <ac:spMk id="5" creationId="{77ABD4E4-FDAD-4B14-9A83-2826B724C966}"/>
          </ac:spMkLst>
        </pc:spChg>
        <pc:spChg chg="mod">
          <ac:chgData name="Olivia Rutherford" userId="S::olivia.rutherford@communities.gov.uk::212f8419-7bf4-42a7-a601-df83daed2153" providerId="AD" clId="Web-{6E066F74-7F6F-A8FF-5AA0-4753F3EED443}" dt="2021-06-09T09:03:31.702" v="33" actId="20577"/>
          <ac:spMkLst>
            <pc:docMk/>
            <pc:sldMk cId="1736501188" sldId="261"/>
            <ac:spMk id="7" creationId="{6D48BF7D-3DBA-42EF-8284-F096CDBB98BF}"/>
          </ac:spMkLst>
        </pc:spChg>
      </pc:sldChg>
      <pc:sldChg chg="modSp">
        <pc:chgData name="Olivia Rutherford" userId="S::olivia.rutherford@communities.gov.uk::212f8419-7bf4-42a7-a601-df83daed2153" providerId="AD" clId="Web-{6E066F74-7F6F-A8FF-5AA0-4753F3EED443}" dt="2021-06-09T09:04:06.970" v="36" actId="20577"/>
        <pc:sldMkLst>
          <pc:docMk/>
          <pc:sldMk cId="2408345090" sldId="262"/>
        </pc:sldMkLst>
        <pc:spChg chg="mod">
          <ac:chgData name="Olivia Rutherford" userId="S::olivia.rutherford@communities.gov.uk::212f8419-7bf4-42a7-a601-df83daed2153" providerId="AD" clId="Web-{6E066F74-7F6F-A8FF-5AA0-4753F3EED443}" dt="2021-06-09T09:04:06.970" v="36" actId="20577"/>
          <ac:spMkLst>
            <pc:docMk/>
            <pc:sldMk cId="2408345090" sldId="262"/>
            <ac:spMk id="4" creationId="{702DA2A6-83EA-44FC-A73A-C2266839D2DB}"/>
          </ac:spMkLst>
        </pc:spChg>
      </pc:sldChg>
      <pc:sldChg chg="modSp">
        <pc:chgData name="Olivia Rutherford" userId="S::olivia.rutherford@communities.gov.uk::212f8419-7bf4-42a7-a601-df83daed2153" providerId="AD" clId="Web-{6E066F74-7F6F-A8FF-5AA0-4753F3EED443}" dt="2021-06-09T09:06:26.915" v="71" actId="20577"/>
        <pc:sldMkLst>
          <pc:docMk/>
          <pc:sldMk cId="2606840499" sldId="263"/>
        </pc:sldMkLst>
        <pc:spChg chg="mod">
          <ac:chgData name="Olivia Rutherford" userId="S::olivia.rutherford@communities.gov.uk::212f8419-7bf4-42a7-a601-df83daed2153" providerId="AD" clId="Web-{6E066F74-7F6F-A8FF-5AA0-4753F3EED443}" dt="2021-06-09T09:06:26.915" v="71" actId="20577"/>
          <ac:spMkLst>
            <pc:docMk/>
            <pc:sldMk cId="2606840499" sldId="263"/>
            <ac:spMk id="4" creationId="{E44845DE-6427-4E3F-BCAE-AFB4B2711E24}"/>
          </ac:spMkLst>
        </pc:spChg>
      </pc:sldChg>
      <pc:sldChg chg="modSp">
        <pc:chgData name="Olivia Rutherford" userId="S::olivia.rutherford@communities.gov.uk::212f8419-7bf4-42a7-a601-df83daed2153" providerId="AD" clId="Web-{6E066F74-7F6F-A8FF-5AA0-4753F3EED443}" dt="2021-06-09T09:07:11.387" v="74" actId="20577"/>
        <pc:sldMkLst>
          <pc:docMk/>
          <pc:sldMk cId="4115489292" sldId="264"/>
        </pc:sldMkLst>
        <pc:spChg chg="mod">
          <ac:chgData name="Olivia Rutherford" userId="S::olivia.rutherford@communities.gov.uk::212f8419-7bf4-42a7-a601-df83daed2153" providerId="AD" clId="Web-{6E066F74-7F6F-A8FF-5AA0-4753F3EED443}" dt="2021-06-09T09:07:11.387" v="74" actId="20577"/>
          <ac:spMkLst>
            <pc:docMk/>
            <pc:sldMk cId="4115489292" sldId="264"/>
            <ac:spMk id="5" creationId="{74107A29-46CC-46EA-97C9-08156E39C2B7}"/>
          </ac:spMkLst>
        </pc:spChg>
      </pc:sldChg>
      <pc:sldChg chg="addSp modSp">
        <pc:chgData name="Olivia Rutherford" userId="S::olivia.rutherford@communities.gov.uk::212f8419-7bf4-42a7-a601-df83daed2153" providerId="AD" clId="Web-{6E066F74-7F6F-A8FF-5AA0-4753F3EED443}" dt="2021-06-09T09:07:51.873" v="84" actId="20577"/>
        <pc:sldMkLst>
          <pc:docMk/>
          <pc:sldMk cId="2783017404" sldId="265"/>
        </pc:sldMkLst>
        <pc:spChg chg="mod">
          <ac:chgData name="Olivia Rutherford" userId="S::olivia.rutherford@communities.gov.uk::212f8419-7bf4-42a7-a601-df83daed2153" providerId="AD" clId="Web-{6E066F74-7F6F-A8FF-5AA0-4753F3EED443}" dt="2021-06-09T09:07:28.216" v="77" actId="20577"/>
          <ac:spMkLst>
            <pc:docMk/>
            <pc:sldMk cId="2783017404" sldId="265"/>
            <ac:spMk id="4" creationId="{516BC8D6-5D45-45C4-87F2-2358D12A9EFD}"/>
          </ac:spMkLst>
        </pc:spChg>
        <pc:spChg chg="mod">
          <ac:chgData name="Olivia Rutherford" userId="S::olivia.rutherford@communities.gov.uk::212f8419-7bf4-42a7-a601-df83daed2153" providerId="AD" clId="Web-{6E066F74-7F6F-A8FF-5AA0-4753F3EED443}" dt="2021-06-09T09:07:19.778" v="75" actId="1076"/>
          <ac:spMkLst>
            <pc:docMk/>
            <pc:sldMk cId="2783017404" sldId="265"/>
            <ac:spMk id="6" creationId="{9F934D7F-8244-40F5-A131-08983243A6F2}"/>
          </ac:spMkLst>
        </pc:spChg>
        <pc:spChg chg="mod">
          <ac:chgData name="Olivia Rutherford" userId="S::olivia.rutherford@communities.gov.uk::212f8419-7bf4-42a7-a601-df83daed2153" providerId="AD" clId="Web-{6E066F74-7F6F-A8FF-5AA0-4753F3EED443}" dt="2021-06-09T09:07:34.263" v="78" actId="1076"/>
          <ac:spMkLst>
            <pc:docMk/>
            <pc:sldMk cId="2783017404" sldId="265"/>
            <ac:spMk id="7" creationId="{102C5F02-3950-47DF-AE4C-BC02DE8220A7}"/>
          </ac:spMkLst>
        </pc:spChg>
        <pc:spChg chg="add mod">
          <ac:chgData name="Olivia Rutherford" userId="S::olivia.rutherford@communities.gov.uk::212f8419-7bf4-42a7-a601-df83daed2153" providerId="AD" clId="Web-{6E066F74-7F6F-A8FF-5AA0-4753F3EED443}" dt="2021-06-09T09:07:43.123" v="81" actId="20577"/>
          <ac:spMkLst>
            <pc:docMk/>
            <pc:sldMk cId="2783017404" sldId="265"/>
            <ac:spMk id="8" creationId="{93C81C76-3B91-4AD4-860D-4BF5246E7234}"/>
          </ac:spMkLst>
        </pc:spChg>
        <pc:spChg chg="add mod">
          <ac:chgData name="Olivia Rutherford" userId="S::olivia.rutherford@communities.gov.uk::212f8419-7bf4-42a7-a601-df83daed2153" providerId="AD" clId="Web-{6E066F74-7F6F-A8FF-5AA0-4753F3EED443}" dt="2021-06-09T09:07:51.873" v="84" actId="20577"/>
          <ac:spMkLst>
            <pc:docMk/>
            <pc:sldMk cId="2783017404" sldId="265"/>
            <ac:spMk id="9" creationId="{807BD116-9DA5-4DCB-B573-8AC656D4476B}"/>
          </ac:spMkLst>
        </pc:spChg>
      </pc:sldChg>
      <pc:sldChg chg="modSp">
        <pc:chgData name="Olivia Rutherford" userId="S::olivia.rutherford@communities.gov.uk::212f8419-7bf4-42a7-a601-df83daed2153" providerId="AD" clId="Web-{6E066F74-7F6F-A8FF-5AA0-4753F3EED443}" dt="2021-06-09T09:08:39.970" v="86" actId="20577"/>
        <pc:sldMkLst>
          <pc:docMk/>
          <pc:sldMk cId="480496258" sldId="267"/>
        </pc:sldMkLst>
        <pc:spChg chg="mod">
          <ac:chgData name="Olivia Rutherford" userId="S::olivia.rutherford@communities.gov.uk::212f8419-7bf4-42a7-a601-df83daed2153" providerId="AD" clId="Web-{6E066F74-7F6F-A8FF-5AA0-4753F3EED443}" dt="2021-06-09T09:08:39.970" v="86" actId="20577"/>
          <ac:spMkLst>
            <pc:docMk/>
            <pc:sldMk cId="480496258" sldId="267"/>
            <ac:spMk id="4" creationId="{EDEAE1E7-E2AC-485B-9A2C-FC626333CF45}"/>
          </ac:spMkLst>
        </pc:spChg>
      </pc:sldChg>
      <pc:sldChg chg="modSp">
        <pc:chgData name="Olivia Rutherford" userId="S::olivia.rutherford@communities.gov.uk::212f8419-7bf4-42a7-a601-df83daed2153" providerId="AD" clId="Web-{6E066F74-7F6F-A8FF-5AA0-4753F3EED443}" dt="2021-06-09T09:09:25.254" v="125" actId="20577"/>
        <pc:sldMkLst>
          <pc:docMk/>
          <pc:sldMk cId="3064641596" sldId="269"/>
        </pc:sldMkLst>
        <pc:spChg chg="mod">
          <ac:chgData name="Olivia Rutherford" userId="S::olivia.rutherford@communities.gov.uk::212f8419-7bf4-42a7-a601-df83daed2153" providerId="AD" clId="Web-{6E066F74-7F6F-A8FF-5AA0-4753F3EED443}" dt="2021-06-09T09:09:25.254" v="125" actId="20577"/>
          <ac:spMkLst>
            <pc:docMk/>
            <pc:sldMk cId="3064641596" sldId="269"/>
            <ac:spMk id="4" creationId="{EDEAE1E7-E2AC-485B-9A2C-FC626333CF45}"/>
          </ac:spMkLst>
        </pc:spChg>
      </pc:sldChg>
    </pc:docChg>
  </pc:docChgLst>
  <pc:docChgLst>
    <pc:chgData name="Olivia Rutherford" userId="S::olivia.rutherford@communities.gov.uk::212f8419-7bf4-42a7-a601-df83daed2153" providerId="AD" clId="Web-{0276BF54-750B-778B-404E-74664065D9CD}"/>
    <pc:docChg chg="addSld delSld modSld sldOrd addMainMaster modMainMaster">
      <pc:chgData name="Olivia Rutherford" userId="S::olivia.rutherford@communities.gov.uk::212f8419-7bf4-42a7-a601-df83daed2153" providerId="AD" clId="Web-{0276BF54-750B-778B-404E-74664065D9CD}" dt="2021-07-21T12:36:52.454" v="14" actId="20577"/>
      <pc:docMkLst>
        <pc:docMk/>
      </pc:docMkLst>
      <pc:sldChg chg="modSp">
        <pc:chgData name="Olivia Rutherford" userId="S::olivia.rutherford@communities.gov.uk::212f8419-7bf4-42a7-a601-df83daed2153" providerId="AD" clId="Web-{0276BF54-750B-778B-404E-74664065D9CD}" dt="2021-07-21T12:36:52.454" v="14" actId="20577"/>
        <pc:sldMkLst>
          <pc:docMk/>
          <pc:sldMk cId="2783017404" sldId="265"/>
        </pc:sldMkLst>
        <pc:spChg chg="mod">
          <ac:chgData name="Olivia Rutherford" userId="S::olivia.rutherford@communities.gov.uk::212f8419-7bf4-42a7-a601-df83daed2153" providerId="AD" clId="Web-{0276BF54-750B-778B-404E-74664065D9CD}" dt="2021-07-21T12:36:52.454" v="14" actId="20577"/>
          <ac:spMkLst>
            <pc:docMk/>
            <pc:sldMk cId="2783017404" sldId="265"/>
            <ac:spMk id="4" creationId="{516BC8D6-5D45-45C4-87F2-2358D12A9EFD}"/>
          </ac:spMkLst>
        </pc:spChg>
      </pc:sldChg>
      <pc:sldChg chg="modSp">
        <pc:chgData name="Olivia Rutherford" userId="S::olivia.rutherford@communities.gov.uk::212f8419-7bf4-42a7-a601-df83daed2153" providerId="AD" clId="Web-{0276BF54-750B-778B-404E-74664065D9CD}" dt="2021-07-21T12:36:05.093" v="9" actId="20577"/>
        <pc:sldMkLst>
          <pc:docMk/>
          <pc:sldMk cId="2993726623" sldId="271"/>
        </pc:sldMkLst>
        <pc:spChg chg="mod">
          <ac:chgData name="Olivia Rutherford" userId="S::olivia.rutherford@communities.gov.uk::212f8419-7bf4-42a7-a601-df83daed2153" providerId="AD" clId="Web-{0276BF54-750B-778B-404E-74664065D9CD}" dt="2021-07-21T12:36:05.093" v="9" actId="20577"/>
          <ac:spMkLst>
            <pc:docMk/>
            <pc:sldMk cId="2993726623" sldId="271"/>
            <ac:spMk id="4" creationId="{516BC8D6-5D45-45C4-87F2-2358D12A9EFD}"/>
          </ac:spMkLst>
        </pc:spChg>
      </pc:sldChg>
      <pc:sldChg chg="modSp">
        <pc:chgData name="Olivia Rutherford" userId="S::olivia.rutherford@communities.gov.uk::212f8419-7bf4-42a7-a601-df83daed2153" providerId="AD" clId="Web-{0276BF54-750B-778B-404E-74664065D9CD}" dt="2021-07-21T12:36:28.109" v="11" actId="20577"/>
        <pc:sldMkLst>
          <pc:docMk/>
          <pc:sldMk cId="1681683996" sldId="272"/>
        </pc:sldMkLst>
        <pc:spChg chg="mod">
          <ac:chgData name="Olivia Rutherford" userId="S::olivia.rutherford@communities.gov.uk::212f8419-7bf4-42a7-a601-df83daed2153" providerId="AD" clId="Web-{0276BF54-750B-778B-404E-74664065D9CD}" dt="2021-07-21T12:36:28.109" v="11" actId="20577"/>
          <ac:spMkLst>
            <pc:docMk/>
            <pc:sldMk cId="1681683996" sldId="272"/>
            <ac:spMk id="4" creationId="{516BC8D6-5D45-45C4-87F2-2358D12A9EFD}"/>
          </ac:spMkLst>
        </pc:spChg>
      </pc:sldChg>
      <pc:sldChg chg="modSp">
        <pc:chgData name="Olivia Rutherford" userId="S::olivia.rutherford@communities.gov.uk::212f8419-7bf4-42a7-a601-df83daed2153" providerId="AD" clId="Web-{0276BF54-750B-778B-404E-74664065D9CD}" dt="2021-07-21T12:36:45.172" v="13" actId="20577"/>
        <pc:sldMkLst>
          <pc:docMk/>
          <pc:sldMk cId="982387767" sldId="273"/>
        </pc:sldMkLst>
        <pc:spChg chg="mod">
          <ac:chgData name="Olivia Rutherford" userId="S::olivia.rutherford@communities.gov.uk::212f8419-7bf4-42a7-a601-df83daed2153" providerId="AD" clId="Web-{0276BF54-750B-778B-404E-74664065D9CD}" dt="2021-07-21T12:36:45.172" v="13" actId="20577"/>
          <ac:spMkLst>
            <pc:docMk/>
            <pc:sldMk cId="982387767" sldId="273"/>
            <ac:spMk id="4" creationId="{516BC8D6-5D45-45C4-87F2-2358D12A9EFD}"/>
          </ac:spMkLst>
        </pc:spChg>
      </pc:sldChg>
      <pc:sldChg chg="delSp modSp new del">
        <pc:chgData name="Olivia Rutherford" userId="S::olivia.rutherford@communities.gov.uk::212f8419-7bf4-42a7-a601-df83daed2153" providerId="AD" clId="Web-{0276BF54-750B-778B-404E-74664065D9CD}" dt="2021-07-21T12:35:04.653" v="6"/>
        <pc:sldMkLst>
          <pc:docMk/>
          <pc:sldMk cId="155881706" sldId="283"/>
        </pc:sldMkLst>
        <pc:spChg chg="del">
          <ac:chgData name="Olivia Rutherford" userId="S::olivia.rutherford@communities.gov.uk::212f8419-7bf4-42a7-a601-df83daed2153" providerId="AD" clId="Web-{0276BF54-750B-778B-404E-74664065D9CD}" dt="2021-07-21T12:34:55.747" v="2"/>
          <ac:spMkLst>
            <pc:docMk/>
            <pc:sldMk cId="155881706" sldId="283"/>
            <ac:spMk id="2" creationId="{EE7070DB-D9E4-4DD0-A3B2-56CBE0E62010}"/>
          </ac:spMkLst>
        </pc:spChg>
        <pc:spChg chg="del mod">
          <ac:chgData name="Olivia Rutherford" userId="S::olivia.rutherford@communities.gov.uk::212f8419-7bf4-42a7-a601-df83daed2153" providerId="AD" clId="Web-{0276BF54-750B-778B-404E-74664065D9CD}" dt="2021-07-21T12:34:56.215" v="3"/>
          <ac:spMkLst>
            <pc:docMk/>
            <pc:sldMk cId="155881706" sldId="283"/>
            <ac:spMk id="3" creationId="{FF917DB5-F3CF-418F-B171-687E9AAF74B6}"/>
          </ac:spMkLst>
        </pc:spChg>
      </pc:sldChg>
      <pc:sldChg chg="add mod ord setBg">
        <pc:chgData name="Olivia Rutherford" userId="S::olivia.rutherford@communities.gov.uk::212f8419-7bf4-42a7-a601-df83daed2153" providerId="AD" clId="Web-{0276BF54-750B-778B-404E-74664065D9CD}" dt="2021-07-21T12:35:13.857" v="7"/>
        <pc:sldMkLst>
          <pc:docMk/>
          <pc:sldMk cId="2132687395" sldId="284"/>
        </pc:sldMkLst>
      </pc:sldChg>
      <pc:sldMasterChg chg="add addSldLayout">
        <pc:chgData name="Olivia Rutherford" userId="S::olivia.rutherford@communities.gov.uk::212f8419-7bf4-42a7-a601-df83daed2153" providerId="AD" clId="Web-{0276BF54-750B-778B-404E-74664065D9CD}" dt="2021-07-21T12:34:59.950" v="4"/>
        <pc:sldMasterMkLst>
          <pc:docMk/>
          <pc:sldMasterMk cId="2385019321" sldId="2147483648"/>
        </pc:sldMasterMkLst>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1387003950" sldId="2147483649"/>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3411113640" sldId="2147483650"/>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1371198307" sldId="2147483651"/>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1050759056" sldId="2147483652"/>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4039717603" sldId="2147483653"/>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709292831" sldId="2147483654"/>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851236884" sldId="2147483655"/>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1047423966" sldId="2147483656"/>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701626331" sldId="2147483657"/>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2777030250" sldId="2147483658"/>
          </pc:sldLayoutMkLst>
        </pc:sldLayoutChg>
        <pc:sldLayoutChg chg="add">
          <pc:chgData name="Olivia Rutherford" userId="S::olivia.rutherford@communities.gov.uk::212f8419-7bf4-42a7-a601-df83daed2153" providerId="AD" clId="Web-{0276BF54-750B-778B-404E-74664065D9CD}" dt="2021-07-21T12:34:59.950" v="4"/>
          <pc:sldLayoutMkLst>
            <pc:docMk/>
            <pc:sldMasterMk cId="2385019321" sldId="2147483648"/>
            <pc:sldLayoutMk cId="3810709438" sldId="2147483659"/>
          </pc:sldLayoutMkLst>
        </pc:sldLayoutChg>
      </pc:sldMasterChg>
      <pc:sldMasterChg chg="replId modSldLayout">
        <pc:chgData name="Olivia Rutherford" userId="S::olivia.rutherford@communities.gov.uk::212f8419-7bf4-42a7-a601-df83daed2153" providerId="AD" clId="Web-{0276BF54-750B-778B-404E-74664065D9CD}" dt="2021-07-21T12:34:59.950" v="4"/>
        <pc:sldMasterMkLst>
          <pc:docMk/>
          <pc:sldMasterMk cId="3707318415" sldId="2147483660"/>
        </pc:sldMasterMkLst>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4141859081" sldId="2147483661"/>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2619488282" sldId="2147483662"/>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3909223474" sldId="2147483663"/>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3046700106" sldId="2147483664"/>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3113273398" sldId="2147483665"/>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3514993428" sldId="2147483666"/>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1023044330" sldId="2147483667"/>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2967491697" sldId="2147483668"/>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3416621156" sldId="2147483669"/>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2783970980" sldId="2147483670"/>
          </pc:sldLayoutMkLst>
        </pc:sldLayoutChg>
        <pc:sldLayoutChg chg="replId">
          <pc:chgData name="Olivia Rutherford" userId="S::olivia.rutherford@communities.gov.uk::212f8419-7bf4-42a7-a601-df83daed2153" providerId="AD" clId="Web-{0276BF54-750B-778B-404E-74664065D9CD}" dt="2021-07-21T12:34:59.950" v="4"/>
          <pc:sldLayoutMkLst>
            <pc:docMk/>
            <pc:sldMasterMk cId="3707318415" sldId="2147483660"/>
            <pc:sldLayoutMk cId="1211160890" sldId="2147483671"/>
          </pc:sldLayoutMkLst>
        </pc:sldLayoutChg>
      </pc:sldMasterChg>
    </pc:docChg>
  </pc:docChgLst>
  <pc:docChgLst>
    <pc:chgData name="Olivia Rutherford" userId="S::olivia.rutherford@communities.gov.uk::212f8419-7bf4-42a7-a601-df83daed2153" providerId="AD" clId="Web-{6142853D-AD64-5250-6BF7-F9646D0EF284}"/>
    <pc:docChg chg="addSld delSld modSld">
      <pc:chgData name="Olivia Rutherford" userId="S::olivia.rutherford@communities.gov.uk::212f8419-7bf4-42a7-a601-df83daed2153" providerId="AD" clId="Web-{6142853D-AD64-5250-6BF7-F9646D0EF284}" dt="2021-07-08T13:42:22.341" v="53"/>
      <pc:docMkLst>
        <pc:docMk/>
      </pc:docMkLst>
      <pc:sldChg chg="delSp del">
        <pc:chgData name="Olivia Rutherford" userId="S::olivia.rutherford@communities.gov.uk::212f8419-7bf4-42a7-a601-df83daed2153" providerId="AD" clId="Web-{6142853D-AD64-5250-6BF7-F9646D0EF284}" dt="2021-07-08T13:42:22.341" v="53"/>
        <pc:sldMkLst>
          <pc:docMk/>
          <pc:sldMk cId="2606840499" sldId="263"/>
        </pc:sldMkLst>
        <pc:spChg chg="del">
          <ac:chgData name="Olivia Rutherford" userId="S::olivia.rutherford@communities.gov.uk::212f8419-7bf4-42a7-a601-df83daed2153" providerId="AD" clId="Web-{6142853D-AD64-5250-6BF7-F9646D0EF284}" dt="2021-07-08T13:42:05.825" v="51"/>
          <ac:spMkLst>
            <pc:docMk/>
            <pc:sldMk cId="2606840499" sldId="263"/>
            <ac:spMk id="5" creationId="{96347ADD-CC40-41DF-A151-6B9046BC53A8}"/>
          </ac:spMkLst>
        </pc:spChg>
        <pc:picChg chg="del">
          <ac:chgData name="Olivia Rutherford" userId="S::olivia.rutherford@communities.gov.uk::212f8419-7bf4-42a7-a601-df83daed2153" providerId="AD" clId="Web-{6142853D-AD64-5250-6BF7-F9646D0EF284}" dt="2021-07-08T13:42:03.356" v="50"/>
          <ac:picMkLst>
            <pc:docMk/>
            <pc:sldMk cId="2606840499" sldId="263"/>
            <ac:picMk id="5124" creationId="{76CA5106-34DB-44A3-A8DB-95B42815A5F9}"/>
          </ac:picMkLst>
        </pc:picChg>
        <pc:picChg chg="del">
          <ac:chgData name="Olivia Rutherford" userId="S::olivia.rutherford@communities.gov.uk::212f8419-7bf4-42a7-a601-df83daed2153" providerId="AD" clId="Web-{6142853D-AD64-5250-6BF7-F9646D0EF284}" dt="2021-07-08T13:42:02.168" v="49"/>
          <ac:picMkLst>
            <pc:docMk/>
            <pc:sldMk cId="2606840499" sldId="263"/>
            <ac:picMk id="5128" creationId="{ACB9FA0F-4116-437F-BF48-4A94FF7003FA}"/>
          </ac:picMkLst>
        </pc:picChg>
      </pc:sldChg>
      <pc:sldChg chg="addSp delSp modSp">
        <pc:chgData name="Olivia Rutherford" userId="S::olivia.rutherford@communities.gov.uk::212f8419-7bf4-42a7-a601-df83daed2153" providerId="AD" clId="Web-{6142853D-AD64-5250-6BF7-F9646D0EF284}" dt="2021-07-08T13:39:43.478" v="16" actId="1076"/>
        <pc:sldMkLst>
          <pc:docMk/>
          <pc:sldMk cId="2873277107" sldId="270"/>
        </pc:sldMkLst>
        <pc:picChg chg="del mod">
          <ac:chgData name="Olivia Rutherford" userId="S::olivia.rutherford@communities.gov.uk::212f8419-7bf4-42a7-a601-df83daed2153" providerId="AD" clId="Web-{6142853D-AD64-5250-6BF7-F9646D0EF284}" dt="2021-07-08T13:33:50.658" v="6"/>
          <ac:picMkLst>
            <pc:docMk/>
            <pc:sldMk cId="2873277107" sldId="270"/>
            <ac:picMk id="3" creationId="{0D3744F3-AAEB-4AC3-A2B1-616997A7018F}"/>
          </ac:picMkLst>
        </pc:picChg>
        <pc:picChg chg="del">
          <ac:chgData name="Olivia Rutherford" userId="S::olivia.rutherford@communities.gov.uk::212f8419-7bf4-42a7-a601-df83daed2153" providerId="AD" clId="Web-{6142853D-AD64-5250-6BF7-F9646D0EF284}" dt="2021-07-08T13:34:27.815" v="11"/>
          <ac:picMkLst>
            <pc:docMk/>
            <pc:sldMk cId="2873277107" sldId="270"/>
            <ac:picMk id="8" creationId="{1EC961D9-9625-4365-BEAE-240343A13E87}"/>
          </ac:picMkLst>
        </pc:picChg>
        <pc:picChg chg="add mod">
          <ac:chgData name="Olivia Rutherford" userId="S::olivia.rutherford@communities.gov.uk::212f8419-7bf4-42a7-a601-df83daed2153" providerId="AD" clId="Web-{6142853D-AD64-5250-6BF7-F9646D0EF284}" dt="2021-07-08T13:24:00.676" v="4" actId="1076"/>
          <ac:picMkLst>
            <pc:docMk/>
            <pc:sldMk cId="2873277107" sldId="270"/>
            <ac:picMk id="9" creationId="{C21CC9E6-7039-494A-A14B-AC73F8DCA42E}"/>
          </ac:picMkLst>
        </pc:picChg>
        <pc:picChg chg="del">
          <ac:chgData name="Olivia Rutherford" userId="S::olivia.rutherford@communities.gov.uk::212f8419-7bf4-42a7-a601-df83daed2153" providerId="AD" clId="Web-{6142853D-AD64-5250-6BF7-F9646D0EF284}" dt="2021-07-08T13:23:50.520" v="0"/>
          <ac:picMkLst>
            <pc:docMk/>
            <pc:sldMk cId="2873277107" sldId="270"/>
            <ac:picMk id="13" creationId="{ACFADD64-819C-4B69-A495-ACB13962C27E}"/>
          </ac:picMkLst>
        </pc:picChg>
        <pc:picChg chg="add mod">
          <ac:chgData name="Olivia Rutherford" userId="S::olivia.rutherford@communities.gov.uk::212f8419-7bf4-42a7-a601-df83daed2153" providerId="AD" clId="Web-{6142853D-AD64-5250-6BF7-F9646D0EF284}" dt="2021-07-08T13:34:26.487" v="10" actId="14100"/>
          <ac:picMkLst>
            <pc:docMk/>
            <pc:sldMk cId="2873277107" sldId="270"/>
            <ac:picMk id="14" creationId="{E9B00B05-BDB0-41BE-B93B-3E20E907F949}"/>
          </ac:picMkLst>
        </pc:picChg>
        <pc:picChg chg="add mod">
          <ac:chgData name="Olivia Rutherford" userId="S::olivia.rutherford@communities.gov.uk::212f8419-7bf4-42a7-a601-df83daed2153" providerId="AD" clId="Web-{6142853D-AD64-5250-6BF7-F9646D0EF284}" dt="2021-07-08T13:39:43.478" v="16" actId="1076"/>
          <ac:picMkLst>
            <pc:docMk/>
            <pc:sldMk cId="2873277107" sldId="270"/>
            <ac:picMk id="15" creationId="{DEE86791-2240-444A-88BF-74940F332478}"/>
          </ac:picMkLst>
        </pc:picChg>
      </pc:sldChg>
      <pc:sldChg chg="addSp delSp modSp new modNotes">
        <pc:chgData name="Olivia Rutherford" userId="S::olivia.rutherford@communities.gov.uk::212f8419-7bf4-42a7-a601-df83daed2153" providerId="AD" clId="Web-{6142853D-AD64-5250-6BF7-F9646D0EF284}" dt="2021-07-08T13:42:00.778" v="48"/>
        <pc:sldMkLst>
          <pc:docMk/>
          <pc:sldMk cId="3932722633" sldId="274"/>
        </pc:sldMkLst>
        <pc:spChg chg="del">
          <ac:chgData name="Olivia Rutherford" userId="S::olivia.rutherford@communities.gov.uk::212f8419-7bf4-42a7-a601-df83daed2153" providerId="AD" clId="Web-{6142853D-AD64-5250-6BF7-F9646D0EF284}" dt="2021-07-08T13:40:02.541" v="18"/>
          <ac:spMkLst>
            <pc:docMk/>
            <pc:sldMk cId="3932722633" sldId="274"/>
            <ac:spMk id="2" creationId="{E4FD2499-8737-468B-9DEC-F846FA501D38}"/>
          </ac:spMkLst>
        </pc:spChg>
        <pc:spChg chg="del">
          <ac:chgData name="Olivia Rutherford" userId="S::olivia.rutherford@communities.gov.uk::212f8419-7bf4-42a7-a601-df83daed2153" providerId="AD" clId="Web-{6142853D-AD64-5250-6BF7-F9646D0EF284}" dt="2021-07-08T13:40:04.306" v="19"/>
          <ac:spMkLst>
            <pc:docMk/>
            <pc:sldMk cId="3932722633" sldId="274"/>
            <ac:spMk id="3" creationId="{6DF5BDA4-4735-422F-A5A6-A49B41FD0B86}"/>
          </ac:spMkLst>
        </pc:spChg>
        <pc:picChg chg="add del mod">
          <ac:chgData name="Olivia Rutherford" userId="S::olivia.rutherford@communities.gov.uk::212f8419-7bf4-42a7-a601-df83daed2153" providerId="AD" clId="Web-{6142853D-AD64-5250-6BF7-F9646D0EF284}" dt="2021-07-08T13:40:11.182" v="31"/>
          <ac:picMkLst>
            <pc:docMk/>
            <pc:sldMk cId="3932722633" sldId="274"/>
            <ac:picMk id="4" creationId="{9F21A83C-A897-4916-B2C6-0B0219A1640D}"/>
          </ac:picMkLst>
        </pc:picChg>
        <pc:picChg chg="add del mod">
          <ac:chgData name="Olivia Rutherford" userId="S::olivia.rutherford@communities.gov.uk::212f8419-7bf4-42a7-a601-df83daed2153" providerId="AD" clId="Web-{6142853D-AD64-5250-6BF7-F9646D0EF284}" dt="2021-07-08T13:40:11.182" v="30"/>
          <ac:picMkLst>
            <pc:docMk/>
            <pc:sldMk cId="3932722633" sldId="274"/>
            <ac:picMk id="5" creationId="{AF2555A5-8576-415E-801F-2B9D04905B9B}"/>
          </ac:picMkLst>
        </pc:picChg>
        <pc:picChg chg="add del mod">
          <ac:chgData name="Olivia Rutherford" userId="S::olivia.rutherford@communities.gov.uk::212f8419-7bf4-42a7-a601-df83daed2153" providerId="AD" clId="Web-{6142853D-AD64-5250-6BF7-F9646D0EF284}" dt="2021-07-08T13:40:11.182" v="29"/>
          <ac:picMkLst>
            <pc:docMk/>
            <pc:sldMk cId="3932722633" sldId="274"/>
            <ac:picMk id="6" creationId="{B5677B57-3E1B-4945-B28F-1CCE6CB9CA77}"/>
          </ac:picMkLst>
        </pc:picChg>
        <pc:picChg chg="add mod">
          <ac:chgData name="Olivia Rutherford" userId="S::olivia.rutherford@communities.gov.uk::212f8419-7bf4-42a7-a601-df83daed2153" providerId="AD" clId="Web-{6142853D-AD64-5250-6BF7-F9646D0EF284}" dt="2021-07-08T13:40:59.308" v="39" actId="1076"/>
          <ac:picMkLst>
            <pc:docMk/>
            <pc:sldMk cId="3932722633" sldId="274"/>
            <ac:picMk id="7" creationId="{559636A1-D4EB-4990-8591-853FD14CA068}"/>
          </ac:picMkLst>
        </pc:picChg>
        <pc:picChg chg="add mod">
          <ac:chgData name="Olivia Rutherford" userId="S::olivia.rutherford@communities.gov.uk::212f8419-7bf4-42a7-a601-df83daed2153" providerId="AD" clId="Web-{6142853D-AD64-5250-6BF7-F9646D0EF284}" dt="2021-07-08T13:40:26.198" v="34" actId="1076"/>
          <ac:picMkLst>
            <pc:docMk/>
            <pc:sldMk cId="3932722633" sldId="274"/>
            <ac:picMk id="8" creationId="{9927D625-E404-4D83-B5CB-EE58A4E2452F}"/>
          </ac:picMkLst>
        </pc:picChg>
        <pc:picChg chg="add mod">
          <ac:chgData name="Olivia Rutherford" userId="S::olivia.rutherford@communities.gov.uk::212f8419-7bf4-42a7-a601-df83daed2153" providerId="AD" clId="Web-{6142853D-AD64-5250-6BF7-F9646D0EF284}" dt="2021-07-08T13:40:37.354" v="36" actId="1076"/>
          <ac:picMkLst>
            <pc:docMk/>
            <pc:sldMk cId="3932722633" sldId="274"/>
            <ac:picMk id="9" creationId="{26785D7C-C24E-42FB-A566-C7A597775CA7}"/>
          </ac:picMkLst>
        </pc:picChg>
        <pc:picChg chg="add mod">
          <ac:chgData name="Olivia Rutherford" userId="S::olivia.rutherford@communities.gov.uk::212f8419-7bf4-42a7-a601-df83daed2153" providerId="AD" clId="Web-{6142853D-AD64-5250-6BF7-F9646D0EF284}" dt="2021-07-08T13:41:01.120" v="40" actId="1076"/>
          <ac:picMkLst>
            <pc:docMk/>
            <pc:sldMk cId="3932722633" sldId="274"/>
            <ac:picMk id="10" creationId="{9BCC3ECE-9FD4-452C-BBE9-425516AE19B8}"/>
          </ac:picMkLst>
        </pc:picChg>
      </pc:sldChg>
      <pc:sldChg chg="add">
        <pc:chgData name="Olivia Rutherford" userId="S::olivia.rutherford@communities.gov.uk::212f8419-7bf4-42a7-a601-df83daed2153" providerId="AD" clId="Web-{6142853D-AD64-5250-6BF7-F9646D0EF284}" dt="2021-07-08T13:42:19.950" v="52"/>
        <pc:sldMkLst>
          <pc:docMk/>
          <pc:sldMk cId="545673611" sldId="275"/>
        </pc:sldMkLst>
      </pc:sldChg>
    </pc:docChg>
  </pc:docChgLst>
  <pc:docChgLst>
    <pc:chgData name="Olivia Rutherford" userId="S::olivia.rutherford@communities.gov.uk::212f8419-7bf4-42a7-a601-df83daed2153" providerId="AD" clId="Web-{D860752A-67F1-B36D-159D-7AE062390828}"/>
    <pc:docChg chg="modSld">
      <pc:chgData name="Olivia Rutherford" userId="S::olivia.rutherford@communities.gov.uk::212f8419-7bf4-42a7-a601-df83daed2153" providerId="AD" clId="Web-{D860752A-67F1-B36D-159D-7AE062390828}" dt="2021-06-09T16:22:07.359" v="788"/>
      <pc:docMkLst>
        <pc:docMk/>
      </pc:docMkLst>
      <pc:sldChg chg="modNotes">
        <pc:chgData name="Olivia Rutherford" userId="S::olivia.rutherford@communities.gov.uk::212f8419-7bf4-42a7-a601-df83daed2153" providerId="AD" clId="Web-{D860752A-67F1-B36D-159D-7AE062390828}" dt="2021-06-09T16:22:07.359" v="788"/>
        <pc:sldMkLst>
          <pc:docMk/>
          <pc:sldMk cId="1596583802" sldId="258"/>
        </pc:sldMkLst>
      </pc:sldChg>
      <pc:sldChg chg="modSp">
        <pc:chgData name="Olivia Rutherford" userId="S::olivia.rutherford@communities.gov.uk::212f8419-7bf4-42a7-a601-df83daed2153" providerId="AD" clId="Web-{D860752A-67F1-B36D-159D-7AE062390828}" dt="2021-06-09T15:15:52.938" v="14" actId="20577"/>
        <pc:sldMkLst>
          <pc:docMk/>
          <pc:sldMk cId="3006176637" sldId="259"/>
        </pc:sldMkLst>
        <pc:spChg chg="mod">
          <ac:chgData name="Olivia Rutherford" userId="S::olivia.rutherford@communities.gov.uk::212f8419-7bf4-42a7-a601-df83daed2153" providerId="AD" clId="Web-{D860752A-67F1-B36D-159D-7AE062390828}" dt="2021-06-09T15:15:52.938" v="14" actId="20577"/>
          <ac:spMkLst>
            <pc:docMk/>
            <pc:sldMk cId="3006176637" sldId="259"/>
            <ac:spMk id="4" creationId="{B11BBD09-B108-4723-9A18-FCE409956CB0}"/>
          </ac:spMkLst>
        </pc:spChg>
      </pc:sldChg>
      <pc:sldChg chg="modNotes">
        <pc:chgData name="Olivia Rutherford" userId="S::olivia.rutherford@communities.gov.uk::212f8419-7bf4-42a7-a601-df83daed2153" providerId="AD" clId="Web-{D860752A-67F1-B36D-159D-7AE062390828}" dt="2021-06-09T15:19:20.872" v="40"/>
        <pc:sldMkLst>
          <pc:docMk/>
          <pc:sldMk cId="3226428480" sldId="260"/>
        </pc:sldMkLst>
      </pc:sldChg>
      <pc:sldChg chg="modSp">
        <pc:chgData name="Olivia Rutherford" userId="S::olivia.rutherford@communities.gov.uk::212f8419-7bf4-42a7-a601-df83daed2153" providerId="AD" clId="Web-{D860752A-67F1-B36D-159D-7AE062390828}" dt="2021-06-09T15:33:05.545" v="248" actId="1076"/>
        <pc:sldMkLst>
          <pc:docMk/>
          <pc:sldMk cId="1736501188" sldId="261"/>
        </pc:sldMkLst>
        <pc:spChg chg="mod">
          <ac:chgData name="Olivia Rutherford" userId="S::olivia.rutherford@communities.gov.uk::212f8419-7bf4-42a7-a601-df83daed2153" providerId="AD" clId="Web-{D860752A-67F1-B36D-159D-7AE062390828}" dt="2021-06-09T15:32:47.232" v="239" actId="14100"/>
          <ac:spMkLst>
            <pc:docMk/>
            <pc:sldMk cId="1736501188" sldId="261"/>
            <ac:spMk id="5" creationId="{77ABD4E4-FDAD-4B14-9A83-2826B724C966}"/>
          </ac:spMkLst>
        </pc:spChg>
        <pc:spChg chg="mod">
          <ac:chgData name="Olivia Rutherford" userId="S::olivia.rutherford@communities.gov.uk::212f8419-7bf4-42a7-a601-df83daed2153" providerId="AD" clId="Web-{D860752A-67F1-B36D-159D-7AE062390828}" dt="2021-06-09T15:33:05.545" v="248" actId="1076"/>
          <ac:spMkLst>
            <pc:docMk/>
            <pc:sldMk cId="1736501188" sldId="261"/>
            <ac:spMk id="7" creationId="{6D48BF7D-3DBA-42EF-8284-F096CDBB98BF}"/>
          </ac:spMkLst>
        </pc:spChg>
      </pc:sldChg>
      <pc:sldChg chg="addSp delSp modSp">
        <pc:chgData name="Olivia Rutherford" userId="S::olivia.rutherford@communities.gov.uk::212f8419-7bf4-42a7-a601-df83daed2153" providerId="AD" clId="Web-{D860752A-67F1-B36D-159D-7AE062390828}" dt="2021-06-09T15:35:27.976" v="299" actId="20577"/>
        <pc:sldMkLst>
          <pc:docMk/>
          <pc:sldMk cId="2408345090" sldId="262"/>
        </pc:sldMkLst>
        <pc:spChg chg="add mod">
          <ac:chgData name="Olivia Rutherford" userId="S::olivia.rutherford@communities.gov.uk::212f8419-7bf4-42a7-a601-df83daed2153" providerId="AD" clId="Web-{D860752A-67F1-B36D-159D-7AE062390828}" dt="2021-06-09T15:35:27.976" v="299" actId="20577"/>
          <ac:spMkLst>
            <pc:docMk/>
            <pc:sldMk cId="2408345090" sldId="262"/>
            <ac:spMk id="2" creationId="{E33DC15C-0725-459C-A4E1-334A90495608}"/>
          </ac:spMkLst>
        </pc:spChg>
        <pc:spChg chg="mod">
          <ac:chgData name="Olivia Rutherford" userId="S::olivia.rutherford@communities.gov.uk::212f8419-7bf4-42a7-a601-df83daed2153" providerId="AD" clId="Web-{D860752A-67F1-B36D-159D-7AE062390828}" dt="2021-06-09T15:34:50.458" v="290" actId="20577"/>
          <ac:spMkLst>
            <pc:docMk/>
            <pc:sldMk cId="2408345090" sldId="262"/>
            <ac:spMk id="4" creationId="{702DA2A6-83EA-44FC-A73A-C2266839D2DB}"/>
          </ac:spMkLst>
        </pc:spChg>
        <pc:picChg chg="del">
          <ac:chgData name="Olivia Rutherford" userId="S::olivia.rutherford@communities.gov.uk::212f8419-7bf4-42a7-a601-df83daed2153" providerId="AD" clId="Web-{D860752A-67F1-B36D-159D-7AE062390828}" dt="2021-06-09T15:34:38.270" v="288"/>
          <ac:picMkLst>
            <pc:docMk/>
            <pc:sldMk cId="2408345090" sldId="262"/>
            <ac:picMk id="4102" creationId="{5937154A-AF4E-4633-82DD-8BB298925DAE}"/>
          </ac:picMkLst>
        </pc:picChg>
      </pc:sldChg>
      <pc:sldChg chg="modSp">
        <pc:chgData name="Olivia Rutherford" userId="S::olivia.rutherford@communities.gov.uk::212f8419-7bf4-42a7-a601-df83daed2153" providerId="AD" clId="Web-{D860752A-67F1-B36D-159D-7AE062390828}" dt="2021-06-09T15:43:45.161" v="458" actId="20577"/>
        <pc:sldMkLst>
          <pc:docMk/>
          <pc:sldMk cId="2606840499" sldId="263"/>
        </pc:sldMkLst>
        <pc:spChg chg="mod">
          <ac:chgData name="Olivia Rutherford" userId="S::olivia.rutherford@communities.gov.uk::212f8419-7bf4-42a7-a601-df83daed2153" providerId="AD" clId="Web-{D860752A-67F1-B36D-159D-7AE062390828}" dt="2021-06-09T15:43:33.926" v="443" actId="20577"/>
          <ac:spMkLst>
            <pc:docMk/>
            <pc:sldMk cId="2606840499" sldId="263"/>
            <ac:spMk id="4" creationId="{E44845DE-6427-4E3F-BCAE-AFB4B2711E24}"/>
          </ac:spMkLst>
        </pc:spChg>
        <pc:spChg chg="mod">
          <ac:chgData name="Olivia Rutherford" userId="S::olivia.rutherford@communities.gov.uk::212f8419-7bf4-42a7-a601-df83daed2153" providerId="AD" clId="Web-{D860752A-67F1-B36D-159D-7AE062390828}" dt="2021-06-09T15:43:45.161" v="458" actId="20577"/>
          <ac:spMkLst>
            <pc:docMk/>
            <pc:sldMk cId="2606840499" sldId="263"/>
            <ac:spMk id="5" creationId="{96347ADD-CC40-41DF-A151-6B9046BC53A8}"/>
          </ac:spMkLst>
        </pc:spChg>
      </pc:sldChg>
      <pc:sldChg chg="modSp">
        <pc:chgData name="Olivia Rutherford" userId="S::olivia.rutherford@communities.gov.uk::212f8419-7bf4-42a7-a601-df83daed2153" providerId="AD" clId="Web-{D860752A-67F1-B36D-159D-7AE062390828}" dt="2021-06-09T15:54:45.387" v="599" actId="20577"/>
        <pc:sldMkLst>
          <pc:docMk/>
          <pc:sldMk cId="4115489292" sldId="264"/>
        </pc:sldMkLst>
        <pc:spChg chg="mod">
          <ac:chgData name="Olivia Rutherford" userId="S::olivia.rutherford@communities.gov.uk::212f8419-7bf4-42a7-a601-df83daed2153" providerId="AD" clId="Web-{D860752A-67F1-B36D-159D-7AE062390828}" dt="2021-06-09T15:54:40.528" v="595" actId="20577"/>
          <ac:spMkLst>
            <pc:docMk/>
            <pc:sldMk cId="4115489292" sldId="264"/>
            <ac:spMk id="5" creationId="{74107A29-46CC-46EA-97C9-08156E39C2B7}"/>
          </ac:spMkLst>
        </pc:spChg>
        <pc:spChg chg="mod">
          <ac:chgData name="Olivia Rutherford" userId="S::olivia.rutherford@communities.gov.uk::212f8419-7bf4-42a7-a601-df83daed2153" providerId="AD" clId="Web-{D860752A-67F1-B36D-159D-7AE062390828}" dt="2021-06-09T15:54:45.387" v="599" actId="20577"/>
          <ac:spMkLst>
            <pc:docMk/>
            <pc:sldMk cId="4115489292" sldId="264"/>
            <ac:spMk id="7" creationId="{BCDF73B1-A052-489E-A1E4-87A7E1DC589B}"/>
          </ac:spMkLst>
        </pc:spChg>
      </pc:sldChg>
      <pc:sldChg chg="modSp modNotes">
        <pc:chgData name="Olivia Rutherford" userId="S::olivia.rutherford@communities.gov.uk::212f8419-7bf4-42a7-a601-df83daed2153" providerId="AD" clId="Web-{D860752A-67F1-B36D-159D-7AE062390828}" dt="2021-06-09T16:00:37.595" v="677" actId="20577"/>
        <pc:sldMkLst>
          <pc:docMk/>
          <pc:sldMk cId="2783017404" sldId="265"/>
        </pc:sldMkLst>
        <pc:spChg chg="mod">
          <ac:chgData name="Olivia Rutherford" userId="S::olivia.rutherford@communities.gov.uk::212f8419-7bf4-42a7-a601-df83daed2153" providerId="AD" clId="Web-{D860752A-67F1-B36D-159D-7AE062390828}" dt="2021-06-09T16:00:37.595" v="677" actId="20577"/>
          <ac:spMkLst>
            <pc:docMk/>
            <pc:sldMk cId="2783017404" sldId="265"/>
            <ac:spMk id="4" creationId="{516BC8D6-5D45-45C4-87F2-2358D12A9EFD}"/>
          </ac:spMkLst>
        </pc:spChg>
        <pc:spChg chg="mod">
          <ac:chgData name="Olivia Rutherford" userId="S::olivia.rutherford@communities.gov.uk::212f8419-7bf4-42a7-a601-df83daed2153" providerId="AD" clId="Web-{D860752A-67F1-B36D-159D-7AE062390828}" dt="2021-06-09T16:00:20.485" v="675" actId="20577"/>
          <ac:spMkLst>
            <pc:docMk/>
            <pc:sldMk cId="2783017404" sldId="265"/>
            <ac:spMk id="5" creationId="{1C9C607B-B640-4C98-9432-07F803B92C51}"/>
          </ac:spMkLst>
        </pc:spChg>
      </pc:sldChg>
      <pc:sldChg chg="modSp">
        <pc:chgData name="Olivia Rutherford" userId="S::olivia.rutherford@communities.gov.uk::212f8419-7bf4-42a7-a601-df83daed2153" providerId="AD" clId="Web-{D860752A-67F1-B36D-159D-7AE062390828}" dt="2021-06-09T16:05:57.114" v="738" actId="20577"/>
        <pc:sldMkLst>
          <pc:docMk/>
          <pc:sldMk cId="408371385" sldId="266"/>
        </pc:sldMkLst>
        <pc:spChg chg="mod">
          <ac:chgData name="Olivia Rutherford" userId="S::olivia.rutherford@communities.gov.uk::212f8419-7bf4-42a7-a601-df83daed2153" providerId="AD" clId="Web-{D860752A-67F1-B36D-159D-7AE062390828}" dt="2021-06-09T16:02:28.586" v="686" actId="20577"/>
          <ac:spMkLst>
            <pc:docMk/>
            <pc:sldMk cId="408371385" sldId="266"/>
            <ac:spMk id="9" creationId="{68E68921-5559-4978-9D2F-9BA6CFEFEB2C}"/>
          </ac:spMkLst>
        </pc:spChg>
        <pc:spChg chg="mod">
          <ac:chgData name="Olivia Rutherford" userId="S::olivia.rutherford@communities.gov.uk::212f8419-7bf4-42a7-a601-df83daed2153" providerId="AD" clId="Web-{D860752A-67F1-B36D-159D-7AE062390828}" dt="2021-06-09T16:05:57.114" v="738" actId="20577"/>
          <ac:spMkLst>
            <pc:docMk/>
            <pc:sldMk cId="408371385" sldId="266"/>
            <ac:spMk id="10" creationId="{A238D39A-C4D4-42BA-A706-3F9D1268D8E7}"/>
          </ac:spMkLst>
        </pc:spChg>
        <pc:spChg chg="mod">
          <ac:chgData name="Olivia Rutherford" userId="S::olivia.rutherford@communities.gov.uk::212f8419-7bf4-42a7-a601-df83daed2153" providerId="AD" clId="Web-{D860752A-67F1-B36D-159D-7AE062390828}" dt="2021-06-09T16:02:38.821" v="695" actId="20577"/>
          <ac:spMkLst>
            <pc:docMk/>
            <pc:sldMk cId="408371385" sldId="266"/>
            <ac:spMk id="11" creationId="{FA20464B-4AA6-4C69-8136-4FFE046F1D60}"/>
          </ac:spMkLst>
        </pc:spChg>
      </pc:sldChg>
    </pc:docChg>
  </pc:docChgLst>
  <pc:docChgLst>
    <pc:chgData name="Olivia Rutherford" userId="S::olivia.rutherford@communities.gov.uk::212f8419-7bf4-42a7-a601-df83daed2153" providerId="AD" clId="Web-{E4B015B1-7A75-DE8A-40A5-63354366F895}"/>
    <pc:docChg chg="delSld modSld">
      <pc:chgData name="Olivia Rutherford" userId="S::olivia.rutherford@communities.gov.uk::212f8419-7bf4-42a7-a601-df83daed2153" providerId="AD" clId="Web-{E4B015B1-7A75-DE8A-40A5-63354366F895}" dt="2021-07-06T14:39:25.983" v="157"/>
      <pc:docMkLst>
        <pc:docMk/>
      </pc:docMkLst>
      <pc:sldChg chg="modNotes">
        <pc:chgData name="Olivia Rutherford" userId="S::olivia.rutherford@communities.gov.uk::212f8419-7bf4-42a7-a601-df83daed2153" providerId="AD" clId="Web-{E4B015B1-7A75-DE8A-40A5-63354366F895}" dt="2021-07-06T14:39:25.983" v="157"/>
        <pc:sldMkLst>
          <pc:docMk/>
          <pc:sldMk cId="4115489292" sldId="264"/>
        </pc:sldMkLst>
      </pc:sldChg>
      <pc:sldChg chg="del">
        <pc:chgData name="Olivia Rutherford" userId="S::olivia.rutherford@communities.gov.uk::212f8419-7bf4-42a7-a601-df83daed2153" providerId="AD" clId="Web-{E4B015B1-7A75-DE8A-40A5-63354366F895}" dt="2021-07-06T14:32:35.973" v="0"/>
        <pc:sldMkLst>
          <pc:docMk/>
          <pc:sldMk cId="2793918761" sldId="274"/>
        </pc:sldMkLst>
      </pc:sldChg>
    </pc:docChg>
  </pc:docChgLst>
  <pc:docChgLst>
    <pc:chgData name="Olivia Rutherford" userId="S::olivia.rutherford@communities.gov.uk::212f8419-7bf4-42a7-a601-df83daed2153" providerId="AD" clId="Web-{594D5AD5-0BE4-DDE6-1239-E393E92B7FAE}"/>
    <pc:docChg chg="addSld modSld">
      <pc:chgData name="Olivia Rutherford" userId="S::olivia.rutherford@communities.gov.uk::212f8419-7bf4-42a7-a601-df83daed2153" providerId="AD" clId="Web-{594D5AD5-0BE4-DDE6-1239-E393E92B7FAE}" dt="2021-06-11T13:11:57.361" v="260" actId="20577"/>
      <pc:docMkLst>
        <pc:docMk/>
      </pc:docMkLst>
      <pc:sldChg chg="delSp modSp">
        <pc:chgData name="Olivia Rutherford" userId="S::olivia.rutherford@communities.gov.uk::212f8419-7bf4-42a7-a601-df83daed2153" providerId="AD" clId="Web-{594D5AD5-0BE4-DDE6-1239-E393E92B7FAE}" dt="2021-06-11T11:23:53.938" v="19"/>
        <pc:sldMkLst>
          <pc:docMk/>
          <pc:sldMk cId="1596583802" sldId="258"/>
        </pc:sldMkLst>
        <pc:spChg chg="mod">
          <ac:chgData name="Olivia Rutherford" userId="S::olivia.rutherford@communities.gov.uk::212f8419-7bf4-42a7-a601-df83daed2153" providerId="AD" clId="Web-{594D5AD5-0BE4-DDE6-1239-E393E92B7FAE}" dt="2021-06-11T11:23:44.125" v="18" actId="1076"/>
          <ac:spMkLst>
            <pc:docMk/>
            <pc:sldMk cId="1596583802" sldId="258"/>
            <ac:spMk id="2" creationId="{26F1F1FF-1C4B-4715-BD3B-64DCC1FBDA4E}"/>
          </ac:spMkLst>
        </pc:spChg>
        <pc:picChg chg="del">
          <ac:chgData name="Olivia Rutherford" userId="S::olivia.rutherford@communities.gov.uk::212f8419-7bf4-42a7-a601-df83daed2153" providerId="AD" clId="Web-{594D5AD5-0BE4-DDE6-1239-E393E92B7FAE}" dt="2021-06-11T11:23:53.938" v="19"/>
          <ac:picMkLst>
            <pc:docMk/>
            <pc:sldMk cId="1596583802" sldId="258"/>
            <ac:picMk id="14" creationId="{D2FA96E3-B6C4-4763-B570-800C3CEFE2DA}"/>
          </ac:picMkLst>
        </pc:picChg>
      </pc:sldChg>
      <pc:sldChg chg="modSp">
        <pc:chgData name="Olivia Rutherford" userId="S::olivia.rutherford@communities.gov.uk::212f8419-7bf4-42a7-a601-df83daed2153" providerId="AD" clId="Web-{594D5AD5-0BE4-DDE6-1239-E393E92B7FAE}" dt="2021-06-11T11:31:28.339" v="63" actId="20577"/>
        <pc:sldMkLst>
          <pc:docMk/>
          <pc:sldMk cId="3006176637" sldId="259"/>
        </pc:sldMkLst>
        <pc:spChg chg="mod">
          <ac:chgData name="Olivia Rutherford" userId="S::olivia.rutherford@communities.gov.uk::212f8419-7bf4-42a7-a601-df83daed2153" providerId="AD" clId="Web-{594D5AD5-0BE4-DDE6-1239-E393E92B7FAE}" dt="2021-06-11T11:31:28.339" v="63" actId="20577"/>
          <ac:spMkLst>
            <pc:docMk/>
            <pc:sldMk cId="3006176637" sldId="259"/>
            <ac:spMk id="4" creationId="{B11BBD09-B108-4723-9A18-FCE409956CB0}"/>
          </ac:spMkLst>
        </pc:spChg>
      </pc:sldChg>
      <pc:sldChg chg="addSp modSp">
        <pc:chgData name="Olivia Rutherford" userId="S::olivia.rutherford@communities.gov.uk::212f8419-7bf4-42a7-a601-df83daed2153" providerId="AD" clId="Web-{594D5AD5-0BE4-DDE6-1239-E393E92B7FAE}" dt="2021-06-11T13:09:49.046" v="198" actId="1076"/>
        <pc:sldMkLst>
          <pc:docMk/>
          <pc:sldMk cId="1736501188" sldId="261"/>
        </pc:sldMkLst>
        <pc:spChg chg="add mod">
          <ac:chgData name="Olivia Rutherford" userId="S::olivia.rutherford@communities.gov.uk::212f8419-7bf4-42a7-a601-df83daed2153" providerId="AD" clId="Web-{594D5AD5-0BE4-DDE6-1239-E393E92B7FAE}" dt="2021-06-11T13:09:49.046" v="198" actId="1076"/>
          <ac:spMkLst>
            <pc:docMk/>
            <pc:sldMk cId="1736501188" sldId="261"/>
            <ac:spMk id="2" creationId="{EF000744-7F89-40E8-ACAD-080BADE7881B}"/>
          </ac:spMkLst>
        </pc:spChg>
        <pc:spChg chg="mod">
          <ac:chgData name="Olivia Rutherford" userId="S::olivia.rutherford@communities.gov.uk::212f8419-7bf4-42a7-a601-df83daed2153" providerId="AD" clId="Web-{594D5AD5-0BE4-DDE6-1239-E393E92B7FAE}" dt="2021-06-11T11:32:13.262" v="73" actId="20577"/>
          <ac:spMkLst>
            <pc:docMk/>
            <pc:sldMk cId="1736501188" sldId="261"/>
            <ac:spMk id="5" creationId="{77ABD4E4-FDAD-4B14-9A83-2826B724C966}"/>
          </ac:spMkLst>
        </pc:spChg>
        <pc:spChg chg="mod">
          <ac:chgData name="Olivia Rutherford" userId="S::olivia.rutherford@communities.gov.uk::212f8419-7bf4-42a7-a601-df83daed2153" providerId="AD" clId="Web-{594D5AD5-0BE4-DDE6-1239-E393E92B7FAE}" dt="2021-06-11T11:32:16.466" v="74" actId="1076"/>
          <ac:spMkLst>
            <pc:docMk/>
            <pc:sldMk cId="1736501188" sldId="261"/>
            <ac:spMk id="7" creationId="{6D48BF7D-3DBA-42EF-8284-F096CDBB98BF}"/>
          </ac:spMkLst>
        </pc:spChg>
      </pc:sldChg>
      <pc:sldChg chg="modSp">
        <pc:chgData name="Olivia Rutherford" userId="S::olivia.rutherford@communities.gov.uk::212f8419-7bf4-42a7-a601-df83daed2153" providerId="AD" clId="Web-{594D5AD5-0BE4-DDE6-1239-E393E92B7FAE}" dt="2021-06-11T13:02:11.738" v="89" actId="20577"/>
        <pc:sldMkLst>
          <pc:docMk/>
          <pc:sldMk cId="2408345090" sldId="262"/>
        </pc:sldMkLst>
        <pc:spChg chg="mod">
          <ac:chgData name="Olivia Rutherford" userId="S::olivia.rutherford@communities.gov.uk::212f8419-7bf4-42a7-a601-df83daed2153" providerId="AD" clId="Web-{594D5AD5-0BE4-DDE6-1239-E393E92B7FAE}" dt="2021-06-11T13:01:53.268" v="87" actId="1076"/>
          <ac:spMkLst>
            <pc:docMk/>
            <pc:sldMk cId="2408345090" sldId="262"/>
            <ac:spMk id="2" creationId="{E33DC15C-0725-459C-A4E1-334A90495608}"/>
          </ac:spMkLst>
        </pc:spChg>
        <pc:spChg chg="mod">
          <ac:chgData name="Olivia Rutherford" userId="S::olivia.rutherford@communities.gov.uk::212f8419-7bf4-42a7-a601-df83daed2153" providerId="AD" clId="Web-{594D5AD5-0BE4-DDE6-1239-E393E92B7FAE}" dt="2021-06-11T13:02:11.738" v="89" actId="20577"/>
          <ac:spMkLst>
            <pc:docMk/>
            <pc:sldMk cId="2408345090" sldId="262"/>
            <ac:spMk id="4" creationId="{702DA2A6-83EA-44FC-A73A-C2266839D2DB}"/>
          </ac:spMkLst>
        </pc:spChg>
      </pc:sldChg>
      <pc:sldChg chg="modSp">
        <pc:chgData name="Olivia Rutherford" userId="S::olivia.rutherford@communities.gov.uk::212f8419-7bf4-42a7-a601-df83daed2153" providerId="AD" clId="Web-{594D5AD5-0BE4-DDE6-1239-E393E92B7FAE}" dt="2021-06-11T13:03:12.083" v="96" actId="20577"/>
        <pc:sldMkLst>
          <pc:docMk/>
          <pc:sldMk cId="2606840499" sldId="263"/>
        </pc:sldMkLst>
        <pc:spChg chg="mod">
          <ac:chgData name="Olivia Rutherford" userId="S::olivia.rutherford@communities.gov.uk::212f8419-7bf4-42a7-a601-df83daed2153" providerId="AD" clId="Web-{594D5AD5-0BE4-DDE6-1239-E393E92B7FAE}" dt="2021-06-11T13:03:12.083" v="96" actId="20577"/>
          <ac:spMkLst>
            <pc:docMk/>
            <pc:sldMk cId="2606840499" sldId="263"/>
            <ac:spMk id="4" creationId="{E44845DE-6427-4E3F-BCAE-AFB4B2711E24}"/>
          </ac:spMkLst>
        </pc:spChg>
      </pc:sldChg>
      <pc:sldChg chg="modSp">
        <pc:chgData name="Olivia Rutherford" userId="S::olivia.rutherford@communities.gov.uk::212f8419-7bf4-42a7-a601-df83daed2153" providerId="AD" clId="Web-{594D5AD5-0BE4-DDE6-1239-E393E92B7FAE}" dt="2021-06-11T13:06:36.994" v="116" actId="20577"/>
        <pc:sldMkLst>
          <pc:docMk/>
          <pc:sldMk cId="4115489292" sldId="264"/>
        </pc:sldMkLst>
        <pc:spChg chg="mod">
          <ac:chgData name="Olivia Rutherford" userId="S::olivia.rutherford@communities.gov.uk::212f8419-7bf4-42a7-a601-df83daed2153" providerId="AD" clId="Web-{594D5AD5-0BE4-DDE6-1239-E393E92B7FAE}" dt="2021-06-11T13:06:36.994" v="116" actId="20577"/>
          <ac:spMkLst>
            <pc:docMk/>
            <pc:sldMk cId="4115489292" sldId="264"/>
            <ac:spMk id="5" creationId="{74107A29-46CC-46EA-97C9-08156E39C2B7}"/>
          </ac:spMkLst>
        </pc:spChg>
        <pc:spChg chg="mod">
          <ac:chgData name="Olivia Rutherford" userId="S::olivia.rutherford@communities.gov.uk::212f8419-7bf4-42a7-a601-df83daed2153" providerId="AD" clId="Web-{594D5AD5-0BE4-DDE6-1239-E393E92B7FAE}" dt="2021-06-11T13:05:49.852" v="97" actId="14100"/>
          <ac:spMkLst>
            <pc:docMk/>
            <pc:sldMk cId="4115489292" sldId="264"/>
            <ac:spMk id="7" creationId="{BCDF73B1-A052-489E-A1E4-87A7E1DC589B}"/>
          </ac:spMkLst>
        </pc:spChg>
      </pc:sldChg>
      <pc:sldChg chg="delSp modSp modNotes">
        <pc:chgData name="Olivia Rutherford" userId="S::olivia.rutherford@communities.gov.uk::212f8419-7bf4-42a7-a601-df83daed2153" providerId="AD" clId="Web-{594D5AD5-0BE4-DDE6-1239-E393E92B7FAE}" dt="2021-06-11T13:11:06.891" v="241"/>
        <pc:sldMkLst>
          <pc:docMk/>
          <pc:sldMk cId="2783017404" sldId="265"/>
        </pc:sldMkLst>
        <pc:spChg chg="mod">
          <ac:chgData name="Olivia Rutherford" userId="S::olivia.rutherford@communities.gov.uk::212f8419-7bf4-42a7-a601-df83daed2153" providerId="AD" clId="Web-{594D5AD5-0BE4-DDE6-1239-E393E92B7FAE}" dt="2021-06-11T13:10:52.563" v="238" actId="20577"/>
          <ac:spMkLst>
            <pc:docMk/>
            <pc:sldMk cId="2783017404" sldId="265"/>
            <ac:spMk id="4" creationId="{516BC8D6-5D45-45C4-87F2-2358D12A9EFD}"/>
          </ac:spMkLst>
        </pc:spChg>
        <pc:spChg chg="mod">
          <ac:chgData name="Olivia Rutherford" userId="S::olivia.rutherford@communities.gov.uk::212f8419-7bf4-42a7-a601-df83daed2153" providerId="AD" clId="Web-{594D5AD5-0BE4-DDE6-1239-E393E92B7FAE}" dt="2021-06-11T13:06:54.620" v="123" actId="20577"/>
          <ac:spMkLst>
            <pc:docMk/>
            <pc:sldMk cId="2783017404" sldId="265"/>
            <ac:spMk id="6" creationId="{9F934D7F-8244-40F5-A131-08983243A6F2}"/>
          </ac:spMkLst>
        </pc:spChg>
        <pc:spChg chg="del">
          <ac:chgData name="Olivia Rutherford" userId="S::olivia.rutherford@communities.gov.uk::212f8419-7bf4-42a7-a601-df83daed2153" providerId="AD" clId="Web-{594D5AD5-0BE4-DDE6-1239-E393E92B7FAE}" dt="2021-06-11T13:06:46.744" v="117"/>
          <ac:spMkLst>
            <pc:docMk/>
            <pc:sldMk cId="2783017404" sldId="265"/>
            <ac:spMk id="7" creationId="{102C5F02-3950-47DF-AE4C-BC02DE8220A7}"/>
          </ac:spMkLst>
        </pc:spChg>
        <pc:spChg chg="del">
          <ac:chgData name="Olivia Rutherford" userId="S::olivia.rutherford@communities.gov.uk::212f8419-7bf4-42a7-a601-df83daed2153" providerId="AD" clId="Web-{594D5AD5-0BE4-DDE6-1239-E393E92B7FAE}" dt="2021-06-11T13:06:47.854" v="118"/>
          <ac:spMkLst>
            <pc:docMk/>
            <pc:sldMk cId="2783017404" sldId="265"/>
            <ac:spMk id="8" creationId="{93C81C76-3B91-4AD4-860D-4BF5246E7234}"/>
          </ac:spMkLst>
        </pc:spChg>
        <pc:spChg chg="del">
          <ac:chgData name="Olivia Rutherford" userId="S::olivia.rutherford@communities.gov.uk::212f8419-7bf4-42a7-a601-df83daed2153" providerId="AD" clId="Web-{594D5AD5-0BE4-DDE6-1239-E393E92B7FAE}" dt="2021-06-11T13:06:48.869" v="119"/>
          <ac:spMkLst>
            <pc:docMk/>
            <pc:sldMk cId="2783017404" sldId="265"/>
            <ac:spMk id="9" creationId="{807BD116-9DA5-4DCB-B573-8AC656D4476B}"/>
          </ac:spMkLst>
        </pc:spChg>
      </pc:sldChg>
      <pc:sldChg chg="modSp">
        <pc:chgData name="Olivia Rutherford" userId="S::olivia.rutherford@communities.gov.uk::212f8419-7bf4-42a7-a601-df83daed2153" providerId="AD" clId="Web-{594D5AD5-0BE4-DDE6-1239-E393E92B7FAE}" dt="2021-06-11T13:11:57.361" v="260" actId="20577"/>
        <pc:sldMkLst>
          <pc:docMk/>
          <pc:sldMk cId="408371385" sldId="266"/>
        </pc:sldMkLst>
        <pc:spChg chg="mod">
          <ac:chgData name="Olivia Rutherford" userId="S::olivia.rutherford@communities.gov.uk::212f8419-7bf4-42a7-a601-df83daed2153" providerId="AD" clId="Web-{594D5AD5-0BE4-DDE6-1239-E393E92B7FAE}" dt="2021-06-11T13:11:57.361" v="260" actId="20577"/>
          <ac:spMkLst>
            <pc:docMk/>
            <pc:sldMk cId="408371385" sldId="266"/>
            <ac:spMk id="10" creationId="{A238D39A-C4D4-42BA-A706-3F9D1268D8E7}"/>
          </ac:spMkLst>
        </pc:spChg>
      </pc:sldChg>
      <pc:sldChg chg="addSp delSp modSp add replId modNotes">
        <pc:chgData name="Olivia Rutherford" userId="S::olivia.rutherford@communities.gov.uk::212f8419-7bf4-42a7-a601-df83daed2153" providerId="AD" clId="Web-{594D5AD5-0BE4-DDE6-1239-E393E92B7FAE}" dt="2021-06-11T11:30:29.057" v="50"/>
        <pc:sldMkLst>
          <pc:docMk/>
          <pc:sldMk cId="2873277107" sldId="270"/>
        </pc:sldMkLst>
        <pc:spChg chg="mod">
          <ac:chgData name="Olivia Rutherford" userId="S::olivia.rutherford@communities.gov.uk::212f8419-7bf4-42a7-a601-df83daed2153" providerId="AD" clId="Web-{594D5AD5-0BE4-DDE6-1239-E393E92B7FAE}" dt="2021-06-11T11:25:01.299" v="25" actId="1076"/>
          <ac:spMkLst>
            <pc:docMk/>
            <pc:sldMk cId="2873277107" sldId="270"/>
            <ac:spMk id="2" creationId="{26F1F1FF-1C4B-4715-BD3B-64DCC1FBDA4E}"/>
          </ac:spMkLst>
        </pc:spChg>
        <pc:spChg chg="add del mod">
          <ac:chgData name="Olivia Rutherford" userId="S::olivia.rutherford@communities.gov.uk::212f8419-7bf4-42a7-a601-df83daed2153" providerId="AD" clId="Web-{594D5AD5-0BE4-DDE6-1239-E393E92B7FAE}" dt="2021-06-11T11:29:30.118" v="38"/>
          <ac:spMkLst>
            <pc:docMk/>
            <pc:sldMk cId="2873277107" sldId="270"/>
            <ac:spMk id="5" creationId="{959E9F8E-0425-49C9-9745-FB05E3BE0852}"/>
          </ac:spMkLst>
        </pc:spChg>
        <pc:picChg chg="add mod">
          <ac:chgData name="Olivia Rutherford" userId="S::olivia.rutherford@communities.gov.uk::212f8419-7bf4-42a7-a601-df83daed2153" providerId="AD" clId="Web-{594D5AD5-0BE4-DDE6-1239-E393E92B7FAE}" dt="2021-06-11T11:24:50.674" v="24" actId="1076"/>
          <ac:picMkLst>
            <pc:docMk/>
            <pc:sldMk cId="2873277107" sldId="270"/>
            <ac:picMk id="3" creationId="{0D3744F3-AAEB-4AC3-A2B1-616997A7018F}"/>
          </ac:picMkLst>
        </pc:picChg>
        <pc:picChg chg="add mod">
          <ac:chgData name="Olivia Rutherford" userId="S::olivia.rutherford@communities.gov.uk::212f8419-7bf4-42a7-a601-df83daed2153" providerId="AD" clId="Web-{594D5AD5-0BE4-DDE6-1239-E393E92B7FAE}" dt="2021-06-11T11:29:43.384" v="42" actId="14100"/>
          <ac:picMkLst>
            <pc:docMk/>
            <pc:sldMk cId="2873277107" sldId="270"/>
            <ac:picMk id="7" creationId="{FF2F4C85-2C32-45AD-A89F-EA2D10F35653}"/>
          </ac:picMkLst>
        </pc:picChg>
        <pc:picChg chg="add mod">
          <ac:chgData name="Olivia Rutherford" userId="S::olivia.rutherford@communities.gov.uk::212f8419-7bf4-42a7-a601-df83daed2153" providerId="AD" clId="Web-{594D5AD5-0BE4-DDE6-1239-E393E92B7FAE}" dt="2021-06-11T11:30:22.307" v="49" actId="1076"/>
          <ac:picMkLst>
            <pc:docMk/>
            <pc:sldMk cId="2873277107" sldId="270"/>
            <ac:picMk id="8" creationId="{1EC961D9-9625-4365-BEAE-240343A13E87}"/>
          </ac:picMkLst>
        </pc:picChg>
        <pc:picChg chg="mod">
          <ac:chgData name="Olivia Rutherford" userId="S::olivia.rutherford@communities.gov.uk::212f8419-7bf4-42a7-a601-df83daed2153" providerId="AD" clId="Web-{594D5AD5-0BE4-DDE6-1239-E393E92B7FAE}" dt="2021-06-11T11:29:40.274" v="41" actId="1076"/>
          <ac:picMkLst>
            <pc:docMk/>
            <pc:sldMk cId="2873277107" sldId="270"/>
            <ac:picMk id="11" creationId="{0DFD09F7-A048-4EFF-81E2-D230C8106D55}"/>
          </ac:picMkLst>
        </pc:picChg>
        <pc:picChg chg="mod">
          <ac:chgData name="Olivia Rutherford" userId="S::olivia.rutherford@communities.gov.uk::212f8419-7bf4-42a7-a601-df83daed2153" providerId="AD" clId="Web-{594D5AD5-0BE4-DDE6-1239-E393E92B7FAE}" dt="2021-06-11T11:30:08.556" v="43" actId="1076"/>
          <ac:picMkLst>
            <pc:docMk/>
            <pc:sldMk cId="2873277107" sldId="270"/>
            <ac:picMk id="12" creationId="{5D939DA9-429D-4CD5-A334-CAC03762B136}"/>
          </ac:picMkLst>
        </pc:picChg>
      </pc:sldChg>
      <pc:sldChg chg="modSp add replId">
        <pc:chgData name="Olivia Rutherford" userId="S::olivia.rutherford@communities.gov.uk::212f8419-7bf4-42a7-a601-df83daed2153" providerId="AD" clId="Web-{594D5AD5-0BE4-DDE6-1239-E393E92B7FAE}" dt="2021-06-11T13:11:25.329" v="249" actId="20577"/>
        <pc:sldMkLst>
          <pc:docMk/>
          <pc:sldMk cId="2993726623" sldId="271"/>
        </pc:sldMkLst>
        <pc:spChg chg="mod">
          <ac:chgData name="Olivia Rutherford" userId="S::olivia.rutherford@communities.gov.uk::212f8419-7bf4-42a7-a601-df83daed2153" providerId="AD" clId="Web-{594D5AD5-0BE4-DDE6-1239-E393E92B7FAE}" dt="2021-06-11T13:11:25.329" v="249" actId="20577"/>
          <ac:spMkLst>
            <pc:docMk/>
            <pc:sldMk cId="2993726623" sldId="271"/>
            <ac:spMk id="4" creationId="{516BC8D6-5D45-45C4-87F2-2358D12A9EFD}"/>
          </ac:spMkLst>
        </pc:spChg>
        <pc:spChg chg="mod">
          <ac:chgData name="Olivia Rutherford" userId="S::olivia.rutherford@communities.gov.uk::212f8419-7bf4-42a7-a601-df83daed2153" providerId="AD" clId="Web-{594D5AD5-0BE4-DDE6-1239-E393E92B7FAE}" dt="2021-06-11T13:11:19.736" v="245" actId="20577"/>
          <ac:spMkLst>
            <pc:docMk/>
            <pc:sldMk cId="2993726623" sldId="271"/>
            <ac:spMk id="5" creationId="{1C9C607B-B640-4C98-9432-07F803B92C51}"/>
          </ac:spMkLst>
        </pc:spChg>
        <pc:spChg chg="mod">
          <ac:chgData name="Olivia Rutherford" userId="S::olivia.rutherford@communities.gov.uk::212f8419-7bf4-42a7-a601-df83daed2153" providerId="AD" clId="Web-{594D5AD5-0BE4-DDE6-1239-E393E92B7FAE}" dt="2021-06-11T13:11:16.048" v="243" actId="20577"/>
          <ac:spMkLst>
            <pc:docMk/>
            <pc:sldMk cId="2993726623" sldId="271"/>
            <ac:spMk id="6" creationId="{9F934D7F-8244-40F5-A131-08983243A6F2}"/>
          </ac:spMkLst>
        </pc:spChg>
      </pc:sldChg>
      <pc:sldChg chg="modSp add replId">
        <pc:chgData name="Olivia Rutherford" userId="S::olivia.rutherford@communities.gov.uk::212f8419-7bf4-42a7-a601-df83daed2153" providerId="AD" clId="Web-{594D5AD5-0BE4-DDE6-1239-E393E92B7FAE}" dt="2021-06-11T13:11:39.814" v="254" actId="20577"/>
        <pc:sldMkLst>
          <pc:docMk/>
          <pc:sldMk cId="1681683996" sldId="272"/>
        </pc:sldMkLst>
        <pc:spChg chg="mod">
          <ac:chgData name="Olivia Rutherford" userId="S::olivia.rutherford@communities.gov.uk::212f8419-7bf4-42a7-a601-df83daed2153" providerId="AD" clId="Web-{594D5AD5-0BE4-DDE6-1239-E393E92B7FAE}" dt="2021-06-11T13:11:37.611" v="253" actId="20577"/>
          <ac:spMkLst>
            <pc:docMk/>
            <pc:sldMk cId="1681683996" sldId="272"/>
            <ac:spMk id="4" creationId="{516BC8D6-5D45-45C4-87F2-2358D12A9EFD}"/>
          </ac:spMkLst>
        </pc:spChg>
        <pc:spChg chg="mod">
          <ac:chgData name="Olivia Rutherford" userId="S::olivia.rutherford@communities.gov.uk::212f8419-7bf4-42a7-a601-df83daed2153" providerId="AD" clId="Web-{594D5AD5-0BE4-DDE6-1239-E393E92B7FAE}" dt="2021-06-11T13:11:35.580" v="252" actId="20577"/>
          <ac:spMkLst>
            <pc:docMk/>
            <pc:sldMk cId="1681683996" sldId="272"/>
            <ac:spMk id="5" creationId="{1C9C607B-B640-4C98-9432-07F803B92C51}"/>
          </ac:spMkLst>
        </pc:spChg>
        <pc:spChg chg="mod">
          <ac:chgData name="Olivia Rutherford" userId="S::olivia.rutherford@communities.gov.uk::212f8419-7bf4-42a7-a601-df83daed2153" providerId="AD" clId="Web-{594D5AD5-0BE4-DDE6-1239-E393E92B7FAE}" dt="2021-06-11T13:11:39.814" v="254" actId="20577"/>
          <ac:spMkLst>
            <pc:docMk/>
            <pc:sldMk cId="1681683996" sldId="272"/>
            <ac:spMk id="6" creationId="{9F934D7F-8244-40F5-A131-08983243A6F2}"/>
          </ac:spMkLst>
        </pc:spChg>
      </pc:sldChg>
      <pc:sldChg chg="modSp add replId">
        <pc:chgData name="Olivia Rutherford" userId="S::olivia.rutherford@communities.gov.uk::212f8419-7bf4-42a7-a601-df83daed2153" providerId="AD" clId="Web-{594D5AD5-0BE4-DDE6-1239-E393E92B7FAE}" dt="2021-06-11T13:11:51.471" v="259" actId="20577"/>
        <pc:sldMkLst>
          <pc:docMk/>
          <pc:sldMk cId="982387767" sldId="273"/>
        </pc:sldMkLst>
        <pc:spChg chg="mod">
          <ac:chgData name="Olivia Rutherford" userId="S::olivia.rutherford@communities.gov.uk::212f8419-7bf4-42a7-a601-df83daed2153" providerId="AD" clId="Web-{594D5AD5-0BE4-DDE6-1239-E393E92B7FAE}" dt="2021-06-11T13:11:51.471" v="259" actId="20577"/>
          <ac:spMkLst>
            <pc:docMk/>
            <pc:sldMk cId="982387767" sldId="273"/>
            <ac:spMk id="4" creationId="{516BC8D6-5D45-45C4-87F2-2358D12A9EFD}"/>
          </ac:spMkLst>
        </pc:spChg>
        <pc:spChg chg="mod">
          <ac:chgData name="Olivia Rutherford" userId="S::olivia.rutherford@communities.gov.uk::212f8419-7bf4-42a7-a601-df83daed2153" providerId="AD" clId="Web-{594D5AD5-0BE4-DDE6-1239-E393E92B7FAE}" dt="2021-06-11T13:11:47.611" v="256" actId="20577"/>
          <ac:spMkLst>
            <pc:docMk/>
            <pc:sldMk cId="982387767" sldId="273"/>
            <ac:spMk id="5" creationId="{1C9C607B-B640-4C98-9432-07F803B92C51}"/>
          </ac:spMkLst>
        </pc:spChg>
        <pc:spChg chg="mod">
          <ac:chgData name="Olivia Rutherford" userId="S::olivia.rutherford@communities.gov.uk::212f8419-7bf4-42a7-a601-df83daed2153" providerId="AD" clId="Web-{594D5AD5-0BE4-DDE6-1239-E393E92B7FAE}" dt="2021-06-11T13:11:44.736" v="255" actId="20577"/>
          <ac:spMkLst>
            <pc:docMk/>
            <pc:sldMk cId="982387767" sldId="273"/>
            <ac:spMk id="6" creationId="{9F934D7F-8244-40F5-A131-08983243A6F2}"/>
          </ac:spMkLst>
        </pc:spChg>
      </pc:sldChg>
    </pc:docChg>
  </pc:docChgLst>
  <pc:docChgLst>
    <pc:chgData name="Alison Lyon" userId="3fb2083c-d963-4ad1-a358-ba80f7b57ccc" providerId="ADAL" clId="{0D49667D-7DA2-4524-A163-F045D210BB33}"/>
    <pc:docChg chg="delSld modSld">
      <pc:chgData name="Alison Lyon" userId="3fb2083c-d963-4ad1-a358-ba80f7b57ccc" providerId="ADAL" clId="{0D49667D-7DA2-4524-A163-F045D210BB33}" dt="2021-07-13T15:43:55.268" v="8" actId="2696"/>
      <pc:docMkLst>
        <pc:docMk/>
      </pc:docMkLst>
      <pc:sldChg chg="modSp mod">
        <pc:chgData name="Alison Lyon" userId="3fb2083c-d963-4ad1-a358-ba80f7b57ccc" providerId="ADAL" clId="{0D49667D-7DA2-4524-A163-F045D210BB33}" dt="2021-07-13T08:45:20.051" v="7" actId="1076"/>
        <pc:sldMkLst>
          <pc:docMk/>
          <pc:sldMk cId="408371385" sldId="266"/>
        </pc:sldMkLst>
        <pc:spChg chg="mod">
          <ac:chgData name="Alison Lyon" userId="3fb2083c-d963-4ad1-a358-ba80f7b57ccc" providerId="ADAL" clId="{0D49667D-7DA2-4524-A163-F045D210BB33}" dt="2021-07-13T08:45:07.158" v="5" actId="1076"/>
          <ac:spMkLst>
            <pc:docMk/>
            <pc:sldMk cId="408371385" sldId="266"/>
            <ac:spMk id="4" creationId="{0B1D5705-5FC3-4914-A264-A41D31B22400}"/>
          </ac:spMkLst>
        </pc:spChg>
        <pc:spChg chg="mod">
          <ac:chgData name="Alison Lyon" userId="3fb2083c-d963-4ad1-a358-ba80f7b57ccc" providerId="ADAL" clId="{0D49667D-7DA2-4524-A163-F045D210BB33}" dt="2021-07-13T08:45:15.734" v="6" actId="1076"/>
          <ac:spMkLst>
            <pc:docMk/>
            <pc:sldMk cId="408371385" sldId="266"/>
            <ac:spMk id="15" creationId="{BB0CE282-6756-4D97-869F-7C7F81F3BD4B}"/>
          </ac:spMkLst>
        </pc:spChg>
        <pc:cxnChg chg="mod">
          <ac:chgData name="Alison Lyon" userId="3fb2083c-d963-4ad1-a358-ba80f7b57ccc" providerId="ADAL" clId="{0D49667D-7DA2-4524-A163-F045D210BB33}" dt="2021-07-13T08:45:20.051" v="7" actId="1076"/>
          <ac:cxnSpMkLst>
            <pc:docMk/>
            <pc:sldMk cId="408371385" sldId="266"/>
            <ac:cxnSpMk id="27" creationId="{C571B0E8-DFD7-492F-B608-13CF11675CA0}"/>
          </ac:cxnSpMkLst>
        </pc:cxnChg>
      </pc:sldChg>
      <pc:sldChg chg="del">
        <pc:chgData name="Alison Lyon" userId="3fb2083c-d963-4ad1-a358-ba80f7b57ccc" providerId="ADAL" clId="{0D49667D-7DA2-4524-A163-F045D210BB33}" dt="2021-07-13T15:43:55.268" v="8" actId="2696"/>
        <pc:sldMkLst>
          <pc:docMk/>
          <pc:sldMk cId="480496258" sldId="267"/>
        </pc:sldMkLst>
      </pc:sldChg>
      <pc:sldChg chg="modSp mod">
        <pc:chgData name="Alison Lyon" userId="3fb2083c-d963-4ad1-a358-ba80f7b57ccc" providerId="ADAL" clId="{0D49667D-7DA2-4524-A163-F045D210BB33}" dt="2021-07-13T08:31:14.871" v="3" actId="20577"/>
        <pc:sldMkLst>
          <pc:docMk/>
          <pc:sldMk cId="397002615" sldId="282"/>
        </pc:sldMkLst>
        <pc:spChg chg="mod">
          <ac:chgData name="Alison Lyon" userId="3fb2083c-d963-4ad1-a358-ba80f7b57ccc" providerId="ADAL" clId="{0D49667D-7DA2-4524-A163-F045D210BB33}" dt="2021-07-13T08:31:14.871" v="3" actId="20577"/>
          <ac:spMkLst>
            <pc:docMk/>
            <pc:sldMk cId="397002615" sldId="282"/>
            <ac:spMk id="5" creationId="{6BDC2E59-B166-44ED-A593-7A71481BF549}"/>
          </ac:spMkLst>
        </pc:spChg>
      </pc:sldChg>
    </pc:docChg>
  </pc:docChgLst>
  <pc:docChgLst>
    <pc:chgData name="Olivia Rutherford" userId="S::olivia.rutherford@communities.gov.uk::212f8419-7bf4-42a7-a601-df83daed2153" providerId="AD" clId="Web-{D2BB56BF-48B0-CF8D-6B00-0E38C4522118}"/>
    <pc:docChg chg="modSld">
      <pc:chgData name="Olivia Rutherford" userId="S::olivia.rutherford@communities.gov.uk::212f8419-7bf4-42a7-a601-df83daed2153" providerId="AD" clId="Web-{D2BB56BF-48B0-CF8D-6B00-0E38C4522118}" dt="2021-06-14T15:57:19.474" v="87" actId="1076"/>
      <pc:docMkLst>
        <pc:docMk/>
      </pc:docMkLst>
      <pc:sldChg chg="modSp">
        <pc:chgData name="Olivia Rutherford" userId="S::olivia.rutherford@communities.gov.uk::212f8419-7bf4-42a7-a601-df83daed2153" providerId="AD" clId="Web-{D2BB56BF-48B0-CF8D-6B00-0E38C4522118}" dt="2021-06-14T15:02:24.242" v="12" actId="20577"/>
        <pc:sldMkLst>
          <pc:docMk/>
          <pc:sldMk cId="3006176637" sldId="259"/>
        </pc:sldMkLst>
        <pc:spChg chg="mod">
          <ac:chgData name="Olivia Rutherford" userId="S::olivia.rutherford@communities.gov.uk::212f8419-7bf4-42a7-a601-df83daed2153" providerId="AD" clId="Web-{D2BB56BF-48B0-CF8D-6B00-0E38C4522118}" dt="2021-06-14T15:02:24.242" v="12" actId="20577"/>
          <ac:spMkLst>
            <pc:docMk/>
            <pc:sldMk cId="3006176637" sldId="259"/>
            <ac:spMk id="4" creationId="{B11BBD09-B108-4723-9A18-FCE409956CB0}"/>
          </ac:spMkLst>
        </pc:spChg>
      </pc:sldChg>
      <pc:sldChg chg="modSp">
        <pc:chgData name="Olivia Rutherford" userId="S::olivia.rutherford@communities.gov.uk::212f8419-7bf4-42a7-a601-df83daed2153" providerId="AD" clId="Web-{D2BB56BF-48B0-CF8D-6B00-0E38C4522118}" dt="2021-06-14T15:04:33.839" v="35" actId="1076"/>
        <pc:sldMkLst>
          <pc:docMk/>
          <pc:sldMk cId="1736501188" sldId="261"/>
        </pc:sldMkLst>
        <pc:spChg chg="mod">
          <ac:chgData name="Olivia Rutherford" userId="S::olivia.rutherford@communities.gov.uk::212f8419-7bf4-42a7-a601-df83daed2153" providerId="AD" clId="Web-{D2BB56BF-48B0-CF8D-6B00-0E38C4522118}" dt="2021-06-14T15:04:24.729" v="33" actId="20577"/>
          <ac:spMkLst>
            <pc:docMk/>
            <pc:sldMk cId="1736501188" sldId="261"/>
            <ac:spMk id="5" creationId="{77ABD4E4-FDAD-4B14-9A83-2826B724C966}"/>
          </ac:spMkLst>
        </pc:spChg>
        <pc:spChg chg="mod">
          <ac:chgData name="Olivia Rutherford" userId="S::olivia.rutherford@communities.gov.uk::212f8419-7bf4-42a7-a601-df83daed2153" providerId="AD" clId="Web-{D2BB56BF-48B0-CF8D-6B00-0E38C4522118}" dt="2021-06-14T15:04:33.839" v="35" actId="1076"/>
          <ac:spMkLst>
            <pc:docMk/>
            <pc:sldMk cId="1736501188" sldId="261"/>
            <ac:spMk id="7" creationId="{6D48BF7D-3DBA-42EF-8284-F096CDBB98BF}"/>
          </ac:spMkLst>
        </pc:spChg>
      </pc:sldChg>
      <pc:sldChg chg="modSp">
        <pc:chgData name="Olivia Rutherford" userId="S::olivia.rutherford@communities.gov.uk::212f8419-7bf4-42a7-a601-df83daed2153" providerId="AD" clId="Web-{D2BB56BF-48B0-CF8D-6B00-0E38C4522118}" dt="2021-06-14T15:06:45.389" v="45" actId="20577"/>
        <pc:sldMkLst>
          <pc:docMk/>
          <pc:sldMk cId="2408345090" sldId="262"/>
        </pc:sldMkLst>
        <pc:spChg chg="mod">
          <ac:chgData name="Olivia Rutherford" userId="S::olivia.rutherford@communities.gov.uk::212f8419-7bf4-42a7-a601-df83daed2153" providerId="AD" clId="Web-{D2BB56BF-48B0-CF8D-6B00-0E38C4522118}" dt="2021-06-14T15:06:45.389" v="45" actId="20577"/>
          <ac:spMkLst>
            <pc:docMk/>
            <pc:sldMk cId="2408345090" sldId="262"/>
            <ac:spMk id="4" creationId="{702DA2A6-83EA-44FC-A73A-C2266839D2DB}"/>
          </ac:spMkLst>
        </pc:spChg>
      </pc:sldChg>
      <pc:sldChg chg="modSp">
        <pc:chgData name="Olivia Rutherford" userId="S::olivia.rutherford@communities.gov.uk::212f8419-7bf4-42a7-a601-df83daed2153" providerId="AD" clId="Web-{D2BB56BF-48B0-CF8D-6B00-0E38C4522118}" dt="2021-06-14T15:07:33.156" v="54" actId="20577"/>
        <pc:sldMkLst>
          <pc:docMk/>
          <pc:sldMk cId="2606840499" sldId="263"/>
        </pc:sldMkLst>
        <pc:spChg chg="mod">
          <ac:chgData name="Olivia Rutherford" userId="S::olivia.rutherford@communities.gov.uk::212f8419-7bf4-42a7-a601-df83daed2153" providerId="AD" clId="Web-{D2BB56BF-48B0-CF8D-6B00-0E38C4522118}" dt="2021-06-14T15:07:33.156" v="54" actId="20577"/>
          <ac:spMkLst>
            <pc:docMk/>
            <pc:sldMk cId="2606840499" sldId="263"/>
            <ac:spMk id="4" creationId="{E44845DE-6427-4E3F-BCAE-AFB4B2711E24}"/>
          </ac:spMkLst>
        </pc:spChg>
      </pc:sldChg>
      <pc:sldChg chg="modSp">
        <pc:chgData name="Olivia Rutherford" userId="S::olivia.rutherford@communities.gov.uk::212f8419-7bf4-42a7-a601-df83daed2153" providerId="AD" clId="Web-{D2BB56BF-48B0-CF8D-6B00-0E38C4522118}" dt="2021-06-14T15:57:02.645" v="84" actId="1076"/>
        <pc:sldMkLst>
          <pc:docMk/>
          <pc:sldMk cId="4115489292" sldId="264"/>
        </pc:sldMkLst>
        <pc:spChg chg="mod">
          <ac:chgData name="Olivia Rutherford" userId="S::olivia.rutherford@communities.gov.uk::212f8419-7bf4-42a7-a601-df83daed2153" providerId="AD" clId="Web-{D2BB56BF-48B0-CF8D-6B00-0E38C4522118}" dt="2021-06-14T15:57:02.645" v="84" actId="1076"/>
          <ac:spMkLst>
            <pc:docMk/>
            <pc:sldMk cId="4115489292" sldId="264"/>
            <ac:spMk id="5" creationId="{74107A29-46CC-46EA-97C9-08156E39C2B7}"/>
          </ac:spMkLst>
        </pc:spChg>
      </pc:sldChg>
      <pc:sldChg chg="modSp">
        <pc:chgData name="Olivia Rutherford" userId="S::olivia.rutherford@communities.gov.uk::212f8419-7bf4-42a7-a601-df83daed2153" providerId="AD" clId="Web-{D2BB56BF-48B0-CF8D-6B00-0E38C4522118}" dt="2021-06-14T15:57:19.474" v="87" actId="1076"/>
        <pc:sldMkLst>
          <pc:docMk/>
          <pc:sldMk cId="408371385" sldId="266"/>
        </pc:sldMkLst>
        <pc:spChg chg="mod">
          <ac:chgData name="Olivia Rutherford" userId="S::olivia.rutherford@communities.gov.uk::212f8419-7bf4-42a7-a601-df83daed2153" providerId="AD" clId="Web-{D2BB56BF-48B0-CF8D-6B00-0E38C4522118}" dt="2021-06-14T15:57:11.958" v="86" actId="20577"/>
          <ac:spMkLst>
            <pc:docMk/>
            <pc:sldMk cId="408371385" sldId="266"/>
            <ac:spMk id="2" creationId="{F8250091-81C6-42A6-A2AF-27FBAC26E248}"/>
          </ac:spMkLst>
        </pc:spChg>
        <pc:spChg chg="mod">
          <ac:chgData name="Olivia Rutherford" userId="S::olivia.rutherford@communities.gov.uk::212f8419-7bf4-42a7-a601-df83daed2153" providerId="AD" clId="Web-{D2BB56BF-48B0-CF8D-6B00-0E38C4522118}" dt="2021-06-14T15:57:19.474" v="87" actId="1076"/>
          <ac:spMkLst>
            <pc:docMk/>
            <pc:sldMk cId="408371385" sldId="266"/>
            <ac:spMk id="4" creationId="{0B1D5705-5FC3-4914-A264-A41D31B22400}"/>
          </ac:spMkLst>
        </pc:spChg>
      </pc:sldChg>
      <pc:sldChg chg="modSp">
        <pc:chgData name="Olivia Rutherford" userId="S::olivia.rutherford@communities.gov.uk::212f8419-7bf4-42a7-a601-df83daed2153" providerId="AD" clId="Web-{D2BB56BF-48B0-CF8D-6B00-0E38C4522118}" dt="2021-06-14T15:10:45.317" v="76" actId="20577"/>
        <pc:sldMkLst>
          <pc:docMk/>
          <pc:sldMk cId="480496258" sldId="267"/>
        </pc:sldMkLst>
        <pc:spChg chg="mod">
          <ac:chgData name="Olivia Rutherford" userId="S::olivia.rutherford@communities.gov.uk::212f8419-7bf4-42a7-a601-df83daed2153" providerId="AD" clId="Web-{D2BB56BF-48B0-CF8D-6B00-0E38C4522118}" dt="2021-06-14T15:10:45.317" v="76" actId="20577"/>
          <ac:spMkLst>
            <pc:docMk/>
            <pc:sldMk cId="480496258" sldId="267"/>
            <ac:spMk id="4" creationId="{EDEAE1E7-E2AC-485B-9A2C-FC626333CF45}"/>
          </ac:spMkLst>
        </pc:spChg>
      </pc:sldChg>
    </pc:docChg>
  </pc:docChgLst>
  <pc:docChgLst>
    <pc:chgData name="Olivia Rutherford" userId="S::olivia.rutherford@communities.gov.uk::212f8419-7bf4-42a7-a601-df83daed2153" providerId="AD" clId="Web-{E4280800-6731-BEB5-31AA-7AB1DA993C8A}"/>
    <pc:docChg chg="modSld">
      <pc:chgData name="Olivia Rutherford" userId="S::olivia.rutherford@communities.gov.uk::212f8419-7bf4-42a7-a601-df83daed2153" providerId="AD" clId="Web-{E4280800-6731-BEB5-31AA-7AB1DA993C8A}" dt="2021-06-02T12:49:23.981" v="219" actId="20577"/>
      <pc:docMkLst>
        <pc:docMk/>
      </pc:docMkLst>
      <pc:sldChg chg="modSp">
        <pc:chgData name="Olivia Rutherford" userId="S::olivia.rutherford@communities.gov.uk::212f8419-7bf4-42a7-a601-df83daed2153" providerId="AD" clId="Web-{E4280800-6731-BEB5-31AA-7AB1DA993C8A}" dt="2021-06-02T12:43:32.642" v="3" actId="20577"/>
        <pc:sldMkLst>
          <pc:docMk/>
          <pc:sldMk cId="1736501188" sldId="261"/>
        </pc:sldMkLst>
        <pc:spChg chg="mod">
          <ac:chgData name="Olivia Rutherford" userId="S::olivia.rutherford@communities.gov.uk::212f8419-7bf4-42a7-a601-df83daed2153" providerId="AD" clId="Web-{E4280800-6731-BEB5-31AA-7AB1DA993C8A}" dt="2021-06-02T12:43:32.642" v="3" actId="20577"/>
          <ac:spMkLst>
            <pc:docMk/>
            <pc:sldMk cId="1736501188" sldId="261"/>
            <ac:spMk id="5" creationId="{77ABD4E4-FDAD-4B14-9A83-2826B724C966}"/>
          </ac:spMkLst>
        </pc:spChg>
      </pc:sldChg>
      <pc:sldChg chg="addSp delSp modSp">
        <pc:chgData name="Olivia Rutherford" userId="S::olivia.rutherford@communities.gov.uk::212f8419-7bf4-42a7-a601-df83daed2153" providerId="AD" clId="Web-{E4280800-6731-BEB5-31AA-7AB1DA993C8A}" dt="2021-06-02T12:47:46.790" v="129" actId="20577"/>
        <pc:sldMkLst>
          <pc:docMk/>
          <pc:sldMk cId="4115489292" sldId="264"/>
        </pc:sldMkLst>
        <pc:spChg chg="add mod">
          <ac:chgData name="Olivia Rutherford" userId="S::olivia.rutherford@communities.gov.uk::212f8419-7bf4-42a7-a601-df83daed2153" providerId="AD" clId="Web-{E4280800-6731-BEB5-31AA-7AB1DA993C8A}" dt="2021-06-02T12:47:46.790" v="129" actId="20577"/>
          <ac:spMkLst>
            <pc:docMk/>
            <pc:sldMk cId="4115489292" sldId="264"/>
            <ac:spMk id="2" creationId="{F253C2EA-566E-49A3-A88D-C3C026439FCF}"/>
          </ac:spMkLst>
        </pc:spChg>
        <pc:spChg chg="add del">
          <ac:chgData name="Olivia Rutherford" userId="S::olivia.rutherford@communities.gov.uk::212f8419-7bf4-42a7-a601-df83daed2153" providerId="AD" clId="Web-{E4280800-6731-BEB5-31AA-7AB1DA993C8A}" dt="2021-06-02T12:46:54.695" v="85"/>
          <ac:spMkLst>
            <pc:docMk/>
            <pc:sldMk cId="4115489292" sldId="264"/>
            <ac:spMk id="3" creationId="{03F16DFE-5455-49D3-BD9A-FCD8FD082BF1}"/>
          </ac:spMkLst>
        </pc:spChg>
        <pc:spChg chg="mod">
          <ac:chgData name="Olivia Rutherford" userId="S::olivia.rutherford@communities.gov.uk::212f8419-7bf4-42a7-a601-df83daed2153" providerId="AD" clId="Web-{E4280800-6731-BEB5-31AA-7AB1DA993C8A}" dt="2021-06-02T12:45:24.724" v="81" actId="20577"/>
          <ac:spMkLst>
            <pc:docMk/>
            <pc:sldMk cId="4115489292" sldId="264"/>
            <ac:spMk id="5" creationId="{74107A29-46CC-46EA-97C9-08156E39C2B7}"/>
          </ac:spMkLst>
        </pc:spChg>
      </pc:sldChg>
      <pc:sldChg chg="modSp">
        <pc:chgData name="Olivia Rutherford" userId="S::olivia.rutherford@communities.gov.uk::212f8419-7bf4-42a7-a601-df83daed2153" providerId="AD" clId="Web-{E4280800-6731-BEB5-31AA-7AB1DA993C8A}" dt="2021-06-02T12:45:56.928" v="82" actId="1076"/>
        <pc:sldMkLst>
          <pc:docMk/>
          <pc:sldMk cId="408371385" sldId="266"/>
        </pc:sldMkLst>
        <pc:spChg chg="mod">
          <ac:chgData name="Olivia Rutherford" userId="S::olivia.rutherford@communities.gov.uk::212f8419-7bf4-42a7-a601-df83daed2153" providerId="AD" clId="Web-{E4280800-6731-BEB5-31AA-7AB1DA993C8A}" dt="2021-06-02T12:45:56.928" v="82" actId="1076"/>
          <ac:spMkLst>
            <pc:docMk/>
            <pc:sldMk cId="408371385" sldId="266"/>
            <ac:spMk id="4" creationId="{0B1D5705-5FC3-4914-A264-A41D31B22400}"/>
          </ac:spMkLst>
        </pc:spChg>
      </pc:sldChg>
      <pc:sldChg chg="addSp modSp">
        <pc:chgData name="Olivia Rutherford" userId="S::olivia.rutherford@communities.gov.uk::212f8419-7bf4-42a7-a601-df83daed2153" providerId="AD" clId="Web-{E4280800-6731-BEB5-31AA-7AB1DA993C8A}" dt="2021-06-02T12:49:23.981" v="219" actId="20577"/>
        <pc:sldMkLst>
          <pc:docMk/>
          <pc:sldMk cId="480496258" sldId="267"/>
        </pc:sldMkLst>
        <pc:spChg chg="add mod">
          <ac:chgData name="Olivia Rutherford" userId="S::olivia.rutherford@communities.gov.uk::212f8419-7bf4-42a7-a601-df83daed2153" providerId="AD" clId="Web-{E4280800-6731-BEB5-31AA-7AB1DA993C8A}" dt="2021-06-02T12:49:23.981" v="219" actId="20577"/>
          <ac:spMkLst>
            <pc:docMk/>
            <pc:sldMk cId="480496258" sldId="267"/>
            <ac:spMk id="3" creationId="{1593A40B-B7F4-43B3-AD69-CEE9AFD9B59D}"/>
          </ac:spMkLst>
        </pc:spChg>
        <pc:spChg chg="mod">
          <ac:chgData name="Olivia Rutherford" userId="S::olivia.rutherford@communities.gov.uk::212f8419-7bf4-42a7-a601-df83daed2153" providerId="AD" clId="Web-{E4280800-6731-BEB5-31AA-7AB1DA993C8A}" dt="2021-06-02T12:48:55.183" v="200" actId="20577"/>
          <ac:spMkLst>
            <pc:docMk/>
            <pc:sldMk cId="480496258" sldId="267"/>
            <ac:spMk id="4" creationId="{EDEAE1E7-E2AC-485B-9A2C-FC626333CF45}"/>
          </ac:spMkLst>
        </pc:spChg>
      </pc:sldChg>
    </pc:docChg>
  </pc:docChgLst>
  <pc:docChgLst>
    <pc:chgData name="Olivia Rutherford" userId="S::olivia.rutherford@communities.gov.uk::212f8419-7bf4-42a7-a601-df83daed2153" providerId="AD" clId="Web-{ADB0E5A7-E13D-0805-917D-0599DDA72B3B}"/>
    <pc:docChg chg="modSld">
      <pc:chgData name="Olivia Rutherford" userId="S::olivia.rutherford@communities.gov.uk::212f8419-7bf4-42a7-a601-df83daed2153" providerId="AD" clId="Web-{ADB0E5A7-E13D-0805-917D-0599DDA72B3B}" dt="2021-07-12T16:21:40.442" v="4" actId="1076"/>
      <pc:docMkLst>
        <pc:docMk/>
      </pc:docMkLst>
      <pc:sldChg chg="addSp delSp modSp">
        <pc:chgData name="Olivia Rutherford" userId="S::olivia.rutherford@communities.gov.uk::212f8419-7bf4-42a7-a601-df83daed2153" providerId="AD" clId="Web-{ADB0E5A7-E13D-0805-917D-0599DDA72B3B}" dt="2021-07-12T16:21:40.442" v="4" actId="1076"/>
        <pc:sldMkLst>
          <pc:docMk/>
          <pc:sldMk cId="2783017404" sldId="265"/>
        </pc:sldMkLst>
        <pc:picChg chg="del">
          <ac:chgData name="Olivia Rutherford" userId="S::olivia.rutherford@communities.gov.uk::212f8419-7bf4-42a7-a601-df83daed2153" providerId="AD" clId="Web-{ADB0E5A7-E13D-0805-917D-0599DDA72B3B}" dt="2021-07-12T16:21:03.754" v="0"/>
          <ac:picMkLst>
            <pc:docMk/>
            <pc:sldMk cId="2783017404" sldId="265"/>
            <ac:picMk id="2" creationId="{1ED38FAD-F32B-48CE-98E7-708499627E2E}"/>
          </ac:picMkLst>
        </pc:picChg>
        <pc:picChg chg="add mod">
          <ac:chgData name="Olivia Rutherford" userId="S::olivia.rutherford@communities.gov.uk::212f8419-7bf4-42a7-a601-df83daed2153" providerId="AD" clId="Web-{ADB0E5A7-E13D-0805-917D-0599DDA72B3B}" dt="2021-07-12T16:21:40.442" v="4" actId="1076"/>
          <ac:picMkLst>
            <pc:docMk/>
            <pc:sldMk cId="2783017404" sldId="265"/>
            <ac:picMk id="3" creationId="{6CA1C842-0D4A-40EC-B319-7C98BB2F1320}"/>
          </ac:picMkLst>
        </pc:picChg>
      </pc:sldChg>
    </pc:docChg>
  </pc:docChgLst>
  <pc:docChgLst>
    <pc:chgData name="Olivia Rutherford" userId="S::olivia.rutherford@communities.gov.uk::212f8419-7bf4-42a7-a601-df83daed2153" providerId="AD" clId="Web-{2439F8B2-0638-B9F5-349B-0855CB2C264D}"/>
    <pc:docChg chg="modSld">
      <pc:chgData name="Olivia Rutherford" userId="S::olivia.rutherford@communities.gov.uk::212f8419-7bf4-42a7-a601-df83daed2153" providerId="AD" clId="Web-{2439F8B2-0638-B9F5-349B-0855CB2C264D}" dt="2021-06-30T14:50:43.211" v="53" actId="1076"/>
      <pc:docMkLst>
        <pc:docMk/>
      </pc:docMkLst>
      <pc:sldChg chg="addSp delSp modSp modNotes">
        <pc:chgData name="Olivia Rutherford" userId="S::olivia.rutherford@communities.gov.uk::212f8419-7bf4-42a7-a601-df83daed2153" providerId="AD" clId="Web-{2439F8B2-0638-B9F5-349B-0855CB2C264D}" dt="2021-06-30T14:50:43.211" v="53" actId="1076"/>
        <pc:sldMkLst>
          <pc:docMk/>
          <pc:sldMk cId="1736501188" sldId="261"/>
        </pc:sldMkLst>
        <pc:spChg chg="add mod">
          <ac:chgData name="Olivia Rutherford" userId="S::olivia.rutherford@communities.gov.uk::212f8419-7bf4-42a7-a601-df83daed2153" providerId="AD" clId="Web-{2439F8B2-0638-B9F5-349B-0855CB2C264D}" dt="2021-06-30T14:49:15.069" v="24" actId="20577"/>
          <ac:spMkLst>
            <pc:docMk/>
            <pc:sldMk cId="1736501188" sldId="261"/>
            <ac:spMk id="3" creationId="{2CA267FE-55E2-4CAB-8E2F-2C93874582D5}"/>
          </ac:spMkLst>
        </pc:spChg>
        <pc:spChg chg="add mod">
          <ac:chgData name="Olivia Rutherford" userId="S::olivia.rutherford@communities.gov.uk::212f8419-7bf4-42a7-a601-df83daed2153" providerId="AD" clId="Web-{2439F8B2-0638-B9F5-349B-0855CB2C264D}" dt="2021-06-30T14:49:34.835" v="29" actId="1076"/>
          <ac:spMkLst>
            <pc:docMk/>
            <pc:sldMk cId="1736501188" sldId="261"/>
            <ac:spMk id="4" creationId="{86B48434-3015-4865-B053-26F969FEC377}"/>
          </ac:spMkLst>
        </pc:spChg>
        <pc:spChg chg="mod">
          <ac:chgData name="Olivia Rutherford" userId="S::olivia.rutherford@communities.gov.uk::212f8419-7bf4-42a7-a601-df83daed2153" providerId="AD" clId="Web-{2439F8B2-0638-B9F5-349B-0855CB2C264D}" dt="2021-06-30T14:50:09.132" v="39" actId="20577"/>
          <ac:spMkLst>
            <pc:docMk/>
            <pc:sldMk cId="1736501188" sldId="261"/>
            <ac:spMk id="5" creationId="{77ABD4E4-FDAD-4B14-9A83-2826B724C966}"/>
          </ac:spMkLst>
        </pc:spChg>
        <pc:spChg chg="mod">
          <ac:chgData name="Olivia Rutherford" userId="S::olivia.rutherford@communities.gov.uk::212f8419-7bf4-42a7-a601-df83daed2153" providerId="AD" clId="Web-{2439F8B2-0638-B9F5-349B-0855CB2C264D}" dt="2021-06-30T14:50:31.992" v="49" actId="1076"/>
          <ac:spMkLst>
            <pc:docMk/>
            <pc:sldMk cId="1736501188" sldId="261"/>
            <ac:spMk id="7" creationId="{6D48BF7D-3DBA-42EF-8284-F096CDBB98BF}"/>
          </ac:spMkLst>
        </pc:spChg>
        <pc:spChg chg="add del mod">
          <ac:chgData name="Olivia Rutherford" userId="S::olivia.rutherford@communities.gov.uk::212f8419-7bf4-42a7-a601-df83daed2153" providerId="AD" clId="Web-{2439F8B2-0638-B9F5-349B-0855CB2C264D}" dt="2021-06-30T14:49:20.100" v="28"/>
          <ac:spMkLst>
            <pc:docMk/>
            <pc:sldMk cId="1736501188" sldId="261"/>
            <ac:spMk id="10" creationId="{503FD4ED-7848-4D77-8988-B06733B78F90}"/>
          </ac:spMkLst>
        </pc:spChg>
        <pc:spChg chg="add mod">
          <ac:chgData name="Olivia Rutherford" userId="S::olivia.rutherford@communities.gov.uk::212f8419-7bf4-42a7-a601-df83daed2153" providerId="AD" clId="Web-{2439F8B2-0638-B9F5-349B-0855CB2C264D}" dt="2021-06-30T14:50:37.242" v="50" actId="1076"/>
          <ac:spMkLst>
            <pc:docMk/>
            <pc:sldMk cId="1736501188" sldId="261"/>
            <ac:spMk id="11" creationId="{5F8F2EAB-9E16-42CF-B145-E640FF7BB5AF}"/>
          </ac:spMkLst>
        </pc:spChg>
        <pc:spChg chg="add mod">
          <ac:chgData name="Olivia Rutherford" userId="S::olivia.rutherford@communities.gov.uk::212f8419-7bf4-42a7-a601-df83daed2153" providerId="AD" clId="Web-{2439F8B2-0638-B9F5-349B-0855CB2C264D}" dt="2021-06-30T14:50:43.211" v="53" actId="1076"/>
          <ac:spMkLst>
            <pc:docMk/>
            <pc:sldMk cId="1736501188" sldId="261"/>
            <ac:spMk id="13" creationId="{765C26CE-2EAA-48FB-967A-D78B4E2A8BBA}"/>
          </ac:spMkLst>
        </pc:spChg>
      </pc:sldChg>
      <pc:sldChg chg="addSp modSp modNotes">
        <pc:chgData name="Olivia Rutherford" userId="S::olivia.rutherford@communities.gov.uk::212f8419-7bf4-42a7-a601-df83daed2153" providerId="AD" clId="Web-{2439F8B2-0638-B9F5-349B-0855CB2C264D}" dt="2021-06-30T14:48:44.412" v="22" actId="1076"/>
        <pc:sldMkLst>
          <pc:docMk/>
          <pc:sldMk cId="2873277107" sldId="270"/>
        </pc:sldMkLst>
        <pc:spChg chg="add mod">
          <ac:chgData name="Olivia Rutherford" userId="S::olivia.rutherford@communities.gov.uk::212f8419-7bf4-42a7-a601-df83daed2153" providerId="AD" clId="Web-{2439F8B2-0638-B9F5-349B-0855CB2C264D}" dt="2021-06-30T14:48:44.412" v="22" actId="1076"/>
          <ac:spMkLst>
            <pc:docMk/>
            <pc:sldMk cId="2873277107" sldId="270"/>
            <ac:spMk id="2" creationId="{779A1703-DFD4-47CA-99F9-0DA4B046069D}"/>
          </ac:spMkLst>
        </pc:spChg>
        <pc:picChg chg="mod">
          <ac:chgData name="Olivia Rutherford" userId="S::olivia.rutherford@communities.gov.uk::212f8419-7bf4-42a7-a601-df83daed2153" providerId="AD" clId="Web-{2439F8B2-0638-B9F5-349B-0855CB2C264D}" dt="2021-06-30T14:48:32.927" v="18" actId="1076"/>
          <ac:picMkLst>
            <pc:docMk/>
            <pc:sldMk cId="2873277107" sldId="270"/>
            <ac:picMk id="7" creationId="{FF2F4C85-2C32-45AD-A89F-EA2D10F35653}"/>
          </ac:picMkLst>
        </pc:picChg>
        <pc:picChg chg="mod">
          <ac:chgData name="Olivia Rutherford" userId="S::olivia.rutherford@communities.gov.uk::212f8419-7bf4-42a7-a601-df83daed2153" providerId="AD" clId="Web-{2439F8B2-0638-B9F5-349B-0855CB2C264D}" dt="2021-06-30T14:48:39.959" v="21" actId="1076"/>
          <ac:picMkLst>
            <pc:docMk/>
            <pc:sldMk cId="2873277107" sldId="270"/>
            <ac:picMk id="8" creationId="{1EC961D9-9625-4365-BEAE-240343A13E87}"/>
          </ac:picMkLst>
        </pc:picChg>
        <pc:picChg chg="mod">
          <ac:chgData name="Olivia Rutherford" userId="S::olivia.rutherford@communities.gov.uk::212f8419-7bf4-42a7-a601-df83daed2153" providerId="AD" clId="Web-{2439F8B2-0638-B9F5-349B-0855CB2C264D}" dt="2021-06-30T14:48:31.912" v="17" actId="1076"/>
          <ac:picMkLst>
            <pc:docMk/>
            <pc:sldMk cId="2873277107" sldId="270"/>
            <ac:picMk id="11" creationId="{0DFD09F7-A048-4EFF-81E2-D230C8106D55}"/>
          </ac:picMkLst>
        </pc:picChg>
        <pc:picChg chg="mod">
          <ac:chgData name="Olivia Rutherford" userId="S::olivia.rutherford@communities.gov.uk::212f8419-7bf4-42a7-a601-df83daed2153" providerId="AD" clId="Web-{2439F8B2-0638-B9F5-349B-0855CB2C264D}" dt="2021-06-30T14:48:38.724" v="20" actId="1076"/>
          <ac:picMkLst>
            <pc:docMk/>
            <pc:sldMk cId="2873277107" sldId="270"/>
            <ac:picMk id="12" creationId="{5D939DA9-429D-4CD5-A334-CAC03762B136}"/>
          </ac:picMkLst>
        </pc:picChg>
      </pc:sldChg>
    </pc:docChg>
  </pc:docChgLst>
  <pc:docChgLst>
    <pc:chgData name="Olivia Rutherford" userId="S::olivia.rutherford@communities.gov.uk::212f8419-7bf4-42a7-a601-df83daed2153" providerId="AD" clId="Web-{2CEB0ED4-E9A5-BF16-3CFD-C011B192B8A5}"/>
    <pc:docChg chg="delSld modSld">
      <pc:chgData name="Olivia Rutherford" userId="S::olivia.rutherford@communities.gov.uk::212f8419-7bf4-42a7-a601-df83daed2153" providerId="AD" clId="Web-{2CEB0ED4-E9A5-BF16-3CFD-C011B192B8A5}" dt="2021-06-11T13:38:58.677" v="29" actId="1076"/>
      <pc:docMkLst>
        <pc:docMk/>
      </pc:docMkLst>
      <pc:sldChg chg="addSp delSp modSp">
        <pc:chgData name="Olivia Rutherford" userId="S::olivia.rutherford@communities.gov.uk::212f8419-7bf4-42a7-a601-df83daed2153" providerId="AD" clId="Web-{2CEB0ED4-E9A5-BF16-3CFD-C011B192B8A5}" dt="2021-06-11T13:38:32.739" v="27" actId="20577"/>
        <pc:sldMkLst>
          <pc:docMk/>
          <pc:sldMk cId="166585624" sldId="257"/>
        </pc:sldMkLst>
        <pc:spChg chg="mod ord">
          <ac:chgData name="Olivia Rutherford" userId="S::olivia.rutherford@communities.gov.uk::212f8419-7bf4-42a7-a601-df83daed2153" providerId="AD" clId="Web-{2CEB0ED4-E9A5-BF16-3CFD-C011B192B8A5}" dt="2021-06-11T13:38:32.739" v="27" actId="20577"/>
          <ac:spMkLst>
            <pc:docMk/>
            <pc:sldMk cId="166585624" sldId="257"/>
            <ac:spMk id="8" creationId="{D6B19203-91B5-4978-9F73-5EBCB17364AB}"/>
          </ac:spMkLst>
        </pc:spChg>
        <pc:picChg chg="add mod">
          <ac:chgData name="Olivia Rutherford" userId="S::olivia.rutherford@communities.gov.uk::212f8419-7bf4-42a7-a601-df83daed2153" providerId="AD" clId="Web-{2CEB0ED4-E9A5-BF16-3CFD-C011B192B8A5}" dt="2021-06-11T13:37:01.705" v="9" actId="14100"/>
          <ac:picMkLst>
            <pc:docMk/>
            <pc:sldMk cId="166585624" sldId="257"/>
            <ac:picMk id="2" creationId="{4D8E7943-C377-4125-8544-0329B7943274}"/>
          </ac:picMkLst>
        </pc:picChg>
        <pc:picChg chg="del">
          <ac:chgData name="Olivia Rutherford" userId="S::olivia.rutherford@communities.gov.uk::212f8419-7bf4-42a7-a601-df83daed2153" providerId="AD" clId="Web-{2CEB0ED4-E9A5-BF16-3CFD-C011B192B8A5}" dt="2021-06-11T13:18:42.559" v="0"/>
          <ac:picMkLst>
            <pc:docMk/>
            <pc:sldMk cId="166585624" sldId="257"/>
            <ac:picMk id="6" creationId="{02785A96-B6C0-4C37-9C97-D6E40F9031A8}"/>
          </ac:picMkLst>
        </pc:picChg>
        <pc:picChg chg="mod">
          <ac:chgData name="Olivia Rutherford" userId="S::olivia.rutherford@communities.gov.uk::212f8419-7bf4-42a7-a601-df83daed2153" providerId="AD" clId="Web-{2CEB0ED4-E9A5-BF16-3CFD-C011B192B8A5}" dt="2021-06-11T13:37:12.784" v="12" actId="14100"/>
          <ac:picMkLst>
            <pc:docMk/>
            <pc:sldMk cId="166585624" sldId="257"/>
            <ac:picMk id="11" creationId="{0B5DDA69-63DB-492C-8D56-29FE50131E73}"/>
          </ac:picMkLst>
        </pc:picChg>
        <pc:cxnChg chg="mod ord">
          <ac:chgData name="Olivia Rutherford" userId="S::olivia.rutherford@communities.gov.uk::212f8419-7bf4-42a7-a601-df83daed2153" providerId="AD" clId="Web-{2CEB0ED4-E9A5-BF16-3CFD-C011B192B8A5}" dt="2021-06-11T13:38:23.285" v="26" actId="14100"/>
          <ac:cxnSpMkLst>
            <pc:docMk/>
            <pc:sldMk cId="166585624" sldId="257"/>
            <ac:cxnSpMk id="18" creationId="{62FF7AA1-86AB-4C0B-B7F2-8C51075924CB}"/>
          </ac:cxnSpMkLst>
        </pc:cxnChg>
      </pc:sldChg>
      <pc:sldChg chg="del">
        <pc:chgData name="Olivia Rutherford" userId="S::olivia.rutherford@communities.gov.uk::212f8419-7bf4-42a7-a601-df83daed2153" providerId="AD" clId="Web-{2CEB0ED4-E9A5-BF16-3CFD-C011B192B8A5}" dt="2021-06-11T13:38:50.208" v="28"/>
        <pc:sldMkLst>
          <pc:docMk/>
          <pc:sldMk cId="1596583802" sldId="258"/>
        </pc:sldMkLst>
      </pc:sldChg>
      <pc:sldChg chg="modSp">
        <pc:chgData name="Olivia Rutherford" userId="S::olivia.rutherford@communities.gov.uk::212f8419-7bf4-42a7-a601-df83daed2153" providerId="AD" clId="Web-{2CEB0ED4-E9A5-BF16-3CFD-C011B192B8A5}" dt="2021-06-11T13:38:58.677" v="29" actId="1076"/>
        <pc:sldMkLst>
          <pc:docMk/>
          <pc:sldMk cId="2873277107" sldId="270"/>
        </pc:sldMkLst>
        <pc:picChg chg="mod">
          <ac:chgData name="Olivia Rutherford" userId="S::olivia.rutherford@communities.gov.uk::212f8419-7bf4-42a7-a601-df83daed2153" providerId="AD" clId="Web-{2CEB0ED4-E9A5-BF16-3CFD-C011B192B8A5}" dt="2021-06-11T13:38:58.677" v="29" actId="1076"/>
          <ac:picMkLst>
            <pc:docMk/>
            <pc:sldMk cId="2873277107" sldId="270"/>
            <ac:picMk id="8" creationId="{1EC961D9-9625-4365-BEAE-240343A13E87}"/>
          </ac:picMkLst>
        </pc:picChg>
      </pc:sldChg>
    </pc:docChg>
  </pc:docChgLst>
  <pc:docChgLst>
    <pc:chgData name="Olivia Rutherford" userId="S::olivia.rutherford@communities.gov.uk::212f8419-7bf4-42a7-a601-df83daed2153" providerId="AD" clId="Web-{BC75EFDF-53E7-C3AE-F6DA-CBF9BC2D48C9}"/>
    <pc:docChg chg="modSld">
      <pc:chgData name="Olivia Rutherford" userId="S::olivia.rutherford@communities.gov.uk::212f8419-7bf4-42a7-a601-df83daed2153" providerId="AD" clId="Web-{BC75EFDF-53E7-C3AE-F6DA-CBF9BC2D48C9}" dt="2021-07-05T12:26:31.168" v="71" actId="1076"/>
      <pc:docMkLst>
        <pc:docMk/>
      </pc:docMkLst>
      <pc:sldChg chg="addSp delSp modSp">
        <pc:chgData name="Olivia Rutherford" userId="S::olivia.rutherford@communities.gov.uk::212f8419-7bf4-42a7-a601-df83daed2153" providerId="AD" clId="Web-{BC75EFDF-53E7-C3AE-F6DA-CBF9BC2D48C9}" dt="2021-07-05T12:26:31.168" v="71" actId="1076"/>
        <pc:sldMkLst>
          <pc:docMk/>
          <pc:sldMk cId="2793918761" sldId="274"/>
        </pc:sldMkLst>
        <pc:spChg chg="mod">
          <ac:chgData name="Olivia Rutherford" userId="S::olivia.rutherford@communities.gov.uk::212f8419-7bf4-42a7-a601-df83daed2153" providerId="AD" clId="Web-{BC75EFDF-53E7-C3AE-F6DA-CBF9BC2D48C9}" dt="2021-07-05T12:23:55.987" v="59" actId="1076"/>
          <ac:spMkLst>
            <pc:docMk/>
            <pc:sldMk cId="2793918761" sldId="274"/>
            <ac:spMk id="4" creationId="{702DA2A6-83EA-44FC-A73A-C2266839D2DB}"/>
          </ac:spMkLst>
        </pc:spChg>
        <pc:picChg chg="mod">
          <ac:chgData name="Olivia Rutherford" userId="S::olivia.rutherford@communities.gov.uk::212f8419-7bf4-42a7-a601-df83daed2153" providerId="AD" clId="Web-{BC75EFDF-53E7-C3AE-F6DA-CBF9BC2D48C9}" dt="2021-07-05T12:26:29.011" v="70" actId="1076"/>
          <ac:picMkLst>
            <pc:docMk/>
            <pc:sldMk cId="2793918761" sldId="274"/>
            <ac:picMk id="2" creationId="{6B6B0519-E7D2-4CD9-A3C7-33B4A7BE3AC2}"/>
          </ac:picMkLst>
        </pc:picChg>
        <pc:picChg chg="add del mod">
          <ac:chgData name="Olivia Rutherford" userId="S::olivia.rutherford@communities.gov.uk::212f8419-7bf4-42a7-a601-df83daed2153" providerId="AD" clId="Web-{BC75EFDF-53E7-C3AE-F6DA-CBF9BC2D48C9}" dt="2021-07-05T12:25:47.024" v="65"/>
          <ac:picMkLst>
            <pc:docMk/>
            <pc:sldMk cId="2793918761" sldId="274"/>
            <ac:picMk id="3" creationId="{DCD588E9-37C4-493F-89D1-EEB0AE77CD61}"/>
          </ac:picMkLst>
        </pc:picChg>
        <pc:picChg chg="add mod">
          <ac:chgData name="Olivia Rutherford" userId="S::olivia.rutherford@communities.gov.uk::212f8419-7bf4-42a7-a601-df83daed2153" providerId="AD" clId="Web-{BC75EFDF-53E7-C3AE-F6DA-CBF9BC2D48C9}" dt="2021-07-05T12:26:31.168" v="71" actId="1076"/>
          <ac:picMkLst>
            <pc:docMk/>
            <pc:sldMk cId="2793918761" sldId="274"/>
            <ac:picMk id="6" creationId="{22FF771F-CB16-492E-BB65-7529F0BC6814}"/>
          </ac:picMkLst>
        </pc:picChg>
      </pc:sldChg>
    </pc:docChg>
  </pc:docChgLst>
  <pc:docChgLst>
    <pc:chgData name="Olivia Rutherford" userId="S::olivia.rutherford@communities.gov.uk::212f8419-7bf4-42a7-a601-df83daed2153" providerId="AD" clId="Web-{183EDF0B-912B-D596-2D56-9C13A11242A8}"/>
    <pc:docChg chg="addSld modSld">
      <pc:chgData name="Olivia Rutherford" userId="S::olivia.rutherford@communities.gov.uk::212f8419-7bf4-42a7-a601-df83daed2153" providerId="AD" clId="Web-{183EDF0B-912B-D596-2D56-9C13A11242A8}" dt="2021-07-01T16:37:01.903" v="196"/>
      <pc:docMkLst>
        <pc:docMk/>
      </pc:docMkLst>
      <pc:sldChg chg="addSp delSp modSp">
        <pc:chgData name="Olivia Rutherford" userId="S::olivia.rutherford@communities.gov.uk::212f8419-7bf4-42a7-a601-df83daed2153" providerId="AD" clId="Web-{183EDF0B-912B-D596-2D56-9C13A11242A8}" dt="2021-07-01T16:16:43.988" v="1"/>
        <pc:sldMkLst>
          <pc:docMk/>
          <pc:sldMk cId="626975278" sldId="256"/>
        </pc:sldMkLst>
        <pc:picChg chg="add del mod">
          <ac:chgData name="Olivia Rutherford" userId="S::olivia.rutherford@communities.gov.uk::212f8419-7bf4-42a7-a601-df83daed2153" providerId="AD" clId="Web-{183EDF0B-912B-D596-2D56-9C13A11242A8}" dt="2021-07-01T16:16:43.988" v="1"/>
          <ac:picMkLst>
            <pc:docMk/>
            <pc:sldMk cId="626975278" sldId="256"/>
            <ac:picMk id="5" creationId="{C6FF7F62-21FA-4ABA-AEE7-4818632A4C0F}"/>
          </ac:picMkLst>
        </pc:picChg>
      </pc:sldChg>
      <pc:sldChg chg="modNotes">
        <pc:chgData name="Olivia Rutherford" userId="S::olivia.rutherford@communities.gov.uk::212f8419-7bf4-42a7-a601-df83daed2153" providerId="AD" clId="Web-{183EDF0B-912B-D596-2D56-9C13A11242A8}" dt="2021-07-01T16:23:44.684" v="95"/>
        <pc:sldMkLst>
          <pc:docMk/>
          <pc:sldMk cId="3006176637" sldId="259"/>
        </pc:sldMkLst>
      </pc:sldChg>
      <pc:sldChg chg="delSp modSp add replId modNotes">
        <pc:chgData name="Olivia Rutherford" userId="S::olivia.rutherford@communities.gov.uk::212f8419-7bf4-42a7-a601-df83daed2153" providerId="AD" clId="Web-{183EDF0B-912B-D596-2D56-9C13A11242A8}" dt="2021-07-01T16:37:01.903" v="196"/>
        <pc:sldMkLst>
          <pc:docMk/>
          <pc:sldMk cId="2793918761" sldId="274"/>
        </pc:sldMkLst>
        <pc:spChg chg="mod">
          <ac:chgData name="Olivia Rutherford" userId="S::olivia.rutherford@communities.gov.uk::212f8419-7bf4-42a7-a601-df83daed2153" providerId="AD" clId="Web-{183EDF0B-912B-D596-2D56-9C13A11242A8}" dt="2021-07-01T16:34:08.690" v="195" actId="20577"/>
          <ac:spMkLst>
            <pc:docMk/>
            <pc:sldMk cId="2793918761" sldId="274"/>
            <ac:spMk id="4" creationId="{702DA2A6-83EA-44FC-A73A-C2266839D2DB}"/>
          </ac:spMkLst>
        </pc:spChg>
        <pc:picChg chg="del">
          <ac:chgData name="Olivia Rutherford" userId="S::olivia.rutherford@communities.gov.uk::212f8419-7bf4-42a7-a601-df83daed2153" providerId="AD" clId="Web-{183EDF0B-912B-D596-2D56-9C13A11242A8}" dt="2021-07-01T16:23:55.747" v="98"/>
          <ac:picMkLst>
            <pc:docMk/>
            <pc:sldMk cId="2793918761" sldId="274"/>
            <ac:picMk id="3" creationId="{E5E1CEF6-45B1-45C6-AA7B-C18B41FBFA26}"/>
          </ac:picMkLst>
        </pc:picChg>
        <pc:picChg chg="del">
          <ac:chgData name="Olivia Rutherford" userId="S::olivia.rutherford@communities.gov.uk::212f8419-7bf4-42a7-a601-df83daed2153" providerId="AD" clId="Web-{183EDF0B-912B-D596-2D56-9C13A11242A8}" dt="2021-07-01T16:23:57.075" v="99"/>
          <ac:picMkLst>
            <pc:docMk/>
            <pc:sldMk cId="2793918761" sldId="274"/>
            <ac:picMk id="4100" creationId="{7A9AC6F4-FF60-481B-982E-879D7B5ECBC0}"/>
          </ac:picMkLst>
        </pc:picChg>
        <pc:picChg chg="del">
          <ac:chgData name="Olivia Rutherford" userId="S::olivia.rutherford@communities.gov.uk::212f8419-7bf4-42a7-a601-df83daed2153" providerId="AD" clId="Web-{183EDF0B-912B-D596-2D56-9C13A11242A8}" dt="2021-07-01T16:23:54.372" v="97"/>
          <ac:picMkLst>
            <pc:docMk/>
            <pc:sldMk cId="2793918761" sldId="274"/>
            <ac:picMk id="4104" creationId="{720ED84A-26D7-46AA-9FDC-84776F4F6E9A}"/>
          </ac:picMkLst>
        </pc:picChg>
      </pc:sldChg>
    </pc:docChg>
  </pc:docChgLst>
  <pc:docChgLst>
    <pc:chgData name="Olivia Rutherford" userId="S::olivia.rutherford@communities.gov.uk::212f8419-7bf4-42a7-a601-df83daed2153" providerId="AD" clId="Web-{F18DC5F2-0FD2-A60E-D6B6-E9EF6454502D}"/>
    <pc:docChg chg="modSld">
      <pc:chgData name="Olivia Rutherford" userId="S::olivia.rutherford@communities.gov.uk::212f8419-7bf4-42a7-a601-df83daed2153" providerId="AD" clId="Web-{F18DC5F2-0FD2-A60E-D6B6-E9EF6454502D}" dt="2021-06-02T12:37:37.544" v="68" actId="20577"/>
      <pc:docMkLst>
        <pc:docMk/>
      </pc:docMkLst>
      <pc:sldChg chg="modSp mod setBg">
        <pc:chgData name="Olivia Rutherford" userId="S::olivia.rutherford@communities.gov.uk::212f8419-7bf4-42a7-a601-df83daed2153" providerId="AD" clId="Web-{F18DC5F2-0FD2-A60E-D6B6-E9EF6454502D}" dt="2021-06-02T12:35:11.510" v="8" actId="1076"/>
        <pc:sldMkLst>
          <pc:docMk/>
          <pc:sldMk cId="626975278" sldId="256"/>
        </pc:sldMkLst>
        <pc:spChg chg="mod">
          <ac:chgData name="Olivia Rutherford" userId="S::olivia.rutherford@communities.gov.uk::212f8419-7bf4-42a7-a601-df83daed2153" providerId="AD" clId="Web-{F18DC5F2-0FD2-A60E-D6B6-E9EF6454502D}" dt="2021-06-02T12:34:29.384" v="2" actId="20577"/>
          <ac:spMkLst>
            <pc:docMk/>
            <pc:sldMk cId="626975278" sldId="256"/>
            <ac:spMk id="2" creationId="{CC8181CC-EBC7-4A11-8BAA-398C0D923D1B}"/>
          </ac:spMkLst>
        </pc:spChg>
        <pc:spChg chg="mod">
          <ac:chgData name="Olivia Rutherford" userId="S::olivia.rutherford@communities.gov.uk::212f8419-7bf4-42a7-a601-df83daed2153" providerId="AD" clId="Web-{F18DC5F2-0FD2-A60E-D6B6-E9EF6454502D}" dt="2021-06-02T12:34:44.588" v="5" actId="14100"/>
          <ac:spMkLst>
            <pc:docMk/>
            <pc:sldMk cId="626975278" sldId="256"/>
            <ac:spMk id="3" creationId="{A940C4B5-4B37-4FCD-ACC1-0E123045A911}"/>
          </ac:spMkLst>
        </pc:spChg>
        <pc:spChg chg="mod">
          <ac:chgData name="Olivia Rutherford" userId="S::olivia.rutherford@communities.gov.uk::212f8419-7bf4-42a7-a601-df83daed2153" providerId="AD" clId="Web-{F18DC5F2-0FD2-A60E-D6B6-E9EF6454502D}" dt="2021-06-02T12:35:11.510" v="8" actId="1076"/>
          <ac:spMkLst>
            <pc:docMk/>
            <pc:sldMk cId="626975278" sldId="256"/>
            <ac:spMk id="4" creationId="{02EC8E59-599E-45E3-8C48-DD1D130C544D}"/>
          </ac:spMkLst>
        </pc:spChg>
      </pc:sldChg>
      <pc:sldChg chg="addSp delSp modSp">
        <pc:chgData name="Olivia Rutherford" userId="S::olivia.rutherford@communities.gov.uk::212f8419-7bf4-42a7-a601-df83daed2153" providerId="AD" clId="Web-{F18DC5F2-0FD2-A60E-D6B6-E9EF6454502D}" dt="2021-06-02T12:36:23.871" v="38" actId="1076"/>
        <pc:sldMkLst>
          <pc:docMk/>
          <pc:sldMk cId="408371385" sldId="266"/>
        </pc:sldMkLst>
        <pc:spChg chg="add mod">
          <ac:chgData name="Olivia Rutherford" userId="S::olivia.rutherford@communities.gov.uk::212f8419-7bf4-42a7-a601-df83daed2153" providerId="AD" clId="Web-{F18DC5F2-0FD2-A60E-D6B6-E9EF6454502D}" dt="2021-06-02T12:36:17.761" v="37" actId="1076"/>
          <ac:spMkLst>
            <pc:docMk/>
            <pc:sldMk cId="408371385" sldId="266"/>
            <ac:spMk id="2" creationId="{F8250091-81C6-42A6-A2AF-27FBAC26E248}"/>
          </ac:spMkLst>
        </pc:spChg>
        <pc:spChg chg="add del mod">
          <ac:chgData name="Olivia Rutherford" userId="S::olivia.rutherford@communities.gov.uk::212f8419-7bf4-42a7-a601-df83daed2153" providerId="AD" clId="Web-{F18DC5F2-0FD2-A60E-D6B6-E9EF6454502D}" dt="2021-06-02T12:35:43.214" v="13"/>
          <ac:spMkLst>
            <pc:docMk/>
            <pc:sldMk cId="408371385" sldId="266"/>
            <ac:spMk id="3" creationId="{BF67BBD8-9933-4CB6-8FF6-7187E0F62D41}"/>
          </ac:spMkLst>
        </pc:spChg>
        <pc:spChg chg="mod">
          <ac:chgData name="Olivia Rutherford" userId="S::olivia.rutherford@communities.gov.uk::212f8419-7bf4-42a7-a601-df83daed2153" providerId="AD" clId="Web-{F18DC5F2-0FD2-A60E-D6B6-E9EF6454502D}" dt="2021-06-02T12:36:23.871" v="38" actId="1076"/>
          <ac:spMkLst>
            <pc:docMk/>
            <pc:sldMk cId="408371385" sldId="266"/>
            <ac:spMk id="4" creationId="{0B1D5705-5FC3-4914-A264-A41D31B22400}"/>
          </ac:spMkLst>
        </pc:spChg>
      </pc:sldChg>
      <pc:sldChg chg="addSp modSp">
        <pc:chgData name="Olivia Rutherford" userId="S::olivia.rutherford@communities.gov.uk::212f8419-7bf4-42a7-a601-df83daed2153" providerId="AD" clId="Web-{F18DC5F2-0FD2-A60E-D6B6-E9EF6454502D}" dt="2021-06-02T12:37:37.544" v="68" actId="20577"/>
        <pc:sldMkLst>
          <pc:docMk/>
          <pc:sldMk cId="480496258" sldId="267"/>
        </pc:sldMkLst>
        <pc:spChg chg="add mod">
          <ac:chgData name="Olivia Rutherford" userId="S::olivia.rutherford@communities.gov.uk::212f8419-7bf4-42a7-a601-df83daed2153" providerId="AD" clId="Web-{F18DC5F2-0FD2-A60E-D6B6-E9EF6454502D}" dt="2021-06-02T12:37:29.434" v="66" actId="1076"/>
          <ac:spMkLst>
            <pc:docMk/>
            <pc:sldMk cId="480496258" sldId="267"/>
            <ac:spMk id="2" creationId="{5D4BD710-28B5-4B90-82BE-5C553F6C5FC2}"/>
          </ac:spMkLst>
        </pc:spChg>
        <pc:spChg chg="mod">
          <ac:chgData name="Olivia Rutherford" userId="S::olivia.rutherford@communities.gov.uk::212f8419-7bf4-42a7-a601-df83daed2153" providerId="AD" clId="Web-{F18DC5F2-0FD2-A60E-D6B6-E9EF6454502D}" dt="2021-06-02T12:37:37.544" v="68" actId="20577"/>
          <ac:spMkLst>
            <pc:docMk/>
            <pc:sldMk cId="480496258" sldId="267"/>
            <ac:spMk id="4" creationId="{EDEAE1E7-E2AC-485B-9A2C-FC626333CF45}"/>
          </ac:spMkLst>
        </pc:spChg>
      </pc:sldChg>
    </pc:docChg>
  </pc:docChgLst>
  <pc:docChgLst>
    <pc:chgData name="Olivia Rutherford" userId="S::olivia.rutherford@communities.gov.uk::212f8419-7bf4-42a7-a601-df83daed2153" providerId="AD" clId="Web-{8B656F0E-2B03-EA9B-52A2-DE849884E050}"/>
    <pc:docChg chg="modSld">
      <pc:chgData name="Olivia Rutherford" userId="S::olivia.rutherford@communities.gov.uk::212f8419-7bf4-42a7-a601-df83daed2153" providerId="AD" clId="Web-{8B656F0E-2B03-EA9B-52A2-DE849884E050}" dt="2021-07-13T09:22:33.058" v="37" actId="1076"/>
      <pc:docMkLst>
        <pc:docMk/>
      </pc:docMkLst>
      <pc:sldChg chg="addSp delSp modSp modNotes">
        <pc:chgData name="Olivia Rutherford" userId="S::olivia.rutherford@communities.gov.uk::212f8419-7bf4-42a7-a601-df83daed2153" providerId="AD" clId="Web-{8B656F0E-2B03-EA9B-52A2-DE849884E050}" dt="2021-07-13T09:21:32.947" v="18" actId="1076"/>
        <pc:sldMkLst>
          <pc:docMk/>
          <pc:sldMk cId="1681683996" sldId="272"/>
        </pc:sldMkLst>
        <pc:picChg chg="add del mod">
          <ac:chgData name="Olivia Rutherford" userId="S::olivia.rutherford@communities.gov.uk::212f8419-7bf4-42a7-a601-df83daed2153" providerId="AD" clId="Web-{8B656F0E-2B03-EA9B-52A2-DE849884E050}" dt="2021-07-13T09:21:27.572" v="14"/>
          <ac:picMkLst>
            <pc:docMk/>
            <pc:sldMk cId="1681683996" sldId="272"/>
            <ac:picMk id="2" creationId="{3216FA89-1C68-4613-AE06-35EC5FFEAAF4}"/>
          </ac:picMkLst>
        </pc:picChg>
        <pc:picChg chg="add mod">
          <ac:chgData name="Olivia Rutherford" userId="S::olivia.rutherford@communities.gov.uk::212f8419-7bf4-42a7-a601-df83daed2153" providerId="AD" clId="Web-{8B656F0E-2B03-EA9B-52A2-DE849884E050}" dt="2021-07-13T09:21:32.947" v="18" actId="1076"/>
          <ac:picMkLst>
            <pc:docMk/>
            <pc:sldMk cId="1681683996" sldId="272"/>
            <ac:picMk id="3" creationId="{7EB930D8-E4CC-4B1B-B010-A36642FA80C6}"/>
          </ac:picMkLst>
        </pc:picChg>
      </pc:sldChg>
      <pc:sldChg chg="addSp delSp modSp modNotes">
        <pc:chgData name="Olivia Rutherford" userId="S::olivia.rutherford@communities.gov.uk::212f8419-7bf4-42a7-a601-df83daed2153" providerId="AD" clId="Web-{8B656F0E-2B03-EA9B-52A2-DE849884E050}" dt="2021-07-13T09:21:39.854" v="22" actId="1076"/>
        <pc:sldMkLst>
          <pc:docMk/>
          <pc:sldMk cId="982387767" sldId="273"/>
        </pc:sldMkLst>
        <pc:picChg chg="del mod">
          <ac:chgData name="Olivia Rutherford" userId="S::olivia.rutherford@communities.gov.uk::212f8419-7bf4-42a7-a601-df83daed2153" providerId="AD" clId="Web-{8B656F0E-2B03-EA9B-52A2-DE849884E050}" dt="2021-07-13T09:21:35.697" v="19"/>
          <ac:picMkLst>
            <pc:docMk/>
            <pc:sldMk cId="982387767" sldId="273"/>
            <ac:picMk id="2" creationId="{5D503CFA-2B19-4768-AADF-666C04385641}"/>
          </ac:picMkLst>
        </pc:picChg>
        <pc:picChg chg="add mod">
          <ac:chgData name="Olivia Rutherford" userId="S::olivia.rutherford@communities.gov.uk::212f8419-7bf4-42a7-a601-df83daed2153" providerId="AD" clId="Web-{8B656F0E-2B03-EA9B-52A2-DE849884E050}" dt="2021-07-13T09:21:39.854" v="22" actId="1076"/>
          <ac:picMkLst>
            <pc:docMk/>
            <pc:sldMk cId="982387767" sldId="273"/>
            <ac:picMk id="3" creationId="{8B01D0E2-71C7-4CB6-9BF4-7AF25B8C7D88}"/>
          </ac:picMkLst>
        </pc:picChg>
      </pc:sldChg>
      <pc:sldChg chg="addSp delSp modSp">
        <pc:chgData name="Olivia Rutherford" userId="S::olivia.rutherford@communities.gov.uk::212f8419-7bf4-42a7-a601-df83daed2153" providerId="AD" clId="Web-{8B656F0E-2B03-EA9B-52A2-DE849884E050}" dt="2021-07-13T09:22:33.058" v="37" actId="1076"/>
        <pc:sldMkLst>
          <pc:docMk/>
          <pc:sldMk cId="397002615" sldId="282"/>
        </pc:sldMkLst>
        <pc:spChg chg="mod">
          <ac:chgData name="Olivia Rutherford" userId="S::olivia.rutherford@communities.gov.uk::212f8419-7bf4-42a7-a601-df83daed2153" providerId="AD" clId="Web-{8B656F0E-2B03-EA9B-52A2-DE849884E050}" dt="2021-07-13T09:22:29.324" v="36" actId="1076"/>
          <ac:spMkLst>
            <pc:docMk/>
            <pc:sldMk cId="397002615" sldId="282"/>
            <ac:spMk id="5" creationId="{6BDC2E59-B166-44ED-A593-7A71481BF549}"/>
          </ac:spMkLst>
        </pc:spChg>
        <pc:picChg chg="add mod">
          <ac:chgData name="Olivia Rutherford" userId="S::olivia.rutherford@communities.gov.uk::212f8419-7bf4-42a7-a601-df83daed2153" providerId="AD" clId="Web-{8B656F0E-2B03-EA9B-52A2-DE849884E050}" dt="2021-07-13T09:22:33.058" v="37" actId="1076"/>
          <ac:picMkLst>
            <pc:docMk/>
            <pc:sldMk cId="397002615" sldId="282"/>
            <ac:picMk id="2" creationId="{A34CD5A2-4AEE-4ABD-B707-C661CC184F21}"/>
          </ac:picMkLst>
        </pc:picChg>
        <pc:picChg chg="del">
          <ac:chgData name="Olivia Rutherford" userId="S::olivia.rutherford@communities.gov.uk::212f8419-7bf4-42a7-a601-df83daed2153" providerId="AD" clId="Web-{8B656F0E-2B03-EA9B-52A2-DE849884E050}" dt="2021-07-13T09:21:52.245" v="26"/>
          <ac:picMkLst>
            <pc:docMk/>
            <pc:sldMk cId="397002615" sldId="282"/>
            <ac:picMk id="6" creationId="{2903C751-009F-46F9-9DE3-A1954F381A7E}"/>
          </ac:picMkLst>
        </pc:picChg>
      </pc:sldChg>
    </pc:docChg>
  </pc:docChgLst>
  <pc:docChgLst>
    <pc:chgData name="Olivia Rutherford" userId="S::olivia.rutherford@communities.gov.uk::212f8419-7bf4-42a7-a601-df83daed2153" providerId="AD" clId="Web-{05133D8B-8667-F35E-5429-25B85D91B367}"/>
    <pc:docChg chg="addSld modSld">
      <pc:chgData name="Olivia Rutherford" userId="S::olivia.rutherford@communities.gov.uk::212f8419-7bf4-42a7-a601-df83daed2153" providerId="AD" clId="Web-{05133D8B-8667-F35E-5429-25B85D91B367}" dt="2021-06-03T13:57:25.428" v="256" actId="20577"/>
      <pc:docMkLst>
        <pc:docMk/>
      </pc:docMkLst>
      <pc:sldChg chg="modSp">
        <pc:chgData name="Olivia Rutherford" userId="S::olivia.rutherford@communities.gov.uk::212f8419-7bf4-42a7-a601-df83daed2153" providerId="AD" clId="Web-{05133D8B-8667-F35E-5429-25B85D91B367}" dt="2021-06-03T11:22:35.961" v="59" actId="20577"/>
        <pc:sldMkLst>
          <pc:docMk/>
          <pc:sldMk cId="2606840499" sldId="263"/>
        </pc:sldMkLst>
        <pc:spChg chg="mod">
          <ac:chgData name="Olivia Rutherford" userId="S::olivia.rutherford@communities.gov.uk::212f8419-7bf4-42a7-a601-df83daed2153" providerId="AD" clId="Web-{05133D8B-8667-F35E-5429-25B85D91B367}" dt="2021-06-03T11:22:35.961" v="59" actId="20577"/>
          <ac:spMkLst>
            <pc:docMk/>
            <pc:sldMk cId="2606840499" sldId="263"/>
            <ac:spMk id="4" creationId="{E44845DE-6427-4E3F-BCAE-AFB4B2711E24}"/>
          </ac:spMkLst>
        </pc:spChg>
      </pc:sldChg>
      <pc:sldChg chg="addSp delSp modSp">
        <pc:chgData name="Olivia Rutherford" userId="S::olivia.rutherford@communities.gov.uk::212f8419-7bf4-42a7-a601-df83daed2153" providerId="AD" clId="Web-{05133D8B-8667-F35E-5429-25B85D91B367}" dt="2021-06-03T13:57:25.428" v="256" actId="20577"/>
        <pc:sldMkLst>
          <pc:docMk/>
          <pc:sldMk cId="4115489292" sldId="264"/>
        </pc:sldMkLst>
        <pc:spChg chg="mod">
          <ac:chgData name="Olivia Rutherford" userId="S::olivia.rutherford@communities.gov.uk::212f8419-7bf4-42a7-a601-df83daed2153" providerId="AD" clId="Web-{05133D8B-8667-F35E-5429-25B85D91B367}" dt="2021-06-03T13:56:40.567" v="240" actId="1076"/>
          <ac:spMkLst>
            <pc:docMk/>
            <pc:sldMk cId="4115489292" sldId="264"/>
            <ac:spMk id="2" creationId="{F253C2EA-566E-49A3-A88D-C3C026439FCF}"/>
          </ac:spMkLst>
        </pc:spChg>
        <pc:spChg chg="mod">
          <ac:chgData name="Olivia Rutherford" userId="S::olivia.rutherford@communities.gov.uk::212f8419-7bf4-42a7-a601-df83daed2153" providerId="AD" clId="Web-{05133D8B-8667-F35E-5429-25B85D91B367}" dt="2021-06-03T13:57:25.428" v="256" actId="20577"/>
          <ac:spMkLst>
            <pc:docMk/>
            <pc:sldMk cId="4115489292" sldId="264"/>
            <ac:spMk id="5" creationId="{74107A29-46CC-46EA-97C9-08156E39C2B7}"/>
          </ac:spMkLst>
        </pc:spChg>
        <pc:spChg chg="mod">
          <ac:chgData name="Olivia Rutherford" userId="S::olivia.rutherford@communities.gov.uk::212f8419-7bf4-42a7-a601-df83daed2153" providerId="AD" clId="Web-{05133D8B-8667-F35E-5429-25B85D91B367}" dt="2021-06-03T13:56:32.255" v="238" actId="1076"/>
          <ac:spMkLst>
            <pc:docMk/>
            <pc:sldMk cId="4115489292" sldId="264"/>
            <ac:spMk id="7" creationId="{BCDF73B1-A052-489E-A1E4-87A7E1DC589B}"/>
          </ac:spMkLst>
        </pc:spChg>
        <pc:spChg chg="add">
          <ac:chgData name="Olivia Rutherford" userId="S::olivia.rutherford@communities.gov.uk::212f8419-7bf4-42a7-a601-df83daed2153" providerId="AD" clId="Web-{05133D8B-8667-F35E-5429-25B85D91B367}" dt="2021-06-03T13:56:10.895" v="233"/>
          <ac:spMkLst>
            <pc:docMk/>
            <pc:sldMk cId="4115489292" sldId="264"/>
            <ac:spMk id="74" creationId="{04812C46-200A-4DEB-A05E-3ED6C68C2387}"/>
          </ac:spMkLst>
        </pc:spChg>
        <pc:spChg chg="add">
          <ac:chgData name="Olivia Rutherford" userId="S::olivia.rutherford@communities.gov.uk::212f8419-7bf4-42a7-a601-df83daed2153" providerId="AD" clId="Web-{05133D8B-8667-F35E-5429-25B85D91B367}" dt="2021-06-03T13:56:10.895" v="233"/>
          <ac:spMkLst>
            <pc:docMk/>
            <pc:sldMk cId="4115489292" sldId="264"/>
            <ac:spMk id="76" creationId="{D1EA859B-E555-4109-94F3-6700E046E008}"/>
          </ac:spMkLst>
        </pc:spChg>
        <pc:spChg chg="del">
          <ac:chgData name="Olivia Rutherford" userId="S::olivia.rutherford@communities.gov.uk::212f8419-7bf4-42a7-a601-df83daed2153" providerId="AD" clId="Web-{05133D8B-8667-F35E-5429-25B85D91B367}" dt="2021-06-03T13:56:10.895" v="233"/>
          <ac:spMkLst>
            <pc:docMk/>
            <pc:sldMk cId="4115489292" sldId="264"/>
            <ac:spMk id="6148" creationId="{04812C46-200A-4DEB-A05E-3ED6C68C2387}"/>
          </ac:spMkLst>
        </pc:spChg>
        <pc:spChg chg="del">
          <ac:chgData name="Olivia Rutherford" userId="S::olivia.rutherford@communities.gov.uk::212f8419-7bf4-42a7-a601-df83daed2153" providerId="AD" clId="Web-{05133D8B-8667-F35E-5429-25B85D91B367}" dt="2021-06-03T13:56:10.895" v="233"/>
          <ac:spMkLst>
            <pc:docMk/>
            <pc:sldMk cId="4115489292" sldId="264"/>
            <ac:spMk id="6149" creationId="{D1EA859B-E555-4109-94F3-6700E046E008}"/>
          </ac:spMkLst>
        </pc:spChg>
        <pc:picChg chg="mod">
          <ac:chgData name="Olivia Rutherford" userId="S::olivia.rutherford@communities.gov.uk::212f8419-7bf4-42a7-a601-df83daed2153" providerId="AD" clId="Web-{05133D8B-8667-F35E-5429-25B85D91B367}" dt="2021-06-03T13:56:10.895" v="233"/>
          <ac:picMkLst>
            <pc:docMk/>
            <pc:sldMk cId="4115489292" sldId="264"/>
            <ac:picMk id="6146" creationId="{ED89323B-9FAC-4883-B8E3-4E32908D51A5}"/>
          </ac:picMkLst>
        </pc:picChg>
        <pc:cxnChg chg="mod">
          <ac:chgData name="Olivia Rutherford" userId="S::olivia.rutherford@communities.gov.uk::212f8419-7bf4-42a7-a601-df83daed2153" providerId="AD" clId="Web-{05133D8B-8667-F35E-5429-25B85D91B367}" dt="2021-06-03T13:56:29.005" v="237" actId="14100"/>
          <ac:cxnSpMkLst>
            <pc:docMk/>
            <pc:sldMk cId="4115489292" sldId="264"/>
            <ac:cxnSpMk id="9" creationId="{C69B8EEB-A3E0-4EB8-BEEE-E24E26BC9E0B}"/>
          </ac:cxnSpMkLst>
        </pc:cxnChg>
      </pc:sldChg>
      <pc:sldChg chg="delSp modSp add replId">
        <pc:chgData name="Olivia Rutherford" userId="S::olivia.rutherford@communities.gov.uk::212f8419-7bf4-42a7-a601-df83daed2153" providerId="AD" clId="Web-{05133D8B-8667-F35E-5429-25B85D91B367}" dt="2021-06-03T12:52:46.162" v="231" actId="20577"/>
        <pc:sldMkLst>
          <pc:docMk/>
          <pc:sldMk cId="3064641596" sldId="269"/>
        </pc:sldMkLst>
        <pc:spChg chg="del">
          <ac:chgData name="Olivia Rutherford" userId="S::olivia.rutherford@communities.gov.uk::212f8419-7bf4-42a7-a601-df83daed2153" providerId="AD" clId="Web-{05133D8B-8667-F35E-5429-25B85D91B367}" dt="2021-06-03T12:50:32.653" v="61"/>
          <ac:spMkLst>
            <pc:docMk/>
            <pc:sldMk cId="3064641596" sldId="269"/>
            <ac:spMk id="2" creationId="{5D4BD710-28B5-4B90-82BE-5C553F6C5FC2}"/>
          </ac:spMkLst>
        </pc:spChg>
        <pc:spChg chg="del">
          <ac:chgData name="Olivia Rutherford" userId="S::olivia.rutherford@communities.gov.uk::212f8419-7bf4-42a7-a601-df83daed2153" providerId="AD" clId="Web-{05133D8B-8667-F35E-5429-25B85D91B367}" dt="2021-06-03T12:50:35.122" v="62"/>
          <ac:spMkLst>
            <pc:docMk/>
            <pc:sldMk cId="3064641596" sldId="269"/>
            <ac:spMk id="3" creationId="{1593A40B-B7F4-43B3-AD69-CEE9AFD9B59D}"/>
          </ac:spMkLst>
        </pc:spChg>
        <pc:spChg chg="mod">
          <ac:chgData name="Olivia Rutherford" userId="S::olivia.rutherford@communities.gov.uk::212f8419-7bf4-42a7-a601-df83daed2153" providerId="AD" clId="Web-{05133D8B-8667-F35E-5429-25B85D91B367}" dt="2021-06-03T12:52:46.162" v="231" actId="20577"/>
          <ac:spMkLst>
            <pc:docMk/>
            <pc:sldMk cId="3064641596" sldId="269"/>
            <ac:spMk id="4" creationId="{EDEAE1E7-E2AC-485B-9A2C-FC626333CF45}"/>
          </ac:spMkLst>
        </pc:spChg>
      </pc:sldChg>
    </pc:docChg>
  </pc:docChgLst>
  <pc:docChgLst>
    <pc:chgData name="Olivia Rutherford" userId="S::olivia.rutherford@communities.gov.uk::212f8419-7bf4-42a7-a601-df83daed2153" providerId="AD" clId="Web-{92A19AC0-CE50-EB6F-6152-5CCEB1D8E4B1}"/>
    <pc:docChg chg="modSld">
      <pc:chgData name="Olivia Rutherford" userId="S::olivia.rutherford@communities.gov.uk::212f8419-7bf4-42a7-a601-df83daed2153" providerId="AD" clId="Web-{92A19AC0-CE50-EB6F-6152-5CCEB1D8E4B1}" dt="2021-06-07T15:03:39.103" v="41" actId="20577"/>
      <pc:docMkLst>
        <pc:docMk/>
      </pc:docMkLst>
      <pc:sldChg chg="modSp">
        <pc:chgData name="Olivia Rutherford" userId="S::olivia.rutherford@communities.gov.uk::212f8419-7bf4-42a7-a601-df83daed2153" providerId="AD" clId="Web-{92A19AC0-CE50-EB6F-6152-5CCEB1D8E4B1}" dt="2021-06-07T13:49:43.300" v="9" actId="20577"/>
        <pc:sldMkLst>
          <pc:docMk/>
          <pc:sldMk cId="4115489292" sldId="264"/>
        </pc:sldMkLst>
        <pc:spChg chg="mod">
          <ac:chgData name="Olivia Rutherford" userId="S::olivia.rutherford@communities.gov.uk::212f8419-7bf4-42a7-a601-df83daed2153" providerId="AD" clId="Web-{92A19AC0-CE50-EB6F-6152-5CCEB1D8E4B1}" dt="2021-06-07T13:49:43.300" v="9" actId="20577"/>
          <ac:spMkLst>
            <pc:docMk/>
            <pc:sldMk cId="4115489292" sldId="264"/>
            <ac:spMk id="5" creationId="{74107A29-46CC-46EA-97C9-08156E39C2B7}"/>
          </ac:spMkLst>
        </pc:spChg>
      </pc:sldChg>
      <pc:sldChg chg="modSp">
        <pc:chgData name="Olivia Rutherford" userId="S::olivia.rutherford@communities.gov.uk::212f8419-7bf4-42a7-a601-df83daed2153" providerId="AD" clId="Web-{92A19AC0-CE50-EB6F-6152-5CCEB1D8E4B1}" dt="2021-06-07T15:03:39.103" v="41" actId="20577"/>
        <pc:sldMkLst>
          <pc:docMk/>
          <pc:sldMk cId="3064641596" sldId="269"/>
        </pc:sldMkLst>
        <pc:spChg chg="mod">
          <ac:chgData name="Olivia Rutherford" userId="S::olivia.rutherford@communities.gov.uk::212f8419-7bf4-42a7-a601-df83daed2153" providerId="AD" clId="Web-{92A19AC0-CE50-EB6F-6152-5CCEB1D8E4B1}" dt="2021-06-07T15:03:39.103" v="41" actId="20577"/>
          <ac:spMkLst>
            <pc:docMk/>
            <pc:sldMk cId="3064641596" sldId="269"/>
            <ac:spMk id="4" creationId="{EDEAE1E7-E2AC-485B-9A2C-FC626333CF45}"/>
          </ac:spMkLst>
        </pc:spChg>
      </pc:sldChg>
    </pc:docChg>
  </pc:docChgLst>
  <pc:docChgLst>
    <pc:chgData name="Olivia Rutherford" userId="S::olivia.rutherford@communities.gov.uk::212f8419-7bf4-42a7-a601-df83daed2153" providerId="AD" clId="Web-{2F2E017E-E888-3695-2461-EEB517FB58A0}"/>
    <pc:docChg chg="delSld modSld">
      <pc:chgData name="Olivia Rutherford" userId="S::olivia.rutherford@communities.gov.uk::212f8419-7bf4-42a7-a601-df83daed2153" providerId="AD" clId="Web-{2F2E017E-E888-3695-2461-EEB517FB58A0}" dt="2021-06-08T17:18:54.219" v="346" actId="20577"/>
      <pc:docMkLst>
        <pc:docMk/>
      </pc:docMkLst>
      <pc:sldChg chg="modSp">
        <pc:chgData name="Olivia Rutherford" userId="S::olivia.rutherford@communities.gov.uk::212f8419-7bf4-42a7-a601-df83daed2153" providerId="AD" clId="Web-{2F2E017E-E888-3695-2461-EEB517FB58A0}" dt="2021-06-08T16:34:29.824" v="3" actId="20577"/>
        <pc:sldMkLst>
          <pc:docMk/>
          <pc:sldMk cId="626975278" sldId="256"/>
        </pc:sldMkLst>
        <pc:spChg chg="mod">
          <ac:chgData name="Olivia Rutherford" userId="S::olivia.rutherford@communities.gov.uk::212f8419-7bf4-42a7-a601-df83daed2153" providerId="AD" clId="Web-{2F2E017E-E888-3695-2461-EEB517FB58A0}" dt="2021-06-08T16:34:29.824" v="3" actId="20577"/>
          <ac:spMkLst>
            <pc:docMk/>
            <pc:sldMk cId="626975278" sldId="256"/>
            <ac:spMk id="4" creationId="{02EC8E59-599E-45E3-8C48-DD1D130C544D}"/>
          </ac:spMkLst>
        </pc:spChg>
      </pc:sldChg>
      <pc:sldChg chg="addSp delSp modSp">
        <pc:chgData name="Olivia Rutherford" userId="S::olivia.rutherford@communities.gov.uk::212f8419-7bf4-42a7-a601-df83daed2153" providerId="AD" clId="Web-{2F2E017E-E888-3695-2461-EEB517FB58A0}" dt="2021-06-08T17:18:01.921" v="327" actId="1076"/>
        <pc:sldMkLst>
          <pc:docMk/>
          <pc:sldMk cId="166585624" sldId="257"/>
        </pc:sldMkLst>
        <pc:spChg chg="add del mod">
          <ac:chgData name="Olivia Rutherford" userId="S::olivia.rutherford@communities.gov.uk::212f8419-7bf4-42a7-a601-df83daed2153" providerId="AD" clId="Web-{2F2E017E-E888-3695-2461-EEB517FB58A0}" dt="2021-06-08T16:35:11.606" v="6"/>
          <ac:spMkLst>
            <pc:docMk/>
            <pc:sldMk cId="166585624" sldId="257"/>
            <ac:spMk id="2" creationId="{DAA57561-F6B1-43DE-9190-BA6468EC9CE5}"/>
          </ac:spMkLst>
        </pc:spChg>
        <pc:spChg chg="add mod">
          <ac:chgData name="Olivia Rutherford" userId="S::olivia.rutherford@communities.gov.uk::212f8419-7bf4-42a7-a601-df83daed2153" providerId="AD" clId="Web-{2F2E017E-E888-3695-2461-EEB517FB58A0}" dt="2021-06-08T17:12:58.196" v="279" actId="1076"/>
          <ac:spMkLst>
            <pc:docMk/>
            <pc:sldMk cId="166585624" sldId="257"/>
            <ac:spMk id="3" creationId="{691EF862-7364-4C29-9537-1882B080AA03}"/>
          </ac:spMkLst>
        </pc:spChg>
        <pc:spChg chg="add mod">
          <ac:chgData name="Olivia Rutherford" userId="S::olivia.rutherford@communities.gov.uk::212f8419-7bf4-42a7-a601-df83daed2153" providerId="AD" clId="Web-{2F2E017E-E888-3695-2461-EEB517FB58A0}" dt="2021-06-08T17:18:01.921" v="327" actId="1076"/>
          <ac:spMkLst>
            <pc:docMk/>
            <pc:sldMk cId="166585624" sldId="257"/>
            <ac:spMk id="8" creationId="{D6B19203-91B5-4978-9F73-5EBCB17364AB}"/>
          </ac:spMkLst>
        </pc:spChg>
        <pc:spChg chg="del">
          <ac:chgData name="Olivia Rutherford" userId="S::olivia.rutherford@communities.gov.uk::212f8419-7bf4-42a7-a601-df83daed2153" providerId="AD" clId="Web-{2F2E017E-E888-3695-2461-EEB517FB58A0}" dt="2021-06-08T17:16:03.637" v="297"/>
          <ac:spMkLst>
            <pc:docMk/>
            <pc:sldMk cId="166585624" sldId="257"/>
            <ac:spMk id="10" creationId="{475D4FFE-A7FB-48FB-AA01-C666B1F5AADE}"/>
          </ac:spMkLst>
        </pc:spChg>
        <pc:spChg chg="del">
          <ac:chgData name="Olivia Rutherford" userId="S::olivia.rutherford@communities.gov.uk::212f8419-7bf4-42a7-a601-df83daed2153" providerId="AD" clId="Web-{2F2E017E-E888-3695-2461-EEB517FB58A0}" dt="2021-06-08T17:16:04.841" v="298"/>
          <ac:spMkLst>
            <pc:docMk/>
            <pc:sldMk cId="166585624" sldId="257"/>
            <ac:spMk id="11" creationId="{7972896E-A872-43B9-B729-EC40D6627857}"/>
          </ac:spMkLst>
        </pc:spChg>
        <pc:spChg chg="del">
          <ac:chgData name="Olivia Rutherford" userId="S::olivia.rutherford@communities.gov.uk::212f8419-7bf4-42a7-a601-df83daed2153" providerId="AD" clId="Web-{2F2E017E-E888-3695-2461-EEB517FB58A0}" dt="2021-06-08T17:16:08.544" v="301"/>
          <ac:spMkLst>
            <pc:docMk/>
            <pc:sldMk cId="166585624" sldId="257"/>
            <ac:spMk id="12" creationId="{8B2FC8C9-77A5-4347-96F3-874EC4502251}"/>
          </ac:spMkLst>
        </pc:spChg>
        <pc:spChg chg="del">
          <ac:chgData name="Olivia Rutherford" userId="S::olivia.rutherford@communities.gov.uk::212f8419-7bf4-42a7-a601-df83daed2153" providerId="AD" clId="Web-{2F2E017E-E888-3695-2461-EEB517FB58A0}" dt="2021-06-08T17:16:05.809" v="299"/>
          <ac:spMkLst>
            <pc:docMk/>
            <pc:sldMk cId="166585624" sldId="257"/>
            <ac:spMk id="13" creationId="{D5B99EC6-1327-4545-8B6F-039FF5C8C94B}"/>
          </ac:spMkLst>
        </pc:spChg>
        <pc:spChg chg="del">
          <ac:chgData name="Olivia Rutherford" userId="S::olivia.rutherford@communities.gov.uk::212f8419-7bf4-42a7-a601-df83daed2153" providerId="AD" clId="Web-{2F2E017E-E888-3695-2461-EEB517FB58A0}" dt="2021-06-08T17:16:10.528" v="303"/>
          <ac:spMkLst>
            <pc:docMk/>
            <pc:sldMk cId="166585624" sldId="257"/>
            <ac:spMk id="14" creationId="{AAD77E8E-BC6F-4789-8563-8EE69FCD688B}"/>
          </ac:spMkLst>
        </pc:spChg>
        <pc:spChg chg="del mod">
          <ac:chgData name="Olivia Rutherford" userId="S::olivia.rutherford@communities.gov.uk::212f8419-7bf4-42a7-a601-df83daed2153" providerId="AD" clId="Web-{2F2E017E-E888-3695-2461-EEB517FB58A0}" dt="2021-06-08T17:16:09.513" v="302"/>
          <ac:spMkLst>
            <pc:docMk/>
            <pc:sldMk cId="166585624" sldId="257"/>
            <ac:spMk id="15" creationId="{C465EBE7-7720-4361-907F-7D7C08459B80}"/>
          </ac:spMkLst>
        </pc:spChg>
        <pc:spChg chg="add mod">
          <ac:chgData name="Olivia Rutherford" userId="S::olivia.rutherford@communities.gov.uk::212f8419-7bf4-42a7-a601-df83daed2153" providerId="AD" clId="Web-{2F2E017E-E888-3695-2461-EEB517FB58A0}" dt="2021-06-08T17:13:24.338" v="291" actId="1076"/>
          <ac:spMkLst>
            <pc:docMk/>
            <pc:sldMk cId="166585624" sldId="257"/>
            <ac:spMk id="17" creationId="{BC65E391-557D-4474-8F7E-EF197D6F0CA4}"/>
          </ac:spMkLst>
        </pc:spChg>
        <pc:picChg chg="add mod">
          <ac:chgData name="Olivia Rutherford" userId="S::olivia.rutherford@communities.gov.uk::212f8419-7bf4-42a7-a601-df83daed2153" providerId="AD" clId="Web-{2F2E017E-E888-3695-2461-EEB517FB58A0}" dt="2021-06-08T17:16:25.669" v="307" actId="1076"/>
          <ac:picMkLst>
            <pc:docMk/>
            <pc:sldMk cId="166585624" sldId="257"/>
            <ac:picMk id="6" creationId="{02785A96-B6C0-4C37-9C97-D6E40F9031A8}"/>
          </ac:picMkLst>
        </pc:picChg>
        <pc:picChg chg="del">
          <ac:chgData name="Olivia Rutherford" userId="S::olivia.rutherford@communities.gov.uk::212f8419-7bf4-42a7-a601-df83daed2153" providerId="AD" clId="Web-{2F2E017E-E888-3695-2461-EEB517FB58A0}" dt="2021-06-08T16:43:31.334" v="8"/>
          <ac:picMkLst>
            <pc:docMk/>
            <pc:sldMk cId="166585624" sldId="257"/>
            <ac:picMk id="1026" creationId="{403375B2-A3E3-41EF-9A39-8A8B39BC65C3}"/>
          </ac:picMkLst>
        </pc:picChg>
        <pc:picChg chg="del mod">
          <ac:chgData name="Olivia Rutherford" userId="S::olivia.rutherford@communities.gov.uk::212f8419-7bf4-42a7-a601-df83daed2153" providerId="AD" clId="Web-{2F2E017E-E888-3695-2461-EEB517FB58A0}" dt="2021-06-08T17:16:01.825" v="296"/>
          <ac:picMkLst>
            <pc:docMk/>
            <pc:sldMk cId="166585624" sldId="257"/>
            <ac:picMk id="1028" creationId="{8C312224-57D3-4CD7-952B-936C060B8CBE}"/>
          </ac:picMkLst>
        </pc:picChg>
        <pc:picChg chg="del">
          <ac:chgData name="Olivia Rutherford" userId="S::olivia.rutherford@communities.gov.uk::212f8419-7bf4-42a7-a601-df83daed2153" providerId="AD" clId="Web-{2F2E017E-E888-3695-2461-EEB517FB58A0}" dt="2021-06-08T17:12:45.915" v="266"/>
          <ac:picMkLst>
            <pc:docMk/>
            <pc:sldMk cId="166585624" sldId="257"/>
            <ac:picMk id="1032" creationId="{FEF4F309-0106-4CB4-9588-75AB42FA78D8}"/>
          </ac:picMkLst>
        </pc:picChg>
        <pc:cxnChg chg="add del mod">
          <ac:chgData name="Olivia Rutherford" userId="S::olivia.rutherford@communities.gov.uk::212f8419-7bf4-42a7-a601-df83daed2153" providerId="AD" clId="Web-{2F2E017E-E888-3695-2461-EEB517FB58A0}" dt="2021-06-08T17:17:21.686" v="320"/>
          <ac:cxnSpMkLst>
            <pc:docMk/>
            <pc:sldMk cId="166585624" sldId="257"/>
            <ac:cxnSpMk id="16" creationId="{21535B45-0377-4C44-883F-09DAC37A35FC}"/>
          </ac:cxnSpMkLst>
        </pc:cxnChg>
        <pc:cxnChg chg="add mod">
          <ac:chgData name="Olivia Rutherford" userId="S::olivia.rutherford@communities.gov.uk::212f8419-7bf4-42a7-a601-df83daed2153" providerId="AD" clId="Web-{2F2E017E-E888-3695-2461-EEB517FB58A0}" dt="2021-06-08T17:17:51.671" v="326"/>
          <ac:cxnSpMkLst>
            <pc:docMk/>
            <pc:sldMk cId="166585624" sldId="257"/>
            <ac:cxnSpMk id="18" creationId="{62FF7AA1-86AB-4C0B-B7F2-8C51075924CB}"/>
          </ac:cxnSpMkLst>
        </pc:cxnChg>
      </pc:sldChg>
      <pc:sldChg chg="addSp delSp modSp">
        <pc:chgData name="Olivia Rutherford" userId="S::olivia.rutherford@communities.gov.uk::212f8419-7bf4-42a7-a601-df83daed2153" providerId="AD" clId="Web-{2F2E017E-E888-3695-2461-EEB517FB58A0}" dt="2021-06-08T17:18:33.234" v="345" actId="1076"/>
        <pc:sldMkLst>
          <pc:docMk/>
          <pc:sldMk cId="1596583802" sldId="258"/>
        </pc:sldMkLst>
        <pc:spChg chg="add mod">
          <ac:chgData name="Olivia Rutherford" userId="S::olivia.rutherford@communities.gov.uk::212f8419-7bf4-42a7-a601-df83daed2153" providerId="AD" clId="Web-{2F2E017E-E888-3695-2461-EEB517FB58A0}" dt="2021-06-08T17:18:33.234" v="345" actId="1076"/>
          <ac:spMkLst>
            <pc:docMk/>
            <pc:sldMk cId="1596583802" sldId="258"/>
            <ac:spMk id="2" creationId="{26F1F1FF-1C4B-4715-BD3B-64DCC1FBDA4E}"/>
          </ac:spMkLst>
        </pc:spChg>
        <pc:spChg chg="add del mod">
          <ac:chgData name="Olivia Rutherford" userId="S::olivia.rutherford@communities.gov.uk::212f8419-7bf4-42a7-a601-df83daed2153" providerId="AD" clId="Web-{2F2E017E-E888-3695-2461-EEB517FB58A0}" dt="2021-06-08T17:18:17.843" v="332"/>
          <ac:spMkLst>
            <pc:docMk/>
            <pc:sldMk cId="1596583802" sldId="258"/>
            <ac:spMk id="3" creationId="{44CE79C0-615A-4FD6-B197-97BAE452D27D}"/>
          </ac:spMkLst>
        </pc:spChg>
        <pc:picChg chg="del">
          <ac:chgData name="Olivia Rutherford" userId="S::olivia.rutherford@communities.gov.uk::212f8419-7bf4-42a7-a601-df83daed2153" providerId="AD" clId="Web-{2F2E017E-E888-3695-2461-EEB517FB58A0}" dt="2021-06-08T16:43:28.850" v="7"/>
          <ac:picMkLst>
            <pc:docMk/>
            <pc:sldMk cId="1596583802" sldId="258"/>
            <ac:picMk id="9" creationId="{F848983D-3034-4D5A-8B7E-07209DE5973B}"/>
          </ac:picMkLst>
        </pc:picChg>
      </pc:sldChg>
      <pc:sldChg chg="modSp">
        <pc:chgData name="Olivia Rutherford" userId="S::olivia.rutherford@communities.gov.uk::212f8419-7bf4-42a7-a601-df83daed2153" providerId="AD" clId="Web-{2F2E017E-E888-3695-2461-EEB517FB58A0}" dt="2021-06-08T17:18:54.219" v="346" actId="20577"/>
        <pc:sldMkLst>
          <pc:docMk/>
          <pc:sldMk cId="3006176637" sldId="259"/>
        </pc:sldMkLst>
        <pc:spChg chg="mod">
          <ac:chgData name="Olivia Rutherford" userId="S::olivia.rutherford@communities.gov.uk::212f8419-7bf4-42a7-a601-df83daed2153" providerId="AD" clId="Web-{2F2E017E-E888-3695-2461-EEB517FB58A0}" dt="2021-06-08T17:18:54.219" v="346" actId="20577"/>
          <ac:spMkLst>
            <pc:docMk/>
            <pc:sldMk cId="3006176637" sldId="259"/>
            <ac:spMk id="4" creationId="{B11BBD09-B108-4723-9A18-FCE409956CB0}"/>
          </ac:spMkLst>
        </pc:spChg>
      </pc:sldChg>
      <pc:sldChg chg="modSp modNotes">
        <pc:chgData name="Olivia Rutherford" userId="S::olivia.rutherford@communities.gov.uk::212f8419-7bf4-42a7-a601-df83daed2153" providerId="AD" clId="Web-{2F2E017E-E888-3695-2461-EEB517FB58A0}" dt="2021-06-08T17:11:49.148" v="263"/>
        <pc:sldMkLst>
          <pc:docMk/>
          <pc:sldMk cId="3226428480" sldId="260"/>
        </pc:sldMkLst>
        <pc:spChg chg="mod">
          <ac:chgData name="Olivia Rutherford" userId="S::olivia.rutherford@communities.gov.uk::212f8419-7bf4-42a7-a601-df83daed2153" providerId="AD" clId="Web-{2F2E017E-E888-3695-2461-EEB517FB58A0}" dt="2021-06-08T17:08:56.129" v="121" actId="20577"/>
          <ac:spMkLst>
            <pc:docMk/>
            <pc:sldMk cId="3226428480" sldId="260"/>
            <ac:spMk id="2" creationId="{1A1E7AEE-4C71-4AAF-B88D-57CAF864FBD5}"/>
          </ac:spMkLst>
        </pc:spChg>
      </pc:sldChg>
      <pc:sldChg chg="del">
        <pc:chgData name="Olivia Rutherford" userId="S::olivia.rutherford@communities.gov.uk::212f8419-7bf4-42a7-a601-df83daed2153" providerId="AD" clId="Web-{2F2E017E-E888-3695-2461-EEB517FB58A0}" dt="2021-06-08T17:09:01.286" v="122"/>
        <pc:sldMkLst>
          <pc:docMk/>
          <pc:sldMk cId="3778581702" sldId="268"/>
        </pc:sldMkLst>
      </pc:sldChg>
      <pc:sldChg chg="del">
        <pc:chgData name="Olivia Rutherford" userId="S::olivia.rutherford@communities.gov.uk::212f8419-7bf4-42a7-a601-df83daed2153" providerId="AD" clId="Web-{2F2E017E-E888-3695-2461-EEB517FB58A0}" dt="2021-06-08T15:28:54.495" v="0"/>
        <pc:sldMkLst>
          <pc:docMk/>
          <pc:sldMk cId="626740299" sldId="271"/>
        </pc:sldMkLst>
      </pc:sldChg>
    </pc:docChg>
  </pc:docChgLst>
  <pc:docChgLst>
    <pc:chgData name="Olivia Rutherford" userId="S::olivia.rutherford@communities.gov.uk::212f8419-7bf4-42a7-a601-df83daed2153" providerId="AD" clId="Web-{3B36BD32-0F49-058A-FF80-D5327F9B6BAD}"/>
    <pc:docChg chg="modSld">
      <pc:chgData name="Olivia Rutherford" userId="S::olivia.rutherford@communities.gov.uk::212f8419-7bf4-42a7-a601-df83daed2153" providerId="AD" clId="Web-{3B36BD32-0F49-058A-FF80-D5327F9B6BAD}" dt="2021-06-30T14:52:51.609" v="18"/>
      <pc:docMkLst>
        <pc:docMk/>
      </pc:docMkLst>
      <pc:sldChg chg="modNotes">
        <pc:chgData name="Olivia Rutherford" userId="S::olivia.rutherford@communities.gov.uk::212f8419-7bf4-42a7-a601-df83daed2153" providerId="AD" clId="Web-{3B36BD32-0F49-058A-FF80-D5327F9B6BAD}" dt="2021-06-30T14:51:48.902" v="14"/>
        <pc:sldMkLst>
          <pc:docMk/>
          <pc:sldMk cId="626975278" sldId="256"/>
        </pc:sldMkLst>
      </pc:sldChg>
      <pc:sldChg chg="modNotes">
        <pc:chgData name="Olivia Rutherford" userId="S::olivia.rutherford@communities.gov.uk::212f8419-7bf4-42a7-a601-df83daed2153" providerId="AD" clId="Web-{3B36BD32-0F49-058A-FF80-D5327F9B6BAD}" dt="2021-06-30T14:52:51.609" v="18"/>
        <pc:sldMkLst>
          <pc:docMk/>
          <pc:sldMk cId="3006176637"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DF1565-B442-4493-AD2B-DD6AF757ACCA}" type="datetimeFigureOut">
              <a:rPr lang="en-GB" smtClean="0"/>
              <a:t>21/07/2021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7DF72-CDA9-49ED-9CFF-3BE67A13655A}" type="slidenum">
              <a:rPr lang="en-GB" smtClean="0"/>
              <a:t>‹#›</a:t>
            </a:fld>
            <a:endParaRPr lang="en-GB"/>
          </a:p>
        </p:txBody>
      </p:sp>
    </p:spTree>
    <p:extLst>
      <p:ext uri="{BB962C8B-B14F-4D97-AF65-F5344CB8AC3E}">
        <p14:creationId xmlns:p14="http://schemas.microsoft.com/office/powerpoint/2010/main" val="1471577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Insert logo </a:t>
            </a:r>
          </a:p>
        </p:txBody>
      </p:sp>
      <p:sp>
        <p:nvSpPr>
          <p:cNvPr id="4" name="Slide Number Placeholder 3"/>
          <p:cNvSpPr>
            <a:spLocks noGrp="1"/>
          </p:cNvSpPr>
          <p:nvPr>
            <p:ph type="sldNum" sz="quarter" idx="5"/>
          </p:nvPr>
        </p:nvSpPr>
        <p:spPr/>
        <p:txBody>
          <a:bodyPr/>
          <a:lstStyle/>
          <a:p>
            <a:fld id="{79A7DF72-CDA9-49ED-9CFF-3BE67A13655A}" type="slidenum">
              <a:rPr lang="en-GB" smtClean="0"/>
              <a:t>1</a:t>
            </a:fld>
            <a:endParaRPr lang="en-GB"/>
          </a:p>
        </p:txBody>
      </p:sp>
    </p:spTree>
    <p:extLst>
      <p:ext uri="{BB962C8B-B14F-4D97-AF65-F5344CB8AC3E}">
        <p14:creationId xmlns:p14="http://schemas.microsoft.com/office/powerpoint/2010/main" val="1016738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11</a:t>
            </a:fld>
            <a:endParaRPr lang="en-GB"/>
          </a:p>
        </p:txBody>
      </p:sp>
    </p:spTree>
    <p:extLst>
      <p:ext uri="{BB962C8B-B14F-4D97-AF65-F5344CB8AC3E}">
        <p14:creationId xmlns:p14="http://schemas.microsoft.com/office/powerpoint/2010/main" val="1612301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12</a:t>
            </a:fld>
            <a:endParaRPr lang="en-GB"/>
          </a:p>
        </p:txBody>
      </p:sp>
    </p:spTree>
    <p:extLst>
      <p:ext uri="{BB962C8B-B14F-4D97-AF65-F5344CB8AC3E}">
        <p14:creationId xmlns:p14="http://schemas.microsoft.com/office/powerpoint/2010/main" val="632359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13</a:t>
            </a:fld>
            <a:endParaRPr lang="en-GB"/>
          </a:p>
        </p:txBody>
      </p:sp>
    </p:spTree>
    <p:extLst>
      <p:ext uri="{BB962C8B-B14F-4D97-AF65-F5344CB8AC3E}">
        <p14:creationId xmlns:p14="http://schemas.microsoft.com/office/powerpoint/2010/main" val="64684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7DF72-CDA9-49ED-9CFF-3BE67A13655A}" type="slidenum">
              <a:rPr lang="en-GB" smtClean="0"/>
              <a:t>2</a:t>
            </a:fld>
            <a:endParaRPr lang="en-GB"/>
          </a:p>
        </p:txBody>
      </p:sp>
    </p:spTree>
    <p:extLst>
      <p:ext uri="{BB962C8B-B14F-4D97-AF65-F5344CB8AC3E}">
        <p14:creationId xmlns:p14="http://schemas.microsoft.com/office/powerpoint/2010/main" val="1883381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Coming to England Illustrations copyright © Diane Ewen 2020 by permission of Macmillan Children's Books.</a:t>
            </a:r>
          </a:p>
        </p:txBody>
      </p:sp>
      <p:sp>
        <p:nvSpPr>
          <p:cNvPr id="4" name="Slide Number Placeholder 3"/>
          <p:cNvSpPr>
            <a:spLocks noGrp="1"/>
          </p:cNvSpPr>
          <p:nvPr>
            <p:ph type="sldNum" sz="quarter" idx="5"/>
          </p:nvPr>
        </p:nvSpPr>
        <p:spPr/>
        <p:txBody>
          <a:bodyPr/>
          <a:lstStyle/>
          <a:p>
            <a:fld id="{79A7DF72-CDA9-49ED-9CFF-3BE67A13655A}" type="slidenum">
              <a:rPr lang="en-GB" smtClean="0"/>
              <a:t>3</a:t>
            </a:fld>
            <a:endParaRPr lang="en-GB"/>
          </a:p>
        </p:txBody>
      </p:sp>
    </p:spTree>
    <p:extLst>
      <p:ext uri="{BB962C8B-B14F-4D97-AF65-F5344CB8AC3E}">
        <p14:creationId xmlns:p14="http://schemas.microsoft.com/office/powerpoint/2010/main" val="285007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endParaRPr lang="en-GB">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4</a:t>
            </a:fld>
            <a:endParaRPr lang="en-GB"/>
          </a:p>
        </p:txBody>
      </p:sp>
    </p:spTree>
    <p:extLst>
      <p:ext uri="{BB962C8B-B14F-4D97-AF65-F5344CB8AC3E}">
        <p14:creationId xmlns:p14="http://schemas.microsoft.com/office/powerpoint/2010/main" val="136068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 The most common sectors in which people from the Caribbean, both men and women, found jobs in towns and cities were in construction, public transport, factories and manufacturing. Many Caribbean women found employment as NHS nurses and nursing aides in hospitals across the country. </a:t>
            </a:r>
            <a:endParaRPr lang="en-US"/>
          </a:p>
          <a:p>
            <a:endParaRPr lang="en-GB"/>
          </a:p>
          <a:p>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5</a:t>
            </a:fld>
            <a:endParaRPr lang="en-GB"/>
          </a:p>
        </p:txBody>
      </p:sp>
    </p:spTree>
    <p:extLst>
      <p:ext uri="{BB962C8B-B14F-4D97-AF65-F5344CB8AC3E}">
        <p14:creationId xmlns:p14="http://schemas.microsoft.com/office/powerpoint/2010/main" val="390499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Coming to England Illustrations copyright © Diane Ewen 2020 by permission of Macmillan Children's Books.</a:t>
            </a:r>
            <a:endParaRPr lang="en-US"/>
          </a:p>
        </p:txBody>
      </p:sp>
      <p:sp>
        <p:nvSpPr>
          <p:cNvPr id="4" name="Slide Number Placeholder 3"/>
          <p:cNvSpPr>
            <a:spLocks noGrp="1"/>
          </p:cNvSpPr>
          <p:nvPr>
            <p:ph type="sldNum" sz="quarter" idx="5"/>
          </p:nvPr>
        </p:nvSpPr>
        <p:spPr/>
        <p:txBody>
          <a:bodyPr/>
          <a:lstStyle/>
          <a:p>
            <a:fld id="{79A7DF72-CDA9-49ED-9CFF-3BE67A13655A}" type="slidenum">
              <a:rPr lang="en-GB" smtClean="0"/>
              <a:t>6</a:t>
            </a:fld>
            <a:endParaRPr lang="en-GB"/>
          </a:p>
        </p:txBody>
      </p:sp>
    </p:spTree>
    <p:extLst>
      <p:ext uri="{BB962C8B-B14F-4D97-AF65-F5344CB8AC3E}">
        <p14:creationId xmlns:p14="http://schemas.microsoft.com/office/powerpoint/2010/main" val="2557080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9A7DF72-CDA9-49ED-9CFF-3BE67A13655A}" type="slidenum">
              <a:rPr lang="en-GB" smtClean="0"/>
              <a:t>7</a:t>
            </a:fld>
            <a:endParaRPr lang="en-GB"/>
          </a:p>
        </p:txBody>
      </p:sp>
    </p:spTree>
    <p:extLst>
      <p:ext uri="{BB962C8B-B14F-4D97-AF65-F5344CB8AC3E}">
        <p14:creationId xmlns:p14="http://schemas.microsoft.com/office/powerpoint/2010/main" val="3979737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The Monument will be in Waterloo Station because it was one of the stations that many </a:t>
            </a:r>
            <a:r>
              <a:rPr lang="en-GB"/>
              <a:t>Caribbean migrants arrived at when coming into the UK, before settling in London and other communities across the country. Waterloo station is also a very popular location with over 99 million individual visits each year and the owners will help protect the Monument from vandalism. </a:t>
            </a:r>
            <a:endParaRPr lang="en-US"/>
          </a:p>
        </p:txBody>
      </p:sp>
      <p:sp>
        <p:nvSpPr>
          <p:cNvPr id="4" name="Slide Number Placeholder 3"/>
          <p:cNvSpPr>
            <a:spLocks noGrp="1"/>
          </p:cNvSpPr>
          <p:nvPr>
            <p:ph type="sldNum" sz="quarter" idx="5"/>
          </p:nvPr>
        </p:nvSpPr>
        <p:spPr/>
        <p:txBody>
          <a:bodyPr/>
          <a:lstStyle/>
          <a:p>
            <a:fld id="{79A7DF72-CDA9-49ED-9CFF-3BE67A13655A}" type="slidenum">
              <a:rPr lang="en-GB" smtClean="0"/>
              <a:t>9</a:t>
            </a:fld>
            <a:endParaRPr lang="en-GB"/>
          </a:p>
        </p:txBody>
      </p:sp>
    </p:spTree>
    <p:extLst>
      <p:ext uri="{BB962C8B-B14F-4D97-AF65-F5344CB8AC3E}">
        <p14:creationId xmlns:p14="http://schemas.microsoft.com/office/powerpoint/2010/main" val="65788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A7DF72-CDA9-49ED-9CFF-3BE67A13655A}" type="slidenum">
              <a:rPr lang="en-GB" smtClean="0"/>
              <a:t>10</a:t>
            </a:fld>
            <a:endParaRPr lang="en-GB"/>
          </a:p>
        </p:txBody>
      </p:sp>
    </p:spTree>
    <p:extLst>
      <p:ext uri="{BB962C8B-B14F-4D97-AF65-F5344CB8AC3E}">
        <p14:creationId xmlns:p14="http://schemas.microsoft.com/office/powerpoint/2010/main" val="1720299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73DE-0248-4970-A5ED-F0EEECC97F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1B1DA5-2228-408D-A325-A5FF78D343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7831D-FFFB-41A9-A09E-0431D05A1E67}"/>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82688178-45FE-422B-A819-DD0A682CFA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B2296-E193-4A5A-BE53-5CE0F47E67CC}"/>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414185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734C-871E-460A-B8F9-AA490462B37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D8F95C-28EA-4B34-AEF1-A95FA8DDC5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B3A861-48C7-4D71-A010-2AA828A87EE9}"/>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2E922C3D-5E6B-4351-B2E5-74AED59100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97D52C-F11D-4C4A-A293-9BF1EC831A23}"/>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78397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5CDB3-BF16-48EC-B3F2-4DDF9B1725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AF3923-F951-4D4B-9445-006BCFE1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789D52-C2E6-4E24-BAFC-89B287A78DFA}"/>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36C6391D-0C3E-415C-BD73-FD1D288D1E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209452-3DF9-4164-8D61-B5D5B22B838E}"/>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121116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314D-9F43-4DC7-A80C-390194B0B2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C2FD0E-F3BA-4FDB-A83B-12BEF849F0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2BC18D-885A-4884-ADD9-5FA2BC79FF5A}"/>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ADDCB3E1-1E2D-4E24-9D37-52CC90ADE5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468745-B88E-454C-BA7B-72FC9E4B5900}"/>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1387003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74861-AC38-4DFE-92A5-939FC1600E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9DA8D7-FB3C-4C14-92BA-D5F07BE2E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46E493-E19A-489D-B9A3-B66429F8853D}"/>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24E65A48-19E0-4BD4-9540-0468325F8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624AC0-F027-42A9-87C1-F9D916CE2C8B}"/>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341111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27388-7850-455D-9D86-BF569E06C4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676E6E7-4916-4DB0-9526-A4BA054CB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A6CB10-C40A-4257-8726-0146D1B645EA}"/>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0111AA1E-E0C2-473A-A883-72C826EC21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63339A-AAD4-4BF8-A1A1-FC6223AC18AC}"/>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1371198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62E7F-E189-444E-A5E1-74AE8B07C7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496A06-A973-45F5-95EA-7F3A7E0846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D0B034-91E1-4AE8-BAE5-A5E87CAB74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0F940F-6E19-4C54-AE0A-880FCD537941}"/>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6" name="Footer Placeholder 5">
            <a:extLst>
              <a:ext uri="{FF2B5EF4-FFF2-40B4-BE49-F238E27FC236}">
                <a16:creationId xmlns:a16="http://schemas.microsoft.com/office/drawing/2014/main" id="{F5E8B4E7-D93A-4A72-ADC0-FCB2726892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4D0C66-E5AD-441A-9836-977B77EE9DFC}"/>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1050759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FA92C-0DA1-4030-828C-B340E86C9D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6FC0FB-D3E7-4BC6-959C-2C902A08E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0EABE2-BF10-4C19-943C-DF6F33D620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0F8597-EA75-47F1-BE1F-29732332FF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65F641-6634-44F5-AB74-3938A83B49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C09C12-2948-4556-AAD1-ACD547A37FD0}"/>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8" name="Footer Placeholder 7">
            <a:extLst>
              <a:ext uri="{FF2B5EF4-FFF2-40B4-BE49-F238E27FC236}">
                <a16:creationId xmlns:a16="http://schemas.microsoft.com/office/drawing/2014/main" id="{B72476AB-474E-4A9A-9675-F86A194E1D0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1D5D777-B586-4705-A0FB-72BCB3BEBB06}"/>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4039717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5A00-1E26-4A63-A36B-EC0F3541B7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9FC67A6-DC5B-48B2-8D84-30F62BE5EF00}"/>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4" name="Footer Placeholder 3">
            <a:extLst>
              <a:ext uri="{FF2B5EF4-FFF2-40B4-BE49-F238E27FC236}">
                <a16:creationId xmlns:a16="http://schemas.microsoft.com/office/drawing/2014/main" id="{AD27703A-BA6B-44ED-87EB-86C7C73B90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5D7AE0-F2A9-4B1A-9CBC-C7D9E48C4099}"/>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709292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8E8B1-F2EC-47A4-AA56-F7D1FDB5383C}"/>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3" name="Footer Placeholder 2">
            <a:extLst>
              <a:ext uri="{FF2B5EF4-FFF2-40B4-BE49-F238E27FC236}">
                <a16:creationId xmlns:a16="http://schemas.microsoft.com/office/drawing/2014/main" id="{0BCCAB83-A32B-44B3-A9A9-FB2B4CF1E1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3EE01AA-A2DD-4AB7-BEEF-AED0A46A74B4}"/>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851236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A19A1-75A5-4CCC-84E7-DBC7648E6E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32C132-1D37-46B8-A551-209010ADF0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AD414F-F166-49BA-96FC-2DF45D337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B64894-784D-4DC6-A938-5AA80FB06CF1}"/>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6" name="Footer Placeholder 5">
            <a:extLst>
              <a:ext uri="{FF2B5EF4-FFF2-40B4-BE49-F238E27FC236}">
                <a16:creationId xmlns:a16="http://schemas.microsoft.com/office/drawing/2014/main" id="{AE383D09-F8C0-443C-9774-802E409A32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FF5B3A-D1D6-4A7F-84F1-FD49AEFD1046}"/>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1047423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2020-49AE-4ECA-921A-24D327213B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B5EE6FA-E55A-4BB5-8382-5B6E10277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C81380-3078-4D69-8ADB-DAD83E455EE2}"/>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E0E3B8CD-95F1-433B-95F8-00B135523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E74C5E-016B-40A4-A06D-7101A6844EB4}"/>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619488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5CA8-D7F5-4557-A4CD-F86D32908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54F60E7-EE5F-4FD2-8CD3-5DB7AA57D4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915B8D8-CD5E-411D-A775-DBB919BC1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D8603A-16C8-47B7-96D3-6B8CD19F0A56}"/>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6" name="Footer Placeholder 5">
            <a:extLst>
              <a:ext uri="{FF2B5EF4-FFF2-40B4-BE49-F238E27FC236}">
                <a16:creationId xmlns:a16="http://schemas.microsoft.com/office/drawing/2014/main" id="{A7D203B5-6756-43CC-A391-112F3FE5E5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0544A6-91A3-4951-8132-2FE50BF44044}"/>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7016263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92A5-37C8-44A0-AC85-403C8CDC301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6877AB-2C21-413B-B24D-F1D67D32CF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929E03-10EB-48FC-AEF9-84D8176DF6A8}"/>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816B33EA-30DD-467D-A5C1-5D47D77B2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CAC9CD-C092-498D-A653-F6354FD0948E}"/>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277703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92DE13-497B-4DCC-8BF7-EDEB48B731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459C6EA-F812-4CB7-9C1D-AF72D8FE81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A5CABE-7EE3-4DDB-9D72-6AAF60E1E7DB}"/>
              </a:ext>
            </a:extLst>
          </p:cNvPr>
          <p:cNvSpPr>
            <a:spLocks noGrp="1"/>
          </p:cNvSpPr>
          <p:nvPr>
            <p:ph type="dt" sz="half" idx="10"/>
          </p:nvPr>
        </p:nvSpPr>
        <p:spPr/>
        <p:txBody>
          <a:body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EA1C1EE5-B9CF-40B0-AD71-F04CBFB4A8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ABE894-2BAA-4B7C-9B04-75DD5A9D51C4}"/>
              </a:ext>
            </a:extLst>
          </p:cNvPr>
          <p:cNvSpPr>
            <a:spLocks noGrp="1"/>
          </p:cNvSpPr>
          <p:nvPr>
            <p:ph type="sldNum" sz="quarter" idx="12"/>
          </p:nvPr>
        </p:nvSpPr>
        <p:spPr/>
        <p:txBody>
          <a:bodyPr/>
          <a:lstStyle/>
          <a:p>
            <a:fld id="{55E8ADDA-3106-4781-877E-49E06F2D5C26}" type="slidenum">
              <a:rPr lang="en-GB" smtClean="0"/>
              <a:t>‹#›</a:t>
            </a:fld>
            <a:endParaRPr lang="en-GB"/>
          </a:p>
        </p:txBody>
      </p:sp>
    </p:spTree>
    <p:extLst>
      <p:ext uri="{BB962C8B-B14F-4D97-AF65-F5344CB8AC3E}">
        <p14:creationId xmlns:p14="http://schemas.microsoft.com/office/powerpoint/2010/main" val="3810709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016C-20D3-4215-9CD6-6C48C7F56D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CB6328-F3F2-41DD-B902-45FA1AEF4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346CA2-B728-4DA3-9120-688FDBF391F0}"/>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3BA8FD12-02EB-41CF-AD25-58457F1837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930EC9-DB08-4324-8064-0E0CEE3F86C5}"/>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909223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6745-A801-4B9A-B4F2-F4BD87463C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079194-8248-45C8-BA7A-2B369D0FCD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A372FF7-8AE9-458D-89B5-530F8C9BAB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E6D7FC-F0C4-4AB4-85CD-D533B9970E0F}"/>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6" name="Footer Placeholder 5">
            <a:extLst>
              <a:ext uri="{FF2B5EF4-FFF2-40B4-BE49-F238E27FC236}">
                <a16:creationId xmlns:a16="http://schemas.microsoft.com/office/drawing/2014/main" id="{7F9EAD1D-B4A4-40B4-9FB6-F173C8C099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743D38-5685-4123-BC8D-C277EEA3BF5B}"/>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046700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15F4-EA2D-4AAC-A714-DA5EE892FA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BBBEF1-C070-4C2B-BF80-CC40A23EAC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02876-E309-49CF-818C-AAD0400DE8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35D204B-110E-4537-871A-315CE25CEC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78B1F-B389-42A6-9DBB-129A99221F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575BB3-682D-4329-8C2A-2E000CAB4E70}"/>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8" name="Footer Placeholder 7">
            <a:extLst>
              <a:ext uri="{FF2B5EF4-FFF2-40B4-BE49-F238E27FC236}">
                <a16:creationId xmlns:a16="http://schemas.microsoft.com/office/drawing/2014/main" id="{33863D68-D97E-4751-9F55-2502E873EE1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F7FF5C-1ED7-4E84-B9F5-C6594EEF68EC}"/>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113273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C89A4-1CC5-45C8-8AE3-524BEB9C7C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A9AC9C6-DAF2-45CD-95BC-CEFD336FF1A7}"/>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4" name="Footer Placeholder 3">
            <a:extLst>
              <a:ext uri="{FF2B5EF4-FFF2-40B4-BE49-F238E27FC236}">
                <a16:creationId xmlns:a16="http://schemas.microsoft.com/office/drawing/2014/main" id="{363A3A28-AC42-4725-A80E-58B9436E0C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DF98F11-927C-4B0A-9BC8-3E67DE9B3A82}"/>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514993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5A368E-16A2-4A1D-B079-7760F0EB8935}"/>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3" name="Footer Placeholder 2">
            <a:extLst>
              <a:ext uri="{FF2B5EF4-FFF2-40B4-BE49-F238E27FC236}">
                <a16:creationId xmlns:a16="http://schemas.microsoft.com/office/drawing/2014/main" id="{3D8D210B-D7C7-4BD4-AB67-5AC3D34A65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E86DC7-123D-4D4C-B691-02E4FEF6845E}"/>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1023044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55B0A-2AC7-438A-B32D-6F68406EC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AA8B92-26E2-4530-91BC-CF90EEF597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7087D1-BB4A-4481-8808-0EF8F3750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EB711-AB84-414B-A494-2F82F6284C7D}"/>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6" name="Footer Placeholder 5">
            <a:extLst>
              <a:ext uri="{FF2B5EF4-FFF2-40B4-BE49-F238E27FC236}">
                <a16:creationId xmlns:a16="http://schemas.microsoft.com/office/drawing/2014/main" id="{292BE067-9D49-4377-92E5-7458C53F6B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52FAC8-E300-4A0E-895C-8B73C4DCBAC5}"/>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2967491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1365-FEEF-449B-9A81-2BF0F154C2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F99B8C-E944-4659-A3FB-23D2F60B4B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457140-1D15-4C2C-BAC1-AFF1113EE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670485-2293-4A1C-B509-CB56574F49AB}"/>
              </a:ext>
            </a:extLst>
          </p:cNvPr>
          <p:cNvSpPr>
            <a:spLocks noGrp="1"/>
          </p:cNvSpPr>
          <p:nvPr>
            <p:ph type="dt" sz="half" idx="10"/>
          </p:nvPr>
        </p:nvSpPr>
        <p:spPr/>
        <p:txBody>
          <a:bodyPr/>
          <a:lstStyle/>
          <a:p>
            <a:fld id="{9727C405-381D-40B5-A9AF-0A0EBE46707F}" type="datetimeFigureOut">
              <a:rPr lang="en-GB" smtClean="0"/>
              <a:t>21/07/2021</a:t>
            </a:fld>
            <a:endParaRPr lang="en-GB"/>
          </a:p>
        </p:txBody>
      </p:sp>
      <p:sp>
        <p:nvSpPr>
          <p:cNvPr id="6" name="Footer Placeholder 5">
            <a:extLst>
              <a:ext uri="{FF2B5EF4-FFF2-40B4-BE49-F238E27FC236}">
                <a16:creationId xmlns:a16="http://schemas.microsoft.com/office/drawing/2014/main" id="{630A8365-4D3F-4F61-8A68-FDEA9AADC2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E565C1-9D12-4041-916E-38B39360CB12}"/>
              </a:ext>
            </a:extLst>
          </p:cNvPr>
          <p:cNvSpPr>
            <a:spLocks noGrp="1"/>
          </p:cNvSpPr>
          <p:nvPr>
            <p:ph type="sldNum" sz="quarter" idx="12"/>
          </p:nvPr>
        </p:nvSpPr>
        <p:spPr/>
        <p:txBody>
          <a:bodyPr/>
          <a:lstStyle/>
          <a:p>
            <a:fld id="{CC58876C-2AE4-4FB5-9022-0591E210991D}" type="slidenum">
              <a:rPr lang="en-GB" smtClean="0"/>
              <a:t>‹#›</a:t>
            </a:fld>
            <a:endParaRPr lang="en-GB"/>
          </a:p>
        </p:txBody>
      </p:sp>
    </p:spTree>
    <p:extLst>
      <p:ext uri="{BB962C8B-B14F-4D97-AF65-F5344CB8AC3E}">
        <p14:creationId xmlns:p14="http://schemas.microsoft.com/office/powerpoint/2010/main" val="341662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3933EA-0957-49D8-BB72-25993D53B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9C2C9F-1323-4B1F-9D68-F7E3EEF8B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D537B3-5F53-4399-A259-B9C1E5C317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27C405-381D-40B5-A9AF-0A0EBE46707F}" type="datetimeFigureOut">
              <a:rPr lang="en-GB" smtClean="0"/>
              <a:t>21/07/2021</a:t>
            </a:fld>
            <a:endParaRPr lang="en-GB"/>
          </a:p>
        </p:txBody>
      </p:sp>
      <p:sp>
        <p:nvSpPr>
          <p:cNvPr id="5" name="Footer Placeholder 4">
            <a:extLst>
              <a:ext uri="{FF2B5EF4-FFF2-40B4-BE49-F238E27FC236}">
                <a16:creationId xmlns:a16="http://schemas.microsoft.com/office/drawing/2014/main" id="{2C83AAD5-320C-4A9F-8916-77F338928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4046F23-71E4-43DF-B7B8-BE205751B6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8876C-2AE4-4FB5-9022-0591E210991D}" type="slidenum">
              <a:rPr lang="en-GB" smtClean="0"/>
              <a:t>‹#›</a:t>
            </a:fld>
            <a:endParaRPr lang="en-GB"/>
          </a:p>
        </p:txBody>
      </p:sp>
    </p:spTree>
    <p:extLst>
      <p:ext uri="{BB962C8B-B14F-4D97-AF65-F5344CB8AC3E}">
        <p14:creationId xmlns:p14="http://schemas.microsoft.com/office/powerpoint/2010/main" val="37073184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0E4D5-1311-40E8-A8DB-0D562FA51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AE73F9-13E3-4591-9D0B-60A1FD54BD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AE18CB-AAA4-4675-A03F-8A000FBBA2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02138-779D-44FE-A350-BA3083B51E27}" type="datetimeFigureOut">
              <a:rPr lang="en-GB" smtClean="0"/>
              <a:t>21/07/2021</a:t>
            </a:fld>
            <a:endParaRPr lang="en-GB"/>
          </a:p>
        </p:txBody>
      </p:sp>
      <p:sp>
        <p:nvSpPr>
          <p:cNvPr id="5" name="Footer Placeholder 4">
            <a:extLst>
              <a:ext uri="{FF2B5EF4-FFF2-40B4-BE49-F238E27FC236}">
                <a16:creationId xmlns:a16="http://schemas.microsoft.com/office/drawing/2014/main" id="{C05DD74C-1F2D-4982-BBC6-E7B0249C6F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3E7A7E1-9886-4DE8-8626-A3ADEA61F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8ADDA-3106-4781-877E-49E06F2D5C26}" type="slidenum">
              <a:rPr lang="en-GB" smtClean="0"/>
              <a:t>‹#›</a:t>
            </a:fld>
            <a:endParaRPr lang="en-GB"/>
          </a:p>
        </p:txBody>
      </p:sp>
    </p:spTree>
    <p:extLst>
      <p:ext uri="{BB962C8B-B14F-4D97-AF65-F5344CB8AC3E}">
        <p14:creationId xmlns:p14="http://schemas.microsoft.com/office/powerpoint/2010/main" val="238501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lCZ-72bXvVw"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QfWk2ZC-ic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ckoBT1a2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tW8WQkkJhN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ov.uk/guidance/windrush-monument-share-your-views"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youtube.com/watch?v=dDt4pQjnVew"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81CC-EBC7-4A11-8BAA-398C0D923D1B}"/>
              </a:ext>
            </a:extLst>
          </p:cNvPr>
          <p:cNvSpPr>
            <a:spLocks noGrp="1"/>
          </p:cNvSpPr>
          <p:nvPr>
            <p:ph type="ctrTitle"/>
          </p:nvPr>
        </p:nvSpPr>
        <p:spPr>
          <a:xfrm>
            <a:off x="1585546" y="454148"/>
            <a:ext cx="9144000" cy="1313106"/>
          </a:xfrm>
        </p:spPr>
        <p:txBody>
          <a:bodyPr>
            <a:normAutofit fontScale="90000"/>
          </a:bodyPr>
          <a:lstStyle/>
          <a:p>
            <a:r>
              <a:rPr lang="en-GB">
                <a:latin typeface="Arial"/>
                <a:cs typeface="Arial"/>
              </a:rPr>
              <a:t>Engaging With The Windrush Monument Shortlisted Artists</a:t>
            </a:r>
          </a:p>
        </p:txBody>
      </p:sp>
      <p:sp>
        <p:nvSpPr>
          <p:cNvPr id="3" name="Subtitle 2">
            <a:extLst>
              <a:ext uri="{FF2B5EF4-FFF2-40B4-BE49-F238E27FC236}">
                <a16:creationId xmlns:a16="http://schemas.microsoft.com/office/drawing/2014/main" id="{A940C4B5-4B37-4FCD-ACC1-0E123045A911}"/>
              </a:ext>
            </a:extLst>
          </p:cNvPr>
          <p:cNvSpPr>
            <a:spLocks noGrp="1"/>
          </p:cNvSpPr>
          <p:nvPr>
            <p:ph type="subTitle" idx="1"/>
          </p:nvPr>
        </p:nvSpPr>
        <p:spPr>
          <a:xfrm>
            <a:off x="1524000" y="1773238"/>
            <a:ext cx="9144000" cy="573376"/>
          </a:xfrm>
        </p:spPr>
        <p:txBody>
          <a:bodyPr vert="horz" lIns="91440" tIns="45720" rIns="91440" bIns="45720" rtlCol="0" anchor="t">
            <a:normAutofit/>
          </a:bodyPr>
          <a:lstStyle/>
          <a:p>
            <a:r>
              <a:rPr lang="en-GB">
                <a:latin typeface="Arial"/>
                <a:cs typeface="Arial"/>
              </a:rPr>
              <a:t>An activity plan for children </a:t>
            </a:r>
          </a:p>
        </p:txBody>
      </p:sp>
      <p:sp>
        <p:nvSpPr>
          <p:cNvPr id="4" name="TextBox 3">
            <a:extLst>
              <a:ext uri="{FF2B5EF4-FFF2-40B4-BE49-F238E27FC236}">
                <a16:creationId xmlns:a16="http://schemas.microsoft.com/office/drawing/2014/main" id="{02EC8E59-599E-45E3-8C48-DD1D130C544D}"/>
              </a:ext>
            </a:extLst>
          </p:cNvPr>
          <p:cNvSpPr txBox="1"/>
          <p:nvPr/>
        </p:nvSpPr>
        <p:spPr>
          <a:xfrm>
            <a:off x="732693" y="2521916"/>
            <a:ext cx="9996854" cy="1754326"/>
          </a:xfrm>
          <a:prstGeom prst="rect">
            <a:avLst/>
          </a:prstGeom>
          <a:noFill/>
        </p:spPr>
        <p:txBody>
          <a:bodyPr wrap="square" lIns="91440" tIns="45720" rIns="91440" bIns="45720" rtlCol="0" anchor="t">
            <a:spAutoFit/>
          </a:bodyPr>
          <a:lstStyle/>
          <a:p>
            <a:r>
              <a:rPr lang="en-GB">
                <a:latin typeface="Arial"/>
                <a:cs typeface="Arial"/>
              </a:rPr>
              <a:t>Aims of the session:</a:t>
            </a:r>
          </a:p>
          <a:p>
            <a:r>
              <a:rPr lang="en-GB">
                <a:latin typeface="Arial"/>
                <a:cs typeface="Arial"/>
              </a:rPr>
              <a:t>1. Who are the Windrush Generation?</a:t>
            </a:r>
          </a:p>
          <a:p>
            <a:r>
              <a:rPr lang="en-GB">
                <a:latin typeface="Arial"/>
                <a:cs typeface="Arial"/>
              </a:rPr>
              <a:t>2. Why is a monument about the Windrush Generation being built?</a:t>
            </a:r>
          </a:p>
          <a:p>
            <a:r>
              <a:rPr lang="en-GB">
                <a:latin typeface="Arial"/>
                <a:cs typeface="Arial"/>
              </a:rPr>
              <a:t>3. What do you think the monument should look like?</a:t>
            </a:r>
          </a:p>
          <a:p>
            <a:endParaRPr lang="en-GB">
              <a:latin typeface="Arial"/>
              <a:cs typeface="Arial"/>
            </a:endParaRPr>
          </a:p>
          <a:p>
            <a:endParaRPr lang="en-GB"/>
          </a:p>
        </p:txBody>
      </p:sp>
    </p:spTree>
    <p:extLst>
      <p:ext uri="{BB962C8B-B14F-4D97-AF65-F5344CB8AC3E}">
        <p14:creationId xmlns:p14="http://schemas.microsoft.com/office/powerpoint/2010/main" val="626975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923330"/>
          </a:xfrm>
          <a:prstGeom prst="rect">
            <a:avLst/>
          </a:prstGeom>
          <a:noFill/>
        </p:spPr>
        <p:txBody>
          <a:bodyPr wrap="square" lIns="91440" tIns="45720" rIns="91440" bIns="45720" rtlCol="0" anchor="t">
            <a:spAutoFit/>
          </a:bodyPr>
          <a:lstStyle/>
          <a:p>
            <a:pPr algn="ctr"/>
            <a:r>
              <a:rPr lang="en-GB">
                <a:latin typeface="Arial"/>
                <a:cs typeface="Arial"/>
              </a:rPr>
              <a:t>Each artist has made a video about their design. You will now get to watch each of these four videos. Click </a:t>
            </a:r>
            <a:r>
              <a:rPr lang="en-GB" b="1">
                <a:latin typeface="Arial"/>
                <a:cs typeface="Arial"/>
                <a:hlinkClick r:id="rId3"/>
              </a:rPr>
              <a:t>here</a:t>
            </a:r>
            <a:r>
              <a:rPr lang="en-GB">
                <a:latin typeface="Arial"/>
                <a:cs typeface="Arial"/>
              </a:rPr>
              <a:t> to watch video number 1 and answer the questions below in groups.  </a:t>
            </a:r>
            <a:endParaRPr lang="en-GB">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452476" y="1857751"/>
            <a:ext cx="5762857" cy="3139321"/>
          </a:xfrm>
          <a:prstGeom prst="rect">
            <a:avLst/>
          </a:prstGeom>
          <a:noFill/>
        </p:spPr>
        <p:txBody>
          <a:bodyPr wrap="square" lIns="91440" tIns="45720" rIns="91440" bIns="45720" rtlCol="0" anchor="t">
            <a:spAutoFit/>
          </a:bodyPr>
          <a:lstStyle/>
          <a:p>
            <a:r>
              <a:rPr lang="en-GB">
                <a:latin typeface="Arial"/>
                <a:cs typeface="Arial"/>
              </a:rPr>
              <a:t>Questions to answer for design 1.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does this monument look like? </a:t>
            </a:r>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Why do you think the artist made the monument look like this?</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3" name="Picture 5" descr="A picture containing building, indoor, floor, person&#10;&#10;Description automatically generated">
            <a:extLst>
              <a:ext uri="{FF2B5EF4-FFF2-40B4-BE49-F238E27FC236}">
                <a16:creationId xmlns:a16="http://schemas.microsoft.com/office/drawing/2014/main" id="{6CA1C842-0D4A-40EC-B319-7C98BB2F1320}"/>
              </a:ext>
            </a:extLst>
          </p:cNvPr>
          <p:cNvPicPr>
            <a:picLocks noChangeAspect="1"/>
          </p:cNvPicPr>
          <p:nvPr/>
        </p:nvPicPr>
        <p:blipFill>
          <a:blip r:embed="rId4"/>
          <a:stretch>
            <a:fillRect/>
          </a:stretch>
        </p:blipFill>
        <p:spPr>
          <a:xfrm>
            <a:off x="6222423" y="1991048"/>
            <a:ext cx="5436177" cy="3057743"/>
          </a:xfrm>
          <a:prstGeom prst="rect">
            <a:avLst/>
          </a:prstGeom>
        </p:spPr>
      </p:pic>
    </p:spTree>
    <p:extLst>
      <p:ext uri="{BB962C8B-B14F-4D97-AF65-F5344CB8AC3E}">
        <p14:creationId xmlns:p14="http://schemas.microsoft.com/office/powerpoint/2010/main" val="278301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2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524363" y="1584581"/>
            <a:ext cx="5762857" cy="3139321"/>
          </a:xfrm>
          <a:prstGeom prst="rect">
            <a:avLst/>
          </a:prstGeom>
          <a:noFill/>
        </p:spPr>
        <p:txBody>
          <a:bodyPr wrap="square" lIns="91440" tIns="45720" rIns="91440" bIns="45720" rtlCol="0" anchor="t">
            <a:spAutoFit/>
          </a:bodyPr>
          <a:lstStyle/>
          <a:p>
            <a:r>
              <a:rPr lang="en-GB">
                <a:latin typeface="Arial"/>
                <a:cs typeface="Arial"/>
              </a:rPr>
              <a:t>Questions to answer for design 2.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does this monument look like? </a:t>
            </a:r>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Why do you think the artist made the monument look like this?</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2" name="Picture 2" descr="A picture containing indoor, floor, tiled&#10;&#10;Description automatically generated">
            <a:extLst>
              <a:ext uri="{FF2B5EF4-FFF2-40B4-BE49-F238E27FC236}">
                <a16:creationId xmlns:a16="http://schemas.microsoft.com/office/drawing/2014/main" id="{507E05BA-548D-45E1-AB06-A414956322AE}"/>
              </a:ext>
            </a:extLst>
          </p:cNvPr>
          <p:cNvPicPr>
            <a:picLocks noChangeAspect="1"/>
          </p:cNvPicPr>
          <p:nvPr/>
        </p:nvPicPr>
        <p:blipFill>
          <a:blip r:embed="rId4"/>
          <a:stretch>
            <a:fillRect/>
          </a:stretch>
        </p:blipFill>
        <p:spPr>
          <a:xfrm>
            <a:off x="7412950" y="1026543"/>
            <a:ext cx="2944514" cy="5149969"/>
          </a:xfrm>
          <a:prstGeom prst="rect">
            <a:avLst/>
          </a:prstGeom>
        </p:spPr>
      </p:pic>
    </p:spTree>
    <p:extLst>
      <p:ext uri="{BB962C8B-B14F-4D97-AF65-F5344CB8AC3E}">
        <p14:creationId xmlns:p14="http://schemas.microsoft.com/office/powerpoint/2010/main" val="2993726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3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409344" y="1800241"/>
            <a:ext cx="5992894" cy="3139321"/>
          </a:xfrm>
          <a:prstGeom prst="rect">
            <a:avLst/>
          </a:prstGeom>
          <a:noFill/>
        </p:spPr>
        <p:txBody>
          <a:bodyPr wrap="square" lIns="91440" tIns="45720" rIns="91440" bIns="45720" rtlCol="0" anchor="t">
            <a:spAutoFit/>
          </a:bodyPr>
          <a:lstStyle/>
          <a:p>
            <a:r>
              <a:rPr lang="en-GB">
                <a:latin typeface="Arial"/>
                <a:cs typeface="Arial"/>
              </a:rPr>
              <a:t>Questions to answer for design 3.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does this monument look like? </a:t>
            </a:r>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Why do you think the artist made the monument look like this?</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3" name="Picture 5" descr="A picture containing floor, indoor&#10;&#10;Description automatically generated">
            <a:extLst>
              <a:ext uri="{FF2B5EF4-FFF2-40B4-BE49-F238E27FC236}">
                <a16:creationId xmlns:a16="http://schemas.microsoft.com/office/drawing/2014/main" id="{7EB930D8-E4CC-4B1B-B010-A36642FA80C6}"/>
              </a:ext>
            </a:extLst>
          </p:cNvPr>
          <p:cNvPicPr>
            <a:picLocks noChangeAspect="1"/>
          </p:cNvPicPr>
          <p:nvPr/>
        </p:nvPicPr>
        <p:blipFill>
          <a:blip r:embed="rId4"/>
          <a:stretch>
            <a:fillRect/>
          </a:stretch>
        </p:blipFill>
        <p:spPr>
          <a:xfrm>
            <a:off x="6544323" y="1649471"/>
            <a:ext cx="5428695" cy="3566455"/>
          </a:xfrm>
          <a:prstGeom prst="rect">
            <a:avLst/>
          </a:prstGeom>
        </p:spPr>
      </p:pic>
    </p:spTree>
    <p:extLst>
      <p:ext uri="{BB962C8B-B14F-4D97-AF65-F5344CB8AC3E}">
        <p14:creationId xmlns:p14="http://schemas.microsoft.com/office/powerpoint/2010/main" val="168168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BC8D6-5D45-45C4-87F2-2358D12A9EFD}"/>
              </a:ext>
            </a:extLst>
          </p:cNvPr>
          <p:cNvSpPr txBox="1"/>
          <p:nvPr/>
        </p:nvSpPr>
        <p:spPr>
          <a:xfrm>
            <a:off x="2068286" y="326572"/>
            <a:ext cx="8752114" cy="369332"/>
          </a:xfrm>
          <a:prstGeom prst="rect">
            <a:avLst/>
          </a:prstGeom>
          <a:noFill/>
        </p:spPr>
        <p:txBody>
          <a:bodyPr wrap="square" lIns="91440" tIns="45720" rIns="91440" bIns="45720" rtlCol="0" anchor="t">
            <a:spAutoFit/>
          </a:bodyPr>
          <a:lstStyle/>
          <a:p>
            <a:pPr algn="ctr"/>
            <a:r>
              <a:rPr lang="en-GB" dirty="0">
                <a:latin typeface="Arial"/>
                <a:cs typeface="Arial"/>
              </a:rPr>
              <a:t>Click </a:t>
            </a:r>
            <a:r>
              <a:rPr lang="en-GB" b="1" dirty="0">
                <a:latin typeface="Arial"/>
                <a:cs typeface="Arial"/>
                <a:hlinkClick r:id="rId3"/>
              </a:rPr>
              <a:t>here</a:t>
            </a:r>
            <a:r>
              <a:rPr lang="en-GB" dirty="0">
                <a:latin typeface="Arial"/>
                <a:cs typeface="Arial"/>
              </a:rPr>
              <a:t> to watch video number 4 and answer the questions below in groups.  </a:t>
            </a:r>
            <a:endParaRPr lang="en-GB"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C9C607B-B640-4C98-9432-07F803B92C51}"/>
              </a:ext>
            </a:extLst>
          </p:cNvPr>
          <p:cNvSpPr txBox="1"/>
          <p:nvPr/>
        </p:nvSpPr>
        <p:spPr>
          <a:xfrm>
            <a:off x="394966" y="1584581"/>
            <a:ext cx="5705347" cy="3139321"/>
          </a:xfrm>
          <a:prstGeom prst="rect">
            <a:avLst/>
          </a:prstGeom>
          <a:noFill/>
        </p:spPr>
        <p:txBody>
          <a:bodyPr wrap="square" lIns="91440" tIns="45720" rIns="91440" bIns="45720" rtlCol="0" anchor="t">
            <a:spAutoFit/>
          </a:bodyPr>
          <a:lstStyle/>
          <a:p>
            <a:r>
              <a:rPr lang="en-GB">
                <a:latin typeface="Arial"/>
                <a:cs typeface="Arial"/>
              </a:rPr>
              <a:t>Questions to answer for design 4. </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What does this monument look like? </a:t>
            </a:r>
            <a:endParaRPr lang="en-GB">
              <a:latin typeface="Arial" panose="020B0604020202020204" pitchFamily="34" charset="0"/>
              <a:cs typeface="Arial" panose="020B0604020202020204" pitchFamily="34" charset="0"/>
            </a:endParaRPr>
          </a:p>
          <a:p>
            <a:pPr marL="342900" indent="-342900">
              <a:buAutoNum type="arabicPeriod"/>
            </a:pPr>
            <a:r>
              <a:rPr lang="en-GB">
                <a:latin typeface="Arial"/>
                <a:cs typeface="Arial"/>
              </a:rPr>
              <a:t>Why do you think the artist made the monument look like this?</a:t>
            </a:r>
          </a:p>
          <a:p>
            <a:pPr marL="342900" indent="-342900">
              <a:buAutoNum type="arabicPeriod"/>
            </a:pPr>
            <a:r>
              <a:rPr lang="en-GB">
                <a:latin typeface="Arial"/>
                <a:cs typeface="Arial"/>
              </a:rPr>
              <a:t>Would you like to go and visit this monument if it was built?</a:t>
            </a:r>
          </a:p>
          <a:p>
            <a:pPr marL="342900" indent="-342900">
              <a:buAutoNum type="arabicPeriod"/>
            </a:pPr>
            <a:r>
              <a:rPr lang="en-GB">
                <a:latin typeface="Arial"/>
                <a:cs typeface="Arial"/>
              </a:rPr>
              <a:t>Do you think children and adults would like this monument?</a:t>
            </a:r>
          </a:p>
          <a:p>
            <a:pPr marL="342900" indent="-342900">
              <a:buAutoNum type="arabicPeriod"/>
            </a:pPr>
            <a:r>
              <a:rPr lang="en-GB">
                <a:latin typeface="Arial"/>
                <a:cs typeface="Arial"/>
              </a:rPr>
              <a:t>Do you think the Windrush Generation would be proud of this monument?</a:t>
            </a:r>
          </a:p>
        </p:txBody>
      </p:sp>
      <p:pic>
        <p:nvPicPr>
          <p:cNvPr id="3" name="Picture 5" descr="A picture containing indoor, ceiling&#10;&#10;Description automatically generated">
            <a:extLst>
              <a:ext uri="{FF2B5EF4-FFF2-40B4-BE49-F238E27FC236}">
                <a16:creationId xmlns:a16="http://schemas.microsoft.com/office/drawing/2014/main" id="{8B01D0E2-71C7-4CB6-9BF4-7AF25B8C7D88}"/>
              </a:ext>
            </a:extLst>
          </p:cNvPr>
          <p:cNvPicPr>
            <a:picLocks noChangeAspect="1"/>
          </p:cNvPicPr>
          <p:nvPr/>
        </p:nvPicPr>
        <p:blipFill>
          <a:blip r:embed="rId4"/>
          <a:stretch>
            <a:fillRect/>
          </a:stretch>
        </p:blipFill>
        <p:spPr>
          <a:xfrm>
            <a:off x="6388964" y="1649248"/>
            <a:ext cx="5191957" cy="3885019"/>
          </a:xfrm>
          <a:prstGeom prst="rect">
            <a:avLst/>
          </a:prstGeom>
        </p:spPr>
      </p:pic>
    </p:spTree>
    <p:extLst>
      <p:ext uri="{BB962C8B-B14F-4D97-AF65-F5344CB8AC3E}">
        <p14:creationId xmlns:p14="http://schemas.microsoft.com/office/powerpoint/2010/main" val="98238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1D5705-5FC3-4914-A264-A41D31B22400}"/>
              </a:ext>
            </a:extLst>
          </p:cNvPr>
          <p:cNvSpPr txBox="1"/>
          <p:nvPr/>
        </p:nvSpPr>
        <p:spPr>
          <a:xfrm>
            <a:off x="127290" y="405754"/>
            <a:ext cx="9874580" cy="1231106"/>
          </a:xfrm>
          <a:prstGeom prst="rect">
            <a:avLst/>
          </a:prstGeom>
          <a:noFill/>
        </p:spPr>
        <p:txBody>
          <a:bodyPr wrap="square" lIns="91440" tIns="45720" rIns="91440" bIns="45720" rtlCol="0" anchor="t">
            <a:spAutoFit/>
          </a:bodyPr>
          <a:lstStyle/>
          <a:p>
            <a:r>
              <a:rPr lang="en-GB" b="1">
                <a:latin typeface="Arial"/>
                <a:cs typeface="Arial"/>
              </a:rPr>
              <a:t>A</a:t>
            </a:r>
            <a:r>
              <a:rPr lang="en-GB" sz="1400" b="1">
                <a:latin typeface="Arial"/>
                <a:cs typeface="Arial"/>
              </a:rPr>
              <a:t>CTIVITY:</a:t>
            </a:r>
          </a:p>
          <a:p>
            <a:endParaRPr lang="en-GB" sz="1400">
              <a:latin typeface="Arial" panose="020B0604020202020204" pitchFamily="34" charset="0"/>
              <a:cs typeface="Arial" panose="020B0604020202020204" pitchFamily="34" charset="0"/>
            </a:endParaRPr>
          </a:p>
          <a:p>
            <a:r>
              <a:rPr lang="en-GB" sz="1400">
                <a:latin typeface="Arial"/>
                <a:cs typeface="Arial"/>
              </a:rPr>
              <a:t>In groups you need to design your own monument which celebrates the Windrush Generation.</a:t>
            </a:r>
          </a:p>
          <a:p>
            <a:r>
              <a:rPr lang="en-GB" sz="1400">
                <a:latin typeface="Arial"/>
                <a:cs typeface="Arial"/>
              </a:rPr>
              <a:t>Before you start you might want to answer the below questions.</a:t>
            </a:r>
          </a:p>
          <a:p>
            <a:r>
              <a:rPr lang="en-GB" sz="1400">
                <a:latin typeface="Arial"/>
                <a:cs typeface="Arial"/>
              </a:rPr>
              <a:t>Once you are finished you should present your design to the other groups</a:t>
            </a:r>
          </a:p>
        </p:txBody>
      </p:sp>
      <p:sp>
        <p:nvSpPr>
          <p:cNvPr id="6" name="Flowchart: Alternate Process 5">
            <a:extLst>
              <a:ext uri="{FF2B5EF4-FFF2-40B4-BE49-F238E27FC236}">
                <a16:creationId xmlns:a16="http://schemas.microsoft.com/office/drawing/2014/main" id="{9F12C095-1096-4DBB-9197-79761A0BA8A2}"/>
              </a:ext>
            </a:extLst>
          </p:cNvPr>
          <p:cNvSpPr/>
          <p:nvPr/>
        </p:nvSpPr>
        <p:spPr>
          <a:xfrm>
            <a:off x="4103915" y="3241188"/>
            <a:ext cx="3559628" cy="1436915"/>
          </a:xfrm>
          <a:prstGeom prst="flowChartAlternate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You should think about…..</a:t>
            </a:r>
          </a:p>
        </p:txBody>
      </p:sp>
      <p:cxnSp>
        <p:nvCxnSpPr>
          <p:cNvPr id="8" name="Straight Arrow Connector 7">
            <a:extLst>
              <a:ext uri="{FF2B5EF4-FFF2-40B4-BE49-F238E27FC236}">
                <a16:creationId xmlns:a16="http://schemas.microsoft.com/office/drawing/2014/main" id="{90A19ECE-EF5B-4C31-8767-A867351620ED}"/>
              </a:ext>
            </a:extLst>
          </p:cNvPr>
          <p:cNvCxnSpPr/>
          <p:nvPr/>
        </p:nvCxnSpPr>
        <p:spPr>
          <a:xfrm flipV="1">
            <a:off x="7587344" y="2506982"/>
            <a:ext cx="587828" cy="696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Flowchart: Alternate Process 8">
            <a:extLst>
              <a:ext uri="{FF2B5EF4-FFF2-40B4-BE49-F238E27FC236}">
                <a16:creationId xmlns:a16="http://schemas.microsoft.com/office/drawing/2014/main" id="{68E68921-5559-4978-9D2F-9BA6CFEFEB2C}"/>
              </a:ext>
            </a:extLst>
          </p:cNvPr>
          <p:cNvSpPr/>
          <p:nvPr/>
        </p:nvSpPr>
        <p:spPr>
          <a:xfrm>
            <a:off x="8175172" y="1640197"/>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Where will the monument be? </a:t>
            </a:r>
            <a:endParaRPr lang="en-GB">
              <a:latin typeface="Arial" panose="020B0604020202020204" pitchFamily="34" charset="0"/>
              <a:cs typeface="Arial" panose="020B0604020202020204" pitchFamily="34" charset="0"/>
            </a:endParaRPr>
          </a:p>
        </p:txBody>
      </p:sp>
      <p:sp>
        <p:nvSpPr>
          <p:cNvPr id="10" name="Flowchart: Alternate Process 9">
            <a:extLst>
              <a:ext uri="{FF2B5EF4-FFF2-40B4-BE49-F238E27FC236}">
                <a16:creationId xmlns:a16="http://schemas.microsoft.com/office/drawing/2014/main" id="{A238D39A-C4D4-42BA-A706-3F9D1268D8E7}"/>
              </a:ext>
            </a:extLst>
          </p:cNvPr>
          <p:cNvSpPr/>
          <p:nvPr/>
        </p:nvSpPr>
        <p:spPr>
          <a:xfrm>
            <a:off x="8686801" y="3503427"/>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Is the monument for everyone?</a:t>
            </a:r>
          </a:p>
        </p:txBody>
      </p:sp>
      <p:sp>
        <p:nvSpPr>
          <p:cNvPr id="11" name="Flowchart: Alternate Process 10">
            <a:extLst>
              <a:ext uri="{FF2B5EF4-FFF2-40B4-BE49-F238E27FC236}">
                <a16:creationId xmlns:a16="http://schemas.microsoft.com/office/drawing/2014/main" id="{FA20464B-4AA6-4C69-8136-4FFE046F1D60}"/>
              </a:ext>
            </a:extLst>
          </p:cNvPr>
          <p:cNvSpPr/>
          <p:nvPr/>
        </p:nvSpPr>
        <p:spPr>
          <a:xfrm>
            <a:off x="7032171" y="5266821"/>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latin typeface="Arial"/>
                <a:cs typeface="Arial"/>
              </a:rPr>
              <a:t>Would you like to visit the monument? </a:t>
            </a:r>
            <a:endParaRPr lang="en-GB">
              <a:latin typeface="Arial" panose="020B0604020202020204" pitchFamily="34" charset="0"/>
              <a:cs typeface="Arial" panose="020B0604020202020204" pitchFamily="34" charset="0"/>
            </a:endParaRPr>
          </a:p>
        </p:txBody>
      </p:sp>
      <p:sp>
        <p:nvSpPr>
          <p:cNvPr id="12" name="Flowchart: Alternate Process 11">
            <a:extLst>
              <a:ext uri="{FF2B5EF4-FFF2-40B4-BE49-F238E27FC236}">
                <a16:creationId xmlns:a16="http://schemas.microsoft.com/office/drawing/2014/main" id="{73D9A471-1F0B-410B-A95A-4802F7E6BD0A}"/>
              </a:ext>
            </a:extLst>
          </p:cNvPr>
          <p:cNvSpPr/>
          <p:nvPr/>
        </p:nvSpPr>
        <p:spPr>
          <a:xfrm>
            <a:off x="3744687" y="5138057"/>
            <a:ext cx="2019300" cy="10956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What do you want the monument to look like?</a:t>
            </a:r>
          </a:p>
        </p:txBody>
      </p:sp>
      <p:sp>
        <p:nvSpPr>
          <p:cNvPr id="13" name="Flowchart: Alternate Process 12">
            <a:extLst>
              <a:ext uri="{FF2B5EF4-FFF2-40B4-BE49-F238E27FC236}">
                <a16:creationId xmlns:a16="http://schemas.microsoft.com/office/drawing/2014/main" id="{66D20AE6-B48A-4B20-8C50-459FB709A561}"/>
              </a:ext>
            </a:extLst>
          </p:cNvPr>
          <p:cNvSpPr/>
          <p:nvPr/>
        </p:nvSpPr>
        <p:spPr>
          <a:xfrm>
            <a:off x="1534885" y="1957199"/>
            <a:ext cx="1850571" cy="11583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How did the Windrush Generation help the UK?</a:t>
            </a:r>
          </a:p>
        </p:txBody>
      </p:sp>
      <p:sp>
        <p:nvSpPr>
          <p:cNvPr id="14" name="Flowchart: Alternate Process 13">
            <a:extLst>
              <a:ext uri="{FF2B5EF4-FFF2-40B4-BE49-F238E27FC236}">
                <a16:creationId xmlns:a16="http://schemas.microsoft.com/office/drawing/2014/main" id="{831F1585-D8DD-47E2-834F-7D0C191A157C}"/>
              </a:ext>
            </a:extLst>
          </p:cNvPr>
          <p:cNvSpPr/>
          <p:nvPr/>
        </p:nvSpPr>
        <p:spPr>
          <a:xfrm>
            <a:off x="1382486" y="3959646"/>
            <a:ext cx="1850571" cy="92333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Why is the monument being built?</a:t>
            </a:r>
          </a:p>
        </p:txBody>
      </p:sp>
      <p:sp>
        <p:nvSpPr>
          <p:cNvPr id="15" name="Flowchart: Alternate Process 14">
            <a:extLst>
              <a:ext uri="{FF2B5EF4-FFF2-40B4-BE49-F238E27FC236}">
                <a16:creationId xmlns:a16="http://schemas.microsoft.com/office/drawing/2014/main" id="{BB0CE282-6756-4D97-869F-7C7F81F3BD4B}"/>
              </a:ext>
            </a:extLst>
          </p:cNvPr>
          <p:cNvSpPr/>
          <p:nvPr/>
        </p:nvSpPr>
        <p:spPr>
          <a:xfrm>
            <a:off x="4822372" y="1716167"/>
            <a:ext cx="2002970" cy="105984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atin typeface="Arial" panose="020B0604020202020204" pitchFamily="34" charset="0"/>
                <a:cs typeface="Arial" panose="020B0604020202020204" pitchFamily="34" charset="0"/>
              </a:rPr>
              <a:t>What do you think makes a good monument?</a:t>
            </a:r>
          </a:p>
        </p:txBody>
      </p:sp>
      <p:cxnSp>
        <p:nvCxnSpPr>
          <p:cNvPr id="16" name="Straight Arrow Connector 15">
            <a:extLst>
              <a:ext uri="{FF2B5EF4-FFF2-40B4-BE49-F238E27FC236}">
                <a16:creationId xmlns:a16="http://schemas.microsoft.com/office/drawing/2014/main" id="{76DDA8EA-7033-4BC2-B17B-24314FFBBF58}"/>
              </a:ext>
            </a:extLst>
          </p:cNvPr>
          <p:cNvCxnSpPr>
            <a:cxnSpLocks/>
          </p:cNvCxnSpPr>
          <p:nvPr/>
        </p:nvCxnSpPr>
        <p:spPr>
          <a:xfrm flipV="1">
            <a:off x="7739743" y="3959645"/>
            <a:ext cx="870858" cy="22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009AE51-5921-414A-85CD-158DE5B75965}"/>
              </a:ext>
            </a:extLst>
          </p:cNvPr>
          <p:cNvCxnSpPr>
            <a:cxnSpLocks/>
          </p:cNvCxnSpPr>
          <p:nvPr/>
        </p:nvCxnSpPr>
        <p:spPr>
          <a:xfrm>
            <a:off x="7217232" y="4715624"/>
            <a:ext cx="261254" cy="509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6E1CD20-C3FD-481F-9B12-41B8EE14F1DE}"/>
              </a:ext>
            </a:extLst>
          </p:cNvPr>
          <p:cNvCxnSpPr>
            <a:cxnSpLocks/>
          </p:cNvCxnSpPr>
          <p:nvPr/>
        </p:nvCxnSpPr>
        <p:spPr>
          <a:xfrm flipH="1">
            <a:off x="4822372" y="4720169"/>
            <a:ext cx="484416" cy="3924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AB039C1-4734-4B33-BBAD-0FAC88CA007C}"/>
              </a:ext>
            </a:extLst>
          </p:cNvPr>
          <p:cNvCxnSpPr>
            <a:cxnSpLocks/>
          </p:cNvCxnSpPr>
          <p:nvPr/>
        </p:nvCxnSpPr>
        <p:spPr>
          <a:xfrm flipH="1" flipV="1">
            <a:off x="3472543" y="2855324"/>
            <a:ext cx="631372" cy="486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571B0E8-DFD7-492F-B608-13CF11675CA0}"/>
              </a:ext>
            </a:extLst>
          </p:cNvPr>
          <p:cNvCxnSpPr>
            <a:cxnSpLocks/>
          </p:cNvCxnSpPr>
          <p:nvPr/>
        </p:nvCxnSpPr>
        <p:spPr>
          <a:xfrm flipV="1">
            <a:off x="5563311" y="2776016"/>
            <a:ext cx="0" cy="471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8D9999-3992-4DF3-A769-CDB5C46DDFC3}"/>
              </a:ext>
            </a:extLst>
          </p:cNvPr>
          <p:cNvCxnSpPr>
            <a:cxnSpLocks/>
          </p:cNvCxnSpPr>
          <p:nvPr/>
        </p:nvCxnSpPr>
        <p:spPr>
          <a:xfrm flipH="1">
            <a:off x="3271159" y="3982143"/>
            <a:ext cx="756556" cy="475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250091-81C6-42A6-A2AF-27FBAC26E248}"/>
              </a:ext>
            </a:extLst>
          </p:cNvPr>
          <p:cNvSpPr txBox="1"/>
          <p:nvPr/>
        </p:nvSpPr>
        <p:spPr>
          <a:xfrm>
            <a:off x="-39336" y="58387"/>
            <a:ext cx="569223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Calibri"/>
              </a:rPr>
              <a:t>3. What do you think the monument should look like?</a:t>
            </a:r>
          </a:p>
        </p:txBody>
      </p:sp>
    </p:spTree>
    <p:extLst>
      <p:ext uri="{BB962C8B-B14F-4D97-AF65-F5344CB8AC3E}">
        <p14:creationId xmlns:p14="http://schemas.microsoft.com/office/powerpoint/2010/main" val="408371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AE1E7-E2AC-485B-9A2C-FC626333CF45}"/>
              </a:ext>
            </a:extLst>
          </p:cNvPr>
          <p:cNvSpPr txBox="1"/>
          <p:nvPr/>
        </p:nvSpPr>
        <p:spPr>
          <a:xfrm>
            <a:off x="1841665" y="1110591"/>
            <a:ext cx="8088085" cy="923330"/>
          </a:xfrm>
          <a:prstGeom prst="rect">
            <a:avLst/>
          </a:prstGeom>
          <a:noFill/>
        </p:spPr>
        <p:txBody>
          <a:bodyPr wrap="square" lIns="91440" tIns="45720" rIns="91440" bIns="45720" rtlCol="0" anchor="t">
            <a:spAutoFit/>
          </a:bodyPr>
          <a:lstStyle/>
          <a:p>
            <a:r>
              <a:rPr lang="en-GB" dirty="0">
                <a:latin typeface="Arial"/>
                <a:cs typeface="Arial"/>
              </a:rPr>
              <a:t>Before the final artist is chosen in September, Floella wants your help. She wants to hear what you think about the four artist designs. You have already watched their videos, so log onto our </a:t>
            </a:r>
            <a:r>
              <a:rPr lang="en-GB">
                <a:latin typeface="Arial"/>
                <a:cs typeface="Arial"/>
                <a:hlinkClick r:id="rId2"/>
              </a:rPr>
              <a:t>website</a:t>
            </a:r>
            <a:r>
              <a:rPr lang="en-GB">
                <a:latin typeface="Arial"/>
                <a:cs typeface="Arial"/>
              </a:rPr>
              <a:t> and fill out </a:t>
            </a:r>
            <a:r>
              <a:rPr lang="en-GB" dirty="0">
                <a:latin typeface="Arial"/>
                <a:cs typeface="Arial"/>
              </a:rPr>
              <a:t>the survey. </a:t>
            </a:r>
            <a:endParaRPr lang="en-GB" dirty="0"/>
          </a:p>
        </p:txBody>
      </p:sp>
      <p:sp>
        <p:nvSpPr>
          <p:cNvPr id="2" name="TextBox 1">
            <a:extLst>
              <a:ext uri="{FF2B5EF4-FFF2-40B4-BE49-F238E27FC236}">
                <a16:creationId xmlns:a16="http://schemas.microsoft.com/office/drawing/2014/main" id="{5D4BD710-28B5-4B90-82BE-5C553F6C5FC2}"/>
              </a:ext>
            </a:extLst>
          </p:cNvPr>
          <p:cNvSpPr txBox="1"/>
          <p:nvPr/>
        </p:nvSpPr>
        <p:spPr>
          <a:xfrm>
            <a:off x="48491" y="143741"/>
            <a:ext cx="43711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Arial"/>
              </a:rPr>
              <a:t>4. Feedback on the shortlisted designs </a:t>
            </a:r>
          </a:p>
        </p:txBody>
      </p:sp>
      <p:pic>
        <p:nvPicPr>
          <p:cNvPr id="5" name="Picture 5" descr="Table&#10;&#10;Description automatically generated">
            <a:extLst>
              <a:ext uri="{FF2B5EF4-FFF2-40B4-BE49-F238E27FC236}">
                <a16:creationId xmlns:a16="http://schemas.microsoft.com/office/drawing/2014/main" id="{C462585A-A293-461F-B448-F9EF44AF3140}"/>
              </a:ext>
            </a:extLst>
          </p:cNvPr>
          <p:cNvPicPr>
            <a:picLocks noChangeAspect="1"/>
          </p:cNvPicPr>
          <p:nvPr/>
        </p:nvPicPr>
        <p:blipFill>
          <a:blip r:embed="rId3"/>
          <a:stretch>
            <a:fillRect/>
          </a:stretch>
        </p:blipFill>
        <p:spPr>
          <a:xfrm>
            <a:off x="3689230" y="2320639"/>
            <a:ext cx="3907766" cy="4057024"/>
          </a:xfrm>
          <a:prstGeom prst="rect">
            <a:avLst/>
          </a:prstGeom>
        </p:spPr>
      </p:pic>
    </p:spTree>
    <p:extLst>
      <p:ext uri="{BB962C8B-B14F-4D97-AF65-F5344CB8AC3E}">
        <p14:creationId xmlns:p14="http://schemas.microsoft.com/office/powerpoint/2010/main" val="2132687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AE1E7-E2AC-485B-9A2C-FC626333CF45}"/>
              </a:ext>
            </a:extLst>
          </p:cNvPr>
          <p:cNvSpPr txBox="1"/>
          <p:nvPr/>
        </p:nvSpPr>
        <p:spPr>
          <a:xfrm>
            <a:off x="1841665" y="1110591"/>
            <a:ext cx="8088085" cy="954107"/>
          </a:xfrm>
          <a:prstGeom prst="rect">
            <a:avLst/>
          </a:prstGeom>
          <a:noFill/>
        </p:spPr>
        <p:txBody>
          <a:bodyPr wrap="square" lIns="91440" tIns="45720" rIns="91440" bIns="45720" rtlCol="0" anchor="t">
            <a:spAutoFit/>
          </a:bodyPr>
          <a:lstStyle/>
          <a:p>
            <a:pPr algn="ctr"/>
            <a:r>
              <a:rPr lang="en-GB" sz="2800">
                <a:latin typeface="Arial"/>
                <a:cs typeface="Arial"/>
              </a:rPr>
              <a:t>Thank you so much for taking time to complete the activities and fill in the survey. </a:t>
            </a:r>
            <a:endParaRPr lang="en-US" sz="2800">
              <a:cs typeface="Calibri" panose="020F0502020204030204"/>
            </a:endParaRPr>
          </a:p>
        </p:txBody>
      </p:sp>
    </p:spTree>
    <p:extLst>
      <p:ext uri="{BB962C8B-B14F-4D97-AF65-F5344CB8AC3E}">
        <p14:creationId xmlns:p14="http://schemas.microsoft.com/office/powerpoint/2010/main" val="3064641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pic>
        <p:nvPicPr>
          <p:cNvPr id="4" name="Picture 3" descr="Floella Benjamin's family">
            <a:extLst>
              <a:ext uri="{FF2B5EF4-FFF2-40B4-BE49-F238E27FC236}">
                <a16:creationId xmlns:a16="http://schemas.microsoft.com/office/drawing/2014/main" id="{F9E47EC5-2703-4A78-87E7-FE509312939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27741" y="784253"/>
            <a:ext cx="4198439" cy="5603529"/>
          </a:xfrm>
          <a:prstGeom prst="rect">
            <a:avLst/>
          </a:prstGeom>
          <a:noFill/>
          <a:ln>
            <a:noFill/>
          </a:ln>
        </p:spPr>
      </p:pic>
      <p:sp>
        <p:nvSpPr>
          <p:cNvPr id="5" name="TextBox 4">
            <a:extLst>
              <a:ext uri="{FF2B5EF4-FFF2-40B4-BE49-F238E27FC236}">
                <a16:creationId xmlns:a16="http://schemas.microsoft.com/office/drawing/2014/main" id="{85D8F271-1920-464D-A8F2-4E9B90FD6335}"/>
              </a:ext>
            </a:extLst>
          </p:cNvPr>
          <p:cNvSpPr txBox="1"/>
          <p:nvPr/>
        </p:nvSpPr>
        <p:spPr>
          <a:xfrm>
            <a:off x="120073" y="166255"/>
            <a:ext cx="4784436"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1. Who are the Windrush Generation?</a:t>
            </a:r>
          </a:p>
        </p:txBody>
      </p:sp>
      <p:cxnSp>
        <p:nvCxnSpPr>
          <p:cNvPr id="7" name="Straight Arrow Connector 6">
            <a:extLst>
              <a:ext uri="{FF2B5EF4-FFF2-40B4-BE49-F238E27FC236}">
                <a16:creationId xmlns:a16="http://schemas.microsoft.com/office/drawing/2014/main" id="{F74E6006-3607-4A5C-9D4D-929DA554EDD1}"/>
              </a:ext>
            </a:extLst>
          </p:cNvPr>
          <p:cNvCxnSpPr>
            <a:cxnSpLocks/>
          </p:cNvCxnSpPr>
          <p:nvPr/>
        </p:nvCxnSpPr>
        <p:spPr>
          <a:xfrm flipV="1">
            <a:off x="4349438" y="3116251"/>
            <a:ext cx="2285735" cy="939532"/>
          </a:xfrm>
          <a:prstGeom prst="straightConnector1">
            <a:avLst/>
          </a:prstGeom>
          <a:ln w="66675">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24E2F661-5A03-496B-A6F2-1257E01B0B97}"/>
              </a:ext>
            </a:extLst>
          </p:cNvPr>
          <p:cNvSpPr txBox="1"/>
          <p:nvPr/>
        </p:nvSpPr>
        <p:spPr>
          <a:xfrm>
            <a:off x="6546741" y="2937753"/>
            <a:ext cx="5049396" cy="646331"/>
          </a:xfrm>
          <a:prstGeom prst="rect">
            <a:avLst/>
          </a:prstGeom>
          <a:noFill/>
        </p:spPr>
        <p:txBody>
          <a:bodyPr wrap="none" lIns="91440" tIns="45720" rIns="91440" bIns="45720" rtlCol="0" anchor="t">
            <a:spAutoFit/>
          </a:bodyPr>
          <a:lstStyle/>
          <a:p>
            <a:pPr algn="ctr"/>
            <a:r>
              <a:rPr lang="en-GB" b="1"/>
              <a:t>This is Floella. She lived on the island of Trinidad. </a:t>
            </a:r>
            <a:endParaRPr lang="en-US"/>
          </a:p>
          <a:p>
            <a:pPr algn="ctr"/>
            <a:r>
              <a:rPr lang="en-GB" b="1"/>
              <a:t>Click </a:t>
            </a:r>
            <a:r>
              <a:rPr lang="en-GB" b="1">
                <a:hlinkClick r:id="rId4"/>
              </a:rPr>
              <a:t>here</a:t>
            </a:r>
            <a:r>
              <a:rPr lang="en-GB" b="1"/>
              <a:t> to watch her story. </a:t>
            </a:r>
            <a:endParaRPr lang="en-GB" i="1">
              <a:cs typeface="Calibri"/>
            </a:endParaRPr>
          </a:p>
        </p:txBody>
      </p:sp>
      <p:pic>
        <p:nvPicPr>
          <p:cNvPr id="11" name="Picture 11" descr="Map&#10;&#10;Description automatically generated">
            <a:extLst>
              <a:ext uri="{FF2B5EF4-FFF2-40B4-BE49-F238E27FC236}">
                <a16:creationId xmlns:a16="http://schemas.microsoft.com/office/drawing/2014/main" id="{0B5DDA69-63DB-492C-8D56-29FE50131E73}"/>
              </a:ext>
            </a:extLst>
          </p:cNvPr>
          <p:cNvPicPr>
            <a:picLocks noChangeAspect="1"/>
          </p:cNvPicPr>
          <p:nvPr/>
        </p:nvPicPr>
        <p:blipFill>
          <a:blip r:embed="rId5"/>
          <a:stretch>
            <a:fillRect/>
          </a:stretch>
        </p:blipFill>
        <p:spPr>
          <a:xfrm>
            <a:off x="9250721" y="3736616"/>
            <a:ext cx="2942358" cy="2726424"/>
          </a:xfrm>
          <a:prstGeom prst="rect">
            <a:avLst/>
          </a:prstGeom>
        </p:spPr>
      </p:pic>
      <p:pic>
        <p:nvPicPr>
          <p:cNvPr id="2" name="Picture 2" descr="Map&#10;&#10;Description automatically generated">
            <a:extLst>
              <a:ext uri="{FF2B5EF4-FFF2-40B4-BE49-F238E27FC236}">
                <a16:creationId xmlns:a16="http://schemas.microsoft.com/office/drawing/2014/main" id="{4D8E7943-C377-4125-8544-0329B7943274}"/>
              </a:ext>
            </a:extLst>
          </p:cNvPr>
          <p:cNvPicPr>
            <a:picLocks noChangeAspect="1"/>
          </p:cNvPicPr>
          <p:nvPr/>
        </p:nvPicPr>
        <p:blipFill>
          <a:blip r:embed="rId6"/>
          <a:stretch>
            <a:fillRect/>
          </a:stretch>
        </p:blipFill>
        <p:spPr>
          <a:xfrm>
            <a:off x="5295900" y="3739869"/>
            <a:ext cx="3929495" cy="2720671"/>
          </a:xfrm>
          <a:prstGeom prst="rect">
            <a:avLst/>
          </a:prstGeom>
        </p:spPr>
      </p:pic>
      <p:cxnSp>
        <p:nvCxnSpPr>
          <p:cNvPr id="18" name="Straight Arrow Connector 17">
            <a:extLst>
              <a:ext uri="{FF2B5EF4-FFF2-40B4-BE49-F238E27FC236}">
                <a16:creationId xmlns:a16="http://schemas.microsoft.com/office/drawing/2014/main" id="{62FF7AA1-86AB-4C0B-B7F2-8C51075924CB}"/>
              </a:ext>
            </a:extLst>
          </p:cNvPr>
          <p:cNvCxnSpPr/>
          <p:nvPr/>
        </p:nvCxnSpPr>
        <p:spPr>
          <a:xfrm flipH="1">
            <a:off x="8279655" y="5406230"/>
            <a:ext cx="418841" cy="371851"/>
          </a:xfrm>
          <a:prstGeom prst="straightConnector1">
            <a:avLst/>
          </a:prstGeom>
          <a:ln w="127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6B19203-91B5-4978-9F73-5EBCB17364AB}"/>
              </a:ext>
            </a:extLst>
          </p:cNvPr>
          <p:cNvSpPr txBox="1"/>
          <p:nvPr/>
        </p:nvSpPr>
        <p:spPr>
          <a:xfrm>
            <a:off x="8530330" y="5159485"/>
            <a:ext cx="10599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200">
                <a:solidFill>
                  <a:srgbClr val="FF0000"/>
                </a:solidFill>
                <a:latin typeface="Arial"/>
                <a:cs typeface="Arial"/>
              </a:rPr>
              <a:t>Trinidad</a:t>
            </a:r>
          </a:p>
        </p:txBody>
      </p:sp>
      <p:pic>
        <p:nvPicPr>
          <p:cNvPr id="3" name="Picture 5" descr="A picture containing outdoor, sky, city, nature&#10;&#10;Description automatically generated">
            <a:extLst>
              <a:ext uri="{FF2B5EF4-FFF2-40B4-BE49-F238E27FC236}">
                <a16:creationId xmlns:a16="http://schemas.microsoft.com/office/drawing/2014/main" id="{49058ADA-0209-449B-A3AD-4BE9A3AC0089}"/>
              </a:ext>
            </a:extLst>
          </p:cNvPr>
          <p:cNvPicPr>
            <a:picLocks noChangeAspect="1"/>
          </p:cNvPicPr>
          <p:nvPr/>
        </p:nvPicPr>
        <p:blipFill>
          <a:blip r:embed="rId7"/>
          <a:stretch>
            <a:fillRect/>
          </a:stretch>
        </p:blipFill>
        <p:spPr>
          <a:xfrm>
            <a:off x="7131628" y="88323"/>
            <a:ext cx="3721677" cy="2793422"/>
          </a:xfrm>
          <a:prstGeom prst="rect">
            <a:avLst/>
          </a:prstGeom>
        </p:spPr>
      </p:pic>
    </p:spTree>
    <p:extLst>
      <p:ext uri="{BB962C8B-B14F-4D97-AF65-F5344CB8AC3E}">
        <p14:creationId xmlns:p14="http://schemas.microsoft.com/office/powerpoint/2010/main" val="166585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1E5C81-5233-4FE6-939B-CD4C05FB729E}"/>
              </a:ext>
            </a:extLst>
          </p:cNvPr>
          <p:cNvSpPr txBox="1"/>
          <p:nvPr/>
        </p:nvSpPr>
        <p:spPr>
          <a:xfrm>
            <a:off x="1191985" y="73691"/>
            <a:ext cx="10003971" cy="1384995"/>
          </a:xfrm>
          <a:prstGeom prst="rect">
            <a:avLst/>
          </a:prstGeom>
          <a:noFill/>
        </p:spPr>
        <p:txBody>
          <a:bodyPr wrap="square" lIns="91440" tIns="45720" rIns="91440" bIns="45720" rtlCol="0" anchor="t">
            <a:spAutoFit/>
          </a:bodyPr>
          <a:lstStyle/>
          <a:p>
            <a:pPr algn="ctr"/>
            <a:r>
              <a:rPr lang="en-GB" sz="2800">
                <a:latin typeface="Arial"/>
                <a:cs typeface="Arial"/>
              </a:rPr>
              <a:t>Coming to England was exciting but scary for Floella. What do you think would have been different between the Caribbean and England in the 1960s?</a:t>
            </a:r>
          </a:p>
        </p:txBody>
      </p:sp>
      <p:cxnSp>
        <p:nvCxnSpPr>
          <p:cNvPr id="6" name="Straight Connector 5">
            <a:extLst>
              <a:ext uri="{FF2B5EF4-FFF2-40B4-BE49-F238E27FC236}">
                <a16:creationId xmlns:a16="http://schemas.microsoft.com/office/drawing/2014/main" id="{D0B77B92-877B-41F9-A0A5-96A6417FE374}"/>
              </a:ext>
            </a:extLst>
          </p:cNvPr>
          <p:cNvCxnSpPr/>
          <p:nvPr/>
        </p:nvCxnSpPr>
        <p:spPr>
          <a:xfrm>
            <a:off x="6193971" y="1959429"/>
            <a:ext cx="0" cy="4256314"/>
          </a:xfrm>
          <a:prstGeom prst="line">
            <a:avLst/>
          </a:prstGeom>
          <a:ln w="60325"/>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63439238-68AD-4704-9D24-7BBD49A91837}"/>
              </a:ext>
            </a:extLst>
          </p:cNvPr>
          <p:cNvPicPr/>
          <p:nvPr/>
        </p:nvPicPr>
        <p:blipFill>
          <a:blip r:embed="rId3"/>
          <a:stretch>
            <a:fillRect/>
          </a:stretch>
        </p:blipFill>
        <p:spPr>
          <a:xfrm>
            <a:off x="4109372" y="1565651"/>
            <a:ext cx="1888658" cy="2454729"/>
          </a:xfrm>
          <a:prstGeom prst="rect">
            <a:avLst/>
          </a:prstGeom>
        </p:spPr>
      </p:pic>
      <p:pic>
        <p:nvPicPr>
          <p:cNvPr id="11" name="Picture 10">
            <a:extLst>
              <a:ext uri="{FF2B5EF4-FFF2-40B4-BE49-F238E27FC236}">
                <a16:creationId xmlns:a16="http://schemas.microsoft.com/office/drawing/2014/main" id="{0DFD09F7-A048-4EFF-81E2-D230C8106D55}"/>
              </a:ext>
            </a:extLst>
          </p:cNvPr>
          <p:cNvPicPr/>
          <p:nvPr/>
        </p:nvPicPr>
        <p:blipFill rotWithShape="1">
          <a:blip r:embed="rId4"/>
          <a:srcRect l="-140" t="25452"/>
          <a:stretch/>
        </p:blipFill>
        <p:spPr>
          <a:xfrm>
            <a:off x="1133067" y="4090623"/>
            <a:ext cx="4974756" cy="2460172"/>
          </a:xfrm>
          <a:prstGeom prst="rect">
            <a:avLst/>
          </a:prstGeom>
        </p:spPr>
      </p:pic>
      <p:pic>
        <p:nvPicPr>
          <p:cNvPr id="12" name="Picture 11">
            <a:extLst>
              <a:ext uri="{FF2B5EF4-FFF2-40B4-BE49-F238E27FC236}">
                <a16:creationId xmlns:a16="http://schemas.microsoft.com/office/drawing/2014/main" id="{5D939DA9-429D-4CD5-A334-CAC03762B136}"/>
              </a:ext>
            </a:extLst>
          </p:cNvPr>
          <p:cNvPicPr/>
          <p:nvPr/>
        </p:nvPicPr>
        <p:blipFill rotWithShape="1">
          <a:blip r:embed="rId5"/>
          <a:srcRect l="12584" t="-3336" r="2518" b="3336"/>
          <a:stretch/>
        </p:blipFill>
        <p:spPr>
          <a:xfrm>
            <a:off x="6307669" y="3877479"/>
            <a:ext cx="4778801" cy="2677886"/>
          </a:xfrm>
          <a:prstGeom prst="rect">
            <a:avLst/>
          </a:prstGeom>
        </p:spPr>
      </p:pic>
      <p:pic>
        <p:nvPicPr>
          <p:cNvPr id="7" name="Picture 7" descr="A picture containing doll, toy&#10;&#10;Description automatically generated">
            <a:extLst>
              <a:ext uri="{FF2B5EF4-FFF2-40B4-BE49-F238E27FC236}">
                <a16:creationId xmlns:a16="http://schemas.microsoft.com/office/drawing/2014/main" id="{FF2F4C85-2C32-45AD-A89F-EA2D10F35653}"/>
              </a:ext>
            </a:extLst>
          </p:cNvPr>
          <p:cNvPicPr>
            <a:picLocks noChangeAspect="1"/>
          </p:cNvPicPr>
          <p:nvPr/>
        </p:nvPicPr>
        <p:blipFill>
          <a:blip r:embed="rId6"/>
          <a:stretch>
            <a:fillRect/>
          </a:stretch>
        </p:blipFill>
        <p:spPr>
          <a:xfrm>
            <a:off x="90328" y="4076502"/>
            <a:ext cx="2445027" cy="2550413"/>
          </a:xfrm>
          <a:prstGeom prst="rect">
            <a:avLst/>
          </a:prstGeom>
        </p:spPr>
      </p:pic>
      <p:pic>
        <p:nvPicPr>
          <p:cNvPr id="5" name="Picture 8" descr="A picture containing building, house, outdoor, town&#10;&#10;Description automatically generated">
            <a:extLst>
              <a:ext uri="{FF2B5EF4-FFF2-40B4-BE49-F238E27FC236}">
                <a16:creationId xmlns:a16="http://schemas.microsoft.com/office/drawing/2014/main" id="{664B7A06-E964-4C42-9DA6-5EBE92F18A5E}"/>
              </a:ext>
            </a:extLst>
          </p:cNvPr>
          <p:cNvPicPr>
            <a:picLocks noChangeAspect="1"/>
          </p:cNvPicPr>
          <p:nvPr/>
        </p:nvPicPr>
        <p:blipFill>
          <a:blip r:embed="rId7"/>
          <a:stretch>
            <a:fillRect/>
          </a:stretch>
        </p:blipFill>
        <p:spPr>
          <a:xfrm>
            <a:off x="169718" y="1704716"/>
            <a:ext cx="3903518" cy="2123728"/>
          </a:xfrm>
          <a:prstGeom prst="rect">
            <a:avLst/>
          </a:prstGeom>
        </p:spPr>
      </p:pic>
      <p:sp>
        <p:nvSpPr>
          <p:cNvPr id="2" name="TextBox 1">
            <a:extLst>
              <a:ext uri="{FF2B5EF4-FFF2-40B4-BE49-F238E27FC236}">
                <a16:creationId xmlns:a16="http://schemas.microsoft.com/office/drawing/2014/main" id="{779A1703-DFD4-47CA-99F9-0DA4B046069D}"/>
              </a:ext>
            </a:extLst>
          </p:cNvPr>
          <p:cNvSpPr txBox="1"/>
          <p:nvPr/>
        </p:nvSpPr>
        <p:spPr>
          <a:xfrm>
            <a:off x="3620814" y="6546193"/>
            <a:ext cx="9855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ea typeface="+mn-lt"/>
                <a:cs typeface="+mn-lt"/>
              </a:rPr>
              <a:t>Coming to England Illustrations copyright © Diane Ewen 2020 by permission of Macmillan Children's Books.</a:t>
            </a:r>
            <a:endParaRPr lang="en-US" sz="1400">
              <a:latin typeface="Arial"/>
              <a:cs typeface="Arial"/>
            </a:endParaRPr>
          </a:p>
        </p:txBody>
      </p:sp>
      <p:pic>
        <p:nvPicPr>
          <p:cNvPr id="9" name="Picture 13" descr="A picture containing black, white, old, outdoor&#10;&#10;Description automatically generated">
            <a:extLst>
              <a:ext uri="{FF2B5EF4-FFF2-40B4-BE49-F238E27FC236}">
                <a16:creationId xmlns:a16="http://schemas.microsoft.com/office/drawing/2014/main" id="{C21CC9E6-7039-494A-A14B-AC73F8DCA42E}"/>
              </a:ext>
            </a:extLst>
          </p:cNvPr>
          <p:cNvPicPr>
            <a:picLocks noChangeAspect="1"/>
          </p:cNvPicPr>
          <p:nvPr/>
        </p:nvPicPr>
        <p:blipFill>
          <a:blip r:embed="rId8"/>
          <a:stretch>
            <a:fillRect/>
          </a:stretch>
        </p:blipFill>
        <p:spPr>
          <a:xfrm>
            <a:off x="6261652" y="1651645"/>
            <a:ext cx="3531704" cy="2176484"/>
          </a:xfrm>
          <a:prstGeom prst="rect">
            <a:avLst/>
          </a:prstGeom>
        </p:spPr>
      </p:pic>
      <p:pic>
        <p:nvPicPr>
          <p:cNvPr id="14" name="Picture 14" descr="A picture containing text, person, building, outdoor&#10;&#10;Description automatically generated">
            <a:extLst>
              <a:ext uri="{FF2B5EF4-FFF2-40B4-BE49-F238E27FC236}">
                <a16:creationId xmlns:a16="http://schemas.microsoft.com/office/drawing/2014/main" id="{E9B00B05-BDB0-41BE-B93B-3E20E907F949}"/>
              </a:ext>
            </a:extLst>
          </p:cNvPr>
          <p:cNvPicPr>
            <a:picLocks noChangeAspect="1"/>
          </p:cNvPicPr>
          <p:nvPr/>
        </p:nvPicPr>
        <p:blipFill>
          <a:blip r:embed="rId9"/>
          <a:stretch>
            <a:fillRect/>
          </a:stretch>
        </p:blipFill>
        <p:spPr>
          <a:xfrm>
            <a:off x="9955176" y="1066799"/>
            <a:ext cx="1790084" cy="2763079"/>
          </a:xfrm>
          <a:prstGeom prst="rect">
            <a:avLst/>
          </a:prstGeom>
        </p:spPr>
      </p:pic>
      <p:pic>
        <p:nvPicPr>
          <p:cNvPr id="3" name="Picture 7" descr="A picture containing text&#10;&#10;Description automatically generated">
            <a:extLst>
              <a:ext uri="{FF2B5EF4-FFF2-40B4-BE49-F238E27FC236}">
                <a16:creationId xmlns:a16="http://schemas.microsoft.com/office/drawing/2014/main" id="{78B274E5-2D01-4CF6-AAC1-AC00A1B82BF8}"/>
              </a:ext>
            </a:extLst>
          </p:cNvPr>
          <p:cNvPicPr>
            <a:picLocks noChangeAspect="1"/>
          </p:cNvPicPr>
          <p:nvPr/>
        </p:nvPicPr>
        <p:blipFill>
          <a:blip r:embed="rId10"/>
          <a:stretch>
            <a:fillRect/>
          </a:stretch>
        </p:blipFill>
        <p:spPr>
          <a:xfrm>
            <a:off x="10173419" y="3731696"/>
            <a:ext cx="2053087" cy="2830796"/>
          </a:xfrm>
          <a:prstGeom prst="rect">
            <a:avLst/>
          </a:prstGeom>
        </p:spPr>
      </p:pic>
    </p:spTree>
    <p:extLst>
      <p:ext uri="{BB962C8B-B14F-4D97-AF65-F5344CB8AC3E}">
        <p14:creationId xmlns:p14="http://schemas.microsoft.com/office/powerpoint/2010/main" val="2873277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DE86">
            <a:alpha val="60000"/>
          </a:srgbClr>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1BBD09-B108-4723-9A18-FCE409956CB0}"/>
              </a:ext>
            </a:extLst>
          </p:cNvPr>
          <p:cNvSpPr txBox="1"/>
          <p:nvPr/>
        </p:nvSpPr>
        <p:spPr>
          <a:xfrm>
            <a:off x="6096000" y="452099"/>
            <a:ext cx="5175373" cy="5112986"/>
          </a:xfrm>
          <a:prstGeom prst="rect">
            <a:avLst/>
          </a:prstGeom>
        </p:spPr>
        <p:txBody>
          <a:bodyPr vert="horz" lIns="91440" tIns="45720" rIns="91440" bIns="45720" rtlCol="0" anchor="t">
            <a:normAutofit lnSpcReduction="10000"/>
          </a:bodyPr>
          <a:lstStyle/>
          <a:p>
            <a:pPr>
              <a:lnSpc>
                <a:spcPct val="90000"/>
              </a:lnSpc>
              <a:spcAft>
                <a:spcPts val="600"/>
              </a:spcAft>
            </a:pPr>
            <a:r>
              <a:rPr lang="en-US" sz="1900" b="1">
                <a:solidFill>
                  <a:schemeClr val="tx1">
                    <a:alpha val="80000"/>
                  </a:schemeClr>
                </a:solidFill>
                <a:latin typeface="Arial"/>
                <a:cs typeface="Arial"/>
              </a:rPr>
              <a:t>1. Who were the Windrush Generation?</a:t>
            </a:r>
            <a:r>
              <a:rPr lang="en-US" sz="1900">
                <a:solidFill>
                  <a:schemeClr val="tx1">
                    <a:alpha val="80000"/>
                  </a:schemeClr>
                </a:solidFill>
                <a:latin typeface="Arial"/>
                <a:cs typeface="Arial"/>
              </a:rPr>
              <a:t> </a:t>
            </a:r>
          </a:p>
          <a:p>
            <a:pPr>
              <a:lnSpc>
                <a:spcPct val="90000"/>
              </a:lnSpc>
              <a:spcAft>
                <a:spcPts val="600"/>
              </a:spcAft>
            </a:pPr>
            <a:r>
              <a:rPr lang="en-US" sz="1900">
                <a:solidFill>
                  <a:schemeClr val="tx1">
                    <a:alpha val="80000"/>
                  </a:schemeClr>
                </a:solidFill>
                <a:latin typeface="Arial"/>
                <a:cs typeface="Arial"/>
              </a:rPr>
              <a:t>Thousands of men, women and children moved from the Caribbean to the UK in the 1950s, 60s and 70s. These individuals are known as the </a:t>
            </a:r>
            <a:r>
              <a:rPr lang="en-US" sz="1900" b="1">
                <a:solidFill>
                  <a:schemeClr val="tx1">
                    <a:alpha val="80000"/>
                  </a:schemeClr>
                </a:solidFill>
                <a:latin typeface="Arial"/>
                <a:cs typeface="Arial"/>
              </a:rPr>
              <a:t>Windrush Generation</a:t>
            </a:r>
            <a:r>
              <a:rPr lang="en-US" sz="1900">
                <a:solidFill>
                  <a:schemeClr val="tx1">
                    <a:alpha val="80000"/>
                  </a:schemeClr>
                </a:solidFill>
                <a:latin typeface="Arial"/>
                <a:cs typeface="Arial"/>
              </a:rPr>
              <a:t>. This is because one of the large ships that sailed from the Caribbean to England in 1948 was called the MV Empire Windrush. </a:t>
            </a:r>
          </a:p>
          <a:p>
            <a:pPr>
              <a:lnSpc>
                <a:spcPct val="90000"/>
              </a:lnSpc>
              <a:spcAft>
                <a:spcPts val="600"/>
              </a:spcAft>
            </a:pPr>
            <a:r>
              <a:rPr lang="en-US" sz="1900">
                <a:solidFill>
                  <a:schemeClr val="tx1">
                    <a:alpha val="80000"/>
                  </a:schemeClr>
                </a:solidFill>
                <a:latin typeface="Arial"/>
                <a:cs typeface="Arial"/>
              </a:rPr>
              <a:t>Many Caribbean people had also served during the war in the British armed forces, and after World War II ended in 1945, Britain needed help. Thousands of buildings had been bombed, lots of houses had been destroyed and many people had died in the fighting, so Britain asked people from Caribbean Commonwealth countries to move to the UK to help rebuild Britain and start a new life. Today there are about one million people from the Caribbean living in the UK. </a:t>
            </a:r>
            <a:endParaRPr lang="en-US">
              <a:solidFill>
                <a:schemeClr val="tx1">
                  <a:alpha val="80000"/>
                </a:schemeClr>
              </a:solidFill>
            </a:endParaRPr>
          </a:p>
        </p:txBody>
      </p:sp>
      <p:cxnSp>
        <p:nvCxnSpPr>
          <p:cNvPr id="95" name="Straight Connector 9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1">
            <a:extLst>
              <a:ext uri="{FF2B5EF4-FFF2-40B4-BE49-F238E27FC236}">
                <a16:creationId xmlns:a16="http://schemas.microsoft.com/office/drawing/2014/main" id="{9E34D87E-100A-438C-A57D-DCCA4E363382}"/>
              </a:ext>
            </a:extLst>
          </p:cNvPr>
          <p:cNvSpPr txBox="1"/>
          <p:nvPr/>
        </p:nvSpPr>
        <p:spPr>
          <a:xfrm>
            <a:off x="6867186" y="5601685"/>
            <a:ext cx="3751822" cy="830997"/>
          </a:xfrm>
          <a:prstGeom prst="rect">
            <a:avLst/>
          </a:prstGeom>
          <a:solidFill>
            <a:srgbClr val="ED7D3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GB" sz="1600">
                <a:latin typeface="Arial"/>
                <a:cs typeface="Calibri"/>
              </a:rPr>
              <a:t>There are 54 Commonwealth countries around the world. This means they used to be under British rule. </a:t>
            </a:r>
            <a:endParaRPr lang="en-US"/>
          </a:p>
        </p:txBody>
      </p:sp>
      <p:pic>
        <p:nvPicPr>
          <p:cNvPr id="3" name="Picture 4">
            <a:extLst>
              <a:ext uri="{FF2B5EF4-FFF2-40B4-BE49-F238E27FC236}">
                <a16:creationId xmlns:a16="http://schemas.microsoft.com/office/drawing/2014/main" id="{419567C4-368B-4E3F-96C6-8CA204C2D4F5}"/>
              </a:ext>
            </a:extLst>
          </p:cNvPr>
          <p:cNvPicPr>
            <a:picLocks noChangeAspect="1"/>
          </p:cNvPicPr>
          <p:nvPr/>
        </p:nvPicPr>
        <p:blipFill>
          <a:blip r:embed="rId3"/>
          <a:stretch>
            <a:fillRect/>
          </a:stretch>
        </p:blipFill>
        <p:spPr>
          <a:xfrm>
            <a:off x="709684" y="169529"/>
            <a:ext cx="4346811" cy="3084257"/>
          </a:xfrm>
          <a:prstGeom prst="rect">
            <a:avLst/>
          </a:prstGeom>
        </p:spPr>
      </p:pic>
      <p:pic>
        <p:nvPicPr>
          <p:cNvPr id="5" name="Picture 6" descr="A picture containing text, person, people&#10;&#10;Description automatically generated">
            <a:extLst>
              <a:ext uri="{FF2B5EF4-FFF2-40B4-BE49-F238E27FC236}">
                <a16:creationId xmlns:a16="http://schemas.microsoft.com/office/drawing/2014/main" id="{DAC71D4B-B56D-40E1-AA1C-256A91ABB22E}"/>
              </a:ext>
            </a:extLst>
          </p:cNvPr>
          <p:cNvPicPr>
            <a:picLocks noChangeAspect="1"/>
          </p:cNvPicPr>
          <p:nvPr/>
        </p:nvPicPr>
        <p:blipFill>
          <a:blip r:embed="rId4"/>
          <a:stretch>
            <a:fillRect/>
          </a:stretch>
        </p:blipFill>
        <p:spPr>
          <a:xfrm>
            <a:off x="709684" y="3341349"/>
            <a:ext cx="4346811" cy="2916227"/>
          </a:xfrm>
          <a:prstGeom prst="rect">
            <a:avLst/>
          </a:prstGeom>
        </p:spPr>
      </p:pic>
      <p:sp>
        <p:nvSpPr>
          <p:cNvPr id="7" name="TextBox 6">
            <a:extLst>
              <a:ext uri="{FF2B5EF4-FFF2-40B4-BE49-F238E27FC236}">
                <a16:creationId xmlns:a16="http://schemas.microsoft.com/office/drawing/2014/main" id="{B5366EE4-F9BD-4A3A-BD69-40D30C23F938}"/>
              </a:ext>
            </a:extLst>
          </p:cNvPr>
          <p:cNvSpPr txBox="1"/>
          <p:nvPr/>
        </p:nvSpPr>
        <p:spPr>
          <a:xfrm>
            <a:off x="84161" y="6293891"/>
            <a:ext cx="568884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Arial"/>
                <a:cs typeface="Arial"/>
              </a:rPr>
              <a:t>Caribbean arrivals in Waterloo station. Photographs taken by Howard Grey in 1962. </a:t>
            </a:r>
          </a:p>
        </p:txBody>
      </p:sp>
    </p:spTree>
    <p:extLst>
      <p:ext uri="{BB962C8B-B14F-4D97-AF65-F5344CB8AC3E}">
        <p14:creationId xmlns:p14="http://schemas.microsoft.com/office/powerpoint/2010/main" val="188457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DC2E59-B166-44ED-A593-7A71481BF549}"/>
              </a:ext>
            </a:extLst>
          </p:cNvPr>
          <p:cNvSpPr txBox="1"/>
          <p:nvPr/>
        </p:nvSpPr>
        <p:spPr>
          <a:xfrm>
            <a:off x="113176" y="300641"/>
            <a:ext cx="3220723"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0D0D0D"/>
                </a:solidFill>
                <a:latin typeface="Arial"/>
              </a:rPr>
              <a:t>The Windrush Generation helped make Britain what it is today. They took jobs in many different areas and helped the UK rebuild after the war. </a:t>
            </a:r>
            <a:endParaRPr lang="en-US" sz="2000">
              <a:solidFill>
                <a:srgbClr val="0D0D0D"/>
              </a:solidFill>
              <a:latin typeface="Arial"/>
              <a:cs typeface="Arial"/>
            </a:endParaRPr>
          </a:p>
          <a:p>
            <a:pPr algn="ctr"/>
            <a:endParaRPr lang="en-US" sz="2000">
              <a:solidFill>
                <a:srgbClr val="0D0D0D"/>
              </a:solidFill>
              <a:latin typeface="Arial"/>
              <a:cs typeface="Arial"/>
            </a:endParaRPr>
          </a:p>
          <a:p>
            <a:pPr algn="ctr"/>
            <a:r>
              <a:rPr lang="en-US" sz="2000">
                <a:latin typeface="Arial"/>
              </a:rPr>
              <a:t>The image on the right is a transcript of a page from the Empire Windrush passengers list. This </a:t>
            </a:r>
            <a:r>
              <a:rPr lang="en-US" sz="2000">
                <a:solidFill>
                  <a:srgbClr val="000000"/>
                </a:solidFill>
                <a:latin typeface="Arial"/>
              </a:rPr>
              <a:t>shows some of the </a:t>
            </a:r>
            <a:r>
              <a:rPr lang="en-US" sz="2000" err="1">
                <a:solidFill>
                  <a:srgbClr val="000000"/>
                </a:solidFill>
                <a:latin typeface="Arial"/>
              </a:rPr>
              <a:t>differerent</a:t>
            </a:r>
            <a:r>
              <a:rPr lang="en-US" sz="2000">
                <a:solidFill>
                  <a:srgbClr val="000000"/>
                </a:solidFill>
                <a:latin typeface="Arial"/>
              </a:rPr>
              <a:t> jobs the Windrush passengers were coming to England to do. </a:t>
            </a:r>
            <a:endParaRPr lang="en-US" sz="2000">
              <a:solidFill>
                <a:srgbClr val="000000"/>
              </a:solidFill>
              <a:latin typeface="Arial"/>
              <a:cs typeface="Arial"/>
            </a:endParaRPr>
          </a:p>
          <a:p>
            <a:pPr algn="ctr"/>
            <a:endParaRPr lang="en-US" sz="2000">
              <a:solidFill>
                <a:srgbClr val="000000"/>
              </a:solidFill>
              <a:latin typeface="Arial"/>
              <a:cs typeface="Arial"/>
            </a:endParaRPr>
          </a:p>
          <a:p>
            <a:pPr algn="ctr"/>
            <a:r>
              <a:rPr lang="en-US" sz="2000">
                <a:solidFill>
                  <a:srgbClr val="0D0D0D"/>
                </a:solidFill>
                <a:latin typeface="Arial"/>
              </a:rPr>
              <a:t>What jobs can you see in the photograph?</a:t>
            </a:r>
            <a:endParaRPr lang="en-GB" sz="2000">
              <a:cs typeface="Calibri"/>
            </a:endParaRPr>
          </a:p>
        </p:txBody>
      </p:sp>
      <p:pic>
        <p:nvPicPr>
          <p:cNvPr id="2" name="Picture 2" descr="A picture containing text, receipt&#10;&#10;Description automatically generated">
            <a:extLst>
              <a:ext uri="{FF2B5EF4-FFF2-40B4-BE49-F238E27FC236}">
                <a16:creationId xmlns:a16="http://schemas.microsoft.com/office/drawing/2014/main" id="{A34CD5A2-4AEE-4ABD-B707-C661CC184F21}"/>
              </a:ext>
            </a:extLst>
          </p:cNvPr>
          <p:cNvPicPr>
            <a:picLocks noChangeAspect="1"/>
          </p:cNvPicPr>
          <p:nvPr/>
        </p:nvPicPr>
        <p:blipFill>
          <a:blip r:embed="rId3"/>
          <a:stretch>
            <a:fillRect/>
          </a:stretch>
        </p:blipFill>
        <p:spPr>
          <a:xfrm>
            <a:off x="3385351" y="591261"/>
            <a:ext cx="8698636" cy="5571902"/>
          </a:xfrm>
          <a:prstGeom prst="rect">
            <a:avLst/>
          </a:prstGeom>
        </p:spPr>
      </p:pic>
    </p:spTree>
    <p:extLst>
      <p:ext uri="{BB962C8B-B14F-4D97-AF65-F5344CB8AC3E}">
        <p14:creationId xmlns:p14="http://schemas.microsoft.com/office/powerpoint/2010/main" val="39700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ABD4E4-FDAD-4B14-9A83-2826B724C966}"/>
              </a:ext>
            </a:extLst>
          </p:cNvPr>
          <p:cNvSpPr txBox="1"/>
          <p:nvPr/>
        </p:nvSpPr>
        <p:spPr>
          <a:xfrm>
            <a:off x="7160179" y="46924"/>
            <a:ext cx="4827119" cy="4801314"/>
          </a:xfrm>
          <a:prstGeom prst="rect">
            <a:avLst/>
          </a:prstGeom>
          <a:noFill/>
        </p:spPr>
        <p:txBody>
          <a:bodyPr wrap="square" lIns="91440" tIns="45720" rIns="91440" bIns="45720" rtlCol="0" anchor="t">
            <a:spAutoFit/>
          </a:bodyPr>
          <a:lstStyle/>
          <a:p>
            <a:r>
              <a:rPr lang="en-GB" sz="1700">
                <a:latin typeface="Arial"/>
                <a:cs typeface="Arial"/>
              </a:rPr>
              <a:t>Not everyone was happy about Caribbean people setting in the UK and like Floella experienced, many of them faced discrimination due to the colour of their skin.</a:t>
            </a:r>
          </a:p>
          <a:p>
            <a:endParaRPr lang="en-GB" sz="1700">
              <a:latin typeface="Arial" panose="020B0604020202020204" pitchFamily="34" charset="0"/>
              <a:cs typeface="Arial" panose="020B0604020202020204" pitchFamily="34" charset="0"/>
            </a:endParaRPr>
          </a:p>
          <a:p>
            <a:r>
              <a:rPr lang="en-GB" sz="1700">
                <a:latin typeface="Arial"/>
                <a:cs typeface="Arial"/>
              </a:rPr>
              <a:t>Many white Britons treated black people unfairly, employing them to do menial tasks, paying them less than their white co-workers and refusing to rent accommodation to black people. This meant that many Caribbean arrivals were forced to live in run down areas and live with very little money. Some individuals also faced serious violence and in certain areas, white people attacked black people in the streets and vandalised their homes. Despite this horrible discrimination, the Windrush Generation continued to work hard to help Britain, which they were told was the Motherland.</a:t>
            </a:r>
          </a:p>
        </p:txBody>
      </p:sp>
      <p:pic>
        <p:nvPicPr>
          <p:cNvPr id="6" name="Picture 5">
            <a:extLst>
              <a:ext uri="{FF2B5EF4-FFF2-40B4-BE49-F238E27FC236}">
                <a16:creationId xmlns:a16="http://schemas.microsoft.com/office/drawing/2014/main" id="{6F1CA84C-E492-4DA8-8C62-DF4D5EAA6F7C}"/>
              </a:ext>
            </a:extLst>
          </p:cNvPr>
          <p:cNvPicPr>
            <a:picLocks noChangeAspect="1"/>
          </p:cNvPicPr>
          <p:nvPr/>
        </p:nvPicPr>
        <p:blipFill>
          <a:blip r:embed="rId3"/>
          <a:stretch>
            <a:fillRect/>
          </a:stretch>
        </p:blipFill>
        <p:spPr>
          <a:xfrm>
            <a:off x="0" y="0"/>
            <a:ext cx="6979133" cy="6858000"/>
          </a:xfrm>
          <a:prstGeom prst="rect">
            <a:avLst/>
          </a:prstGeom>
        </p:spPr>
      </p:pic>
      <p:sp>
        <p:nvSpPr>
          <p:cNvPr id="7" name="TextBox 6">
            <a:extLst>
              <a:ext uri="{FF2B5EF4-FFF2-40B4-BE49-F238E27FC236}">
                <a16:creationId xmlns:a16="http://schemas.microsoft.com/office/drawing/2014/main" id="{6D48BF7D-3DBA-42EF-8284-F096CDBB98BF}"/>
              </a:ext>
            </a:extLst>
          </p:cNvPr>
          <p:cNvSpPr txBox="1"/>
          <p:nvPr/>
        </p:nvSpPr>
        <p:spPr>
          <a:xfrm>
            <a:off x="7463360" y="4840587"/>
            <a:ext cx="4279695" cy="1323439"/>
          </a:xfrm>
          <a:prstGeom prst="rect">
            <a:avLst/>
          </a:prstGeom>
          <a:solidFill>
            <a:srgbClr val="FFAF5F"/>
          </a:solidFill>
        </p:spPr>
        <p:txBody>
          <a:bodyPr wrap="square" lIns="91440" tIns="45720" rIns="91440" bIns="45720" rtlCol="0" anchor="t">
            <a:spAutoFit/>
          </a:bodyPr>
          <a:lstStyle/>
          <a:p>
            <a:r>
              <a:rPr lang="en-GB" sz="1600">
                <a:latin typeface="Arial"/>
                <a:cs typeface="Arial"/>
              </a:rPr>
              <a:t>Imagine you grew up in the Caribbean and were invited to come to England for work. You were so excited but when you arrived, people weren't very kind. How would this make you feel? </a:t>
            </a:r>
            <a:endParaRPr lang="en-GB" sz="1600">
              <a:cs typeface="Calibri"/>
            </a:endParaRPr>
          </a:p>
        </p:txBody>
      </p:sp>
      <p:sp>
        <p:nvSpPr>
          <p:cNvPr id="2" name="TextBox 1">
            <a:extLst>
              <a:ext uri="{FF2B5EF4-FFF2-40B4-BE49-F238E27FC236}">
                <a16:creationId xmlns:a16="http://schemas.microsoft.com/office/drawing/2014/main" id="{EF000744-7F89-40E8-ACAD-080BADE7881B}"/>
              </a:ext>
            </a:extLst>
          </p:cNvPr>
          <p:cNvSpPr txBox="1"/>
          <p:nvPr/>
        </p:nvSpPr>
        <p:spPr>
          <a:xfrm>
            <a:off x="3810000" y="5695950"/>
            <a:ext cx="2962275" cy="954107"/>
          </a:xfrm>
          <a:prstGeom prst="rect">
            <a:avLst/>
          </a:prstGeom>
          <a:solidFill>
            <a:srgbClr val="FFAF5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cs typeface="Calibri"/>
              </a:rPr>
              <a:t>A menial task is one that is usually very boring, takes little skill and is poorly paid. An example of a menial task is washing dishes in a restaurant. </a:t>
            </a:r>
            <a:endParaRPr lang="en-GB" sz="1600">
              <a:cs typeface="Calibri"/>
            </a:endParaRPr>
          </a:p>
        </p:txBody>
      </p:sp>
      <p:sp>
        <p:nvSpPr>
          <p:cNvPr id="3" name="TextBox 2">
            <a:extLst>
              <a:ext uri="{FF2B5EF4-FFF2-40B4-BE49-F238E27FC236}">
                <a16:creationId xmlns:a16="http://schemas.microsoft.com/office/drawing/2014/main" id="{2CA267FE-55E2-4CAB-8E2F-2C93874582D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Calibri"/>
            </a:endParaRPr>
          </a:p>
        </p:txBody>
      </p:sp>
      <p:sp>
        <p:nvSpPr>
          <p:cNvPr id="4" name="TextBox 3">
            <a:extLst>
              <a:ext uri="{FF2B5EF4-FFF2-40B4-BE49-F238E27FC236}">
                <a16:creationId xmlns:a16="http://schemas.microsoft.com/office/drawing/2014/main" id="{86B48434-3015-4865-B053-26F969FEC377}"/>
              </a:ext>
            </a:extLst>
          </p:cNvPr>
          <p:cNvSpPr txBox="1"/>
          <p:nvPr/>
        </p:nvSpPr>
        <p:spPr>
          <a:xfrm>
            <a:off x="4242676" y="8972331"/>
            <a:ext cx="9855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Arial"/>
                <a:ea typeface="+mn-lt"/>
                <a:cs typeface="+mn-lt"/>
              </a:rPr>
              <a:t>Coming to England Illustrations copyright © Diane Ewen 2020 by permission of Macmillan Children's Books.</a:t>
            </a:r>
            <a:endParaRPr lang="en-US" sz="1400">
              <a:latin typeface="Arial"/>
              <a:cs typeface="Arial"/>
            </a:endParaRPr>
          </a:p>
        </p:txBody>
      </p:sp>
      <p:sp>
        <p:nvSpPr>
          <p:cNvPr id="11" name="TextBox 10">
            <a:extLst>
              <a:ext uri="{FF2B5EF4-FFF2-40B4-BE49-F238E27FC236}">
                <a16:creationId xmlns:a16="http://schemas.microsoft.com/office/drawing/2014/main" id="{5F8F2EAB-9E16-42CF-B145-E640FF7BB5AF}"/>
              </a:ext>
            </a:extLst>
          </p:cNvPr>
          <p:cNvSpPr txBox="1"/>
          <p:nvPr/>
        </p:nvSpPr>
        <p:spPr>
          <a:xfrm>
            <a:off x="7587049" y="636166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cs typeface="Calibri"/>
            </a:endParaRPr>
          </a:p>
        </p:txBody>
      </p:sp>
      <p:sp>
        <p:nvSpPr>
          <p:cNvPr id="13" name="TextBox 12">
            <a:extLst>
              <a:ext uri="{FF2B5EF4-FFF2-40B4-BE49-F238E27FC236}">
                <a16:creationId xmlns:a16="http://schemas.microsoft.com/office/drawing/2014/main" id="{765C26CE-2EAA-48FB-967A-D78B4E2A8BBA}"/>
              </a:ext>
            </a:extLst>
          </p:cNvPr>
          <p:cNvSpPr txBox="1"/>
          <p:nvPr/>
        </p:nvSpPr>
        <p:spPr>
          <a:xfrm>
            <a:off x="7049814" y="6391734"/>
            <a:ext cx="54479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latin typeface="Arial"/>
                <a:ea typeface="+mn-lt"/>
                <a:cs typeface="+mn-lt"/>
              </a:rPr>
              <a:t>Coming to England Illustrations copyright © Diane Ewen 2020 by permission of Macmillan Children's Books.</a:t>
            </a:r>
            <a:endParaRPr lang="en-US" sz="1200">
              <a:latin typeface="Arial"/>
              <a:cs typeface="Arial"/>
            </a:endParaRPr>
          </a:p>
        </p:txBody>
      </p:sp>
    </p:spTree>
    <p:extLst>
      <p:ext uri="{BB962C8B-B14F-4D97-AF65-F5344CB8AC3E}">
        <p14:creationId xmlns:p14="http://schemas.microsoft.com/office/powerpoint/2010/main" val="1736501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2DA2A6-83EA-44FC-A73A-C2266839D2DB}"/>
              </a:ext>
            </a:extLst>
          </p:cNvPr>
          <p:cNvSpPr txBox="1"/>
          <p:nvPr/>
        </p:nvSpPr>
        <p:spPr>
          <a:xfrm>
            <a:off x="293912" y="866230"/>
            <a:ext cx="4288973" cy="5632311"/>
          </a:xfrm>
          <a:prstGeom prst="rect">
            <a:avLst/>
          </a:prstGeom>
          <a:noFill/>
          <a:ln w="53975">
            <a:solidFill>
              <a:srgbClr val="FF9933"/>
            </a:solidFill>
          </a:ln>
        </p:spPr>
        <p:txBody>
          <a:bodyPr wrap="square" lIns="91440" tIns="45720" rIns="91440" bIns="45720" rtlCol="0" anchor="t">
            <a:spAutoFit/>
          </a:bodyPr>
          <a:lstStyle/>
          <a:p>
            <a:pPr algn="ctr"/>
            <a:r>
              <a:rPr lang="en-GB" sz="2000">
                <a:latin typeface="Arial"/>
                <a:cs typeface="Arial"/>
              </a:rPr>
              <a:t>The Windrush Generation, despite facing challenges, continued to succeed. Not only did they work in the NHS, transport and manufacturing industries, they also made the UK a more diverse and interesting place. Through starting businesses, creating new communities and achieving in politics, television, film, music and sports, the Windrush Generation changed our culture forever. </a:t>
            </a:r>
            <a:endParaRPr lang="en-GB" sz="2000">
              <a:latin typeface="Arial" panose="020B0604020202020204" pitchFamily="34" charset="0"/>
              <a:cs typeface="Arial" panose="020B0604020202020204" pitchFamily="34" charset="0"/>
            </a:endParaRPr>
          </a:p>
          <a:p>
            <a:pPr algn="ctr"/>
            <a:endParaRPr lang="en-GB" sz="2000">
              <a:latin typeface="Arial" panose="020B0604020202020204" pitchFamily="34" charset="0"/>
              <a:cs typeface="Arial" panose="020B0604020202020204" pitchFamily="34" charset="0"/>
            </a:endParaRPr>
          </a:p>
          <a:p>
            <a:pPr algn="ctr"/>
            <a:r>
              <a:rPr lang="en-GB" sz="2000">
                <a:latin typeface="Arial"/>
                <a:cs typeface="Arial"/>
              </a:rPr>
              <a:t>Floella grew up to become a Baroness in the House of Lords, an author, actor and children's television presenter -  she even received awards from the Queen. </a:t>
            </a:r>
            <a:endParaRPr lang="en-GB" sz="2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E5F6B1D-25CA-4F8C-95E3-BF5DDE8C2597}"/>
              </a:ext>
            </a:extLst>
          </p:cNvPr>
          <p:cNvSpPr txBox="1"/>
          <p:nvPr/>
        </p:nvSpPr>
        <p:spPr>
          <a:xfrm>
            <a:off x="0" y="100940"/>
            <a:ext cx="7064830"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2. Why is a monument about the Windrush Generation being built?</a:t>
            </a:r>
          </a:p>
        </p:txBody>
      </p:sp>
      <p:pic>
        <p:nvPicPr>
          <p:cNvPr id="4100" name="Picture 4" descr="Floella Benjamin">
            <a:extLst>
              <a:ext uri="{FF2B5EF4-FFF2-40B4-BE49-F238E27FC236}">
                <a16:creationId xmlns:a16="http://schemas.microsoft.com/office/drawing/2014/main" id="{7A9AC6F4-FF60-481B-982E-879D7B5EC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835" y="619054"/>
            <a:ext cx="5442857" cy="306160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ame Floella Benjamin spoke to Her Majesty about racism in Britain | Tatler">
            <a:extLst>
              <a:ext uri="{FF2B5EF4-FFF2-40B4-BE49-F238E27FC236}">
                <a16:creationId xmlns:a16="http://schemas.microsoft.com/office/drawing/2014/main" id="{720ED84A-26D7-46AA-9FDC-84776F4F6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184" y="3924693"/>
            <a:ext cx="385762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a:extLst>
              <a:ext uri="{FF2B5EF4-FFF2-40B4-BE49-F238E27FC236}">
                <a16:creationId xmlns:a16="http://schemas.microsoft.com/office/drawing/2014/main" id="{E5E1CEF6-45B1-45C6-AA7B-C18B41FBFA26}"/>
              </a:ext>
            </a:extLst>
          </p:cNvPr>
          <p:cNvPicPr>
            <a:picLocks noChangeAspect="1"/>
          </p:cNvPicPr>
          <p:nvPr/>
        </p:nvPicPr>
        <p:blipFill>
          <a:blip r:embed="rId5"/>
          <a:stretch>
            <a:fillRect/>
          </a:stretch>
        </p:blipFill>
        <p:spPr>
          <a:xfrm>
            <a:off x="9430510" y="3851141"/>
            <a:ext cx="2050473" cy="2722419"/>
          </a:xfrm>
          <a:prstGeom prst="rect">
            <a:avLst/>
          </a:prstGeom>
        </p:spPr>
      </p:pic>
    </p:spTree>
    <p:extLst>
      <p:ext uri="{BB962C8B-B14F-4D97-AF65-F5344CB8AC3E}">
        <p14:creationId xmlns:p14="http://schemas.microsoft.com/office/powerpoint/2010/main" val="2408345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4DE86"/>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4845DE-6427-4E3F-BCAE-AFB4B2711E24}"/>
              </a:ext>
            </a:extLst>
          </p:cNvPr>
          <p:cNvSpPr txBox="1"/>
          <p:nvPr/>
        </p:nvSpPr>
        <p:spPr>
          <a:xfrm>
            <a:off x="-2227" y="33522"/>
            <a:ext cx="12138424" cy="3785652"/>
          </a:xfrm>
          <a:prstGeom prst="rect">
            <a:avLst/>
          </a:prstGeom>
          <a:noFill/>
        </p:spPr>
        <p:txBody>
          <a:bodyPr wrap="square" lIns="91440" tIns="45720" rIns="91440" bIns="45720" rtlCol="0" anchor="t">
            <a:spAutoFit/>
          </a:bodyPr>
          <a:lstStyle/>
          <a:p>
            <a:pPr algn="just"/>
            <a:r>
              <a:rPr lang="en-GB" sz="2000">
                <a:latin typeface="Arial"/>
                <a:cs typeface="Arial"/>
              </a:rPr>
              <a:t>Many of the people who came to the UK in the 50s and 60s are now grandparents. After years of living in the UK, people from the Windrush Generation started to face problems again. Over the last 10 years members of the Windrush Generation were told they were not British citizens after all and might be forced to go back to the Caribbean. After living and working in the UK for decades, this was incredibly hurtful, upsetting and unexpected as they had worked so hard to help the UK. </a:t>
            </a:r>
            <a:endParaRPr lang="en-GB" sz="2000">
              <a:latin typeface="Arial"/>
              <a:ea typeface="+mn-lt"/>
              <a:cs typeface="Arial"/>
            </a:endParaRPr>
          </a:p>
          <a:p>
            <a:pPr algn="just"/>
            <a:endParaRPr lang="en-GB" sz="2000">
              <a:ea typeface="+mn-lt"/>
              <a:cs typeface="+mn-lt"/>
            </a:endParaRPr>
          </a:p>
          <a:p>
            <a:pPr algn="just"/>
            <a:r>
              <a:rPr lang="en-GB" sz="2000">
                <a:latin typeface="Arial"/>
                <a:cs typeface="Arial"/>
              </a:rPr>
              <a:t>Eventually the government apologised for their actions which were harming the Windrush Generation and promised that they would help anyone who was affected. </a:t>
            </a:r>
            <a:endParaRPr lang="en-GB" sz="2000">
              <a:latin typeface="Arial"/>
              <a:ea typeface="+mn-lt"/>
              <a:cs typeface="Arial"/>
            </a:endParaRPr>
          </a:p>
          <a:p>
            <a:pPr algn="just"/>
            <a:endParaRPr lang="en-GB" sz="2000">
              <a:ea typeface="+mn-lt"/>
              <a:cs typeface="+mn-lt"/>
            </a:endParaRPr>
          </a:p>
          <a:p>
            <a:pPr algn="just"/>
            <a:r>
              <a:rPr lang="en-GB" sz="2000">
                <a:latin typeface="Arial"/>
                <a:cs typeface="Arial"/>
              </a:rPr>
              <a:t>As part of this promise, the government wanted to make sure they were properly celebrating the Windrush Generation for the all the contribution they had made to Britain, so a National Windrush Day was created. This would be on the 22nd June each year.  </a:t>
            </a:r>
          </a:p>
        </p:txBody>
      </p:sp>
      <p:pic>
        <p:nvPicPr>
          <p:cNvPr id="3" name="Picture 5" descr="A picture containing icon&#10;&#10;Description automatically generated">
            <a:extLst>
              <a:ext uri="{FF2B5EF4-FFF2-40B4-BE49-F238E27FC236}">
                <a16:creationId xmlns:a16="http://schemas.microsoft.com/office/drawing/2014/main" id="{594F0B4C-61E1-4345-96ED-EB64ABC1924F}"/>
              </a:ext>
            </a:extLst>
          </p:cNvPr>
          <p:cNvPicPr>
            <a:picLocks noChangeAspect="1"/>
          </p:cNvPicPr>
          <p:nvPr/>
        </p:nvPicPr>
        <p:blipFill>
          <a:blip r:embed="rId2"/>
          <a:stretch>
            <a:fillRect/>
          </a:stretch>
        </p:blipFill>
        <p:spPr>
          <a:xfrm>
            <a:off x="1" y="4032751"/>
            <a:ext cx="12226634" cy="2824173"/>
          </a:xfrm>
          <a:prstGeom prst="rect">
            <a:avLst/>
          </a:prstGeom>
        </p:spPr>
      </p:pic>
    </p:spTree>
    <p:extLst>
      <p:ext uri="{BB962C8B-B14F-4D97-AF65-F5344CB8AC3E}">
        <p14:creationId xmlns:p14="http://schemas.microsoft.com/office/powerpoint/2010/main" val="54567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ur artists shortlisted for Waterloo Station's Windrush Monument [3 May  2021]">
            <a:extLst>
              <a:ext uri="{FF2B5EF4-FFF2-40B4-BE49-F238E27FC236}">
                <a16:creationId xmlns:a16="http://schemas.microsoft.com/office/drawing/2014/main" id="{ED89323B-9FAC-4883-B8E3-4E32908D5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57" b="1179"/>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7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107A29-46CC-46EA-97C9-08156E39C2B7}"/>
              </a:ext>
            </a:extLst>
          </p:cNvPr>
          <p:cNvSpPr txBox="1"/>
          <p:nvPr/>
        </p:nvSpPr>
        <p:spPr>
          <a:xfrm>
            <a:off x="8131562" y="83876"/>
            <a:ext cx="4004029" cy="6517134"/>
          </a:xfrm>
          <a:prstGeom prst="rect">
            <a:avLst/>
          </a:prstGeom>
        </p:spPr>
        <p:txBody>
          <a:bodyPr vert="horz" lIns="91440" tIns="45720" rIns="91440" bIns="45720" rtlCol="0" anchor="t">
            <a:noAutofit/>
          </a:bodyPr>
          <a:lstStyle/>
          <a:p>
            <a:pPr>
              <a:lnSpc>
                <a:spcPct val="90000"/>
              </a:lnSpc>
              <a:spcAft>
                <a:spcPts val="600"/>
              </a:spcAft>
            </a:pPr>
            <a:r>
              <a:rPr lang="en-US" sz="2000">
                <a:latin typeface="Arial"/>
                <a:cs typeface="Arial"/>
              </a:rPr>
              <a:t>Also as part of this celebration, a National Windrush Monument is being created. It will be at Waterloo Station in London to </a:t>
            </a:r>
            <a:r>
              <a:rPr lang="en-US" sz="2000" err="1">
                <a:latin typeface="Arial"/>
                <a:cs typeface="Arial"/>
              </a:rPr>
              <a:t>honour</a:t>
            </a:r>
            <a:r>
              <a:rPr lang="en-US" sz="2000">
                <a:latin typeface="Arial"/>
                <a:cs typeface="Arial"/>
              </a:rPr>
              <a:t> the Windrush Generation. Millions of people pass through Waterloo Station every year and when they see the monument they will be reminded of the incredible impact the Windrush Generation has had on the UK and our British history.</a:t>
            </a:r>
          </a:p>
          <a:p>
            <a:pPr>
              <a:lnSpc>
                <a:spcPct val="90000"/>
              </a:lnSpc>
              <a:spcAft>
                <a:spcPts val="600"/>
              </a:spcAft>
            </a:pPr>
            <a:endParaRPr lang="en-US" sz="2000">
              <a:latin typeface="Arial"/>
              <a:cs typeface="Arial"/>
            </a:endParaRPr>
          </a:p>
          <a:p>
            <a:pPr>
              <a:lnSpc>
                <a:spcPct val="90000"/>
              </a:lnSpc>
              <a:spcAft>
                <a:spcPts val="600"/>
              </a:spcAft>
            </a:pPr>
            <a:r>
              <a:rPr lang="en-US" sz="2000">
                <a:latin typeface="Arial"/>
                <a:cs typeface="Arial"/>
              </a:rPr>
              <a:t>Four artists have been chosen to design what they think the monument should look like and one will be chosen in September.</a:t>
            </a:r>
            <a:endParaRPr lang="en-US"/>
          </a:p>
          <a:p>
            <a:pPr>
              <a:lnSpc>
                <a:spcPct val="90000"/>
              </a:lnSpc>
              <a:spcAft>
                <a:spcPts val="600"/>
              </a:spcAft>
            </a:pPr>
            <a:endParaRPr lang="en-US" sz="2000">
              <a:latin typeface="Arial"/>
              <a:cs typeface="Arial"/>
            </a:endParaRPr>
          </a:p>
          <a:p>
            <a:pPr>
              <a:lnSpc>
                <a:spcPct val="90000"/>
              </a:lnSpc>
              <a:spcAft>
                <a:spcPts val="600"/>
              </a:spcAft>
            </a:pPr>
            <a:r>
              <a:rPr lang="en-US" sz="2000">
                <a:latin typeface="Arial"/>
                <a:cs typeface="Arial"/>
              </a:rPr>
              <a:t>In 2018 the Prime Minister asked Floella to lead the project and she has put together a team who will decide which artist will create the Windrush Monument. </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p>
        </p:txBody>
      </p:sp>
      <p:sp>
        <p:nvSpPr>
          <p:cNvPr id="7" name="TextBox 6">
            <a:extLst>
              <a:ext uri="{FF2B5EF4-FFF2-40B4-BE49-F238E27FC236}">
                <a16:creationId xmlns:a16="http://schemas.microsoft.com/office/drawing/2014/main" id="{BCDF73B1-A052-489E-A1E4-87A7E1DC589B}"/>
              </a:ext>
            </a:extLst>
          </p:cNvPr>
          <p:cNvSpPr txBox="1"/>
          <p:nvPr/>
        </p:nvSpPr>
        <p:spPr>
          <a:xfrm>
            <a:off x="3551758" y="2946812"/>
            <a:ext cx="2499710" cy="923330"/>
          </a:xfrm>
          <a:prstGeom prst="rect">
            <a:avLst/>
          </a:prstGeom>
          <a:solidFill>
            <a:srgbClr val="B4DE86"/>
          </a:solidFill>
        </p:spPr>
        <p:txBody>
          <a:bodyPr wrap="square" lIns="91440" tIns="45720" rIns="91440" bIns="45720" rtlCol="0" anchor="t">
            <a:spAutoFit/>
          </a:bodyPr>
          <a:lstStyle/>
          <a:p>
            <a:pPr>
              <a:spcAft>
                <a:spcPts val="600"/>
              </a:spcAft>
            </a:pPr>
            <a:r>
              <a:rPr lang="en-GB">
                <a:latin typeface="Arial"/>
                <a:cs typeface="Arial"/>
              </a:rPr>
              <a:t>This is where the Windrush monument will be </a:t>
            </a:r>
            <a:endParaRPr lang="en-GB">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C69B8EEB-A3E0-4EB8-BEEE-E24E26BC9E0B}"/>
              </a:ext>
            </a:extLst>
          </p:cNvPr>
          <p:cNvCxnSpPr/>
          <p:nvPr/>
        </p:nvCxnSpPr>
        <p:spPr>
          <a:xfrm flipH="1">
            <a:off x="2716428" y="3668295"/>
            <a:ext cx="721426" cy="499449"/>
          </a:xfrm>
          <a:prstGeom prst="straightConnector1">
            <a:avLst/>
          </a:prstGeom>
          <a:ln w="7302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253C2EA-566E-49A3-A88D-C3C026439FCF}"/>
              </a:ext>
            </a:extLst>
          </p:cNvPr>
          <p:cNvSpPr txBox="1"/>
          <p:nvPr/>
        </p:nvSpPr>
        <p:spPr>
          <a:xfrm>
            <a:off x="3044536" y="5824104"/>
            <a:ext cx="44230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a:t>A monument is a statue or building to celebrate a person, group of people or</a:t>
            </a:r>
            <a:r>
              <a:rPr lang="en-GB">
                <a:ea typeface="+mn-lt"/>
                <a:cs typeface="+mn-lt"/>
              </a:rPr>
              <a:t> an event.  </a:t>
            </a:r>
            <a:endParaRPr lang="en-GB">
              <a:cs typeface="Calibri"/>
            </a:endParaRPr>
          </a:p>
        </p:txBody>
      </p:sp>
    </p:spTree>
    <p:extLst>
      <p:ext uri="{BB962C8B-B14F-4D97-AF65-F5344CB8AC3E}">
        <p14:creationId xmlns:p14="http://schemas.microsoft.com/office/powerpoint/2010/main" val="4115489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5d6eee1b-a322-4f0f-98fd-94c9a12bbbb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FE2CC3396A2B4EA43F71FB20B29CF4" ma:contentTypeVersion="14" ma:contentTypeDescription="Create a new document." ma:contentTypeScope="" ma:versionID="5aa2f3534ef5d76145ab194589e5b62f">
  <xsd:schema xmlns:xsd="http://www.w3.org/2001/XMLSchema" xmlns:xs="http://www.w3.org/2001/XMLSchema" xmlns:p="http://schemas.microsoft.com/office/2006/metadata/properties" xmlns:ns2="5d6eee1b-a322-4f0f-98fd-94c9a12bbbbb" xmlns:ns3="75164ed9-fb82-421b-9e7e-69ef830839fc" targetNamespace="http://schemas.microsoft.com/office/2006/metadata/properties" ma:root="true" ma:fieldsID="7d2e6a76a9185d15108b389365717bee" ns2:_="" ns3:_="">
    <xsd:import namespace="5d6eee1b-a322-4f0f-98fd-94c9a12bbbbb"/>
    <xsd:import namespace="75164ed9-fb82-421b-9e7e-69ef830839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Dat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6eee1b-a322-4f0f-98fd-94c9a12bbb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Date" ma:index="20" nillable="true" ma:displayName="Date" ma:format="DateOnly" ma:internalName="Dat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5164ed9-fb82-421b-9e7e-69ef830839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0E6E9-9151-403D-930D-1D593238529D}">
  <ds:schemaRefs>
    <ds:schemaRef ds:uri="5d6eee1b-a322-4f0f-98fd-94c9a12bbbb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476FD0-856E-4C86-ADE7-409D90A3F9C8}">
  <ds:schemaRefs>
    <ds:schemaRef ds:uri="http://schemas.microsoft.com/sharepoint/v3/contenttype/forms"/>
  </ds:schemaRefs>
</ds:datastoreItem>
</file>

<file path=customXml/itemProps3.xml><?xml version="1.0" encoding="utf-8"?>
<ds:datastoreItem xmlns:ds="http://schemas.openxmlformats.org/officeDocument/2006/customXml" ds:itemID="{EDEE6E9C-3287-4914-B5CD-889331BD0F8E}">
  <ds:schemaRefs>
    <ds:schemaRef ds:uri="5d6eee1b-a322-4f0f-98fd-94c9a12bbbbb"/>
    <ds:schemaRef ds:uri="75164ed9-fb82-421b-9e7e-69ef830839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16</Slides>
  <Notes>12</Notes>
  <HiddenSlides>0</HiddenSlide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Theme</vt:lpstr>
      <vt:lpstr>Office Theme</vt:lpstr>
      <vt:lpstr>Engaging With The Windrush Monument Shortlisted Artists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With The Windrush Monument Shortlisted Artists</dc:title>
  <dc:creator>Olivia Rutherford</dc:creator>
  <cp:revision>12</cp:revision>
  <dcterms:created xsi:type="dcterms:W3CDTF">2021-06-01T10:36:15Z</dcterms:created>
  <dcterms:modified xsi:type="dcterms:W3CDTF">2021-07-21T12:36:58Z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0x010100BDFE2CC3396A2B4EA43F71FB20B29CF4</vt:lpwstr>
  </property>
</Properties>
</file>