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6"/>
  </p:sldMasterIdLst>
  <p:notesMasterIdLst>
    <p:notesMasterId r:id="rId89"/>
  </p:notesMasterIdLst>
  <p:sldIdLst>
    <p:sldId id="256" r:id="rId7"/>
    <p:sldId id="257" r:id="rId8"/>
    <p:sldId id="258" r:id="rId9"/>
    <p:sldId id="259" r:id="rId10"/>
    <p:sldId id="260" r:id="rId11"/>
    <p:sldId id="261" r:id="rId12"/>
    <p:sldId id="262" r:id="rId13"/>
    <p:sldId id="338"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 id="291" r:id="rId43"/>
    <p:sldId id="292" r:id="rId44"/>
    <p:sldId id="293" r:id="rId45"/>
    <p:sldId id="294" r:id="rId46"/>
    <p:sldId id="295" r:id="rId47"/>
    <p:sldId id="296" r:id="rId48"/>
    <p:sldId id="297" r:id="rId49"/>
    <p:sldId id="298" r:id="rId50"/>
    <p:sldId id="299" r:id="rId51"/>
    <p:sldId id="300" r:id="rId52"/>
    <p:sldId id="301" r:id="rId53"/>
    <p:sldId id="302" r:id="rId54"/>
    <p:sldId id="303" r:id="rId55"/>
    <p:sldId id="304" r:id="rId56"/>
    <p:sldId id="305" r:id="rId57"/>
    <p:sldId id="306" r:id="rId58"/>
    <p:sldId id="307" r:id="rId59"/>
    <p:sldId id="308" r:id="rId60"/>
    <p:sldId id="309" r:id="rId61"/>
    <p:sldId id="310" r:id="rId62"/>
    <p:sldId id="311" r:id="rId63"/>
    <p:sldId id="312" r:id="rId64"/>
    <p:sldId id="313" r:id="rId65"/>
    <p:sldId id="314" r:id="rId66"/>
    <p:sldId id="315" r:id="rId67"/>
    <p:sldId id="316" r:id="rId68"/>
    <p:sldId id="317" r:id="rId69"/>
    <p:sldId id="318" r:id="rId70"/>
    <p:sldId id="320" r:id="rId71"/>
    <p:sldId id="321" r:id="rId72"/>
    <p:sldId id="346" r:id="rId73"/>
    <p:sldId id="347" r:id="rId74"/>
    <p:sldId id="348" r:id="rId75"/>
    <p:sldId id="349" r:id="rId76"/>
    <p:sldId id="350" r:id="rId77"/>
    <p:sldId id="351" r:id="rId78"/>
    <p:sldId id="352" r:id="rId79"/>
    <p:sldId id="353" r:id="rId80"/>
    <p:sldId id="354" r:id="rId81"/>
    <p:sldId id="355" r:id="rId82"/>
    <p:sldId id="356" r:id="rId83"/>
    <p:sldId id="357" r:id="rId84"/>
    <p:sldId id="358" r:id="rId85"/>
    <p:sldId id="359" r:id="rId86"/>
    <p:sldId id="360" r:id="rId87"/>
    <p:sldId id="361" r:id="rId88"/>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9AA0A6"/>
          </p15:clr>
        </p15:guide>
        <p15:guide id="2" pos="2880">
          <p15:clr>
            <a:srgbClr val="9AA0A6"/>
          </p15:clr>
        </p15:guide>
        <p15:guide id="3" pos="4535">
          <p15:clr>
            <a:srgbClr val="9AA0A6"/>
          </p15:clr>
        </p15:guide>
      </p15:sldGuideLst>
    </p:ext>
    <p:ext uri="http://customooxmlschemas.google.com/">
      <go:slidesCustomData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xmlns="" r:id="rId90" roundtripDataSignature="AMtx7mjZ3IR3FwnoLii+u6/zrcKmfv32DA=="/>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C58C928-B622-4505-9DD7-8C7F3E2EFC1F}" v="17" dt="2021-03-16T00:42:15.537"/>
  </p1510:revLst>
</p1510:revInfo>
</file>

<file path=ppt/tableStyles.xml><?xml version="1.0" encoding="utf-8"?>
<a:tblStyleLst xmlns:a="http://schemas.openxmlformats.org/drawingml/2006/main" def="{DDB2A56E-1872-4FAA-8D2E-983F07C6FB5A}">
  <a:tblStyle styleId="{DDB2A56E-1872-4FAA-8D2E-983F07C6FB5A}" styleName="Table_0">
    <a:wholeTbl>
      <a:tcTxStyle b="off" i="off">
        <a:font>
          <a:latin typeface="Arial"/>
          <a:ea typeface="Arial"/>
          <a:cs typeface="Arial"/>
        </a:font>
        <a:srgbClr val="000000"/>
      </a:tcTxStyle>
      <a:tcStyle>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 styleId="{48BAAB03-417F-4BE6-9661-97AA3EDF8D7F}" styleName="Table_1">
    <a:wholeTbl>
      <a:tcTxStyle b="off" i="off">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3960" autoAdjust="0"/>
    <p:restoredTop sz="94660"/>
  </p:normalViewPr>
  <p:slideViewPr>
    <p:cSldViewPr snapToGrid="0">
      <p:cViewPr varScale="1">
        <p:scale>
          <a:sx n="74" d="100"/>
          <a:sy n="74" d="100"/>
        </p:scale>
        <p:origin x="39" y="534"/>
      </p:cViewPr>
      <p:guideLst>
        <p:guide orient="horz" pos="1620"/>
        <p:guide pos="2880"/>
        <p:guide pos="453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slide" Target="slides/slide41.xml"/><Relationship Id="rId50" Type="http://schemas.openxmlformats.org/officeDocument/2006/relationships/slide" Target="slides/slide44.xml"/><Relationship Id="rId55" Type="http://schemas.openxmlformats.org/officeDocument/2006/relationships/slide" Target="slides/slide49.xml"/><Relationship Id="rId63" Type="http://schemas.openxmlformats.org/officeDocument/2006/relationships/slide" Target="slides/slide57.xml"/><Relationship Id="rId68" Type="http://schemas.openxmlformats.org/officeDocument/2006/relationships/slide" Target="slides/slide62.xml"/><Relationship Id="rId76" Type="http://schemas.openxmlformats.org/officeDocument/2006/relationships/slide" Target="slides/slide70.xml"/><Relationship Id="rId84" Type="http://schemas.openxmlformats.org/officeDocument/2006/relationships/slide" Target="slides/slide78.xml"/><Relationship Id="rId89" Type="http://schemas.openxmlformats.org/officeDocument/2006/relationships/notesMaster" Target="notesMasters/notesMaster1.xml"/><Relationship Id="rId7" Type="http://schemas.openxmlformats.org/officeDocument/2006/relationships/slide" Target="slides/slide1.xml"/><Relationship Id="rId71" Type="http://schemas.openxmlformats.org/officeDocument/2006/relationships/slide" Target="slides/slide65.xml"/><Relationship Id="rId92"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0.xml"/><Relationship Id="rId29" Type="http://schemas.openxmlformats.org/officeDocument/2006/relationships/slide" Target="slides/slide2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slide" Target="slides/slide39.xml"/><Relationship Id="rId53" Type="http://schemas.openxmlformats.org/officeDocument/2006/relationships/slide" Target="slides/slide47.xml"/><Relationship Id="rId58" Type="http://schemas.openxmlformats.org/officeDocument/2006/relationships/slide" Target="slides/slide52.xml"/><Relationship Id="rId66" Type="http://schemas.openxmlformats.org/officeDocument/2006/relationships/slide" Target="slides/slide60.xml"/><Relationship Id="rId74" Type="http://schemas.openxmlformats.org/officeDocument/2006/relationships/slide" Target="slides/slide68.xml"/><Relationship Id="rId79" Type="http://schemas.openxmlformats.org/officeDocument/2006/relationships/slide" Target="slides/slide73.xml"/><Relationship Id="rId87" Type="http://schemas.openxmlformats.org/officeDocument/2006/relationships/slide" Target="slides/slide81.xml"/><Relationship Id="rId5" Type="http://schemas.openxmlformats.org/officeDocument/2006/relationships/customXml" Target="../customXml/item5.xml"/><Relationship Id="rId61" Type="http://schemas.openxmlformats.org/officeDocument/2006/relationships/slide" Target="slides/slide55.xml"/><Relationship Id="rId82" Type="http://schemas.openxmlformats.org/officeDocument/2006/relationships/slide" Target="slides/slide76.xml"/><Relationship Id="rId90" Type="http://customschemas.google.com/relationships/presentationmetadata" Target="metadata"/><Relationship Id="rId95" Type="http://schemas.microsoft.com/office/2016/11/relationships/changesInfo" Target="changesInfos/changesInfo1.xml"/><Relationship Id="rId19" Type="http://schemas.openxmlformats.org/officeDocument/2006/relationships/slide" Target="slides/slide1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slide" Target="slides/slide42.xml"/><Relationship Id="rId56" Type="http://schemas.openxmlformats.org/officeDocument/2006/relationships/slide" Target="slides/slide50.xml"/><Relationship Id="rId64" Type="http://schemas.openxmlformats.org/officeDocument/2006/relationships/slide" Target="slides/slide58.xml"/><Relationship Id="rId69" Type="http://schemas.openxmlformats.org/officeDocument/2006/relationships/slide" Target="slides/slide63.xml"/><Relationship Id="rId77" Type="http://schemas.openxmlformats.org/officeDocument/2006/relationships/slide" Target="slides/slide71.xml"/><Relationship Id="rId8" Type="http://schemas.openxmlformats.org/officeDocument/2006/relationships/slide" Target="slides/slide2.xml"/><Relationship Id="rId51" Type="http://schemas.openxmlformats.org/officeDocument/2006/relationships/slide" Target="slides/slide45.xml"/><Relationship Id="rId72" Type="http://schemas.openxmlformats.org/officeDocument/2006/relationships/slide" Target="slides/slide66.xml"/><Relationship Id="rId80" Type="http://schemas.openxmlformats.org/officeDocument/2006/relationships/slide" Target="slides/slide74.xml"/><Relationship Id="rId85" Type="http://schemas.openxmlformats.org/officeDocument/2006/relationships/slide" Target="slides/slide79.xml"/><Relationship Id="rId93" Type="http://schemas.openxmlformats.org/officeDocument/2006/relationships/theme" Target="theme/theme1.xml"/><Relationship Id="rId3" Type="http://schemas.openxmlformats.org/officeDocument/2006/relationships/customXml" Target="../customXml/item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slide" Target="slides/slide40.xml"/><Relationship Id="rId59" Type="http://schemas.openxmlformats.org/officeDocument/2006/relationships/slide" Target="slides/slide53.xml"/><Relationship Id="rId67" Type="http://schemas.openxmlformats.org/officeDocument/2006/relationships/slide" Target="slides/slide61.xml"/><Relationship Id="rId20" Type="http://schemas.openxmlformats.org/officeDocument/2006/relationships/slide" Target="slides/slide14.xml"/><Relationship Id="rId41" Type="http://schemas.openxmlformats.org/officeDocument/2006/relationships/slide" Target="slides/slide35.xml"/><Relationship Id="rId54" Type="http://schemas.openxmlformats.org/officeDocument/2006/relationships/slide" Target="slides/slide48.xml"/><Relationship Id="rId62" Type="http://schemas.openxmlformats.org/officeDocument/2006/relationships/slide" Target="slides/slide56.xml"/><Relationship Id="rId70" Type="http://schemas.openxmlformats.org/officeDocument/2006/relationships/slide" Target="slides/slide64.xml"/><Relationship Id="rId75" Type="http://schemas.openxmlformats.org/officeDocument/2006/relationships/slide" Target="slides/slide69.xml"/><Relationship Id="rId83" Type="http://schemas.openxmlformats.org/officeDocument/2006/relationships/slide" Target="slides/slide77.xml"/><Relationship Id="rId88" Type="http://schemas.openxmlformats.org/officeDocument/2006/relationships/slide" Target="slides/slide82.xml"/><Relationship Id="rId91" Type="http://schemas.openxmlformats.org/officeDocument/2006/relationships/presProps" Target="presProps.xml"/><Relationship Id="rId9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Master" Target="slideMasters/slideMaster1.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slide" Target="slides/slide43.xml"/><Relationship Id="rId57" Type="http://schemas.openxmlformats.org/officeDocument/2006/relationships/slide" Target="slides/slide51.xml"/><Relationship Id="rId10" Type="http://schemas.openxmlformats.org/officeDocument/2006/relationships/slide" Target="slides/slide4.xml"/><Relationship Id="rId31" Type="http://schemas.openxmlformats.org/officeDocument/2006/relationships/slide" Target="slides/slide25.xml"/><Relationship Id="rId44" Type="http://schemas.openxmlformats.org/officeDocument/2006/relationships/slide" Target="slides/slide38.xml"/><Relationship Id="rId52" Type="http://schemas.openxmlformats.org/officeDocument/2006/relationships/slide" Target="slides/slide46.xml"/><Relationship Id="rId60" Type="http://schemas.openxmlformats.org/officeDocument/2006/relationships/slide" Target="slides/slide54.xml"/><Relationship Id="rId65" Type="http://schemas.openxmlformats.org/officeDocument/2006/relationships/slide" Target="slides/slide59.xml"/><Relationship Id="rId73" Type="http://schemas.openxmlformats.org/officeDocument/2006/relationships/slide" Target="slides/slide67.xml"/><Relationship Id="rId78" Type="http://schemas.openxmlformats.org/officeDocument/2006/relationships/slide" Target="slides/slide72.xml"/><Relationship Id="rId81" Type="http://schemas.openxmlformats.org/officeDocument/2006/relationships/slide" Target="slides/slide75.xml"/><Relationship Id="rId86" Type="http://schemas.openxmlformats.org/officeDocument/2006/relationships/slide" Target="slides/slide80.xml"/><Relationship Id="rId94"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WSON, Catherine" userId="61639cc2-6d54-462a-b4b0-89c4cc7abcaa" providerId="ADAL" clId="{CC58C928-B622-4505-9DD7-8C7F3E2EFC1F}"/>
    <pc:docChg chg="undo custSel addSld delSld modSld modMainMaster">
      <pc:chgData name="LAWSON, Catherine" userId="61639cc2-6d54-462a-b4b0-89c4cc7abcaa" providerId="ADAL" clId="{CC58C928-B622-4505-9DD7-8C7F3E2EFC1F}" dt="2021-03-16T01:04:54.860" v="395" actId="13244"/>
      <pc:docMkLst>
        <pc:docMk/>
      </pc:docMkLst>
      <pc:sldChg chg="modSp mod">
        <pc:chgData name="LAWSON, Catherine" userId="61639cc2-6d54-462a-b4b0-89c4cc7abcaa" providerId="ADAL" clId="{CC58C928-B622-4505-9DD7-8C7F3E2EFC1F}" dt="2021-03-16T01:04:54.860" v="395" actId="13244"/>
        <pc:sldMkLst>
          <pc:docMk/>
          <pc:sldMk cId="0" sldId="256"/>
        </pc:sldMkLst>
        <pc:spChg chg="mod ord">
          <ac:chgData name="LAWSON, Catherine" userId="61639cc2-6d54-462a-b4b0-89c4cc7abcaa" providerId="ADAL" clId="{CC58C928-B622-4505-9DD7-8C7F3E2EFC1F}" dt="2021-03-16T01:04:28.560" v="386" actId="962"/>
          <ac:spMkLst>
            <pc:docMk/>
            <pc:sldMk cId="0" sldId="256"/>
            <ac:spMk id="54" creationId="{00000000-0000-0000-0000-000000000000}"/>
          </ac:spMkLst>
        </pc:spChg>
        <pc:spChg chg="mod">
          <ac:chgData name="LAWSON, Catherine" userId="61639cc2-6d54-462a-b4b0-89c4cc7abcaa" providerId="ADAL" clId="{CC58C928-B622-4505-9DD7-8C7F3E2EFC1F}" dt="2021-03-16T01:04:32.412" v="390" actId="962"/>
          <ac:spMkLst>
            <pc:docMk/>
            <pc:sldMk cId="0" sldId="256"/>
            <ac:spMk id="55" creationId="{00000000-0000-0000-0000-000000000000}"/>
          </ac:spMkLst>
        </pc:spChg>
        <pc:spChg chg="mod ord">
          <ac:chgData name="LAWSON, Catherine" userId="61639cc2-6d54-462a-b4b0-89c4cc7abcaa" providerId="ADAL" clId="{CC58C928-B622-4505-9DD7-8C7F3E2EFC1F}" dt="2021-03-16T01:04:33.204" v="391" actId="962"/>
          <ac:spMkLst>
            <pc:docMk/>
            <pc:sldMk cId="0" sldId="256"/>
            <ac:spMk id="56" creationId="{00000000-0000-0000-0000-000000000000}"/>
          </ac:spMkLst>
        </pc:spChg>
        <pc:spChg chg="mod">
          <ac:chgData name="LAWSON, Catherine" userId="61639cc2-6d54-462a-b4b0-89c4cc7abcaa" providerId="ADAL" clId="{CC58C928-B622-4505-9DD7-8C7F3E2EFC1F}" dt="2021-03-16T01:04:31.281" v="389" actId="962"/>
          <ac:spMkLst>
            <pc:docMk/>
            <pc:sldMk cId="0" sldId="256"/>
            <ac:spMk id="57" creationId="{00000000-0000-0000-0000-000000000000}"/>
          </ac:spMkLst>
        </pc:spChg>
        <pc:spChg chg="mod ord">
          <ac:chgData name="LAWSON, Catherine" userId="61639cc2-6d54-462a-b4b0-89c4cc7abcaa" providerId="ADAL" clId="{CC58C928-B622-4505-9DD7-8C7F3E2EFC1F}" dt="2021-03-16T01:04:29.264" v="387" actId="962"/>
          <ac:spMkLst>
            <pc:docMk/>
            <pc:sldMk cId="0" sldId="256"/>
            <ac:spMk id="58" creationId="{00000000-0000-0000-0000-000000000000}"/>
          </ac:spMkLst>
        </pc:spChg>
        <pc:spChg chg="mod">
          <ac:chgData name="LAWSON, Catherine" userId="61639cc2-6d54-462a-b4b0-89c4cc7abcaa" providerId="ADAL" clId="{CC58C928-B622-4505-9DD7-8C7F3E2EFC1F}" dt="2021-03-16T01:04:30.139" v="388" actId="962"/>
          <ac:spMkLst>
            <pc:docMk/>
            <pc:sldMk cId="0" sldId="256"/>
            <ac:spMk id="59" creationId="{00000000-0000-0000-0000-000000000000}"/>
          </ac:spMkLst>
        </pc:spChg>
        <pc:spChg chg="mod ord">
          <ac:chgData name="LAWSON, Catherine" userId="61639cc2-6d54-462a-b4b0-89c4cc7abcaa" providerId="ADAL" clId="{CC58C928-B622-4505-9DD7-8C7F3E2EFC1F}" dt="2021-03-16T01:04:54.860" v="395" actId="13244"/>
          <ac:spMkLst>
            <pc:docMk/>
            <pc:sldMk cId="0" sldId="256"/>
            <ac:spMk id="60" creationId="{00000000-0000-0000-0000-000000000000}"/>
          </ac:spMkLst>
        </pc:spChg>
        <pc:spChg chg="mod ord">
          <ac:chgData name="LAWSON, Catherine" userId="61639cc2-6d54-462a-b4b0-89c4cc7abcaa" providerId="ADAL" clId="{CC58C928-B622-4505-9DD7-8C7F3E2EFC1F}" dt="2021-03-16T01:04:44.815" v="394" actId="962"/>
          <ac:spMkLst>
            <pc:docMk/>
            <pc:sldMk cId="0" sldId="256"/>
            <ac:spMk id="61" creationId="{00000000-0000-0000-0000-000000000000}"/>
          </ac:spMkLst>
        </pc:spChg>
      </pc:sldChg>
      <pc:sldChg chg="addSp delSp modSp mod">
        <pc:chgData name="LAWSON, Catherine" userId="61639cc2-6d54-462a-b4b0-89c4cc7abcaa" providerId="ADAL" clId="{CC58C928-B622-4505-9DD7-8C7F3E2EFC1F}" dt="2021-03-16T01:03:15.209" v="373" actId="13244"/>
        <pc:sldMkLst>
          <pc:docMk/>
          <pc:sldMk cId="0" sldId="257"/>
        </pc:sldMkLst>
        <pc:spChg chg="add mod">
          <ac:chgData name="LAWSON, Catherine" userId="61639cc2-6d54-462a-b4b0-89c4cc7abcaa" providerId="ADAL" clId="{CC58C928-B622-4505-9DD7-8C7F3E2EFC1F}" dt="2021-03-16T00:39:50.210" v="94" actId="2710"/>
          <ac:spMkLst>
            <pc:docMk/>
            <pc:sldMk cId="0" sldId="257"/>
            <ac:spMk id="2" creationId="{C4366809-FDBB-44AB-AFA6-FD663D56A3C7}"/>
          </ac:spMkLst>
        </pc:spChg>
        <pc:spChg chg="mod">
          <ac:chgData name="LAWSON, Catherine" userId="61639cc2-6d54-462a-b4b0-89c4cc7abcaa" providerId="ADAL" clId="{CC58C928-B622-4505-9DD7-8C7F3E2EFC1F}" dt="2021-03-16T00:38:26.881" v="63" actId="207"/>
          <ac:spMkLst>
            <pc:docMk/>
            <pc:sldMk cId="0" sldId="257"/>
            <ac:spMk id="66" creationId="{00000000-0000-0000-0000-000000000000}"/>
          </ac:spMkLst>
        </pc:spChg>
        <pc:spChg chg="ord">
          <ac:chgData name="LAWSON, Catherine" userId="61639cc2-6d54-462a-b4b0-89c4cc7abcaa" providerId="ADAL" clId="{CC58C928-B622-4505-9DD7-8C7F3E2EFC1F}" dt="2021-03-16T01:03:15.209" v="373" actId="13244"/>
          <ac:spMkLst>
            <pc:docMk/>
            <pc:sldMk cId="0" sldId="257"/>
            <ac:spMk id="68" creationId="{00000000-0000-0000-0000-000000000000}"/>
          </ac:spMkLst>
        </pc:spChg>
        <pc:graphicFrameChg chg="del mod">
          <ac:chgData name="LAWSON, Catherine" userId="61639cc2-6d54-462a-b4b0-89c4cc7abcaa" providerId="ADAL" clId="{CC58C928-B622-4505-9DD7-8C7F3E2EFC1F}" dt="2021-03-16T00:38:57.464" v="69" actId="478"/>
          <ac:graphicFrameMkLst>
            <pc:docMk/>
            <pc:sldMk cId="0" sldId="257"/>
            <ac:graphicFrameMk id="67" creationId="{00000000-0000-0000-0000-000000000000}"/>
          </ac:graphicFrameMkLst>
        </pc:graphicFrameChg>
      </pc:sldChg>
      <pc:sldChg chg="modSp mod">
        <pc:chgData name="LAWSON, Catherine" userId="61639cc2-6d54-462a-b4b0-89c4cc7abcaa" providerId="ADAL" clId="{CC58C928-B622-4505-9DD7-8C7F3E2EFC1F}" dt="2021-03-16T00:42:40.613" v="124" actId="1076"/>
        <pc:sldMkLst>
          <pc:docMk/>
          <pc:sldMk cId="0" sldId="258"/>
        </pc:sldMkLst>
        <pc:spChg chg="mod">
          <ac:chgData name="LAWSON, Catherine" userId="61639cc2-6d54-462a-b4b0-89c4cc7abcaa" providerId="ADAL" clId="{CC58C928-B622-4505-9DD7-8C7F3E2EFC1F}" dt="2021-03-16T00:40:26.042" v="102" actId="207"/>
          <ac:spMkLst>
            <pc:docMk/>
            <pc:sldMk cId="0" sldId="258"/>
            <ac:spMk id="73" creationId="{00000000-0000-0000-0000-000000000000}"/>
          </ac:spMkLst>
        </pc:spChg>
        <pc:spChg chg="mod">
          <ac:chgData name="LAWSON, Catherine" userId="61639cc2-6d54-462a-b4b0-89c4cc7abcaa" providerId="ADAL" clId="{CC58C928-B622-4505-9DD7-8C7F3E2EFC1F}" dt="2021-03-16T00:40:19.770" v="101" actId="12"/>
          <ac:spMkLst>
            <pc:docMk/>
            <pc:sldMk cId="0" sldId="258"/>
            <ac:spMk id="74" creationId="{00000000-0000-0000-0000-000000000000}"/>
          </ac:spMkLst>
        </pc:spChg>
        <pc:spChg chg="mod">
          <ac:chgData name="LAWSON, Catherine" userId="61639cc2-6d54-462a-b4b0-89c4cc7abcaa" providerId="ADAL" clId="{CC58C928-B622-4505-9DD7-8C7F3E2EFC1F}" dt="2021-03-16T00:42:40.613" v="124" actId="1076"/>
          <ac:spMkLst>
            <pc:docMk/>
            <pc:sldMk cId="0" sldId="258"/>
            <ac:spMk id="75" creationId="{00000000-0000-0000-0000-000000000000}"/>
          </ac:spMkLst>
        </pc:spChg>
      </pc:sldChg>
      <pc:sldChg chg="modSp mod">
        <pc:chgData name="LAWSON, Catherine" userId="61639cc2-6d54-462a-b4b0-89c4cc7abcaa" providerId="ADAL" clId="{CC58C928-B622-4505-9DD7-8C7F3E2EFC1F}" dt="2021-03-16T00:42:47.260" v="125" actId="1076"/>
        <pc:sldMkLst>
          <pc:docMk/>
          <pc:sldMk cId="0" sldId="259"/>
        </pc:sldMkLst>
        <pc:spChg chg="mod">
          <ac:chgData name="LAWSON, Catherine" userId="61639cc2-6d54-462a-b4b0-89c4cc7abcaa" providerId="ADAL" clId="{CC58C928-B622-4505-9DD7-8C7F3E2EFC1F}" dt="2021-03-16T00:40:35.684" v="103" actId="207"/>
          <ac:spMkLst>
            <pc:docMk/>
            <pc:sldMk cId="0" sldId="259"/>
            <ac:spMk id="80" creationId="{00000000-0000-0000-0000-000000000000}"/>
          </ac:spMkLst>
        </pc:spChg>
        <pc:spChg chg="mod">
          <ac:chgData name="LAWSON, Catherine" userId="61639cc2-6d54-462a-b4b0-89c4cc7abcaa" providerId="ADAL" clId="{CC58C928-B622-4505-9DD7-8C7F3E2EFC1F}" dt="2021-03-16T00:41:14.910" v="110" actId="207"/>
          <ac:spMkLst>
            <pc:docMk/>
            <pc:sldMk cId="0" sldId="259"/>
            <ac:spMk id="81" creationId="{00000000-0000-0000-0000-000000000000}"/>
          </ac:spMkLst>
        </pc:spChg>
        <pc:spChg chg="mod">
          <ac:chgData name="LAWSON, Catherine" userId="61639cc2-6d54-462a-b4b0-89c4cc7abcaa" providerId="ADAL" clId="{CC58C928-B622-4505-9DD7-8C7F3E2EFC1F}" dt="2021-03-16T00:42:47.260" v="125" actId="1076"/>
          <ac:spMkLst>
            <pc:docMk/>
            <pc:sldMk cId="0" sldId="259"/>
            <ac:spMk id="82" creationId="{00000000-0000-0000-0000-000000000000}"/>
          </ac:spMkLst>
        </pc:spChg>
      </pc:sldChg>
      <pc:sldChg chg="modSp mod">
        <pc:chgData name="LAWSON, Catherine" userId="61639cc2-6d54-462a-b4b0-89c4cc7abcaa" providerId="ADAL" clId="{CC58C928-B622-4505-9DD7-8C7F3E2EFC1F}" dt="2021-03-16T00:42:52.873" v="126" actId="1076"/>
        <pc:sldMkLst>
          <pc:docMk/>
          <pc:sldMk cId="0" sldId="260"/>
        </pc:sldMkLst>
        <pc:spChg chg="mod">
          <ac:chgData name="LAWSON, Catherine" userId="61639cc2-6d54-462a-b4b0-89c4cc7abcaa" providerId="ADAL" clId="{CC58C928-B622-4505-9DD7-8C7F3E2EFC1F}" dt="2021-03-16T00:42:27.584" v="122" actId="207"/>
          <ac:spMkLst>
            <pc:docMk/>
            <pc:sldMk cId="0" sldId="260"/>
            <ac:spMk id="88" creationId="{00000000-0000-0000-0000-000000000000}"/>
          </ac:spMkLst>
        </pc:spChg>
        <pc:spChg chg="mod">
          <ac:chgData name="LAWSON, Catherine" userId="61639cc2-6d54-462a-b4b0-89c4cc7abcaa" providerId="ADAL" clId="{CC58C928-B622-4505-9DD7-8C7F3E2EFC1F}" dt="2021-03-16T00:42:52.873" v="126" actId="1076"/>
          <ac:spMkLst>
            <pc:docMk/>
            <pc:sldMk cId="0" sldId="260"/>
            <ac:spMk id="89" creationId="{00000000-0000-0000-0000-000000000000}"/>
          </ac:spMkLst>
        </pc:spChg>
      </pc:sldChg>
      <pc:sldChg chg="modSp mod">
        <pc:chgData name="LAWSON, Catherine" userId="61639cc2-6d54-462a-b4b0-89c4cc7abcaa" providerId="ADAL" clId="{CC58C928-B622-4505-9DD7-8C7F3E2EFC1F}" dt="2021-03-16T00:44:02.130" v="137" actId="207"/>
        <pc:sldMkLst>
          <pc:docMk/>
          <pc:sldMk cId="0" sldId="261"/>
        </pc:sldMkLst>
        <pc:spChg chg="mod">
          <ac:chgData name="LAWSON, Catherine" userId="61639cc2-6d54-462a-b4b0-89c4cc7abcaa" providerId="ADAL" clId="{CC58C928-B622-4505-9DD7-8C7F3E2EFC1F}" dt="2021-03-16T00:43:22.416" v="129" actId="207"/>
          <ac:spMkLst>
            <pc:docMk/>
            <pc:sldMk cId="0" sldId="261"/>
            <ac:spMk id="94" creationId="{00000000-0000-0000-0000-000000000000}"/>
          </ac:spMkLst>
        </pc:spChg>
        <pc:spChg chg="mod">
          <ac:chgData name="LAWSON, Catherine" userId="61639cc2-6d54-462a-b4b0-89c4cc7abcaa" providerId="ADAL" clId="{CC58C928-B622-4505-9DD7-8C7F3E2EFC1F}" dt="2021-03-16T00:44:02.130" v="137" actId="207"/>
          <ac:spMkLst>
            <pc:docMk/>
            <pc:sldMk cId="0" sldId="261"/>
            <ac:spMk id="95" creationId="{00000000-0000-0000-0000-000000000000}"/>
          </ac:spMkLst>
        </pc:spChg>
        <pc:spChg chg="mod">
          <ac:chgData name="LAWSON, Catherine" userId="61639cc2-6d54-462a-b4b0-89c4cc7abcaa" providerId="ADAL" clId="{CC58C928-B622-4505-9DD7-8C7F3E2EFC1F}" dt="2021-03-16T00:43:03.433" v="127" actId="1076"/>
          <ac:spMkLst>
            <pc:docMk/>
            <pc:sldMk cId="0" sldId="261"/>
            <ac:spMk id="96" creationId="{00000000-0000-0000-0000-000000000000}"/>
          </ac:spMkLst>
        </pc:spChg>
      </pc:sldChg>
      <pc:sldChg chg="modSp mod">
        <pc:chgData name="LAWSON, Catherine" userId="61639cc2-6d54-462a-b4b0-89c4cc7abcaa" providerId="ADAL" clId="{CC58C928-B622-4505-9DD7-8C7F3E2EFC1F}" dt="2021-03-16T00:44:13.198" v="140" actId="208"/>
        <pc:sldMkLst>
          <pc:docMk/>
          <pc:sldMk cId="0" sldId="262"/>
        </pc:sldMkLst>
        <pc:spChg chg="mod">
          <ac:chgData name="LAWSON, Catherine" userId="61639cc2-6d54-462a-b4b0-89c4cc7abcaa" providerId="ADAL" clId="{CC58C928-B622-4505-9DD7-8C7F3E2EFC1F}" dt="2021-03-16T00:44:13.198" v="140" actId="208"/>
          <ac:spMkLst>
            <pc:docMk/>
            <pc:sldMk cId="0" sldId="262"/>
            <ac:spMk id="101" creationId="{00000000-0000-0000-0000-000000000000}"/>
          </ac:spMkLst>
        </pc:spChg>
        <pc:spChg chg="mod">
          <ac:chgData name="LAWSON, Catherine" userId="61639cc2-6d54-462a-b4b0-89c4cc7abcaa" providerId="ADAL" clId="{CC58C928-B622-4505-9DD7-8C7F3E2EFC1F}" dt="2021-03-16T00:44:06.902" v="138" actId="1076"/>
          <ac:spMkLst>
            <pc:docMk/>
            <pc:sldMk cId="0" sldId="262"/>
            <ac:spMk id="102" creationId="{00000000-0000-0000-0000-000000000000}"/>
          </ac:spMkLst>
        </pc:spChg>
      </pc:sldChg>
      <pc:sldChg chg="modSp mod">
        <pc:chgData name="LAWSON, Catherine" userId="61639cc2-6d54-462a-b4b0-89c4cc7abcaa" providerId="ADAL" clId="{CC58C928-B622-4505-9DD7-8C7F3E2EFC1F}" dt="2021-03-16T00:44:32.370" v="143" actId="1076"/>
        <pc:sldMkLst>
          <pc:docMk/>
          <pc:sldMk cId="0" sldId="263"/>
        </pc:sldMkLst>
        <pc:spChg chg="mod">
          <ac:chgData name="LAWSON, Catherine" userId="61639cc2-6d54-462a-b4b0-89c4cc7abcaa" providerId="ADAL" clId="{CC58C928-B622-4505-9DD7-8C7F3E2EFC1F}" dt="2021-03-16T00:44:27.849" v="142" actId="207"/>
          <ac:spMkLst>
            <pc:docMk/>
            <pc:sldMk cId="0" sldId="263"/>
            <ac:spMk id="107" creationId="{00000000-0000-0000-0000-000000000000}"/>
          </ac:spMkLst>
        </pc:spChg>
        <pc:spChg chg="mod">
          <ac:chgData name="LAWSON, Catherine" userId="61639cc2-6d54-462a-b4b0-89c4cc7abcaa" providerId="ADAL" clId="{CC58C928-B622-4505-9DD7-8C7F3E2EFC1F}" dt="2021-03-16T00:44:32.370" v="143" actId="1076"/>
          <ac:spMkLst>
            <pc:docMk/>
            <pc:sldMk cId="0" sldId="263"/>
            <ac:spMk id="109" creationId="{00000000-0000-0000-0000-000000000000}"/>
          </ac:spMkLst>
        </pc:spChg>
      </pc:sldChg>
      <pc:sldChg chg="modSp mod">
        <pc:chgData name="LAWSON, Catherine" userId="61639cc2-6d54-462a-b4b0-89c4cc7abcaa" providerId="ADAL" clId="{CC58C928-B622-4505-9DD7-8C7F3E2EFC1F}" dt="2021-03-16T00:44:44.116" v="145" actId="1076"/>
        <pc:sldMkLst>
          <pc:docMk/>
          <pc:sldMk cId="0" sldId="264"/>
        </pc:sldMkLst>
        <pc:spChg chg="mod">
          <ac:chgData name="LAWSON, Catherine" userId="61639cc2-6d54-462a-b4b0-89c4cc7abcaa" providerId="ADAL" clId="{CC58C928-B622-4505-9DD7-8C7F3E2EFC1F}" dt="2021-03-16T00:44:40.703" v="144" actId="207"/>
          <ac:spMkLst>
            <pc:docMk/>
            <pc:sldMk cId="0" sldId="264"/>
            <ac:spMk id="114" creationId="{00000000-0000-0000-0000-000000000000}"/>
          </ac:spMkLst>
        </pc:spChg>
        <pc:spChg chg="mod">
          <ac:chgData name="LAWSON, Catherine" userId="61639cc2-6d54-462a-b4b0-89c4cc7abcaa" providerId="ADAL" clId="{CC58C928-B622-4505-9DD7-8C7F3E2EFC1F}" dt="2021-03-16T00:44:44.116" v="145" actId="1076"/>
          <ac:spMkLst>
            <pc:docMk/>
            <pc:sldMk cId="0" sldId="264"/>
            <ac:spMk id="116" creationId="{00000000-0000-0000-0000-000000000000}"/>
          </ac:spMkLst>
        </pc:spChg>
      </pc:sldChg>
      <pc:sldChg chg="modSp mod">
        <pc:chgData name="LAWSON, Catherine" userId="61639cc2-6d54-462a-b4b0-89c4cc7abcaa" providerId="ADAL" clId="{CC58C928-B622-4505-9DD7-8C7F3E2EFC1F}" dt="2021-03-16T00:44:55.530" v="147" actId="1076"/>
        <pc:sldMkLst>
          <pc:docMk/>
          <pc:sldMk cId="0" sldId="265"/>
        </pc:sldMkLst>
        <pc:spChg chg="mod">
          <ac:chgData name="LAWSON, Catherine" userId="61639cc2-6d54-462a-b4b0-89c4cc7abcaa" providerId="ADAL" clId="{CC58C928-B622-4505-9DD7-8C7F3E2EFC1F}" dt="2021-03-16T00:44:50.943" v="146" actId="207"/>
          <ac:spMkLst>
            <pc:docMk/>
            <pc:sldMk cId="0" sldId="265"/>
            <ac:spMk id="121" creationId="{00000000-0000-0000-0000-000000000000}"/>
          </ac:spMkLst>
        </pc:spChg>
        <pc:spChg chg="mod">
          <ac:chgData name="LAWSON, Catherine" userId="61639cc2-6d54-462a-b4b0-89c4cc7abcaa" providerId="ADAL" clId="{CC58C928-B622-4505-9DD7-8C7F3E2EFC1F}" dt="2021-03-16T00:44:55.530" v="147" actId="1076"/>
          <ac:spMkLst>
            <pc:docMk/>
            <pc:sldMk cId="0" sldId="265"/>
            <ac:spMk id="123" creationId="{00000000-0000-0000-0000-000000000000}"/>
          </ac:spMkLst>
        </pc:spChg>
      </pc:sldChg>
      <pc:sldChg chg="modSp mod">
        <pc:chgData name="LAWSON, Catherine" userId="61639cc2-6d54-462a-b4b0-89c4cc7abcaa" providerId="ADAL" clId="{CC58C928-B622-4505-9DD7-8C7F3E2EFC1F}" dt="2021-03-16T00:45:09.424" v="149" actId="1076"/>
        <pc:sldMkLst>
          <pc:docMk/>
          <pc:sldMk cId="0" sldId="266"/>
        </pc:sldMkLst>
        <pc:spChg chg="mod">
          <ac:chgData name="LAWSON, Catherine" userId="61639cc2-6d54-462a-b4b0-89c4cc7abcaa" providerId="ADAL" clId="{CC58C928-B622-4505-9DD7-8C7F3E2EFC1F}" dt="2021-03-16T00:45:04.851" v="148" actId="207"/>
          <ac:spMkLst>
            <pc:docMk/>
            <pc:sldMk cId="0" sldId="266"/>
            <ac:spMk id="128" creationId="{00000000-0000-0000-0000-000000000000}"/>
          </ac:spMkLst>
        </pc:spChg>
        <pc:spChg chg="mod">
          <ac:chgData name="LAWSON, Catherine" userId="61639cc2-6d54-462a-b4b0-89c4cc7abcaa" providerId="ADAL" clId="{CC58C928-B622-4505-9DD7-8C7F3E2EFC1F}" dt="2021-03-16T00:45:09.424" v="149" actId="1076"/>
          <ac:spMkLst>
            <pc:docMk/>
            <pc:sldMk cId="0" sldId="266"/>
            <ac:spMk id="130" creationId="{00000000-0000-0000-0000-000000000000}"/>
          </ac:spMkLst>
        </pc:spChg>
      </pc:sldChg>
      <pc:sldChg chg="modSp mod">
        <pc:chgData name="LAWSON, Catherine" userId="61639cc2-6d54-462a-b4b0-89c4cc7abcaa" providerId="ADAL" clId="{CC58C928-B622-4505-9DD7-8C7F3E2EFC1F}" dt="2021-03-16T00:45:20.717" v="151" actId="1076"/>
        <pc:sldMkLst>
          <pc:docMk/>
          <pc:sldMk cId="0" sldId="267"/>
        </pc:sldMkLst>
        <pc:spChg chg="mod">
          <ac:chgData name="LAWSON, Catherine" userId="61639cc2-6d54-462a-b4b0-89c4cc7abcaa" providerId="ADAL" clId="{CC58C928-B622-4505-9DD7-8C7F3E2EFC1F}" dt="2021-03-16T00:45:17.310" v="150" actId="207"/>
          <ac:spMkLst>
            <pc:docMk/>
            <pc:sldMk cId="0" sldId="267"/>
            <ac:spMk id="135" creationId="{00000000-0000-0000-0000-000000000000}"/>
          </ac:spMkLst>
        </pc:spChg>
        <pc:spChg chg="mod">
          <ac:chgData name="LAWSON, Catherine" userId="61639cc2-6d54-462a-b4b0-89c4cc7abcaa" providerId="ADAL" clId="{CC58C928-B622-4505-9DD7-8C7F3E2EFC1F}" dt="2021-03-16T00:45:20.717" v="151" actId="1076"/>
          <ac:spMkLst>
            <pc:docMk/>
            <pc:sldMk cId="0" sldId="267"/>
            <ac:spMk id="137" creationId="{00000000-0000-0000-0000-000000000000}"/>
          </ac:spMkLst>
        </pc:spChg>
      </pc:sldChg>
      <pc:sldChg chg="modSp mod">
        <pc:chgData name="LAWSON, Catherine" userId="61639cc2-6d54-462a-b4b0-89c4cc7abcaa" providerId="ADAL" clId="{CC58C928-B622-4505-9DD7-8C7F3E2EFC1F}" dt="2021-03-16T00:45:32.841" v="154" actId="208"/>
        <pc:sldMkLst>
          <pc:docMk/>
          <pc:sldMk cId="0" sldId="268"/>
        </pc:sldMkLst>
        <pc:spChg chg="mod">
          <ac:chgData name="LAWSON, Catherine" userId="61639cc2-6d54-462a-b4b0-89c4cc7abcaa" providerId="ADAL" clId="{CC58C928-B622-4505-9DD7-8C7F3E2EFC1F}" dt="2021-03-16T00:45:32.841" v="154" actId="208"/>
          <ac:spMkLst>
            <pc:docMk/>
            <pc:sldMk cId="0" sldId="268"/>
            <ac:spMk id="142" creationId="{00000000-0000-0000-0000-000000000000}"/>
          </ac:spMkLst>
        </pc:spChg>
        <pc:spChg chg="mod">
          <ac:chgData name="LAWSON, Catherine" userId="61639cc2-6d54-462a-b4b0-89c4cc7abcaa" providerId="ADAL" clId="{CC58C928-B622-4505-9DD7-8C7F3E2EFC1F}" dt="2021-03-16T00:45:28.572" v="152" actId="1076"/>
          <ac:spMkLst>
            <pc:docMk/>
            <pc:sldMk cId="0" sldId="268"/>
            <ac:spMk id="143" creationId="{00000000-0000-0000-0000-000000000000}"/>
          </ac:spMkLst>
        </pc:spChg>
      </pc:sldChg>
      <pc:sldChg chg="modSp mod">
        <pc:chgData name="LAWSON, Catherine" userId="61639cc2-6d54-462a-b4b0-89c4cc7abcaa" providerId="ADAL" clId="{CC58C928-B622-4505-9DD7-8C7F3E2EFC1F}" dt="2021-03-16T00:45:45.667" v="156" actId="1076"/>
        <pc:sldMkLst>
          <pc:docMk/>
          <pc:sldMk cId="0" sldId="269"/>
        </pc:sldMkLst>
        <pc:spChg chg="mod">
          <ac:chgData name="LAWSON, Catherine" userId="61639cc2-6d54-462a-b4b0-89c4cc7abcaa" providerId="ADAL" clId="{CC58C928-B622-4505-9DD7-8C7F3E2EFC1F}" dt="2021-03-16T00:45:40.248" v="155" actId="207"/>
          <ac:spMkLst>
            <pc:docMk/>
            <pc:sldMk cId="0" sldId="269"/>
            <ac:spMk id="148" creationId="{00000000-0000-0000-0000-000000000000}"/>
          </ac:spMkLst>
        </pc:spChg>
        <pc:spChg chg="mod">
          <ac:chgData name="LAWSON, Catherine" userId="61639cc2-6d54-462a-b4b0-89c4cc7abcaa" providerId="ADAL" clId="{CC58C928-B622-4505-9DD7-8C7F3E2EFC1F}" dt="2021-03-16T00:45:45.667" v="156" actId="1076"/>
          <ac:spMkLst>
            <pc:docMk/>
            <pc:sldMk cId="0" sldId="269"/>
            <ac:spMk id="150" creationId="{00000000-0000-0000-0000-000000000000}"/>
          </ac:spMkLst>
        </pc:spChg>
      </pc:sldChg>
      <pc:sldChg chg="modSp mod">
        <pc:chgData name="LAWSON, Catherine" userId="61639cc2-6d54-462a-b4b0-89c4cc7abcaa" providerId="ADAL" clId="{CC58C928-B622-4505-9DD7-8C7F3E2EFC1F}" dt="2021-03-16T00:45:55.104" v="159" actId="207"/>
        <pc:sldMkLst>
          <pc:docMk/>
          <pc:sldMk cId="0" sldId="270"/>
        </pc:sldMkLst>
        <pc:spChg chg="mod">
          <ac:chgData name="LAWSON, Catherine" userId="61639cc2-6d54-462a-b4b0-89c4cc7abcaa" providerId="ADAL" clId="{CC58C928-B622-4505-9DD7-8C7F3E2EFC1F}" dt="2021-03-16T00:45:55.104" v="159" actId="207"/>
          <ac:spMkLst>
            <pc:docMk/>
            <pc:sldMk cId="0" sldId="270"/>
            <ac:spMk id="155" creationId="{00000000-0000-0000-0000-000000000000}"/>
          </ac:spMkLst>
        </pc:spChg>
        <pc:spChg chg="mod">
          <ac:chgData name="LAWSON, Catherine" userId="61639cc2-6d54-462a-b4b0-89c4cc7abcaa" providerId="ADAL" clId="{CC58C928-B622-4505-9DD7-8C7F3E2EFC1F}" dt="2021-03-16T00:45:51.250" v="157" actId="1076"/>
          <ac:spMkLst>
            <pc:docMk/>
            <pc:sldMk cId="0" sldId="270"/>
            <ac:spMk id="156" creationId="{00000000-0000-0000-0000-000000000000}"/>
          </ac:spMkLst>
        </pc:spChg>
      </pc:sldChg>
      <pc:sldChg chg="modSp mod">
        <pc:chgData name="LAWSON, Catherine" userId="61639cc2-6d54-462a-b4b0-89c4cc7abcaa" providerId="ADAL" clId="{CC58C928-B622-4505-9DD7-8C7F3E2EFC1F}" dt="2021-03-16T01:03:23.879" v="374" actId="13244"/>
        <pc:sldMkLst>
          <pc:docMk/>
          <pc:sldMk cId="0" sldId="271"/>
        </pc:sldMkLst>
        <pc:spChg chg="mod">
          <ac:chgData name="LAWSON, Catherine" userId="61639cc2-6d54-462a-b4b0-89c4cc7abcaa" providerId="ADAL" clId="{CC58C928-B622-4505-9DD7-8C7F3E2EFC1F}" dt="2021-03-16T00:46:09.009" v="161" actId="207"/>
          <ac:spMkLst>
            <pc:docMk/>
            <pc:sldMk cId="0" sldId="271"/>
            <ac:spMk id="161" creationId="{00000000-0000-0000-0000-000000000000}"/>
          </ac:spMkLst>
        </pc:spChg>
        <pc:spChg chg="mod ord">
          <ac:chgData name="LAWSON, Catherine" userId="61639cc2-6d54-462a-b4b0-89c4cc7abcaa" providerId="ADAL" clId="{CC58C928-B622-4505-9DD7-8C7F3E2EFC1F}" dt="2021-03-16T01:03:23.879" v="374" actId="13244"/>
          <ac:spMkLst>
            <pc:docMk/>
            <pc:sldMk cId="0" sldId="271"/>
            <ac:spMk id="163" creationId="{00000000-0000-0000-0000-000000000000}"/>
          </ac:spMkLst>
        </pc:spChg>
        <pc:spChg chg="mod">
          <ac:chgData name="LAWSON, Catherine" userId="61639cc2-6d54-462a-b4b0-89c4cc7abcaa" providerId="ADAL" clId="{CC58C928-B622-4505-9DD7-8C7F3E2EFC1F}" dt="2021-03-16T00:46:28.416" v="163" actId="207"/>
          <ac:spMkLst>
            <pc:docMk/>
            <pc:sldMk cId="0" sldId="271"/>
            <ac:spMk id="164" creationId="{00000000-0000-0000-0000-000000000000}"/>
          </ac:spMkLst>
        </pc:spChg>
        <pc:spChg chg="mod">
          <ac:chgData name="LAWSON, Catherine" userId="61639cc2-6d54-462a-b4b0-89c4cc7abcaa" providerId="ADAL" clId="{CC58C928-B622-4505-9DD7-8C7F3E2EFC1F}" dt="2021-03-16T00:46:43.547" v="165" actId="207"/>
          <ac:spMkLst>
            <pc:docMk/>
            <pc:sldMk cId="0" sldId="271"/>
            <ac:spMk id="165" creationId="{00000000-0000-0000-0000-000000000000}"/>
          </ac:spMkLst>
        </pc:spChg>
      </pc:sldChg>
      <pc:sldChg chg="modSp mod">
        <pc:chgData name="LAWSON, Catherine" userId="61639cc2-6d54-462a-b4b0-89c4cc7abcaa" providerId="ADAL" clId="{CC58C928-B622-4505-9DD7-8C7F3E2EFC1F}" dt="2021-03-16T00:47:27.338" v="176" actId="207"/>
        <pc:sldMkLst>
          <pc:docMk/>
          <pc:sldMk cId="0" sldId="272"/>
        </pc:sldMkLst>
        <pc:spChg chg="mod">
          <ac:chgData name="LAWSON, Catherine" userId="61639cc2-6d54-462a-b4b0-89c4cc7abcaa" providerId="ADAL" clId="{CC58C928-B622-4505-9DD7-8C7F3E2EFC1F}" dt="2021-03-16T00:46:52.598" v="166" actId="207"/>
          <ac:spMkLst>
            <pc:docMk/>
            <pc:sldMk cId="0" sldId="272"/>
            <ac:spMk id="170" creationId="{00000000-0000-0000-0000-000000000000}"/>
          </ac:spMkLst>
        </pc:spChg>
        <pc:spChg chg="mod">
          <ac:chgData name="LAWSON, Catherine" userId="61639cc2-6d54-462a-b4b0-89c4cc7abcaa" providerId="ADAL" clId="{CC58C928-B622-4505-9DD7-8C7F3E2EFC1F}" dt="2021-03-16T00:47:27.338" v="176" actId="207"/>
          <ac:spMkLst>
            <pc:docMk/>
            <pc:sldMk cId="0" sldId="272"/>
            <ac:spMk id="171" creationId="{00000000-0000-0000-0000-000000000000}"/>
          </ac:spMkLst>
        </pc:spChg>
      </pc:sldChg>
      <pc:sldChg chg="modSp mod">
        <pc:chgData name="LAWSON, Catherine" userId="61639cc2-6d54-462a-b4b0-89c4cc7abcaa" providerId="ADAL" clId="{CC58C928-B622-4505-9DD7-8C7F3E2EFC1F}" dt="2021-03-16T00:47:37.233" v="177" actId="207"/>
        <pc:sldMkLst>
          <pc:docMk/>
          <pc:sldMk cId="0" sldId="273"/>
        </pc:sldMkLst>
        <pc:spChg chg="mod">
          <ac:chgData name="LAWSON, Catherine" userId="61639cc2-6d54-462a-b4b0-89c4cc7abcaa" providerId="ADAL" clId="{CC58C928-B622-4505-9DD7-8C7F3E2EFC1F}" dt="2021-03-16T00:47:37.233" v="177" actId="207"/>
          <ac:spMkLst>
            <pc:docMk/>
            <pc:sldMk cId="0" sldId="273"/>
            <ac:spMk id="177" creationId="{00000000-0000-0000-0000-000000000000}"/>
          </ac:spMkLst>
        </pc:spChg>
      </pc:sldChg>
      <pc:sldChg chg="modSp mod">
        <pc:chgData name="LAWSON, Catherine" userId="61639cc2-6d54-462a-b4b0-89c4cc7abcaa" providerId="ADAL" clId="{CC58C928-B622-4505-9DD7-8C7F3E2EFC1F}" dt="2021-03-16T00:47:53.921" v="179" actId="1076"/>
        <pc:sldMkLst>
          <pc:docMk/>
          <pc:sldMk cId="0" sldId="274"/>
        </pc:sldMkLst>
        <pc:spChg chg="mod">
          <ac:chgData name="LAWSON, Catherine" userId="61639cc2-6d54-462a-b4b0-89c4cc7abcaa" providerId="ADAL" clId="{CC58C928-B622-4505-9DD7-8C7F3E2EFC1F}" dt="2021-03-16T00:47:47.955" v="178" actId="207"/>
          <ac:spMkLst>
            <pc:docMk/>
            <pc:sldMk cId="0" sldId="274"/>
            <ac:spMk id="184" creationId="{00000000-0000-0000-0000-000000000000}"/>
          </ac:spMkLst>
        </pc:spChg>
        <pc:spChg chg="mod">
          <ac:chgData name="LAWSON, Catherine" userId="61639cc2-6d54-462a-b4b0-89c4cc7abcaa" providerId="ADAL" clId="{CC58C928-B622-4505-9DD7-8C7F3E2EFC1F}" dt="2021-03-16T00:47:53.921" v="179" actId="1076"/>
          <ac:spMkLst>
            <pc:docMk/>
            <pc:sldMk cId="0" sldId="274"/>
            <ac:spMk id="186" creationId="{00000000-0000-0000-0000-000000000000}"/>
          </ac:spMkLst>
        </pc:spChg>
      </pc:sldChg>
      <pc:sldChg chg="modSp mod">
        <pc:chgData name="LAWSON, Catherine" userId="61639cc2-6d54-462a-b4b0-89c4cc7abcaa" providerId="ADAL" clId="{CC58C928-B622-4505-9DD7-8C7F3E2EFC1F}" dt="2021-03-16T00:48:06.791" v="181" actId="1076"/>
        <pc:sldMkLst>
          <pc:docMk/>
          <pc:sldMk cId="0" sldId="275"/>
        </pc:sldMkLst>
        <pc:spChg chg="mod">
          <ac:chgData name="LAWSON, Catherine" userId="61639cc2-6d54-462a-b4b0-89c4cc7abcaa" providerId="ADAL" clId="{CC58C928-B622-4505-9DD7-8C7F3E2EFC1F}" dt="2021-03-16T00:48:03.699" v="180" actId="207"/>
          <ac:spMkLst>
            <pc:docMk/>
            <pc:sldMk cId="0" sldId="275"/>
            <ac:spMk id="192" creationId="{00000000-0000-0000-0000-000000000000}"/>
          </ac:spMkLst>
        </pc:spChg>
        <pc:spChg chg="mod">
          <ac:chgData name="LAWSON, Catherine" userId="61639cc2-6d54-462a-b4b0-89c4cc7abcaa" providerId="ADAL" clId="{CC58C928-B622-4505-9DD7-8C7F3E2EFC1F}" dt="2021-03-16T00:48:06.791" v="181" actId="1076"/>
          <ac:spMkLst>
            <pc:docMk/>
            <pc:sldMk cId="0" sldId="275"/>
            <ac:spMk id="193" creationId="{00000000-0000-0000-0000-000000000000}"/>
          </ac:spMkLst>
        </pc:spChg>
      </pc:sldChg>
      <pc:sldChg chg="modSp mod">
        <pc:chgData name="LAWSON, Catherine" userId="61639cc2-6d54-462a-b4b0-89c4cc7abcaa" providerId="ADAL" clId="{CC58C928-B622-4505-9DD7-8C7F3E2EFC1F}" dt="2021-03-16T00:48:17.609" v="183" actId="1076"/>
        <pc:sldMkLst>
          <pc:docMk/>
          <pc:sldMk cId="0" sldId="276"/>
        </pc:sldMkLst>
        <pc:spChg chg="mod">
          <ac:chgData name="LAWSON, Catherine" userId="61639cc2-6d54-462a-b4b0-89c4cc7abcaa" providerId="ADAL" clId="{CC58C928-B622-4505-9DD7-8C7F3E2EFC1F}" dt="2021-03-16T00:48:12.958" v="182" actId="207"/>
          <ac:spMkLst>
            <pc:docMk/>
            <pc:sldMk cId="0" sldId="276"/>
            <ac:spMk id="198" creationId="{00000000-0000-0000-0000-000000000000}"/>
          </ac:spMkLst>
        </pc:spChg>
        <pc:spChg chg="mod">
          <ac:chgData name="LAWSON, Catherine" userId="61639cc2-6d54-462a-b4b0-89c4cc7abcaa" providerId="ADAL" clId="{CC58C928-B622-4505-9DD7-8C7F3E2EFC1F}" dt="2021-03-16T00:48:17.609" v="183" actId="1076"/>
          <ac:spMkLst>
            <pc:docMk/>
            <pc:sldMk cId="0" sldId="276"/>
            <ac:spMk id="200" creationId="{00000000-0000-0000-0000-000000000000}"/>
          </ac:spMkLst>
        </pc:spChg>
      </pc:sldChg>
      <pc:sldChg chg="modSp mod">
        <pc:chgData name="LAWSON, Catherine" userId="61639cc2-6d54-462a-b4b0-89c4cc7abcaa" providerId="ADAL" clId="{CC58C928-B622-4505-9DD7-8C7F3E2EFC1F}" dt="2021-03-16T00:48:29.542" v="185" actId="207"/>
        <pc:sldMkLst>
          <pc:docMk/>
          <pc:sldMk cId="0" sldId="277"/>
        </pc:sldMkLst>
        <pc:spChg chg="mod">
          <ac:chgData name="LAWSON, Catherine" userId="61639cc2-6d54-462a-b4b0-89c4cc7abcaa" providerId="ADAL" clId="{CC58C928-B622-4505-9DD7-8C7F3E2EFC1F}" dt="2021-03-16T00:48:29.542" v="185" actId="207"/>
          <ac:spMkLst>
            <pc:docMk/>
            <pc:sldMk cId="0" sldId="277"/>
            <ac:spMk id="205" creationId="{00000000-0000-0000-0000-000000000000}"/>
          </ac:spMkLst>
        </pc:spChg>
        <pc:spChg chg="mod">
          <ac:chgData name="LAWSON, Catherine" userId="61639cc2-6d54-462a-b4b0-89c4cc7abcaa" providerId="ADAL" clId="{CC58C928-B622-4505-9DD7-8C7F3E2EFC1F}" dt="2021-03-16T00:48:23.017" v="184" actId="1076"/>
          <ac:spMkLst>
            <pc:docMk/>
            <pc:sldMk cId="0" sldId="277"/>
            <ac:spMk id="207" creationId="{00000000-0000-0000-0000-000000000000}"/>
          </ac:spMkLst>
        </pc:spChg>
      </pc:sldChg>
      <pc:sldChg chg="modSp mod">
        <pc:chgData name="LAWSON, Catherine" userId="61639cc2-6d54-462a-b4b0-89c4cc7abcaa" providerId="ADAL" clId="{CC58C928-B622-4505-9DD7-8C7F3E2EFC1F}" dt="2021-03-16T00:48:43.227" v="187" actId="1076"/>
        <pc:sldMkLst>
          <pc:docMk/>
          <pc:sldMk cId="0" sldId="278"/>
        </pc:sldMkLst>
        <pc:spChg chg="mod">
          <ac:chgData name="LAWSON, Catherine" userId="61639cc2-6d54-462a-b4b0-89c4cc7abcaa" providerId="ADAL" clId="{CC58C928-B622-4505-9DD7-8C7F3E2EFC1F}" dt="2021-03-16T00:48:40.052" v="186" actId="207"/>
          <ac:spMkLst>
            <pc:docMk/>
            <pc:sldMk cId="0" sldId="278"/>
            <ac:spMk id="212" creationId="{00000000-0000-0000-0000-000000000000}"/>
          </ac:spMkLst>
        </pc:spChg>
        <pc:spChg chg="mod">
          <ac:chgData name="LAWSON, Catherine" userId="61639cc2-6d54-462a-b4b0-89c4cc7abcaa" providerId="ADAL" clId="{CC58C928-B622-4505-9DD7-8C7F3E2EFC1F}" dt="2021-03-16T00:48:43.227" v="187" actId="1076"/>
          <ac:spMkLst>
            <pc:docMk/>
            <pc:sldMk cId="0" sldId="278"/>
            <ac:spMk id="214" creationId="{00000000-0000-0000-0000-000000000000}"/>
          </ac:spMkLst>
        </pc:spChg>
      </pc:sldChg>
      <pc:sldChg chg="modSp mod">
        <pc:chgData name="LAWSON, Catherine" userId="61639cc2-6d54-462a-b4b0-89c4cc7abcaa" providerId="ADAL" clId="{CC58C928-B622-4505-9DD7-8C7F3E2EFC1F}" dt="2021-03-16T01:03:41.076" v="377" actId="13244"/>
        <pc:sldMkLst>
          <pc:docMk/>
          <pc:sldMk cId="0" sldId="279"/>
        </pc:sldMkLst>
        <pc:spChg chg="mod">
          <ac:chgData name="LAWSON, Catherine" userId="61639cc2-6d54-462a-b4b0-89c4cc7abcaa" providerId="ADAL" clId="{CC58C928-B622-4505-9DD7-8C7F3E2EFC1F}" dt="2021-03-16T00:48:50.013" v="188" actId="207"/>
          <ac:spMkLst>
            <pc:docMk/>
            <pc:sldMk cId="0" sldId="279"/>
            <ac:spMk id="219" creationId="{00000000-0000-0000-0000-000000000000}"/>
          </ac:spMkLst>
        </pc:spChg>
        <pc:spChg chg="ord">
          <ac:chgData name="LAWSON, Catherine" userId="61639cc2-6d54-462a-b4b0-89c4cc7abcaa" providerId="ADAL" clId="{CC58C928-B622-4505-9DD7-8C7F3E2EFC1F}" dt="2021-03-16T01:03:35.167" v="375" actId="13244"/>
          <ac:spMkLst>
            <pc:docMk/>
            <pc:sldMk cId="0" sldId="279"/>
            <ac:spMk id="220" creationId="{00000000-0000-0000-0000-000000000000}"/>
          </ac:spMkLst>
        </pc:spChg>
        <pc:spChg chg="mod ord">
          <ac:chgData name="LAWSON, Catherine" userId="61639cc2-6d54-462a-b4b0-89c4cc7abcaa" providerId="ADAL" clId="{CC58C928-B622-4505-9DD7-8C7F3E2EFC1F}" dt="2021-03-16T01:03:38.295" v="376" actId="13244"/>
          <ac:spMkLst>
            <pc:docMk/>
            <pc:sldMk cId="0" sldId="279"/>
            <ac:spMk id="221" creationId="{00000000-0000-0000-0000-000000000000}"/>
          </ac:spMkLst>
        </pc:spChg>
        <pc:spChg chg="mod ord">
          <ac:chgData name="LAWSON, Catherine" userId="61639cc2-6d54-462a-b4b0-89c4cc7abcaa" providerId="ADAL" clId="{CC58C928-B622-4505-9DD7-8C7F3E2EFC1F}" dt="2021-03-16T01:03:41.076" v="377" actId="13244"/>
          <ac:spMkLst>
            <pc:docMk/>
            <pc:sldMk cId="0" sldId="279"/>
            <ac:spMk id="222" creationId="{00000000-0000-0000-0000-000000000000}"/>
          </ac:spMkLst>
        </pc:spChg>
      </pc:sldChg>
      <pc:sldChg chg="modSp mod">
        <pc:chgData name="LAWSON, Catherine" userId="61639cc2-6d54-462a-b4b0-89c4cc7abcaa" providerId="ADAL" clId="{CC58C928-B622-4505-9DD7-8C7F3E2EFC1F}" dt="2021-03-16T00:49:12.320" v="192" actId="1076"/>
        <pc:sldMkLst>
          <pc:docMk/>
          <pc:sldMk cId="0" sldId="280"/>
        </pc:sldMkLst>
        <pc:spChg chg="mod">
          <ac:chgData name="LAWSON, Catherine" userId="61639cc2-6d54-462a-b4b0-89c4cc7abcaa" providerId="ADAL" clId="{CC58C928-B622-4505-9DD7-8C7F3E2EFC1F}" dt="2021-03-16T00:49:09.045" v="191" actId="207"/>
          <ac:spMkLst>
            <pc:docMk/>
            <pc:sldMk cId="0" sldId="280"/>
            <ac:spMk id="227" creationId="{00000000-0000-0000-0000-000000000000}"/>
          </ac:spMkLst>
        </pc:spChg>
        <pc:spChg chg="mod">
          <ac:chgData name="LAWSON, Catherine" userId="61639cc2-6d54-462a-b4b0-89c4cc7abcaa" providerId="ADAL" clId="{CC58C928-B622-4505-9DD7-8C7F3E2EFC1F}" dt="2021-03-16T00:49:12.320" v="192" actId="1076"/>
          <ac:spMkLst>
            <pc:docMk/>
            <pc:sldMk cId="0" sldId="280"/>
            <ac:spMk id="229" creationId="{00000000-0000-0000-0000-000000000000}"/>
          </ac:spMkLst>
        </pc:spChg>
      </pc:sldChg>
      <pc:sldChg chg="modSp mod">
        <pc:chgData name="LAWSON, Catherine" userId="61639cc2-6d54-462a-b4b0-89c4cc7abcaa" providerId="ADAL" clId="{CC58C928-B622-4505-9DD7-8C7F3E2EFC1F}" dt="2021-03-16T00:49:28.246" v="195" actId="1076"/>
        <pc:sldMkLst>
          <pc:docMk/>
          <pc:sldMk cId="0" sldId="281"/>
        </pc:sldMkLst>
        <pc:spChg chg="mod">
          <ac:chgData name="LAWSON, Catherine" userId="61639cc2-6d54-462a-b4b0-89c4cc7abcaa" providerId="ADAL" clId="{CC58C928-B622-4505-9DD7-8C7F3E2EFC1F}" dt="2021-03-16T00:49:21.260" v="193" actId="207"/>
          <ac:spMkLst>
            <pc:docMk/>
            <pc:sldMk cId="0" sldId="281"/>
            <ac:spMk id="234" creationId="{00000000-0000-0000-0000-000000000000}"/>
          </ac:spMkLst>
        </pc:spChg>
        <pc:spChg chg="mod">
          <ac:chgData name="LAWSON, Catherine" userId="61639cc2-6d54-462a-b4b0-89c4cc7abcaa" providerId="ADAL" clId="{CC58C928-B622-4505-9DD7-8C7F3E2EFC1F}" dt="2021-03-16T00:49:28.246" v="195" actId="1076"/>
          <ac:spMkLst>
            <pc:docMk/>
            <pc:sldMk cId="0" sldId="281"/>
            <ac:spMk id="236" creationId="{00000000-0000-0000-0000-000000000000}"/>
          </ac:spMkLst>
        </pc:spChg>
      </pc:sldChg>
      <pc:sldChg chg="modSp mod">
        <pc:chgData name="LAWSON, Catherine" userId="61639cc2-6d54-462a-b4b0-89c4cc7abcaa" providerId="ADAL" clId="{CC58C928-B622-4505-9DD7-8C7F3E2EFC1F}" dt="2021-03-16T00:49:39.176" v="197" actId="1076"/>
        <pc:sldMkLst>
          <pc:docMk/>
          <pc:sldMk cId="0" sldId="282"/>
        </pc:sldMkLst>
        <pc:spChg chg="mod">
          <ac:chgData name="LAWSON, Catherine" userId="61639cc2-6d54-462a-b4b0-89c4cc7abcaa" providerId="ADAL" clId="{CC58C928-B622-4505-9DD7-8C7F3E2EFC1F}" dt="2021-03-16T00:49:35.709" v="196" actId="207"/>
          <ac:spMkLst>
            <pc:docMk/>
            <pc:sldMk cId="0" sldId="282"/>
            <ac:spMk id="241" creationId="{00000000-0000-0000-0000-000000000000}"/>
          </ac:spMkLst>
        </pc:spChg>
        <pc:spChg chg="mod">
          <ac:chgData name="LAWSON, Catherine" userId="61639cc2-6d54-462a-b4b0-89c4cc7abcaa" providerId="ADAL" clId="{CC58C928-B622-4505-9DD7-8C7F3E2EFC1F}" dt="2021-03-16T00:49:39.176" v="197" actId="1076"/>
          <ac:spMkLst>
            <pc:docMk/>
            <pc:sldMk cId="0" sldId="282"/>
            <ac:spMk id="243" creationId="{00000000-0000-0000-0000-000000000000}"/>
          </ac:spMkLst>
        </pc:spChg>
      </pc:sldChg>
      <pc:sldChg chg="modSp mod">
        <pc:chgData name="LAWSON, Catherine" userId="61639cc2-6d54-462a-b4b0-89c4cc7abcaa" providerId="ADAL" clId="{CC58C928-B622-4505-9DD7-8C7F3E2EFC1F}" dt="2021-03-16T00:50:18.171" v="211" actId="20577"/>
        <pc:sldMkLst>
          <pc:docMk/>
          <pc:sldMk cId="0" sldId="283"/>
        </pc:sldMkLst>
        <pc:spChg chg="mod">
          <ac:chgData name="LAWSON, Catherine" userId="61639cc2-6d54-462a-b4b0-89c4cc7abcaa" providerId="ADAL" clId="{CC58C928-B622-4505-9DD7-8C7F3E2EFC1F}" dt="2021-03-16T00:49:45.748" v="198" actId="207"/>
          <ac:spMkLst>
            <pc:docMk/>
            <pc:sldMk cId="0" sldId="283"/>
            <ac:spMk id="248" creationId="{00000000-0000-0000-0000-000000000000}"/>
          </ac:spMkLst>
        </pc:spChg>
        <pc:spChg chg="mod">
          <ac:chgData name="LAWSON, Catherine" userId="61639cc2-6d54-462a-b4b0-89c4cc7abcaa" providerId="ADAL" clId="{CC58C928-B622-4505-9DD7-8C7F3E2EFC1F}" dt="2021-03-16T00:50:18.171" v="211" actId="20577"/>
          <ac:spMkLst>
            <pc:docMk/>
            <pc:sldMk cId="0" sldId="283"/>
            <ac:spMk id="249" creationId="{00000000-0000-0000-0000-000000000000}"/>
          </ac:spMkLst>
        </pc:spChg>
        <pc:spChg chg="mod">
          <ac:chgData name="LAWSON, Catherine" userId="61639cc2-6d54-462a-b4b0-89c4cc7abcaa" providerId="ADAL" clId="{CC58C928-B622-4505-9DD7-8C7F3E2EFC1F}" dt="2021-03-16T00:49:49.732" v="199" actId="1076"/>
          <ac:spMkLst>
            <pc:docMk/>
            <pc:sldMk cId="0" sldId="283"/>
            <ac:spMk id="250" creationId="{00000000-0000-0000-0000-000000000000}"/>
          </ac:spMkLst>
        </pc:spChg>
      </pc:sldChg>
      <pc:sldChg chg="modSp mod">
        <pc:chgData name="LAWSON, Catherine" userId="61639cc2-6d54-462a-b4b0-89c4cc7abcaa" providerId="ADAL" clId="{CC58C928-B622-4505-9DD7-8C7F3E2EFC1F}" dt="2021-03-16T00:50:34.292" v="213" actId="1076"/>
        <pc:sldMkLst>
          <pc:docMk/>
          <pc:sldMk cId="0" sldId="284"/>
        </pc:sldMkLst>
        <pc:spChg chg="mod">
          <ac:chgData name="LAWSON, Catherine" userId="61639cc2-6d54-462a-b4b0-89c4cc7abcaa" providerId="ADAL" clId="{CC58C928-B622-4505-9DD7-8C7F3E2EFC1F}" dt="2021-03-16T00:50:30.843" v="212" actId="207"/>
          <ac:spMkLst>
            <pc:docMk/>
            <pc:sldMk cId="0" sldId="284"/>
            <ac:spMk id="255" creationId="{00000000-0000-0000-0000-000000000000}"/>
          </ac:spMkLst>
        </pc:spChg>
        <pc:spChg chg="mod">
          <ac:chgData name="LAWSON, Catherine" userId="61639cc2-6d54-462a-b4b0-89c4cc7abcaa" providerId="ADAL" clId="{CC58C928-B622-4505-9DD7-8C7F3E2EFC1F}" dt="2021-03-16T00:50:34.292" v="213" actId="1076"/>
          <ac:spMkLst>
            <pc:docMk/>
            <pc:sldMk cId="0" sldId="284"/>
            <ac:spMk id="257" creationId="{00000000-0000-0000-0000-000000000000}"/>
          </ac:spMkLst>
        </pc:spChg>
      </pc:sldChg>
      <pc:sldChg chg="modSp mod">
        <pc:chgData name="LAWSON, Catherine" userId="61639cc2-6d54-462a-b4b0-89c4cc7abcaa" providerId="ADAL" clId="{CC58C928-B622-4505-9DD7-8C7F3E2EFC1F}" dt="2021-03-16T00:50:43.834" v="215" actId="1076"/>
        <pc:sldMkLst>
          <pc:docMk/>
          <pc:sldMk cId="0" sldId="285"/>
        </pc:sldMkLst>
        <pc:spChg chg="mod">
          <ac:chgData name="LAWSON, Catherine" userId="61639cc2-6d54-462a-b4b0-89c4cc7abcaa" providerId="ADAL" clId="{CC58C928-B622-4505-9DD7-8C7F3E2EFC1F}" dt="2021-03-16T00:50:40.258" v="214" actId="207"/>
          <ac:spMkLst>
            <pc:docMk/>
            <pc:sldMk cId="0" sldId="285"/>
            <ac:spMk id="262" creationId="{00000000-0000-0000-0000-000000000000}"/>
          </ac:spMkLst>
        </pc:spChg>
        <pc:spChg chg="mod">
          <ac:chgData name="LAWSON, Catherine" userId="61639cc2-6d54-462a-b4b0-89c4cc7abcaa" providerId="ADAL" clId="{CC58C928-B622-4505-9DD7-8C7F3E2EFC1F}" dt="2021-03-16T00:50:43.834" v="215" actId="1076"/>
          <ac:spMkLst>
            <pc:docMk/>
            <pc:sldMk cId="0" sldId="285"/>
            <ac:spMk id="264" creationId="{00000000-0000-0000-0000-000000000000}"/>
          </ac:spMkLst>
        </pc:spChg>
      </pc:sldChg>
      <pc:sldChg chg="modSp mod">
        <pc:chgData name="LAWSON, Catherine" userId="61639cc2-6d54-462a-b4b0-89c4cc7abcaa" providerId="ADAL" clId="{CC58C928-B622-4505-9DD7-8C7F3E2EFC1F}" dt="2021-03-16T00:50:56.686" v="217" actId="1076"/>
        <pc:sldMkLst>
          <pc:docMk/>
          <pc:sldMk cId="0" sldId="286"/>
        </pc:sldMkLst>
        <pc:spChg chg="mod">
          <ac:chgData name="LAWSON, Catherine" userId="61639cc2-6d54-462a-b4b0-89c4cc7abcaa" providerId="ADAL" clId="{CC58C928-B622-4505-9DD7-8C7F3E2EFC1F}" dt="2021-03-16T00:50:52.415" v="216" actId="207"/>
          <ac:spMkLst>
            <pc:docMk/>
            <pc:sldMk cId="0" sldId="286"/>
            <ac:spMk id="269" creationId="{00000000-0000-0000-0000-000000000000}"/>
          </ac:spMkLst>
        </pc:spChg>
        <pc:spChg chg="mod">
          <ac:chgData name="LAWSON, Catherine" userId="61639cc2-6d54-462a-b4b0-89c4cc7abcaa" providerId="ADAL" clId="{CC58C928-B622-4505-9DD7-8C7F3E2EFC1F}" dt="2021-03-16T00:50:56.686" v="217" actId="1076"/>
          <ac:spMkLst>
            <pc:docMk/>
            <pc:sldMk cId="0" sldId="286"/>
            <ac:spMk id="271" creationId="{00000000-0000-0000-0000-000000000000}"/>
          </ac:spMkLst>
        </pc:spChg>
      </pc:sldChg>
      <pc:sldChg chg="modSp mod">
        <pc:chgData name="LAWSON, Catherine" userId="61639cc2-6d54-462a-b4b0-89c4cc7abcaa" providerId="ADAL" clId="{CC58C928-B622-4505-9DD7-8C7F3E2EFC1F}" dt="2021-03-16T00:51:07.831" v="219" actId="1076"/>
        <pc:sldMkLst>
          <pc:docMk/>
          <pc:sldMk cId="0" sldId="287"/>
        </pc:sldMkLst>
        <pc:spChg chg="mod">
          <ac:chgData name="LAWSON, Catherine" userId="61639cc2-6d54-462a-b4b0-89c4cc7abcaa" providerId="ADAL" clId="{CC58C928-B622-4505-9DD7-8C7F3E2EFC1F}" dt="2021-03-16T00:51:04.600" v="218" actId="207"/>
          <ac:spMkLst>
            <pc:docMk/>
            <pc:sldMk cId="0" sldId="287"/>
            <ac:spMk id="276" creationId="{00000000-0000-0000-0000-000000000000}"/>
          </ac:spMkLst>
        </pc:spChg>
        <pc:spChg chg="mod">
          <ac:chgData name="LAWSON, Catherine" userId="61639cc2-6d54-462a-b4b0-89c4cc7abcaa" providerId="ADAL" clId="{CC58C928-B622-4505-9DD7-8C7F3E2EFC1F}" dt="2021-03-16T00:51:07.831" v="219" actId="1076"/>
          <ac:spMkLst>
            <pc:docMk/>
            <pc:sldMk cId="0" sldId="287"/>
            <ac:spMk id="278" creationId="{00000000-0000-0000-0000-000000000000}"/>
          </ac:spMkLst>
        </pc:spChg>
      </pc:sldChg>
      <pc:sldChg chg="modSp mod">
        <pc:chgData name="LAWSON, Catherine" userId="61639cc2-6d54-462a-b4b0-89c4cc7abcaa" providerId="ADAL" clId="{CC58C928-B622-4505-9DD7-8C7F3E2EFC1F}" dt="2021-03-16T00:51:17.021" v="221" actId="1076"/>
        <pc:sldMkLst>
          <pc:docMk/>
          <pc:sldMk cId="0" sldId="288"/>
        </pc:sldMkLst>
        <pc:spChg chg="mod">
          <ac:chgData name="LAWSON, Catherine" userId="61639cc2-6d54-462a-b4b0-89c4cc7abcaa" providerId="ADAL" clId="{CC58C928-B622-4505-9DD7-8C7F3E2EFC1F}" dt="2021-03-16T00:51:13.110" v="220" actId="207"/>
          <ac:spMkLst>
            <pc:docMk/>
            <pc:sldMk cId="0" sldId="288"/>
            <ac:spMk id="283" creationId="{00000000-0000-0000-0000-000000000000}"/>
          </ac:spMkLst>
        </pc:spChg>
        <pc:spChg chg="mod">
          <ac:chgData name="LAWSON, Catherine" userId="61639cc2-6d54-462a-b4b0-89c4cc7abcaa" providerId="ADAL" clId="{CC58C928-B622-4505-9DD7-8C7F3E2EFC1F}" dt="2021-03-16T00:51:17.021" v="221" actId="1076"/>
          <ac:spMkLst>
            <pc:docMk/>
            <pc:sldMk cId="0" sldId="288"/>
            <ac:spMk id="285" creationId="{00000000-0000-0000-0000-000000000000}"/>
          </ac:spMkLst>
        </pc:spChg>
      </pc:sldChg>
      <pc:sldChg chg="modSp mod">
        <pc:chgData name="LAWSON, Catherine" userId="61639cc2-6d54-462a-b4b0-89c4cc7abcaa" providerId="ADAL" clId="{CC58C928-B622-4505-9DD7-8C7F3E2EFC1F}" dt="2021-03-16T00:51:32.363" v="224" actId="208"/>
        <pc:sldMkLst>
          <pc:docMk/>
          <pc:sldMk cId="0" sldId="289"/>
        </pc:sldMkLst>
        <pc:spChg chg="mod">
          <ac:chgData name="LAWSON, Catherine" userId="61639cc2-6d54-462a-b4b0-89c4cc7abcaa" providerId="ADAL" clId="{CC58C928-B622-4505-9DD7-8C7F3E2EFC1F}" dt="2021-03-16T00:51:32.363" v="224" actId="208"/>
          <ac:spMkLst>
            <pc:docMk/>
            <pc:sldMk cId="0" sldId="289"/>
            <ac:spMk id="290" creationId="{00000000-0000-0000-0000-000000000000}"/>
          </ac:spMkLst>
        </pc:spChg>
        <pc:spChg chg="mod">
          <ac:chgData name="LAWSON, Catherine" userId="61639cc2-6d54-462a-b4b0-89c4cc7abcaa" providerId="ADAL" clId="{CC58C928-B622-4505-9DD7-8C7F3E2EFC1F}" dt="2021-03-16T00:51:27.048" v="222" actId="1076"/>
          <ac:spMkLst>
            <pc:docMk/>
            <pc:sldMk cId="0" sldId="289"/>
            <ac:spMk id="291" creationId="{00000000-0000-0000-0000-000000000000}"/>
          </ac:spMkLst>
        </pc:spChg>
      </pc:sldChg>
      <pc:sldChg chg="modSp mod">
        <pc:chgData name="LAWSON, Catherine" userId="61639cc2-6d54-462a-b4b0-89c4cc7abcaa" providerId="ADAL" clId="{CC58C928-B622-4505-9DD7-8C7F3E2EFC1F}" dt="2021-03-16T01:03:47.216" v="378" actId="13244"/>
        <pc:sldMkLst>
          <pc:docMk/>
          <pc:sldMk cId="0" sldId="290"/>
        </pc:sldMkLst>
        <pc:spChg chg="mod">
          <ac:chgData name="LAWSON, Catherine" userId="61639cc2-6d54-462a-b4b0-89c4cc7abcaa" providerId="ADAL" clId="{CC58C928-B622-4505-9DD7-8C7F3E2EFC1F}" dt="2021-03-16T00:51:46.315" v="226" actId="207"/>
          <ac:spMkLst>
            <pc:docMk/>
            <pc:sldMk cId="0" sldId="290"/>
            <ac:spMk id="296" creationId="{00000000-0000-0000-0000-000000000000}"/>
          </ac:spMkLst>
        </pc:spChg>
        <pc:spChg chg="mod ord">
          <ac:chgData name="LAWSON, Catherine" userId="61639cc2-6d54-462a-b4b0-89c4cc7abcaa" providerId="ADAL" clId="{CC58C928-B622-4505-9DD7-8C7F3E2EFC1F}" dt="2021-03-16T01:03:47.216" v="378" actId="13244"/>
          <ac:spMkLst>
            <pc:docMk/>
            <pc:sldMk cId="0" sldId="290"/>
            <ac:spMk id="297" creationId="{00000000-0000-0000-0000-000000000000}"/>
          </ac:spMkLst>
        </pc:spChg>
        <pc:spChg chg="mod">
          <ac:chgData name="LAWSON, Catherine" userId="61639cc2-6d54-462a-b4b0-89c4cc7abcaa" providerId="ADAL" clId="{CC58C928-B622-4505-9DD7-8C7F3E2EFC1F}" dt="2021-03-16T00:51:52.839" v="227" actId="207"/>
          <ac:spMkLst>
            <pc:docMk/>
            <pc:sldMk cId="0" sldId="290"/>
            <ac:spMk id="298" creationId="{00000000-0000-0000-0000-000000000000}"/>
          </ac:spMkLst>
        </pc:spChg>
        <pc:spChg chg="mod">
          <ac:chgData name="LAWSON, Catherine" userId="61639cc2-6d54-462a-b4b0-89c4cc7abcaa" providerId="ADAL" clId="{CC58C928-B622-4505-9DD7-8C7F3E2EFC1F}" dt="2021-03-16T00:51:58.297" v="228" actId="207"/>
          <ac:spMkLst>
            <pc:docMk/>
            <pc:sldMk cId="0" sldId="290"/>
            <ac:spMk id="299" creationId="{00000000-0000-0000-0000-000000000000}"/>
          </ac:spMkLst>
        </pc:spChg>
      </pc:sldChg>
      <pc:sldChg chg="modSp mod">
        <pc:chgData name="LAWSON, Catherine" userId="61639cc2-6d54-462a-b4b0-89c4cc7abcaa" providerId="ADAL" clId="{CC58C928-B622-4505-9DD7-8C7F3E2EFC1F}" dt="2021-03-16T01:03:52.611" v="379" actId="13244"/>
        <pc:sldMkLst>
          <pc:docMk/>
          <pc:sldMk cId="0" sldId="291"/>
        </pc:sldMkLst>
        <pc:spChg chg="mod">
          <ac:chgData name="LAWSON, Catherine" userId="61639cc2-6d54-462a-b4b0-89c4cc7abcaa" providerId="ADAL" clId="{CC58C928-B622-4505-9DD7-8C7F3E2EFC1F}" dt="2021-03-16T00:52:12.392" v="230" actId="207"/>
          <ac:spMkLst>
            <pc:docMk/>
            <pc:sldMk cId="0" sldId="291"/>
            <ac:spMk id="304" creationId="{00000000-0000-0000-0000-000000000000}"/>
          </ac:spMkLst>
        </pc:spChg>
        <pc:spChg chg="mod ord">
          <ac:chgData name="LAWSON, Catherine" userId="61639cc2-6d54-462a-b4b0-89c4cc7abcaa" providerId="ADAL" clId="{CC58C928-B622-4505-9DD7-8C7F3E2EFC1F}" dt="2021-03-16T01:03:52.611" v="379" actId="13244"/>
          <ac:spMkLst>
            <pc:docMk/>
            <pc:sldMk cId="0" sldId="291"/>
            <ac:spMk id="305" creationId="{00000000-0000-0000-0000-000000000000}"/>
          </ac:spMkLst>
        </pc:spChg>
        <pc:spChg chg="mod">
          <ac:chgData name="LAWSON, Catherine" userId="61639cc2-6d54-462a-b4b0-89c4cc7abcaa" providerId="ADAL" clId="{CC58C928-B622-4505-9DD7-8C7F3E2EFC1F}" dt="2021-03-16T00:52:18.107" v="231" actId="207"/>
          <ac:spMkLst>
            <pc:docMk/>
            <pc:sldMk cId="0" sldId="291"/>
            <ac:spMk id="306" creationId="{00000000-0000-0000-0000-000000000000}"/>
          </ac:spMkLst>
        </pc:spChg>
        <pc:spChg chg="mod">
          <ac:chgData name="LAWSON, Catherine" userId="61639cc2-6d54-462a-b4b0-89c4cc7abcaa" providerId="ADAL" clId="{CC58C928-B622-4505-9DD7-8C7F3E2EFC1F}" dt="2021-03-16T00:52:23.069" v="232" actId="207"/>
          <ac:spMkLst>
            <pc:docMk/>
            <pc:sldMk cId="0" sldId="291"/>
            <ac:spMk id="307" creationId="{00000000-0000-0000-0000-000000000000}"/>
          </ac:spMkLst>
        </pc:spChg>
      </pc:sldChg>
      <pc:sldChg chg="modSp mod">
        <pc:chgData name="LAWSON, Catherine" userId="61639cc2-6d54-462a-b4b0-89c4cc7abcaa" providerId="ADAL" clId="{CC58C928-B622-4505-9DD7-8C7F3E2EFC1F}" dt="2021-03-16T00:52:41.680" v="235" actId="1076"/>
        <pc:sldMkLst>
          <pc:docMk/>
          <pc:sldMk cId="0" sldId="292"/>
        </pc:sldMkLst>
        <pc:spChg chg="mod">
          <ac:chgData name="LAWSON, Catherine" userId="61639cc2-6d54-462a-b4b0-89c4cc7abcaa" providerId="ADAL" clId="{CC58C928-B622-4505-9DD7-8C7F3E2EFC1F}" dt="2021-03-16T00:52:36.324" v="234" actId="207"/>
          <ac:spMkLst>
            <pc:docMk/>
            <pc:sldMk cId="0" sldId="292"/>
            <ac:spMk id="312" creationId="{00000000-0000-0000-0000-000000000000}"/>
          </ac:spMkLst>
        </pc:spChg>
        <pc:spChg chg="mod">
          <ac:chgData name="LAWSON, Catherine" userId="61639cc2-6d54-462a-b4b0-89c4cc7abcaa" providerId="ADAL" clId="{CC58C928-B622-4505-9DD7-8C7F3E2EFC1F}" dt="2021-03-16T00:52:41.680" v="235" actId="1076"/>
          <ac:spMkLst>
            <pc:docMk/>
            <pc:sldMk cId="0" sldId="292"/>
            <ac:spMk id="314" creationId="{00000000-0000-0000-0000-000000000000}"/>
          </ac:spMkLst>
        </pc:spChg>
      </pc:sldChg>
      <pc:sldChg chg="modSp mod">
        <pc:chgData name="LAWSON, Catherine" userId="61639cc2-6d54-462a-b4b0-89c4cc7abcaa" providerId="ADAL" clId="{CC58C928-B622-4505-9DD7-8C7F3E2EFC1F}" dt="2021-03-16T00:52:50.446" v="237" actId="1076"/>
        <pc:sldMkLst>
          <pc:docMk/>
          <pc:sldMk cId="0" sldId="293"/>
        </pc:sldMkLst>
        <pc:spChg chg="mod">
          <ac:chgData name="LAWSON, Catherine" userId="61639cc2-6d54-462a-b4b0-89c4cc7abcaa" providerId="ADAL" clId="{CC58C928-B622-4505-9DD7-8C7F3E2EFC1F}" dt="2021-03-16T00:52:47.118" v="236" actId="207"/>
          <ac:spMkLst>
            <pc:docMk/>
            <pc:sldMk cId="0" sldId="293"/>
            <ac:spMk id="319" creationId="{00000000-0000-0000-0000-000000000000}"/>
          </ac:spMkLst>
        </pc:spChg>
        <pc:spChg chg="mod">
          <ac:chgData name="LAWSON, Catherine" userId="61639cc2-6d54-462a-b4b0-89c4cc7abcaa" providerId="ADAL" clId="{CC58C928-B622-4505-9DD7-8C7F3E2EFC1F}" dt="2021-03-16T00:52:50.446" v="237" actId="1076"/>
          <ac:spMkLst>
            <pc:docMk/>
            <pc:sldMk cId="0" sldId="293"/>
            <ac:spMk id="321" creationId="{00000000-0000-0000-0000-000000000000}"/>
          </ac:spMkLst>
        </pc:spChg>
      </pc:sldChg>
      <pc:sldChg chg="modSp mod">
        <pc:chgData name="LAWSON, Catherine" userId="61639cc2-6d54-462a-b4b0-89c4cc7abcaa" providerId="ADAL" clId="{CC58C928-B622-4505-9DD7-8C7F3E2EFC1F}" dt="2021-03-16T00:53:01.422" v="240" actId="208"/>
        <pc:sldMkLst>
          <pc:docMk/>
          <pc:sldMk cId="0" sldId="294"/>
        </pc:sldMkLst>
        <pc:spChg chg="mod">
          <ac:chgData name="LAWSON, Catherine" userId="61639cc2-6d54-462a-b4b0-89c4cc7abcaa" providerId="ADAL" clId="{CC58C928-B622-4505-9DD7-8C7F3E2EFC1F}" dt="2021-03-16T00:53:01.422" v="240" actId="208"/>
          <ac:spMkLst>
            <pc:docMk/>
            <pc:sldMk cId="0" sldId="294"/>
            <ac:spMk id="326" creationId="{00000000-0000-0000-0000-000000000000}"/>
          </ac:spMkLst>
        </pc:spChg>
        <pc:spChg chg="mod">
          <ac:chgData name="LAWSON, Catherine" userId="61639cc2-6d54-462a-b4b0-89c4cc7abcaa" providerId="ADAL" clId="{CC58C928-B622-4505-9DD7-8C7F3E2EFC1F}" dt="2021-03-16T00:52:56.687" v="238" actId="1076"/>
          <ac:spMkLst>
            <pc:docMk/>
            <pc:sldMk cId="0" sldId="294"/>
            <ac:spMk id="327" creationId="{00000000-0000-0000-0000-000000000000}"/>
          </ac:spMkLst>
        </pc:spChg>
      </pc:sldChg>
      <pc:sldChg chg="modSp mod">
        <pc:chgData name="LAWSON, Catherine" userId="61639cc2-6d54-462a-b4b0-89c4cc7abcaa" providerId="ADAL" clId="{CC58C928-B622-4505-9DD7-8C7F3E2EFC1F}" dt="2021-03-16T01:03:57.488" v="380" actId="13244"/>
        <pc:sldMkLst>
          <pc:docMk/>
          <pc:sldMk cId="0" sldId="295"/>
        </pc:sldMkLst>
        <pc:spChg chg="mod">
          <ac:chgData name="LAWSON, Catherine" userId="61639cc2-6d54-462a-b4b0-89c4cc7abcaa" providerId="ADAL" clId="{CC58C928-B622-4505-9DD7-8C7F3E2EFC1F}" dt="2021-03-16T01:02:08.210" v="342" actId="20577"/>
          <ac:spMkLst>
            <pc:docMk/>
            <pc:sldMk cId="0" sldId="295"/>
            <ac:spMk id="332" creationId="{00000000-0000-0000-0000-000000000000}"/>
          </ac:spMkLst>
        </pc:spChg>
        <pc:spChg chg="mod ord">
          <ac:chgData name="LAWSON, Catherine" userId="61639cc2-6d54-462a-b4b0-89c4cc7abcaa" providerId="ADAL" clId="{CC58C928-B622-4505-9DD7-8C7F3E2EFC1F}" dt="2021-03-16T01:03:57.488" v="380" actId="13244"/>
          <ac:spMkLst>
            <pc:docMk/>
            <pc:sldMk cId="0" sldId="295"/>
            <ac:spMk id="333" creationId="{00000000-0000-0000-0000-000000000000}"/>
          </ac:spMkLst>
        </pc:spChg>
        <pc:spChg chg="mod">
          <ac:chgData name="LAWSON, Catherine" userId="61639cc2-6d54-462a-b4b0-89c4cc7abcaa" providerId="ADAL" clId="{CC58C928-B622-4505-9DD7-8C7F3E2EFC1F}" dt="2021-03-16T00:53:12.819" v="242" actId="207"/>
          <ac:spMkLst>
            <pc:docMk/>
            <pc:sldMk cId="0" sldId="295"/>
            <ac:spMk id="334" creationId="{00000000-0000-0000-0000-000000000000}"/>
          </ac:spMkLst>
        </pc:spChg>
        <pc:spChg chg="mod">
          <ac:chgData name="LAWSON, Catherine" userId="61639cc2-6d54-462a-b4b0-89c4cc7abcaa" providerId="ADAL" clId="{CC58C928-B622-4505-9DD7-8C7F3E2EFC1F}" dt="2021-03-16T00:53:23" v="244" actId="207"/>
          <ac:spMkLst>
            <pc:docMk/>
            <pc:sldMk cId="0" sldId="295"/>
            <ac:spMk id="335" creationId="{00000000-0000-0000-0000-000000000000}"/>
          </ac:spMkLst>
        </pc:spChg>
      </pc:sldChg>
      <pc:sldChg chg="modSp mod">
        <pc:chgData name="LAWSON, Catherine" userId="61639cc2-6d54-462a-b4b0-89c4cc7abcaa" providerId="ADAL" clId="{CC58C928-B622-4505-9DD7-8C7F3E2EFC1F}" dt="2021-03-16T01:04:02.646" v="381" actId="13244"/>
        <pc:sldMkLst>
          <pc:docMk/>
          <pc:sldMk cId="0" sldId="296"/>
        </pc:sldMkLst>
        <pc:spChg chg="mod">
          <ac:chgData name="LAWSON, Catherine" userId="61639cc2-6d54-462a-b4b0-89c4cc7abcaa" providerId="ADAL" clId="{CC58C928-B622-4505-9DD7-8C7F3E2EFC1F}" dt="2021-03-16T01:02:17.084" v="350" actId="20577"/>
          <ac:spMkLst>
            <pc:docMk/>
            <pc:sldMk cId="0" sldId="296"/>
            <ac:spMk id="340" creationId="{00000000-0000-0000-0000-000000000000}"/>
          </ac:spMkLst>
        </pc:spChg>
        <pc:spChg chg="mod ord">
          <ac:chgData name="LAWSON, Catherine" userId="61639cc2-6d54-462a-b4b0-89c4cc7abcaa" providerId="ADAL" clId="{CC58C928-B622-4505-9DD7-8C7F3E2EFC1F}" dt="2021-03-16T01:04:02.646" v="381" actId="13244"/>
          <ac:spMkLst>
            <pc:docMk/>
            <pc:sldMk cId="0" sldId="296"/>
            <ac:spMk id="341" creationId="{00000000-0000-0000-0000-000000000000}"/>
          </ac:spMkLst>
        </pc:spChg>
        <pc:spChg chg="mod">
          <ac:chgData name="LAWSON, Catherine" userId="61639cc2-6d54-462a-b4b0-89c4cc7abcaa" providerId="ADAL" clId="{CC58C928-B622-4505-9DD7-8C7F3E2EFC1F}" dt="2021-03-16T00:53:38.798" v="246" actId="207"/>
          <ac:spMkLst>
            <pc:docMk/>
            <pc:sldMk cId="0" sldId="296"/>
            <ac:spMk id="342" creationId="{00000000-0000-0000-0000-000000000000}"/>
          </ac:spMkLst>
        </pc:spChg>
        <pc:spChg chg="mod">
          <ac:chgData name="LAWSON, Catherine" userId="61639cc2-6d54-462a-b4b0-89c4cc7abcaa" providerId="ADAL" clId="{CC58C928-B622-4505-9DD7-8C7F3E2EFC1F}" dt="2021-03-16T00:53:48.306" v="248" actId="207"/>
          <ac:spMkLst>
            <pc:docMk/>
            <pc:sldMk cId="0" sldId="296"/>
            <ac:spMk id="343" creationId="{00000000-0000-0000-0000-000000000000}"/>
          </ac:spMkLst>
        </pc:spChg>
      </pc:sldChg>
      <pc:sldChg chg="modSp mod">
        <pc:chgData name="LAWSON, Catherine" userId="61639cc2-6d54-462a-b4b0-89c4cc7abcaa" providerId="ADAL" clId="{CC58C928-B622-4505-9DD7-8C7F3E2EFC1F}" dt="2021-03-16T00:53:58.136" v="250" actId="1076"/>
        <pc:sldMkLst>
          <pc:docMk/>
          <pc:sldMk cId="0" sldId="297"/>
        </pc:sldMkLst>
        <pc:spChg chg="mod">
          <ac:chgData name="LAWSON, Catherine" userId="61639cc2-6d54-462a-b4b0-89c4cc7abcaa" providerId="ADAL" clId="{CC58C928-B622-4505-9DD7-8C7F3E2EFC1F}" dt="2021-03-16T00:53:54.693" v="249" actId="207"/>
          <ac:spMkLst>
            <pc:docMk/>
            <pc:sldMk cId="0" sldId="297"/>
            <ac:spMk id="348" creationId="{00000000-0000-0000-0000-000000000000}"/>
          </ac:spMkLst>
        </pc:spChg>
        <pc:spChg chg="mod">
          <ac:chgData name="LAWSON, Catherine" userId="61639cc2-6d54-462a-b4b0-89c4cc7abcaa" providerId="ADAL" clId="{CC58C928-B622-4505-9DD7-8C7F3E2EFC1F}" dt="2021-03-16T00:53:58.136" v="250" actId="1076"/>
          <ac:spMkLst>
            <pc:docMk/>
            <pc:sldMk cId="0" sldId="297"/>
            <ac:spMk id="350" creationId="{00000000-0000-0000-0000-000000000000}"/>
          </ac:spMkLst>
        </pc:spChg>
      </pc:sldChg>
      <pc:sldChg chg="modSp mod">
        <pc:chgData name="LAWSON, Catherine" userId="61639cc2-6d54-462a-b4b0-89c4cc7abcaa" providerId="ADAL" clId="{CC58C928-B622-4505-9DD7-8C7F3E2EFC1F}" dt="2021-03-16T00:54:08.286" v="252" actId="1076"/>
        <pc:sldMkLst>
          <pc:docMk/>
          <pc:sldMk cId="0" sldId="298"/>
        </pc:sldMkLst>
        <pc:spChg chg="mod">
          <ac:chgData name="LAWSON, Catherine" userId="61639cc2-6d54-462a-b4b0-89c4cc7abcaa" providerId="ADAL" clId="{CC58C928-B622-4505-9DD7-8C7F3E2EFC1F}" dt="2021-03-16T00:54:04.531" v="251" actId="207"/>
          <ac:spMkLst>
            <pc:docMk/>
            <pc:sldMk cId="0" sldId="298"/>
            <ac:spMk id="355" creationId="{00000000-0000-0000-0000-000000000000}"/>
          </ac:spMkLst>
        </pc:spChg>
        <pc:spChg chg="mod">
          <ac:chgData name="LAWSON, Catherine" userId="61639cc2-6d54-462a-b4b0-89c4cc7abcaa" providerId="ADAL" clId="{CC58C928-B622-4505-9DD7-8C7F3E2EFC1F}" dt="2021-03-16T00:54:08.286" v="252" actId="1076"/>
          <ac:spMkLst>
            <pc:docMk/>
            <pc:sldMk cId="0" sldId="298"/>
            <ac:spMk id="357" creationId="{00000000-0000-0000-0000-000000000000}"/>
          </ac:spMkLst>
        </pc:spChg>
      </pc:sldChg>
      <pc:sldChg chg="modSp mod">
        <pc:chgData name="LAWSON, Catherine" userId="61639cc2-6d54-462a-b4b0-89c4cc7abcaa" providerId="ADAL" clId="{CC58C928-B622-4505-9DD7-8C7F3E2EFC1F}" dt="2021-03-16T00:54:25.080" v="254" actId="207"/>
        <pc:sldMkLst>
          <pc:docMk/>
          <pc:sldMk cId="0" sldId="299"/>
        </pc:sldMkLst>
        <pc:spChg chg="mod">
          <ac:chgData name="LAWSON, Catherine" userId="61639cc2-6d54-462a-b4b0-89c4cc7abcaa" providerId="ADAL" clId="{CC58C928-B622-4505-9DD7-8C7F3E2EFC1F}" dt="2021-03-16T00:54:25.080" v="254" actId="207"/>
          <ac:spMkLst>
            <pc:docMk/>
            <pc:sldMk cId="0" sldId="299"/>
            <ac:spMk id="362" creationId="{00000000-0000-0000-0000-000000000000}"/>
          </ac:spMkLst>
        </pc:spChg>
        <pc:spChg chg="mod">
          <ac:chgData name="LAWSON, Catherine" userId="61639cc2-6d54-462a-b4b0-89c4cc7abcaa" providerId="ADAL" clId="{CC58C928-B622-4505-9DD7-8C7F3E2EFC1F}" dt="2021-03-16T00:54:15.917" v="253" actId="1076"/>
          <ac:spMkLst>
            <pc:docMk/>
            <pc:sldMk cId="0" sldId="299"/>
            <ac:spMk id="364" creationId="{00000000-0000-0000-0000-000000000000}"/>
          </ac:spMkLst>
        </pc:spChg>
      </pc:sldChg>
      <pc:sldChg chg="modSp mod">
        <pc:chgData name="LAWSON, Catherine" userId="61639cc2-6d54-462a-b4b0-89c4cc7abcaa" providerId="ADAL" clId="{CC58C928-B622-4505-9DD7-8C7F3E2EFC1F}" dt="2021-03-16T00:54:37.764" v="256" actId="1076"/>
        <pc:sldMkLst>
          <pc:docMk/>
          <pc:sldMk cId="0" sldId="300"/>
        </pc:sldMkLst>
        <pc:spChg chg="mod">
          <ac:chgData name="LAWSON, Catherine" userId="61639cc2-6d54-462a-b4b0-89c4cc7abcaa" providerId="ADAL" clId="{CC58C928-B622-4505-9DD7-8C7F3E2EFC1F}" dt="2021-03-16T00:54:34.145" v="255" actId="207"/>
          <ac:spMkLst>
            <pc:docMk/>
            <pc:sldMk cId="0" sldId="300"/>
            <ac:spMk id="369" creationId="{00000000-0000-0000-0000-000000000000}"/>
          </ac:spMkLst>
        </pc:spChg>
        <pc:spChg chg="mod">
          <ac:chgData name="LAWSON, Catherine" userId="61639cc2-6d54-462a-b4b0-89c4cc7abcaa" providerId="ADAL" clId="{CC58C928-B622-4505-9DD7-8C7F3E2EFC1F}" dt="2021-03-16T00:54:37.764" v="256" actId="1076"/>
          <ac:spMkLst>
            <pc:docMk/>
            <pc:sldMk cId="0" sldId="300"/>
            <ac:spMk id="371" creationId="{00000000-0000-0000-0000-000000000000}"/>
          </ac:spMkLst>
        </pc:spChg>
      </pc:sldChg>
      <pc:sldChg chg="modSp mod">
        <pc:chgData name="LAWSON, Catherine" userId="61639cc2-6d54-462a-b4b0-89c4cc7abcaa" providerId="ADAL" clId="{CC58C928-B622-4505-9DD7-8C7F3E2EFC1F}" dt="2021-03-16T00:54:54.981" v="258" actId="1076"/>
        <pc:sldMkLst>
          <pc:docMk/>
          <pc:sldMk cId="0" sldId="301"/>
        </pc:sldMkLst>
        <pc:spChg chg="mod">
          <ac:chgData name="LAWSON, Catherine" userId="61639cc2-6d54-462a-b4b0-89c4cc7abcaa" providerId="ADAL" clId="{CC58C928-B622-4505-9DD7-8C7F3E2EFC1F}" dt="2021-03-16T00:54:51.729" v="257" actId="207"/>
          <ac:spMkLst>
            <pc:docMk/>
            <pc:sldMk cId="0" sldId="301"/>
            <ac:spMk id="376" creationId="{00000000-0000-0000-0000-000000000000}"/>
          </ac:spMkLst>
        </pc:spChg>
        <pc:spChg chg="mod">
          <ac:chgData name="LAWSON, Catherine" userId="61639cc2-6d54-462a-b4b0-89c4cc7abcaa" providerId="ADAL" clId="{CC58C928-B622-4505-9DD7-8C7F3E2EFC1F}" dt="2021-03-16T00:54:54.981" v="258" actId="1076"/>
          <ac:spMkLst>
            <pc:docMk/>
            <pc:sldMk cId="0" sldId="301"/>
            <ac:spMk id="378" creationId="{00000000-0000-0000-0000-000000000000}"/>
          </ac:spMkLst>
        </pc:spChg>
      </pc:sldChg>
      <pc:sldChg chg="modSp mod">
        <pc:chgData name="LAWSON, Catherine" userId="61639cc2-6d54-462a-b4b0-89c4cc7abcaa" providerId="ADAL" clId="{CC58C928-B622-4505-9DD7-8C7F3E2EFC1F}" dt="2021-03-16T00:55:07.583" v="260" actId="1076"/>
        <pc:sldMkLst>
          <pc:docMk/>
          <pc:sldMk cId="0" sldId="302"/>
        </pc:sldMkLst>
        <pc:spChg chg="mod">
          <ac:chgData name="LAWSON, Catherine" userId="61639cc2-6d54-462a-b4b0-89c4cc7abcaa" providerId="ADAL" clId="{CC58C928-B622-4505-9DD7-8C7F3E2EFC1F}" dt="2021-03-16T00:55:03.360" v="259" actId="207"/>
          <ac:spMkLst>
            <pc:docMk/>
            <pc:sldMk cId="0" sldId="302"/>
            <ac:spMk id="383" creationId="{00000000-0000-0000-0000-000000000000}"/>
          </ac:spMkLst>
        </pc:spChg>
        <pc:spChg chg="mod">
          <ac:chgData name="LAWSON, Catherine" userId="61639cc2-6d54-462a-b4b0-89c4cc7abcaa" providerId="ADAL" clId="{CC58C928-B622-4505-9DD7-8C7F3E2EFC1F}" dt="2021-03-16T00:55:07.583" v="260" actId="1076"/>
          <ac:spMkLst>
            <pc:docMk/>
            <pc:sldMk cId="0" sldId="302"/>
            <ac:spMk id="385" creationId="{00000000-0000-0000-0000-000000000000}"/>
          </ac:spMkLst>
        </pc:spChg>
      </pc:sldChg>
      <pc:sldChg chg="modSp mod">
        <pc:chgData name="LAWSON, Catherine" userId="61639cc2-6d54-462a-b4b0-89c4cc7abcaa" providerId="ADAL" clId="{CC58C928-B622-4505-9DD7-8C7F3E2EFC1F}" dt="2021-03-16T00:55:35.413" v="265" actId="20577"/>
        <pc:sldMkLst>
          <pc:docMk/>
          <pc:sldMk cId="0" sldId="303"/>
        </pc:sldMkLst>
        <pc:spChg chg="mod">
          <ac:chgData name="LAWSON, Catherine" userId="61639cc2-6d54-462a-b4b0-89c4cc7abcaa" providerId="ADAL" clId="{CC58C928-B622-4505-9DD7-8C7F3E2EFC1F}" dt="2021-03-16T00:55:15.703" v="261" actId="207"/>
          <ac:spMkLst>
            <pc:docMk/>
            <pc:sldMk cId="0" sldId="303"/>
            <ac:spMk id="390" creationId="{00000000-0000-0000-0000-000000000000}"/>
          </ac:spMkLst>
        </pc:spChg>
        <pc:spChg chg="mod">
          <ac:chgData name="LAWSON, Catherine" userId="61639cc2-6d54-462a-b4b0-89c4cc7abcaa" providerId="ADAL" clId="{CC58C928-B622-4505-9DD7-8C7F3E2EFC1F}" dt="2021-03-16T00:55:35.413" v="265" actId="20577"/>
          <ac:spMkLst>
            <pc:docMk/>
            <pc:sldMk cId="0" sldId="303"/>
            <ac:spMk id="391" creationId="{00000000-0000-0000-0000-000000000000}"/>
          </ac:spMkLst>
        </pc:spChg>
        <pc:spChg chg="mod">
          <ac:chgData name="LAWSON, Catherine" userId="61639cc2-6d54-462a-b4b0-89c4cc7abcaa" providerId="ADAL" clId="{CC58C928-B622-4505-9DD7-8C7F3E2EFC1F}" dt="2021-03-16T00:55:24.828" v="263" actId="1076"/>
          <ac:spMkLst>
            <pc:docMk/>
            <pc:sldMk cId="0" sldId="303"/>
            <ac:spMk id="392" creationId="{00000000-0000-0000-0000-000000000000}"/>
          </ac:spMkLst>
        </pc:spChg>
      </pc:sldChg>
      <pc:sldChg chg="modSp mod">
        <pc:chgData name="LAWSON, Catherine" userId="61639cc2-6d54-462a-b4b0-89c4cc7abcaa" providerId="ADAL" clId="{CC58C928-B622-4505-9DD7-8C7F3E2EFC1F}" dt="2021-03-16T00:55:51.345" v="267" actId="1076"/>
        <pc:sldMkLst>
          <pc:docMk/>
          <pc:sldMk cId="0" sldId="304"/>
        </pc:sldMkLst>
        <pc:spChg chg="mod">
          <ac:chgData name="LAWSON, Catherine" userId="61639cc2-6d54-462a-b4b0-89c4cc7abcaa" providerId="ADAL" clId="{CC58C928-B622-4505-9DD7-8C7F3E2EFC1F}" dt="2021-03-16T00:55:46.213" v="266" actId="207"/>
          <ac:spMkLst>
            <pc:docMk/>
            <pc:sldMk cId="0" sldId="304"/>
            <ac:spMk id="397" creationId="{00000000-0000-0000-0000-000000000000}"/>
          </ac:spMkLst>
        </pc:spChg>
        <pc:spChg chg="mod">
          <ac:chgData name="LAWSON, Catherine" userId="61639cc2-6d54-462a-b4b0-89c4cc7abcaa" providerId="ADAL" clId="{CC58C928-B622-4505-9DD7-8C7F3E2EFC1F}" dt="2021-03-16T00:55:51.345" v="267" actId="1076"/>
          <ac:spMkLst>
            <pc:docMk/>
            <pc:sldMk cId="0" sldId="304"/>
            <ac:spMk id="399" creationId="{00000000-0000-0000-0000-000000000000}"/>
          </ac:spMkLst>
        </pc:spChg>
      </pc:sldChg>
      <pc:sldChg chg="modSp mod">
        <pc:chgData name="LAWSON, Catherine" userId="61639cc2-6d54-462a-b4b0-89c4cc7abcaa" providerId="ADAL" clId="{CC58C928-B622-4505-9DD7-8C7F3E2EFC1F}" dt="2021-03-16T00:56:01.771" v="270" actId="1076"/>
        <pc:sldMkLst>
          <pc:docMk/>
          <pc:sldMk cId="0" sldId="305"/>
        </pc:sldMkLst>
        <pc:spChg chg="mod">
          <ac:chgData name="LAWSON, Catherine" userId="61639cc2-6d54-462a-b4b0-89c4cc7abcaa" providerId="ADAL" clId="{CC58C928-B622-4505-9DD7-8C7F3E2EFC1F}" dt="2021-03-16T00:55:57.593" v="269" actId="207"/>
          <ac:spMkLst>
            <pc:docMk/>
            <pc:sldMk cId="0" sldId="305"/>
            <ac:spMk id="404" creationId="{00000000-0000-0000-0000-000000000000}"/>
          </ac:spMkLst>
        </pc:spChg>
        <pc:spChg chg="mod">
          <ac:chgData name="LAWSON, Catherine" userId="61639cc2-6d54-462a-b4b0-89c4cc7abcaa" providerId="ADAL" clId="{CC58C928-B622-4505-9DD7-8C7F3E2EFC1F}" dt="2021-03-16T00:56:01.771" v="270" actId="1076"/>
          <ac:spMkLst>
            <pc:docMk/>
            <pc:sldMk cId="0" sldId="305"/>
            <ac:spMk id="405" creationId="{00000000-0000-0000-0000-000000000000}"/>
          </ac:spMkLst>
        </pc:spChg>
      </pc:sldChg>
      <pc:sldChg chg="modSp mod">
        <pc:chgData name="LAWSON, Catherine" userId="61639cc2-6d54-462a-b4b0-89c4cc7abcaa" providerId="ADAL" clId="{CC58C928-B622-4505-9DD7-8C7F3E2EFC1F}" dt="2021-03-16T01:04:08.421" v="382" actId="13244"/>
        <pc:sldMkLst>
          <pc:docMk/>
          <pc:sldMk cId="0" sldId="306"/>
        </pc:sldMkLst>
        <pc:spChg chg="mod">
          <ac:chgData name="LAWSON, Catherine" userId="61639cc2-6d54-462a-b4b0-89c4cc7abcaa" providerId="ADAL" clId="{CC58C928-B622-4505-9DD7-8C7F3E2EFC1F}" dt="2021-03-16T00:56:08.929" v="271" actId="207"/>
          <ac:spMkLst>
            <pc:docMk/>
            <pc:sldMk cId="0" sldId="306"/>
            <ac:spMk id="410" creationId="{00000000-0000-0000-0000-000000000000}"/>
          </ac:spMkLst>
        </pc:spChg>
        <pc:spChg chg="mod ord">
          <ac:chgData name="LAWSON, Catherine" userId="61639cc2-6d54-462a-b4b0-89c4cc7abcaa" providerId="ADAL" clId="{CC58C928-B622-4505-9DD7-8C7F3E2EFC1F}" dt="2021-03-16T01:04:08.421" v="382" actId="13244"/>
          <ac:spMkLst>
            <pc:docMk/>
            <pc:sldMk cId="0" sldId="306"/>
            <ac:spMk id="411" creationId="{00000000-0000-0000-0000-000000000000}"/>
          </ac:spMkLst>
        </pc:spChg>
        <pc:spChg chg="mod">
          <ac:chgData name="LAWSON, Catherine" userId="61639cc2-6d54-462a-b4b0-89c4cc7abcaa" providerId="ADAL" clId="{CC58C928-B622-4505-9DD7-8C7F3E2EFC1F}" dt="2021-03-16T00:56:14.076" v="272" actId="207"/>
          <ac:spMkLst>
            <pc:docMk/>
            <pc:sldMk cId="0" sldId="306"/>
            <ac:spMk id="412" creationId="{00000000-0000-0000-0000-000000000000}"/>
          </ac:spMkLst>
        </pc:spChg>
        <pc:spChg chg="mod">
          <ac:chgData name="LAWSON, Catherine" userId="61639cc2-6d54-462a-b4b0-89c4cc7abcaa" providerId="ADAL" clId="{CC58C928-B622-4505-9DD7-8C7F3E2EFC1F}" dt="2021-03-16T00:56:19.621" v="273" actId="207"/>
          <ac:spMkLst>
            <pc:docMk/>
            <pc:sldMk cId="0" sldId="306"/>
            <ac:spMk id="413" creationId="{00000000-0000-0000-0000-000000000000}"/>
          </ac:spMkLst>
        </pc:spChg>
      </pc:sldChg>
      <pc:sldChg chg="modSp mod">
        <pc:chgData name="LAWSON, Catherine" userId="61639cc2-6d54-462a-b4b0-89c4cc7abcaa" providerId="ADAL" clId="{CC58C928-B622-4505-9DD7-8C7F3E2EFC1F}" dt="2021-03-16T01:04:13.641" v="383" actId="13244"/>
        <pc:sldMkLst>
          <pc:docMk/>
          <pc:sldMk cId="0" sldId="307"/>
        </pc:sldMkLst>
        <pc:spChg chg="mod">
          <ac:chgData name="LAWSON, Catherine" userId="61639cc2-6d54-462a-b4b0-89c4cc7abcaa" providerId="ADAL" clId="{CC58C928-B622-4505-9DD7-8C7F3E2EFC1F}" dt="2021-03-16T00:56:44.672" v="275" actId="207"/>
          <ac:spMkLst>
            <pc:docMk/>
            <pc:sldMk cId="0" sldId="307"/>
            <ac:spMk id="418" creationId="{00000000-0000-0000-0000-000000000000}"/>
          </ac:spMkLst>
        </pc:spChg>
        <pc:spChg chg="mod">
          <ac:chgData name="LAWSON, Catherine" userId="61639cc2-6d54-462a-b4b0-89c4cc7abcaa" providerId="ADAL" clId="{CC58C928-B622-4505-9DD7-8C7F3E2EFC1F}" dt="2021-03-16T01:01:26.163" v="333" actId="20577"/>
          <ac:spMkLst>
            <pc:docMk/>
            <pc:sldMk cId="0" sldId="307"/>
            <ac:spMk id="419" creationId="{00000000-0000-0000-0000-000000000000}"/>
          </ac:spMkLst>
        </pc:spChg>
        <pc:spChg chg="mod ord">
          <ac:chgData name="LAWSON, Catherine" userId="61639cc2-6d54-462a-b4b0-89c4cc7abcaa" providerId="ADAL" clId="{CC58C928-B622-4505-9DD7-8C7F3E2EFC1F}" dt="2021-03-16T01:04:13.641" v="383" actId="13244"/>
          <ac:spMkLst>
            <pc:docMk/>
            <pc:sldMk cId="0" sldId="307"/>
            <ac:spMk id="420" creationId="{00000000-0000-0000-0000-000000000000}"/>
          </ac:spMkLst>
        </pc:spChg>
        <pc:spChg chg="mod">
          <ac:chgData name="LAWSON, Catherine" userId="61639cc2-6d54-462a-b4b0-89c4cc7abcaa" providerId="ADAL" clId="{CC58C928-B622-4505-9DD7-8C7F3E2EFC1F}" dt="2021-03-16T00:57:06.559" v="279" actId="207"/>
          <ac:spMkLst>
            <pc:docMk/>
            <pc:sldMk cId="0" sldId="307"/>
            <ac:spMk id="421" creationId="{00000000-0000-0000-0000-000000000000}"/>
          </ac:spMkLst>
        </pc:spChg>
      </pc:sldChg>
      <pc:sldChg chg="modSp mod">
        <pc:chgData name="LAWSON, Catherine" userId="61639cc2-6d54-462a-b4b0-89c4cc7abcaa" providerId="ADAL" clId="{CC58C928-B622-4505-9DD7-8C7F3E2EFC1F}" dt="2021-03-16T00:57:27.384" v="283" actId="1076"/>
        <pc:sldMkLst>
          <pc:docMk/>
          <pc:sldMk cId="0" sldId="308"/>
        </pc:sldMkLst>
        <pc:spChg chg="mod">
          <ac:chgData name="LAWSON, Catherine" userId="61639cc2-6d54-462a-b4b0-89c4cc7abcaa" providerId="ADAL" clId="{CC58C928-B622-4505-9DD7-8C7F3E2EFC1F}" dt="2021-03-16T00:57:23.114" v="282" actId="207"/>
          <ac:spMkLst>
            <pc:docMk/>
            <pc:sldMk cId="0" sldId="308"/>
            <ac:spMk id="426" creationId="{00000000-0000-0000-0000-000000000000}"/>
          </ac:spMkLst>
        </pc:spChg>
        <pc:spChg chg="mod">
          <ac:chgData name="LAWSON, Catherine" userId="61639cc2-6d54-462a-b4b0-89c4cc7abcaa" providerId="ADAL" clId="{CC58C928-B622-4505-9DD7-8C7F3E2EFC1F}" dt="2021-03-16T00:57:17.357" v="281" actId="20577"/>
          <ac:spMkLst>
            <pc:docMk/>
            <pc:sldMk cId="0" sldId="308"/>
            <ac:spMk id="427" creationId="{00000000-0000-0000-0000-000000000000}"/>
          </ac:spMkLst>
        </pc:spChg>
        <pc:spChg chg="mod">
          <ac:chgData name="LAWSON, Catherine" userId="61639cc2-6d54-462a-b4b0-89c4cc7abcaa" providerId="ADAL" clId="{CC58C928-B622-4505-9DD7-8C7F3E2EFC1F}" dt="2021-03-16T00:57:27.384" v="283" actId="1076"/>
          <ac:spMkLst>
            <pc:docMk/>
            <pc:sldMk cId="0" sldId="308"/>
            <ac:spMk id="428" creationId="{00000000-0000-0000-0000-000000000000}"/>
          </ac:spMkLst>
        </pc:spChg>
      </pc:sldChg>
      <pc:sldChg chg="modSp mod">
        <pc:chgData name="LAWSON, Catherine" userId="61639cc2-6d54-462a-b4b0-89c4cc7abcaa" providerId="ADAL" clId="{CC58C928-B622-4505-9DD7-8C7F3E2EFC1F}" dt="2021-03-16T00:57:42.023" v="285" actId="1076"/>
        <pc:sldMkLst>
          <pc:docMk/>
          <pc:sldMk cId="0" sldId="309"/>
        </pc:sldMkLst>
        <pc:spChg chg="mod">
          <ac:chgData name="LAWSON, Catherine" userId="61639cc2-6d54-462a-b4b0-89c4cc7abcaa" providerId="ADAL" clId="{CC58C928-B622-4505-9DD7-8C7F3E2EFC1F}" dt="2021-03-16T00:57:38.450" v="284" actId="207"/>
          <ac:spMkLst>
            <pc:docMk/>
            <pc:sldMk cId="0" sldId="309"/>
            <ac:spMk id="433" creationId="{00000000-0000-0000-0000-000000000000}"/>
          </ac:spMkLst>
        </pc:spChg>
        <pc:spChg chg="mod">
          <ac:chgData name="LAWSON, Catherine" userId="61639cc2-6d54-462a-b4b0-89c4cc7abcaa" providerId="ADAL" clId="{CC58C928-B622-4505-9DD7-8C7F3E2EFC1F}" dt="2021-03-16T00:57:42.023" v="285" actId="1076"/>
          <ac:spMkLst>
            <pc:docMk/>
            <pc:sldMk cId="0" sldId="309"/>
            <ac:spMk id="435" creationId="{00000000-0000-0000-0000-000000000000}"/>
          </ac:spMkLst>
        </pc:spChg>
      </pc:sldChg>
      <pc:sldChg chg="modSp mod">
        <pc:chgData name="LAWSON, Catherine" userId="61639cc2-6d54-462a-b4b0-89c4cc7abcaa" providerId="ADAL" clId="{CC58C928-B622-4505-9DD7-8C7F3E2EFC1F}" dt="2021-03-16T00:57:52.322" v="287" actId="1076"/>
        <pc:sldMkLst>
          <pc:docMk/>
          <pc:sldMk cId="0" sldId="310"/>
        </pc:sldMkLst>
        <pc:spChg chg="mod">
          <ac:chgData name="LAWSON, Catherine" userId="61639cc2-6d54-462a-b4b0-89c4cc7abcaa" providerId="ADAL" clId="{CC58C928-B622-4505-9DD7-8C7F3E2EFC1F}" dt="2021-03-16T00:57:48.077" v="286" actId="207"/>
          <ac:spMkLst>
            <pc:docMk/>
            <pc:sldMk cId="0" sldId="310"/>
            <ac:spMk id="440" creationId="{00000000-0000-0000-0000-000000000000}"/>
          </ac:spMkLst>
        </pc:spChg>
        <pc:spChg chg="mod">
          <ac:chgData name="LAWSON, Catherine" userId="61639cc2-6d54-462a-b4b0-89c4cc7abcaa" providerId="ADAL" clId="{CC58C928-B622-4505-9DD7-8C7F3E2EFC1F}" dt="2021-03-16T00:57:52.322" v="287" actId="1076"/>
          <ac:spMkLst>
            <pc:docMk/>
            <pc:sldMk cId="0" sldId="310"/>
            <ac:spMk id="442" creationId="{00000000-0000-0000-0000-000000000000}"/>
          </ac:spMkLst>
        </pc:spChg>
      </pc:sldChg>
      <pc:sldChg chg="modSp mod">
        <pc:chgData name="LAWSON, Catherine" userId="61639cc2-6d54-462a-b4b0-89c4cc7abcaa" providerId="ADAL" clId="{CC58C928-B622-4505-9DD7-8C7F3E2EFC1F}" dt="2021-03-16T00:58:01.763" v="290" actId="208"/>
        <pc:sldMkLst>
          <pc:docMk/>
          <pc:sldMk cId="0" sldId="311"/>
        </pc:sldMkLst>
        <pc:spChg chg="mod">
          <ac:chgData name="LAWSON, Catherine" userId="61639cc2-6d54-462a-b4b0-89c4cc7abcaa" providerId="ADAL" clId="{CC58C928-B622-4505-9DD7-8C7F3E2EFC1F}" dt="2021-03-16T00:58:01.763" v="290" actId="208"/>
          <ac:spMkLst>
            <pc:docMk/>
            <pc:sldMk cId="0" sldId="311"/>
            <ac:spMk id="447" creationId="{00000000-0000-0000-0000-000000000000}"/>
          </ac:spMkLst>
        </pc:spChg>
        <pc:spChg chg="mod">
          <ac:chgData name="LAWSON, Catherine" userId="61639cc2-6d54-462a-b4b0-89c4cc7abcaa" providerId="ADAL" clId="{CC58C928-B622-4505-9DD7-8C7F3E2EFC1F}" dt="2021-03-16T00:57:57.544" v="288" actId="1076"/>
          <ac:spMkLst>
            <pc:docMk/>
            <pc:sldMk cId="0" sldId="311"/>
            <ac:spMk id="448" creationId="{00000000-0000-0000-0000-000000000000}"/>
          </ac:spMkLst>
        </pc:spChg>
      </pc:sldChg>
      <pc:sldChg chg="modSp mod">
        <pc:chgData name="LAWSON, Catherine" userId="61639cc2-6d54-462a-b4b0-89c4cc7abcaa" providerId="ADAL" clId="{CC58C928-B622-4505-9DD7-8C7F3E2EFC1F}" dt="2021-03-16T01:04:18.134" v="384" actId="13244"/>
        <pc:sldMkLst>
          <pc:docMk/>
          <pc:sldMk cId="0" sldId="312"/>
        </pc:sldMkLst>
        <pc:spChg chg="mod">
          <ac:chgData name="LAWSON, Catherine" userId="61639cc2-6d54-462a-b4b0-89c4cc7abcaa" providerId="ADAL" clId="{CC58C928-B622-4505-9DD7-8C7F3E2EFC1F}" dt="2021-03-16T01:02:32.709" v="358" actId="20577"/>
          <ac:spMkLst>
            <pc:docMk/>
            <pc:sldMk cId="0" sldId="312"/>
            <ac:spMk id="453" creationId="{00000000-0000-0000-0000-000000000000}"/>
          </ac:spMkLst>
        </pc:spChg>
        <pc:spChg chg="mod ord">
          <ac:chgData name="LAWSON, Catherine" userId="61639cc2-6d54-462a-b4b0-89c4cc7abcaa" providerId="ADAL" clId="{CC58C928-B622-4505-9DD7-8C7F3E2EFC1F}" dt="2021-03-16T01:04:18.134" v="384" actId="13244"/>
          <ac:spMkLst>
            <pc:docMk/>
            <pc:sldMk cId="0" sldId="312"/>
            <ac:spMk id="454" creationId="{00000000-0000-0000-0000-000000000000}"/>
          </ac:spMkLst>
        </pc:spChg>
        <pc:spChg chg="mod">
          <ac:chgData name="LAWSON, Catherine" userId="61639cc2-6d54-462a-b4b0-89c4cc7abcaa" providerId="ADAL" clId="{CC58C928-B622-4505-9DD7-8C7F3E2EFC1F}" dt="2021-03-16T01:01:33.040" v="334" actId="2"/>
          <ac:spMkLst>
            <pc:docMk/>
            <pc:sldMk cId="0" sldId="312"/>
            <ac:spMk id="455" creationId="{00000000-0000-0000-0000-000000000000}"/>
          </ac:spMkLst>
        </pc:spChg>
        <pc:spChg chg="mod">
          <ac:chgData name="LAWSON, Catherine" userId="61639cc2-6d54-462a-b4b0-89c4cc7abcaa" providerId="ADAL" clId="{CC58C928-B622-4505-9DD7-8C7F3E2EFC1F}" dt="2021-03-16T00:58:30.784" v="294" actId="207"/>
          <ac:spMkLst>
            <pc:docMk/>
            <pc:sldMk cId="0" sldId="312"/>
            <ac:spMk id="456" creationId="{00000000-0000-0000-0000-000000000000}"/>
          </ac:spMkLst>
        </pc:spChg>
      </pc:sldChg>
      <pc:sldChg chg="modSp mod">
        <pc:chgData name="LAWSON, Catherine" userId="61639cc2-6d54-462a-b4b0-89c4cc7abcaa" providerId="ADAL" clId="{CC58C928-B622-4505-9DD7-8C7F3E2EFC1F}" dt="2021-03-16T01:04:23.200" v="385" actId="13244"/>
        <pc:sldMkLst>
          <pc:docMk/>
          <pc:sldMk cId="0" sldId="313"/>
        </pc:sldMkLst>
        <pc:spChg chg="mod">
          <ac:chgData name="LAWSON, Catherine" userId="61639cc2-6d54-462a-b4b0-89c4cc7abcaa" providerId="ADAL" clId="{CC58C928-B622-4505-9DD7-8C7F3E2EFC1F}" dt="2021-03-16T01:02:41.436" v="366" actId="20577"/>
          <ac:spMkLst>
            <pc:docMk/>
            <pc:sldMk cId="0" sldId="313"/>
            <ac:spMk id="461" creationId="{00000000-0000-0000-0000-000000000000}"/>
          </ac:spMkLst>
        </pc:spChg>
        <pc:spChg chg="mod ord">
          <ac:chgData name="LAWSON, Catherine" userId="61639cc2-6d54-462a-b4b0-89c4cc7abcaa" providerId="ADAL" clId="{CC58C928-B622-4505-9DD7-8C7F3E2EFC1F}" dt="2021-03-16T01:04:23.200" v="385" actId="13244"/>
          <ac:spMkLst>
            <pc:docMk/>
            <pc:sldMk cId="0" sldId="313"/>
            <ac:spMk id="462" creationId="{00000000-0000-0000-0000-000000000000}"/>
          </ac:spMkLst>
        </pc:spChg>
        <pc:spChg chg="mod">
          <ac:chgData name="LAWSON, Catherine" userId="61639cc2-6d54-462a-b4b0-89c4cc7abcaa" providerId="ADAL" clId="{CC58C928-B622-4505-9DD7-8C7F3E2EFC1F}" dt="2021-03-16T00:58:43.672" v="296" actId="207"/>
          <ac:spMkLst>
            <pc:docMk/>
            <pc:sldMk cId="0" sldId="313"/>
            <ac:spMk id="463" creationId="{00000000-0000-0000-0000-000000000000}"/>
          </ac:spMkLst>
        </pc:spChg>
        <pc:spChg chg="mod">
          <ac:chgData name="LAWSON, Catherine" userId="61639cc2-6d54-462a-b4b0-89c4cc7abcaa" providerId="ADAL" clId="{CC58C928-B622-4505-9DD7-8C7F3E2EFC1F}" dt="2021-03-16T00:58:52.118" v="298" actId="207"/>
          <ac:spMkLst>
            <pc:docMk/>
            <pc:sldMk cId="0" sldId="313"/>
            <ac:spMk id="464" creationId="{00000000-0000-0000-0000-000000000000}"/>
          </ac:spMkLst>
        </pc:spChg>
      </pc:sldChg>
      <pc:sldChg chg="modSp mod">
        <pc:chgData name="LAWSON, Catherine" userId="61639cc2-6d54-462a-b4b0-89c4cc7abcaa" providerId="ADAL" clId="{CC58C928-B622-4505-9DD7-8C7F3E2EFC1F}" dt="2021-03-16T00:59:04.311" v="300" actId="1076"/>
        <pc:sldMkLst>
          <pc:docMk/>
          <pc:sldMk cId="0" sldId="314"/>
        </pc:sldMkLst>
        <pc:spChg chg="mod">
          <ac:chgData name="LAWSON, Catherine" userId="61639cc2-6d54-462a-b4b0-89c4cc7abcaa" providerId="ADAL" clId="{CC58C928-B622-4505-9DD7-8C7F3E2EFC1F}" dt="2021-03-16T00:59:00.699" v="299" actId="207"/>
          <ac:spMkLst>
            <pc:docMk/>
            <pc:sldMk cId="0" sldId="314"/>
            <ac:spMk id="469" creationId="{00000000-0000-0000-0000-000000000000}"/>
          </ac:spMkLst>
        </pc:spChg>
        <pc:spChg chg="mod">
          <ac:chgData name="LAWSON, Catherine" userId="61639cc2-6d54-462a-b4b0-89c4cc7abcaa" providerId="ADAL" clId="{CC58C928-B622-4505-9DD7-8C7F3E2EFC1F}" dt="2021-03-16T00:59:04.311" v="300" actId="1076"/>
          <ac:spMkLst>
            <pc:docMk/>
            <pc:sldMk cId="0" sldId="314"/>
            <ac:spMk id="471" creationId="{00000000-0000-0000-0000-000000000000}"/>
          </ac:spMkLst>
        </pc:spChg>
      </pc:sldChg>
      <pc:sldChg chg="modSp mod">
        <pc:chgData name="LAWSON, Catherine" userId="61639cc2-6d54-462a-b4b0-89c4cc7abcaa" providerId="ADAL" clId="{CC58C928-B622-4505-9DD7-8C7F3E2EFC1F}" dt="2021-03-16T00:59:18.374" v="302" actId="207"/>
        <pc:sldMkLst>
          <pc:docMk/>
          <pc:sldMk cId="0" sldId="315"/>
        </pc:sldMkLst>
        <pc:spChg chg="mod">
          <ac:chgData name="LAWSON, Catherine" userId="61639cc2-6d54-462a-b4b0-89c4cc7abcaa" providerId="ADAL" clId="{CC58C928-B622-4505-9DD7-8C7F3E2EFC1F}" dt="2021-03-16T00:59:18.374" v="302" actId="207"/>
          <ac:spMkLst>
            <pc:docMk/>
            <pc:sldMk cId="0" sldId="315"/>
            <ac:spMk id="476" creationId="{00000000-0000-0000-0000-000000000000}"/>
          </ac:spMkLst>
        </pc:spChg>
        <pc:spChg chg="mod">
          <ac:chgData name="LAWSON, Catherine" userId="61639cc2-6d54-462a-b4b0-89c4cc7abcaa" providerId="ADAL" clId="{CC58C928-B622-4505-9DD7-8C7F3E2EFC1F}" dt="2021-03-16T00:59:11.935" v="301" actId="1076"/>
          <ac:spMkLst>
            <pc:docMk/>
            <pc:sldMk cId="0" sldId="315"/>
            <ac:spMk id="478" creationId="{00000000-0000-0000-0000-000000000000}"/>
          </ac:spMkLst>
        </pc:spChg>
      </pc:sldChg>
      <pc:sldChg chg="modSp mod">
        <pc:chgData name="LAWSON, Catherine" userId="61639cc2-6d54-462a-b4b0-89c4cc7abcaa" providerId="ADAL" clId="{CC58C928-B622-4505-9DD7-8C7F3E2EFC1F}" dt="2021-03-16T00:59:32.112" v="305" actId="1076"/>
        <pc:sldMkLst>
          <pc:docMk/>
          <pc:sldMk cId="0" sldId="316"/>
        </pc:sldMkLst>
        <pc:spChg chg="mod">
          <ac:chgData name="LAWSON, Catherine" userId="61639cc2-6d54-462a-b4b0-89c4cc7abcaa" providerId="ADAL" clId="{CC58C928-B622-4505-9DD7-8C7F3E2EFC1F}" dt="2021-03-16T00:59:23.899" v="303" actId="207"/>
          <ac:spMkLst>
            <pc:docMk/>
            <pc:sldMk cId="0" sldId="316"/>
            <ac:spMk id="483" creationId="{00000000-0000-0000-0000-000000000000}"/>
          </ac:spMkLst>
        </pc:spChg>
        <pc:spChg chg="mod">
          <ac:chgData name="LAWSON, Catherine" userId="61639cc2-6d54-462a-b4b0-89c4cc7abcaa" providerId="ADAL" clId="{CC58C928-B622-4505-9DD7-8C7F3E2EFC1F}" dt="2021-03-16T00:59:28.382" v="304" actId="207"/>
          <ac:spMkLst>
            <pc:docMk/>
            <pc:sldMk cId="0" sldId="316"/>
            <ac:spMk id="484" creationId="{00000000-0000-0000-0000-000000000000}"/>
          </ac:spMkLst>
        </pc:spChg>
        <pc:spChg chg="mod">
          <ac:chgData name="LAWSON, Catherine" userId="61639cc2-6d54-462a-b4b0-89c4cc7abcaa" providerId="ADAL" clId="{CC58C928-B622-4505-9DD7-8C7F3E2EFC1F}" dt="2021-03-16T00:59:32.112" v="305" actId="1076"/>
          <ac:spMkLst>
            <pc:docMk/>
            <pc:sldMk cId="0" sldId="316"/>
            <ac:spMk id="485" creationId="{00000000-0000-0000-0000-000000000000}"/>
          </ac:spMkLst>
        </pc:spChg>
      </pc:sldChg>
      <pc:sldChg chg="modSp mod">
        <pc:chgData name="LAWSON, Catherine" userId="61639cc2-6d54-462a-b4b0-89c4cc7abcaa" providerId="ADAL" clId="{CC58C928-B622-4505-9DD7-8C7F3E2EFC1F}" dt="2021-03-16T00:59:43.878" v="307" actId="1076"/>
        <pc:sldMkLst>
          <pc:docMk/>
          <pc:sldMk cId="0" sldId="317"/>
        </pc:sldMkLst>
        <pc:spChg chg="mod">
          <ac:chgData name="LAWSON, Catherine" userId="61639cc2-6d54-462a-b4b0-89c4cc7abcaa" providerId="ADAL" clId="{CC58C928-B622-4505-9DD7-8C7F3E2EFC1F}" dt="2021-03-16T00:59:41.177" v="306" actId="207"/>
          <ac:spMkLst>
            <pc:docMk/>
            <pc:sldMk cId="0" sldId="317"/>
            <ac:spMk id="490" creationId="{00000000-0000-0000-0000-000000000000}"/>
          </ac:spMkLst>
        </pc:spChg>
        <pc:spChg chg="mod">
          <ac:chgData name="LAWSON, Catherine" userId="61639cc2-6d54-462a-b4b0-89c4cc7abcaa" providerId="ADAL" clId="{CC58C928-B622-4505-9DD7-8C7F3E2EFC1F}" dt="2021-03-16T00:59:43.878" v="307" actId="1076"/>
          <ac:spMkLst>
            <pc:docMk/>
            <pc:sldMk cId="0" sldId="317"/>
            <ac:spMk id="492" creationId="{00000000-0000-0000-0000-000000000000}"/>
          </ac:spMkLst>
        </pc:spChg>
      </pc:sldChg>
      <pc:sldChg chg="modSp mod">
        <pc:chgData name="LAWSON, Catherine" userId="61639cc2-6d54-462a-b4b0-89c4cc7abcaa" providerId="ADAL" clId="{CC58C928-B622-4505-9DD7-8C7F3E2EFC1F}" dt="2021-03-16T00:59:55.220" v="310" actId="208"/>
        <pc:sldMkLst>
          <pc:docMk/>
          <pc:sldMk cId="0" sldId="318"/>
        </pc:sldMkLst>
        <pc:spChg chg="mod">
          <ac:chgData name="LAWSON, Catherine" userId="61639cc2-6d54-462a-b4b0-89c4cc7abcaa" providerId="ADAL" clId="{CC58C928-B622-4505-9DD7-8C7F3E2EFC1F}" dt="2021-03-16T00:59:55.220" v="310" actId="208"/>
          <ac:spMkLst>
            <pc:docMk/>
            <pc:sldMk cId="0" sldId="318"/>
            <ac:spMk id="497" creationId="{00000000-0000-0000-0000-000000000000}"/>
          </ac:spMkLst>
        </pc:spChg>
        <pc:spChg chg="mod">
          <ac:chgData name="LAWSON, Catherine" userId="61639cc2-6d54-462a-b4b0-89c4cc7abcaa" providerId="ADAL" clId="{CC58C928-B622-4505-9DD7-8C7F3E2EFC1F}" dt="2021-03-16T00:59:51.438" v="308" actId="1076"/>
          <ac:spMkLst>
            <pc:docMk/>
            <pc:sldMk cId="0" sldId="318"/>
            <ac:spMk id="498" creationId="{00000000-0000-0000-0000-000000000000}"/>
          </ac:spMkLst>
        </pc:spChg>
      </pc:sldChg>
      <pc:sldChg chg="modSp mod">
        <pc:chgData name="LAWSON, Catherine" userId="61639cc2-6d54-462a-b4b0-89c4cc7abcaa" providerId="ADAL" clId="{CC58C928-B622-4505-9DD7-8C7F3E2EFC1F}" dt="2021-03-16T01:00:26.386" v="317" actId="207"/>
        <pc:sldMkLst>
          <pc:docMk/>
          <pc:sldMk cId="0" sldId="320"/>
        </pc:sldMkLst>
        <pc:spChg chg="mod">
          <ac:chgData name="LAWSON, Catherine" userId="61639cc2-6d54-462a-b4b0-89c4cc7abcaa" providerId="ADAL" clId="{CC58C928-B622-4505-9DD7-8C7F3E2EFC1F}" dt="2021-03-16T01:00:02.324" v="311" actId="207"/>
          <ac:spMkLst>
            <pc:docMk/>
            <pc:sldMk cId="0" sldId="320"/>
            <ac:spMk id="510" creationId="{00000000-0000-0000-0000-000000000000}"/>
          </ac:spMkLst>
        </pc:spChg>
        <pc:spChg chg="mod">
          <ac:chgData name="LAWSON, Catherine" userId="61639cc2-6d54-462a-b4b0-89c4cc7abcaa" providerId="ADAL" clId="{CC58C928-B622-4505-9DD7-8C7F3E2EFC1F}" dt="2021-03-16T01:00:26.386" v="317" actId="207"/>
          <ac:spMkLst>
            <pc:docMk/>
            <pc:sldMk cId="0" sldId="320"/>
            <ac:spMk id="511" creationId="{00000000-0000-0000-0000-000000000000}"/>
          </ac:spMkLst>
        </pc:spChg>
        <pc:spChg chg="mod">
          <ac:chgData name="LAWSON, Catherine" userId="61639cc2-6d54-462a-b4b0-89c4cc7abcaa" providerId="ADAL" clId="{CC58C928-B622-4505-9DD7-8C7F3E2EFC1F}" dt="2021-03-16T01:00:06.387" v="312" actId="1076"/>
          <ac:spMkLst>
            <pc:docMk/>
            <pc:sldMk cId="0" sldId="320"/>
            <ac:spMk id="512" creationId="{00000000-0000-0000-0000-000000000000}"/>
          </ac:spMkLst>
        </pc:spChg>
      </pc:sldChg>
      <pc:sldChg chg="modSp mod">
        <pc:chgData name="LAWSON, Catherine" userId="61639cc2-6d54-462a-b4b0-89c4cc7abcaa" providerId="ADAL" clId="{CC58C928-B622-4505-9DD7-8C7F3E2EFC1F}" dt="2021-03-16T01:01:11.364" v="326" actId="207"/>
        <pc:sldMkLst>
          <pc:docMk/>
          <pc:sldMk cId="0" sldId="321"/>
        </pc:sldMkLst>
        <pc:spChg chg="mod">
          <ac:chgData name="LAWSON, Catherine" userId="61639cc2-6d54-462a-b4b0-89c4cc7abcaa" providerId="ADAL" clId="{CC58C928-B622-4505-9DD7-8C7F3E2EFC1F}" dt="2021-03-16T01:00:50.594" v="321" actId="207"/>
          <ac:spMkLst>
            <pc:docMk/>
            <pc:sldMk cId="0" sldId="321"/>
            <ac:spMk id="517" creationId="{00000000-0000-0000-0000-000000000000}"/>
          </ac:spMkLst>
        </pc:spChg>
        <pc:spChg chg="mod">
          <ac:chgData name="LAWSON, Catherine" userId="61639cc2-6d54-462a-b4b0-89c4cc7abcaa" providerId="ADAL" clId="{CC58C928-B622-4505-9DD7-8C7F3E2EFC1F}" dt="2021-03-16T01:01:11.364" v="326" actId="207"/>
          <ac:spMkLst>
            <pc:docMk/>
            <pc:sldMk cId="0" sldId="321"/>
            <ac:spMk id="518" creationId="{00000000-0000-0000-0000-000000000000}"/>
          </ac:spMkLst>
        </pc:spChg>
        <pc:spChg chg="mod">
          <ac:chgData name="LAWSON, Catherine" userId="61639cc2-6d54-462a-b4b0-89c4cc7abcaa" providerId="ADAL" clId="{CC58C928-B622-4505-9DD7-8C7F3E2EFC1F}" dt="2021-03-16T01:00:41.587" v="320" actId="1076"/>
          <ac:spMkLst>
            <pc:docMk/>
            <pc:sldMk cId="0" sldId="321"/>
            <ac:spMk id="519" creationId="{00000000-0000-0000-0000-000000000000}"/>
          </ac:spMkLst>
        </pc:spChg>
      </pc:sldChg>
      <pc:sldChg chg="del">
        <pc:chgData name="LAWSON, Catherine" userId="61639cc2-6d54-462a-b4b0-89c4cc7abcaa" providerId="ADAL" clId="{CC58C928-B622-4505-9DD7-8C7F3E2EFC1F}" dt="2021-03-16T00:33:34.459" v="3" actId="47"/>
        <pc:sldMkLst>
          <pc:docMk/>
          <pc:sldMk cId="0" sldId="322"/>
        </pc:sldMkLst>
      </pc:sldChg>
      <pc:sldChg chg="del">
        <pc:chgData name="LAWSON, Catherine" userId="61639cc2-6d54-462a-b4b0-89c4cc7abcaa" providerId="ADAL" clId="{CC58C928-B622-4505-9DD7-8C7F3E2EFC1F}" dt="2021-03-16T00:33:35.723" v="4" actId="47"/>
        <pc:sldMkLst>
          <pc:docMk/>
          <pc:sldMk cId="0" sldId="323"/>
        </pc:sldMkLst>
      </pc:sldChg>
      <pc:sldChg chg="del">
        <pc:chgData name="LAWSON, Catherine" userId="61639cc2-6d54-462a-b4b0-89c4cc7abcaa" providerId="ADAL" clId="{CC58C928-B622-4505-9DD7-8C7F3E2EFC1F}" dt="2021-03-16T00:33:38.525" v="5" actId="47"/>
        <pc:sldMkLst>
          <pc:docMk/>
          <pc:sldMk cId="0" sldId="324"/>
        </pc:sldMkLst>
      </pc:sldChg>
      <pc:sldChg chg="del">
        <pc:chgData name="LAWSON, Catherine" userId="61639cc2-6d54-462a-b4b0-89c4cc7abcaa" providerId="ADAL" clId="{CC58C928-B622-4505-9DD7-8C7F3E2EFC1F}" dt="2021-03-16T00:33:40.813" v="6" actId="47"/>
        <pc:sldMkLst>
          <pc:docMk/>
          <pc:sldMk cId="0" sldId="325"/>
        </pc:sldMkLst>
      </pc:sldChg>
      <pc:sldChg chg="del">
        <pc:chgData name="LAWSON, Catherine" userId="61639cc2-6d54-462a-b4b0-89c4cc7abcaa" providerId="ADAL" clId="{CC58C928-B622-4505-9DD7-8C7F3E2EFC1F}" dt="2021-03-16T00:33:41.867" v="7" actId="47"/>
        <pc:sldMkLst>
          <pc:docMk/>
          <pc:sldMk cId="0" sldId="326"/>
        </pc:sldMkLst>
      </pc:sldChg>
      <pc:sldChg chg="del">
        <pc:chgData name="LAWSON, Catherine" userId="61639cc2-6d54-462a-b4b0-89c4cc7abcaa" providerId="ADAL" clId="{CC58C928-B622-4505-9DD7-8C7F3E2EFC1F}" dt="2021-03-16T00:33:42.617" v="8" actId="47"/>
        <pc:sldMkLst>
          <pc:docMk/>
          <pc:sldMk cId="0" sldId="327"/>
        </pc:sldMkLst>
      </pc:sldChg>
      <pc:sldChg chg="del">
        <pc:chgData name="LAWSON, Catherine" userId="61639cc2-6d54-462a-b4b0-89c4cc7abcaa" providerId="ADAL" clId="{CC58C928-B622-4505-9DD7-8C7F3E2EFC1F}" dt="2021-03-16T00:33:43.388" v="9" actId="47"/>
        <pc:sldMkLst>
          <pc:docMk/>
          <pc:sldMk cId="0" sldId="328"/>
        </pc:sldMkLst>
      </pc:sldChg>
      <pc:sldChg chg="del">
        <pc:chgData name="LAWSON, Catherine" userId="61639cc2-6d54-462a-b4b0-89c4cc7abcaa" providerId="ADAL" clId="{CC58C928-B622-4505-9DD7-8C7F3E2EFC1F}" dt="2021-03-16T00:33:44.262" v="10" actId="47"/>
        <pc:sldMkLst>
          <pc:docMk/>
          <pc:sldMk cId="0" sldId="329"/>
        </pc:sldMkLst>
      </pc:sldChg>
      <pc:sldChg chg="del">
        <pc:chgData name="LAWSON, Catherine" userId="61639cc2-6d54-462a-b4b0-89c4cc7abcaa" providerId="ADAL" clId="{CC58C928-B622-4505-9DD7-8C7F3E2EFC1F}" dt="2021-03-16T00:33:45.201" v="11" actId="47"/>
        <pc:sldMkLst>
          <pc:docMk/>
          <pc:sldMk cId="0" sldId="330"/>
        </pc:sldMkLst>
      </pc:sldChg>
      <pc:sldChg chg="del">
        <pc:chgData name="LAWSON, Catherine" userId="61639cc2-6d54-462a-b4b0-89c4cc7abcaa" providerId="ADAL" clId="{CC58C928-B622-4505-9DD7-8C7F3E2EFC1F}" dt="2021-03-16T00:33:46.063" v="12" actId="47"/>
        <pc:sldMkLst>
          <pc:docMk/>
          <pc:sldMk cId="0" sldId="331"/>
        </pc:sldMkLst>
      </pc:sldChg>
      <pc:sldChg chg="del">
        <pc:chgData name="LAWSON, Catherine" userId="61639cc2-6d54-462a-b4b0-89c4cc7abcaa" providerId="ADAL" clId="{CC58C928-B622-4505-9DD7-8C7F3E2EFC1F}" dt="2021-03-16T00:33:46.914" v="13" actId="47"/>
        <pc:sldMkLst>
          <pc:docMk/>
          <pc:sldMk cId="0" sldId="332"/>
        </pc:sldMkLst>
      </pc:sldChg>
      <pc:sldChg chg="del">
        <pc:chgData name="LAWSON, Catherine" userId="61639cc2-6d54-462a-b4b0-89c4cc7abcaa" providerId="ADAL" clId="{CC58C928-B622-4505-9DD7-8C7F3E2EFC1F}" dt="2021-03-16T00:33:47.730" v="14" actId="47"/>
        <pc:sldMkLst>
          <pc:docMk/>
          <pc:sldMk cId="0" sldId="333"/>
        </pc:sldMkLst>
      </pc:sldChg>
      <pc:sldChg chg="del">
        <pc:chgData name="LAWSON, Catherine" userId="61639cc2-6d54-462a-b4b0-89c4cc7abcaa" providerId="ADAL" clId="{CC58C928-B622-4505-9DD7-8C7F3E2EFC1F}" dt="2021-03-16T00:33:48.789" v="15" actId="47"/>
        <pc:sldMkLst>
          <pc:docMk/>
          <pc:sldMk cId="0" sldId="334"/>
        </pc:sldMkLst>
      </pc:sldChg>
      <pc:sldChg chg="del">
        <pc:chgData name="LAWSON, Catherine" userId="61639cc2-6d54-462a-b4b0-89c4cc7abcaa" providerId="ADAL" clId="{CC58C928-B622-4505-9DD7-8C7F3E2EFC1F}" dt="2021-03-16T00:33:49.667" v="16" actId="47"/>
        <pc:sldMkLst>
          <pc:docMk/>
          <pc:sldMk cId="0" sldId="335"/>
        </pc:sldMkLst>
      </pc:sldChg>
      <pc:sldChg chg="del">
        <pc:chgData name="LAWSON, Catherine" userId="61639cc2-6d54-462a-b4b0-89c4cc7abcaa" providerId="ADAL" clId="{CC58C928-B622-4505-9DD7-8C7F3E2EFC1F}" dt="2021-03-16T00:33:27.703" v="2" actId="47"/>
        <pc:sldMkLst>
          <pc:docMk/>
          <pc:sldMk cId="0" sldId="336"/>
        </pc:sldMkLst>
      </pc:sldChg>
      <pc:sldChg chg="del">
        <pc:chgData name="LAWSON, Catherine" userId="61639cc2-6d54-462a-b4b0-89c4cc7abcaa" providerId="ADAL" clId="{CC58C928-B622-4505-9DD7-8C7F3E2EFC1F}" dt="2021-03-16T00:33:25.522" v="1" actId="47"/>
        <pc:sldMkLst>
          <pc:docMk/>
          <pc:sldMk cId="0" sldId="337"/>
        </pc:sldMkLst>
      </pc:sldChg>
      <pc:sldChg chg="modSp mod">
        <pc:chgData name="LAWSON, Catherine" userId="61639cc2-6d54-462a-b4b0-89c4cc7abcaa" providerId="ADAL" clId="{CC58C928-B622-4505-9DD7-8C7F3E2EFC1F}" dt="2021-03-16T00:44:19.478" v="141" actId="207"/>
        <pc:sldMkLst>
          <pc:docMk/>
          <pc:sldMk cId="1170809224" sldId="338"/>
        </pc:sldMkLst>
        <pc:spChg chg="mod">
          <ac:chgData name="LAWSON, Catherine" userId="61639cc2-6d54-462a-b4b0-89c4cc7abcaa" providerId="ADAL" clId="{CC58C928-B622-4505-9DD7-8C7F3E2EFC1F}" dt="2021-03-16T00:44:19.478" v="141" actId="207"/>
          <ac:spMkLst>
            <pc:docMk/>
            <pc:sldMk cId="1170809224" sldId="338"/>
            <ac:spMk id="186" creationId="{00000000-0000-0000-0000-000000000000}"/>
          </ac:spMkLst>
        </pc:spChg>
      </pc:sldChg>
      <pc:sldChg chg="add del">
        <pc:chgData name="LAWSON, Catherine" userId="61639cc2-6d54-462a-b4b0-89c4cc7abcaa" providerId="ADAL" clId="{CC58C928-B622-4505-9DD7-8C7F3E2EFC1F}" dt="2021-03-16T00:33:53.277" v="18" actId="47"/>
        <pc:sldMkLst>
          <pc:docMk/>
          <pc:sldMk cId="0" sldId="346"/>
        </pc:sldMkLst>
      </pc:sldChg>
      <pc:sldChg chg="add">
        <pc:chgData name="LAWSON, Catherine" userId="61639cc2-6d54-462a-b4b0-89c4cc7abcaa" providerId="ADAL" clId="{CC58C928-B622-4505-9DD7-8C7F3E2EFC1F}" dt="2021-03-16T00:32:46.229" v="0"/>
        <pc:sldMkLst>
          <pc:docMk/>
          <pc:sldMk cId="0" sldId="347"/>
        </pc:sldMkLst>
      </pc:sldChg>
      <pc:sldChg chg="add">
        <pc:chgData name="LAWSON, Catherine" userId="61639cc2-6d54-462a-b4b0-89c4cc7abcaa" providerId="ADAL" clId="{CC58C928-B622-4505-9DD7-8C7F3E2EFC1F}" dt="2021-03-16T00:32:46.229" v="0"/>
        <pc:sldMkLst>
          <pc:docMk/>
          <pc:sldMk cId="0" sldId="348"/>
        </pc:sldMkLst>
      </pc:sldChg>
      <pc:sldChg chg="add">
        <pc:chgData name="LAWSON, Catherine" userId="61639cc2-6d54-462a-b4b0-89c4cc7abcaa" providerId="ADAL" clId="{CC58C928-B622-4505-9DD7-8C7F3E2EFC1F}" dt="2021-03-16T00:32:46.229" v="0"/>
        <pc:sldMkLst>
          <pc:docMk/>
          <pc:sldMk cId="0" sldId="349"/>
        </pc:sldMkLst>
      </pc:sldChg>
      <pc:sldChg chg="add">
        <pc:chgData name="LAWSON, Catherine" userId="61639cc2-6d54-462a-b4b0-89c4cc7abcaa" providerId="ADAL" clId="{CC58C928-B622-4505-9DD7-8C7F3E2EFC1F}" dt="2021-03-16T00:32:46.229" v="0"/>
        <pc:sldMkLst>
          <pc:docMk/>
          <pc:sldMk cId="0" sldId="350"/>
        </pc:sldMkLst>
      </pc:sldChg>
      <pc:sldChg chg="add">
        <pc:chgData name="LAWSON, Catherine" userId="61639cc2-6d54-462a-b4b0-89c4cc7abcaa" providerId="ADAL" clId="{CC58C928-B622-4505-9DD7-8C7F3E2EFC1F}" dt="2021-03-16T00:32:46.229" v="0"/>
        <pc:sldMkLst>
          <pc:docMk/>
          <pc:sldMk cId="0" sldId="351"/>
        </pc:sldMkLst>
      </pc:sldChg>
      <pc:sldChg chg="add">
        <pc:chgData name="LAWSON, Catherine" userId="61639cc2-6d54-462a-b4b0-89c4cc7abcaa" providerId="ADAL" clId="{CC58C928-B622-4505-9DD7-8C7F3E2EFC1F}" dt="2021-03-16T00:32:46.229" v="0"/>
        <pc:sldMkLst>
          <pc:docMk/>
          <pc:sldMk cId="0" sldId="352"/>
        </pc:sldMkLst>
      </pc:sldChg>
      <pc:sldChg chg="add">
        <pc:chgData name="LAWSON, Catherine" userId="61639cc2-6d54-462a-b4b0-89c4cc7abcaa" providerId="ADAL" clId="{CC58C928-B622-4505-9DD7-8C7F3E2EFC1F}" dt="2021-03-16T00:32:46.229" v="0"/>
        <pc:sldMkLst>
          <pc:docMk/>
          <pc:sldMk cId="0" sldId="353"/>
        </pc:sldMkLst>
      </pc:sldChg>
      <pc:sldChg chg="add">
        <pc:chgData name="LAWSON, Catherine" userId="61639cc2-6d54-462a-b4b0-89c4cc7abcaa" providerId="ADAL" clId="{CC58C928-B622-4505-9DD7-8C7F3E2EFC1F}" dt="2021-03-16T00:32:46.229" v="0"/>
        <pc:sldMkLst>
          <pc:docMk/>
          <pc:sldMk cId="0" sldId="354"/>
        </pc:sldMkLst>
      </pc:sldChg>
      <pc:sldChg chg="add">
        <pc:chgData name="LAWSON, Catherine" userId="61639cc2-6d54-462a-b4b0-89c4cc7abcaa" providerId="ADAL" clId="{CC58C928-B622-4505-9DD7-8C7F3E2EFC1F}" dt="2021-03-16T00:32:46.229" v="0"/>
        <pc:sldMkLst>
          <pc:docMk/>
          <pc:sldMk cId="0" sldId="355"/>
        </pc:sldMkLst>
      </pc:sldChg>
      <pc:sldChg chg="modSp add mod">
        <pc:chgData name="LAWSON, Catherine" userId="61639cc2-6d54-462a-b4b0-89c4cc7abcaa" providerId="ADAL" clId="{CC58C928-B622-4505-9DD7-8C7F3E2EFC1F}" dt="2021-03-16T00:35:30.801" v="28" actId="207"/>
        <pc:sldMkLst>
          <pc:docMk/>
          <pc:sldMk cId="0" sldId="356"/>
        </pc:sldMkLst>
        <pc:spChg chg="mod">
          <ac:chgData name="LAWSON, Catherine" userId="61639cc2-6d54-462a-b4b0-89c4cc7abcaa" providerId="ADAL" clId="{CC58C928-B622-4505-9DD7-8C7F3E2EFC1F}" dt="2021-03-16T00:35:30.801" v="28" actId="207"/>
          <ac:spMkLst>
            <pc:docMk/>
            <pc:sldMk cId="0" sldId="356"/>
            <ac:spMk id="772" creationId="{00000000-0000-0000-0000-000000000000}"/>
          </ac:spMkLst>
        </pc:spChg>
      </pc:sldChg>
      <pc:sldChg chg="modSp add mod">
        <pc:chgData name="LAWSON, Catherine" userId="61639cc2-6d54-462a-b4b0-89c4cc7abcaa" providerId="ADAL" clId="{CC58C928-B622-4505-9DD7-8C7F3E2EFC1F}" dt="2021-03-16T00:35:23.835" v="27" actId="207"/>
        <pc:sldMkLst>
          <pc:docMk/>
          <pc:sldMk cId="0" sldId="357"/>
        </pc:sldMkLst>
        <pc:spChg chg="mod">
          <ac:chgData name="LAWSON, Catherine" userId="61639cc2-6d54-462a-b4b0-89c4cc7abcaa" providerId="ADAL" clId="{CC58C928-B622-4505-9DD7-8C7F3E2EFC1F}" dt="2021-03-16T00:35:09.234" v="26" actId="207"/>
          <ac:spMkLst>
            <pc:docMk/>
            <pc:sldMk cId="0" sldId="357"/>
            <ac:spMk id="777" creationId="{00000000-0000-0000-0000-000000000000}"/>
          </ac:spMkLst>
        </pc:spChg>
        <pc:spChg chg="mod">
          <ac:chgData name="LAWSON, Catherine" userId="61639cc2-6d54-462a-b4b0-89c4cc7abcaa" providerId="ADAL" clId="{CC58C928-B622-4505-9DD7-8C7F3E2EFC1F}" dt="2021-03-16T00:34:55.382" v="24" actId="207"/>
          <ac:spMkLst>
            <pc:docMk/>
            <pc:sldMk cId="0" sldId="357"/>
            <ac:spMk id="778" creationId="{00000000-0000-0000-0000-000000000000}"/>
          </ac:spMkLst>
        </pc:spChg>
        <pc:spChg chg="mod">
          <ac:chgData name="LAWSON, Catherine" userId="61639cc2-6d54-462a-b4b0-89c4cc7abcaa" providerId="ADAL" clId="{CC58C928-B622-4505-9DD7-8C7F3E2EFC1F}" dt="2021-03-16T00:35:23.835" v="27" actId="207"/>
          <ac:spMkLst>
            <pc:docMk/>
            <pc:sldMk cId="0" sldId="357"/>
            <ac:spMk id="779" creationId="{00000000-0000-0000-0000-000000000000}"/>
          </ac:spMkLst>
        </pc:spChg>
      </pc:sldChg>
      <pc:sldChg chg="modSp add mod">
        <pc:chgData name="LAWSON, Catherine" userId="61639cc2-6d54-462a-b4b0-89c4cc7abcaa" providerId="ADAL" clId="{CC58C928-B622-4505-9DD7-8C7F3E2EFC1F}" dt="2021-03-16T00:35:02.249" v="25" actId="207"/>
        <pc:sldMkLst>
          <pc:docMk/>
          <pc:sldMk cId="0" sldId="358"/>
        </pc:sldMkLst>
        <pc:spChg chg="mod">
          <ac:chgData name="LAWSON, Catherine" userId="61639cc2-6d54-462a-b4b0-89c4cc7abcaa" providerId="ADAL" clId="{CC58C928-B622-4505-9DD7-8C7F3E2EFC1F}" dt="2021-03-16T00:35:02.249" v="25" actId="207"/>
          <ac:spMkLst>
            <pc:docMk/>
            <pc:sldMk cId="0" sldId="358"/>
            <ac:spMk id="784" creationId="{00000000-0000-0000-0000-000000000000}"/>
          </ac:spMkLst>
        </pc:spChg>
        <pc:spChg chg="mod">
          <ac:chgData name="LAWSON, Catherine" userId="61639cc2-6d54-462a-b4b0-89c4cc7abcaa" providerId="ADAL" clId="{CC58C928-B622-4505-9DD7-8C7F3E2EFC1F}" dt="2021-03-16T00:34:47.615" v="23" actId="207"/>
          <ac:spMkLst>
            <pc:docMk/>
            <pc:sldMk cId="0" sldId="358"/>
            <ac:spMk id="785" creationId="{00000000-0000-0000-0000-000000000000}"/>
          </ac:spMkLst>
        </pc:spChg>
      </pc:sldChg>
      <pc:sldChg chg="modSp add mod">
        <pc:chgData name="LAWSON, Catherine" userId="61639cc2-6d54-462a-b4b0-89c4cc7abcaa" providerId="ADAL" clId="{CC58C928-B622-4505-9DD7-8C7F3E2EFC1F}" dt="2021-03-16T00:34:29.585" v="22" actId="207"/>
        <pc:sldMkLst>
          <pc:docMk/>
          <pc:sldMk cId="0" sldId="359"/>
        </pc:sldMkLst>
        <pc:spChg chg="mod">
          <ac:chgData name="LAWSON, Catherine" userId="61639cc2-6d54-462a-b4b0-89c4cc7abcaa" providerId="ADAL" clId="{CC58C928-B622-4505-9DD7-8C7F3E2EFC1F}" dt="2021-03-16T00:34:29.585" v="22" actId="207"/>
          <ac:spMkLst>
            <pc:docMk/>
            <pc:sldMk cId="0" sldId="359"/>
            <ac:spMk id="792" creationId="{00000000-0000-0000-0000-000000000000}"/>
          </ac:spMkLst>
        </pc:spChg>
      </pc:sldChg>
      <pc:sldChg chg="modSp add mod">
        <pc:chgData name="LAWSON, Catherine" userId="61639cc2-6d54-462a-b4b0-89c4cc7abcaa" providerId="ADAL" clId="{CC58C928-B622-4505-9DD7-8C7F3E2EFC1F}" dt="2021-03-16T00:34:20.574" v="21" actId="207"/>
        <pc:sldMkLst>
          <pc:docMk/>
          <pc:sldMk cId="0" sldId="360"/>
        </pc:sldMkLst>
        <pc:spChg chg="mod">
          <ac:chgData name="LAWSON, Catherine" userId="61639cc2-6d54-462a-b4b0-89c4cc7abcaa" providerId="ADAL" clId="{CC58C928-B622-4505-9DD7-8C7F3E2EFC1F}" dt="2021-03-16T00:34:20.574" v="21" actId="207"/>
          <ac:spMkLst>
            <pc:docMk/>
            <pc:sldMk cId="0" sldId="360"/>
            <ac:spMk id="801" creationId="{00000000-0000-0000-0000-000000000000}"/>
          </ac:spMkLst>
        </pc:spChg>
      </pc:sldChg>
      <pc:sldChg chg="modSp add mod">
        <pc:chgData name="LAWSON, Catherine" userId="61639cc2-6d54-462a-b4b0-89c4cc7abcaa" providerId="ADAL" clId="{CC58C928-B622-4505-9DD7-8C7F3E2EFC1F}" dt="2021-03-16T00:34:11.275" v="20" actId="207"/>
        <pc:sldMkLst>
          <pc:docMk/>
          <pc:sldMk cId="0" sldId="361"/>
        </pc:sldMkLst>
        <pc:spChg chg="mod">
          <ac:chgData name="LAWSON, Catherine" userId="61639cc2-6d54-462a-b4b0-89c4cc7abcaa" providerId="ADAL" clId="{CC58C928-B622-4505-9DD7-8C7F3E2EFC1F}" dt="2021-03-16T00:34:04.834" v="19" actId="207"/>
          <ac:spMkLst>
            <pc:docMk/>
            <pc:sldMk cId="0" sldId="361"/>
            <ac:spMk id="806" creationId="{00000000-0000-0000-0000-000000000000}"/>
          </ac:spMkLst>
        </pc:spChg>
        <pc:spChg chg="mod">
          <ac:chgData name="LAWSON, Catherine" userId="61639cc2-6d54-462a-b4b0-89c4cc7abcaa" providerId="ADAL" clId="{CC58C928-B622-4505-9DD7-8C7F3E2EFC1F}" dt="2021-03-16T00:34:11.275" v="20" actId="207"/>
          <ac:spMkLst>
            <pc:docMk/>
            <pc:sldMk cId="0" sldId="361"/>
            <ac:spMk id="809" creationId="{00000000-0000-0000-0000-000000000000}"/>
          </ac:spMkLst>
        </pc:spChg>
      </pc:sldChg>
      <pc:sldMasterChg chg="modSldLayout">
        <pc:chgData name="LAWSON, Catherine" userId="61639cc2-6d54-462a-b4b0-89c4cc7abcaa" providerId="ADAL" clId="{CC58C928-B622-4505-9DD7-8C7F3E2EFC1F}" dt="2021-03-16T00:36:32.675" v="39" actId="207"/>
        <pc:sldMasterMkLst>
          <pc:docMk/>
          <pc:sldMasterMk cId="0" sldId="2147483648"/>
        </pc:sldMasterMkLst>
        <pc:sldLayoutChg chg="modSp mod">
          <pc:chgData name="LAWSON, Catherine" userId="61639cc2-6d54-462a-b4b0-89c4cc7abcaa" providerId="ADAL" clId="{CC58C928-B622-4505-9DD7-8C7F3E2EFC1F}" dt="2021-03-16T00:36:32.675" v="39" actId="207"/>
          <pc:sldLayoutMkLst>
            <pc:docMk/>
            <pc:sldMasterMk cId="0" sldId="2147483648"/>
            <pc:sldLayoutMk cId="0" sldId="2147483650"/>
          </pc:sldLayoutMkLst>
          <pc:spChg chg="mod">
            <ac:chgData name="LAWSON, Catherine" userId="61639cc2-6d54-462a-b4b0-89c4cc7abcaa" providerId="ADAL" clId="{CC58C928-B622-4505-9DD7-8C7F3E2EFC1F}" dt="2021-03-16T00:36:16.562" v="35" actId="207"/>
            <ac:spMkLst>
              <pc:docMk/>
              <pc:sldMasterMk cId="0" sldId="2147483648"/>
              <pc:sldLayoutMk cId="0" sldId="2147483650"/>
              <ac:spMk id="14" creationId="{00000000-0000-0000-0000-000000000000}"/>
            </ac:spMkLst>
          </pc:spChg>
          <pc:spChg chg="mod">
            <ac:chgData name="LAWSON, Catherine" userId="61639cc2-6d54-462a-b4b0-89c4cc7abcaa" providerId="ADAL" clId="{CC58C928-B622-4505-9DD7-8C7F3E2EFC1F}" dt="2021-03-16T00:36:20.962" v="36" actId="207"/>
            <ac:spMkLst>
              <pc:docMk/>
              <pc:sldMasterMk cId="0" sldId="2147483648"/>
              <pc:sldLayoutMk cId="0" sldId="2147483650"/>
              <ac:spMk id="15" creationId="{00000000-0000-0000-0000-000000000000}"/>
            </ac:spMkLst>
          </pc:spChg>
          <pc:spChg chg="mod">
            <ac:chgData name="LAWSON, Catherine" userId="61639cc2-6d54-462a-b4b0-89c4cc7abcaa" providerId="ADAL" clId="{CC58C928-B622-4505-9DD7-8C7F3E2EFC1F}" dt="2021-03-16T00:36:25.457" v="37" actId="207"/>
            <ac:spMkLst>
              <pc:docMk/>
              <pc:sldMasterMk cId="0" sldId="2147483648"/>
              <pc:sldLayoutMk cId="0" sldId="2147483650"/>
              <ac:spMk id="16" creationId="{00000000-0000-0000-0000-000000000000}"/>
            </ac:spMkLst>
          </pc:spChg>
          <pc:spChg chg="mod">
            <ac:chgData name="LAWSON, Catherine" userId="61639cc2-6d54-462a-b4b0-89c4cc7abcaa" providerId="ADAL" clId="{CC58C928-B622-4505-9DD7-8C7F3E2EFC1F}" dt="2021-03-16T00:36:32.675" v="39" actId="207"/>
            <ac:spMkLst>
              <pc:docMk/>
              <pc:sldMasterMk cId="0" sldId="2147483648"/>
              <pc:sldLayoutMk cId="0" sldId="2147483650"/>
              <ac:spMk id="17" creationId="{00000000-0000-0000-0000-000000000000}"/>
            </ac:spMkLst>
          </pc:spChg>
        </pc:sldLayoutChg>
        <pc:sldLayoutChg chg="modSp">
          <pc:chgData name="LAWSON, Catherine" userId="61639cc2-6d54-462a-b4b0-89c4cc7abcaa" providerId="ADAL" clId="{CC58C928-B622-4505-9DD7-8C7F3E2EFC1F}" dt="2021-03-16T00:35:42.418" v="29" actId="207"/>
          <pc:sldLayoutMkLst>
            <pc:docMk/>
            <pc:sldMasterMk cId="0" sldId="2147483648"/>
            <pc:sldLayoutMk cId="0" sldId="2147483651"/>
          </pc:sldLayoutMkLst>
          <pc:spChg chg="mod">
            <ac:chgData name="LAWSON, Catherine" userId="61639cc2-6d54-462a-b4b0-89c4cc7abcaa" providerId="ADAL" clId="{CC58C928-B622-4505-9DD7-8C7F3E2EFC1F}" dt="2021-03-16T00:35:42.418" v="29" actId="207"/>
            <ac:spMkLst>
              <pc:docMk/>
              <pc:sldMasterMk cId="0" sldId="2147483648"/>
              <pc:sldLayoutMk cId="0" sldId="2147483651"/>
              <ac:spMk id="20" creationId="{00000000-0000-0000-0000-000000000000}"/>
            </ac:spMkLst>
          </pc:spChg>
        </pc:sldLayoutChg>
        <pc:sldLayoutChg chg="modSp">
          <pc:chgData name="LAWSON, Catherine" userId="61639cc2-6d54-462a-b4b0-89c4cc7abcaa" providerId="ADAL" clId="{CC58C928-B622-4505-9DD7-8C7F3E2EFC1F}" dt="2021-03-16T00:35:55.227" v="32" actId="207"/>
          <pc:sldLayoutMkLst>
            <pc:docMk/>
            <pc:sldMasterMk cId="0" sldId="2147483648"/>
            <pc:sldLayoutMk cId="0" sldId="2147483652"/>
          </pc:sldLayoutMkLst>
          <pc:spChg chg="mod">
            <ac:chgData name="LAWSON, Catherine" userId="61639cc2-6d54-462a-b4b0-89c4cc7abcaa" providerId="ADAL" clId="{CC58C928-B622-4505-9DD7-8C7F3E2EFC1F}" dt="2021-03-16T00:35:55.227" v="32" actId="207"/>
            <ac:spMkLst>
              <pc:docMk/>
              <pc:sldMasterMk cId="0" sldId="2147483648"/>
              <pc:sldLayoutMk cId="0" sldId="2147483652"/>
              <ac:spMk id="22" creationId="{00000000-0000-0000-0000-000000000000}"/>
            </ac:spMkLst>
          </pc:spChg>
          <pc:spChg chg="mod">
            <ac:chgData name="LAWSON, Catherine" userId="61639cc2-6d54-462a-b4b0-89c4cc7abcaa" providerId="ADAL" clId="{CC58C928-B622-4505-9DD7-8C7F3E2EFC1F}" dt="2021-03-16T00:35:50.797" v="31" actId="207"/>
            <ac:spMkLst>
              <pc:docMk/>
              <pc:sldMasterMk cId="0" sldId="2147483648"/>
              <pc:sldLayoutMk cId="0" sldId="2147483652"/>
              <ac:spMk id="23" creationId="{00000000-0000-0000-0000-000000000000}"/>
            </ac:spMkLst>
          </pc:spChg>
          <pc:spChg chg="mod">
            <ac:chgData name="LAWSON, Catherine" userId="61639cc2-6d54-462a-b4b0-89c4cc7abcaa" providerId="ADAL" clId="{CC58C928-B622-4505-9DD7-8C7F3E2EFC1F}" dt="2021-03-16T00:35:47.259" v="30" actId="207"/>
            <ac:spMkLst>
              <pc:docMk/>
              <pc:sldMasterMk cId="0" sldId="2147483648"/>
              <pc:sldLayoutMk cId="0" sldId="2147483652"/>
              <ac:spMk id="24" creationId="{00000000-0000-0000-0000-000000000000}"/>
            </ac:spMkLst>
          </pc:spChg>
        </pc:sldLayoutChg>
        <pc:sldLayoutChg chg="modSp">
          <pc:chgData name="LAWSON, Catherine" userId="61639cc2-6d54-462a-b4b0-89c4cc7abcaa" providerId="ADAL" clId="{CC58C928-B622-4505-9DD7-8C7F3E2EFC1F}" dt="2021-03-16T00:36:06.600" v="34" actId="207"/>
          <pc:sldLayoutMkLst>
            <pc:docMk/>
            <pc:sldMasterMk cId="0" sldId="2147483648"/>
            <pc:sldLayoutMk cId="0" sldId="2147483653"/>
          </pc:sldLayoutMkLst>
          <pc:spChg chg="mod">
            <ac:chgData name="LAWSON, Catherine" userId="61639cc2-6d54-462a-b4b0-89c4cc7abcaa" providerId="ADAL" clId="{CC58C928-B622-4505-9DD7-8C7F3E2EFC1F}" dt="2021-03-16T00:36:02.265" v="33" actId="207"/>
            <ac:spMkLst>
              <pc:docMk/>
              <pc:sldMasterMk cId="0" sldId="2147483648"/>
              <pc:sldLayoutMk cId="0" sldId="2147483653"/>
              <ac:spMk id="26" creationId="{00000000-0000-0000-0000-000000000000}"/>
            </ac:spMkLst>
          </pc:spChg>
          <pc:spChg chg="mod">
            <ac:chgData name="LAWSON, Catherine" userId="61639cc2-6d54-462a-b4b0-89c4cc7abcaa" providerId="ADAL" clId="{CC58C928-B622-4505-9DD7-8C7F3E2EFC1F}" dt="2021-03-16T00:36:06.600" v="34" actId="207"/>
            <ac:spMkLst>
              <pc:docMk/>
              <pc:sldMasterMk cId="0" sldId="2147483648"/>
              <pc:sldLayoutMk cId="0" sldId="2147483653"/>
              <ac:spMk id="28" creationId="{00000000-0000-0000-0000-000000000000}"/>
            </ac:spMkLst>
          </pc:sp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 name="Google Shape;5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2" name="Google Shape;112;p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b72dc550e5_3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9" name="Google Shape;119;gb72dc550e5_3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6" name="Google Shape;126;p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gb72dc550e5_3_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33" name="Google Shape;133;gb72dc550e5_3_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40" name="Google Shape;140;p1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46" name="Google Shape;146;p1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53" name="Google Shape;153;p1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p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59" name="Google Shape;159;p1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68" name="Google Shape;168;p1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p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75" name="Google Shape;175;p1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4" name="Google Shape;64;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p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82" name="Google Shape;182;p1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p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89" name="Google Shape;189;p2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p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96" name="Google Shape;196;p2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p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03" name="Google Shape;203;p2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p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10" name="Google Shape;210;p2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Google Shape;216;gb72dc550e5_3_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17" name="Google Shape;217;gb72dc550e5_3_2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Google Shape;224;p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25" name="Google Shape;225;p2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Google Shape;231;p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32" name="Google Shape;232;p2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Google Shape;238;gb740e0de26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39" name="Google Shape;239;gb740e0de26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Google Shape;245;gae6384800b_0_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46" name="Google Shape;246;gae6384800b_0_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1" name="Google Shape;71;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1"/>
        <p:cNvGrpSpPr/>
        <p:nvPr/>
      </p:nvGrpSpPr>
      <p:grpSpPr>
        <a:xfrm>
          <a:off x="0" y="0"/>
          <a:ext cx="0" cy="0"/>
          <a:chOff x="0" y="0"/>
          <a:chExt cx="0" cy="0"/>
        </a:xfrm>
      </p:grpSpPr>
      <p:sp>
        <p:nvSpPr>
          <p:cNvPr id="252" name="Google Shape;252;p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53" name="Google Shape;253;p2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8"/>
        <p:cNvGrpSpPr/>
        <p:nvPr/>
      </p:nvGrpSpPr>
      <p:grpSpPr>
        <a:xfrm>
          <a:off x="0" y="0"/>
          <a:ext cx="0" cy="0"/>
          <a:chOff x="0" y="0"/>
          <a:chExt cx="0" cy="0"/>
        </a:xfrm>
      </p:grpSpPr>
      <p:sp>
        <p:nvSpPr>
          <p:cNvPr id="259" name="Google Shape;259;p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60" name="Google Shape;260;p2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5"/>
        <p:cNvGrpSpPr/>
        <p:nvPr/>
      </p:nvGrpSpPr>
      <p:grpSpPr>
        <a:xfrm>
          <a:off x="0" y="0"/>
          <a:ext cx="0" cy="0"/>
          <a:chOff x="0" y="0"/>
          <a:chExt cx="0" cy="0"/>
        </a:xfrm>
      </p:grpSpPr>
      <p:sp>
        <p:nvSpPr>
          <p:cNvPr id="266" name="Google Shape;266;p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67" name="Google Shape;267;p2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
        <p:cNvGrpSpPr/>
        <p:nvPr/>
      </p:nvGrpSpPr>
      <p:grpSpPr>
        <a:xfrm>
          <a:off x="0" y="0"/>
          <a:ext cx="0" cy="0"/>
          <a:chOff x="0" y="0"/>
          <a:chExt cx="0" cy="0"/>
        </a:xfrm>
      </p:grpSpPr>
      <p:sp>
        <p:nvSpPr>
          <p:cNvPr id="273" name="Google Shape;273;p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74" name="Google Shape;274;p2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9"/>
        <p:cNvGrpSpPr/>
        <p:nvPr/>
      </p:nvGrpSpPr>
      <p:grpSpPr>
        <a:xfrm>
          <a:off x="0" y="0"/>
          <a:ext cx="0" cy="0"/>
          <a:chOff x="0" y="0"/>
          <a:chExt cx="0" cy="0"/>
        </a:xfrm>
      </p:grpSpPr>
      <p:sp>
        <p:nvSpPr>
          <p:cNvPr id="280" name="Google Shape;280;gb740e0de26_0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81" name="Google Shape;281;gb740e0de26_0_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6"/>
        <p:cNvGrpSpPr/>
        <p:nvPr/>
      </p:nvGrpSpPr>
      <p:grpSpPr>
        <a:xfrm>
          <a:off x="0" y="0"/>
          <a:ext cx="0" cy="0"/>
          <a:chOff x="0" y="0"/>
          <a:chExt cx="0" cy="0"/>
        </a:xfrm>
      </p:grpSpPr>
      <p:sp>
        <p:nvSpPr>
          <p:cNvPr id="287" name="Google Shape;287;p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88" name="Google Shape;288;p3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2"/>
        <p:cNvGrpSpPr/>
        <p:nvPr/>
      </p:nvGrpSpPr>
      <p:grpSpPr>
        <a:xfrm>
          <a:off x="0" y="0"/>
          <a:ext cx="0" cy="0"/>
          <a:chOff x="0" y="0"/>
          <a:chExt cx="0" cy="0"/>
        </a:xfrm>
      </p:grpSpPr>
      <p:sp>
        <p:nvSpPr>
          <p:cNvPr id="293" name="Google Shape;293;p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94" name="Google Shape;294;p3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0"/>
        <p:cNvGrpSpPr/>
        <p:nvPr/>
      </p:nvGrpSpPr>
      <p:grpSpPr>
        <a:xfrm>
          <a:off x="0" y="0"/>
          <a:ext cx="0" cy="0"/>
          <a:chOff x="0" y="0"/>
          <a:chExt cx="0" cy="0"/>
        </a:xfrm>
      </p:grpSpPr>
      <p:sp>
        <p:nvSpPr>
          <p:cNvPr id="301" name="Google Shape;301;p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02" name="Google Shape;302;p3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8"/>
        <p:cNvGrpSpPr/>
        <p:nvPr/>
      </p:nvGrpSpPr>
      <p:grpSpPr>
        <a:xfrm>
          <a:off x="0" y="0"/>
          <a:ext cx="0" cy="0"/>
          <a:chOff x="0" y="0"/>
          <a:chExt cx="0" cy="0"/>
        </a:xfrm>
      </p:grpSpPr>
      <p:sp>
        <p:nvSpPr>
          <p:cNvPr id="309" name="Google Shape;309;p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10" name="Google Shape;310;p3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5"/>
        <p:cNvGrpSpPr/>
        <p:nvPr/>
      </p:nvGrpSpPr>
      <p:grpSpPr>
        <a:xfrm>
          <a:off x="0" y="0"/>
          <a:ext cx="0" cy="0"/>
          <a:chOff x="0" y="0"/>
          <a:chExt cx="0" cy="0"/>
        </a:xfrm>
      </p:grpSpPr>
      <p:sp>
        <p:nvSpPr>
          <p:cNvPr id="316" name="Google Shape;316;p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17" name="Google Shape;317;p3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8" name="Google Shape;78;p1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2"/>
        <p:cNvGrpSpPr/>
        <p:nvPr/>
      </p:nvGrpSpPr>
      <p:grpSpPr>
        <a:xfrm>
          <a:off x="0" y="0"/>
          <a:ext cx="0" cy="0"/>
          <a:chOff x="0" y="0"/>
          <a:chExt cx="0" cy="0"/>
        </a:xfrm>
      </p:grpSpPr>
      <p:sp>
        <p:nvSpPr>
          <p:cNvPr id="323" name="Google Shape;323;p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24" name="Google Shape;324;p3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8"/>
        <p:cNvGrpSpPr/>
        <p:nvPr/>
      </p:nvGrpSpPr>
      <p:grpSpPr>
        <a:xfrm>
          <a:off x="0" y="0"/>
          <a:ext cx="0" cy="0"/>
          <a:chOff x="0" y="0"/>
          <a:chExt cx="0" cy="0"/>
        </a:xfrm>
      </p:grpSpPr>
      <p:sp>
        <p:nvSpPr>
          <p:cNvPr id="329" name="Google Shape;329;p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30" name="Google Shape;330;p3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6"/>
        <p:cNvGrpSpPr/>
        <p:nvPr/>
      </p:nvGrpSpPr>
      <p:grpSpPr>
        <a:xfrm>
          <a:off x="0" y="0"/>
          <a:ext cx="0" cy="0"/>
          <a:chOff x="0" y="0"/>
          <a:chExt cx="0" cy="0"/>
        </a:xfrm>
      </p:grpSpPr>
      <p:sp>
        <p:nvSpPr>
          <p:cNvPr id="337" name="Google Shape;337;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38" name="Google Shape;338;p3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4"/>
        <p:cNvGrpSpPr/>
        <p:nvPr/>
      </p:nvGrpSpPr>
      <p:grpSpPr>
        <a:xfrm>
          <a:off x="0" y="0"/>
          <a:ext cx="0" cy="0"/>
          <a:chOff x="0" y="0"/>
          <a:chExt cx="0" cy="0"/>
        </a:xfrm>
      </p:grpSpPr>
      <p:sp>
        <p:nvSpPr>
          <p:cNvPr id="345" name="Google Shape;345;p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46" name="Google Shape;346;p3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1"/>
        <p:cNvGrpSpPr/>
        <p:nvPr/>
      </p:nvGrpSpPr>
      <p:grpSpPr>
        <a:xfrm>
          <a:off x="0" y="0"/>
          <a:ext cx="0" cy="0"/>
          <a:chOff x="0" y="0"/>
          <a:chExt cx="0" cy="0"/>
        </a:xfrm>
      </p:grpSpPr>
      <p:sp>
        <p:nvSpPr>
          <p:cNvPr id="352" name="Google Shape;352;p3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53" name="Google Shape;353;p3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8"/>
        <p:cNvGrpSpPr/>
        <p:nvPr/>
      </p:nvGrpSpPr>
      <p:grpSpPr>
        <a:xfrm>
          <a:off x="0" y="0"/>
          <a:ext cx="0" cy="0"/>
          <a:chOff x="0" y="0"/>
          <a:chExt cx="0" cy="0"/>
        </a:xfrm>
      </p:grpSpPr>
      <p:sp>
        <p:nvSpPr>
          <p:cNvPr id="359" name="Google Shape;359;p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60" name="Google Shape;360;p4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5"/>
        <p:cNvGrpSpPr/>
        <p:nvPr/>
      </p:nvGrpSpPr>
      <p:grpSpPr>
        <a:xfrm>
          <a:off x="0" y="0"/>
          <a:ext cx="0" cy="0"/>
          <a:chOff x="0" y="0"/>
          <a:chExt cx="0" cy="0"/>
        </a:xfrm>
      </p:grpSpPr>
      <p:sp>
        <p:nvSpPr>
          <p:cNvPr id="366" name="Google Shape;366;gafb6b5746b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67" name="Google Shape;367;gafb6b5746b_0_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2"/>
        <p:cNvGrpSpPr/>
        <p:nvPr/>
      </p:nvGrpSpPr>
      <p:grpSpPr>
        <a:xfrm>
          <a:off x="0" y="0"/>
          <a:ext cx="0" cy="0"/>
          <a:chOff x="0" y="0"/>
          <a:chExt cx="0" cy="0"/>
        </a:xfrm>
      </p:grpSpPr>
      <p:sp>
        <p:nvSpPr>
          <p:cNvPr id="373" name="Google Shape;373;p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74" name="Google Shape;374;p4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9"/>
        <p:cNvGrpSpPr/>
        <p:nvPr/>
      </p:nvGrpSpPr>
      <p:grpSpPr>
        <a:xfrm>
          <a:off x="0" y="0"/>
          <a:ext cx="0" cy="0"/>
          <a:chOff x="0" y="0"/>
          <a:chExt cx="0" cy="0"/>
        </a:xfrm>
      </p:grpSpPr>
      <p:sp>
        <p:nvSpPr>
          <p:cNvPr id="380" name="Google Shape;380;gb740e0de26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81" name="Google Shape;381;gb740e0de26_0_1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6"/>
        <p:cNvGrpSpPr/>
        <p:nvPr/>
      </p:nvGrpSpPr>
      <p:grpSpPr>
        <a:xfrm>
          <a:off x="0" y="0"/>
          <a:ext cx="0" cy="0"/>
          <a:chOff x="0" y="0"/>
          <a:chExt cx="0" cy="0"/>
        </a:xfrm>
      </p:grpSpPr>
      <p:sp>
        <p:nvSpPr>
          <p:cNvPr id="387" name="Google Shape;387;p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88" name="Google Shape;388;p4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5" name="Google Shape;85;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3"/>
        <p:cNvGrpSpPr/>
        <p:nvPr/>
      </p:nvGrpSpPr>
      <p:grpSpPr>
        <a:xfrm>
          <a:off x="0" y="0"/>
          <a:ext cx="0" cy="0"/>
          <a:chOff x="0" y="0"/>
          <a:chExt cx="0" cy="0"/>
        </a:xfrm>
      </p:grpSpPr>
      <p:sp>
        <p:nvSpPr>
          <p:cNvPr id="394" name="Google Shape;394;gb403447e15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95" name="Google Shape;395;gb403447e15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0"/>
        <p:cNvGrpSpPr/>
        <p:nvPr/>
      </p:nvGrpSpPr>
      <p:grpSpPr>
        <a:xfrm>
          <a:off x="0" y="0"/>
          <a:ext cx="0" cy="0"/>
          <a:chOff x="0" y="0"/>
          <a:chExt cx="0" cy="0"/>
        </a:xfrm>
      </p:grpSpPr>
      <p:sp>
        <p:nvSpPr>
          <p:cNvPr id="401" name="Google Shape;401;p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02" name="Google Shape;402;p4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6"/>
        <p:cNvGrpSpPr/>
        <p:nvPr/>
      </p:nvGrpSpPr>
      <p:grpSpPr>
        <a:xfrm>
          <a:off x="0" y="0"/>
          <a:ext cx="0" cy="0"/>
          <a:chOff x="0" y="0"/>
          <a:chExt cx="0" cy="0"/>
        </a:xfrm>
      </p:grpSpPr>
      <p:sp>
        <p:nvSpPr>
          <p:cNvPr id="407" name="Google Shape;407;p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08" name="Google Shape;408;p4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4"/>
        <p:cNvGrpSpPr/>
        <p:nvPr/>
      </p:nvGrpSpPr>
      <p:grpSpPr>
        <a:xfrm>
          <a:off x="0" y="0"/>
          <a:ext cx="0" cy="0"/>
          <a:chOff x="0" y="0"/>
          <a:chExt cx="0" cy="0"/>
        </a:xfrm>
      </p:grpSpPr>
      <p:sp>
        <p:nvSpPr>
          <p:cNvPr id="415" name="Google Shape;415;p4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16" name="Google Shape;416;p4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2"/>
        <p:cNvGrpSpPr/>
        <p:nvPr/>
      </p:nvGrpSpPr>
      <p:grpSpPr>
        <a:xfrm>
          <a:off x="0" y="0"/>
          <a:ext cx="0" cy="0"/>
          <a:chOff x="0" y="0"/>
          <a:chExt cx="0" cy="0"/>
        </a:xfrm>
      </p:grpSpPr>
      <p:sp>
        <p:nvSpPr>
          <p:cNvPr id="423" name="Google Shape;423;gb740e0de26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24" name="Google Shape;424;gb740e0de26_0_2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9"/>
        <p:cNvGrpSpPr/>
        <p:nvPr/>
      </p:nvGrpSpPr>
      <p:grpSpPr>
        <a:xfrm>
          <a:off x="0" y="0"/>
          <a:ext cx="0" cy="0"/>
          <a:chOff x="0" y="0"/>
          <a:chExt cx="0" cy="0"/>
        </a:xfrm>
      </p:grpSpPr>
      <p:sp>
        <p:nvSpPr>
          <p:cNvPr id="430" name="Google Shape;430;p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31" name="Google Shape;431;p4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6"/>
        <p:cNvGrpSpPr/>
        <p:nvPr/>
      </p:nvGrpSpPr>
      <p:grpSpPr>
        <a:xfrm>
          <a:off x="0" y="0"/>
          <a:ext cx="0" cy="0"/>
          <a:chOff x="0" y="0"/>
          <a:chExt cx="0" cy="0"/>
        </a:xfrm>
      </p:grpSpPr>
      <p:sp>
        <p:nvSpPr>
          <p:cNvPr id="437" name="Google Shape;437;p4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38" name="Google Shape;438;p4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3"/>
        <p:cNvGrpSpPr/>
        <p:nvPr/>
      </p:nvGrpSpPr>
      <p:grpSpPr>
        <a:xfrm>
          <a:off x="0" y="0"/>
          <a:ext cx="0" cy="0"/>
          <a:chOff x="0" y="0"/>
          <a:chExt cx="0" cy="0"/>
        </a:xfrm>
      </p:grpSpPr>
      <p:sp>
        <p:nvSpPr>
          <p:cNvPr id="444" name="Google Shape;444;p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45" name="Google Shape;445;p4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9"/>
        <p:cNvGrpSpPr/>
        <p:nvPr/>
      </p:nvGrpSpPr>
      <p:grpSpPr>
        <a:xfrm>
          <a:off x="0" y="0"/>
          <a:ext cx="0" cy="0"/>
          <a:chOff x="0" y="0"/>
          <a:chExt cx="0" cy="0"/>
        </a:xfrm>
      </p:grpSpPr>
      <p:sp>
        <p:nvSpPr>
          <p:cNvPr id="450" name="Google Shape;450;p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51" name="Google Shape;451;p4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7"/>
        <p:cNvGrpSpPr/>
        <p:nvPr/>
      </p:nvGrpSpPr>
      <p:grpSpPr>
        <a:xfrm>
          <a:off x="0" y="0"/>
          <a:ext cx="0" cy="0"/>
          <a:chOff x="0" y="0"/>
          <a:chExt cx="0" cy="0"/>
        </a:xfrm>
      </p:grpSpPr>
      <p:sp>
        <p:nvSpPr>
          <p:cNvPr id="458" name="Google Shape;458;p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59" name="Google Shape;459;p5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2" name="Google Shape;92;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5"/>
        <p:cNvGrpSpPr/>
        <p:nvPr/>
      </p:nvGrpSpPr>
      <p:grpSpPr>
        <a:xfrm>
          <a:off x="0" y="0"/>
          <a:ext cx="0" cy="0"/>
          <a:chOff x="0" y="0"/>
          <a:chExt cx="0" cy="0"/>
        </a:xfrm>
      </p:grpSpPr>
      <p:sp>
        <p:nvSpPr>
          <p:cNvPr id="466" name="Google Shape;466;p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67" name="Google Shape;467;p5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2"/>
        <p:cNvGrpSpPr/>
        <p:nvPr/>
      </p:nvGrpSpPr>
      <p:grpSpPr>
        <a:xfrm>
          <a:off x="0" y="0"/>
          <a:ext cx="0" cy="0"/>
          <a:chOff x="0" y="0"/>
          <a:chExt cx="0" cy="0"/>
        </a:xfrm>
      </p:grpSpPr>
      <p:sp>
        <p:nvSpPr>
          <p:cNvPr id="473" name="Google Shape;473;gb403447e15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74" name="Google Shape;474;gb403447e15_0_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9"/>
        <p:cNvGrpSpPr/>
        <p:nvPr/>
      </p:nvGrpSpPr>
      <p:grpSpPr>
        <a:xfrm>
          <a:off x="0" y="0"/>
          <a:ext cx="0" cy="0"/>
          <a:chOff x="0" y="0"/>
          <a:chExt cx="0" cy="0"/>
        </a:xfrm>
      </p:grpSpPr>
      <p:sp>
        <p:nvSpPr>
          <p:cNvPr id="480" name="Google Shape;480;p5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81" name="Google Shape;481;p5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6"/>
        <p:cNvGrpSpPr/>
        <p:nvPr/>
      </p:nvGrpSpPr>
      <p:grpSpPr>
        <a:xfrm>
          <a:off x="0" y="0"/>
          <a:ext cx="0" cy="0"/>
          <a:chOff x="0" y="0"/>
          <a:chExt cx="0" cy="0"/>
        </a:xfrm>
      </p:grpSpPr>
      <p:sp>
        <p:nvSpPr>
          <p:cNvPr id="487" name="Google Shape;487;p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88" name="Google Shape;488;p5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3"/>
        <p:cNvGrpSpPr/>
        <p:nvPr/>
      </p:nvGrpSpPr>
      <p:grpSpPr>
        <a:xfrm>
          <a:off x="0" y="0"/>
          <a:ext cx="0" cy="0"/>
          <a:chOff x="0" y="0"/>
          <a:chExt cx="0" cy="0"/>
        </a:xfrm>
      </p:grpSpPr>
      <p:sp>
        <p:nvSpPr>
          <p:cNvPr id="494" name="Google Shape;494;p5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95" name="Google Shape;495;p5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6"/>
        <p:cNvGrpSpPr/>
        <p:nvPr/>
      </p:nvGrpSpPr>
      <p:grpSpPr>
        <a:xfrm>
          <a:off x="0" y="0"/>
          <a:ext cx="0" cy="0"/>
          <a:chOff x="0" y="0"/>
          <a:chExt cx="0" cy="0"/>
        </a:xfrm>
      </p:grpSpPr>
      <p:sp>
        <p:nvSpPr>
          <p:cNvPr id="507" name="Google Shape;507;gb558806a83_2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08" name="Google Shape;508;gb558806a83_2_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3"/>
        <p:cNvGrpSpPr/>
        <p:nvPr/>
      </p:nvGrpSpPr>
      <p:grpSpPr>
        <a:xfrm>
          <a:off x="0" y="0"/>
          <a:ext cx="0" cy="0"/>
          <a:chOff x="0" y="0"/>
          <a:chExt cx="0" cy="0"/>
        </a:xfrm>
      </p:grpSpPr>
      <p:sp>
        <p:nvSpPr>
          <p:cNvPr id="514" name="Google Shape;514;gb558806a83_2_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15" name="Google Shape;515;gb558806a83_2_2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9"/>
        <p:cNvGrpSpPr/>
        <p:nvPr/>
      </p:nvGrpSpPr>
      <p:grpSpPr>
        <a:xfrm>
          <a:off x="0" y="0"/>
          <a:ext cx="0" cy="0"/>
          <a:chOff x="0" y="0"/>
          <a:chExt cx="0" cy="0"/>
        </a:xfrm>
      </p:grpSpPr>
      <p:sp>
        <p:nvSpPr>
          <p:cNvPr id="690" name="Google Shape;690;g8a8ba0e59c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1" name="Google Shape;691;g8a8ba0e59c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5"/>
        <p:cNvGrpSpPr/>
        <p:nvPr/>
      </p:nvGrpSpPr>
      <p:grpSpPr>
        <a:xfrm>
          <a:off x="0" y="0"/>
          <a:ext cx="0" cy="0"/>
          <a:chOff x="0" y="0"/>
          <a:chExt cx="0" cy="0"/>
        </a:xfrm>
      </p:grpSpPr>
      <p:sp>
        <p:nvSpPr>
          <p:cNvPr id="696" name="Google Shape;696;g7e18c8cc55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7" name="Google Shape;697;g7e18c8cc55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2"/>
        <p:cNvGrpSpPr/>
        <p:nvPr/>
      </p:nvGrpSpPr>
      <p:grpSpPr>
        <a:xfrm>
          <a:off x="0" y="0"/>
          <a:ext cx="0" cy="0"/>
          <a:chOff x="0" y="0"/>
          <a:chExt cx="0" cy="0"/>
        </a:xfrm>
      </p:grpSpPr>
      <p:sp>
        <p:nvSpPr>
          <p:cNvPr id="703" name="Google Shape;703;g76c7af7548_0_1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4" name="Google Shape;704;g76c7af7548_0_1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9" name="Google Shape;99;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8"/>
        <p:cNvGrpSpPr/>
        <p:nvPr/>
      </p:nvGrpSpPr>
      <p:grpSpPr>
        <a:xfrm>
          <a:off x="0" y="0"/>
          <a:ext cx="0" cy="0"/>
          <a:chOff x="0" y="0"/>
          <a:chExt cx="0" cy="0"/>
        </a:xfrm>
      </p:grpSpPr>
      <p:sp>
        <p:nvSpPr>
          <p:cNvPr id="709" name="Google Shape;709;g76b178712f_0_4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0" name="Google Shape;710;g76b178712f_0_4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5"/>
        <p:cNvGrpSpPr/>
        <p:nvPr/>
      </p:nvGrpSpPr>
      <p:grpSpPr>
        <a:xfrm>
          <a:off x="0" y="0"/>
          <a:ext cx="0" cy="0"/>
          <a:chOff x="0" y="0"/>
          <a:chExt cx="0" cy="0"/>
        </a:xfrm>
      </p:grpSpPr>
      <p:sp>
        <p:nvSpPr>
          <p:cNvPr id="716" name="Google Shape;716;g76b178712f_0_4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7" name="Google Shape;717;g76b178712f_0_4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6"/>
        <p:cNvGrpSpPr/>
        <p:nvPr/>
      </p:nvGrpSpPr>
      <p:grpSpPr>
        <a:xfrm>
          <a:off x="0" y="0"/>
          <a:ext cx="0" cy="0"/>
          <a:chOff x="0" y="0"/>
          <a:chExt cx="0" cy="0"/>
        </a:xfrm>
      </p:grpSpPr>
      <p:sp>
        <p:nvSpPr>
          <p:cNvPr id="727" name="Google Shape;727;g76b178712f_0_4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8" name="Google Shape;728;g76b178712f_0_4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7"/>
        <p:cNvGrpSpPr/>
        <p:nvPr/>
      </p:nvGrpSpPr>
      <p:grpSpPr>
        <a:xfrm>
          <a:off x="0" y="0"/>
          <a:ext cx="0" cy="0"/>
          <a:chOff x="0" y="0"/>
          <a:chExt cx="0" cy="0"/>
        </a:xfrm>
      </p:grpSpPr>
      <p:sp>
        <p:nvSpPr>
          <p:cNvPr id="738" name="Google Shape;738;g76c7af7548_0_1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9" name="Google Shape;739;g76c7af7548_0_1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3"/>
        <p:cNvGrpSpPr/>
        <p:nvPr/>
      </p:nvGrpSpPr>
      <p:grpSpPr>
        <a:xfrm>
          <a:off x="0" y="0"/>
          <a:ext cx="0" cy="0"/>
          <a:chOff x="0" y="0"/>
          <a:chExt cx="0" cy="0"/>
        </a:xfrm>
      </p:grpSpPr>
      <p:sp>
        <p:nvSpPr>
          <p:cNvPr id="744" name="Google Shape;744;g76b178712f_0_44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5" name="Google Shape;745;g76b178712f_0_4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0"/>
        <p:cNvGrpSpPr/>
        <p:nvPr/>
      </p:nvGrpSpPr>
      <p:grpSpPr>
        <a:xfrm>
          <a:off x="0" y="0"/>
          <a:ext cx="0" cy="0"/>
          <a:chOff x="0" y="0"/>
          <a:chExt cx="0" cy="0"/>
        </a:xfrm>
      </p:grpSpPr>
      <p:sp>
        <p:nvSpPr>
          <p:cNvPr id="751" name="Google Shape;751;g7de3345185_0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52" name="Google Shape;752;g7de3345185_0_1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0"/>
        <p:cNvGrpSpPr/>
        <p:nvPr/>
      </p:nvGrpSpPr>
      <p:grpSpPr>
        <a:xfrm>
          <a:off x="0" y="0"/>
          <a:ext cx="0" cy="0"/>
          <a:chOff x="0" y="0"/>
          <a:chExt cx="0" cy="0"/>
        </a:xfrm>
      </p:grpSpPr>
      <p:sp>
        <p:nvSpPr>
          <p:cNvPr id="761" name="Google Shape;761;g7de3345185_0_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2" name="Google Shape;762;g7de3345185_0_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7"/>
        <p:cNvGrpSpPr/>
        <p:nvPr/>
      </p:nvGrpSpPr>
      <p:grpSpPr>
        <a:xfrm>
          <a:off x="0" y="0"/>
          <a:ext cx="0" cy="0"/>
          <a:chOff x="0" y="0"/>
          <a:chExt cx="0" cy="0"/>
        </a:xfrm>
      </p:grpSpPr>
      <p:sp>
        <p:nvSpPr>
          <p:cNvPr id="768" name="Google Shape;768;g7fbd0450ae_1_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9" name="Google Shape;769;g7fbd0450ae_1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3"/>
        <p:cNvGrpSpPr/>
        <p:nvPr/>
      </p:nvGrpSpPr>
      <p:grpSpPr>
        <a:xfrm>
          <a:off x="0" y="0"/>
          <a:ext cx="0" cy="0"/>
          <a:chOff x="0" y="0"/>
          <a:chExt cx="0" cy="0"/>
        </a:xfrm>
      </p:grpSpPr>
      <p:sp>
        <p:nvSpPr>
          <p:cNvPr id="774" name="Google Shape;774;g7fbd0450ae_1_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5" name="Google Shape;775;g7fbd0450ae_1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0"/>
        <p:cNvGrpSpPr/>
        <p:nvPr/>
      </p:nvGrpSpPr>
      <p:grpSpPr>
        <a:xfrm>
          <a:off x="0" y="0"/>
          <a:ext cx="0" cy="0"/>
          <a:chOff x="0" y="0"/>
          <a:chExt cx="0" cy="0"/>
        </a:xfrm>
      </p:grpSpPr>
      <p:sp>
        <p:nvSpPr>
          <p:cNvPr id="781" name="Google Shape;781;g7fbd0450ae_1_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2" name="Google Shape;782;g7fbd0450ae_1_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84" name="Google Shape;184;p1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extLst>
      <p:ext uri="{BB962C8B-B14F-4D97-AF65-F5344CB8AC3E}">
        <p14:creationId xmlns:p14="http://schemas.microsoft.com/office/powerpoint/2010/main" val="3863767958"/>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7"/>
        <p:cNvGrpSpPr/>
        <p:nvPr/>
      </p:nvGrpSpPr>
      <p:grpSpPr>
        <a:xfrm>
          <a:off x="0" y="0"/>
          <a:ext cx="0" cy="0"/>
          <a:chOff x="0" y="0"/>
          <a:chExt cx="0" cy="0"/>
        </a:xfrm>
      </p:grpSpPr>
      <p:sp>
        <p:nvSpPr>
          <p:cNvPr id="788" name="Google Shape;788;g76c7af7548_0_1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9" name="Google Shape;789;g76c7af7548_0_1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3"/>
        <p:cNvGrpSpPr/>
        <p:nvPr/>
      </p:nvGrpSpPr>
      <p:grpSpPr>
        <a:xfrm>
          <a:off x="0" y="0"/>
          <a:ext cx="0" cy="0"/>
          <a:chOff x="0" y="0"/>
          <a:chExt cx="0" cy="0"/>
        </a:xfrm>
      </p:grpSpPr>
      <p:sp>
        <p:nvSpPr>
          <p:cNvPr id="794" name="Google Shape;794;g76c7af7548_0_1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5" name="Google Shape;795;g76c7af7548_0_1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2"/>
        <p:cNvGrpSpPr/>
        <p:nvPr/>
      </p:nvGrpSpPr>
      <p:grpSpPr>
        <a:xfrm>
          <a:off x="0" y="0"/>
          <a:ext cx="0" cy="0"/>
          <a:chOff x="0" y="0"/>
          <a:chExt cx="0" cy="0"/>
        </a:xfrm>
      </p:grpSpPr>
      <p:sp>
        <p:nvSpPr>
          <p:cNvPr id="803" name="Google Shape;803;g7e18c8cc55_0_5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4" name="Google Shape;804;g7e18c8cc55_0_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5" name="Google Shape;105;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73"/>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11" name="Google Shape;11;p73"/>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7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5"/>
        <p:cNvGrpSpPr/>
        <p:nvPr/>
      </p:nvGrpSpPr>
      <p:grpSpPr>
        <a:xfrm>
          <a:off x="0" y="0"/>
          <a:ext cx="0" cy="0"/>
          <a:chOff x="0" y="0"/>
          <a:chExt cx="0" cy="0"/>
        </a:xfrm>
      </p:grpSpPr>
      <p:sp>
        <p:nvSpPr>
          <p:cNvPr id="46" name="Google Shape;46;p82"/>
          <p:cNvSpPr txBox="1">
            <a:spLocks noGrp="1"/>
          </p:cNvSpPr>
          <p:nvPr>
            <p:ph type="body" idx="1"/>
          </p:nvPr>
        </p:nvSpPr>
        <p:spPr>
          <a:xfrm>
            <a:off x="311700" y="4230575"/>
            <a:ext cx="5998800" cy="605100"/>
          </a:xfrm>
          <a:prstGeom prst="rect">
            <a:avLst/>
          </a:prstGeom>
          <a:noFill/>
          <a:ln>
            <a:noFill/>
          </a:ln>
        </p:spPr>
        <p:txBody>
          <a:bodyPr spcFirstLastPara="1" wrap="square" lIns="91425" tIns="91425" rIns="91425" bIns="91425" anchor="ctr" anchorCtr="0">
            <a:noAutofit/>
          </a:bodyPr>
          <a:lstStyle>
            <a:lvl1pPr marL="457200" lvl="0" indent="-228600" algn="l">
              <a:lnSpc>
                <a:spcPct val="100000"/>
              </a:lnSpc>
              <a:spcBef>
                <a:spcPts val="0"/>
              </a:spcBef>
              <a:spcAft>
                <a:spcPts val="0"/>
              </a:spcAft>
              <a:buSzPts val="1800"/>
              <a:buNone/>
              <a:defRPr/>
            </a:lvl1pPr>
          </a:lstStyle>
          <a:p>
            <a:endParaRPr/>
          </a:p>
        </p:txBody>
      </p:sp>
      <p:sp>
        <p:nvSpPr>
          <p:cNvPr id="47" name="Google Shape;47;p8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8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13"/>
        <p:cNvGrpSpPr/>
        <p:nvPr/>
      </p:nvGrpSpPr>
      <p:grpSpPr>
        <a:xfrm>
          <a:off x="0" y="0"/>
          <a:ext cx="0" cy="0"/>
          <a:chOff x="0" y="0"/>
          <a:chExt cx="0" cy="0"/>
        </a:xfrm>
      </p:grpSpPr>
      <p:sp>
        <p:nvSpPr>
          <p:cNvPr id="14" name="Google Shape;14;p74"/>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solidFill>
                  <a:schemeClr val="accent1"/>
                </a:solidFill>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dirty="0"/>
          </a:p>
        </p:txBody>
      </p:sp>
      <p:sp>
        <p:nvSpPr>
          <p:cNvPr id="15" name="Google Shape;15;p74"/>
          <p:cNvSpPr txBox="1">
            <a:spLocks noGrp="1"/>
          </p:cNvSpPr>
          <p:nvPr>
            <p:ph type="body" idx="1"/>
          </p:nvPr>
        </p:nvSpPr>
        <p:spPr>
          <a:xfrm>
            <a:off x="3117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solidFill>
                  <a:schemeClr val="tx1"/>
                </a:solidFill>
              </a:defRPr>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dirty="0"/>
          </a:p>
        </p:txBody>
      </p:sp>
      <p:sp>
        <p:nvSpPr>
          <p:cNvPr id="16" name="Google Shape;16;p74"/>
          <p:cNvSpPr txBox="1">
            <a:spLocks noGrp="1"/>
          </p:cNvSpPr>
          <p:nvPr>
            <p:ph type="body" idx="2"/>
          </p:nvPr>
        </p:nvSpPr>
        <p:spPr>
          <a:xfrm>
            <a:off x="48324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solidFill>
                  <a:schemeClr val="tx1"/>
                </a:solidFill>
              </a:defRPr>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dirty="0"/>
          </a:p>
        </p:txBody>
      </p:sp>
      <p:sp>
        <p:nvSpPr>
          <p:cNvPr id="17" name="Google Shape;17;p74"/>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8"/>
        <p:cNvGrpSpPr/>
        <p:nvPr/>
      </p:nvGrpSpPr>
      <p:grpSpPr>
        <a:xfrm>
          <a:off x="0" y="0"/>
          <a:ext cx="0" cy="0"/>
          <a:chOff x="0" y="0"/>
          <a:chExt cx="0" cy="0"/>
        </a:xfrm>
      </p:grpSpPr>
      <p:sp>
        <p:nvSpPr>
          <p:cNvPr id="19" name="Google Shape;19;p75"/>
          <p:cNvSpPr txBox="1">
            <a:spLocks noGrp="1"/>
          </p:cNvSpPr>
          <p:nvPr>
            <p:ph type="title"/>
          </p:nvPr>
        </p:nvSpPr>
        <p:spPr>
          <a:xfrm>
            <a:off x="311700" y="2150850"/>
            <a:ext cx="8520600" cy="8418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sp>
        <p:nvSpPr>
          <p:cNvPr id="20" name="Google Shape;20;p7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1"/>
        <p:cNvGrpSpPr/>
        <p:nvPr/>
      </p:nvGrpSpPr>
      <p:grpSpPr>
        <a:xfrm>
          <a:off x="0" y="0"/>
          <a:ext cx="0" cy="0"/>
          <a:chOff x="0" y="0"/>
          <a:chExt cx="0" cy="0"/>
        </a:xfrm>
      </p:grpSpPr>
      <p:sp>
        <p:nvSpPr>
          <p:cNvPr id="22" name="Google Shape;22;p7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solidFill>
                  <a:schemeClr val="accent1"/>
                </a:solidFill>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dirty="0"/>
          </a:p>
        </p:txBody>
      </p:sp>
      <p:sp>
        <p:nvSpPr>
          <p:cNvPr id="23" name="Google Shape;23;p76"/>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gn="l">
              <a:lnSpc>
                <a:spcPct val="115000"/>
              </a:lnSpc>
              <a:spcBef>
                <a:spcPts val="0"/>
              </a:spcBef>
              <a:spcAft>
                <a:spcPts val="0"/>
              </a:spcAft>
              <a:buSzPts val="1800"/>
              <a:buChar char="●"/>
              <a:defRPr>
                <a:solidFill>
                  <a:schemeClr val="tx1"/>
                </a:solidFill>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dirty="0"/>
          </a:p>
        </p:txBody>
      </p:sp>
      <p:sp>
        <p:nvSpPr>
          <p:cNvPr id="24" name="Google Shape;24;p7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25"/>
        <p:cNvGrpSpPr/>
        <p:nvPr/>
      </p:nvGrpSpPr>
      <p:grpSpPr>
        <a:xfrm>
          <a:off x="0" y="0"/>
          <a:ext cx="0" cy="0"/>
          <a:chOff x="0" y="0"/>
          <a:chExt cx="0" cy="0"/>
        </a:xfrm>
      </p:grpSpPr>
      <p:sp>
        <p:nvSpPr>
          <p:cNvPr id="26" name="Google Shape;26;p77"/>
          <p:cNvSpPr txBox="1">
            <a:spLocks noGrp="1"/>
          </p:cNvSpPr>
          <p:nvPr>
            <p:ph type="title" hasCustomPrompt="1"/>
          </p:nvPr>
        </p:nvSpPr>
        <p:spPr>
          <a:xfrm>
            <a:off x="311700" y="1106125"/>
            <a:ext cx="8520600" cy="19635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12000"/>
              <a:buNone/>
              <a:defRPr sz="12000">
                <a:solidFill>
                  <a:schemeClr val="accent1"/>
                </a:solidFill>
              </a:defRPr>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rPr dirty="0"/>
              <a:t>xx%</a:t>
            </a:r>
          </a:p>
        </p:txBody>
      </p:sp>
      <p:sp>
        <p:nvSpPr>
          <p:cNvPr id="27" name="Google Shape;27;p77"/>
          <p:cNvSpPr txBox="1">
            <a:spLocks noGrp="1"/>
          </p:cNvSpPr>
          <p:nvPr>
            <p:ph type="body" idx="1"/>
          </p:nvPr>
        </p:nvSpPr>
        <p:spPr>
          <a:xfrm>
            <a:off x="311700" y="3152225"/>
            <a:ext cx="8520600" cy="1300800"/>
          </a:xfrm>
          <a:prstGeom prst="rect">
            <a:avLst/>
          </a:prstGeom>
          <a:noFill/>
          <a:ln>
            <a:noFill/>
          </a:ln>
        </p:spPr>
        <p:txBody>
          <a:bodyPr spcFirstLastPara="1" wrap="square" lIns="91425" tIns="91425" rIns="91425" bIns="91425" anchor="t" anchorCtr="0">
            <a:no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1600"/>
              </a:spcBef>
              <a:spcAft>
                <a:spcPts val="0"/>
              </a:spcAft>
              <a:buSzPts val="1400"/>
              <a:buChar char="○"/>
              <a:defRPr/>
            </a:lvl2pPr>
            <a:lvl3pPr marL="1371600" lvl="2" indent="-317500" algn="ctr">
              <a:lnSpc>
                <a:spcPct val="115000"/>
              </a:lnSpc>
              <a:spcBef>
                <a:spcPts val="1600"/>
              </a:spcBef>
              <a:spcAft>
                <a:spcPts val="0"/>
              </a:spcAft>
              <a:buSzPts val="1400"/>
              <a:buChar char="■"/>
              <a:defRPr/>
            </a:lvl3pPr>
            <a:lvl4pPr marL="1828800" lvl="3" indent="-317500" algn="ctr">
              <a:lnSpc>
                <a:spcPct val="115000"/>
              </a:lnSpc>
              <a:spcBef>
                <a:spcPts val="1600"/>
              </a:spcBef>
              <a:spcAft>
                <a:spcPts val="0"/>
              </a:spcAft>
              <a:buSzPts val="1400"/>
              <a:buChar char="●"/>
              <a:defRPr/>
            </a:lvl4pPr>
            <a:lvl5pPr marL="2286000" lvl="4" indent="-317500" algn="ctr">
              <a:lnSpc>
                <a:spcPct val="115000"/>
              </a:lnSpc>
              <a:spcBef>
                <a:spcPts val="1600"/>
              </a:spcBef>
              <a:spcAft>
                <a:spcPts val="0"/>
              </a:spcAft>
              <a:buSzPts val="1400"/>
              <a:buChar char="○"/>
              <a:defRPr/>
            </a:lvl5pPr>
            <a:lvl6pPr marL="2743200" lvl="5" indent="-317500" algn="ctr">
              <a:lnSpc>
                <a:spcPct val="115000"/>
              </a:lnSpc>
              <a:spcBef>
                <a:spcPts val="1600"/>
              </a:spcBef>
              <a:spcAft>
                <a:spcPts val="0"/>
              </a:spcAft>
              <a:buSzPts val="1400"/>
              <a:buChar char="■"/>
              <a:defRPr/>
            </a:lvl6pPr>
            <a:lvl7pPr marL="3200400" lvl="6" indent="-317500" algn="ctr">
              <a:lnSpc>
                <a:spcPct val="115000"/>
              </a:lnSpc>
              <a:spcBef>
                <a:spcPts val="1600"/>
              </a:spcBef>
              <a:spcAft>
                <a:spcPts val="0"/>
              </a:spcAft>
              <a:buSzPts val="1400"/>
              <a:buChar char="●"/>
              <a:defRPr/>
            </a:lvl7pPr>
            <a:lvl8pPr marL="3657600" lvl="7" indent="-317500" algn="ctr">
              <a:lnSpc>
                <a:spcPct val="115000"/>
              </a:lnSpc>
              <a:spcBef>
                <a:spcPts val="1600"/>
              </a:spcBef>
              <a:spcAft>
                <a:spcPts val="0"/>
              </a:spcAft>
              <a:buSzPts val="1400"/>
              <a:buChar char="○"/>
              <a:defRPr/>
            </a:lvl8pPr>
            <a:lvl9pPr marL="4114800" lvl="8" indent="-317500" algn="ctr">
              <a:lnSpc>
                <a:spcPct val="115000"/>
              </a:lnSpc>
              <a:spcBef>
                <a:spcPts val="1600"/>
              </a:spcBef>
              <a:spcAft>
                <a:spcPts val="1600"/>
              </a:spcAft>
              <a:buSzPts val="1400"/>
              <a:buChar char="■"/>
              <a:defRPr/>
            </a:lvl9pPr>
          </a:lstStyle>
          <a:p>
            <a:endParaRPr/>
          </a:p>
        </p:txBody>
      </p:sp>
      <p:sp>
        <p:nvSpPr>
          <p:cNvPr id="28" name="Google Shape;28;p77"/>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9"/>
        <p:cNvGrpSpPr/>
        <p:nvPr/>
      </p:nvGrpSpPr>
      <p:grpSpPr>
        <a:xfrm>
          <a:off x="0" y="0"/>
          <a:ext cx="0" cy="0"/>
          <a:chOff x="0" y="0"/>
          <a:chExt cx="0" cy="0"/>
        </a:xfrm>
      </p:grpSpPr>
      <p:sp>
        <p:nvSpPr>
          <p:cNvPr id="30" name="Google Shape;30;p78"/>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31" name="Google Shape;31;p7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2"/>
        <p:cNvGrpSpPr/>
        <p:nvPr/>
      </p:nvGrpSpPr>
      <p:grpSpPr>
        <a:xfrm>
          <a:off x="0" y="0"/>
          <a:ext cx="0" cy="0"/>
          <a:chOff x="0" y="0"/>
          <a:chExt cx="0" cy="0"/>
        </a:xfrm>
      </p:grpSpPr>
      <p:sp>
        <p:nvSpPr>
          <p:cNvPr id="33" name="Google Shape;33;p79"/>
          <p:cNvSpPr txBox="1">
            <a:spLocks noGrp="1"/>
          </p:cNvSpPr>
          <p:nvPr>
            <p:ph type="title"/>
          </p:nvPr>
        </p:nvSpPr>
        <p:spPr>
          <a:xfrm>
            <a:off x="311700" y="555600"/>
            <a:ext cx="2808000" cy="7557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34" name="Google Shape;34;p79"/>
          <p:cNvSpPr txBox="1">
            <a:spLocks noGrp="1"/>
          </p:cNvSpPr>
          <p:nvPr>
            <p:ph type="body" idx="1"/>
          </p:nvPr>
        </p:nvSpPr>
        <p:spPr>
          <a:xfrm>
            <a:off x="311700" y="1389600"/>
            <a:ext cx="2808000" cy="3179400"/>
          </a:xfrm>
          <a:prstGeom prst="rect">
            <a:avLst/>
          </a:prstGeom>
          <a:noFill/>
          <a:ln>
            <a:noFill/>
          </a:ln>
        </p:spPr>
        <p:txBody>
          <a:bodyPr spcFirstLastPara="1" wrap="square" lIns="91425" tIns="91425" rIns="91425" bIns="91425" anchor="t" anchorCtr="0">
            <a:noAutofit/>
          </a:bodyPr>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35" name="Google Shape;35;p7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6"/>
        <p:cNvGrpSpPr/>
        <p:nvPr/>
      </p:nvGrpSpPr>
      <p:grpSpPr>
        <a:xfrm>
          <a:off x="0" y="0"/>
          <a:ext cx="0" cy="0"/>
          <a:chOff x="0" y="0"/>
          <a:chExt cx="0" cy="0"/>
        </a:xfrm>
      </p:grpSpPr>
      <p:sp>
        <p:nvSpPr>
          <p:cNvPr id="37" name="Google Shape;37;p80"/>
          <p:cNvSpPr txBox="1">
            <a:spLocks noGrp="1"/>
          </p:cNvSpPr>
          <p:nvPr>
            <p:ph type="title"/>
          </p:nvPr>
        </p:nvSpPr>
        <p:spPr>
          <a:xfrm>
            <a:off x="490250" y="450150"/>
            <a:ext cx="6367800" cy="40908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38" name="Google Shape;38;p8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9"/>
        <p:cNvGrpSpPr/>
        <p:nvPr/>
      </p:nvGrpSpPr>
      <p:grpSpPr>
        <a:xfrm>
          <a:off x="0" y="0"/>
          <a:ext cx="0" cy="0"/>
          <a:chOff x="0" y="0"/>
          <a:chExt cx="0" cy="0"/>
        </a:xfrm>
      </p:grpSpPr>
      <p:sp>
        <p:nvSpPr>
          <p:cNvPr id="40" name="Google Shape;40;p81"/>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41" name="Google Shape;41;p81"/>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42" name="Google Shape;42;p81"/>
          <p:cNvSpPr txBox="1">
            <a:spLocks noGrp="1"/>
          </p:cNvSpPr>
          <p:nvPr>
            <p:ph type="subTitle" idx="1"/>
          </p:nvPr>
        </p:nvSpPr>
        <p:spPr>
          <a:xfrm>
            <a:off x="265500" y="2803075"/>
            <a:ext cx="4045200" cy="12351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3" name="Google Shape;43;p81"/>
          <p:cNvSpPr txBox="1">
            <a:spLocks noGrp="1"/>
          </p:cNvSpPr>
          <p:nvPr>
            <p:ph type="body" idx="2"/>
          </p:nvPr>
        </p:nvSpPr>
        <p:spPr>
          <a:xfrm>
            <a:off x="4939500" y="724075"/>
            <a:ext cx="3837000" cy="3695100"/>
          </a:xfrm>
          <a:prstGeom prst="rect">
            <a:avLst/>
          </a:prstGeom>
          <a:noFill/>
          <a:ln>
            <a:noFill/>
          </a:ln>
        </p:spPr>
        <p:txBody>
          <a:bodyPr spcFirstLastPara="1" wrap="square" lIns="91425" tIns="91425" rIns="91425" bIns="91425" anchor="ctr"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44" name="Google Shape;44;p8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72"/>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Google Shape;7;p72"/>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 name="Google Shape;8;p7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dirty="0"/>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hyperlink" Target="https://assets.publishing.service.gov.uk/government/uploads/system/uploads/attachment_data/file/398815/SEND_Code_of_Practice_January_2015.pdf"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gov.uk/government/publications/pupils-and-their-parents-or-carers-omnibus-wave-1-survey"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hyperlink" Target="https://learning.nspcc.org.uk/safeguarding-child-protection/deaf-and-disabled-children"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gov.uk/government/publications/send-code-of-practice-0-to-25"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3" Type="http://schemas.openxmlformats.org/officeDocument/2006/relationships/hyperlink" Target="https://assets.publishing.service.gov.uk/government/uploads/system/uploads/attachment_data/file/398815/SEND_Code_of_Practice_January_2015.pdf" TargetMode="External"/><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assets.publishing.service.gov.uk/government/uploads/system/uploads/attachment_data/file/398815/SEND_Code_of_Practice_January_2015.pdf" TargetMode="External"/><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gov.uk/government/publications/equality-act-2010-advice-for-schools"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assets.publishing.service.gov.uk/government/uploads/system/uploads/attachment_data/file/398815/SEND_Code_of_Practice_January_2015.pdf"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3" Type="http://schemas.openxmlformats.org/officeDocument/2006/relationships/hyperlink" Target="https://assets.publishing.service.gov.uk/government/uploads/system/uploads/attachment_data/file/398815/SEND_Code_of_Practice_January_2015.pdf" TargetMode="External"/><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assets.publishing.service.gov.uk/government/uploads/system/uploads/attachment_data/file/398815/SEND_Code_of_Practice_January_2015.pdf" TargetMode="External"/><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s://www.childnet.com/resources/star-send-toolkit" TargetMode="External"/><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gov.uk/government/publications/relationships-education-relationships-and-sex-education-rse-and-health-education"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www.gov.uk/government/publications/send-code-of-practice-0-to-25" TargetMode="External"/><Relationship Id="rId4" Type="http://schemas.openxmlformats.org/officeDocument/2006/relationships/hyperlink" Target="https://www.gov.uk/guidance/teaching-about-relationships-sex-and-health" TargetMode="Externa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3" Type="http://schemas.openxmlformats.org/officeDocument/2006/relationships/hyperlink" Target="https://assets.publishing.service.gov.uk/government/uploads/system/uploads/attachment_data/file/398815/SEND_Code_of_Practice_January_2015.pdf" TargetMode="External"/><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hyperlink" Target="https://www.mentalhealth.org.uk/sites/default/files/children-and-young-people.pdf" TargetMode="External"/><Relationship Id="rId2" Type="http://schemas.openxmlformats.org/officeDocument/2006/relationships/notesSlide" Target="../notesSlides/notesSlide53.xml"/><Relationship Id="rId1" Type="http://schemas.openxmlformats.org/officeDocument/2006/relationships/slideLayout" Target="../slideLayouts/slideLayout2.xml"/><Relationship Id="rId5" Type="http://schemas.openxmlformats.org/officeDocument/2006/relationships/hyperlink" Target="https://www.learningdisabilities.org.uk/learning-disabilities/help-information/learning-disability-statistics-/187699" TargetMode="External"/><Relationship Id="rId4" Type="http://schemas.openxmlformats.org/officeDocument/2006/relationships/hyperlink" Target="https://explore-education-statistics.service.gov.uk/find-statistics/special-educational-needs-in-england#releaseHeadlines-dataBlock-tables" TargetMode="Externa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3" Type="http://schemas.openxmlformats.org/officeDocument/2006/relationships/hyperlink" Target="https://assets.publishing.service.gov.uk/government/uploads/system/uploads/attachment_data/file/398815/SEND_Code_of_Practice_January_2015.pdf" TargetMode="External"/><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hyperlink" Target="https://assets.publishing.service.gov.uk/government/uploads/system/uploads/attachment_data/file/398815/SEND_Code_of_Practice_January_2015.pdf" TargetMode="External"/><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hyperlink" Target="https://www.sheffieldchildrens.nhs.uk/services/child-development-and-neurodisability/sensory-processing-difficulties/" TargetMode="External"/><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3" Type="http://schemas.openxmlformats.org/officeDocument/2006/relationships/hyperlink" Target="https://www.gov.uk/government/publications/relationships-education-relationships-and-sex-education-rse-and-health-education" TargetMode="External"/><Relationship Id="rId7" Type="http://schemas.openxmlformats.org/officeDocument/2006/relationships/hyperlink" Target="https://www.gov.uk/guidance/plan-your-relationships-sex-and-health-curriculum#creating-an-inclusive-classroom" TargetMode="External"/><Relationship Id="rId2" Type="http://schemas.openxmlformats.org/officeDocument/2006/relationships/notesSlide" Target="../notesSlides/notesSlide65.xml"/><Relationship Id="rId1" Type="http://schemas.openxmlformats.org/officeDocument/2006/relationships/slideLayout" Target="../slideLayouts/slideLayout2.xml"/><Relationship Id="rId6" Type="http://schemas.openxmlformats.org/officeDocument/2006/relationships/hyperlink" Target="https://www.gov.uk/government/publications/sen-analysis-and-summary-of-data-sources" TargetMode="External"/><Relationship Id="rId5" Type="http://schemas.openxmlformats.org/officeDocument/2006/relationships/hyperlink" Target="https://assets.publishing.service.gov.uk/government/uploads/system/uploads/attachment_data/file/398815/SEND_Code_of_Practice_January_2015.pdf" TargetMode="External"/><Relationship Id="rId4" Type="http://schemas.openxmlformats.org/officeDocument/2006/relationships/hyperlink" Target="https://www.gov.uk/guidance/teaching-about-relationships-sex-and-health" TargetMode="External"/></Relationships>
</file>

<file path=ppt/slides/_rels/slide66.xml.rels><?xml version="1.0" encoding="UTF-8" standalone="yes"?>
<Relationships xmlns="http://schemas.openxmlformats.org/package/2006/relationships"><Relationship Id="rId8" Type="http://schemas.openxmlformats.org/officeDocument/2006/relationships/hyperlink" Target="https://www.sexeducationforum.org.uk/resources/advice-guidance/rse-pupils-send-short-guide" TargetMode="External"/><Relationship Id="rId3" Type="http://schemas.openxmlformats.org/officeDocument/2006/relationships/hyperlink" Target="https://www.gov.uk/government/publications/relationships-education-relationships-and-sex-education-rse-and-health-education/introduction-to-requirements" TargetMode="External"/><Relationship Id="rId7" Type="http://schemas.openxmlformats.org/officeDocument/2006/relationships/hyperlink" Target="https://dera.ioe.ac.uk/13786/1/citizenshipandpersonalsocialandhealtheducationpshe.pdf" TargetMode="External"/><Relationship Id="rId2" Type="http://schemas.openxmlformats.org/officeDocument/2006/relationships/notesSlide" Target="../notesSlides/notesSlide66.xml"/><Relationship Id="rId1" Type="http://schemas.openxmlformats.org/officeDocument/2006/relationships/slideLayout" Target="../slideLayouts/slideLayout2.xml"/><Relationship Id="rId6" Type="http://schemas.openxmlformats.org/officeDocument/2006/relationships/hyperlink" Target="https://my.optimus-education.com/teaching-rse-pupils-send" TargetMode="External"/><Relationship Id="rId5" Type="http://schemas.openxmlformats.org/officeDocument/2006/relationships/hyperlink" Target="https://www.sexeducationforum.org.uk/news/news/statutory-rse-meeting-needs-children-send" TargetMode="External"/><Relationship Id="rId4" Type="http://schemas.openxmlformats.org/officeDocument/2006/relationships/hyperlink" Target="https://learning.nspcc.org.uk/safeguarding-child-protection-schools/safeguarding-children-with-special-educational-needs-and-disabilities-send" TargetMode="External"/><Relationship Id="rId9" Type="http://schemas.openxmlformats.org/officeDocument/2006/relationships/hyperlink" Target="https://www.pshe-association.org.uk/content/send-hub" TargetMode="Externa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3.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4.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3.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3.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3.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61" name="Google Shape;61;p1">
            <a:extLst>
              <a:ext uri="{C183D7F6-B498-43B3-948B-1728B52AA6E4}">
                <adec:decorative xmlns:adec="http://schemas.microsoft.com/office/drawing/2017/decorative" val="1"/>
              </a:ext>
            </a:extLst>
          </p:cNvPr>
          <p:cNvSpPr txBox="1"/>
          <p:nvPr/>
        </p:nvSpPr>
        <p:spPr>
          <a:xfrm>
            <a:off x="1387950" y="2547075"/>
            <a:ext cx="6368100" cy="837900"/>
          </a:xfrm>
          <a:prstGeom prst="rect">
            <a:avLst/>
          </a:prstGeom>
          <a:noFill/>
          <a:ln w="1905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2200"/>
              <a:buFont typeface="Arial"/>
              <a:buNone/>
            </a:pPr>
            <a:r>
              <a:rPr lang="en-GB" sz="2200" b="0" i="0" u="none" strike="noStrike" cap="none" dirty="0">
                <a:solidFill>
                  <a:srgbClr val="073763"/>
                </a:solidFill>
                <a:latin typeface="Arial"/>
                <a:ea typeface="Arial"/>
                <a:cs typeface="Arial"/>
                <a:sym typeface="Arial"/>
              </a:rPr>
              <a:t>Part of: Relationships education (primary)</a:t>
            </a:r>
            <a:br>
              <a:rPr lang="en-GB" sz="2200" b="0" i="0" u="none" strike="noStrike" cap="none" dirty="0">
                <a:solidFill>
                  <a:srgbClr val="073763"/>
                </a:solidFill>
                <a:latin typeface="Arial"/>
                <a:ea typeface="Arial"/>
                <a:cs typeface="Arial"/>
                <a:sym typeface="Arial"/>
              </a:rPr>
            </a:br>
            <a:r>
              <a:rPr lang="en-GB" sz="2200" b="0" i="0" u="none" strike="noStrike" cap="none" dirty="0">
                <a:solidFill>
                  <a:srgbClr val="073763"/>
                </a:solidFill>
                <a:latin typeface="Arial"/>
                <a:ea typeface="Arial"/>
                <a:cs typeface="Arial"/>
                <a:sym typeface="Arial"/>
              </a:rPr>
              <a:t>Relationships and sex education (secondary) </a:t>
            </a:r>
            <a:endParaRPr sz="2200" b="0" i="0" u="none" strike="noStrike" cap="none" dirty="0">
              <a:solidFill>
                <a:srgbClr val="073763"/>
              </a:solidFill>
              <a:latin typeface="Arial"/>
              <a:ea typeface="Arial"/>
              <a:cs typeface="Arial"/>
              <a:sym typeface="Arial"/>
            </a:endParaRPr>
          </a:p>
        </p:txBody>
      </p:sp>
      <p:sp>
        <p:nvSpPr>
          <p:cNvPr id="56" name="Google Shape;56;p1">
            <a:extLst>
              <a:ext uri="{C183D7F6-B498-43B3-948B-1728B52AA6E4}">
                <adec:decorative xmlns:adec="http://schemas.microsoft.com/office/drawing/2017/decorative" val="1"/>
              </a:ext>
            </a:extLst>
          </p:cNvPr>
          <p:cNvSpPr txBox="1">
            <a:spLocks noGrp="1"/>
          </p:cNvSpPr>
          <p:nvPr>
            <p:ph type="subTitle" idx="1"/>
          </p:nvPr>
        </p:nvSpPr>
        <p:spPr>
          <a:xfrm>
            <a:off x="117900" y="90925"/>
            <a:ext cx="7056300" cy="569100"/>
          </a:xfrm>
          <a:prstGeom prst="rect">
            <a:avLst/>
          </a:prstGeom>
          <a:noFill/>
          <a:ln w="19050" cap="flat" cmpd="sng">
            <a:solidFill>
              <a:schemeClr val="accent2"/>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sz="2400" dirty="0">
                <a:solidFill>
                  <a:schemeClr val="accent2"/>
                </a:solidFill>
              </a:rPr>
              <a:t>ADAPT THIS FOR YOUR OWN PRESENTATION </a:t>
            </a:r>
            <a:endParaRPr sz="2400" dirty="0">
              <a:solidFill>
                <a:schemeClr val="accent2"/>
              </a:solidFill>
            </a:endParaRPr>
          </a:p>
        </p:txBody>
      </p:sp>
      <p:sp>
        <p:nvSpPr>
          <p:cNvPr id="55" name="Google Shape;55;p1">
            <a:extLst>
              <a:ext uri="{C183D7F6-B498-43B3-948B-1728B52AA6E4}">
                <adec:decorative xmlns:adec="http://schemas.microsoft.com/office/drawing/2017/decorative" val="1"/>
              </a:ext>
            </a:extLst>
          </p:cNvPr>
          <p:cNvSpPr txBox="1">
            <a:spLocks noGrp="1"/>
          </p:cNvSpPr>
          <p:nvPr>
            <p:ph type="ctrTitle"/>
          </p:nvPr>
        </p:nvSpPr>
        <p:spPr>
          <a:xfrm>
            <a:off x="311700" y="628025"/>
            <a:ext cx="8520600" cy="5691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ts val="5200"/>
              <a:buNone/>
            </a:pPr>
            <a:r>
              <a:rPr lang="en-GB" sz="3000" dirty="0">
                <a:solidFill>
                  <a:schemeClr val="accent1"/>
                </a:solidFill>
              </a:rPr>
              <a:t>Training module</a:t>
            </a:r>
            <a:endParaRPr sz="3000" dirty="0">
              <a:solidFill>
                <a:schemeClr val="accent1"/>
              </a:solidFill>
            </a:endParaRPr>
          </a:p>
        </p:txBody>
      </p:sp>
      <p:sp>
        <p:nvSpPr>
          <p:cNvPr id="57" name="Google Shape;57;p1">
            <a:extLst>
              <a:ext uri="{C183D7F6-B498-43B3-948B-1728B52AA6E4}">
                <adec:decorative xmlns:adec="http://schemas.microsoft.com/office/drawing/2017/decorative" val="1"/>
              </a:ext>
            </a:extLst>
          </p:cNvPr>
          <p:cNvSpPr txBox="1">
            <a:spLocks noGrp="1"/>
          </p:cNvSpPr>
          <p:nvPr>
            <p:ph type="subTitle" idx="1"/>
          </p:nvPr>
        </p:nvSpPr>
        <p:spPr>
          <a:xfrm>
            <a:off x="1337100" y="3596125"/>
            <a:ext cx="6545400" cy="569100"/>
          </a:xfrm>
          <a:prstGeom prst="rect">
            <a:avLst/>
          </a:prstGeom>
          <a:noFill/>
          <a:ln>
            <a:noFill/>
          </a:ln>
        </p:spPr>
        <p:txBody>
          <a:bodyPr spcFirstLastPara="1" wrap="square" lIns="91425" tIns="91425" rIns="91425" bIns="91425" anchor="t" anchorCtr="0">
            <a:noAutofit/>
          </a:bodyPr>
          <a:lstStyle/>
          <a:p>
            <a:pPr marL="0" lvl="0" indent="0" algn="ctr" rtl="0">
              <a:lnSpc>
                <a:spcPct val="100000"/>
              </a:lnSpc>
              <a:spcBef>
                <a:spcPts val="0"/>
              </a:spcBef>
              <a:spcAft>
                <a:spcPts val="0"/>
              </a:spcAft>
              <a:buSzPts val="2800"/>
              <a:buNone/>
            </a:pPr>
            <a:r>
              <a:rPr lang="en-GB" sz="1800" dirty="0">
                <a:solidFill>
                  <a:schemeClr val="accent2"/>
                </a:solidFill>
              </a:rPr>
              <a:t>[YOUR NAME, YOUR SCHOOL]</a:t>
            </a:r>
            <a:endParaRPr sz="1800" dirty="0">
              <a:solidFill>
                <a:schemeClr val="accent2"/>
              </a:solidFill>
            </a:endParaRPr>
          </a:p>
        </p:txBody>
      </p:sp>
      <p:sp>
        <p:nvSpPr>
          <p:cNvPr id="59" name="Google Shape;59;p1">
            <a:extLst>
              <a:ext uri="{C183D7F6-B498-43B3-948B-1728B52AA6E4}">
                <adec:decorative xmlns:adec="http://schemas.microsoft.com/office/drawing/2017/decorative" val="1"/>
              </a:ext>
            </a:extLst>
          </p:cNvPr>
          <p:cNvSpPr txBox="1"/>
          <p:nvPr/>
        </p:nvSpPr>
        <p:spPr>
          <a:xfrm>
            <a:off x="3082100" y="4412025"/>
            <a:ext cx="1257900" cy="498000"/>
          </a:xfrm>
          <a:prstGeom prst="rect">
            <a:avLst/>
          </a:prstGeom>
          <a:noFill/>
          <a:ln w="38100" cap="flat" cmpd="sng">
            <a:solidFill>
              <a:schemeClr val="accent6"/>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2000"/>
              <a:buFont typeface="Arial"/>
              <a:buNone/>
            </a:pPr>
            <a:r>
              <a:rPr lang="en-GB" sz="2000" b="0" i="0" u="none" strike="noStrike" cap="none" dirty="0">
                <a:solidFill>
                  <a:schemeClr val="accent6"/>
                </a:solidFill>
                <a:latin typeface="Arial"/>
                <a:ea typeface="Arial"/>
                <a:cs typeface="Arial"/>
                <a:sym typeface="Arial"/>
              </a:rPr>
              <a:t>Primary</a:t>
            </a:r>
            <a:endParaRPr sz="2000" b="0" i="0" u="none" strike="noStrike" cap="none" dirty="0">
              <a:solidFill>
                <a:schemeClr val="accent6"/>
              </a:solidFill>
              <a:latin typeface="Arial"/>
              <a:ea typeface="Arial"/>
              <a:cs typeface="Arial"/>
              <a:sym typeface="Arial"/>
            </a:endParaRPr>
          </a:p>
        </p:txBody>
      </p:sp>
      <p:sp>
        <p:nvSpPr>
          <p:cNvPr id="58" name="Google Shape;58;p1">
            <a:extLst>
              <a:ext uri="{C183D7F6-B498-43B3-948B-1728B52AA6E4}">
                <adec:decorative xmlns:adec="http://schemas.microsoft.com/office/drawing/2017/decorative" val="1"/>
              </a:ext>
            </a:extLst>
          </p:cNvPr>
          <p:cNvSpPr txBox="1"/>
          <p:nvPr/>
        </p:nvSpPr>
        <p:spPr>
          <a:xfrm>
            <a:off x="4483875" y="4412025"/>
            <a:ext cx="1608600" cy="498000"/>
          </a:xfrm>
          <a:prstGeom prst="rect">
            <a:avLst/>
          </a:prstGeom>
          <a:noFill/>
          <a:ln w="38100" cap="flat" cmpd="sng">
            <a:solidFill>
              <a:schemeClr val="accent5"/>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2000"/>
              <a:buFont typeface="Arial"/>
              <a:buNone/>
            </a:pPr>
            <a:r>
              <a:rPr lang="en-GB" sz="2000" b="0" i="0" u="none" strike="noStrike" cap="none" dirty="0">
                <a:solidFill>
                  <a:schemeClr val="accent5"/>
                </a:solidFill>
                <a:latin typeface="Arial"/>
                <a:ea typeface="Arial"/>
                <a:cs typeface="Arial"/>
                <a:sym typeface="Arial"/>
              </a:rPr>
              <a:t>Secondary</a:t>
            </a:r>
            <a:endParaRPr sz="2000" b="0" i="0" u="none" strike="noStrike" cap="none" dirty="0">
              <a:solidFill>
                <a:schemeClr val="accent5"/>
              </a:solidFill>
              <a:latin typeface="Arial"/>
              <a:ea typeface="Arial"/>
              <a:cs typeface="Arial"/>
              <a:sym typeface="Arial"/>
            </a:endParaRPr>
          </a:p>
        </p:txBody>
      </p:sp>
      <p:sp>
        <p:nvSpPr>
          <p:cNvPr id="54" name="Google Shape;54;p1">
            <a:extLst>
              <a:ext uri="{C183D7F6-B498-43B3-948B-1728B52AA6E4}">
                <adec:decorative xmlns:adec="http://schemas.microsoft.com/office/drawing/2017/decorative" val="1"/>
              </a:ext>
            </a:extLst>
          </p:cNvPr>
          <p:cNvSpPr txBox="1">
            <a:spLocks noGrp="1"/>
          </p:cNvSpPr>
          <p:nvPr>
            <p:ph type="subTitle" idx="1"/>
          </p:nvPr>
        </p:nvSpPr>
        <p:spPr>
          <a:xfrm>
            <a:off x="7225048" y="4497250"/>
            <a:ext cx="1658402" cy="498000"/>
          </a:xfrm>
          <a:prstGeom prst="rect">
            <a:avLst/>
          </a:prstGeom>
          <a:noFill/>
          <a:ln>
            <a:noFill/>
          </a:ln>
        </p:spPr>
        <p:txBody>
          <a:bodyPr spcFirstLastPara="1" wrap="square" lIns="91425" tIns="91425" rIns="91425" bIns="91425" anchor="t" anchorCtr="0">
            <a:noAutofit/>
          </a:bodyPr>
          <a:lstStyle/>
          <a:p>
            <a:pPr marL="0" lvl="0" indent="0" algn="ctr" rtl="0">
              <a:lnSpc>
                <a:spcPct val="100000"/>
              </a:lnSpc>
              <a:spcBef>
                <a:spcPts val="0"/>
              </a:spcBef>
              <a:spcAft>
                <a:spcPts val="0"/>
              </a:spcAft>
              <a:buSzPts val="2800"/>
              <a:buNone/>
            </a:pPr>
            <a:r>
              <a:rPr lang="en-GB" sz="2000" dirty="0">
                <a:solidFill>
                  <a:schemeClr val="accent1"/>
                </a:solidFill>
              </a:rPr>
              <a:t>March 2021</a:t>
            </a:r>
            <a:endParaRPr sz="2000" dirty="0">
              <a:solidFill>
                <a:schemeClr val="accent1"/>
              </a:solidFill>
            </a:endParaRPr>
          </a:p>
        </p:txBody>
      </p:sp>
      <p:sp>
        <p:nvSpPr>
          <p:cNvPr id="60" name="Google Shape;60;p1"/>
          <p:cNvSpPr txBox="1">
            <a:spLocks noGrp="1"/>
          </p:cNvSpPr>
          <p:nvPr>
            <p:ph type="ctrTitle"/>
          </p:nvPr>
        </p:nvSpPr>
        <p:spPr>
          <a:xfrm>
            <a:off x="311700" y="1517525"/>
            <a:ext cx="8754300" cy="9750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ts val="5200"/>
              <a:buNone/>
            </a:pPr>
            <a:r>
              <a:rPr lang="en-GB" sz="3600" dirty="0">
                <a:solidFill>
                  <a:schemeClr val="accent1"/>
                </a:solidFill>
              </a:rPr>
              <a:t>Teaching RSHE to pupils with SEND</a:t>
            </a:r>
            <a:endParaRPr sz="3600" dirty="0">
              <a:solidFill>
                <a:schemeClr val="accent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10"/>
          <p:cNvSpPr txBox="1">
            <a:spLocks noGrp="1"/>
          </p:cNvSpPr>
          <p:nvPr>
            <p:ph type="title"/>
          </p:nvPr>
        </p:nvSpPr>
        <p:spPr>
          <a:xfrm>
            <a:off x="269999" y="216425"/>
            <a:ext cx="6581073"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Safeguarding and pupils with SEND (2)</a:t>
            </a:r>
            <a:endParaRPr dirty="0"/>
          </a:p>
        </p:txBody>
      </p:sp>
      <p:sp>
        <p:nvSpPr>
          <p:cNvPr id="115" name="Google Shape;115;p10"/>
          <p:cNvSpPr txBox="1">
            <a:spLocks noGrp="1"/>
          </p:cNvSpPr>
          <p:nvPr>
            <p:ph type="body" idx="1"/>
          </p:nvPr>
        </p:nvSpPr>
        <p:spPr>
          <a:xfrm>
            <a:off x="270000" y="914400"/>
            <a:ext cx="8384400" cy="39060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sz="1800" dirty="0"/>
              <a:t>When ground rules are set, and at the beginning of every lesson, make it clear that some pupils may find the content challenging and suggest trusted adults they could approach after the lesson to talk more about the content.</a:t>
            </a:r>
            <a:endParaRPr sz="1800" dirty="0"/>
          </a:p>
          <a:p>
            <a:pPr marL="0" lvl="0" indent="0" algn="l" rtl="0">
              <a:lnSpc>
                <a:spcPct val="115000"/>
              </a:lnSpc>
              <a:spcBef>
                <a:spcPts val="1000"/>
              </a:spcBef>
              <a:spcAft>
                <a:spcPts val="0"/>
              </a:spcAft>
              <a:buSzPts val="1400"/>
              <a:buNone/>
            </a:pPr>
            <a:r>
              <a:rPr lang="en-GB" sz="1800" dirty="0"/>
              <a:t>At the start of each lesson, remind pupils of the need to respect privacy. Pupils with SEND may need to be explicitly taught what is meant by privacy, giving examples that may not necessarily relate to relationships, sex and health education. Pupils can discuss examples but must not use names or descriptions that identify anyone, including themselves.</a:t>
            </a:r>
            <a:endParaRPr sz="1800" dirty="0"/>
          </a:p>
          <a:p>
            <a:pPr marL="0" lvl="0" indent="0" algn="l" rtl="0">
              <a:lnSpc>
                <a:spcPct val="115000"/>
              </a:lnSpc>
              <a:spcBef>
                <a:spcPts val="1000"/>
              </a:spcBef>
              <a:spcAft>
                <a:spcPts val="0"/>
              </a:spcAft>
              <a:buSzPts val="1400"/>
              <a:buNone/>
            </a:pPr>
            <a:r>
              <a:rPr lang="en-GB" sz="1800" dirty="0"/>
              <a:t>Consider pupils who struggle with their emotional regulation. Alongside revisiting ground rules, start each lesson with a check-in on feelings. Offer mini breaks or other strategies during the session for those who need them.</a:t>
            </a:r>
            <a:endParaRPr sz="1800" dirty="0"/>
          </a:p>
          <a:p>
            <a:pPr marL="0" lvl="0" indent="0" algn="l" rtl="0">
              <a:lnSpc>
                <a:spcPct val="115000"/>
              </a:lnSpc>
              <a:spcBef>
                <a:spcPts val="0"/>
              </a:spcBef>
              <a:spcAft>
                <a:spcPts val="0"/>
              </a:spcAft>
              <a:buSzPts val="1400"/>
              <a:buNone/>
            </a:pPr>
            <a:endParaRPr sz="1800" dirty="0"/>
          </a:p>
        </p:txBody>
      </p:sp>
      <p:sp>
        <p:nvSpPr>
          <p:cNvPr id="116" name="Google Shape;116;p10"/>
          <p:cNvSpPr txBox="1">
            <a:spLocks noGrp="1"/>
          </p:cNvSpPr>
          <p:nvPr>
            <p:ph type="sldNum" idx="12"/>
          </p:nvPr>
        </p:nvSpPr>
        <p:spPr>
          <a:xfrm>
            <a:off x="8595300" y="4748875"/>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10</a:t>
            </a:fld>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gb72dc550e5_3_0"/>
          <p:cNvSpPr txBox="1">
            <a:spLocks noGrp="1"/>
          </p:cNvSpPr>
          <p:nvPr>
            <p:ph type="title"/>
          </p:nvPr>
        </p:nvSpPr>
        <p:spPr>
          <a:xfrm>
            <a:off x="269999" y="216425"/>
            <a:ext cx="65811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Safeguarding and pupils with SEND (3)</a:t>
            </a:r>
            <a:endParaRPr dirty="0"/>
          </a:p>
        </p:txBody>
      </p:sp>
      <p:sp>
        <p:nvSpPr>
          <p:cNvPr id="122" name="Google Shape;122;gb72dc550e5_3_0"/>
          <p:cNvSpPr txBox="1">
            <a:spLocks noGrp="1"/>
          </p:cNvSpPr>
          <p:nvPr>
            <p:ph type="body" idx="1"/>
          </p:nvPr>
        </p:nvSpPr>
        <p:spPr>
          <a:xfrm>
            <a:off x="270000" y="914400"/>
            <a:ext cx="8384400" cy="39060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SzPts val="1400"/>
              <a:buNone/>
            </a:pPr>
            <a:r>
              <a:rPr lang="en-GB" sz="1800" dirty="0">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0"/>
                  </a:ext>
                </a:extLst>
              </a:rPr>
              <a:t>Have the Childline number, website and email on display should any pupil wish to access support outside of school. To further support SEND pupils, consider putting this information on a sticker in their planner at the start of the first lesson. This can then be referred to in each lesson as a reminder.</a:t>
            </a:r>
            <a:endParaRPr lang="en-GB" sz="1800" dirty="0"/>
          </a:p>
          <a:p>
            <a:pPr marL="0" lvl="0" indent="0" algn="l" rtl="0">
              <a:lnSpc>
                <a:spcPct val="115000"/>
              </a:lnSpc>
              <a:spcBef>
                <a:spcPts val="1000"/>
              </a:spcBef>
              <a:spcAft>
                <a:spcPts val="0"/>
              </a:spcAft>
              <a:buSzPts val="1400"/>
              <a:buNone/>
            </a:pPr>
            <a:r>
              <a:rPr lang="en-GB" sz="1800" dirty="0">
                <a:highlight>
                  <a:srgbClr val="FFFFFF"/>
                </a:highlight>
              </a:rPr>
              <a:t>Explain to pupils what Childline is and how to contact them. It may be useful to roleplay a call to Childline and to demonstrate navigating their website. </a:t>
            </a:r>
          </a:p>
          <a:p>
            <a:pPr marL="0" lvl="0" indent="0" algn="l" rtl="0">
              <a:lnSpc>
                <a:spcPct val="115000"/>
              </a:lnSpc>
              <a:spcBef>
                <a:spcPts val="1000"/>
              </a:spcBef>
              <a:spcAft>
                <a:spcPts val="0"/>
              </a:spcAft>
              <a:buClr>
                <a:schemeClr val="dk1"/>
              </a:buClr>
              <a:buSzPts val="1100"/>
              <a:buFont typeface="Arial"/>
              <a:buNone/>
            </a:pPr>
            <a:r>
              <a:rPr lang="en-GB" sz="1800" dirty="0"/>
              <a:t>It may also be useful to identify a trusted adult within the home that pupils can speak to.</a:t>
            </a:r>
          </a:p>
          <a:p>
            <a:pPr marL="0" lvl="0" indent="0" algn="l" rtl="0">
              <a:lnSpc>
                <a:spcPct val="115000"/>
              </a:lnSpc>
              <a:spcBef>
                <a:spcPts val="0"/>
              </a:spcBef>
              <a:spcAft>
                <a:spcPts val="0"/>
              </a:spcAft>
              <a:buSzPts val="1400"/>
              <a:buNone/>
            </a:pPr>
            <a:endParaRPr lang="en-GB" sz="1800" dirty="0"/>
          </a:p>
          <a:p>
            <a:pPr marL="0" lvl="0" indent="0" algn="l" rtl="0">
              <a:lnSpc>
                <a:spcPct val="115000"/>
              </a:lnSpc>
              <a:spcBef>
                <a:spcPts val="0"/>
              </a:spcBef>
              <a:spcAft>
                <a:spcPts val="0"/>
              </a:spcAft>
              <a:buSzPts val="1400"/>
              <a:buNone/>
            </a:pPr>
            <a:endParaRPr lang="en-GB" sz="1800" dirty="0"/>
          </a:p>
        </p:txBody>
      </p:sp>
      <p:sp>
        <p:nvSpPr>
          <p:cNvPr id="123" name="Google Shape;123;gb72dc550e5_3_0"/>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11</a:t>
            </a:fld>
            <a:endParaRP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11"/>
          <p:cNvSpPr txBox="1">
            <a:spLocks noGrp="1"/>
          </p:cNvSpPr>
          <p:nvPr>
            <p:ph type="title"/>
          </p:nvPr>
        </p:nvSpPr>
        <p:spPr>
          <a:xfrm>
            <a:off x="269999" y="216425"/>
            <a:ext cx="6865091"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Questions</a:t>
            </a:r>
            <a:endParaRPr dirty="0"/>
          </a:p>
        </p:txBody>
      </p:sp>
      <p:sp>
        <p:nvSpPr>
          <p:cNvPr id="129" name="Google Shape;129;p11"/>
          <p:cNvSpPr txBox="1">
            <a:spLocks noGrp="1"/>
          </p:cNvSpPr>
          <p:nvPr>
            <p:ph type="body" idx="1"/>
          </p:nvPr>
        </p:nvSpPr>
        <p:spPr>
          <a:xfrm>
            <a:off x="270000" y="914400"/>
            <a:ext cx="8384400" cy="377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GB" sz="1800" dirty="0"/>
              <a:t>Due to the nature of their needs pupils with SEND may be more disinhibited than mainstream peers and may ask explicit, intrusive or inappropriate questions. </a:t>
            </a:r>
            <a:endParaRPr sz="1800" dirty="0"/>
          </a:p>
          <a:p>
            <a:pPr marL="0" lvl="0" indent="0" algn="l" rtl="0">
              <a:lnSpc>
                <a:spcPct val="115000"/>
              </a:lnSpc>
              <a:spcBef>
                <a:spcPts val="1000"/>
              </a:spcBef>
              <a:spcAft>
                <a:spcPts val="0"/>
              </a:spcAft>
              <a:buClr>
                <a:schemeClr val="dk1"/>
              </a:buClr>
              <a:buSzPts val="1100"/>
              <a:buFont typeface="Arial"/>
              <a:buNone/>
            </a:pPr>
            <a:r>
              <a:rPr lang="en-GB" sz="1800" dirty="0"/>
              <a:t>Establish appropriate boundaries as part of ground rules and ensure that staff teaching this subject can respond with confidence. If necessary, teachers can offer to answer questions in a later session, and seek advice from colleagues.</a:t>
            </a:r>
            <a:endParaRPr sz="1800" dirty="0"/>
          </a:p>
          <a:p>
            <a:pPr marL="0" lvl="0" indent="0" algn="l" rtl="0">
              <a:lnSpc>
                <a:spcPct val="115000"/>
              </a:lnSpc>
              <a:spcBef>
                <a:spcPts val="1000"/>
              </a:spcBef>
              <a:spcAft>
                <a:spcPts val="0"/>
              </a:spcAft>
              <a:buClr>
                <a:schemeClr val="dk1"/>
              </a:buClr>
              <a:buSzPts val="1100"/>
              <a:buFont typeface="Arial"/>
              <a:buNone/>
            </a:pPr>
            <a:r>
              <a:rPr lang="en-GB" sz="1800" dirty="0"/>
              <a:t>Consider having a box in which pupils can post anonymous questions to be answered during the subsequent lesson. Be aware that this approach may exclude pupils who struggle with writing </a:t>
            </a:r>
            <a:r>
              <a:rPr lang="en-GB" sz="1800" dirty="0">
                <a:highlight>
                  <a:srgbClr val="FFFFFF"/>
                </a:highlight>
              </a:rPr>
              <a:t>and these pupils may need support from a teaching assistant</a:t>
            </a:r>
            <a:r>
              <a:rPr lang="en-GB" sz="1800" dirty="0"/>
              <a:t>.</a:t>
            </a:r>
            <a:endParaRPr sz="1800" dirty="0"/>
          </a:p>
          <a:p>
            <a:pPr marL="0" lvl="0" indent="0" algn="l" rtl="0">
              <a:lnSpc>
                <a:spcPct val="115000"/>
              </a:lnSpc>
              <a:spcBef>
                <a:spcPts val="0"/>
              </a:spcBef>
              <a:spcAft>
                <a:spcPts val="0"/>
              </a:spcAft>
              <a:buSzPts val="1400"/>
              <a:buNone/>
            </a:pPr>
            <a:endParaRPr sz="1800" dirty="0"/>
          </a:p>
        </p:txBody>
      </p:sp>
      <p:sp>
        <p:nvSpPr>
          <p:cNvPr id="130" name="Google Shape;130;p11"/>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12</a:t>
            </a:fld>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gb72dc550e5_3_9"/>
          <p:cNvSpPr txBox="1">
            <a:spLocks noGrp="1"/>
          </p:cNvSpPr>
          <p:nvPr>
            <p:ph type="title"/>
          </p:nvPr>
        </p:nvSpPr>
        <p:spPr>
          <a:xfrm>
            <a:off x="269999" y="216425"/>
            <a:ext cx="68652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Disclosures</a:t>
            </a:r>
            <a:endParaRPr dirty="0"/>
          </a:p>
        </p:txBody>
      </p:sp>
      <p:sp>
        <p:nvSpPr>
          <p:cNvPr id="136" name="Google Shape;136;gb72dc550e5_3_9"/>
          <p:cNvSpPr txBox="1">
            <a:spLocks noGrp="1"/>
          </p:cNvSpPr>
          <p:nvPr>
            <p:ph type="body" idx="1"/>
          </p:nvPr>
        </p:nvSpPr>
        <p:spPr>
          <a:xfrm>
            <a:off x="270000" y="914400"/>
            <a:ext cx="8384400" cy="377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400"/>
              <a:buFont typeface="Arial"/>
              <a:buNone/>
            </a:pPr>
            <a:r>
              <a:rPr lang="en-GB" sz="1800" dirty="0"/>
              <a:t>Teachers may need to deal with disclosures or concerns (e.g. of abuse or offending behaviour) in a way that safeguards pupils in line with school policies, especially the child protection policy.</a:t>
            </a:r>
            <a:endParaRPr sz="1800" dirty="0"/>
          </a:p>
          <a:p>
            <a:pPr marL="0" lvl="0" indent="0" algn="l" rtl="0">
              <a:lnSpc>
                <a:spcPct val="115000"/>
              </a:lnSpc>
              <a:spcBef>
                <a:spcPts val="1000"/>
              </a:spcBef>
              <a:spcAft>
                <a:spcPts val="0"/>
              </a:spcAft>
              <a:buClr>
                <a:schemeClr val="dk1"/>
              </a:buClr>
              <a:buSzPts val="1100"/>
              <a:buFont typeface="Arial"/>
              <a:buNone/>
            </a:pPr>
            <a:r>
              <a:rPr lang="en-GB" sz="1800" dirty="0"/>
              <a:t>Create a clear process for disclosures that all staff are aware of and emphasise identifying a trusted adult pupils can speak to if they have more questions.</a:t>
            </a:r>
            <a:endParaRPr sz="1800" dirty="0"/>
          </a:p>
          <a:p>
            <a:pPr marL="0" lvl="0" indent="0" algn="l" rtl="0">
              <a:lnSpc>
                <a:spcPct val="115000"/>
              </a:lnSpc>
              <a:spcBef>
                <a:spcPts val="1000"/>
              </a:spcBef>
              <a:spcAft>
                <a:spcPts val="0"/>
              </a:spcAft>
              <a:buClr>
                <a:schemeClr val="dk1"/>
              </a:buClr>
              <a:buSzPts val="1100"/>
              <a:buFont typeface="Arial"/>
              <a:buNone/>
            </a:pPr>
            <a:r>
              <a:rPr lang="en-GB" sz="1800" dirty="0"/>
              <a:t>If a pupil makes a disclosure during the lesson, ensure that it is dealt with immediately by someone who knows them well (pupils with learning difficulties may not be able to retain the information until the end of the lesson). </a:t>
            </a:r>
            <a:endParaRPr sz="1800" dirty="0"/>
          </a:p>
          <a:p>
            <a:pPr marL="0" lvl="0" indent="0" algn="l" rtl="0">
              <a:lnSpc>
                <a:spcPct val="115000"/>
              </a:lnSpc>
              <a:spcBef>
                <a:spcPts val="1000"/>
              </a:spcBef>
              <a:spcAft>
                <a:spcPts val="0"/>
              </a:spcAft>
              <a:buClr>
                <a:schemeClr val="dk1"/>
              </a:buClr>
              <a:buSzPts val="1100"/>
              <a:buFont typeface="Arial"/>
              <a:buNone/>
            </a:pPr>
            <a:r>
              <a:rPr lang="en-GB" sz="1800" dirty="0"/>
              <a:t>Use photographs of school staff members alongside their names, to reinforce the identity of people who pupils can talk to after the lesson if they have any concerns or worries. </a:t>
            </a:r>
            <a:endParaRPr dirty="0"/>
          </a:p>
          <a:p>
            <a:pPr marL="0" lvl="0" indent="0" algn="l" rtl="0">
              <a:lnSpc>
                <a:spcPct val="115000"/>
              </a:lnSpc>
              <a:spcBef>
                <a:spcPts val="0"/>
              </a:spcBef>
              <a:spcAft>
                <a:spcPts val="0"/>
              </a:spcAft>
              <a:buSzPts val="1400"/>
              <a:buNone/>
            </a:pPr>
            <a:endParaRPr sz="1800" dirty="0"/>
          </a:p>
          <a:p>
            <a:pPr marL="0" lvl="0" indent="0" algn="l" rtl="0">
              <a:lnSpc>
                <a:spcPct val="115000"/>
              </a:lnSpc>
              <a:spcBef>
                <a:spcPts val="0"/>
              </a:spcBef>
              <a:spcAft>
                <a:spcPts val="0"/>
              </a:spcAft>
              <a:buSzPts val="1400"/>
              <a:buNone/>
            </a:pPr>
            <a:endParaRPr sz="1800" dirty="0"/>
          </a:p>
        </p:txBody>
      </p:sp>
      <p:sp>
        <p:nvSpPr>
          <p:cNvPr id="137" name="Google Shape;137;gb72dc550e5_3_9"/>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13</a:t>
            </a:fld>
            <a:endParaRP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12"/>
          <p:cNvSpPr txBox="1">
            <a:spLocks noGrp="1"/>
          </p:cNvSpPr>
          <p:nvPr>
            <p:ph type="title"/>
          </p:nvPr>
        </p:nvSpPr>
        <p:spPr>
          <a:xfrm>
            <a:off x="2792400" y="2150850"/>
            <a:ext cx="3559200" cy="8418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3600"/>
              <a:buNone/>
            </a:pPr>
            <a:r>
              <a:rPr lang="en-GB" dirty="0">
                <a:solidFill>
                  <a:srgbClr val="FFFFFF"/>
                </a:solidFill>
              </a:rPr>
              <a:t>Ground rules</a:t>
            </a:r>
            <a:endParaRPr dirty="0">
              <a:solidFill>
                <a:srgbClr val="FFFFFF"/>
              </a:solidFill>
            </a:endParaRPr>
          </a:p>
        </p:txBody>
      </p:sp>
      <p:sp>
        <p:nvSpPr>
          <p:cNvPr id="143" name="Google Shape;143;p12"/>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14</a:t>
            </a:fld>
            <a:endParaRP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13"/>
          <p:cNvSpPr txBox="1">
            <a:spLocks noGrp="1"/>
          </p:cNvSpPr>
          <p:nvPr>
            <p:ph type="title"/>
          </p:nvPr>
        </p:nvSpPr>
        <p:spPr>
          <a:xfrm>
            <a:off x="270000" y="216425"/>
            <a:ext cx="86868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Additional ground rules for pupils with SEND </a:t>
            </a:r>
            <a:endParaRPr dirty="0"/>
          </a:p>
        </p:txBody>
      </p:sp>
      <p:sp>
        <p:nvSpPr>
          <p:cNvPr id="149" name="Google Shape;149;p13"/>
          <p:cNvSpPr txBox="1">
            <a:spLocks noGrp="1"/>
          </p:cNvSpPr>
          <p:nvPr>
            <p:ph type="body" idx="1"/>
          </p:nvPr>
        </p:nvSpPr>
        <p:spPr>
          <a:xfrm>
            <a:off x="269999" y="914399"/>
            <a:ext cx="8380801" cy="3901217"/>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800" dirty="0"/>
              <a:t>Ground rules are discussed in each module. You may need to establish additional ground rules when teaching pupils with SEND and to refer to these ground rules at the beginning of every lesson. Suggested approaches include:</a:t>
            </a:r>
            <a:endParaRPr dirty="0"/>
          </a:p>
          <a:p>
            <a:pPr marL="285750" lvl="0" indent="-285750" algn="l" rtl="0">
              <a:lnSpc>
                <a:spcPct val="115000"/>
              </a:lnSpc>
              <a:spcBef>
                <a:spcPts val="600"/>
              </a:spcBef>
              <a:spcAft>
                <a:spcPts val="0"/>
              </a:spcAft>
              <a:buClr>
                <a:schemeClr val="dk1"/>
              </a:buClr>
              <a:buSzPts val="1100"/>
              <a:buChar char="●"/>
            </a:pPr>
            <a:r>
              <a:rPr lang="en-GB" sz="1800" dirty="0"/>
              <a:t>identifying public vs. private acts and spaces including emphasising that the classroom will be changed from a public space to a space where pupils may discuss private issues</a:t>
            </a:r>
            <a:endParaRPr dirty="0"/>
          </a:p>
          <a:p>
            <a:pPr marL="285750" lvl="0" indent="-285750" algn="l" rtl="0">
              <a:lnSpc>
                <a:spcPct val="115000"/>
              </a:lnSpc>
              <a:spcBef>
                <a:spcPts val="600"/>
              </a:spcBef>
              <a:spcAft>
                <a:spcPts val="0"/>
              </a:spcAft>
              <a:buClr>
                <a:schemeClr val="dk1"/>
              </a:buClr>
              <a:buSzPts val="1100"/>
              <a:buChar char="●"/>
            </a:pPr>
            <a:r>
              <a:rPr lang="en-GB" sz="1800" dirty="0"/>
              <a:t>setting Behaviour for Learning targets</a:t>
            </a:r>
            <a:endParaRPr dirty="0"/>
          </a:p>
          <a:p>
            <a:pPr marL="285750" lvl="0" indent="-285750" algn="l" rtl="0">
              <a:lnSpc>
                <a:spcPct val="115000"/>
              </a:lnSpc>
              <a:spcBef>
                <a:spcPts val="600"/>
              </a:spcBef>
              <a:spcAft>
                <a:spcPts val="0"/>
              </a:spcAft>
              <a:buClr>
                <a:schemeClr val="dk1"/>
              </a:buClr>
              <a:buSzPts val="1100"/>
              <a:buChar char="●"/>
            </a:pPr>
            <a:r>
              <a:rPr lang="en-GB" sz="1800" dirty="0"/>
              <a:t>discussing appropriate and inappropriate questions (for example, personal or intrusive questions vs. questions about the content)</a:t>
            </a:r>
            <a:endParaRPr dirty="0"/>
          </a:p>
          <a:p>
            <a:pPr marL="285750" lvl="0" indent="-285750" algn="l" rtl="0">
              <a:lnSpc>
                <a:spcPct val="115000"/>
              </a:lnSpc>
              <a:spcBef>
                <a:spcPts val="600"/>
              </a:spcBef>
              <a:spcAft>
                <a:spcPts val="0"/>
              </a:spcAft>
              <a:buClr>
                <a:schemeClr val="dk1"/>
              </a:buClr>
              <a:buSzPts val="1100"/>
              <a:buChar char="●"/>
            </a:pPr>
            <a:r>
              <a:rPr lang="en-GB" sz="1800" dirty="0"/>
              <a:t>emphasising the need for self-control and explicitly teaching what this means (particularly where pupils might be embarrassed by the content)</a:t>
            </a:r>
            <a:endParaRPr dirty="0"/>
          </a:p>
        </p:txBody>
      </p:sp>
      <p:sp>
        <p:nvSpPr>
          <p:cNvPr id="150" name="Google Shape;150;p13"/>
          <p:cNvSpPr txBox="1">
            <a:spLocks noGrp="1"/>
          </p:cNvSpPr>
          <p:nvPr>
            <p:ph type="sldNum" idx="12"/>
          </p:nvPr>
        </p:nvSpPr>
        <p:spPr>
          <a:xfrm>
            <a:off x="8595300" y="4730275"/>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15</a:t>
            </a:fld>
            <a:endParaRP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14"/>
          <p:cNvSpPr txBox="1">
            <a:spLocks noGrp="1"/>
          </p:cNvSpPr>
          <p:nvPr>
            <p:ph type="title"/>
          </p:nvPr>
        </p:nvSpPr>
        <p:spPr>
          <a:xfrm>
            <a:off x="2564600" y="2150850"/>
            <a:ext cx="4014800" cy="8418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3600"/>
              <a:buNone/>
            </a:pPr>
            <a:r>
              <a:rPr lang="en-GB" dirty="0">
                <a:solidFill>
                  <a:srgbClr val="FFFFFF"/>
                </a:solidFill>
              </a:rPr>
              <a:t>General guidance</a:t>
            </a:r>
            <a:endParaRPr dirty="0">
              <a:solidFill>
                <a:srgbClr val="FFFFFF"/>
              </a:solidFill>
            </a:endParaRPr>
          </a:p>
        </p:txBody>
      </p:sp>
      <p:sp>
        <p:nvSpPr>
          <p:cNvPr id="156" name="Google Shape;156;p14"/>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16</a:t>
            </a:fld>
            <a:endParaRP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16"/>
          <p:cNvSpPr txBox="1">
            <a:spLocks noGrp="1"/>
          </p:cNvSpPr>
          <p:nvPr>
            <p:ph type="title"/>
          </p:nvPr>
        </p:nvSpPr>
        <p:spPr>
          <a:xfrm>
            <a:off x="270000" y="216425"/>
            <a:ext cx="86868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Focus on individual needs</a:t>
            </a:r>
            <a:endParaRPr dirty="0"/>
          </a:p>
        </p:txBody>
      </p:sp>
      <p:sp>
        <p:nvSpPr>
          <p:cNvPr id="162" name="Google Shape;162;p16"/>
          <p:cNvSpPr txBox="1">
            <a:spLocks noGrp="1"/>
          </p:cNvSpPr>
          <p:nvPr>
            <p:ph type="body" idx="1"/>
          </p:nvPr>
        </p:nvSpPr>
        <p:spPr>
          <a:xfrm>
            <a:off x="270000" y="914400"/>
            <a:ext cx="8639100" cy="773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sz="1800" dirty="0"/>
              <a:t>Before teaching relationships, sex and health education, teachers should work with the special educational needs coordinator (SENCO) to identify pupils with SEND and to be sure of what their individual needs are.</a:t>
            </a:r>
            <a:endParaRPr dirty="0"/>
          </a:p>
        </p:txBody>
      </p:sp>
      <p:sp>
        <p:nvSpPr>
          <p:cNvPr id="164" name="Google Shape;164;p16"/>
          <p:cNvSpPr txBox="1"/>
          <p:nvPr/>
        </p:nvSpPr>
        <p:spPr>
          <a:xfrm>
            <a:off x="379800" y="1984799"/>
            <a:ext cx="8384400" cy="25581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2"/>
              </a:buClr>
              <a:buSzPts val="1400"/>
              <a:buFont typeface="Arial"/>
              <a:buNone/>
            </a:pPr>
            <a:r>
              <a:rPr lang="en-GB" sz="1600" b="1" i="0" u="none" strike="noStrike" cap="none" dirty="0">
                <a:solidFill>
                  <a:schemeClr val="tx1"/>
                </a:solidFill>
                <a:latin typeface="Arial"/>
                <a:ea typeface="Arial"/>
                <a:cs typeface="Arial"/>
                <a:sym typeface="Arial"/>
              </a:rPr>
              <a:t>CODE OF PRACTICE</a:t>
            </a:r>
            <a:endParaRPr sz="1400" b="0" i="0" u="none" strike="noStrike" cap="none" dirty="0">
              <a:solidFill>
                <a:schemeClr val="tx1"/>
              </a:solidFill>
              <a:latin typeface="Arial"/>
              <a:ea typeface="Arial"/>
              <a:cs typeface="Arial"/>
              <a:sym typeface="Arial"/>
            </a:endParaRPr>
          </a:p>
          <a:p>
            <a:pPr marL="0" marR="0" lvl="0" indent="0" algn="l" rtl="0">
              <a:lnSpc>
                <a:spcPct val="115000"/>
              </a:lnSpc>
              <a:spcBef>
                <a:spcPts val="600"/>
              </a:spcBef>
              <a:spcAft>
                <a:spcPts val="0"/>
              </a:spcAft>
              <a:buClr>
                <a:schemeClr val="dk2"/>
              </a:buClr>
              <a:buSzPts val="1400"/>
              <a:buFont typeface="Arial"/>
              <a:buNone/>
            </a:pPr>
            <a:r>
              <a:rPr lang="en-GB" sz="1600" b="1" i="0" u="none" strike="noStrike" cap="none" dirty="0">
                <a:solidFill>
                  <a:schemeClr val="tx1"/>
                </a:solidFill>
                <a:latin typeface="Arial"/>
                <a:ea typeface="Arial"/>
                <a:cs typeface="Arial"/>
                <a:sym typeface="Arial"/>
              </a:rPr>
              <a:t>“</a:t>
            </a:r>
            <a:r>
              <a:rPr lang="en-GB" sz="1800" b="0" i="0" u="none" strike="noStrike" cap="none" dirty="0">
                <a:solidFill>
                  <a:schemeClr val="tx1"/>
                </a:solidFill>
                <a:latin typeface="Arial"/>
                <a:ea typeface="Arial"/>
                <a:cs typeface="Arial"/>
                <a:sym typeface="Arial"/>
              </a:rPr>
              <a:t>Early years providers, schools and colleges should know precisely where children and young people with SEN are in their learning and development.”</a:t>
            </a:r>
            <a:r>
              <a:rPr lang="en-GB" sz="1800" b="0" i="0" u="none" strike="noStrike" cap="none" baseline="30000" dirty="0">
                <a:solidFill>
                  <a:schemeClr val="tx1"/>
                </a:solidFill>
                <a:latin typeface="Arial"/>
                <a:ea typeface="Arial"/>
                <a:cs typeface="Arial"/>
                <a:sym typeface="Arial"/>
              </a:rPr>
              <a:t>1</a:t>
            </a:r>
            <a:endParaRPr sz="1400" b="0" i="0" u="none" strike="noStrike" cap="none" dirty="0">
              <a:solidFill>
                <a:schemeClr val="tx1"/>
              </a:solidFill>
              <a:latin typeface="Arial"/>
              <a:ea typeface="Arial"/>
              <a:cs typeface="Arial"/>
              <a:sym typeface="Arial"/>
            </a:endParaRPr>
          </a:p>
          <a:p>
            <a:pPr marL="0" marR="0" lvl="0" indent="0" algn="l" rtl="0">
              <a:lnSpc>
                <a:spcPct val="115000"/>
              </a:lnSpc>
              <a:spcBef>
                <a:spcPts val="1000"/>
              </a:spcBef>
              <a:spcAft>
                <a:spcPts val="0"/>
              </a:spcAft>
              <a:buClr>
                <a:schemeClr val="dk2"/>
              </a:buClr>
              <a:buSzPts val="1400"/>
              <a:buFont typeface="Arial"/>
              <a:buNone/>
            </a:pPr>
            <a:r>
              <a:rPr lang="en-GB" sz="1800" b="0" i="0" u="none" strike="noStrike" cap="none" dirty="0">
                <a:solidFill>
                  <a:schemeClr val="tx1"/>
                </a:solidFill>
                <a:latin typeface="Arial"/>
                <a:ea typeface="Arial"/>
                <a:cs typeface="Arial"/>
                <a:sym typeface="Arial"/>
              </a:rPr>
              <a:t>“The purpose of identification is to work out what action the school needs to take, not to fit a pupil into a category. In practice, individual children or young people often have needs that cut across [the broad areas of need] and their needs may change over time.”</a:t>
            </a:r>
            <a:r>
              <a:rPr lang="en-GB" sz="1800" b="0" i="0" u="none" strike="noStrike" cap="none" baseline="30000" dirty="0">
                <a:solidFill>
                  <a:schemeClr val="tx1"/>
                </a:solidFill>
                <a:latin typeface="Arial"/>
                <a:ea typeface="Arial"/>
                <a:cs typeface="Arial"/>
                <a:sym typeface="Arial"/>
              </a:rPr>
              <a:t>2</a:t>
            </a:r>
            <a:endParaRPr sz="1800" b="0" i="0" u="none" strike="noStrike" cap="none" dirty="0">
              <a:solidFill>
                <a:schemeClr val="tx1"/>
              </a:solidFill>
              <a:latin typeface="Arial"/>
              <a:ea typeface="Arial"/>
              <a:cs typeface="Arial"/>
              <a:sym typeface="Arial"/>
            </a:endParaRPr>
          </a:p>
        </p:txBody>
      </p:sp>
      <p:sp>
        <p:nvSpPr>
          <p:cNvPr id="165" name="Google Shape;165;p16"/>
          <p:cNvSpPr txBox="1"/>
          <p:nvPr/>
        </p:nvSpPr>
        <p:spPr>
          <a:xfrm>
            <a:off x="269990" y="4549350"/>
            <a:ext cx="6415200" cy="5232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en-GB" sz="1400" b="0" i="0" u="none" strike="noStrike" cap="none" dirty="0">
                <a:solidFill>
                  <a:srgbClr val="000000"/>
                </a:solidFill>
                <a:latin typeface="Arial"/>
                <a:ea typeface="Arial"/>
                <a:cs typeface="Arial"/>
                <a:sym typeface="Arial"/>
              </a:rPr>
              <a:t>1. </a:t>
            </a:r>
            <a:r>
              <a:rPr lang="en-GB" sz="1400" b="0" i="0" u="sng" strike="noStrike" cap="none" dirty="0">
                <a:solidFill>
                  <a:srgbClr val="0000FF"/>
                </a:solidFill>
                <a:latin typeface="Arial"/>
                <a:ea typeface="Arial"/>
                <a:cs typeface="Arial"/>
                <a:sym typeface="Arial"/>
                <a:hlinkClick r:id="rId3">
                  <a:extLst>
                    <a:ext uri="{A12FA001-AC4F-418D-AE19-62706E023703}">
                      <ahyp:hlinkClr xmlns:ahyp="http://schemas.microsoft.com/office/drawing/2018/hyperlinkcolor" val="tx"/>
                    </a:ext>
                  </a:extLst>
                </a:hlinkClick>
              </a:rPr>
              <a:t>Special educational needs and disability code of practice: 0 to 25 years</a:t>
            </a:r>
            <a:r>
              <a:rPr lang="en-GB" sz="1400" b="0" i="0" u="none" strike="noStrike" cap="none" dirty="0">
                <a:solidFill>
                  <a:srgbClr val="000000"/>
                </a:solidFill>
                <a:latin typeface="Arial"/>
                <a:ea typeface="Arial"/>
                <a:cs typeface="Arial"/>
                <a:sym typeface="Arial"/>
              </a:rPr>
              <a:t>, p25</a:t>
            </a:r>
            <a:endParaRPr sz="14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en-GB" sz="1400" b="0" i="0" u="none" strike="noStrike" cap="none" dirty="0">
                <a:solidFill>
                  <a:srgbClr val="000000"/>
                </a:solidFill>
                <a:latin typeface="Arial"/>
                <a:ea typeface="Arial"/>
                <a:cs typeface="Arial"/>
                <a:sym typeface="Arial"/>
              </a:rPr>
              <a:t>2. </a:t>
            </a:r>
            <a:r>
              <a:rPr lang="en-GB" sz="1400" b="0" i="0" u="sng" strike="noStrike" cap="none" dirty="0">
                <a:solidFill>
                  <a:srgbClr val="0000FF"/>
                </a:solidFill>
                <a:latin typeface="Arial"/>
                <a:ea typeface="Arial"/>
                <a:cs typeface="Arial"/>
                <a:sym typeface="Arial"/>
                <a:hlinkClick r:id="rId3">
                  <a:extLst>
                    <a:ext uri="{A12FA001-AC4F-418D-AE19-62706E023703}">
                      <ahyp:hlinkClr xmlns:ahyp="http://schemas.microsoft.com/office/drawing/2018/hyperlinkcolor" val="tx"/>
                    </a:ext>
                  </a:extLst>
                </a:hlinkClick>
              </a:rPr>
              <a:t>Special educational needs and disability code of practice: 0 to 25 years</a:t>
            </a:r>
            <a:r>
              <a:rPr lang="en-GB" sz="1400" b="0" i="0" u="none" strike="noStrike" cap="none" dirty="0">
                <a:solidFill>
                  <a:srgbClr val="000000"/>
                </a:solidFill>
                <a:latin typeface="Arial"/>
                <a:ea typeface="Arial"/>
                <a:cs typeface="Arial"/>
                <a:sym typeface="Arial"/>
              </a:rPr>
              <a:t>, p97</a:t>
            </a:r>
            <a:endParaRPr sz="1400" b="0" i="0" u="none" strike="noStrike" cap="none" dirty="0">
              <a:solidFill>
                <a:srgbClr val="000000"/>
              </a:solidFill>
              <a:latin typeface="Arial"/>
              <a:ea typeface="Arial"/>
              <a:cs typeface="Arial"/>
              <a:sym typeface="Arial"/>
            </a:endParaRPr>
          </a:p>
        </p:txBody>
      </p:sp>
      <p:sp>
        <p:nvSpPr>
          <p:cNvPr id="163" name="Google Shape;163;p16"/>
          <p:cNvSpPr txBox="1">
            <a:spLocks noGrp="1"/>
          </p:cNvSpPr>
          <p:nvPr>
            <p:ph type="sldNum" idx="12"/>
          </p:nvPr>
        </p:nvSpPr>
        <p:spPr>
          <a:xfrm>
            <a:off x="8695800" y="4735985"/>
            <a:ext cx="4482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17</a:t>
            </a:fld>
            <a:endParaRP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17"/>
          <p:cNvSpPr txBox="1">
            <a:spLocks noGrp="1"/>
          </p:cNvSpPr>
          <p:nvPr>
            <p:ph type="title"/>
          </p:nvPr>
        </p:nvSpPr>
        <p:spPr>
          <a:xfrm>
            <a:off x="270000" y="216425"/>
            <a:ext cx="86868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Importance of RSHE to pupils with SEND (1) </a:t>
            </a:r>
            <a:endParaRPr dirty="0"/>
          </a:p>
        </p:txBody>
      </p:sp>
      <p:sp>
        <p:nvSpPr>
          <p:cNvPr id="171" name="Google Shape;171;p17"/>
          <p:cNvSpPr txBox="1">
            <a:spLocks noGrp="1"/>
          </p:cNvSpPr>
          <p:nvPr>
            <p:ph type="body" idx="1"/>
          </p:nvPr>
        </p:nvSpPr>
        <p:spPr>
          <a:xfrm>
            <a:off x="270000" y="914399"/>
            <a:ext cx="8384400" cy="4109777"/>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sz="1800" dirty="0"/>
              <a:t>Historically, some pupils with SEND have felt excluded from relationships, sex and health education. For each lesson, consider whether pupils will feel excluded, and make sure you address their needs. </a:t>
            </a:r>
            <a:endParaRPr dirty="0"/>
          </a:p>
          <a:p>
            <a:pPr marL="0" lvl="0" indent="0" algn="l" rtl="0">
              <a:lnSpc>
                <a:spcPct val="115000"/>
              </a:lnSpc>
              <a:spcBef>
                <a:spcPts val="500"/>
              </a:spcBef>
              <a:spcAft>
                <a:spcPts val="0"/>
              </a:spcAft>
              <a:buSzPts val="1400"/>
              <a:buNone/>
            </a:pPr>
            <a:r>
              <a:rPr lang="en-GB" sz="1800" dirty="0"/>
              <a:t>Pupils with SEND are generally more vulnerable to abuse, bullying and other issues because of their SEND:</a:t>
            </a:r>
            <a:endParaRPr dirty="0"/>
          </a:p>
          <a:p>
            <a:pPr marL="285750" lvl="0" indent="-285750" algn="l" rtl="0">
              <a:lnSpc>
                <a:spcPct val="115000"/>
              </a:lnSpc>
              <a:spcBef>
                <a:spcPts val="500"/>
              </a:spcBef>
              <a:spcAft>
                <a:spcPts val="0"/>
              </a:spcAft>
              <a:buSzPts val="1400"/>
              <a:buChar char="●"/>
            </a:pPr>
            <a:r>
              <a:rPr lang="en-GB" sz="1800" dirty="0"/>
              <a:t>in 2019, 37% of pupils with SEND reported being bullied based on other pupils’ attitudes or assumptions towards their SEND at least once in the past year. (source: </a:t>
            </a:r>
            <a:r>
              <a:rPr lang="en-GB" sz="1800" u="sng" dirty="0">
                <a:solidFill>
                  <a:srgbClr val="0000FF"/>
                </a:solidFill>
                <a:hlinkClick r:id="rId3">
                  <a:extLst>
                    <a:ext uri="{A12FA001-AC4F-418D-AE19-62706E023703}">
                      <ahyp:hlinkClr xmlns:ahyp="http://schemas.microsoft.com/office/drawing/2018/hyperlinkcolor" val="tx"/>
                    </a:ext>
                  </a:extLst>
                </a:hlinkClick>
              </a:rPr>
              <a:t>DfE report</a:t>
            </a:r>
            <a:r>
              <a:rPr lang="en-GB" sz="1800" dirty="0"/>
              <a:t>) </a:t>
            </a:r>
            <a:endParaRPr dirty="0"/>
          </a:p>
          <a:p>
            <a:pPr marL="285750" lvl="0" indent="-285750" algn="l" rtl="0">
              <a:lnSpc>
                <a:spcPct val="115000"/>
              </a:lnSpc>
              <a:spcBef>
                <a:spcPts val="500"/>
              </a:spcBef>
              <a:spcAft>
                <a:spcPts val="0"/>
              </a:spcAft>
              <a:buSzPts val="1400"/>
              <a:buChar char="●"/>
            </a:pPr>
            <a:r>
              <a:rPr lang="en-GB" sz="1800" dirty="0"/>
              <a:t>in 2012, Jones et al concluded that children and young people who have disabilities are at an increased risk of being abused compared with their non-disabled peers (source: </a:t>
            </a:r>
            <a:r>
              <a:rPr lang="en-GB" sz="1800" u="sng" dirty="0">
                <a:solidFill>
                  <a:srgbClr val="0000FF"/>
                </a:solidFill>
                <a:hlinkClick r:id="rId4">
                  <a:extLst>
                    <a:ext uri="{A12FA001-AC4F-418D-AE19-62706E023703}">
                      <ahyp:hlinkClr xmlns:ahyp="http://schemas.microsoft.com/office/drawing/2018/hyperlinkcolor" val="tx"/>
                    </a:ext>
                  </a:extLst>
                </a:hlinkClick>
              </a:rPr>
              <a:t>NSPCC</a:t>
            </a:r>
            <a:r>
              <a:rPr lang="en-GB" sz="1800" dirty="0">
                <a:solidFill>
                  <a:srgbClr val="0000FF"/>
                </a:solidFill>
              </a:rPr>
              <a:t>). </a:t>
            </a:r>
            <a:r>
              <a:rPr lang="en-GB" sz="1800" dirty="0"/>
              <a:t>For more on preventing abuse, see the </a:t>
            </a:r>
            <a:r>
              <a:rPr lang="en-GB" sz="1800" b="1" dirty="0"/>
              <a:t>being safe</a:t>
            </a:r>
            <a:r>
              <a:rPr lang="en-GB" sz="1800" dirty="0"/>
              <a:t> module.</a:t>
            </a:r>
            <a:endParaRPr dirty="0"/>
          </a:p>
        </p:txBody>
      </p:sp>
      <p:sp>
        <p:nvSpPr>
          <p:cNvPr id="172" name="Google Shape;172;p17"/>
          <p:cNvSpPr txBox="1">
            <a:spLocks noGrp="1"/>
          </p:cNvSpPr>
          <p:nvPr>
            <p:ph type="sldNum" idx="12"/>
          </p:nvPr>
        </p:nvSpPr>
        <p:spPr>
          <a:xfrm>
            <a:off x="8778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18</a:t>
            </a:fld>
            <a:endParaRP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p18"/>
          <p:cNvSpPr txBox="1">
            <a:spLocks noGrp="1"/>
          </p:cNvSpPr>
          <p:nvPr>
            <p:ph type="title"/>
          </p:nvPr>
        </p:nvSpPr>
        <p:spPr>
          <a:xfrm>
            <a:off x="270000" y="216425"/>
            <a:ext cx="86868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Importance of RSHE to pupils with SEND (2)</a:t>
            </a:r>
            <a:r>
              <a:rPr lang="en-GB" dirty="0">
                <a:solidFill>
                  <a:srgbClr val="073763"/>
                </a:solidFill>
              </a:rPr>
              <a:t> </a:t>
            </a: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178" name="Google Shape;178;p18"/>
          <p:cNvSpPr txBox="1">
            <a:spLocks noGrp="1"/>
          </p:cNvSpPr>
          <p:nvPr>
            <p:ph type="body" idx="1"/>
          </p:nvPr>
        </p:nvSpPr>
        <p:spPr>
          <a:xfrm>
            <a:off x="270000" y="914400"/>
            <a:ext cx="8384400" cy="39219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SzPts val="1400"/>
              <a:buNone/>
            </a:pPr>
            <a:r>
              <a:rPr lang="en-GB" sz="1800" dirty="0"/>
              <a:t>Pupils with </a:t>
            </a:r>
            <a:r>
              <a:rPr lang="en-GB" sz="1800" dirty="0">
                <a:solidFill>
                  <a:srgbClr val="4D5156"/>
                </a:solidFill>
                <a:highlight>
                  <a:srgbClr val="FFFFFF"/>
                </a:highlight>
              </a:rPr>
              <a:t>social, emotional and mental health (</a:t>
            </a:r>
            <a:r>
              <a:rPr lang="en-GB" sz="1800" dirty="0"/>
              <a:t>SEMH) needs or learning disabilities can especially benefit from relationships, sex and health education. In particular, a focus on friendships and healthy relationships and how this can impact on emotional wellbeing.  </a:t>
            </a:r>
            <a:endParaRPr sz="1800" dirty="0"/>
          </a:p>
          <a:p>
            <a:pPr marL="0" lvl="0" indent="0" algn="l" rtl="0">
              <a:lnSpc>
                <a:spcPct val="115000"/>
              </a:lnSpc>
              <a:spcBef>
                <a:spcPts val="1000"/>
              </a:spcBef>
              <a:spcAft>
                <a:spcPts val="0"/>
              </a:spcAft>
              <a:buSzPts val="1400"/>
              <a:buNone/>
            </a:pPr>
            <a:r>
              <a:rPr lang="en-GB" sz="1800" dirty="0"/>
              <a:t>In addition, this focus on healthy relationships must be taught explicitly and referred to at appropriate points throughout as pupils with SEND can be vulnerable to abusive relationships </a:t>
            </a:r>
            <a:r>
              <a:rPr lang="en-GB" sz="1800" dirty="0">
                <a:highlight>
                  <a:srgbClr val="FFFFFF"/>
                </a:highlight>
              </a:rPr>
              <a:t>(including ‘mate crime’ where people with SEND are targeted and befriended for financial abuse).</a:t>
            </a:r>
            <a:endParaRPr sz="1800" dirty="0">
              <a:highlight>
                <a:srgbClr val="FFFFFF"/>
              </a:highlight>
            </a:endParaRPr>
          </a:p>
          <a:p>
            <a:pPr marL="0" lvl="0" indent="0" algn="l" rtl="0">
              <a:lnSpc>
                <a:spcPct val="115000"/>
              </a:lnSpc>
              <a:spcBef>
                <a:spcPts val="1000"/>
              </a:spcBef>
              <a:spcAft>
                <a:spcPts val="0"/>
              </a:spcAft>
              <a:buSzPts val="1400"/>
              <a:buNone/>
            </a:pPr>
            <a:r>
              <a:rPr lang="en-GB" sz="1800" dirty="0"/>
              <a:t>Pupils with SEND may not have the skills required to identify when a friendship or relationship is unhealthy. For example, they may not recognise coercive relationships. For more on coercion, see the </a:t>
            </a:r>
            <a:r>
              <a:rPr lang="en-GB" sz="1800" b="1" dirty="0"/>
              <a:t>respectful relationships</a:t>
            </a:r>
            <a:r>
              <a:rPr lang="en-GB" sz="1800" dirty="0"/>
              <a:t> module. </a:t>
            </a:r>
            <a:endParaRPr sz="1800" dirty="0"/>
          </a:p>
          <a:p>
            <a:pPr marL="0" lvl="0" indent="0" algn="l" rtl="0">
              <a:lnSpc>
                <a:spcPct val="115000"/>
              </a:lnSpc>
              <a:spcBef>
                <a:spcPts val="1000"/>
              </a:spcBef>
              <a:spcAft>
                <a:spcPts val="0"/>
              </a:spcAft>
              <a:buSzPts val="1400"/>
              <a:buNone/>
            </a:pPr>
            <a:endParaRPr sz="1800" dirty="0"/>
          </a:p>
        </p:txBody>
      </p:sp>
      <p:sp>
        <p:nvSpPr>
          <p:cNvPr id="179" name="Google Shape;179;p18"/>
          <p:cNvSpPr txBox="1">
            <a:spLocks noGrp="1"/>
          </p:cNvSpPr>
          <p:nvPr>
            <p:ph type="sldNum" idx="12"/>
          </p:nvPr>
        </p:nvSpPr>
        <p:spPr>
          <a:xfrm>
            <a:off x="8778600" y="4786217"/>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19</a:t>
            </a:fld>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3"/>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Contents</a:t>
            </a:r>
            <a:endParaRPr dirty="0"/>
          </a:p>
        </p:txBody>
      </p:sp>
      <p:sp>
        <p:nvSpPr>
          <p:cNvPr id="2" name="TextBox 1">
            <a:extLst>
              <a:ext uri="{FF2B5EF4-FFF2-40B4-BE49-F238E27FC236}">
                <a16:creationId xmlns:a16="http://schemas.microsoft.com/office/drawing/2014/main" id="{C4366809-FDBB-44AB-AFA6-FD663D56A3C7}"/>
              </a:ext>
            </a:extLst>
          </p:cNvPr>
          <p:cNvSpPr txBox="1"/>
          <p:nvPr/>
        </p:nvSpPr>
        <p:spPr>
          <a:xfrm>
            <a:off x="215138" y="789125"/>
            <a:ext cx="8435662" cy="4247317"/>
          </a:xfrm>
          <a:prstGeom prst="rect">
            <a:avLst/>
          </a:prstGeom>
          <a:noFill/>
        </p:spPr>
        <p:txBody>
          <a:bodyPr wrap="square" rtlCol="0">
            <a:spAutoFit/>
          </a:bodyPr>
          <a:lstStyle/>
          <a:p>
            <a:pPr marL="0" marR="0" indent="0" algn="l" rtl="0" fontAlgn="t">
              <a:lnSpc>
                <a:spcPct val="150000"/>
              </a:lnSpc>
              <a:spcBef>
                <a:spcPts val="0"/>
              </a:spcBef>
              <a:spcAft>
                <a:spcPts val="0"/>
              </a:spcAft>
            </a:pPr>
            <a:r>
              <a:rPr lang="en-GB" sz="1800" b="0" i="0" u="none" strike="noStrike" dirty="0">
                <a:solidFill>
                  <a:srgbClr val="073763"/>
                </a:solidFill>
                <a:effectLst/>
                <a:latin typeface="Arial" panose="020B0604020202020204" pitchFamily="34" charset="0"/>
                <a:ea typeface="Arial" panose="020B0604020202020204" pitchFamily="34" charset="0"/>
                <a:cs typeface="Arial" panose="020B0604020202020204" pitchFamily="34" charset="0"/>
              </a:rPr>
              <a:t>    3</a:t>
            </a:r>
            <a:r>
              <a:rPr lang="en-GB" sz="1800" dirty="0">
                <a:latin typeface="Arial" panose="020B0604020202020204" pitchFamily="34" charset="0"/>
                <a:ea typeface="Arial" panose="020B0604020202020204" pitchFamily="34" charset="0"/>
              </a:rPr>
              <a:t>	</a:t>
            </a:r>
            <a:r>
              <a:rPr lang="en-GB" sz="1800" b="0" i="0" u="none" strike="noStrike" dirty="0">
                <a:solidFill>
                  <a:srgbClr val="073763"/>
                </a:solidFill>
                <a:effectLst/>
                <a:latin typeface="Arial" panose="020B0604020202020204" pitchFamily="34" charset="0"/>
                <a:ea typeface="Arial" panose="020B0604020202020204" pitchFamily="34" charset="0"/>
                <a:cs typeface="Arial" panose="020B0604020202020204" pitchFamily="34" charset="0"/>
              </a:rPr>
              <a:t>About this training module</a:t>
            </a:r>
            <a:endParaRPr lang="en-GB" sz="1800" b="0" i="0" u="none" strike="noStrike" dirty="0">
              <a:effectLst/>
              <a:latin typeface="Arial" panose="020B0604020202020204" pitchFamily="34" charset="0"/>
            </a:endParaRPr>
          </a:p>
          <a:p>
            <a:pPr marL="0" marR="0" indent="0" algn="l" rtl="0" fontAlgn="t">
              <a:lnSpc>
                <a:spcPct val="150000"/>
              </a:lnSpc>
              <a:spcBef>
                <a:spcPts val="0"/>
              </a:spcBef>
              <a:spcAft>
                <a:spcPts val="0"/>
              </a:spcAft>
            </a:pPr>
            <a:r>
              <a:rPr lang="en-GB" sz="1800" b="0" i="0" u="none" strike="noStrike" dirty="0">
                <a:solidFill>
                  <a:srgbClr val="073763"/>
                </a:solidFill>
                <a:effectLst/>
                <a:latin typeface="Arial" panose="020B0604020202020204" pitchFamily="34" charset="0"/>
                <a:ea typeface="Arial" panose="020B0604020202020204" pitchFamily="34" charset="0"/>
                <a:cs typeface="Arial" panose="020B0604020202020204" pitchFamily="34" charset="0"/>
              </a:rPr>
              <a:t>    7</a:t>
            </a:r>
            <a:r>
              <a:rPr lang="en-GB" sz="1800" dirty="0">
                <a:latin typeface="Arial" panose="020B0604020202020204" pitchFamily="34" charset="0"/>
                <a:ea typeface="Arial" panose="020B0604020202020204" pitchFamily="34" charset="0"/>
              </a:rPr>
              <a:t>	</a:t>
            </a:r>
            <a:r>
              <a:rPr lang="en-GB" sz="1800" b="0" i="0" u="none" strike="noStrike" dirty="0">
                <a:solidFill>
                  <a:srgbClr val="073763"/>
                </a:solidFill>
                <a:effectLst/>
                <a:latin typeface="Arial" panose="020B0604020202020204" pitchFamily="34" charset="0"/>
                <a:ea typeface="Arial" panose="020B0604020202020204" pitchFamily="34" charset="0"/>
                <a:cs typeface="Arial" panose="020B0604020202020204" pitchFamily="34" charset="0"/>
              </a:rPr>
              <a:t>Safeguarding</a:t>
            </a:r>
            <a:endParaRPr lang="en-GB" sz="1800" b="0" i="0" u="none" strike="noStrike" dirty="0">
              <a:effectLst/>
              <a:latin typeface="Arial" panose="020B0604020202020204" pitchFamily="34" charset="0"/>
            </a:endParaRPr>
          </a:p>
          <a:p>
            <a:pPr marL="0" marR="0" indent="0" algn="l" rtl="0" fontAlgn="t">
              <a:lnSpc>
                <a:spcPct val="150000"/>
              </a:lnSpc>
              <a:spcBef>
                <a:spcPts val="0"/>
              </a:spcBef>
              <a:spcAft>
                <a:spcPts val="0"/>
              </a:spcAft>
            </a:pPr>
            <a:r>
              <a:rPr lang="en-GB" sz="1800" b="0" i="0" u="none" strike="noStrike" dirty="0">
                <a:solidFill>
                  <a:srgbClr val="073763"/>
                </a:solidFill>
                <a:effectLst/>
                <a:latin typeface="Arial" panose="020B0604020202020204" pitchFamily="34" charset="0"/>
                <a:ea typeface="Arial" panose="020B0604020202020204" pitchFamily="34" charset="0"/>
                <a:cs typeface="Arial" panose="020B0604020202020204" pitchFamily="34" charset="0"/>
              </a:rPr>
              <a:t>  14</a:t>
            </a:r>
            <a:r>
              <a:rPr lang="en-GB" sz="1800" dirty="0">
                <a:latin typeface="Arial" panose="020B0604020202020204" pitchFamily="34" charset="0"/>
                <a:ea typeface="Arial" panose="020B0604020202020204" pitchFamily="34" charset="0"/>
              </a:rPr>
              <a:t>	</a:t>
            </a:r>
            <a:r>
              <a:rPr lang="en-GB" sz="1800" b="0" i="0" u="none" strike="noStrike" dirty="0">
                <a:solidFill>
                  <a:srgbClr val="073763"/>
                </a:solidFill>
                <a:effectLst/>
                <a:latin typeface="Arial" panose="020B0604020202020204" pitchFamily="34" charset="0"/>
                <a:ea typeface="Arial" panose="020B0604020202020204" pitchFamily="34" charset="0"/>
                <a:cs typeface="Arial" panose="020B0604020202020204" pitchFamily="34" charset="0"/>
              </a:rPr>
              <a:t>Ground rules </a:t>
            </a:r>
            <a:endParaRPr lang="en-GB" sz="1800" b="0" i="0" u="none" strike="noStrike" dirty="0">
              <a:effectLst/>
              <a:latin typeface="Arial" panose="020B0604020202020204" pitchFamily="34" charset="0"/>
            </a:endParaRPr>
          </a:p>
          <a:p>
            <a:pPr marL="0" marR="0" indent="0" algn="l" rtl="0" fontAlgn="t">
              <a:lnSpc>
                <a:spcPct val="150000"/>
              </a:lnSpc>
              <a:spcBef>
                <a:spcPts val="0"/>
              </a:spcBef>
              <a:spcAft>
                <a:spcPts val="0"/>
              </a:spcAft>
            </a:pPr>
            <a:r>
              <a:rPr lang="en-GB" sz="1800" b="0" i="0" u="none" strike="noStrike" dirty="0">
                <a:solidFill>
                  <a:srgbClr val="073763"/>
                </a:solidFill>
                <a:effectLst/>
                <a:latin typeface="Arial" panose="020B0604020202020204" pitchFamily="34" charset="0"/>
                <a:ea typeface="Arial" panose="020B0604020202020204" pitchFamily="34" charset="0"/>
                <a:cs typeface="Arial" panose="020B0604020202020204" pitchFamily="34" charset="0"/>
              </a:rPr>
              <a:t>  16</a:t>
            </a:r>
            <a:r>
              <a:rPr lang="en-GB" sz="1800" dirty="0">
                <a:latin typeface="Arial" panose="020B0604020202020204" pitchFamily="34" charset="0"/>
                <a:ea typeface="Arial" panose="020B0604020202020204" pitchFamily="34" charset="0"/>
              </a:rPr>
              <a:t>	</a:t>
            </a:r>
            <a:r>
              <a:rPr lang="en-GB" sz="1800" b="0" i="0" u="none" strike="noStrike" dirty="0">
                <a:solidFill>
                  <a:srgbClr val="073763"/>
                </a:solidFill>
                <a:effectLst/>
                <a:latin typeface="Arial" panose="020B0604020202020204" pitchFamily="34" charset="0"/>
                <a:ea typeface="Arial" panose="020B0604020202020204" pitchFamily="34" charset="0"/>
                <a:cs typeface="Arial" panose="020B0604020202020204" pitchFamily="34" charset="0"/>
              </a:rPr>
              <a:t>General guidance</a:t>
            </a:r>
            <a:endParaRPr lang="en-GB" sz="1800" b="0" i="0" u="none" strike="noStrike" dirty="0">
              <a:effectLst/>
              <a:latin typeface="Arial" panose="020B0604020202020204" pitchFamily="34" charset="0"/>
            </a:endParaRPr>
          </a:p>
          <a:p>
            <a:pPr marL="0" marR="0" indent="0" algn="l" rtl="0" fontAlgn="t">
              <a:lnSpc>
                <a:spcPct val="150000"/>
              </a:lnSpc>
              <a:spcBef>
                <a:spcPts val="0"/>
              </a:spcBef>
              <a:spcAft>
                <a:spcPts val="0"/>
              </a:spcAft>
            </a:pPr>
            <a:r>
              <a:rPr lang="en-GB" sz="1800" b="0" i="0" u="none" strike="noStrike" dirty="0">
                <a:solidFill>
                  <a:srgbClr val="073763"/>
                </a:solidFill>
                <a:effectLst/>
                <a:latin typeface="Arial" panose="020B0604020202020204" pitchFamily="34" charset="0"/>
                <a:ea typeface="Arial" panose="020B0604020202020204" pitchFamily="34" charset="0"/>
                <a:cs typeface="Arial" panose="020B0604020202020204" pitchFamily="34" charset="0"/>
              </a:rPr>
              <a:t>  35</a:t>
            </a:r>
            <a:r>
              <a:rPr lang="en-GB" sz="1800" dirty="0">
                <a:latin typeface="Arial" panose="020B0604020202020204" pitchFamily="34" charset="0"/>
                <a:ea typeface="Arial" panose="020B0604020202020204" pitchFamily="34" charset="0"/>
              </a:rPr>
              <a:t>	</a:t>
            </a:r>
            <a:r>
              <a:rPr lang="en-GB" sz="1800" b="0" i="0" u="none" strike="noStrike" dirty="0">
                <a:solidFill>
                  <a:srgbClr val="073763"/>
                </a:solidFill>
                <a:effectLst/>
                <a:latin typeface="Arial" panose="020B0604020202020204" pitchFamily="34" charset="0"/>
                <a:ea typeface="Arial" panose="020B0604020202020204" pitchFamily="34" charset="0"/>
                <a:cs typeface="Arial" panose="020B0604020202020204" pitchFamily="34" charset="0"/>
              </a:rPr>
              <a:t>Communication and interaction needs</a:t>
            </a:r>
            <a:endParaRPr lang="en-GB" sz="1800" b="0" i="0" u="none" strike="noStrike" dirty="0">
              <a:effectLst/>
              <a:latin typeface="Arial" panose="020B0604020202020204" pitchFamily="34" charset="0"/>
            </a:endParaRPr>
          </a:p>
          <a:p>
            <a:pPr marL="0" marR="0" indent="0" algn="l" rtl="0" fontAlgn="t">
              <a:lnSpc>
                <a:spcPct val="150000"/>
              </a:lnSpc>
              <a:spcBef>
                <a:spcPts val="0"/>
              </a:spcBef>
              <a:spcAft>
                <a:spcPts val="0"/>
              </a:spcAft>
            </a:pPr>
            <a:r>
              <a:rPr lang="en-GB" sz="1800" b="0" i="0" u="none" strike="noStrike" dirty="0">
                <a:solidFill>
                  <a:srgbClr val="073763"/>
                </a:solidFill>
                <a:effectLst/>
                <a:latin typeface="Arial" panose="020B0604020202020204" pitchFamily="34" charset="0"/>
                <a:ea typeface="Arial" panose="020B0604020202020204" pitchFamily="34" charset="0"/>
                <a:cs typeface="Arial" panose="020B0604020202020204" pitchFamily="34" charset="0"/>
              </a:rPr>
              <a:t>  40</a:t>
            </a:r>
            <a:r>
              <a:rPr lang="en-GB" sz="1800" dirty="0">
                <a:latin typeface="Arial" panose="020B0604020202020204" pitchFamily="34" charset="0"/>
                <a:ea typeface="Arial" panose="020B0604020202020204" pitchFamily="34" charset="0"/>
              </a:rPr>
              <a:t>	</a:t>
            </a:r>
            <a:r>
              <a:rPr lang="en-GB" sz="1800" b="0" i="0" u="none" strike="noStrike" dirty="0">
                <a:solidFill>
                  <a:srgbClr val="073763"/>
                </a:solidFill>
                <a:effectLst/>
                <a:latin typeface="Arial" panose="020B0604020202020204" pitchFamily="34" charset="0"/>
                <a:ea typeface="Arial" panose="020B0604020202020204" pitchFamily="34" charset="0"/>
                <a:cs typeface="Arial" panose="020B0604020202020204" pitchFamily="34" charset="0"/>
              </a:rPr>
              <a:t>Cognition and learning needs</a:t>
            </a:r>
            <a:endParaRPr lang="en-GB" sz="1800" b="0" i="0" u="none" strike="noStrike" dirty="0">
              <a:effectLst/>
              <a:latin typeface="Arial" panose="020B0604020202020204" pitchFamily="34" charset="0"/>
            </a:endParaRPr>
          </a:p>
          <a:p>
            <a:pPr marL="0" marR="0" indent="0" algn="l" rtl="0" fontAlgn="t">
              <a:lnSpc>
                <a:spcPct val="150000"/>
              </a:lnSpc>
              <a:spcBef>
                <a:spcPts val="0"/>
              </a:spcBef>
              <a:spcAft>
                <a:spcPts val="0"/>
              </a:spcAft>
            </a:pPr>
            <a:r>
              <a:rPr lang="en-GB" sz="1800" b="0" i="0" u="none" strike="noStrike" dirty="0">
                <a:solidFill>
                  <a:srgbClr val="073763"/>
                </a:solidFill>
                <a:effectLst/>
                <a:latin typeface="Arial" panose="020B0604020202020204" pitchFamily="34" charset="0"/>
                <a:ea typeface="Arial" panose="020B0604020202020204" pitchFamily="34" charset="0"/>
                <a:cs typeface="Arial" panose="020B0604020202020204" pitchFamily="34" charset="0"/>
              </a:rPr>
              <a:t>  51</a:t>
            </a:r>
            <a:r>
              <a:rPr lang="en-GB" sz="1800" dirty="0">
                <a:latin typeface="Arial" panose="020B0604020202020204" pitchFamily="34" charset="0"/>
                <a:ea typeface="Arial" panose="020B0604020202020204" pitchFamily="34" charset="0"/>
              </a:rPr>
              <a:t>	</a:t>
            </a:r>
            <a:r>
              <a:rPr lang="en-GB" sz="1800" b="0" i="0" u="none" strike="noStrike" dirty="0">
                <a:solidFill>
                  <a:srgbClr val="073763"/>
                </a:solidFill>
                <a:effectLst/>
                <a:latin typeface="Arial" panose="020B0604020202020204" pitchFamily="34" charset="0"/>
                <a:ea typeface="Arial" panose="020B0604020202020204" pitchFamily="34" charset="0"/>
                <a:cs typeface="Arial" panose="020B0604020202020204" pitchFamily="34" charset="0"/>
              </a:rPr>
              <a:t>Social emotional and mental health needs</a:t>
            </a:r>
            <a:endParaRPr lang="en-GB" sz="1800" b="0" i="0" u="none" strike="noStrike" dirty="0">
              <a:effectLst/>
              <a:latin typeface="Arial" panose="020B0604020202020204" pitchFamily="34" charset="0"/>
            </a:endParaRPr>
          </a:p>
          <a:p>
            <a:pPr marL="0" marR="0" indent="0" algn="l" rtl="0" fontAlgn="t">
              <a:lnSpc>
                <a:spcPct val="150000"/>
              </a:lnSpc>
              <a:spcBef>
                <a:spcPts val="0"/>
              </a:spcBef>
              <a:spcAft>
                <a:spcPts val="0"/>
              </a:spcAft>
            </a:pPr>
            <a:r>
              <a:rPr lang="en-GB" sz="1800" b="0" i="0" u="none" strike="noStrike" dirty="0">
                <a:solidFill>
                  <a:srgbClr val="073763"/>
                </a:solidFill>
                <a:effectLst/>
                <a:latin typeface="Arial" panose="020B0604020202020204" pitchFamily="34" charset="0"/>
                <a:ea typeface="Arial" panose="020B0604020202020204" pitchFamily="34" charset="0"/>
                <a:cs typeface="Arial" panose="020B0604020202020204" pitchFamily="34" charset="0"/>
              </a:rPr>
              <a:t>  57</a:t>
            </a:r>
            <a:r>
              <a:rPr lang="en-GB" sz="1800" dirty="0">
                <a:latin typeface="Arial" panose="020B0604020202020204" pitchFamily="34" charset="0"/>
                <a:ea typeface="Arial" panose="020B0604020202020204" pitchFamily="34" charset="0"/>
              </a:rPr>
              <a:t>	</a:t>
            </a:r>
            <a:r>
              <a:rPr lang="en-GB" sz="1800" b="0" i="0" u="none" strike="noStrike" dirty="0">
                <a:solidFill>
                  <a:srgbClr val="073763"/>
                </a:solidFill>
                <a:effectLst/>
                <a:latin typeface="Arial" panose="020B0604020202020204" pitchFamily="34" charset="0"/>
                <a:ea typeface="Arial" panose="020B0604020202020204" pitchFamily="34" charset="0"/>
                <a:cs typeface="Arial" panose="020B0604020202020204" pitchFamily="34" charset="0"/>
              </a:rPr>
              <a:t>Sensory and/or physical needs</a:t>
            </a:r>
            <a:endParaRPr lang="en-GB" sz="1800" b="0" i="0" u="none" strike="noStrike" dirty="0">
              <a:effectLst/>
              <a:latin typeface="Arial" panose="020B0604020202020204" pitchFamily="34" charset="0"/>
            </a:endParaRPr>
          </a:p>
          <a:p>
            <a:pPr marL="0" marR="0" indent="0" algn="l" rtl="0" fontAlgn="t">
              <a:lnSpc>
                <a:spcPct val="150000"/>
              </a:lnSpc>
              <a:spcBef>
                <a:spcPts val="0"/>
              </a:spcBef>
              <a:spcAft>
                <a:spcPts val="0"/>
              </a:spcAft>
            </a:pPr>
            <a:r>
              <a:rPr lang="en-GB" sz="1800" b="0" i="0" u="none" strike="noStrike" dirty="0">
                <a:solidFill>
                  <a:srgbClr val="073763"/>
                </a:solidFill>
                <a:effectLst/>
                <a:latin typeface="Arial" panose="020B0604020202020204" pitchFamily="34" charset="0"/>
                <a:ea typeface="Arial" panose="020B0604020202020204" pitchFamily="34" charset="0"/>
                <a:cs typeface="Arial" panose="020B0604020202020204" pitchFamily="34" charset="0"/>
              </a:rPr>
              <a:t>  64</a:t>
            </a:r>
            <a:r>
              <a:rPr lang="en-GB" sz="1800" dirty="0">
                <a:latin typeface="Arial" panose="020B0604020202020204" pitchFamily="34" charset="0"/>
                <a:ea typeface="Arial" panose="020B0604020202020204" pitchFamily="34" charset="0"/>
              </a:rPr>
              <a:t>	</a:t>
            </a:r>
            <a:r>
              <a:rPr lang="en-GB" sz="1800" b="0" i="0" u="none" strike="noStrike" dirty="0">
                <a:solidFill>
                  <a:srgbClr val="073763"/>
                </a:solidFill>
                <a:effectLst/>
                <a:latin typeface="Arial" panose="020B0604020202020204" pitchFamily="34" charset="0"/>
                <a:ea typeface="Arial" panose="020B0604020202020204" pitchFamily="34" charset="0"/>
                <a:cs typeface="Arial" panose="020B0604020202020204" pitchFamily="34" charset="0"/>
              </a:rPr>
              <a:t>Sources</a:t>
            </a:r>
            <a:endParaRPr lang="en-GB" sz="1800" b="0" i="0" u="none" strike="noStrike" dirty="0">
              <a:effectLst/>
              <a:latin typeface="Arial" panose="020B0604020202020204" pitchFamily="34" charset="0"/>
            </a:endParaRPr>
          </a:p>
          <a:p>
            <a:pPr marL="0" marR="0" indent="0" algn="l" rtl="0" fontAlgn="t">
              <a:lnSpc>
                <a:spcPct val="150000"/>
              </a:lnSpc>
              <a:spcBef>
                <a:spcPts val="0"/>
              </a:spcBef>
              <a:spcAft>
                <a:spcPts val="0"/>
              </a:spcAft>
            </a:pPr>
            <a:r>
              <a:rPr lang="en-GB" sz="1800" b="0" i="0" u="none" strike="noStrike" dirty="0">
                <a:solidFill>
                  <a:srgbClr val="073763"/>
                </a:solidFill>
                <a:effectLst/>
                <a:latin typeface="Arial" panose="020B0604020202020204" pitchFamily="34" charset="0"/>
                <a:ea typeface="Arial" panose="020B0604020202020204" pitchFamily="34" charset="0"/>
                <a:cs typeface="Arial" panose="020B0604020202020204" pitchFamily="34" charset="0"/>
              </a:rPr>
              <a:t>  67</a:t>
            </a:r>
            <a:r>
              <a:rPr lang="en-GB" sz="1800" dirty="0">
                <a:latin typeface="Arial" panose="020B0604020202020204" pitchFamily="34" charset="0"/>
                <a:ea typeface="Arial" panose="020B0604020202020204" pitchFamily="34" charset="0"/>
              </a:rPr>
              <a:t>	</a:t>
            </a:r>
            <a:r>
              <a:rPr lang="en-GB" sz="1800" b="0" i="0" u="none" strike="noStrike" dirty="0">
                <a:solidFill>
                  <a:srgbClr val="073763"/>
                </a:solidFill>
                <a:effectLst/>
                <a:latin typeface="Arial" panose="020B0604020202020204" pitchFamily="34" charset="0"/>
                <a:ea typeface="Arial" panose="020B0604020202020204" pitchFamily="34" charset="0"/>
                <a:cs typeface="Arial" panose="020B0604020202020204" pitchFamily="34" charset="0"/>
              </a:rPr>
              <a:t>Activities and templates for trainers</a:t>
            </a:r>
            <a:endParaRPr lang="en-GB" dirty="0"/>
          </a:p>
        </p:txBody>
      </p:sp>
      <p:sp>
        <p:nvSpPr>
          <p:cNvPr id="68" name="Google Shape;68;p3"/>
          <p:cNvSpPr txBox="1">
            <a:spLocks noGrp="1"/>
          </p:cNvSpPr>
          <p:nvPr>
            <p:ph type="sldNum" idx="12"/>
          </p:nvPr>
        </p:nvSpPr>
        <p:spPr>
          <a:xfrm>
            <a:off x="8650800" y="4815617"/>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2</a:t>
            </a:fld>
            <a:endParaRP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19"/>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2800"/>
              <a:buFont typeface="Arial"/>
              <a:buNone/>
            </a:pPr>
            <a:r>
              <a:rPr lang="en-GB" dirty="0"/>
              <a:t>LGBT needs and inclusion</a:t>
            </a:r>
            <a:endParaRPr dirty="0"/>
          </a:p>
        </p:txBody>
      </p:sp>
      <p:sp>
        <p:nvSpPr>
          <p:cNvPr id="185" name="Google Shape;185;p19"/>
          <p:cNvSpPr txBox="1">
            <a:spLocks noGrp="1"/>
          </p:cNvSpPr>
          <p:nvPr>
            <p:ph type="body" idx="1"/>
          </p:nvPr>
        </p:nvSpPr>
        <p:spPr>
          <a:xfrm>
            <a:off x="270000" y="914400"/>
            <a:ext cx="8384400" cy="34371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sz="1800" dirty="0"/>
              <a:t>Primary schools are enabled and encouraged to cover LGBT (lesbian, gay, bisexual and transgender) content if they consider it age appropriate to do so. Secondary schools should include LGBT content.</a:t>
            </a:r>
            <a:endParaRPr sz="1800" dirty="0"/>
          </a:p>
          <a:p>
            <a:pPr marL="0" lvl="0" indent="0" algn="l" rtl="0">
              <a:lnSpc>
                <a:spcPct val="115000"/>
              </a:lnSpc>
              <a:spcBef>
                <a:spcPts val="1000"/>
              </a:spcBef>
              <a:spcAft>
                <a:spcPts val="0"/>
              </a:spcAft>
              <a:buSzPts val="1400"/>
              <a:buNone/>
            </a:pPr>
            <a:r>
              <a:rPr lang="en-GB" sz="1800" dirty="0"/>
              <a:t>When doing so, schools should ensure:</a:t>
            </a:r>
            <a:endParaRPr sz="1800" dirty="0"/>
          </a:p>
          <a:p>
            <a:pPr marL="457200" lvl="0" indent="-342900" algn="l" rtl="0">
              <a:lnSpc>
                <a:spcPct val="115000"/>
              </a:lnSpc>
              <a:spcBef>
                <a:spcPts val="1000"/>
              </a:spcBef>
              <a:spcAft>
                <a:spcPts val="0"/>
              </a:spcAft>
              <a:buSzPts val="1800"/>
              <a:buChar char="●"/>
            </a:pPr>
            <a:r>
              <a:rPr lang="en-GB" sz="1800" dirty="0"/>
              <a:t>LGBT-relevant knowledge and examples are included throughout programmes of study (not one-off teaching)</a:t>
            </a:r>
            <a:endParaRPr sz="1800" dirty="0"/>
          </a:p>
          <a:p>
            <a:pPr marL="457200" lvl="0" indent="-342900" algn="l" rtl="0">
              <a:lnSpc>
                <a:spcPct val="115000"/>
              </a:lnSpc>
              <a:spcBef>
                <a:spcPts val="0"/>
              </a:spcBef>
              <a:spcAft>
                <a:spcPts val="0"/>
              </a:spcAft>
              <a:buSzPts val="1800"/>
              <a:buChar char="●"/>
            </a:pPr>
            <a:r>
              <a:rPr lang="en-GB" sz="1800" dirty="0"/>
              <a:t>inclusive language is used, considering how individual pupils may relate to particular topics</a:t>
            </a:r>
            <a:endParaRPr sz="1800" dirty="0"/>
          </a:p>
          <a:p>
            <a:pPr marL="0" marR="0" lvl="0" indent="0" algn="l" rtl="0">
              <a:lnSpc>
                <a:spcPct val="115000"/>
              </a:lnSpc>
              <a:spcBef>
                <a:spcPts val="1000"/>
              </a:spcBef>
              <a:spcAft>
                <a:spcPts val="0"/>
              </a:spcAft>
              <a:buClr>
                <a:srgbClr val="000000"/>
              </a:buClr>
              <a:buSzPts val="1400"/>
              <a:buFont typeface="Arial"/>
              <a:buNone/>
            </a:pPr>
            <a:r>
              <a:rPr lang="en-GB" sz="1800" dirty="0"/>
              <a:t>SEND can add to the challenge of supporting pupils who are exploring their identity. This increases the need to provide additional support to staff and families.</a:t>
            </a:r>
            <a:endParaRPr dirty="0"/>
          </a:p>
        </p:txBody>
      </p:sp>
      <p:sp>
        <p:nvSpPr>
          <p:cNvPr id="186" name="Google Shape;186;p19"/>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20</a:t>
            </a:fld>
            <a:endParaRP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Google Shape;191;p20"/>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rgbClr val="073763"/>
                </a:solidFill>
              </a:rPr>
              <a:t>‘Preparing for adulthood’ outcomes</a:t>
            </a:r>
            <a:endParaRPr dirty="0">
              <a:solidFill>
                <a:srgbClr val="073763"/>
              </a:solidFill>
            </a:endParaRPr>
          </a:p>
        </p:txBody>
      </p:sp>
      <p:sp>
        <p:nvSpPr>
          <p:cNvPr id="192" name="Google Shape;192;p20"/>
          <p:cNvSpPr txBox="1">
            <a:spLocks noGrp="1"/>
          </p:cNvSpPr>
          <p:nvPr>
            <p:ph type="body" idx="1"/>
          </p:nvPr>
        </p:nvSpPr>
        <p:spPr>
          <a:xfrm>
            <a:off x="270000" y="914400"/>
            <a:ext cx="8384400" cy="1999622"/>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600"/>
              </a:spcBef>
              <a:spcAft>
                <a:spcPts val="0"/>
              </a:spcAft>
              <a:buSzPts val="1400"/>
              <a:buNone/>
            </a:pPr>
            <a:r>
              <a:rPr lang="en-GB" sz="1800" dirty="0"/>
              <a:t>You might want to link lesson outcomes with statutory ‘preparing for adulthood’ outcomes for those with an education, health and care (EHC) plan. (See </a:t>
            </a:r>
            <a:r>
              <a:rPr lang="en-GB" sz="1800" u="sng" dirty="0">
                <a:solidFill>
                  <a:srgbClr val="0000FF"/>
                </a:solidFill>
                <a:hlinkClick r:id="rId3">
                  <a:extLst>
                    <a:ext uri="{A12FA001-AC4F-418D-AE19-62706E023703}">
                      <ahyp:hlinkClr xmlns:ahyp="http://schemas.microsoft.com/office/drawing/2018/hyperlinkcolor" val="tx"/>
                    </a:ext>
                  </a:extLst>
                </a:hlinkClick>
              </a:rPr>
              <a:t>SEND code of practice</a:t>
            </a:r>
            <a:r>
              <a:rPr lang="en-GB" sz="1800" dirty="0"/>
              <a:t>, section 8.)</a:t>
            </a:r>
            <a:endParaRPr sz="1800" dirty="0"/>
          </a:p>
          <a:p>
            <a:pPr marL="0" marR="0" lvl="0" indent="0" algn="l" rtl="0">
              <a:lnSpc>
                <a:spcPct val="115000"/>
              </a:lnSpc>
              <a:spcBef>
                <a:spcPts val="1600"/>
              </a:spcBef>
              <a:spcAft>
                <a:spcPts val="0"/>
              </a:spcAft>
              <a:buSzPts val="1400"/>
              <a:buNone/>
            </a:pPr>
            <a:r>
              <a:rPr lang="en-GB" sz="1800" dirty="0"/>
              <a:t>In particular you may want to consider outcomes such as:</a:t>
            </a:r>
            <a:endParaRPr sz="1800" dirty="0"/>
          </a:p>
          <a:p>
            <a:pPr marL="457200" marR="0" lvl="0" indent="-342900" algn="l" rtl="0">
              <a:lnSpc>
                <a:spcPct val="115000"/>
              </a:lnSpc>
              <a:spcBef>
                <a:spcPts val="1000"/>
              </a:spcBef>
              <a:spcAft>
                <a:spcPts val="0"/>
              </a:spcAft>
              <a:buSzPts val="1800"/>
              <a:buChar char="●"/>
            </a:pPr>
            <a:r>
              <a:rPr lang="en-GB" sz="1800" dirty="0"/>
              <a:t>participating in society – including having friends and supportive relationships, and participating in, and contributing to, the local community</a:t>
            </a:r>
            <a:endParaRPr sz="1800" dirty="0"/>
          </a:p>
          <a:p>
            <a:pPr marL="457200" marR="0" lvl="0" indent="-342900" algn="l" rtl="0">
              <a:lnSpc>
                <a:spcPct val="115000"/>
              </a:lnSpc>
              <a:spcBef>
                <a:spcPts val="1000"/>
              </a:spcBef>
              <a:spcAft>
                <a:spcPts val="0"/>
              </a:spcAft>
              <a:buSzPts val="1800"/>
              <a:buChar char="●"/>
            </a:pPr>
            <a:r>
              <a:rPr lang="en-GB" sz="1800" dirty="0"/>
              <a:t>being as healthy as possible in adult life</a:t>
            </a:r>
            <a:endParaRPr sz="1800" dirty="0"/>
          </a:p>
          <a:p>
            <a:pPr marL="0" lvl="0" indent="0" algn="l" rtl="0">
              <a:lnSpc>
                <a:spcPct val="115000"/>
              </a:lnSpc>
              <a:spcBef>
                <a:spcPts val="1600"/>
              </a:spcBef>
              <a:spcAft>
                <a:spcPts val="1600"/>
              </a:spcAft>
              <a:buSzPts val="1400"/>
              <a:buNone/>
            </a:pPr>
            <a:endParaRPr sz="1800" dirty="0"/>
          </a:p>
        </p:txBody>
      </p:sp>
      <p:sp>
        <p:nvSpPr>
          <p:cNvPr id="193" name="Google Shape;193;p20"/>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21</a:t>
            </a:fld>
            <a:endParaRP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Google Shape;198;p21"/>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Teacher wellbeing</a:t>
            </a:r>
            <a:endParaRPr dirty="0"/>
          </a:p>
        </p:txBody>
      </p:sp>
      <p:sp>
        <p:nvSpPr>
          <p:cNvPr id="199" name="Google Shape;199;p21"/>
          <p:cNvSpPr txBox="1">
            <a:spLocks noGrp="1"/>
          </p:cNvSpPr>
          <p:nvPr>
            <p:ph type="body" idx="1"/>
          </p:nvPr>
        </p:nvSpPr>
        <p:spPr>
          <a:xfrm>
            <a:off x="270000" y="914400"/>
            <a:ext cx="7947300" cy="377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600"/>
              </a:spcBef>
              <a:spcAft>
                <a:spcPts val="0"/>
              </a:spcAft>
              <a:buSzPts val="1400"/>
              <a:buNone/>
            </a:pPr>
            <a:r>
              <a:rPr lang="en-GB" sz="1800" dirty="0"/>
              <a:t>You may need to be more practical and explicit when teaching some pupils with SEND and these pupils can lack social barriers.</a:t>
            </a:r>
            <a:endParaRPr sz="1800" dirty="0"/>
          </a:p>
          <a:p>
            <a:pPr marL="0" lvl="0" indent="0" algn="l" rtl="0">
              <a:lnSpc>
                <a:spcPct val="115000"/>
              </a:lnSpc>
              <a:spcBef>
                <a:spcPts val="600"/>
              </a:spcBef>
              <a:spcAft>
                <a:spcPts val="0"/>
              </a:spcAft>
              <a:buSzPts val="1400"/>
              <a:buNone/>
            </a:pPr>
            <a:r>
              <a:rPr lang="en-GB" sz="1800" dirty="0"/>
              <a:t>It is therefore especially important to consider the safeguarding needs of staff delivering the lessons.</a:t>
            </a:r>
            <a:endParaRPr dirty="0"/>
          </a:p>
          <a:p>
            <a:pPr marL="0" lvl="0" indent="0" algn="l" rtl="0">
              <a:lnSpc>
                <a:spcPct val="115000"/>
              </a:lnSpc>
              <a:spcBef>
                <a:spcPts val="600"/>
              </a:spcBef>
              <a:spcAft>
                <a:spcPts val="0"/>
              </a:spcAft>
              <a:buSzPts val="1400"/>
              <a:buNone/>
            </a:pPr>
            <a:r>
              <a:rPr lang="en-GB" sz="1800" dirty="0"/>
              <a:t>Talk to your line manager, in the first instance, if you do need support. </a:t>
            </a:r>
            <a:endParaRPr dirty="0"/>
          </a:p>
          <a:p>
            <a:pPr marL="0" lvl="0" indent="0" algn="l" rtl="0">
              <a:lnSpc>
                <a:spcPct val="115000"/>
              </a:lnSpc>
              <a:spcBef>
                <a:spcPts val="1600"/>
              </a:spcBef>
              <a:spcAft>
                <a:spcPts val="0"/>
              </a:spcAft>
              <a:buSzPts val="1400"/>
              <a:buNone/>
            </a:pPr>
            <a:r>
              <a:rPr lang="en-GB" sz="1800" dirty="0"/>
              <a:t> </a:t>
            </a:r>
            <a:endParaRPr sz="1800" dirty="0"/>
          </a:p>
          <a:p>
            <a:pPr marL="0" lvl="0" indent="0" algn="l" rtl="0">
              <a:lnSpc>
                <a:spcPct val="115000"/>
              </a:lnSpc>
              <a:spcBef>
                <a:spcPts val="1600"/>
              </a:spcBef>
              <a:spcAft>
                <a:spcPts val="0"/>
              </a:spcAft>
              <a:buSzPts val="1400"/>
              <a:buNone/>
            </a:pPr>
            <a:endParaRPr sz="1800" dirty="0"/>
          </a:p>
        </p:txBody>
      </p:sp>
      <p:sp>
        <p:nvSpPr>
          <p:cNvPr id="200" name="Google Shape;200;p21"/>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22</a:t>
            </a:fld>
            <a:endParaRP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22"/>
          <p:cNvSpPr txBox="1">
            <a:spLocks noGrp="1"/>
          </p:cNvSpPr>
          <p:nvPr>
            <p:ph type="title"/>
          </p:nvPr>
        </p:nvSpPr>
        <p:spPr>
          <a:xfrm>
            <a:off x="270000" y="216425"/>
            <a:ext cx="86868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Whole school approach and cross-curricular links (1)</a:t>
            </a:r>
            <a:endParaRPr dirty="0"/>
          </a:p>
        </p:txBody>
      </p:sp>
      <p:sp>
        <p:nvSpPr>
          <p:cNvPr id="206" name="Google Shape;206;p22"/>
          <p:cNvSpPr txBox="1">
            <a:spLocks noGrp="1"/>
          </p:cNvSpPr>
          <p:nvPr>
            <p:ph type="body" idx="1"/>
          </p:nvPr>
        </p:nvSpPr>
        <p:spPr>
          <a:xfrm>
            <a:off x="270000" y="914400"/>
            <a:ext cx="8384400" cy="3245618"/>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Clr>
                <a:schemeClr val="dk1"/>
              </a:buClr>
              <a:buSzPts val="1100"/>
              <a:buFont typeface="Arial"/>
              <a:buNone/>
            </a:pPr>
            <a:r>
              <a:rPr lang="en-GB" sz="1800" dirty="0"/>
              <a:t>Use informal opportunities for teaching (such as queueing at lunchtime or performing care routines) as well as formal ones. Activities should be practical and, wherever possible, in context.</a:t>
            </a:r>
            <a:endParaRPr dirty="0"/>
          </a:p>
          <a:p>
            <a:pPr marL="0" lvl="0" indent="0" algn="l" rtl="0">
              <a:lnSpc>
                <a:spcPct val="115000"/>
              </a:lnSpc>
              <a:spcBef>
                <a:spcPts val="1000"/>
              </a:spcBef>
              <a:spcAft>
                <a:spcPts val="0"/>
              </a:spcAft>
              <a:buClr>
                <a:schemeClr val="dk1"/>
              </a:buClr>
              <a:buSzPts val="1100"/>
              <a:buFont typeface="Arial"/>
              <a:buNone/>
            </a:pPr>
            <a:r>
              <a:rPr lang="en-GB" sz="1800" dirty="0"/>
              <a:t>Embed policies that apply to the whole school, including language, privacy and touch. </a:t>
            </a:r>
            <a:endParaRPr dirty="0"/>
          </a:p>
          <a:p>
            <a:pPr marL="0" lvl="0" indent="0" algn="l" rtl="0">
              <a:lnSpc>
                <a:spcPct val="115000"/>
              </a:lnSpc>
              <a:spcBef>
                <a:spcPts val="1000"/>
              </a:spcBef>
              <a:spcAft>
                <a:spcPts val="0"/>
              </a:spcAft>
              <a:buClr>
                <a:schemeClr val="dk1"/>
              </a:buClr>
              <a:buSzPts val="1100"/>
              <a:buFont typeface="Arial"/>
              <a:buNone/>
            </a:pPr>
            <a:r>
              <a:rPr lang="en-GB" sz="1800" dirty="0"/>
              <a:t>Include all school staff in the training of relationships, sex and health education for pupils with SEND, including teaching assistants, newly qualified teachers (NQTs) and other support staff. Be aware that NQTs in particular might struggle with delivering these topics to pupils with SEND.</a:t>
            </a:r>
            <a:endParaRPr dirty="0"/>
          </a:p>
        </p:txBody>
      </p:sp>
      <p:sp>
        <p:nvSpPr>
          <p:cNvPr id="207" name="Google Shape;207;p22"/>
          <p:cNvSpPr txBox="1">
            <a:spLocks noGrp="1"/>
          </p:cNvSpPr>
          <p:nvPr>
            <p:ph type="sldNum" idx="12"/>
          </p:nvPr>
        </p:nvSpPr>
        <p:spPr>
          <a:xfrm>
            <a:off x="8595300" y="4730275"/>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23</a:t>
            </a:fld>
            <a:endParaRP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Google Shape;212;p23"/>
          <p:cNvSpPr txBox="1">
            <a:spLocks noGrp="1"/>
          </p:cNvSpPr>
          <p:nvPr>
            <p:ph type="title"/>
          </p:nvPr>
        </p:nvSpPr>
        <p:spPr>
          <a:xfrm>
            <a:off x="270000" y="216425"/>
            <a:ext cx="86868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Whole school approach and cross-curricular links (2)</a:t>
            </a:r>
            <a:endParaRPr dirty="0"/>
          </a:p>
        </p:txBody>
      </p:sp>
      <p:sp>
        <p:nvSpPr>
          <p:cNvPr id="213" name="Google Shape;213;p23"/>
          <p:cNvSpPr txBox="1">
            <a:spLocks noGrp="1"/>
          </p:cNvSpPr>
          <p:nvPr>
            <p:ph type="body" idx="1"/>
          </p:nvPr>
        </p:nvSpPr>
        <p:spPr>
          <a:xfrm>
            <a:off x="270000" y="914400"/>
            <a:ext cx="8384400" cy="377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Clr>
                <a:schemeClr val="dk1"/>
              </a:buClr>
              <a:buSzPts val="1100"/>
              <a:buFont typeface="Arial"/>
              <a:buNone/>
            </a:pPr>
            <a:r>
              <a:rPr lang="en-GB" sz="1800" dirty="0"/>
              <a:t>Ensure that the whole school is invested in the quality of relationships, sex and health education for </a:t>
            </a:r>
            <a:r>
              <a:rPr lang="en-GB" sz="1800" b="1" dirty="0"/>
              <a:t>all</a:t>
            </a:r>
            <a:r>
              <a:rPr lang="en-GB" sz="1800" dirty="0"/>
              <a:t> pupils, including pupils with SEND, as part of pupils’ personal development and preparation for independent living. </a:t>
            </a:r>
            <a:r>
              <a:rPr lang="en-GB" sz="1800" dirty="0">
                <a:highlight>
                  <a:srgbClr val="FFFFFF"/>
                </a:highlight>
              </a:rPr>
              <a:t>Life skills covered in these lessons can be particularly useful for pupils with SEND.</a:t>
            </a:r>
            <a:endParaRPr dirty="0">
              <a:highlight>
                <a:srgbClr val="FFFFFF"/>
              </a:highlight>
            </a:endParaRPr>
          </a:p>
          <a:p>
            <a:pPr marL="0" lvl="0" indent="0" algn="l" rtl="0">
              <a:lnSpc>
                <a:spcPct val="115000"/>
              </a:lnSpc>
              <a:spcBef>
                <a:spcPts val="1000"/>
              </a:spcBef>
              <a:spcAft>
                <a:spcPts val="0"/>
              </a:spcAft>
              <a:buClr>
                <a:schemeClr val="dk1"/>
              </a:buClr>
              <a:buSzPts val="1100"/>
              <a:buFont typeface="Arial"/>
              <a:buNone/>
            </a:pPr>
            <a:r>
              <a:rPr lang="en-GB" sz="1800" dirty="0"/>
              <a:t>This should be reflected in the school’s relationships, sex and health education policy.</a:t>
            </a:r>
            <a:endParaRPr dirty="0"/>
          </a:p>
          <a:p>
            <a:pPr marL="0" lvl="0" indent="0" algn="l" rtl="0">
              <a:lnSpc>
                <a:spcPct val="115000"/>
              </a:lnSpc>
              <a:spcBef>
                <a:spcPts val="1000"/>
              </a:spcBef>
              <a:spcAft>
                <a:spcPts val="0"/>
              </a:spcAft>
              <a:buClr>
                <a:schemeClr val="dk1"/>
              </a:buClr>
              <a:buSzPts val="1100"/>
              <a:buFont typeface="Arial"/>
              <a:buNone/>
            </a:pPr>
            <a:r>
              <a:rPr lang="en-GB" sz="1800" dirty="0"/>
              <a:t>Identify opportunities for cross-curricular links; this is vital for reinforcing key messages and consolidating understanding. </a:t>
            </a:r>
            <a:endParaRPr dirty="0"/>
          </a:p>
        </p:txBody>
      </p:sp>
      <p:sp>
        <p:nvSpPr>
          <p:cNvPr id="214" name="Google Shape;214;p23"/>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24</a:t>
            </a:fld>
            <a:endParaRP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18"/>
        <p:cNvGrpSpPr/>
        <p:nvPr/>
      </p:nvGrpSpPr>
      <p:grpSpPr>
        <a:xfrm>
          <a:off x="0" y="0"/>
          <a:ext cx="0" cy="0"/>
          <a:chOff x="0" y="0"/>
          <a:chExt cx="0" cy="0"/>
        </a:xfrm>
      </p:grpSpPr>
      <p:sp>
        <p:nvSpPr>
          <p:cNvPr id="219" name="Google Shape;219;gb72dc550e5_3_24"/>
          <p:cNvSpPr txBox="1">
            <a:spLocks noGrp="1"/>
          </p:cNvSpPr>
          <p:nvPr>
            <p:ph type="title"/>
          </p:nvPr>
        </p:nvSpPr>
        <p:spPr>
          <a:xfrm>
            <a:off x="270000" y="216425"/>
            <a:ext cx="86868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General approach (1)</a:t>
            </a:r>
            <a:endParaRPr dirty="0"/>
          </a:p>
        </p:txBody>
      </p:sp>
      <p:sp>
        <p:nvSpPr>
          <p:cNvPr id="222" name="Google Shape;222;gb72dc550e5_3_24"/>
          <p:cNvSpPr txBox="1"/>
          <p:nvPr/>
        </p:nvSpPr>
        <p:spPr>
          <a:xfrm>
            <a:off x="270000" y="914400"/>
            <a:ext cx="8410800" cy="9906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rgbClr val="000000"/>
              </a:buClr>
              <a:buSzPts val="1600"/>
              <a:buFont typeface="Arial"/>
              <a:buNone/>
            </a:pPr>
            <a:r>
              <a:rPr lang="en-GB" sz="1600" b="1" i="0" u="none" strike="noStrike" cap="none" dirty="0">
                <a:solidFill>
                  <a:schemeClr val="tx1"/>
                </a:solidFill>
                <a:latin typeface="Arial"/>
                <a:ea typeface="Arial"/>
                <a:cs typeface="Arial"/>
                <a:sym typeface="Arial"/>
              </a:rPr>
              <a:t>STATUTORY GUIDANCE</a:t>
            </a:r>
            <a:endParaRPr sz="1600" b="1" i="0" u="none" strike="noStrike" cap="none" dirty="0">
              <a:solidFill>
                <a:schemeClr val="tx1"/>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800"/>
              <a:buFont typeface="Arial"/>
              <a:buNone/>
            </a:pPr>
            <a:r>
              <a:rPr lang="en-GB" sz="1800" b="0" i="0" u="none" strike="noStrike" cap="none" dirty="0">
                <a:solidFill>
                  <a:schemeClr val="tx1"/>
                </a:solidFill>
                <a:latin typeface="Arial"/>
                <a:ea typeface="Arial"/>
                <a:cs typeface="Arial"/>
                <a:sym typeface="Arial"/>
              </a:rPr>
              <a:t>High quality teaching that is differentiated and personalised will be the starting point to ensure accessibility. (p15)</a:t>
            </a:r>
            <a:endParaRPr sz="1800" b="0" i="0" u="none" strike="noStrike" cap="none" dirty="0">
              <a:solidFill>
                <a:schemeClr val="tx1"/>
              </a:solidFill>
              <a:latin typeface="Arial"/>
              <a:ea typeface="Arial"/>
              <a:cs typeface="Arial"/>
              <a:sym typeface="Arial"/>
            </a:endParaRPr>
          </a:p>
        </p:txBody>
      </p:sp>
      <p:sp>
        <p:nvSpPr>
          <p:cNvPr id="220" name="Google Shape;220;gb72dc550e5_3_24"/>
          <p:cNvSpPr txBox="1">
            <a:spLocks noGrp="1"/>
          </p:cNvSpPr>
          <p:nvPr>
            <p:ph type="body" idx="1"/>
          </p:nvPr>
        </p:nvSpPr>
        <p:spPr>
          <a:xfrm>
            <a:off x="270000" y="2057400"/>
            <a:ext cx="8384400" cy="2896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600"/>
              </a:spcBef>
              <a:spcAft>
                <a:spcPts val="0"/>
              </a:spcAft>
              <a:buClr>
                <a:schemeClr val="dk1"/>
              </a:buClr>
              <a:buSzPts val="1100"/>
              <a:buNone/>
            </a:pPr>
            <a:r>
              <a:rPr lang="en-GB" sz="1800" dirty="0"/>
              <a:t>Ensure that teachers and teaching assistants assigned to deliver relationships, sex and health education to pupils with SEND are confident and comfortable with the content, and with teaching this material to pupils with SEND. </a:t>
            </a:r>
            <a:endParaRPr dirty="0"/>
          </a:p>
          <a:p>
            <a:pPr marL="0" lvl="0" indent="0" algn="l" rtl="0">
              <a:lnSpc>
                <a:spcPct val="115000"/>
              </a:lnSpc>
              <a:spcBef>
                <a:spcPts val="600"/>
              </a:spcBef>
              <a:spcAft>
                <a:spcPts val="0"/>
              </a:spcAft>
              <a:buClr>
                <a:schemeClr val="dk1"/>
              </a:buClr>
              <a:buSzPts val="1100"/>
              <a:buNone/>
            </a:pPr>
            <a:r>
              <a:rPr lang="en-GB" sz="1800" dirty="0"/>
              <a:t>If your school has no single teacher who is confident and comfortable with the content, consider dividing the material between teachers who are confident with particular modules or team teaching sensitive topics.</a:t>
            </a:r>
            <a:endParaRPr sz="1800" dirty="0"/>
          </a:p>
          <a:p>
            <a:pPr marL="0" lvl="0" indent="0" algn="l" rtl="0">
              <a:lnSpc>
                <a:spcPct val="115000"/>
              </a:lnSpc>
              <a:spcBef>
                <a:spcPts val="600"/>
              </a:spcBef>
              <a:spcAft>
                <a:spcPts val="0"/>
              </a:spcAft>
              <a:buClr>
                <a:schemeClr val="dk1"/>
              </a:buClr>
              <a:buSzPts val="1100"/>
              <a:buNone/>
            </a:pPr>
            <a:r>
              <a:rPr lang="en-GB" sz="1800" dirty="0">
                <a:highlight>
                  <a:srgbClr val="FFFFFF"/>
                </a:highlight>
              </a:rPr>
              <a:t>It is paramount that teaching is presented neutrally and without judgment. Pupils with SEND must not be made to feel ashamed of their sexual needs and desires.</a:t>
            </a:r>
            <a:endParaRPr sz="1800" dirty="0">
              <a:highlight>
                <a:srgbClr val="FFFFFF"/>
              </a:highlight>
            </a:endParaRPr>
          </a:p>
        </p:txBody>
      </p:sp>
      <p:sp>
        <p:nvSpPr>
          <p:cNvPr id="221" name="Google Shape;221;gb72dc550e5_3_24"/>
          <p:cNvSpPr txBox="1">
            <a:spLocks noGrp="1"/>
          </p:cNvSpPr>
          <p:nvPr>
            <p:ph type="sldNum" idx="12"/>
          </p:nvPr>
        </p:nvSpPr>
        <p:spPr>
          <a:xfrm>
            <a:off x="8595300" y="47574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25</a:t>
            </a:fld>
            <a:endParaRP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7" name="Google Shape;227;p24"/>
          <p:cNvSpPr txBox="1">
            <a:spLocks noGrp="1"/>
          </p:cNvSpPr>
          <p:nvPr>
            <p:ph type="title"/>
          </p:nvPr>
        </p:nvSpPr>
        <p:spPr>
          <a:xfrm>
            <a:off x="270000" y="216425"/>
            <a:ext cx="86868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General approach (2)</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228" name="Google Shape;228;p24"/>
          <p:cNvSpPr txBox="1">
            <a:spLocks noGrp="1"/>
          </p:cNvSpPr>
          <p:nvPr>
            <p:ph type="body" idx="1"/>
          </p:nvPr>
        </p:nvSpPr>
        <p:spPr>
          <a:xfrm>
            <a:off x="270000" y="914400"/>
            <a:ext cx="8384400" cy="28968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1000"/>
              </a:spcBef>
              <a:spcAft>
                <a:spcPts val="0"/>
              </a:spcAft>
              <a:buClr>
                <a:schemeClr val="dk1"/>
              </a:buClr>
              <a:buSzPts val="1100"/>
              <a:buFont typeface="Arial"/>
              <a:buNone/>
            </a:pPr>
            <a:r>
              <a:rPr lang="en-GB" sz="1800" dirty="0"/>
              <a:t>Set the tone and establish ground rules to build a safe environment which encourages pupils to ask questions and express their thoughts.</a:t>
            </a:r>
            <a:endParaRPr sz="1800" dirty="0"/>
          </a:p>
          <a:p>
            <a:pPr marL="0" marR="0" lvl="0" indent="0" algn="l" rtl="0">
              <a:lnSpc>
                <a:spcPct val="115000"/>
              </a:lnSpc>
              <a:spcBef>
                <a:spcPts val="1000"/>
              </a:spcBef>
              <a:spcAft>
                <a:spcPts val="0"/>
              </a:spcAft>
              <a:buClr>
                <a:srgbClr val="000000"/>
              </a:buClr>
              <a:buSzPts val="1400"/>
              <a:buNone/>
            </a:pPr>
            <a:r>
              <a:rPr lang="en-GB" sz="1800" dirty="0"/>
              <a:t>This is particularly important for those pupils with SEND who may lack maturity and need to be given the tools to be able to take part in these lessons appropriately. </a:t>
            </a:r>
            <a:endParaRPr sz="1800" dirty="0"/>
          </a:p>
          <a:p>
            <a:pPr marL="0" marR="0" lvl="0" indent="0" algn="l" rtl="0">
              <a:lnSpc>
                <a:spcPct val="115000"/>
              </a:lnSpc>
              <a:spcBef>
                <a:spcPts val="1000"/>
              </a:spcBef>
              <a:spcAft>
                <a:spcPts val="0"/>
              </a:spcAft>
              <a:buClr>
                <a:srgbClr val="000000"/>
              </a:buClr>
              <a:buSzPts val="1400"/>
              <a:buFont typeface="Arial"/>
              <a:buNone/>
            </a:pPr>
            <a:r>
              <a:rPr lang="en-GB" sz="1800" dirty="0"/>
              <a:t>As mentioned above, pupils with SEND are generally more vulnerable to abuse, bullying and other issues. They will need to feel that the classroom is a safe space where they are able to explore the topic without fear of ridicule or judgement from their peers.</a:t>
            </a:r>
            <a:endParaRPr sz="1800" dirty="0"/>
          </a:p>
          <a:p>
            <a:pPr marL="0" lvl="0" indent="0" algn="l" rtl="0">
              <a:lnSpc>
                <a:spcPct val="115000"/>
              </a:lnSpc>
              <a:spcBef>
                <a:spcPts val="1000"/>
              </a:spcBef>
              <a:spcAft>
                <a:spcPts val="0"/>
              </a:spcAft>
              <a:buClr>
                <a:schemeClr val="dk1"/>
              </a:buClr>
              <a:buSzPts val="1100"/>
              <a:buNone/>
            </a:pPr>
            <a:endParaRPr sz="1800" dirty="0">
              <a:latin typeface="Calibri"/>
              <a:ea typeface="Calibri"/>
              <a:cs typeface="Calibri"/>
              <a:sym typeface="Calibri"/>
            </a:endParaRPr>
          </a:p>
        </p:txBody>
      </p:sp>
      <p:sp>
        <p:nvSpPr>
          <p:cNvPr id="229" name="Google Shape;229;p24"/>
          <p:cNvSpPr txBox="1">
            <a:spLocks noGrp="1"/>
          </p:cNvSpPr>
          <p:nvPr>
            <p:ph type="sldNum" idx="12"/>
          </p:nvPr>
        </p:nvSpPr>
        <p:spPr>
          <a:xfrm>
            <a:off x="8595300" y="4730275"/>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26</a:t>
            </a:fld>
            <a:endParaRP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234" name="Google Shape;234;p25"/>
          <p:cNvSpPr txBox="1">
            <a:spLocks noGrp="1"/>
          </p:cNvSpPr>
          <p:nvPr>
            <p:ph type="title"/>
          </p:nvPr>
        </p:nvSpPr>
        <p:spPr>
          <a:xfrm>
            <a:off x="270000" y="216425"/>
            <a:ext cx="86868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General approach (3)</a:t>
            </a:r>
            <a:endParaRPr dirty="0"/>
          </a:p>
          <a:p>
            <a:pPr marL="0" lvl="0" indent="0" algn="l" rtl="0">
              <a:lnSpc>
                <a:spcPct val="100000"/>
              </a:lnSpc>
              <a:spcBef>
                <a:spcPts val="0"/>
              </a:spcBef>
              <a:spcAft>
                <a:spcPts val="0"/>
              </a:spcAft>
              <a:buSzPts val="2800"/>
              <a:buNone/>
            </a:pP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235" name="Google Shape;235;p25"/>
          <p:cNvSpPr txBox="1">
            <a:spLocks noGrp="1"/>
          </p:cNvSpPr>
          <p:nvPr>
            <p:ph type="body" idx="1"/>
          </p:nvPr>
        </p:nvSpPr>
        <p:spPr>
          <a:xfrm>
            <a:off x="270000" y="686100"/>
            <a:ext cx="8384400" cy="3771300"/>
          </a:xfrm>
          <a:prstGeom prst="rect">
            <a:avLst/>
          </a:prstGeom>
          <a:noFill/>
          <a:ln w="9525" cap="flat" cmpd="sng">
            <a:noFill/>
            <a:prstDash val="solid"/>
            <a:round/>
            <a:headEnd type="none" w="sm" len="sm"/>
            <a:tailEnd type="none" w="sm" len="sm"/>
          </a:ln>
        </p:spPr>
        <p:txBody>
          <a:bodyPr spcFirstLastPara="1" wrap="square" lIns="91425" tIns="91425" rIns="91425" bIns="91425" anchor="t" anchorCtr="0">
            <a:noAutofit/>
          </a:bodyPr>
          <a:lstStyle/>
          <a:p>
            <a:pPr marL="0" marR="0" lvl="0" indent="0" algn="l" rtl="0">
              <a:lnSpc>
                <a:spcPct val="115000"/>
              </a:lnSpc>
              <a:spcBef>
                <a:spcPts val="1000"/>
              </a:spcBef>
              <a:spcAft>
                <a:spcPts val="0"/>
              </a:spcAft>
              <a:buClr>
                <a:schemeClr val="dk1"/>
              </a:buClr>
              <a:buSzPts val="1100"/>
              <a:buFont typeface="Arial"/>
              <a:buNone/>
            </a:pPr>
            <a:r>
              <a:rPr lang="en-GB" sz="1800" dirty="0"/>
              <a:t>When the needs of pupils in the classroom suggest it, consider supplementing the approach with alternatives to classroom teaching, such as digital approaches, one-to-one discussions, small-group sessions, or targeted sessions for some pupils.</a:t>
            </a:r>
            <a:endParaRPr sz="1800" dirty="0"/>
          </a:p>
          <a:p>
            <a:pPr marL="0" marR="0" lvl="0" indent="0" algn="l" rtl="0">
              <a:lnSpc>
                <a:spcPct val="115000"/>
              </a:lnSpc>
              <a:spcBef>
                <a:spcPts val="1000"/>
              </a:spcBef>
              <a:spcAft>
                <a:spcPts val="0"/>
              </a:spcAft>
              <a:buClr>
                <a:schemeClr val="dk1"/>
              </a:buClr>
              <a:buSzPts val="1100"/>
              <a:buFont typeface="Arial"/>
              <a:buNone/>
            </a:pPr>
            <a:r>
              <a:rPr lang="en-GB" sz="1800" dirty="0"/>
              <a:t>This can help to teach key vocabulary or concepts that pupils may not understand, consolidate learning, and ensure content has been understood. It also gives an opportunity for personalised teaching to meet specific needs.</a:t>
            </a:r>
            <a:endParaRPr sz="1800" dirty="0"/>
          </a:p>
          <a:p>
            <a:pPr marL="0" marR="0" lvl="0" indent="0" algn="l" rtl="0">
              <a:lnSpc>
                <a:spcPct val="115000"/>
              </a:lnSpc>
              <a:spcBef>
                <a:spcPts val="1000"/>
              </a:spcBef>
              <a:spcAft>
                <a:spcPts val="0"/>
              </a:spcAft>
              <a:buClr>
                <a:schemeClr val="dk1"/>
              </a:buClr>
              <a:buSzPts val="1100"/>
              <a:buFont typeface="Arial"/>
              <a:buNone/>
            </a:pPr>
            <a:r>
              <a:rPr lang="en-GB" sz="1800" dirty="0"/>
              <a:t>For some pupils with SEND, it may be necessary to repeat lessons in order to consolidate understanding.</a:t>
            </a:r>
            <a:endParaRPr sz="1800" dirty="0"/>
          </a:p>
          <a:p>
            <a:pPr marL="0" marR="0" lvl="0" indent="0" algn="l" rtl="0">
              <a:lnSpc>
                <a:spcPct val="115000"/>
              </a:lnSpc>
              <a:spcBef>
                <a:spcPts val="1000"/>
              </a:spcBef>
              <a:spcAft>
                <a:spcPts val="0"/>
              </a:spcAft>
              <a:buClr>
                <a:schemeClr val="dk1"/>
              </a:buClr>
              <a:buSzPts val="1100"/>
              <a:buFont typeface="Arial"/>
              <a:buNone/>
            </a:pPr>
            <a:r>
              <a:rPr lang="en-GB" sz="1800" dirty="0"/>
              <a:t>If possible, consider using learning support assistants to provide support and facilitate pupils’ emotional regulation (for example, by taking short breaks away from the classroom).</a:t>
            </a:r>
            <a:endParaRPr dirty="0"/>
          </a:p>
          <a:p>
            <a:pPr marL="0" lvl="0" indent="0" algn="l" rtl="0">
              <a:lnSpc>
                <a:spcPct val="115000"/>
              </a:lnSpc>
              <a:spcBef>
                <a:spcPts val="1000"/>
              </a:spcBef>
              <a:spcAft>
                <a:spcPts val="0"/>
              </a:spcAft>
              <a:buClr>
                <a:schemeClr val="dk1"/>
              </a:buClr>
              <a:buSzPts val="1100"/>
              <a:buNone/>
            </a:pPr>
            <a:endParaRPr dirty="0"/>
          </a:p>
        </p:txBody>
      </p:sp>
      <p:sp>
        <p:nvSpPr>
          <p:cNvPr id="236" name="Google Shape;236;p25"/>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27</a:t>
            </a:fld>
            <a:endParaRP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40"/>
        <p:cNvGrpSpPr/>
        <p:nvPr/>
      </p:nvGrpSpPr>
      <p:grpSpPr>
        <a:xfrm>
          <a:off x="0" y="0"/>
          <a:ext cx="0" cy="0"/>
          <a:chOff x="0" y="0"/>
          <a:chExt cx="0" cy="0"/>
        </a:xfrm>
      </p:grpSpPr>
      <p:sp>
        <p:nvSpPr>
          <p:cNvPr id="241" name="Google Shape;241;gb740e0de26_0_0"/>
          <p:cNvSpPr txBox="1">
            <a:spLocks noGrp="1"/>
          </p:cNvSpPr>
          <p:nvPr>
            <p:ph type="title"/>
          </p:nvPr>
        </p:nvSpPr>
        <p:spPr>
          <a:xfrm>
            <a:off x="270000" y="216425"/>
            <a:ext cx="86868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General approach (4)</a:t>
            </a:r>
            <a:endParaRPr dirty="0"/>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242" name="Google Shape;242;gb740e0de26_0_0"/>
          <p:cNvSpPr txBox="1">
            <a:spLocks noGrp="1"/>
          </p:cNvSpPr>
          <p:nvPr>
            <p:ph type="body" idx="1"/>
          </p:nvPr>
        </p:nvSpPr>
        <p:spPr>
          <a:xfrm>
            <a:off x="270000" y="686100"/>
            <a:ext cx="8384400" cy="37713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1000"/>
              </a:spcBef>
              <a:spcAft>
                <a:spcPts val="0"/>
              </a:spcAft>
              <a:buClr>
                <a:schemeClr val="dk1"/>
              </a:buClr>
              <a:buSzPts val="1100"/>
              <a:buNone/>
            </a:pPr>
            <a:r>
              <a:rPr lang="en-GB" sz="1800" dirty="0"/>
              <a:t>Adapt desired learning outcomes according to the different needs of your pupils.</a:t>
            </a:r>
            <a:endParaRPr sz="1800" dirty="0"/>
          </a:p>
          <a:p>
            <a:pPr marL="0" marR="0" lvl="0" indent="0" algn="l" rtl="0">
              <a:lnSpc>
                <a:spcPct val="115000"/>
              </a:lnSpc>
              <a:spcBef>
                <a:spcPts val="1000"/>
              </a:spcBef>
              <a:spcAft>
                <a:spcPts val="0"/>
              </a:spcAft>
              <a:buClr>
                <a:schemeClr val="dk1"/>
              </a:buClr>
              <a:buSzPts val="1100"/>
              <a:buNone/>
            </a:pPr>
            <a:r>
              <a:rPr lang="en-GB" sz="1800" dirty="0"/>
              <a:t>It may be helpful for some pupils to use a task plan so they can see where the lesson is going. This can also act as a tool to reduce any anxiety or behaviour issues by incorporating breaks where appropriate.</a:t>
            </a:r>
            <a:endParaRPr sz="1800" dirty="0"/>
          </a:p>
          <a:p>
            <a:pPr marL="0" marR="0" lvl="0" indent="0" algn="l" rtl="0">
              <a:lnSpc>
                <a:spcPct val="115000"/>
              </a:lnSpc>
              <a:spcBef>
                <a:spcPts val="1000"/>
              </a:spcBef>
              <a:spcAft>
                <a:spcPts val="0"/>
              </a:spcAft>
              <a:buClr>
                <a:schemeClr val="dk1"/>
              </a:buClr>
              <a:buSzPts val="1100"/>
              <a:buNone/>
            </a:pPr>
            <a:r>
              <a:rPr lang="en-GB" sz="1800" dirty="0">
                <a:highlight>
                  <a:srgbClr val="FFFFFF"/>
                </a:highlight>
              </a:rPr>
              <a:t>Consider explicitly preparing some pupils ahead of difficult topics where their particular needs might make this necessary. Discuss how these pupils might handle any discomfort and how staff can support them.</a:t>
            </a:r>
            <a:endParaRPr sz="1800" dirty="0">
              <a:highlight>
                <a:srgbClr val="FFFFFF"/>
              </a:highlight>
            </a:endParaRPr>
          </a:p>
          <a:p>
            <a:pPr marL="0" marR="0" lvl="0" indent="0" algn="l" rtl="0">
              <a:lnSpc>
                <a:spcPct val="115000"/>
              </a:lnSpc>
              <a:spcBef>
                <a:spcPts val="1000"/>
              </a:spcBef>
              <a:spcAft>
                <a:spcPts val="0"/>
              </a:spcAft>
              <a:buClr>
                <a:schemeClr val="dk1"/>
              </a:buClr>
              <a:buSzPts val="1100"/>
              <a:buNone/>
            </a:pPr>
            <a:r>
              <a:rPr lang="en-GB" sz="1800" dirty="0">
                <a:highlight>
                  <a:srgbClr val="FFFFFF"/>
                </a:highlight>
              </a:rPr>
              <a:t>Visual timetables may help some pupils with SEND to understand when relationships, sex and health education lessons are scheduled and help them to be mentally and emotionally prepared.</a:t>
            </a:r>
            <a:endParaRPr sz="1800" dirty="0">
              <a:highlight>
                <a:srgbClr val="FFFFFF"/>
              </a:highlight>
            </a:endParaRPr>
          </a:p>
        </p:txBody>
      </p:sp>
      <p:sp>
        <p:nvSpPr>
          <p:cNvPr id="243" name="Google Shape;243;gb740e0de26_0_0"/>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28</a:t>
            </a:fld>
            <a:endParaRP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47"/>
        <p:cNvGrpSpPr/>
        <p:nvPr/>
      </p:nvGrpSpPr>
      <p:grpSpPr>
        <a:xfrm>
          <a:off x="0" y="0"/>
          <a:ext cx="0" cy="0"/>
          <a:chOff x="0" y="0"/>
          <a:chExt cx="0" cy="0"/>
        </a:xfrm>
      </p:grpSpPr>
      <p:sp>
        <p:nvSpPr>
          <p:cNvPr id="248" name="Google Shape;248;gae6384800b_0_2"/>
          <p:cNvSpPr txBox="1">
            <a:spLocks noGrp="1"/>
          </p:cNvSpPr>
          <p:nvPr>
            <p:ph type="title"/>
          </p:nvPr>
        </p:nvSpPr>
        <p:spPr>
          <a:xfrm>
            <a:off x="270000" y="216425"/>
            <a:ext cx="86868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highlight>
                  <a:srgbClr val="FFFFFF"/>
                </a:highlight>
              </a:rPr>
              <a:t>Assessing pupils’ readiness for a topic</a:t>
            </a:r>
            <a:endParaRPr dirty="0">
              <a:highlight>
                <a:srgbClr val="FFFFFF"/>
              </a:highlight>
            </a:endParaRPr>
          </a:p>
          <a:p>
            <a:pPr marL="0" lvl="0" indent="0" algn="l" rtl="0">
              <a:lnSpc>
                <a:spcPct val="100000"/>
              </a:lnSpc>
              <a:spcBef>
                <a:spcPts val="0"/>
              </a:spcBef>
              <a:spcAft>
                <a:spcPts val="0"/>
              </a:spcAft>
              <a:buSzPts val="2800"/>
              <a:buNone/>
            </a:pPr>
            <a:endParaRPr dirty="0">
              <a:solidFill>
                <a:srgbClr val="073763"/>
              </a:solidFill>
              <a:highlight>
                <a:srgbClr val="FFFFFF"/>
              </a:highlight>
            </a:endParaRPr>
          </a:p>
          <a:p>
            <a:pPr marL="0" lvl="0" indent="0" algn="l" rtl="0">
              <a:lnSpc>
                <a:spcPct val="100000"/>
              </a:lnSpc>
              <a:spcBef>
                <a:spcPts val="0"/>
              </a:spcBef>
              <a:spcAft>
                <a:spcPts val="0"/>
              </a:spcAft>
              <a:buSzPts val="2800"/>
              <a:buNone/>
            </a:pPr>
            <a:endParaRPr dirty="0">
              <a:solidFill>
                <a:srgbClr val="073763"/>
              </a:solidFill>
              <a:highlight>
                <a:srgbClr val="FFFFFF"/>
              </a:highlight>
            </a:endParaRPr>
          </a:p>
        </p:txBody>
      </p:sp>
      <p:sp>
        <p:nvSpPr>
          <p:cNvPr id="249" name="Google Shape;249;gae6384800b_0_2"/>
          <p:cNvSpPr txBox="1">
            <a:spLocks noGrp="1"/>
          </p:cNvSpPr>
          <p:nvPr>
            <p:ph type="body" idx="1"/>
          </p:nvPr>
        </p:nvSpPr>
        <p:spPr>
          <a:xfrm>
            <a:off x="270000" y="686100"/>
            <a:ext cx="8384400" cy="37713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600"/>
              </a:spcBef>
              <a:spcAft>
                <a:spcPts val="0"/>
              </a:spcAft>
              <a:buClr>
                <a:schemeClr val="dk1"/>
              </a:buClr>
              <a:buSzPts val="1100"/>
              <a:buNone/>
            </a:pPr>
            <a:r>
              <a:rPr lang="en-GB" sz="1700" dirty="0">
                <a:highlight>
                  <a:srgbClr val="FFFFFF"/>
                </a:highlight>
              </a:rPr>
              <a:t>Knowing the children in a given lesson is key to assessing their readiness for a particular topic. Wherever possible decisions on pupils’ readiness should be made by staff who know them well.</a:t>
            </a:r>
            <a:endParaRPr sz="1700" dirty="0">
              <a:highlight>
                <a:srgbClr val="FFFFFF"/>
              </a:highlight>
            </a:endParaRPr>
          </a:p>
          <a:p>
            <a:pPr marL="0" marR="0" lvl="0" indent="0" algn="l" rtl="0">
              <a:lnSpc>
                <a:spcPct val="115000"/>
              </a:lnSpc>
              <a:spcBef>
                <a:spcPts val="600"/>
              </a:spcBef>
              <a:spcAft>
                <a:spcPts val="0"/>
              </a:spcAft>
              <a:buClr>
                <a:schemeClr val="dk1"/>
              </a:buClr>
              <a:buSzPts val="1100"/>
              <a:buNone/>
            </a:pPr>
            <a:r>
              <a:rPr lang="en-GB" sz="1700" dirty="0">
                <a:highlight>
                  <a:srgbClr val="FFFFFF"/>
                </a:highlight>
              </a:rPr>
              <a:t>This understanding can be deepened through careful questioning and assessment.</a:t>
            </a:r>
            <a:endParaRPr sz="1700" dirty="0">
              <a:highlight>
                <a:srgbClr val="FFFFFF"/>
              </a:highlight>
            </a:endParaRPr>
          </a:p>
          <a:p>
            <a:pPr marL="457200" marR="0" lvl="0" indent="-342900" algn="l" rtl="0">
              <a:lnSpc>
                <a:spcPct val="115000"/>
              </a:lnSpc>
              <a:spcBef>
                <a:spcPts val="900"/>
              </a:spcBef>
              <a:spcAft>
                <a:spcPts val="0"/>
              </a:spcAft>
              <a:buSzPts val="1800"/>
              <a:buChar char="●"/>
            </a:pPr>
            <a:r>
              <a:rPr lang="en-GB" sz="1700" dirty="0">
                <a:highlight>
                  <a:srgbClr val="FFFFFF"/>
                </a:highlight>
              </a:rPr>
              <a:t>encourage pupils to tell you what they already know about the topic</a:t>
            </a:r>
            <a:endParaRPr sz="1700" dirty="0">
              <a:highlight>
                <a:srgbClr val="FFFFFF"/>
              </a:highlight>
            </a:endParaRPr>
          </a:p>
          <a:p>
            <a:pPr marL="457200" marR="0" lvl="0" indent="-342900" algn="l" rtl="0">
              <a:lnSpc>
                <a:spcPct val="115000"/>
              </a:lnSpc>
              <a:spcBef>
                <a:spcPts val="900"/>
              </a:spcBef>
              <a:spcAft>
                <a:spcPts val="0"/>
              </a:spcAft>
              <a:buSzPts val="1800"/>
              <a:buChar char="●"/>
            </a:pPr>
            <a:r>
              <a:rPr lang="en-GB" sz="1700" dirty="0">
                <a:highlight>
                  <a:srgbClr val="FFFFFF"/>
                </a:highlight>
              </a:rPr>
              <a:t>find out what areas of the topic they may need support with</a:t>
            </a:r>
            <a:endParaRPr sz="1700" dirty="0">
              <a:highlight>
                <a:srgbClr val="FFFFFF"/>
              </a:highlight>
            </a:endParaRPr>
          </a:p>
          <a:p>
            <a:pPr marL="457200" marR="0" lvl="0" indent="-342900" algn="l" rtl="0">
              <a:lnSpc>
                <a:spcPct val="115000"/>
              </a:lnSpc>
              <a:spcBef>
                <a:spcPts val="900"/>
              </a:spcBef>
              <a:spcAft>
                <a:spcPts val="0"/>
              </a:spcAft>
              <a:buSzPts val="1800"/>
              <a:buChar char="●"/>
            </a:pPr>
            <a:r>
              <a:rPr lang="en-GB" sz="1700" dirty="0">
                <a:highlight>
                  <a:srgbClr val="FFFFFF"/>
                </a:highlight>
              </a:rPr>
              <a:t>consider how they have dealt with other topics that may be less challenging </a:t>
            </a:r>
            <a:endParaRPr sz="1700" dirty="0">
              <a:highlight>
                <a:srgbClr val="FFFFFF"/>
              </a:highlight>
            </a:endParaRPr>
          </a:p>
          <a:p>
            <a:pPr marL="457200" marR="0" lvl="0" indent="-342900" algn="l" rtl="0">
              <a:lnSpc>
                <a:spcPct val="115000"/>
              </a:lnSpc>
              <a:spcBef>
                <a:spcPts val="900"/>
              </a:spcBef>
              <a:spcAft>
                <a:spcPts val="0"/>
              </a:spcAft>
              <a:buSzPts val="1800"/>
              <a:buChar char="●"/>
            </a:pPr>
            <a:r>
              <a:rPr lang="en-GB" sz="1700" dirty="0">
                <a:highlight>
                  <a:srgbClr val="FFFFFF"/>
                </a:highlight>
              </a:rPr>
              <a:t>make sure your approach to assessing readiness is clear and succinct; if appropriate for your pupils use visuals to support text when assessing</a:t>
            </a:r>
          </a:p>
          <a:p>
            <a:pPr marL="457200" marR="0" lvl="0" indent="-342900" algn="l" rtl="0">
              <a:lnSpc>
                <a:spcPct val="115000"/>
              </a:lnSpc>
              <a:spcBef>
                <a:spcPts val="900"/>
              </a:spcBef>
              <a:spcAft>
                <a:spcPts val="0"/>
              </a:spcAft>
              <a:buSzPts val="1800"/>
              <a:buChar char="●"/>
            </a:pPr>
            <a:r>
              <a:rPr lang="en-GB" sz="1700" dirty="0">
                <a:highlight>
                  <a:srgbClr val="FFFFFF"/>
                </a:highlight>
              </a:rPr>
              <a:t>where you are unsure how a pupil might react to a topic, discuss with parents the best approach and ensure they are aware of when the subject is being taught</a:t>
            </a:r>
            <a:endParaRPr sz="1700" dirty="0">
              <a:highlight>
                <a:srgbClr val="FFFFFF"/>
              </a:highlight>
            </a:endParaRPr>
          </a:p>
          <a:p>
            <a:pPr marL="0" marR="0" lvl="0" indent="0" algn="l" rtl="0">
              <a:lnSpc>
                <a:spcPct val="115000"/>
              </a:lnSpc>
              <a:spcBef>
                <a:spcPts val="1000"/>
              </a:spcBef>
              <a:spcAft>
                <a:spcPts val="0"/>
              </a:spcAft>
              <a:buClr>
                <a:schemeClr val="dk1"/>
              </a:buClr>
              <a:buSzPts val="1100"/>
              <a:buNone/>
            </a:pPr>
            <a:endParaRPr sz="1800" dirty="0">
              <a:highlight>
                <a:srgbClr val="FFFFFF"/>
              </a:highlight>
            </a:endParaRPr>
          </a:p>
          <a:p>
            <a:pPr marL="0" marR="0" lvl="0" indent="0" algn="l" rtl="0">
              <a:lnSpc>
                <a:spcPct val="115000"/>
              </a:lnSpc>
              <a:spcBef>
                <a:spcPts val="1000"/>
              </a:spcBef>
              <a:spcAft>
                <a:spcPts val="0"/>
              </a:spcAft>
              <a:buClr>
                <a:schemeClr val="dk1"/>
              </a:buClr>
              <a:buSzPts val="1100"/>
              <a:buNone/>
            </a:pPr>
            <a:endParaRPr sz="1800" dirty="0"/>
          </a:p>
        </p:txBody>
      </p:sp>
      <p:sp>
        <p:nvSpPr>
          <p:cNvPr id="250" name="Google Shape;250;gae6384800b_0_2"/>
          <p:cNvSpPr txBox="1">
            <a:spLocks noGrp="1"/>
          </p:cNvSpPr>
          <p:nvPr>
            <p:ph type="sldNum" idx="12"/>
          </p:nvPr>
        </p:nvSpPr>
        <p:spPr>
          <a:xfrm>
            <a:off x="8595300" y="4730275"/>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29</a:t>
            </a:fld>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Google Shape;73;p7"/>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What you get out of today</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74" name="Google Shape;74;p7"/>
          <p:cNvSpPr txBox="1">
            <a:spLocks noGrp="1"/>
          </p:cNvSpPr>
          <p:nvPr>
            <p:ph type="body" idx="1"/>
          </p:nvPr>
        </p:nvSpPr>
        <p:spPr>
          <a:xfrm>
            <a:off x="269999" y="914400"/>
            <a:ext cx="8617691" cy="377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800"/>
              <a:buFont typeface="Arial"/>
              <a:buNone/>
            </a:pPr>
            <a:r>
              <a:rPr lang="en-GB" sz="1800" dirty="0"/>
              <a:t>By the end of this training you should:</a:t>
            </a:r>
            <a:endParaRPr sz="1800" dirty="0"/>
          </a:p>
          <a:p>
            <a:pPr marL="457200" lvl="0" indent="-342900" algn="l" rtl="0">
              <a:lnSpc>
                <a:spcPct val="114000"/>
              </a:lnSpc>
              <a:spcBef>
                <a:spcPts val="500"/>
              </a:spcBef>
              <a:spcAft>
                <a:spcPts val="0"/>
              </a:spcAft>
              <a:buClr>
                <a:schemeClr val="accent1"/>
              </a:buClr>
              <a:buSzPts val="1800"/>
              <a:buChar char="●"/>
            </a:pPr>
            <a:r>
              <a:rPr lang="en-GB" sz="1800" dirty="0"/>
              <a:t>understand your duties regarding SEND and relationships, sex and health education</a:t>
            </a:r>
            <a:endParaRPr dirty="0"/>
          </a:p>
          <a:p>
            <a:pPr marL="457200" lvl="0" indent="-342900" algn="l" rtl="0">
              <a:lnSpc>
                <a:spcPct val="114000"/>
              </a:lnSpc>
              <a:spcBef>
                <a:spcPts val="500"/>
              </a:spcBef>
              <a:spcAft>
                <a:spcPts val="0"/>
              </a:spcAft>
              <a:buClr>
                <a:schemeClr val="accent1"/>
              </a:buClr>
              <a:buSzPts val="1800"/>
              <a:buChar char="●"/>
            </a:pPr>
            <a:r>
              <a:rPr lang="en-GB" sz="1800" dirty="0"/>
              <a:t>recognise some of the challenges pupils with SEND may face in these subjects</a:t>
            </a:r>
            <a:endParaRPr sz="1800" dirty="0"/>
          </a:p>
          <a:p>
            <a:pPr marL="457200" lvl="0" indent="-342900" algn="l" rtl="0">
              <a:lnSpc>
                <a:spcPct val="114000"/>
              </a:lnSpc>
              <a:spcBef>
                <a:spcPts val="500"/>
              </a:spcBef>
              <a:spcAft>
                <a:spcPts val="0"/>
              </a:spcAft>
              <a:buClr>
                <a:schemeClr val="accent1"/>
              </a:buClr>
              <a:buSzPts val="1800"/>
              <a:buChar char="●"/>
            </a:pPr>
            <a:r>
              <a:rPr lang="en-GB" sz="1800" dirty="0"/>
              <a:t>appreciate some of the approaches you might take to mitigate these challenges</a:t>
            </a:r>
            <a:endParaRPr sz="1800" b="1" dirty="0"/>
          </a:p>
          <a:p>
            <a:pPr marL="0" lvl="0" indent="0" algn="l" rtl="0">
              <a:lnSpc>
                <a:spcPct val="115000"/>
              </a:lnSpc>
              <a:spcBef>
                <a:spcPts val="600"/>
              </a:spcBef>
              <a:spcAft>
                <a:spcPts val="0"/>
              </a:spcAft>
              <a:buSzPts val="1400"/>
              <a:buNone/>
            </a:pPr>
            <a:r>
              <a:rPr lang="en-GB" sz="1800" b="1" dirty="0"/>
              <a:t>Subject leads</a:t>
            </a:r>
            <a:r>
              <a:rPr lang="en-GB" sz="1800" dirty="0"/>
              <a:t> can use the adaptable slides and </a:t>
            </a:r>
            <a:r>
              <a:rPr lang="en-GB" sz="1800" b="1" dirty="0"/>
              <a:t>‘activities and templates for trainers’</a:t>
            </a:r>
            <a:r>
              <a:rPr lang="en-GB" sz="1800" dirty="0"/>
              <a:t> section at the end of the module to help shape training sessions for teachers.</a:t>
            </a:r>
          </a:p>
          <a:p>
            <a:pPr marL="0" lvl="0" indent="0" algn="l" rtl="0">
              <a:lnSpc>
                <a:spcPct val="115000"/>
              </a:lnSpc>
              <a:spcBef>
                <a:spcPts val="0"/>
              </a:spcBef>
              <a:spcAft>
                <a:spcPts val="0"/>
              </a:spcAft>
              <a:buSzPts val="1400"/>
              <a:buNone/>
            </a:pPr>
            <a:r>
              <a:rPr lang="en-GB" sz="1800" dirty="0"/>
              <a:t>It is not suggested that all slides in this module are used in a single training session. </a:t>
            </a:r>
          </a:p>
          <a:p>
            <a:pPr marL="0" lvl="0" indent="0" algn="l" rtl="0">
              <a:lnSpc>
                <a:spcPct val="115000"/>
              </a:lnSpc>
              <a:spcBef>
                <a:spcPts val="0"/>
              </a:spcBef>
              <a:spcAft>
                <a:spcPts val="0"/>
              </a:spcAft>
              <a:buSzPts val="1400"/>
              <a:buNone/>
            </a:pPr>
            <a:endParaRPr lang="en-GB" sz="1800" b="1" dirty="0">
              <a:solidFill>
                <a:srgbClr val="434343"/>
              </a:solidFill>
            </a:endParaRPr>
          </a:p>
          <a:p>
            <a:pPr marL="0" lvl="0" indent="0" algn="l" rtl="0">
              <a:lnSpc>
                <a:spcPct val="115000"/>
              </a:lnSpc>
              <a:spcBef>
                <a:spcPts val="0"/>
              </a:spcBef>
              <a:spcAft>
                <a:spcPts val="0"/>
              </a:spcAft>
              <a:buSzPts val="1400"/>
              <a:buNone/>
            </a:pPr>
            <a:endParaRPr sz="1800" dirty="0">
              <a:solidFill>
                <a:srgbClr val="434343"/>
              </a:solidFill>
            </a:endParaRPr>
          </a:p>
          <a:p>
            <a:pPr marL="457200" lvl="0" indent="0" algn="l" rtl="0">
              <a:lnSpc>
                <a:spcPct val="115000"/>
              </a:lnSpc>
              <a:spcBef>
                <a:spcPts val="0"/>
              </a:spcBef>
              <a:spcAft>
                <a:spcPts val="0"/>
              </a:spcAft>
              <a:buSzPts val="1400"/>
              <a:buNone/>
            </a:pPr>
            <a:endParaRPr sz="1800" dirty="0"/>
          </a:p>
          <a:p>
            <a:pPr marL="0" lvl="0" indent="0" algn="l" rtl="0">
              <a:lnSpc>
                <a:spcPct val="115000"/>
              </a:lnSpc>
              <a:spcBef>
                <a:spcPts val="0"/>
              </a:spcBef>
              <a:spcAft>
                <a:spcPts val="0"/>
              </a:spcAft>
              <a:buSzPts val="1400"/>
              <a:buNone/>
            </a:pPr>
            <a:endParaRPr sz="1800" dirty="0"/>
          </a:p>
          <a:p>
            <a:pPr marL="0" lvl="0" indent="0" algn="l" rtl="0">
              <a:lnSpc>
                <a:spcPct val="115000"/>
              </a:lnSpc>
              <a:spcBef>
                <a:spcPts val="1600"/>
              </a:spcBef>
              <a:spcAft>
                <a:spcPts val="1600"/>
              </a:spcAft>
              <a:buSzPts val="1400"/>
              <a:buNone/>
            </a:pPr>
            <a:endParaRPr sz="1800" dirty="0"/>
          </a:p>
        </p:txBody>
      </p:sp>
      <p:sp>
        <p:nvSpPr>
          <p:cNvPr id="75" name="Google Shape;75;p7"/>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3</a:t>
            </a:fld>
            <a:endParaRP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54"/>
        <p:cNvGrpSpPr/>
        <p:nvPr/>
      </p:nvGrpSpPr>
      <p:grpSpPr>
        <a:xfrm>
          <a:off x="0" y="0"/>
          <a:ext cx="0" cy="0"/>
          <a:chOff x="0" y="0"/>
          <a:chExt cx="0" cy="0"/>
        </a:xfrm>
      </p:grpSpPr>
      <p:sp>
        <p:nvSpPr>
          <p:cNvPr id="255" name="Google Shape;255;p26"/>
          <p:cNvSpPr txBox="1">
            <a:spLocks noGrp="1"/>
          </p:cNvSpPr>
          <p:nvPr>
            <p:ph type="title"/>
          </p:nvPr>
        </p:nvSpPr>
        <p:spPr>
          <a:xfrm>
            <a:off x="270000" y="216425"/>
            <a:ext cx="86868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Language and inclusion (1)</a:t>
            </a:r>
            <a:endParaRPr dirty="0"/>
          </a:p>
        </p:txBody>
      </p:sp>
      <p:sp>
        <p:nvSpPr>
          <p:cNvPr id="256" name="Google Shape;256;p26"/>
          <p:cNvSpPr txBox="1">
            <a:spLocks noGrp="1"/>
          </p:cNvSpPr>
          <p:nvPr>
            <p:ph type="body" idx="1"/>
          </p:nvPr>
        </p:nvSpPr>
        <p:spPr>
          <a:xfrm>
            <a:off x="270000" y="914400"/>
            <a:ext cx="8384400" cy="377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Aft>
                <a:spcPts val="0"/>
              </a:spcAft>
              <a:buClr>
                <a:schemeClr val="dk1"/>
              </a:buClr>
              <a:buSzPts val="1100"/>
              <a:buFont typeface="Arial"/>
              <a:buNone/>
            </a:pPr>
            <a:r>
              <a:rPr lang="en-GB" sz="1800" dirty="0"/>
              <a:t>Use inclusive language. Convey to pupils with SEND the message that their needs are important and they deserve to learn this material. </a:t>
            </a:r>
            <a:endParaRPr sz="1800" dirty="0"/>
          </a:p>
          <a:p>
            <a:pPr marL="0" lvl="0" indent="0" algn="l" rtl="0">
              <a:lnSpc>
                <a:spcPct val="115000"/>
              </a:lnSpc>
              <a:spcBef>
                <a:spcPts val="900"/>
              </a:spcBef>
              <a:spcAft>
                <a:spcPts val="0"/>
              </a:spcAft>
              <a:buClr>
                <a:schemeClr val="dk1"/>
              </a:buClr>
              <a:buSzPts val="1100"/>
              <a:buFont typeface="Arial"/>
              <a:buNone/>
            </a:pPr>
            <a:r>
              <a:rPr lang="en-GB" sz="1800" dirty="0"/>
              <a:t>Provide pupils with resources that are representative of a variety of SEND (and feature different ethnicities, sexes, and sexualities). </a:t>
            </a:r>
            <a:endParaRPr dirty="0"/>
          </a:p>
          <a:p>
            <a:pPr marL="0" indent="0">
              <a:spcBef>
                <a:spcPts val="900"/>
              </a:spcBef>
              <a:buClr>
                <a:schemeClr val="dk1"/>
              </a:buClr>
              <a:buSzPts val="1100"/>
              <a:buNone/>
            </a:pPr>
            <a:r>
              <a:rPr lang="en-GB" sz="1800" dirty="0"/>
              <a:t>Use </a:t>
            </a:r>
            <a:r>
              <a:rPr lang="en-GB" sz="1800" b="1" dirty="0"/>
              <a:t>medically/scientifically correct language </a:t>
            </a:r>
            <a:r>
              <a:rPr lang="en-GB" sz="1800" dirty="0"/>
              <a:t>to accurately describe human anatomy and the processes of the body. </a:t>
            </a:r>
          </a:p>
          <a:p>
            <a:pPr marL="0" lvl="0" indent="0" algn="l" rtl="0">
              <a:lnSpc>
                <a:spcPct val="115000"/>
              </a:lnSpc>
              <a:spcBef>
                <a:spcPts val="900"/>
              </a:spcBef>
              <a:spcAft>
                <a:spcPts val="0"/>
              </a:spcAft>
              <a:buClr>
                <a:schemeClr val="dk1"/>
              </a:buClr>
              <a:buSzPts val="1100"/>
              <a:buFont typeface="Arial"/>
              <a:buNone/>
            </a:pPr>
            <a:r>
              <a:rPr lang="en-GB" sz="1800" dirty="0"/>
              <a:t>Consider providing a glossary that explains the terms used (including pictures) and lists alternative language such as slang. </a:t>
            </a:r>
            <a:endParaRPr dirty="0"/>
          </a:p>
          <a:p>
            <a:pPr marL="0" lvl="0" indent="0" algn="l" rtl="0">
              <a:lnSpc>
                <a:spcPct val="115000"/>
              </a:lnSpc>
              <a:spcBef>
                <a:spcPts val="900"/>
              </a:spcBef>
              <a:spcAft>
                <a:spcPts val="0"/>
              </a:spcAft>
              <a:buClr>
                <a:schemeClr val="dk1"/>
              </a:buClr>
              <a:buSzPts val="1100"/>
              <a:buFont typeface="Arial"/>
              <a:buNone/>
            </a:pPr>
            <a:r>
              <a:rPr lang="en-GB" sz="1800" dirty="0"/>
              <a:t>Use straightforward, explicit explanations and language. Avoid euphemisms – some pupils with SEND may not understand them.</a:t>
            </a:r>
            <a:endParaRPr dirty="0"/>
          </a:p>
          <a:p>
            <a:pPr marL="0" lvl="0" indent="0" algn="l" rtl="0">
              <a:lnSpc>
                <a:spcPct val="115000"/>
              </a:lnSpc>
              <a:spcBef>
                <a:spcPts val="900"/>
              </a:spcBef>
              <a:spcAft>
                <a:spcPts val="0"/>
              </a:spcAft>
              <a:buClr>
                <a:schemeClr val="dk1"/>
              </a:buClr>
              <a:buSzPts val="1100"/>
              <a:buFont typeface="Arial"/>
              <a:buNone/>
            </a:pPr>
            <a:r>
              <a:rPr lang="en-GB" sz="1800" dirty="0"/>
              <a:t>Reinforce explanations visually wherever possible.</a:t>
            </a:r>
            <a:endParaRPr dirty="0"/>
          </a:p>
        </p:txBody>
      </p:sp>
      <p:sp>
        <p:nvSpPr>
          <p:cNvPr id="257" name="Google Shape;257;p26"/>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30</a:t>
            </a:fld>
            <a:endParaRP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61"/>
        <p:cNvGrpSpPr/>
        <p:nvPr/>
      </p:nvGrpSpPr>
      <p:grpSpPr>
        <a:xfrm>
          <a:off x="0" y="0"/>
          <a:ext cx="0" cy="0"/>
          <a:chOff x="0" y="0"/>
          <a:chExt cx="0" cy="0"/>
        </a:xfrm>
      </p:grpSpPr>
      <p:sp>
        <p:nvSpPr>
          <p:cNvPr id="262" name="Google Shape;262;p27"/>
          <p:cNvSpPr txBox="1">
            <a:spLocks noGrp="1"/>
          </p:cNvSpPr>
          <p:nvPr>
            <p:ph type="title"/>
          </p:nvPr>
        </p:nvSpPr>
        <p:spPr>
          <a:xfrm>
            <a:off x="270000" y="216425"/>
            <a:ext cx="86868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Language and inclusion (2)</a:t>
            </a:r>
            <a:endParaRPr dirty="0"/>
          </a:p>
          <a:p>
            <a:pPr marL="0" lvl="0" indent="0" algn="l" rtl="0">
              <a:lnSpc>
                <a:spcPct val="100000"/>
              </a:lnSpc>
              <a:spcBef>
                <a:spcPts val="0"/>
              </a:spcBef>
              <a:spcAft>
                <a:spcPts val="0"/>
              </a:spcAft>
              <a:buSzPts val="2800"/>
              <a:buNone/>
            </a:pP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263" name="Google Shape;263;p27"/>
          <p:cNvSpPr txBox="1">
            <a:spLocks noGrp="1"/>
          </p:cNvSpPr>
          <p:nvPr>
            <p:ph type="body" idx="1"/>
          </p:nvPr>
        </p:nvSpPr>
        <p:spPr>
          <a:xfrm>
            <a:off x="270000" y="914400"/>
            <a:ext cx="8384400" cy="377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Clr>
                <a:schemeClr val="dk1"/>
              </a:buClr>
              <a:buSzPts val="1100"/>
              <a:buFont typeface="Arial"/>
              <a:buNone/>
            </a:pPr>
            <a:r>
              <a:rPr lang="en-GB" sz="1800" dirty="0"/>
              <a:t>Consider using narrative, for example role play or social stories.</a:t>
            </a:r>
            <a:endParaRPr sz="1800" dirty="0"/>
          </a:p>
          <a:p>
            <a:pPr marL="0" lvl="0" indent="0" algn="l" rtl="0">
              <a:lnSpc>
                <a:spcPct val="115000"/>
              </a:lnSpc>
              <a:spcBef>
                <a:spcPts val="1000"/>
              </a:spcBef>
              <a:spcAft>
                <a:spcPts val="0"/>
              </a:spcAft>
              <a:buClr>
                <a:schemeClr val="dk1"/>
              </a:buClr>
              <a:buSzPts val="1100"/>
              <a:buFont typeface="Arial"/>
              <a:buNone/>
            </a:pPr>
            <a:r>
              <a:rPr lang="en-GB" sz="1800" dirty="0"/>
              <a:t>When introducing a topic, develop the narrative by introducing and building fictional characters who will go through various experiences relating to the topic.</a:t>
            </a:r>
            <a:endParaRPr sz="1800" dirty="0"/>
          </a:p>
          <a:p>
            <a:pPr marL="0" lvl="0" indent="0" algn="l" rtl="0">
              <a:lnSpc>
                <a:spcPct val="115000"/>
              </a:lnSpc>
              <a:spcBef>
                <a:spcPts val="1000"/>
              </a:spcBef>
              <a:spcAft>
                <a:spcPts val="0"/>
              </a:spcAft>
              <a:buClr>
                <a:schemeClr val="dk1"/>
              </a:buClr>
              <a:buSzPts val="1100"/>
              <a:buFont typeface="Arial"/>
              <a:buNone/>
            </a:pPr>
            <a:r>
              <a:rPr lang="en-GB" sz="1800" dirty="0"/>
              <a:t>The narrative can be used to support and develop understanding for pupils with SEND. Put each important concept into the story. Include key words and terms, and refer back to them throughout the lesson using the narrative.</a:t>
            </a:r>
            <a:endParaRPr sz="1800" dirty="0"/>
          </a:p>
          <a:p>
            <a:pPr marL="0" lvl="0" indent="0" algn="l" rtl="0">
              <a:lnSpc>
                <a:spcPct val="115000"/>
              </a:lnSpc>
              <a:spcBef>
                <a:spcPts val="1000"/>
              </a:spcBef>
              <a:spcAft>
                <a:spcPts val="0"/>
              </a:spcAft>
              <a:buClr>
                <a:schemeClr val="dk1"/>
              </a:buClr>
              <a:buSzPts val="1100"/>
              <a:buFont typeface="Arial"/>
              <a:buNone/>
            </a:pPr>
            <a:r>
              <a:rPr lang="en-GB" sz="1800" dirty="0">
                <a:highlight>
                  <a:srgbClr val="FFFFFF"/>
                </a:highlight>
              </a:rPr>
              <a:t>For some pupils it may be useful to develop their own physical character (using a blank body template) and to use this character when referring to the topics covered. Note that this approach may be problematic when pupils exhibit literal thinking.</a:t>
            </a:r>
            <a:endParaRPr sz="1800" dirty="0">
              <a:highlight>
                <a:srgbClr val="FFFFFF"/>
              </a:highlight>
            </a:endParaRPr>
          </a:p>
        </p:txBody>
      </p:sp>
      <p:sp>
        <p:nvSpPr>
          <p:cNvPr id="264" name="Google Shape;264;p27"/>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31</a:t>
            </a:fld>
            <a:endParaRP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68"/>
        <p:cNvGrpSpPr/>
        <p:nvPr/>
      </p:nvGrpSpPr>
      <p:grpSpPr>
        <a:xfrm>
          <a:off x="0" y="0"/>
          <a:ext cx="0" cy="0"/>
          <a:chOff x="0" y="0"/>
          <a:chExt cx="0" cy="0"/>
        </a:xfrm>
      </p:grpSpPr>
      <p:sp>
        <p:nvSpPr>
          <p:cNvPr id="269" name="Google Shape;269;p28"/>
          <p:cNvSpPr txBox="1">
            <a:spLocks noGrp="1"/>
          </p:cNvSpPr>
          <p:nvPr>
            <p:ph type="title"/>
          </p:nvPr>
        </p:nvSpPr>
        <p:spPr>
          <a:xfrm>
            <a:off x="270000" y="216425"/>
            <a:ext cx="86868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Involving parents and carers</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270" name="Google Shape;270;p28"/>
          <p:cNvSpPr txBox="1">
            <a:spLocks noGrp="1"/>
          </p:cNvSpPr>
          <p:nvPr>
            <p:ph type="body" idx="1"/>
          </p:nvPr>
        </p:nvSpPr>
        <p:spPr>
          <a:xfrm>
            <a:off x="270000" y="914400"/>
            <a:ext cx="8384400" cy="377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GB" sz="1800" dirty="0"/>
              <a:t>Good quality relationships, sex and health education for pupils with SEND is dependent on parental engagement so that messages can be reinforced in all settings. </a:t>
            </a:r>
            <a:r>
              <a:rPr lang="en-GB" sz="1800" dirty="0">
                <a:highlight>
                  <a:srgbClr val="FFFFFF"/>
                </a:highlight>
              </a:rPr>
              <a:t>Communicate regularly with parents and carers and keep them informed on upcoming topics. Consider running a Q&amp;A meeting especially for parents of pupils with SEND.</a:t>
            </a:r>
            <a:endParaRPr dirty="0">
              <a:highlight>
                <a:srgbClr val="FFFFFF"/>
              </a:highlight>
            </a:endParaRPr>
          </a:p>
          <a:p>
            <a:pPr marL="0" lvl="0" indent="0" algn="l" rtl="0">
              <a:lnSpc>
                <a:spcPct val="115000"/>
              </a:lnSpc>
              <a:spcBef>
                <a:spcPts val="1000"/>
              </a:spcBef>
              <a:spcAft>
                <a:spcPts val="0"/>
              </a:spcAft>
              <a:buClr>
                <a:schemeClr val="dk1"/>
              </a:buClr>
              <a:buSzPts val="1100"/>
              <a:buNone/>
            </a:pPr>
            <a:r>
              <a:rPr lang="en-GB" sz="1800" dirty="0"/>
              <a:t>Discuss the importance of teaching about healthy relationships, especially for pupils with SEND. Explain that the focus of this teaching is on how to stay safe in a relationship, what constitutes a healthy relationship and coercive relationships.</a:t>
            </a:r>
            <a:endParaRPr sz="1800" dirty="0"/>
          </a:p>
          <a:p>
            <a:pPr marL="0" lvl="0" indent="0" algn="l" rtl="0">
              <a:lnSpc>
                <a:spcPct val="115000"/>
              </a:lnSpc>
              <a:spcBef>
                <a:spcPts val="1000"/>
              </a:spcBef>
              <a:spcAft>
                <a:spcPts val="0"/>
              </a:spcAft>
              <a:buClr>
                <a:schemeClr val="dk1"/>
              </a:buClr>
              <a:buSzPts val="1100"/>
              <a:buNone/>
            </a:pPr>
            <a:r>
              <a:rPr lang="en-GB" sz="1800" dirty="0"/>
              <a:t>To consolidate learning, send home simple straightforward ‘homework’ to help parents and carers to support pupils. An example may be a card sort with visuals: what is/is not a good friend. </a:t>
            </a:r>
            <a:r>
              <a:rPr lang="en-GB" sz="1800" dirty="0">
                <a:highlight>
                  <a:srgbClr val="FFFFFF"/>
                </a:highlight>
              </a:rPr>
              <a:t>Consider providing support to help parents and carers to answer difficult questions or to understand risks.</a:t>
            </a:r>
            <a:endParaRPr sz="1800" dirty="0">
              <a:highlight>
                <a:srgbClr val="FFFFFF"/>
              </a:highlight>
            </a:endParaRPr>
          </a:p>
        </p:txBody>
      </p:sp>
      <p:sp>
        <p:nvSpPr>
          <p:cNvPr id="271" name="Google Shape;271;p28"/>
          <p:cNvSpPr txBox="1">
            <a:spLocks noGrp="1"/>
          </p:cNvSpPr>
          <p:nvPr>
            <p:ph type="sldNum" idx="12"/>
          </p:nvPr>
        </p:nvSpPr>
        <p:spPr>
          <a:xfrm>
            <a:off x="8595300" y="4730275"/>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32</a:t>
            </a:fld>
            <a:endParaRP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75"/>
        <p:cNvGrpSpPr/>
        <p:nvPr/>
      </p:nvGrpSpPr>
      <p:grpSpPr>
        <a:xfrm>
          <a:off x="0" y="0"/>
          <a:ext cx="0" cy="0"/>
          <a:chOff x="0" y="0"/>
          <a:chExt cx="0" cy="0"/>
        </a:xfrm>
      </p:grpSpPr>
      <p:sp>
        <p:nvSpPr>
          <p:cNvPr id="276" name="Google Shape;276;p29"/>
          <p:cNvSpPr txBox="1">
            <a:spLocks noGrp="1"/>
          </p:cNvSpPr>
          <p:nvPr>
            <p:ph type="title"/>
          </p:nvPr>
        </p:nvSpPr>
        <p:spPr>
          <a:xfrm>
            <a:off x="270000" y="216425"/>
            <a:ext cx="86868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Grouping pupils (1)</a:t>
            </a:r>
            <a:endParaRPr dirty="0"/>
          </a:p>
        </p:txBody>
      </p:sp>
      <p:sp>
        <p:nvSpPr>
          <p:cNvPr id="277" name="Google Shape;277;p29"/>
          <p:cNvSpPr txBox="1">
            <a:spLocks noGrp="1"/>
          </p:cNvSpPr>
          <p:nvPr>
            <p:ph type="body" idx="1"/>
          </p:nvPr>
        </p:nvSpPr>
        <p:spPr>
          <a:xfrm>
            <a:off x="270000" y="914400"/>
            <a:ext cx="8384400" cy="377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Clr>
                <a:schemeClr val="dk1"/>
              </a:buClr>
              <a:buSzPts val="1100"/>
              <a:buNone/>
            </a:pPr>
            <a:r>
              <a:rPr lang="en-GB" sz="1800" dirty="0"/>
              <a:t>In mainstream schools, the complex needs of some pupils may make it impossible to keep all pupils with SEND in the lesson, but when taught separately pupils with SEND will miss out on the benefits of discussion time with the other pupils.</a:t>
            </a:r>
            <a:endParaRPr sz="1800" dirty="0"/>
          </a:p>
          <a:p>
            <a:pPr marL="0" lvl="0" indent="0" algn="l" rtl="0">
              <a:lnSpc>
                <a:spcPct val="115000"/>
              </a:lnSpc>
              <a:spcBef>
                <a:spcPts val="1000"/>
              </a:spcBef>
              <a:spcAft>
                <a:spcPts val="0"/>
              </a:spcAft>
              <a:buClr>
                <a:schemeClr val="dk1"/>
              </a:buClr>
              <a:buSzPts val="1100"/>
              <a:buNone/>
            </a:pPr>
            <a:r>
              <a:rPr lang="en-GB" sz="1800" dirty="0">
                <a:highlight>
                  <a:srgbClr val="FFFFFF"/>
                </a:highlight>
              </a:rPr>
              <a:t>Pupils with SEND (as discussed elsewhere in this module) may also benefit from additional lessons on building healthy relationships and recognising healthy and unhealthy relationships.</a:t>
            </a:r>
            <a:endParaRPr sz="1800" dirty="0">
              <a:highlight>
                <a:srgbClr val="FFFFFF"/>
              </a:highlight>
            </a:endParaRPr>
          </a:p>
          <a:p>
            <a:pPr marL="0" lvl="0" indent="0" algn="l" rtl="0">
              <a:lnSpc>
                <a:spcPct val="115000"/>
              </a:lnSpc>
              <a:spcBef>
                <a:spcPts val="1000"/>
              </a:spcBef>
              <a:spcAft>
                <a:spcPts val="0"/>
              </a:spcAft>
              <a:buClr>
                <a:schemeClr val="dk1"/>
              </a:buClr>
              <a:buSzPts val="1100"/>
              <a:buNone/>
            </a:pPr>
            <a:r>
              <a:rPr lang="en-GB" sz="1800" dirty="0"/>
              <a:t>Consider whether the benefits of group discussion outweigh the need to tailor teaching to ensure understanding or to create a safe space to explore difficult topics. Aim for a balanced approach.</a:t>
            </a:r>
            <a:endParaRPr dirty="0"/>
          </a:p>
        </p:txBody>
      </p:sp>
      <p:sp>
        <p:nvSpPr>
          <p:cNvPr id="278" name="Google Shape;278;p29"/>
          <p:cNvSpPr txBox="1">
            <a:spLocks noGrp="1"/>
          </p:cNvSpPr>
          <p:nvPr>
            <p:ph type="sldNum" idx="12"/>
          </p:nvPr>
        </p:nvSpPr>
        <p:spPr>
          <a:xfrm>
            <a:off x="8595300" y="4730275"/>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33</a:t>
            </a:fld>
            <a:endParaRP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82"/>
        <p:cNvGrpSpPr/>
        <p:nvPr/>
      </p:nvGrpSpPr>
      <p:grpSpPr>
        <a:xfrm>
          <a:off x="0" y="0"/>
          <a:ext cx="0" cy="0"/>
          <a:chOff x="0" y="0"/>
          <a:chExt cx="0" cy="0"/>
        </a:xfrm>
      </p:grpSpPr>
      <p:sp>
        <p:nvSpPr>
          <p:cNvPr id="283" name="Google Shape;283;gb740e0de26_0_8"/>
          <p:cNvSpPr txBox="1">
            <a:spLocks noGrp="1"/>
          </p:cNvSpPr>
          <p:nvPr>
            <p:ph type="title"/>
          </p:nvPr>
        </p:nvSpPr>
        <p:spPr>
          <a:xfrm>
            <a:off x="270000" y="216425"/>
            <a:ext cx="86868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Grouping pupils (2)</a:t>
            </a:r>
            <a:endParaRPr dirty="0"/>
          </a:p>
        </p:txBody>
      </p:sp>
      <p:sp>
        <p:nvSpPr>
          <p:cNvPr id="284" name="Google Shape;284;gb740e0de26_0_8"/>
          <p:cNvSpPr txBox="1">
            <a:spLocks noGrp="1"/>
          </p:cNvSpPr>
          <p:nvPr>
            <p:ph type="body" idx="1"/>
          </p:nvPr>
        </p:nvSpPr>
        <p:spPr>
          <a:xfrm>
            <a:off x="270000" y="914400"/>
            <a:ext cx="8384400" cy="377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Clr>
                <a:schemeClr val="dk1"/>
              </a:buClr>
              <a:buSzPts val="1100"/>
              <a:buNone/>
            </a:pPr>
            <a:r>
              <a:rPr lang="en-GB" sz="1800" dirty="0"/>
              <a:t>If possible, arrange learning into smaller groups to meet different needs more effectively. </a:t>
            </a:r>
            <a:endParaRPr dirty="0"/>
          </a:p>
          <a:p>
            <a:pPr marL="0" lvl="0" indent="0" algn="l" rtl="0">
              <a:lnSpc>
                <a:spcPct val="115000"/>
              </a:lnSpc>
              <a:spcBef>
                <a:spcPts val="1000"/>
              </a:spcBef>
              <a:spcAft>
                <a:spcPts val="0"/>
              </a:spcAft>
              <a:buClr>
                <a:schemeClr val="dk1"/>
              </a:buClr>
              <a:buSzPts val="1100"/>
              <a:buFont typeface="Arial"/>
              <a:buNone/>
            </a:pPr>
            <a:r>
              <a:rPr lang="en-GB" sz="1800" dirty="0"/>
              <a:t>Assess the advantages and disadvantages of each type of grouping that you are considering for your cohort of pupils. This will need to be handled sensitively so pupils do not feel singled out because of their SEND.</a:t>
            </a:r>
            <a:endParaRPr dirty="0"/>
          </a:p>
          <a:p>
            <a:pPr marL="0" lvl="0" indent="0" algn="l" rtl="0">
              <a:lnSpc>
                <a:spcPct val="115000"/>
              </a:lnSpc>
              <a:spcBef>
                <a:spcPts val="1000"/>
              </a:spcBef>
              <a:spcAft>
                <a:spcPts val="0"/>
              </a:spcAft>
              <a:buClr>
                <a:schemeClr val="dk1"/>
              </a:buClr>
              <a:buSzPts val="1100"/>
              <a:buNone/>
            </a:pPr>
            <a:endParaRPr dirty="0"/>
          </a:p>
        </p:txBody>
      </p:sp>
      <p:sp>
        <p:nvSpPr>
          <p:cNvPr id="285" name="Google Shape;285;gb740e0de26_0_8"/>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34</a:t>
            </a:fld>
            <a:endParaRP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289"/>
        <p:cNvGrpSpPr/>
        <p:nvPr/>
      </p:nvGrpSpPr>
      <p:grpSpPr>
        <a:xfrm>
          <a:off x="0" y="0"/>
          <a:ext cx="0" cy="0"/>
          <a:chOff x="0" y="0"/>
          <a:chExt cx="0" cy="0"/>
        </a:xfrm>
      </p:grpSpPr>
      <p:sp>
        <p:nvSpPr>
          <p:cNvPr id="290" name="Google Shape;290;p30"/>
          <p:cNvSpPr txBox="1">
            <a:spLocks noGrp="1"/>
          </p:cNvSpPr>
          <p:nvPr>
            <p:ph type="title"/>
          </p:nvPr>
        </p:nvSpPr>
        <p:spPr>
          <a:xfrm>
            <a:off x="641550" y="2150850"/>
            <a:ext cx="7860900" cy="8418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3600"/>
              <a:buNone/>
            </a:pPr>
            <a:r>
              <a:rPr lang="en-GB" dirty="0">
                <a:solidFill>
                  <a:srgbClr val="FFFFFF"/>
                </a:solidFill>
              </a:rPr>
              <a:t>Communication and interaction needs</a:t>
            </a:r>
            <a:endParaRPr dirty="0">
              <a:solidFill>
                <a:srgbClr val="FFFFFF"/>
              </a:solidFill>
            </a:endParaRPr>
          </a:p>
        </p:txBody>
      </p:sp>
      <p:sp>
        <p:nvSpPr>
          <p:cNvPr id="291" name="Google Shape;291;p30"/>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35</a:t>
            </a:fld>
            <a:endParaRP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295"/>
        <p:cNvGrpSpPr/>
        <p:nvPr/>
      </p:nvGrpSpPr>
      <p:grpSpPr>
        <a:xfrm>
          <a:off x="0" y="0"/>
          <a:ext cx="0" cy="0"/>
          <a:chOff x="0" y="0"/>
          <a:chExt cx="0" cy="0"/>
        </a:xfrm>
      </p:grpSpPr>
      <p:sp>
        <p:nvSpPr>
          <p:cNvPr id="296" name="Google Shape;296;p31"/>
          <p:cNvSpPr txBox="1">
            <a:spLocks noGrp="1"/>
          </p:cNvSpPr>
          <p:nvPr>
            <p:ph type="title"/>
          </p:nvPr>
        </p:nvSpPr>
        <p:spPr>
          <a:xfrm>
            <a:off x="259840" y="327301"/>
            <a:ext cx="86868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Definition (1)</a:t>
            </a:r>
            <a:endParaRPr dirty="0"/>
          </a:p>
        </p:txBody>
      </p:sp>
      <p:sp>
        <p:nvSpPr>
          <p:cNvPr id="298" name="Google Shape;298;p31"/>
          <p:cNvSpPr txBox="1"/>
          <p:nvPr/>
        </p:nvSpPr>
        <p:spPr>
          <a:xfrm>
            <a:off x="270000" y="900001"/>
            <a:ext cx="8384400" cy="2918374"/>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marR="0" lvl="0" indent="0" algn="l" rtl="0">
              <a:lnSpc>
                <a:spcPct val="125000"/>
              </a:lnSpc>
              <a:spcBef>
                <a:spcPts val="0"/>
              </a:spcBef>
              <a:spcAft>
                <a:spcPts val="0"/>
              </a:spcAft>
              <a:buClr>
                <a:schemeClr val="dk2"/>
              </a:buClr>
              <a:buSzPts val="1400"/>
              <a:buFont typeface="Arial"/>
              <a:buNone/>
            </a:pPr>
            <a:r>
              <a:rPr lang="en-GB" sz="1600" b="1" i="0" u="none" strike="noStrike" cap="none" dirty="0">
                <a:solidFill>
                  <a:schemeClr val="tx1"/>
                </a:solidFill>
                <a:latin typeface="Arial"/>
                <a:ea typeface="Arial"/>
                <a:cs typeface="Arial"/>
                <a:sym typeface="Arial"/>
              </a:rPr>
              <a:t>CODE OF PRACTICE</a:t>
            </a:r>
            <a:br>
              <a:rPr lang="en-GB" sz="1600" b="1" i="0" u="none" strike="noStrike" cap="none" dirty="0">
                <a:solidFill>
                  <a:schemeClr val="tx1"/>
                </a:solidFill>
                <a:latin typeface="Arial"/>
                <a:ea typeface="Arial"/>
                <a:cs typeface="Arial"/>
                <a:sym typeface="Arial"/>
              </a:rPr>
            </a:br>
            <a:r>
              <a:rPr lang="en-GB" sz="1800" b="0" i="0" u="none" strike="noStrike" cap="none" dirty="0">
                <a:solidFill>
                  <a:schemeClr val="tx1"/>
                </a:solidFill>
                <a:latin typeface="Arial"/>
                <a:ea typeface="Arial"/>
                <a:cs typeface="Arial"/>
                <a:sym typeface="Arial"/>
              </a:rPr>
              <a:t>Children and young people with speech, language and communication needs (SLCN) have difficulty in communicating with others. This may be because they have difficulty saying what they want to, understanding what is being said to them or they do not understand or use social rules of communication. The profile for every child with SLCN is different and their needs may change over time. They may have difficulty with one, some or all of the different aspects of speech, language or social communication at different times of their lives.</a:t>
            </a:r>
            <a:r>
              <a:rPr lang="en-GB" sz="1800" b="0" i="0" u="none" strike="noStrike" cap="none" baseline="30000" dirty="0">
                <a:solidFill>
                  <a:schemeClr val="tx1"/>
                </a:solidFill>
                <a:latin typeface="Arial"/>
                <a:ea typeface="Arial"/>
                <a:cs typeface="Arial"/>
                <a:sym typeface="Arial"/>
              </a:rPr>
              <a:t>1</a:t>
            </a:r>
            <a:endParaRPr sz="1400" b="0" i="0" u="none" strike="noStrike" cap="none" dirty="0">
              <a:solidFill>
                <a:schemeClr val="tx1"/>
              </a:solidFill>
              <a:latin typeface="Arial"/>
              <a:ea typeface="Arial"/>
              <a:cs typeface="Arial"/>
              <a:sym typeface="Arial"/>
            </a:endParaRPr>
          </a:p>
        </p:txBody>
      </p:sp>
      <p:sp>
        <p:nvSpPr>
          <p:cNvPr id="299" name="Google Shape;299;p31"/>
          <p:cNvSpPr txBox="1"/>
          <p:nvPr/>
        </p:nvSpPr>
        <p:spPr>
          <a:xfrm>
            <a:off x="259840" y="4588767"/>
            <a:ext cx="6415280" cy="30777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en-GB" sz="1400" b="0" i="0" u="none" strike="noStrike" cap="none" dirty="0">
                <a:solidFill>
                  <a:srgbClr val="000000"/>
                </a:solidFill>
                <a:latin typeface="Arial"/>
                <a:ea typeface="Arial"/>
                <a:cs typeface="Arial"/>
                <a:sym typeface="Arial"/>
              </a:rPr>
              <a:t>1. </a:t>
            </a:r>
            <a:r>
              <a:rPr lang="en-GB" sz="1400" b="0" i="0" u="sng" strike="noStrike" cap="none" dirty="0">
                <a:solidFill>
                  <a:srgbClr val="0000FF"/>
                </a:solidFill>
                <a:latin typeface="Arial"/>
                <a:ea typeface="Arial"/>
                <a:cs typeface="Arial"/>
                <a:sym typeface="Arial"/>
                <a:hlinkClick r:id="rId3">
                  <a:extLst>
                    <a:ext uri="{A12FA001-AC4F-418D-AE19-62706E023703}">
                      <ahyp:hlinkClr xmlns:ahyp="http://schemas.microsoft.com/office/drawing/2018/hyperlinkcolor" val="tx"/>
                    </a:ext>
                  </a:extLst>
                </a:hlinkClick>
              </a:rPr>
              <a:t>Special educational needs and disability code of practice: 0 to 25 years</a:t>
            </a:r>
            <a:r>
              <a:rPr lang="en-GB" sz="1400" b="0" i="0" u="none" strike="noStrike" cap="none" dirty="0">
                <a:solidFill>
                  <a:srgbClr val="000000"/>
                </a:solidFill>
                <a:latin typeface="Arial"/>
                <a:ea typeface="Arial"/>
                <a:cs typeface="Arial"/>
                <a:sym typeface="Arial"/>
              </a:rPr>
              <a:t>, p97</a:t>
            </a:r>
            <a:endParaRPr sz="1400" b="0" i="0" u="none" strike="noStrike" cap="none" dirty="0">
              <a:solidFill>
                <a:srgbClr val="000000"/>
              </a:solidFill>
              <a:latin typeface="Arial"/>
              <a:ea typeface="Arial"/>
              <a:cs typeface="Arial"/>
              <a:sym typeface="Arial"/>
            </a:endParaRPr>
          </a:p>
        </p:txBody>
      </p:sp>
      <p:sp>
        <p:nvSpPr>
          <p:cNvPr id="297" name="Google Shape;297;p31"/>
          <p:cNvSpPr txBox="1">
            <a:spLocks noGrp="1"/>
          </p:cNvSpPr>
          <p:nvPr>
            <p:ph type="sldNum" idx="12"/>
          </p:nvPr>
        </p:nvSpPr>
        <p:spPr>
          <a:xfrm>
            <a:off x="8595300" y="4742655"/>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36</a:t>
            </a:fld>
            <a:endParaRP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303"/>
        <p:cNvGrpSpPr/>
        <p:nvPr/>
      </p:nvGrpSpPr>
      <p:grpSpPr>
        <a:xfrm>
          <a:off x="0" y="0"/>
          <a:ext cx="0" cy="0"/>
          <a:chOff x="0" y="0"/>
          <a:chExt cx="0" cy="0"/>
        </a:xfrm>
      </p:grpSpPr>
      <p:sp>
        <p:nvSpPr>
          <p:cNvPr id="304" name="Google Shape;304;p32"/>
          <p:cNvSpPr txBox="1">
            <a:spLocks noGrp="1"/>
          </p:cNvSpPr>
          <p:nvPr>
            <p:ph type="title"/>
          </p:nvPr>
        </p:nvSpPr>
        <p:spPr>
          <a:xfrm>
            <a:off x="270000" y="216425"/>
            <a:ext cx="86868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Definition (2)</a:t>
            </a:r>
            <a:endParaRPr dirty="0"/>
          </a:p>
        </p:txBody>
      </p:sp>
      <p:sp>
        <p:nvSpPr>
          <p:cNvPr id="306" name="Google Shape;306;p32"/>
          <p:cNvSpPr txBox="1"/>
          <p:nvPr/>
        </p:nvSpPr>
        <p:spPr>
          <a:xfrm>
            <a:off x="270000" y="900001"/>
            <a:ext cx="8384400" cy="1913538"/>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marR="0" lvl="0" indent="0" algn="l" rtl="0">
              <a:lnSpc>
                <a:spcPct val="125000"/>
              </a:lnSpc>
              <a:spcBef>
                <a:spcPts val="0"/>
              </a:spcBef>
              <a:spcAft>
                <a:spcPts val="0"/>
              </a:spcAft>
              <a:buClr>
                <a:schemeClr val="dk2"/>
              </a:buClr>
              <a:buSzPts val="1400"/>
              <a:buFont typeface="Arial"/>
              <a:buNone/>
            </a:pPr>
            <a:r>
              <a:rPr lang="en-GB" sz="1600" b="1" i="0" u="none" strike="noStrike" cap="none" dirty="0">
                <a:solidFill>
                  <a:schemeClr val="tx1"/>
                </a:solidFill>
                <a:latin typeface="Arial"/>
                <a:ea typeface="Arial"/>
                <a:cs typeface="Arial"/>
                <a:sym typeface="Arial"/>
              </a:rPr>
              <a:t>CODE OF PRACTICE</a:t>
            </a:r>
            <a:br>
              <a:rPr lang="en-GB" sz="1600" b="1" i="0" u="none" strike="noStrike" cap="none" dirty="0">
                <a:solidFill>
                  <a:schemeClr val="tx1"/>
                </a:solidFill>
                <a:latin typeface="Arial"/>
                <a:ea typeface="Arial"/>
                <a:cs typeface="Arial"/>
                <a:sym typeface="Arial"/>
              </a:rPr>
            </a:br>
            <a:r>
              <a:rPr lang="en-GB" sz="1800" b="0" i="0" u="none" strike="noStrike" cap="none" dirty="0">
                <a:solidFill>
                  <a:schemeClr val="tx1"/>
                </a:solidFill>
                <a:latin typeface="Arial"/>
                <a:ea typeface="Arial"/>
                <a:cs typeface="Arial"/>
                <a:sym typeface="Arial"/>
              </a:rPr>
              <a:t>Children and young people with autism spectrum disorder (ASD), including Asperger’s Syndrome and Autism, are likely to have particular difficulties with social interaction. They may also experience difficulties with language, communication and imagination, which can impact on how they relate to others.</a:t>
            </a:r>
            <a:r>
              <a:rPr lang="en-GB" sz="1800" b="0" i="0" u="none" strike="noStrike" cap="none" baseline="30000" dirty="0">
                <a:solidFill>
                  <a:schemeClr val="tx1"/>
                </a:solidFill>
                <a:latin typeface="Arial"/>
                <a:ea typeface="Arial"/>
                <a:cs typeface="Arial"/>
                <a:sym typeface="Arial"/>
              </a:rPr>
              <a:t>1</a:t>
            </a:r>
            <a:endParaRPr sz="1400" b="0" i="0" u="none" strike="noStrike" cap="none" dirty="0">
              <a:solidFill>
                <a:schemeClr val="tx1"/>
              </a:solidFill>
              <a:latin typeface="Arial"/>
              <a:ea typeface="Arial"/>
              <a:cs typeface="Arial"/>
              <a:sym typeface="Arial"/>
            </a:endParaRPr>
          </a:p>
        </p:txBody>
      </p:sp>
      <p:sp>
        <p:nvSpPr>
          <p:cNvPr id="307" name="Google Shape;307;p32"/>
          <p:cNvSpPr txBox="1"/>
          <p:nvPr/>
        </p:nvSpPr>
        <p:spPr>
          <a:xfrm>
            <a:off x="259840" y="4588767"/>
            <a:ext cx="6415280" cy="30777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en-GB" sz="1400" b="0" i="0" u="none" strike="noStrike" cap="none" dirty="0">
                <a:solidFill>
                  <a:srgbClr val="000000"/>
                </a:solidFill>
                <a:latin typeface="Arial"/>
                <a:ea typeface="Arial"/>
                <a:cs typeface="Arial"/>
                <a:sym typeface="Arial"/>
              </a:rPr>
              <a:t>1. </a:t>
            </a:r>
            <a:r>
              <a:rPr lang="en-GB" sz="1400" b="0" i="0" u="sng" strike="noStrike" cap="none" dirty="0">
                <a:solidFill>
                  <a:srgbClr val="0000FF"/>
                </a:solidFill>
                <a:latin typeface="Arial"/>
                <a:ea typeface="Arial"/>
                <a:cs typeface="Arial"/>
                <a:sym typeface="Arial"/>
                <a:hlinkClick r:id="rId3">
                  <a:extLst>
                    <a:ext uri="{A12FA001-AC4F-418D-AE19-62706E023703}">
                      <ahyp:hlinkClr xmlns:ahyp="http://schemas.microsoft.com/office/drawing/2018/hyperlinkcolor" val="tx"/>
                    </a:ext>
                  </a:extLst>
                </a:hlinkClick>
              </a:rPr>
              <a:t>Special educational needs and disability code of practice: 0 to 25 years</a:t>
            </a:r>
            <a:r>
              <a:rPr lang="en-GB" sz="1400" b="0" i="0" u="none" strike="noStrike" cap="none" dirty="0">
                <a:solidFill>
                  <a:srgbClr val="000000"/>
                </a:solidFill>
                <a:latin typeface="Arial"/>
                <a:ea typeface="Arial"/>
                <a:cs typeface="Arial"/>
                <a:sym typeface="Arial"/>
              </a:rPr>
              <a:t>, p97</a:t>
            </a:r>
            <a:endParaRPr sz="1400" b="0" i="0" u="none" strike="noStrike" cap="none" dirty="0">
              <a:solidFill>
                <a:srgbClr val="000000"/>
              </a:solidFill>
              <a:latin typeface="Arial"/>
              <a:ea typeface="Arial"/>
              <a:cs typeface="Arial"/>
              <a:sym typeface="Arial"/>
            </a:endParaRPr>
          </a:p>
        </p:txBody>
      </p:sp>
      <p:sp>
        <p:nvSpPr>
          <p:cNvPr id="305" name="Google Shape;305;p32"/>
          <p:cNvSpPr txBox="1">
            <a:spLocks noGrp="1"/>
          </p:cNvSpPr>
          <p:nvPr>
            <p:ph type="sldNum" idx="12"/>
          </p:nvPr>
        </p:nvSpPr>
        <p:spPr>
          <a:xfrm>
            <a:off x="8609810" y="4742655"/>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37</a:t>
            </a:fld>
            <a:endParaRP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311"/>
        <p:cNvGrpSpPr/>
        <p:nvPr/>
      </p:nvGrpSpPr>
      <p:grpSpPr>
        <a:xfrm>
          <a:off x="0" y="0"/>
          <a:ext cx="0" cy="0"/>
          <a:chOff x="0" y="0"/>
          <a:chExt cx="0" cy="0"/>
        </a:xfrm>
      </p:grpSpPr>
      <p:sp>
        <p:nvSpPr>
          <p:cNvPr id="312" name="Google Shape;312;p33"/>
          <p:cNvSpPr txBox="1">
            <a:spLocks noGrp="1"/>
          </p:cNvSpPr>
          <p:nvPr>
            <p:ph type="title"/>
          </p:nvPr>
        </p:nvSpPr>
        <p:spPr>
          <a:xfrm>
            <a:off x="270000" y="216425"/>
            <a:ext cx="86868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Language and vocabulary</a:t>
            </a:r>
            <a:endParaRPr dirty="0"/>
          </a:p>
        </p:txBody>
      </p:sp>
      <p:sp>
        <p:nvSpPr>
          <p:cNvPr id="313" name="Google Shape;313;p33"/>
          <p:cNvSpPr txBox="1">
            <a:spLocks noGrp="1"/>
          </p:cNvSpPr>
          <p:nvPr>
            <p:ph type="body" idx="1"/>
          </p:nvPr>
        </p:nvSpPr>
        <p:spPr>
          <a:xfrm>
            <a:off x="270000" y="914399"/>
            <a:ext cx="8384400" cy="4012675"/>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GB" sz="1800" dirty="0"/>
              <a:t>Some of the vocabulary in the materials is difficult. Use simple, clear, unambiguous language alongside key technical vocabulary. </a:t>
            </a:r>
            <a:endParaRPr dirty="0"/>
          </a:p>
          <a:p>
            <a:pPr marL="0" lvl="0" indent="0" algn="l" rtl="0">
              <a:lnSpc>
                <a:spcPct val="115000"/>
              </a:lnSpc>
              <a:spcBef>
                <a:spcPts val="1000"/>
              </a:spcBef>
              <a:spcAft>
                <a:spcPts val="0"/>
              </a:spcAft>
              <a:buClr>
                <a:schemeClr val="dk1"/>
              </a:buClr>
              <a:buSzPts val="1100"/>
              <a:buFont typeface="Arial"/>
              <a:buNone/>
            </a:pPr>
            <a:r>
              <a:rPr lang="en-GB" sz="1800" dirty="0"/>
              <a:t>Pre- and post-teach key vocabulary explicitly using visuals, concrete objects, word mats, and role play. </a:t>
            </a:r>
            <a:endParaRPr dirty="0"/>
          </a:p>
          <a:p>
            <a:pPr marL="0" lvl="0" indent="0" algn="l" rtl="0">
              <a:lnSpc>
                <a:spcPct val="115000"/>
              </a:lnSpc>
              <a:spcBef>
                <a:spcPts val="1000"/>
              </a:spcBef>
              <a:spcAft>
                <a:spcPts val="0"/>
              </a:spcAft>
              <a:buClr>
                <a:schemeClr val="dk1"/>
              </a:buClr>
              <a:buSzPts val="1100"/>
              <a:buNone/>
            </a:pPr>
            <a:r>
              <a:rPr lang="en-GB" sz="1800" dirty="0"/>
              <a:t>Concepts such as ‘friend’ may need to be explicitly taught, as may the concepts of public and private (which need to be explicitly revisited when ground rules are presented at the beginning of each lesson). </a:t>
            </a:r>
            <a:endParaRPr dirty="0"/>
          </a:p>
          <a:p>
            <a:pPr marL="0" lvl="0" indent="0" algn="l" rtl="0">
              <a:lnSpc>
                <a:spcPct val="115000"/>
              </a:lnSpc>
              <a:spcBef>
                <a:spcPts val="1000"/>
              </a:spcBef>
              <a:spcAft>
                <a:spcPts val="0"/>
              </a:spcAft>
              <a:buClr>
                <a:schemeClr val="dk1"/>
              </a:buClr>
              <a:buSzPts val="1100"/>
              <a:buNone/>
            </a:pPr>
            <a:r>
              <a:rPr lang="en-GB" sz="1800" dirty="0"/>
              <a:t>Visually reinforce all key messages wherever possible, and use visual prompts where appropriate. </a:t>
            </a:r>
            <a:endParaRPr dirty="0"/>
          </a:p>
          <a:p>
            <a:pPr marL="0" lvl="0" indent="0" algn="l" rtl="0">
              <a:lnSpc>
                <a:spcPct val="115000"/>
              </a:lnSpc>
              <a:spcBef>
                <a:spcPts val="1000"/>
              </a:spcBef>
              <a:spcAft>
                <a:spcPts val="0"/>
              </a:spcAft>
              <a:buClr>
                <a:schemeClr val="dk1"/>
              </a:buClr>
              <a:buSzPts val="1100"/>
              <a:buFont typeface="Arial"/>
              <a:buNone/>
            </a:pPr>
            <a:r>
              <a:rPr lang="en-GB" sz="1800" dirty="0"/>
              <a:t>Consider specialist resources such as Augmentative and Alternative Communication (AAC) support tools. </a:t>
            </a:r>
            <a:endParaRPr dirty="0"/>
          </a:p>
        </p:txBody>
      </p:sp>
      <p:sp>
        <p:nvSpPr>
          <p:cNvPr id="314" name="Google Shape;314;p33"/>
          <p:cNvSpPr txBox="1">
            <a:spLocks noGrp="1"/>
          </p:cNvSpPr>
          <p:nvPr>
            <p:ph type="sldNum" idx="12"/>
          </p:nvPr>
        </p:nvSpPr>
        <p:spPr>
          <a:xfrm>
            <a:off x="859965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38</a:t>
            </a:fld>
            <a:endParaRP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318"/>
        <p:cNvGrpSpPr/>
        <p:nvPr/>
      </p:nvGrpSpPr>
      <p:grpSpPr>
        <a:xfrm>
          <a:off x="0" y="0"/>
          <a:ext cx="0" cy="0"/>
          <a:chOff x="0" y="0"/>
          <a:chExt cx="0" cy="0"/>
        </a:xfrm>
      </p:grpSpPr>
      <p:sp>
        <p:nvSpPr>
          <p:cNvPr id="319" name="Google Shape;319;p34"/>
          <p:cNvSpPr txBox="1">
            <a:spLocks noGrp="1"/>
          </p:cNvSpPr>
          <p:nvPr>
            <p:ph type="title"/>
          </p:nvPr>
        </p:nvSpPr>
        <p:spPr>
          <a:xfrm>
            <a:off x="270000" y="216425"/>
            <a:ext cx="86868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Assessing progress</a:t>
            </a:r>
            <a:endParaRPr dirty="0"/>
          </a:p>
        </p:txBody>
      </p:sp>
      <p:sp>
        <p:nvSpPr>
          <p:cNvPr id="320" name="Google Shape;320;p34"/>
          <p:cNvSpPr txBox="1">
            <a:spLocks noGrp="1"/>
          </p:cNvSpPr>
          <p:nvPr>
            <p:ph type="body" idx="1"/>
          </p:nvPr>
        </p:nvSpPr>
        <p:spPr>
          <a:xfrm>
            <a:off x="270000" y="914400"/>
            <a:ext cx="8384400" cy="37713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1000"/>
              </a:spcBef>
              <a:spcAft>
                <a:spcPts val="0"/>
              </a:spcAft>
              <a:buClr>
                <a:schemeClr val="dk1"/>
              </a:buClr>
              <a:buSzPts val="1100"/>
              <a:buFont typeface="Arial"/>
              <a:buNone/>
            </a:pPr>
            <a:r>
              <a:rPr lang="en-GB" sz="1800" dirty="0"/>
              <a:t>Be constantly aware of the levels of understanding. </a:t>
            </a:r>
            <a:endParaRPr sz="1800" dirty="0"/>
          </a:p>
          <a:p>
            <a:pPr marL="0" marR="0" lvl="0" indent="0" algn="l" rtl="0">
              <a:lnSpc>
                <a:spcPct val="115000"/>
              </a:lnSpc>
              <a:spcBef>
                <a:spcPts val="1000"/>
              </a:spcBef>
              <a:spcAft>
                <a:spcPts val="0"/>
              </a:spcAft>
              <a:buClr>
                <a:schemeClr val="dk1"/>
              </a:buClr>
              <a:buSzPts val="1100"/>
              <a:buFont typeface="Arial"/>
              <a:buNone/>
            </a:pPr>
            <a:r>
              <a:rPr lang="en-GB" sz="1800" dirty="0"/>
              <a:t>Use a variety of apparatus to explore and explain the concepts, to increase comprehension. </a:t>
            </a:r>
            <a:endParaRPr sz="1800" dirty="0"/>
          </a:p>
          <a:p>
            <a:pPr marL="0" marR="0" lvl="0" indent="0" algn="l" rtl="0">
              <a:lnSpc>
                <a:spcPct val="115000"/>
              </a:lnSpc>
              <a:spcBef>
                <a:spcPts val="1000"/>
              </a:spcBef>
              <a:spcAft>
                <a:spcPts val="0"/>
              </a:spcAft>
              <a:buClr>
                <a:schemeClr val="dk1"/>
              </a:buClr>
              <a:buSzPts val="1100"/>
              <a:buFont typeface="Arial"/>
              <a:buNone/>
            </a:pPr>
            <a:r>
              <a:rPr lang="en-GB" sz="1800" dirty="0"/>
              <a:t>To support SEND pupils to participate while still assessing their understanding, pupils can hold up visual prompt cards. For example, true/false cards or yes/no cards.  </a:t>
            </a:r>
            <a:endParaRPr dirty="0"/>
          </a:p>
        </p:txBody>
      </p:sp>
      <p:sp>
        <p:nvSpPr>
          <p:cNvPr id="321" name="Google Shape;321;p34"/>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39</a:t>
            </a:fld>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5"/>
          <p:cNvSpPr txBox="1">
            <a:spLocks noGrp="1"/>
          </p:cNvSpPr>
          <p:nvPr>
            <p:ph type="title"/>
          </p:nvPr>
        </p:nvSpPr>
        <p:spPr>
          <a:xfrm>
            <a:off x="270000" y="216425"/>
            <a:ext cx="86868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Specific duties regarding SEND</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81" name="Google Shape;81;p15"/>
          <p:cNvSpPr txBox="1">
            <a:spLocks noGrp="1"/>
          </p:cNvSpPr>
          <p:nvPr>
            <p:ph type="body" idx="1"/>
          </p:nvPr>
        </p:nvSpPr>
        <p:spPr>
          <a:xfrm>
            <a:off x="270000" y="914400"/>
            <a:ext cx="8384400" cy="25695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SzPts val="1400"/>
              <a:buNone/>
            </a:pPr>
            <a:r>
              <a:rPr lang="en-GB" sz="1800" dirty="0"/>
              <a:t>Schools have a requirement to ensure that the needs of all pupils, including pupils with SEND, are met.</a:t>
            </a:r>
            <a:endParaRPr dirty="0"/>
          </a:p>
          <a:p>
            <a:pPr marL="0" lvl="0" indent="0" algn="l" rtl="0">
              <a:lnSpc>
                <a:spcPct val="115000"/>
              </a:lnSpc>
              <a:spcBef>
                <a:spcPts val="1000"/>
              </a:spcBef>
              <a:spcAft>
                <a:spcPts val="0"/>
              </a:spcAft>
              <a:buSzPts val="1400"/>
              <a:buNone/>
            </a:pPr>
            <a:r>
              <a:rPr lang="en-GB" sz="1800" dirty="0"/>
              <a:t>It is important to emphasise that the teacher is responsible for meeting these needs and that support staff work under their guidance.</a:t>
            </a:r>
            <a:endParaRPr dirty="0"/>
          </a:p>
          <a:p>
            <a:pPr marL="0" lvl="0" indent="0" algn="l" rtl="0">
              <a:lnSpc>
                <a:spcPct val="115000"/>
              </a:lnSpc>
              <a:spcBef>
                <a:spcPts val="1000"/>
              </a:spcBef>
              <a:spcAft>
                <a:spcPts val="0"/>
              </a:spcAft>
              <a:buSzPts val="1400"/>
              <a:buNone/>
            </a:pPr>
            <a:r>
              <a:rPr lang="en-GB" sz="1800" dirty="0"/>
              <a:t>Specific duties are set out in the </a:t>
            </a:r>
            <a:r>
              <a:rPr lang="en-GB" sz="1800" u="sng" dirty="0">
                <a:solidFill>
                  <a:srgbClr val="0000FF"/>
                </a:solidFill>
                <a:hlinkClick r:id="rId3">
                  <a:extLst>
                    <a:ext uri="{A12FA001-AC4F-418D-AE19-62706E023703}">
                      <ahyp:hlinkClr xmlns:ahyp="http://schemas.microsoft.com/office/drawing/2018/hyperlinkcolor" val="tx"/>
                    </a:ext>
                  </a:extLst>
                </a:hlinkClick>
              </a:rPr>
              <a:t>Equality Act</a:t>
            </a:r>
            <a:r>
              <a:rPr lang="en-GB" sz="1800" dirty="0">
                <a:solidFill>
                  <a:srgbClr val="0000FF"/>
                </a:solidFill>
              </a:rPr>
              <a:t> </a:t>
            </a:r>
            <a:r>
              <a:rPr lang="en-GB" sz="1800" dirty="0"/>
              <a:t>and the </a:t>
            </a:r>
            <a:r>
              <a:rPr lang="en-GB" sz="1800" u="sng" dirty="0">
                <a:solidFill>
                  <a:srgbClr val="0000FF"/>
                </a:solidFill>
                <a:hlinkClick r:id="rId4">
                  <a:extLst>
                    <a:ext uri="{A12FA001-AC4F-418D-AE19-62706E023703}">
                      <ahyp:hlinkClr xmlns:ahyp="http://schemas.microsoft.com/office/drawing/2018/hyperlinkcolor" val="tx"/>
                    </a:ext>
                  </a:extLst>
                </a:hlinkClick>
              </a:rPr>
              <a:t>SEND code of practice</a:t>
            </a:r>
            <a:r>
              <a:rPr lang="en-GB" sz="1800" dirty="0"/>
              <a:t>.</a:t>
            </a:r>
            <a:endParaRPr dirty="0"/>
          </a:p>
        </p:txBody>
      </p:sp>
      <p:sp>
        <p:nvSpPr>
          <p:cNvPr id="82" name="Google Shape;82;p15"/>
          <p:cNvSpPr txBox="1">
            <a:spLocks noGrp="1"/>
          </p:cNvSpPr>
          <p:nvPr>
            <p:ph type="sldNum" idx="12"/>
          </p:nvPr>
        </p:nvSpPr>
        <p:spPr>
          <a:xfrm>
            <a:off x="8787600" y="4818169"/>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4</a:t>
            </a:fld>
            <a:endParaRP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325"/>
        <p:cNvGrpSpPr/>
        <p:nvPr/>
      </p:nvGrpSpPr>
      <p:grpSpPr>
        <a:xfrm>
          <a:off x="0" y="0"/>
          <a:ext cx="0" cy="0"/>
          <a:chOff x="0" y="0"/>
          <a:chExt cx="0" cy="0"/>
        </a:xfrm>
      </p:grpSpPr>
      <p:sp>
        <p:nvSpPr>
          <p:cNvPr id="326" name="Google Shape;326;p35"/>
          <p:cNvSpPr txBox="1">
            <a:spLocks noGrp="1"/>
          </p:cNvSpPr>
          <p:nvPr>
            <p:ph type="title"/>
          </p:nvPr>
        </p:nvSpPr>
        <p:spPr>
          <a:xfrm>
            <a:off x="641550" y="2150850"/>
            <a:ext cx="7860900" cy="8418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3600"/>
              <a:buNone/>
            </a:pPr>
            <a:r>
              <a:rPr lang="en-GB" dirty="0">
                <a:solidFill>
                  <a:srgbClr val="FFFFFF"/>
                </a:solidFill>
              </a:rPr>
              <a:t>Cognition and learning needs</a:t>
            </a:r>
            <a:endParaRPr dirty="0"/>
          </a:p>
        </p:txBody>
      </p:sp>
      <p:sp>
        <p:nvSpPr>
          <p:cNvPr id="327" name="Google Shape;327;p35"/>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40</a:t>
            </a:fld>
            <a:endParaRP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331"/>
        <p:cNvGrpSpPr/>
        <p:nvPr/>
      </p:nvGrpSpPr>
      <p:grpSpPr>
        <a:xfrm>
          <a:off x="0" y="0"/>
          <a:ext cx="0" cy="0"/>
          <a:chOff x="0" y="0"/>
          <a:chExt cx="0" cy="0"/>
        </a:xfrm>
      </p:grpSpPr>
      <p:sp>
        <p:nvSpPr>
          <p:cNvPr id="332" name="Google Shape;332;p36"/>
          <p:cNvSpPr txBox="1">
            <a:spLocks noGrp="1"/>
          </p:cNvSpPr>
          <p:nvPr>
            <p:ph type="title"/>
          </p:nvPr>
        </p:nvSpPr>
        <p:spPr>
          <a:xfrm>
            <a:off x="270000" y="216425"/>
            <a:ext cx="86868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Definition - cognition and learning needs (1)</a:t>
            </a:r>
            <a:endParaRPr dirty="0"/>
          </a:p>
        </p:txBody>
      </p:sp>
      <p:sp>
        <p:nvSpPr>
          <p:cNvPr id="334" name="Google Shape;334;p36"/>
          <p:cNvSpPr txBox="1"/>
          <p:nvPr/>
        </p:nvSpPr>
        <p:spPr>
          <a:xfrm>
            <a:off x="270000" y="900000"/>
            <a:ext cx="8384400" cy="3239921"/>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marR="0" lvl="0" indent="0" algn="l" rtl="0">
              <a:lnSpc>
                <a:spcPct val="125000"/>
              </a:lnSpc>
              <a:spcBef>
                <a:spcPts val="0"/>
              </a:spcBef>
              <a:spcAft>
                <a:spcPts val="0"/>
              </a:spcAft>
              <a:buClr>
                <a:schemeClr val="dk2"/>
              </a:buClr>
              <a:buSzPts val="1400"/>
              <a:buFont typeface="Arial"/>
              <a:buNone/>
            </a:pPr>
            <a:r>
              <a:rPr lang="en-GB" sz="1600" b="1" i="0" u="none" strike="noStrike" cap="none" dirty="0">
                <a:solidFill>
                  <a:schemeClr val="tx1"/>
                </a:solidFill>
                <a:latin typeface="Arial"/>
                <a:ea typeface="Arial"/>
                <a:cs typeface="Arial"/>
                <a:sym typeface="Arial"/>
              </a:rPr>
              <a:t>CODE OF PRACTICE</a:t>
            </a:r>
            <a:br>
              <a:rPr lang="en-GB" sz="1600" b="1" i="0" u="none" strike="noStrike" cap="none" dirty="0">
                <a:solidFill>
                  <a:schemeClr val="tx1"/>
                </a:solidFill>
                <a:latin typeface="Arial"/>
                <a:ea typeface="Arial"/>
                <a:cs typeface="Arial"/>
                <a:sym typeface="Arial"/>
              </a:rPr>
            </a:br>
            <a:r>
              <a:rPr lang="en-GB" sz="1800" b="0" i="0" u="none" strike="noStrike" cap="none" dirty="0">
                <a:solidFill>
                  <a:schemeClr val="tx1"/>
                </a:solidFill>
                <a:latin typeface="Arial"/>
                <a:ea typeface="Arial"/>
                <a:cs typeface="Arial"/>
                <a:sym typeface="Arial"/>
              </a:rPr>
              <a:t>Support for learning difficulties may be required when children and young people learn at a slower pace than their peers, even with appropriate differentiation. Learning difficulties cover a wide range of needs, including moderate learning difficulties (MLD), severe learning difficulties (SLD), where children are likely to need support in all areas of the curriculum and associated difficulties with mobility and communication, through to profound and multiple learning difficulties (PMLD), where children are likely to have severe and complex learning difficulties as well as a physical disability or sensory impairment.</a:t>
            </a:r>
            <a:r>
              <a:rPr lang="en-GB" sz="1800" b="0" i="0" u="none" strike="noStrike" cap="none" baseline="30000" dirty="0">
                <a:solidFill>
                  <a:schemeClr val="tx1"/>
                </a:solidFill>
                <a:latin typeface="Arial"/>
                <a:ea typeface="Arial"/>
                <a:cs typeface="Arial"/>
                <a:sym typeface="Arial"/>
              </a:rPr>
              <a:t>1</a:t>
            </a:r>
            <a:endParaRPr sz="1400" b="0" i="0" u="none" strike="noStrike" cap="none" dirty="0">
              <a:solidFill>
                <a:schemeClr val="tx1"/>
              </a:solidFill>
              <a:latin typeface="Arial"/>
              <a:ea typeface="Arial"/>
              <a:cs typeface="Arial"/>
              <a:sym typeface="Arial"/>
            </a:endParaRPr>
          </a:p>
        </p:txBody>
      </p:sp>
      <p:sp>
        <p:nvSpPr>
          <p:cNvPr id="335" name="Google Shape;335;p36"/>
          <p:cNvSpPr txBox="1"/>
          <p:nvPr/>
        </p:nvSpPr>
        <p:spPr>
          <a:xfrm>
            <a:off x="259840" y="4588767"/>
            <a:ext cx="6623560" cy="30777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en-GB" sz="1400" b="0" i="0" u="none" strike="noStrike" cap="none" dirty="0">
                <a:solidFill>
                  <a:srgbClr val="000000"/>
                </a:solidFill>
                <a:latin typeface="Arial"/>
                <a:ea typeface="Arial"/>
                <a:cs typeface="Arial"/>
                <a:sym typeface="Arial"/>
              </a:rPr>
              <a:t>1. </a:t>
            </a:r>
            <a:r>
              <a:rPr lang="en-GB" sz="1400" b="0" i="0" u="sng" strike="noStrike" cap="none" dirty="0">
                <a:solidFill>
                  <a:srgbClr val="0000FF"/>
                </a:solidFill>
                <a:latin typeface="Arial"/>
                <a:ea typeface="Arial"/>
                <a:cs typeface="Arial"/>
                <a:sym typeface="Arial"/>
                <a:hlinkClick r:id="rId3">
                  <a:extLst>
                    <a:ext uri="{A12FA001-AC4F-418D-AE19-62706E023703}">
                      <ahyp:hlinkClr xmlns:ahyp="http://schemas.microsoft.com/office/drawing/2018/hyperlinkcolor" val="tx"/>
                    </a:ext>
                  </a:extLst>
                </a:hlinkClick>
              </a:rPr>
              <a:t>Special educational needs and disability code of practice: 0 to 25 years</a:t>
            </a:r>
            <a:r>
              <a:rPr lang="en-GB" sz="1400" b="0" i="0" u="none" strike="noStrike" cap="none" dirty="0">
                <a:solidFill>
                  <a:srgbClr val="000000"/>
                </a:solidFill>
                <a:latin typeface="Arial"/>
                <a:ea typeface="Arial"/>
                <a:cs typeface="Arial"/>
                <a:sym typeface="Arial"/>
              </a:rPr>
              <a:t>, p97-98</a:t>
            </a:r>
            <a:endParaRPr sz="1400" b="0" i="0" u="none" strike="noStrike" cap="none" dirty="0">
              <a:solidFill>
                <a:srgbClr val="000000"/>
              </a:solidFill>
              <a:latin typeface="Arial"/>
              <a:ea typeface="Arial"/>
              <a:cs typeface="Arial"/>
              <a:sym typeface="Arial"/>
            </a:endParaRPr>
          </a:p>
        </p:txBody>
      </p:sp>
      <p:sp>
        <p:nvSpPr>
          <p:cNvPr id="333" name="Google Shape;333;p36"/>
          <p:cNvSpPr txBox="1">
            <a:spLocks noGrp="1"/>
          </p:cNvSpPr>
          <p:nvPr>
            <p:ph type="sldNum" idx="12"/>
          </p:nvPr>
        </p:nvSpPr>
        <p:spPr>
          <a:xfrm>
            <a:off x="8595300" y="4730275"/>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41</a:t>
            </a:fld>
            <a:endParaRP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339"/>
        <p:cNvGrpSpPr/>
        <p:nvPr/>
      </p:nvGrpSpPr>
      <p:grpSpPr>
        <a:xfrm>
          <a:off x="0" y="0"/>
          <a:ext cx="0" cy="0"/>
          <a:chOff x="0" y="0"/>
          <a:chExt cx="0" cy="0"/>
        </a:xfrm>
      </p:grpSpPr>
      <p:sp>
        <p:nvSpPr>
          <p:cNvPr id="340" name="Google Shape;340;p37"/>
          <p:cNvSpPr txBox="1">
            <a:spLocks noGrp="1"/>
          </p:cNvSpPr>
          <p:nvPr>
            <p:ph type="title"/>
          </p:nvPr>
        </p:nvSpPr>
        <p:spPr>
          <a:xfrm>
            <a:off x="270000" y="216425"/>
            <a:ext cx="86868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Definition - cognition and learning needs (2)</a:t>
            </a:r>
            <a:endParaRPr dirty="0"/>
          </a:p>
        </p:txBody>
      </p:sp>
      <p:sp>
        <p:nvSpPr>
          <p:cNvPr id="342" name="Google Shape;342;p37"/>
          <p:cNvSpPr txBox="1"/>
          <p:nvPr/>
        </p:nvSpPr>
        <p:spPr>
          <a:xfrm>
            <a:off x="270000" y="900001"/>
            <a:ext cx="8384400" cy="1472008"/>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marR="0" lvl="0" indent="0" algn="l" rtl="0">
              <a:lnSpc>
                <a:spcPct val="125000"/>
              </a:lnSpc>
              <a:spcBef>
                <a:spcPts val="0"/>
              </a:spcBef>
              <a:spcAft>
                <a:spcPts val="0"/>
              </a:spcAft>
              <a:buClr>
                <a:schemeClr val="dk2"/>
              </a:buClr>
              <a:buSzPts val="1400"/>
              <a:buFont typeface="Arial"/>
              <a:buNone/>
            </a:pPr>
            <a:r>
              <a:rPr lang="en-GB" sz="1600" b="1" i="0" u="none" strike="noStrike" cap="none" dirty="0">
                <a:solidFill>
                  <a:schemeClr val="tx1"/>
                </a:solidFill>
                <a:latin typeface="Arial"/>
                <a:ea typeface="Arial"/>
                <a:cs typeface="Arial"/>
                <a:sym typeface="Arial"/>
              </a:rPr>
              <a:t>CODE OF PRACTICE</a:t>
            </a:r>
            <a:br>
              <a:rPr lang="en-GB" sz="1600" b="1" i="0" u="none" strike="noStrike" cap="none" dirty="0">
                <a:solidFill>
                  <a:schemeClr val="tx1"/>
                </a:solidFill>
                <a:latin typeface="Arial"/>
                <a:ea typeface="Arial"/>
                <a:cs typeface="Arial"/>
                <a:sym typeface="Arial"/>
              </a:rPr>
            </a:br>
            <a:r>
              <a:rPr lang="en-GB" sz="1800" b="0" i="0" u="none" strike="noStrike" cap="none" dirty="0">
                <a:solidFill>
                  <a:schemeClr val="tx1"/>
                </a:solidFill>
                <a:latin typeface="Arial"/>
                <a:ea typeface="Arial"/>
                <a:cs typeface="Arial"/>
                <a:sym typeface="Arial"/>
              </a:rPr>
              <a:t>Specific learning difficulties, affect one or more specific aspects of learning. This encompasses a range of conditions such as dyslexia, dyscalculia and dyspraxia.</a:t>
            </a:r>
            <a:r>
              <a:rPr lang="en-GB" sz="1800" b="0" i="0" u="none" strike="noStrike" cap="none" baseline="30000" dirty="0">
                <a:solidFill>
                  <a:schemeClr val="tx1"/>
                </a:solidFill>
                <a:latin typeface="Arial"/>
                <a:ea typeface="Arial"/>
                <a:cs typeface="Arial"/>
                <a:sym typeface="Arial"/>
              </a:rPr>
              <a:t>1</a:t>
            </a:r>
            <a:endParaRPr sz="1400" b="0" i="0" u="none" strike="noStrike" cap="none" dirty="0">
              <a:solidFill>
                <a:schemeClr val="tx1"/>
              </a:solidFill>
              <a:latin typeface="Arial"/>
              <a:ea typeface="Arial"/>
              <a:cs typeface="Arial"/>
              <a:sym typeface="Arial"/>
            </a:endParaRPr>
          </a:p>
        </p:txBody>
      </p:sp>
      <p:sp>
        <p:nvSpPr>
          <p:cNvPr id="343" name="Google Shape;343;p37"/>
          <p:cNvSpPr txBox="1"/>
          <p:nvPr/>
        </p:nvSpPr>
        <p:spPr>
          <a:xfrm>
            <a:off x="259839" y="4588767"/>
            <a:ext cx="6632027" cy="30777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en-GB" sz="1400" b="0" i="0" u="none" strike="noStrike" cap="none" dirty="0">
                <a:solidFill>
                  <a:srgbClr val="000000"/>
                </a:solidFill>
                <a:latin typeface="Arial"/>
                <a:ea typeface="Arial"/>
                <a:cs typeface="Arial"/>
                <a:sym typeface="Arial"/>
              </a:rPr>
              <a:t>1. </a:t>
            </a:r>
            <a:r>
              <a:rPr lang="en-GB" sz="1400" b="0" i="0" u="sng" strike="noStrike" cap="none" dirty="0">
                <a:solidFill>
                  <a:srgbClr val="0000FF"/>
                </a:solidFill>
                <a:latin typeface="Arial"/>
                <a:ea typeface="Arial"/>
                <a:cs typeface="Arial"/>
                <a:sym typeface="Arial"/>
                <a:hlinkClick r:id="rId3">
                  <a:extLst>
                    <a:ext uri="{A12FA001-AC4F-418D-AE19-62706E023703}">
                      <ahyp:hlinkClr xmlns:ahyp="http://schemas.microsoft.com/office/drawing/2018/hyperlinkcolor" val="tx"/>
                    </a:ext>
                  </a:extLst>
                </a:hlinkClick>
              </a:rPr>
              <a:t>Special educational needs and disability code of practice: 0 to 25 years</a:t>
            </a:r>
            <a:r>
              <a:rPr lang="en-GB" sz="1400" b="0" i="0" u="none" strike="noStrike" cap="none" dirty="0">
                <a:solidFill>
                  <a:srgbClr val="000000"/>
                </a:solidFill>
                <a:latin typeface="Arial"/>
                <a:ea typeface="Arial"/>
                <a:cs typeface="Arial"/>
                <a:sym typeface="Arial"/>
              </a:rPr>
              <a:t>, p97-98</a:t>
            </a:r>
            <a:endParaRPr sz="1400" b="0" i="0" u="none" strike="noStrike" cap="none" dirty="0">
              <a:solidFill>
                <a:srgbClr val="000000"/>
              </a:solidFill>
              <a:latin typeface="Arial"/>
              <a:ea typeface="Arial"/>
              <a:cs typeface="Arial"/>
              <a:sym typeface="Arial"/>
            </a:endParaRPr>
          </a:p>
        </p:txBody>
      </p:sp>
      <p:sp>
        <p:nvSpPr>
          <p:cNvPr id="341" name="Google Shape;341;p37"/>
          <p:cNvSpPr txBox="1">
            <a:spLocks noGrp="1"/>
          </p:cNvSpPr>
          <p:nvPr>
            <p:ph type="sldNum" idx="12"/>
          </p:nvPr>
        </p:nvSpPr>
        <p:spPr>
          <a:xfrm>
            <a:off x="8595300" y="4742655"/>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42</a:t>
            </a:fld>
            <a:endParaRPr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347"/>
        <p:cNvGrpSpPr/>
        <p:nvPr/>
      </p:nvGrpSpPr>
      <p:grpSpPr>
        <a:xfrm>
          <a:off x="0" y="0"/>
          <a:ext cx="0" cy="0"/>
          <a:chOff x="0" y="0"/>
          <a:chExt cx="0" cy="0"/>
        </a:xfrm>
      </p:grpSpPr>
      <p:sp>
        <p:nvSpPr>
          <p:cNvPr id="348" name="Google Shape;348;p38"/>
          <p:cNvSpPr txBox="1">
            <a:spLocks noGrp="1"/>
          </p:cNvSpPr>
          <p:nvPr>
            <p:ph type="title"/>
          </p:nvPr>
        </p:nvSpPr>
        <p:spPr>
          <a:xfrm>
            <a:off x="270000" y="216425"/>
            <a:ext cx="86868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Assessing development and understanding</a:t>
            </a:r>
            <a:endParaRPr dirty="0"/>
          </a:p>
        </p:txBody>
      </p:sp>
      <p:sp>
        <p:nvSpPr>
          <p:cNvPr id="349" name="Google Shape;349;p38"/>
          <p:cNvSpPr txBox="1">
            <a:spLocks noGrp="1"/>
          </p:cNvSpPr>
          <p:nvPr>
            <p:ph type="body" idx="1"/>
          </p:nvPr>
        </p:nvSpPr>
        <p:spPr>
          <a:xfrm>
            <a:off x="270000" y="914399"/>
            <a:ext cx="8281200" cy="4012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GB" sz="1800" dirty="0"/>
              <a:t>Cognitive development will not necessarily correspond to chronological age or key stage. You must conduct detailed individual assessments before teaching, to ascertain what has been retained, </a:t>
            </a:r>
            <a:r>
              <a:rPr lang="en-GB" sz="1800" dirty="0">
                <a:highlight>
                  <a:srgbClr val="FFFFFF"/>
                </a:highlight>
              </a:rPr>
              <a:t>decide on age-appropriateness</a:t>
            </a:r>
            <a:r>
              <a:rPr lang="en-GB" sz="1800" dirty="0"/>
              <a:t>, and identify gaps in the learning.</a:t>
            </a:r>
            <a:endParaRPr dirty="0"/>
          </a:p>
          <a:p>
            <a:pPr marL="0" lvl="0" indent="0" algn="l" rtl="0">
              <a:lnSpc>
                <a:spcPct val="115000"/>
              </a:lnSpc>
              <a:spcBef>
                <a:spcPts val="1000"/>
              </a:spcBef>
              <a:spcAft>
                <a:spcPts val="0"/>
              </a:spcAft>
              <a:buClr>
                <a:schemeClr val="dk1"/>
              </a:buClr>
              <a:buSzPts val="1100"/>
              <a:buFont typeface="Arial"/>
              <a:buNone/>
            </a:pPr>
            <a:r>
              <a:rPr lang="en-GB" sz="1800" dirty="0"/>
              <a:t>Physical development may be ahead of cognitive development. This can be particularly relevant to topics regarding puberty and may increase the likelihood of abuse. </a:t>
            </a:r>
            <a:r>
              <a:rPr lang="en-GB" sz="1800" dirty="0">
                <a:highlight>
                  <a:srgbClr val="FFFFFF"/>
                </a:highlight>
              </a:rPr>
              <a:t>Topics such as puberty may be especially challenging for some pupils; consider preparing them for these topics ahead of lessons. </a:t>
            </a:r>
            <a:endParaRPr dirty="0">
              <a:highlight>
                <a:srgbClr val="FFFFFF"/>
              </a:highlight>
            </a:endParaRPr>
          </a:p>
          <a:p>
            <a:pPr marL="0" lvl="0" indent="0" algn="l" rtl="0">
              <a:lnSpc>
                <a:spcPct val="115000"/>
              </a:lnSpc>
              <a:spcBef>
                <a:spcPts val="1000"/>
              </a:spcBef>
              <a:spcAft>
                <a:spcPts val="0"/>
              </a:spcAft>
              <a:buClr>
                <a:schemeClr val="dk1"/>
              </a:buClr>
              <a:buSzPts val="1100"/>
              <a:buFont typeface="Arial"/>
              <a:buNone/>
            </a:pPr>
            <a:r>
              <a:rPr lang="en-GB" sz="1800" dirty="0"/>
              <a:t>Teachers should regularly check for understanding. Social stories are invaluable in ascertaining a pupil’s level of understanding about the ‘grey’ areas. Use narratives to support understanding.</a:t>
            </a:r>
            <a:endParaRPr dirty="0"/>
          </a:p>
        </p:txBody>
      </p:sp>
      <p:sp>
        <p:nvSpPr>
          <p:cNvPr id="350" name="Google Shape;350;p38"/>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43</a:t>
            </a:fld>
            <a:endParaRPr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354"/>
        <p:cNvGrpSpPr/>
        <p:nvPr/>
      </p:nvGrpSpPr>
      <p:grpSpPr>
        <a:xfrm>
          <a:off x="0" y="0"/>
          <a:ext cx="0" cy="0"/>
          <a:chOff x="0" y="0"/>
          <a:chExt cx="0" cy="0"/>
        </a:xfrm>
      </p:grpSpPr>
      <p:sp>
        <p:nvSpPr>
          <p:cNvPr id="355" name="Google Shape;355;p39"/>
          <p:cNvSpPr txBox="1">
            <a:spLocks noGrp="1"/>
          </p:cNvSpPr>
          <p:nvPr>
            <p:ph type="title"/>
          </p:nvPr>
        </p:nvSpPr>
        <p:spPr>
          <a:xfrm>
            <a:off x="270000" y="216425"/>
            <a:ext cx="86868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Delivery approach (1)</a:t>
            </a:r>
            <a:endParaRPr dirty="0"/>
          </a:p>
        </p:txBody>
      </p:sp>
      <p:sp>
        <p:nvSpPr>
          <p:cNvPr id="356" name="Google Shape;356;p39"/>
          <p:cNvSpPr txBox="1">
            <a:spLocks noGrp="1"/>
          </p:cNvSpPr>
          <p:nvPr>
            <p:ph type="body" idx="1"/>
          </p:nvPr>
        </p:nvSpPr>
        <p:spPr>
          <a:xfrm>
            <a:off x="270000" y="914400"/>
            <a:ext cx="8384400" cy="377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GB" sz="1800" dirty="0">
                <a:highlight>
                  <a:srgbClr val="FFFFFF"/>
                </a:highlight>
              </a:rPr>
              <a:t>When pupils with cognition and learning needs are present</a:t>
            </a:r>
            <a:r>
              <a:rPr lang="en-GB" sz="1800" dirty="0"/>
              <a:t>, some topics will need to be broken down and taught over a longer period of time. Reduce the amount of content in each lesson, and focus on a key question or theme (e.g. What is a healthy relationship?). </a:t>
            </a:r>
            <a:endParaRPr dirty="0"/>
          </a:p>
          <a:p>
            <a:pPr marL="0" lvl="0" indent="0" algn="l" rtl="0">
              <a:lnSpc>
                <a:spcPct val="115000"/>
              </a:lnSpc>
              <a:spcBef>
                <a:spcPts val="1000"/>
              </a:spcBef>
              <a:spcAft>
                <a:spcPts val="0"/>
              </a:spcAft>
              <a:buClr>
                <a:schemeClr val="dk1"/>
              </a:buClr>
              <a:buSzPts val="1100"/>
              <a:buFont typeface="Arial"/>
              <a:buNone/>
            </a:pPr>
            <a:r>
              <a:rPr lang="en-GB" sz="1800" dirty="0"/>
              <a:t>Revisit key themes (such as friendships or relationships) frequently and discuss their relevance to the current lesson.</a:t>
            </a:r>
            <a:endParaRPr dirty="0"/>
          </a:p>
          <a:p>
            <a:pPr marL="0" lvl="0" indent="0" algn="l" rtl="0">
              <a:lnSpc>
                <a:spcPct val="115000"/>
              </a:lnSpc>
              <a:spcBef>
                <a:spcPts val="1000"/>
              </a:spcBef>
              <a:spcAft>
                <a:spcPts val="0"/>
              </a:spcAft>
              <a:buClr>
                <a:schemeClr val="dk1"/>
              </a:buClr>
              <a:buSzPts val="1100"/>
              <a:buFont typeface="Arial"/>
              <a:buNone/>
            </a:pPr>
            <a:r>
              <a:rPr lang="en-GB" sz="1800" dirty="0"/>
              <a:t>Much of the learning may need to be regularly revisited and consolidated. </a:t>
            </a:r>
            <a:endParaRPr dirty="0"/>
          </a:p>
          <a:p>
            <a:pPr marL="0" lvl="0" indent="0" algn="l" rtl="0">
              <a:lnSpc>
                <a:spcPct val="115000"/>
              </a:lnSpc>
              <a:spcBef>
                <a:spcPts val="1000"/>
              </a:spcBef>
              <a:spcAft>
                <a:spcPts val="0"/>
              </a:spcAft>
              <a:buClr>
                <a:schemeClr val="dk1"/>
              </a:buClr>
              <a:buSzPts val="1100"/>
              <a:buFont typeface="Arial"/>
              <a:buNone/>
            </a:pPr>
            <a:r>
              <a:rPr lang="en-GB" sz="1800" dirty="0"/>
              <a:t>Some children with learning difficulties can lack social barriers and may be very explicit in discussions – teachers need to be sufficiently experienced and confident to handle this safely while still encouraging pupils to engage and ask questions. </a:t>
            </a:r>
            <a:endParaRPr dirty="0"/>
          </a:p>
        </p:txBody>
      </p:sp>
      <p:sp>
        <p:nvSpPr>
          <p:cNvPr id="357" name="Google Shape;357;p39"/>
          <p:cNvSpPr txBox="1">
            <a:spLocks noGrp="1"/>
          </p:cNvSpPr>
          <p:nvPr>
            <p:ph type="sldNum" idx="12"/>
          </p:nvPr>
        </p:nvSpPr>
        <p:spPr>
          <a:xfrm>
            <a:off x="8595300" y="4730275"/>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44</a:t>
            </a:fld>
            <a:endParaRPr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361"/>
        <p:cNvGrpSpPr/>
        <p:nvPr/>
      </p:nvGrpSpPr>
      <p:grpSpPr>
        <a:xfrm>
          <a:off x="0" y="0"/>
          <a:ext cx="0" cy="0"/>
          <a:chOff x="0" y="0"/>
          <a:chExt cx="0" cy="0"/>
        </a:xfrm>
      </p:grpSpPr>
      <p:sp>
        <p:nvSpPr>
          <p:cNvPr id="362" name="Google Shape;362;p40"/>
          <p:cNvSpPr txBox="1">
            <a:spLocks noGrp="1"/>
          </p:cNvSpPr>
          <p:nvPr>
            <p:ph type="title"/>
          </p:nvPr>
        </p:nvSpPr>
        <p:spPr>
          <a:xfrm>
            <a:off x="270000" y="216425"/>
            <a:ext cx="86868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Delivery approach (2)</a:t>
            </a:r>
            <a:endParaRPr dirty="0"/>
          </a:p>
        </p:txBody>
      </p:sp>
      <p:sp>
        <p:nvSpPr>
          <p:cNvPr id="363" name="Google Shape;363;p40"/>
          <p:cNvSpPr txBox="1">
            <a:spLocks noGrp="1"/>
          </p:cNvSpPr>
          <p:nvPr>
            <p:ph type="body" idx="1"/>
          </p:nvPr>
        </p:nvSpPr>
        <p:spPr>
          <a:xfrm>
            <a:off x="270000" y="914400"/>
            <a:ext cx="8384400" cy="377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Clr>
                <a:schemeClr val="dk1"/>
              </a:buClr>
              <a:buSzPts val="1100"/>
              <a:buFont typeface="Arial"/>
              <a:buNone/>
            </a:pPr>
            <a:r>
              <a:rPr lang="en-GB" sz="1800" dirty="0"/>
              <a:t>Assess pupils with SEND in a lesson and consider whether approaches may need to favour discussion and other approaches over written work. Practical demonstrations by the pupils may be necessary to demonstrate understanding.</a:t>
            </a:r>
            <a:endParaRPr dirty="0"/>
          </a:p>
          <a:p>
            <a:pPr marL="0" lvl="0" indent="0" algn="l" rtl="0">
              <a:lnSpc>
                <a:spcPct val="115000"/>
              </a:lnSpc>
              <a:spcBef>
                <a:spcPts val="1000"/>
              </a:spcBef>
              <a:spcAft>
                <a:spcPts val="0"/>
              </a:spcAft>
              <a:buClr>
                <a:schemeClr val="dk1"/>
              </a:buClr>
              <a:buSzPts val="1100"/>
              <a:buNone/>
            </a:pPr>
            <a:r>
              <a:rPr lang="en-GB" sz="1800" dirty="0"/>
              <a:t>Physical, </a:t>
            </a:r>
            <a:r>
              <a:rPr lang="en-GB" sz="1800" b="1" dirty="0"/>
              <a:t>realistic</a:t>
            </a:r>
            <a:r>
              <a:rPr lang="en-GB" sz="1800" dirty="0"/>
              <a:t> resources are especially important e.g. deodorants, knickers, condoms, diaphragms, realistic models of penises and vaginas/vulvas.</a:t>
            </a:r>
            <a:endParaRPr sz="1800" dirty="0"/>
          </a:p>
          <a:p>
            <a:pPr marL="0" lvl="0" indent="0" algn="l" rtl="0">
              <a:lnSpc>
                <a:spcPct val="115000"/>
              </a:lnSpc>
              <a:spcBef>
                <a:spcPts val="1000"/>
              </a:spcBef>
              <a:spcAft>
                <a:spcPts val="0"/>
              </a:spcAft>
              <a:buClr>
                <a:schemeClr val="dk1"/>
              </a:buClr>
              <a:buSzPts val="1100"/>
              <a:buNone/>
            </a:pPr>
            <a:r>
              <a:rPr lang="en-GB" sz="1800" dirty="0"/>
              <a:t>As mentioned above, consider using narrative and relate the topic to the life experiences of the characters. For example, “Sarah has started her period and needs to use a sanitary pad”. Have a real packet of sanitary pads for pupils to touch and feel.</a:t>
            </a:r>
            <a:endParaRPr sz="1800" dirty="0"/>
          </a:p>
        </p:txBody>
      </p:sp>
      <p:sp>
        <p:nvSpPr>
          <p:cNvPr id="364" name="Google Shape;364;p40"/>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45</a:t>
            </a:fld>
            <a:endParaRPr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368"/>
        <p:cNvGrpSpPr/>
        <p:nvPr/>
      </p:nvGrpSpPr>
      <p:grpSpPr>
        <a:xfrm>
          <a:off x="0" y="0"/>
          <a:ext cx="0" cy="0"/>
          <a:chOff x="0" y="0"/>
          <a:chExt cx="0" cy="0"/>
        </a:xfrm>
      </p:grpSpPr>
      <p:sp>
        <p:nvSpPr>
          <p:cNvPr id="369" name="Google Shape;369;gafb6b5746b_0_1"/>
          <p:cNvSpPr txBox="1">
            <a:spLocks noGrp="1"/>
          </p:cNvSpPr>
          <p:nvPr>
            <p:ph type="title"/>
          </p:nvPr>
        </p:nvSpPr>
        <p:spPr>
          <a:xfrm>
            <a:off x="270000" y="216425"/>
            <a:ext cx="86868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Delivery approach (3)</a:t>
            </a:r>
            <a:endParaRPr dirty="0"/>
          </a:p>
        </p:txBody>
      </p:sp>
      <p:sp>
        <p:nvSpPr>
          <p:cNvPr id="370" name="Google Shape;370;gafb6b5746b_0_1"/>
          <p:cNvSpPr txBox="1">
            <a:spLocks noGrp="1"/>
          </p:cNvSpPr>
          <p:nvPr>
            <p:ph type="body" idx="1"/>
          </p:nvPr>
        </p:nvSpPr>
        <p:spPr>
          <a:xfrm>
            <a:off x="270000" y="914400"/>
            <a:ext cx="8384400" cy="377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Clr>
                <a:schemeClr val="dk1"/>
              </a:buClr>
              <a:buSzPts val="1100"/>
              <a:buNone/>
            </a:pPr>
            <a:r>
              <a:rPr lang="en-GB" sz="1800" dirty="0">
                <a:highlight>
                  <a:srgbClr val="FFFFFF"/>
                </a:highlight>
              </a:rPr>
              <a:t>To support understanding of puberty, consider using a timeline. Pupils can be invited to bring in pictures of themselves at different stages in their lives to add to the timeline.</a:t>
            </a:r>
            <a:endParaRPr sz="1800" dirty="0">
              <a:highlight>
                <a:srgbClr val="FFFFFF"/>
              </a:highlight>
            </a:endParaRPr>
          </a:p>
          <a:p>
            <a:pPr marL="0" lvl="0" indent="0" algn="l" rtl="0">
              <a:lnSpc>
                <a:spcPct val="115000"/>
              </a:lnSpc>
              <a:spcBef>
                <a:spcPts val="1000"/>
              </a:spcBef>
              <a:spcAft>
                <a:spcPts val="0"/>
              </a:spcAft>
              <a:buClr>
                <a:schemeClr val="dk1"/>
              </a:buClr>
              <a:buSzPts val="1100"/>
              <a:buNone/>
            </a:pPr>
            <a:r>
              <a:rPr lang="en-GB" sz="1800" dirty="0">
                <a:highlight>
                  <a:srgbClr val="FFFFFF"/>
                </a:highlight>
              </a:rPr>
              <a:t>Alternatively, use a fictional narrative pointing out the differences at each stage.</a:t>
            </a:r>
            <a:endParaRPr sz="1800" dirty="0">
              <a:highlight>
                <a:srgbClr val="FFFFFF"/>
              </a:highlight>
            </a:endParaRPr>
          </a:p>
          <a:p>
            <a:pPr marL="0" lvl="0" indent="0" algn="l" rtl="0">
              <a:lnSpc>
                <a:spcPct val="115000"/>
              </a:lnSpc>
              <a:spcBef>
                <a:spcPts val="1000"/>
              </a:spcBef>
              <a:spcAft>
                <a:spcPts val="0"/>
              </a:spcAft>
              <a:buClr>
                <a:schemeClr val="dk1"/>
              </a:buClr>
              <a:buSzPts val="1100"/>
              <a:buNone/>
            </a:pPr>
            <a:r>
              <a:rPr lang="en-GB" sz="1800" dirty="0">
                <a:highlight>
                  <a:srgbClr val="FFFFFF"/>
                </a:highlight>
              </a:rPr>
              <a:t>Include references to different social activities and increasing independence. Be mindful of those pupils who have very little independence due to their care needs.</a:t>
            </a:r>
            <a:endParaRPr sz="1800" dirty="0">
              <a:highlight>
                <a:srgbClr val="FFFFFF"/>
              </a:highlight>
            </a:endParaRPr>
          </a:p>
        </p:txBody>
      </p:sp>
      <p:sp>
        <p:nvSpPr>
          <p:cNvPr id="371" name="Google Shape;371;gafb6b5746b_0_1"/>
          <p:cNvSpPr txBox="1">
            <a:spLocks noGrp="1"/>
          </p:cNvSpPr>
          <p:nvPr>
            <p:ph type="sldNum" idx="12"/>
          </p:nvPr>
        </p:nvSpPr>
        <p:spPr>
          <a:xfrm>
            <a:off x="8595300" y="4730275"/>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46</a:t>
            </a:fld>
            <a:endParaRPr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375"/>
        <p:cNvGrpSpPr/>
        <p:nvPr/>
      </p:nvGrpSpPr>
      <p:grpSpPr>
        <a:xfrm>
          <a:off x="0" y="0"/>
          <a:ext cx="0" cy="0"/>
          <a:chOff x="0" y="0"/>
          <a:chExt cx="0" cy="0"/>
        </a:xfrm>
      </p:grpSpPr>
      <p:sp>
        <p:nvSpPr>
          <p:cNvPr id="376" name="Google Shape;376;p41"/>
          <p:cNvSpPr txBox="1">
            <a:spLocks noGrp="1"/>
          </p:cNvSpPr>
          <p:nvPr>
            <p:ph type="title"/>
          </p:nvPr>
        </p:nvSpPr>
        <p:spPr>
          <a:xfrm>
            <a:off x="270000" y="216425"/>
            <a:ext cx="86868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Literal thinking (1)</a:t>
            </a:r>
            <a:endParaRPr dirty="0"/>
          </a:p>
        </p:txBody>
      </p:sp>
      <p:sp>
        <p:nvSpPr>
          <p:cNvPr id="377" name="Google Shape;377;p41"/>
          <p:cNvSpPr txBox="1">
            <a:spLocks noGrp="1"/>
          </p:cNvSpPr>
          <p:nvPr>
            <p:ph type="body" idx="1"/>
          </p:nvPr>
        </p:nvSpPr>
        <p:spPr>
          <a:xfrm>
            <a:off x="270000" y="914400"/>
            <a:ext cx="8384400" cy="377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Clr>
                <a:schemeClr val="dk1"/>
              </a:buClr>
              <a:buSzPts val="1100"/>
              <a:buFont typeface="Arial"/>
              <a:buNone/>
            </a:pPr>
            <a:r>
              <a:rPr lang="en-GB" sz="1800" dirty="0"/>
              <a:t>Some pupils with SEND are very literal in their understanding. It may be necessary to be more explicit with them and to avoid euphemism. </a:t>
            </a:r>
            <a:endParaRPr dirty="0"/>
          </a:p>
          <a:p>
            <a:pPr marL="0" lvl="0" indent="0" algn="l" rtl="0">
              <a:lnSpc>
                <a:spcPct val="115000"/>
              </a:lnSpc>
              <a:spcBef>
                <a:spcPts val="1000"/>
              </a:spcBef>
              <a:spcAft>
                <a:spcPts val="0"/>
              </a:spcAft>
              <a:buClr>
                <a:schemeClr val="dk1"/>
              </a:buClr>
              <a:buSzPts val="1100"/>
              <a:buFont typeface="Arial"/>
              <a:buNone/>
            </a:pPr>
            <a:r>
              <a:rPr lang="en-GB" sz="1800" dirty="0"/>
              <a:t>Activities need to be practical and, wherever possible, performed in context / in situ. Reinforce key concepts from lessons at other times. For example, discuss healthy food choices at lunchtime or personal hygiene after PE lessons.</a:t>
            </a:r>
            <a:endParaRPr sz="1800" dirty="0"/>
          </a:p>
          <a:p>
            <a:pPr marL="0" lvl="0" indent="0" algn="l" rtl="0">
              <a:lnSpc>
                <a:spcPct val="115000"/>
              </a:lnSpc>
              <a:spcBef>
                <a:spcPts val="1000"/>
              </a:spcBef>
              <a:spcAft>
                <a:spcPts val="0"/>
              </a:spcAft>
              <a:buClr>
                <a:schemeClr val="dk1"/>
              </a:buClr>
              <a:buSzPts val="1100"/>
              <a:buFont typeface="Arial"/>
              <a:buNone/>
            </a:pPr>
            <a:r>
              <a:rPr lang="en-GB" sz="1800" dirty="0"/>
              <a:t>Try to refer to emotions as pupils are experiencing them. For example, highlight the difference in emotions felt after breaktime to those after a long lesson. T</a:t>
            </a:r>
            <a:r>
              <a:rPr lang="en-GB" sz="1800" dirty="0">
                <a:highlight>
                  <a:srgbClr val="FFFFFF"/>
                </a:highlight>
              </a:rPr>
              <a:t>ools and visual aids may help pupils who struggle with emotional learning to express themselves.</a:t>
            </a:r>
            <a:endParaRPr sz="1800" dirty="0">
              <a:highlight>
                <a:srgbClr val="FFFFFF"/>
              </a:highlight>
            </a:endParaRPr>
          </a:p>
        </p:txBody>
      </p:sp>
      <p:sp>
        <p:nvSpPr>
          <p:cNvPr id="378" name="Google Shape;378;p41"/>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47</a:t>
            </a:fld>
            <a:endParaRPr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382"/>
        <p:cNvGrpSpPr/>
        <p:nvPr/>
      </p:nvGrpSpPr>
      <p:grpSpPr>
        <a:xfrm>
          <a:off x="0" y="0"/>
          <a:ext cx="0" cy="0"/>
          <a:chOff x="0" y="0"/>
          <a:chExt cx="0" cy="0"/>
        </a:xfrm>
      </p:grpSpPr>
      <p:sp>
        <p:nvSpPr>
          <p:cNvPr id="383" name="Google Shape;383;gb740e0de26_0_15"/>
          <p:cNvSpPr txBox="1">
            <a:spLocks noGrp="1"/>
          </p:cNvSpPr>
          <p:nvPr>
            <p:ph type="title"/>
          </p:nvPr>
        </p:nvSpPr>
        <p:spPr>
          <a:xfrm>
            <a:off x="270000" y="216425"/>
            <a:ext cx="86868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Literal thinking (2)</a:t>
            </a:r>
            <a:endParaRPr dirty="0"/>
          </a:p>
        </p:txBody>
      </p:sp>
      <p:sp>
        <p:nvSpPr>
          <p:cNvPr id="384" name="Google Shape;384;gb740e0de26_0_15"/>
          <p:cNvSpPr txBox="1">
            <a:spLocks noGrp="1"/>
          </p:cNvSpPr>
          <p:nvPr>
            <p:ph type="body" idx="1"/>
          </p:nvPr>
        </p:nvSpPr>
        <p:spPr>
          <a:xfrm>
            <a:off x="270000" y="914400"/>
            <a:ext cx="8384400" cy="377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Clr>
                <a:schemeClr val="dk1"/>
              </a:buClr>
              <a:buSzPts val="1100"/>
              <a:buFont typeface="Arial"/>
              <a:buNone/>
            </a:pPr>
            <a:r>
              <a:rPr lang="en-GB" sz="1800" dirty="0"/>
              <a:t>Lifelike, realistic, representative resources are essential where pupils exhibit literal thinking. </a:t>
            </a:r>
            <a:endParaRPr sz="1800" dirty="0"/>
          </a:p>
          <a:p>
            <a:pPr marL="0" lvl="0" indent="0" algn="l" rtl="0">
              <a:lnSpc>
                <a:spcPct val="115000"/>
              </a:lnSpc>
              <a:spcBef>
                <a:spcPts val="1000"/>
              </a:spcBef>
              <a:spcAft>
                <a:spcPts val="0"/>
              </a:spcAft>
              <a:buClr>
                <a:schemeClr val="dk1"/>
              </a:buClr>
              <a:buSzPts val="1100"/>
              <a:buFont typeface="Arial"/>
              <a:buNone/>
            </a:pPr>
            <a:r>
              <a:rPr lang="en-GB" sz="1800" dirty="0"/>
              <a:t>These approaches can be supported with social stories or narratives as discussed above.</a:t>
            </a:r>
            <a:endParaRPr sz="1800" dirty="0"/>
          </a:p>
        </p:txBody>
      </p:sp>
      <p:sp>
        <p:nvSpPr>
          <p:cNvPr id="385" name="Google Shape;385;gb740e0de26_0_15"/>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48</a:t>
            </a:fld>
            <a:endParaRPr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389"/>
        <p:cNvGrpSpPr/>
        <p:nvPr/>
      </p:nvGrpSpPr>
      <p:grpSpPr>
        <a:xfrm>
          <a:off x="0" y="0"/>
          <a:ext cx="0" cy="0"/>
          <a:chOff x="0" y="0"/>
          <a:chExt cx="0" cy="0"/>
        </a:xfrm>
      </p:grpSpPr>
      <p:sp>
        <p:nvSpPr>
          <p:cNvPr id="390" name="Google Shape;390;p42"/>
          <p:cNvSpPr txBox="1">
            <a:spLocks noGrp="1"/>
          </p:cNvSpPr>
          <p:nvPr>
            <p:ph type="title"/>
          </p:nvPr>
        </p:nvSpPr>
        <p:spPr>
          <a:xfrm>
            <a:off x="270000" y="216425"/>
            <a:ext cx="86868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Lifestyle (1)</a:t>
            </a:r>
            <a:endParaRPr dirty="0"/>
          </a:p>
        </p:txBody>
      </p:sp>
      <p:sp>
        <p:nvSpPr>
          <p:cNvPr id="391" name="Google Shape;391;p42"/>
          <p:cNvSpPr txBox="1">
            <a:spLocks noGrp="1"/>
          </p:cNvSpPr>
          <p:nvPr>
            <p:ph type="body" idx="1"/>
          </p:nvPr>
        </p:nvSpPr>
        <p:spPr>
          <a:xfrm>
            <a:off x="270000" y="686100"/>
            <a:ext cx="8384400" cy="377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600"/>
              </a:spcBef>
              <a:spcAft>
                <a:spcPts val="0"/>
              </a:spcAft>
              <a:buClr>
                <a:schemeClr val="dk1"/>
              </a:buClr>
              <a:buSzPts val="1100"/>
              <a:buFont typeface="Arial"/>
              <a:buNone/>
            </a:pPr>
            <a:r>
              <a:rPr lang="en-GB" sz="1800" dirty="0"/>
              <a:t>A significant number of pupils with learning difficulties have very little freedom. Therefore, almost all risk comes from within the family or online. </a:t>
            </a:r>
            <a:endParaRPr sz="1800" dirty="0"/>
          </a:p>
          <a:p>
            <a:pPr marL="0" lvl="0" indent="0" algn="l" rtl="0">
              <a:lnSpc>
                <a:spcPct val="115000"/>
              </a:lnSpc>
              <a:spcBef>
                <a:spcPts val="800"/>
              </a:spcBef>
              <a:spcAft>
                <a:spcPts val="0"/>
              </a:spcAft>
              <a:buClr>
                <a:schemeClr val="dk1"/>
              </a:buClr>
              <a:buSzPts val="1100"/>
              <a:buFont typeface="Arial"/>
              <a:buNone/>
            </a:pPr>
            <a:r>
              <a:rPr lang="en-GB" sz="1800" dirty="0"/>
              <a:t>Parents and carers may need to be informed that the digital skills of pupils with SEND may be far more advanced than their skills in other areas, this leads to increased risk.</a:t>
            </a:r>
            <a:endParaRPr sz="1800" dirty="0"/>
          </a:p>
          <a:p>
            <a:pPr marL="0" lvl="0" indent="0" algn="l" rtl="0">
              <a:lnSpc>
                <a:spcPct val="115000"/>
              </a:lnSpc>
              <a:spcBef>
                <a:spcPts val="800"/>
              </a:spcBef>
              <a:spcAft>
                <a:spcPts val="0"/>
              </a:spcAft>
              <a:buClr>
                <a:schemeClr val="dk1"/>
              </a:buClr>
              <a:buSzPts val="1100"/>
              <a:buFont typeface="Arial"/>
              <a:buNone/>
            </a:pPr>
            <a:r>
              <a:rPr lang="en-GB" sz="1800" dirty="0">
                <a:highlight>
                  <a:srgbClr val="FFFFFF"/>
                </a:highlight>
              </a:rPr>
              <a:t>Some pupils with SEND may struggle to recognise when an online contact is misrepresenting themselves. This discernment may be difficult to teach; parents and carers will need to use the necessary parental controls and supervise or monitor their child’s online activity.</a:t>
            </a:r>
            <a:r>
              <a:rPr lang="en-GB" sz="1800" dirty="0">
                <a:highlight>
                  <a:srgbClr val="FFFF00"/>
                </a:highlight>
              </a:rPr>
              <a:t> </a:t>
            </a:r>
            <a:endParaRPr sz="1800" dirty="0">
              <a:highlight>
                <a:srgbClr val="FFFF00"/>
              </a:highlight>
            </a:endParaRPr>
          </a:p>
          <a:p>
            <a:pPr marL="0" lvl="0" indent="0" algn="l" rtl="0">
              <a:lnSpc>
                <a:spcPct val="115000"/>
              </a:lnSpc>
              <a:spcBef>
                <a:spcPts val="800"/>
              </a:spcBef>
              <a:spcAft>
                <a:spcPts val="0"/>
              </a:spcAft>
              <a:buClr>
                <a:schemeClr val="dk1"/>
              </a:buClr>
              <a:buSzPts val="1100"/>
              <a:buFont typeface="Arial"/>
              <a:buNone/>
            </a:pPr>
            <a:r>
              <a:rPr lang="en-GB" sz="1800" dirty="0"/>
              <a:t>Online safety must be reinforced in every module wherever possible.</a:t>
            </a:r>
          </a:p>
          <a:p>
            <a:pPr marL="0" lvl="0" indent="0" algn="l" rtl="0">
              <a:lnSpc>
                <a:spcPct val="115000"/>
              </a:lnSpc>
              <a:spcBef>
                <a:spcPts val="800"/>
              </a:spcBef>
              <a:spcAft>
                <a:spcPts val="0"/>
              </a:spcAft>
              <a:buClr>
                <a:schemeClr val="dk1"/>
              </a:buClr>
              <a:buSzPts val="1100"/>
              <a:buFont typeface="Arial"/>
              <a:buNone/>
            </a:pPr>
            <a:r>
              <a:rPr lang="en-GB" sz="1800" dirty="0"/>
              <a:t>Teachers may like to refer to the SEND specific online safety toolkit at </a:t>
            </a:r>
            <a:r>
              <a:rPr lang="en-GB" sz="1800" dirty="0">
                <a:solidFill>
                  <a:srgbClr val="0000FF"/>
                </a:solidFill>
                <a:hlinkClick r:id="rId3">
                  <a:extLst>
                    <a:ext uri="{A12FA001-AC4F-418D-AE19-62706E023703}">
                      <ahyp:hlinkClr xmlns:ahyp="http://schemas.microsoft.com/office/drawing/2018/hyperlinkcolor" val="tx"/>
                    </a:ext>
                  </a:extLst>
                </a:hlinkClick>
              </a:rPr>
              <a:t>https://www.childnet.com/resources/star-send-toolkit</a:t>
            </a:r>
            <a:r>
              <a:rPr lang="en-GB" sz="1800" dirty="0"/>
              <a:t>. </a:t>
            </a:r>
            <a:endParaRPr sz="1800" dirty="0"/>
          </a:p>
          <a:p>
            <a:pPr marL="0" lvl="0" indent="0" algn="l" rtl="0">
              <a:lnSpc>
                <a:spcPct val="115000"/>
              </a:lnSpc>
              <a:spcBef>
                <a:spcPts val="1000"/>
              </a:spcBef>
              <a:spcAft>
                <a:spcPts val="0"/>
              </a:spcAft>
              <a:buClr>
                <a:schemeClr val="dk1"/>
              </a:buClr>
              <a:buSzPts val="1100"/>
              <a:buFont typeface="Arial"/>
              <a:buNone/>
            </a:pPr>
            <a:endParaRPr sz="1800" dirty="0"/>
          </a:p>
        </p:txBody>
      </p:sp>
      <p:sp>
        <p:nvSpPr>
          <p:cNvPr id="392" name="Google Shape;392;p42"/>
          <p:cNvSpPr txBox="1">
            <a:spLocks noGrp="1"/>
          </p:cNvSpPr>
          <p:nvPr>
            <p:ph type="sldNum" idx="12"/>
          </p:nvPr>
        </p:nvSpPr>
        <p:spPr>
          <a:xfrm>
            <a:off x="8595300" y="4730275"/>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49</a:t>
            </a:fld>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5"/>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rgbClr val="073763"/>
                </a:solidFill>
              </a:rPr>
              <a:t>Related guidance</a:t>
            </a:r>
            <a:endParaRPr dirty="0">
              <a:solidFill>
                <a:srgbClr val="073763"/>
              </a:solidFill>
            </a:endParaRPr>
          </a:p>
        </p:txBody>
      </p:sp>
      <p:sp>
        <p:nvSpPr>
          <p:cNvPr id="88" name="Google Shape;88;p5"/>
          <p:cNvSpPr txBox="1">
            <a:spLocks noGrp="1"/>
          </p:cNvSpPr>
          <p:nvPr>
            <p:ph type="body" idx="1"/>
          </p:nvPr>
        </p:nvSpPr>
        <p:spPr>
          <a:xfrm>
            <a:off x="270000" y="914400"/>
            <a:ext cx="8384400" cy="377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sz="1800" dirty="0"/>
              <a:t>Schools may also want to refer to the following related guidance when delivering this module:</a:t>
            </a:r>
            <a:endParaRPr sz="1800" dirty="0"/>
          </a:p>
          <a:p>
            <a:pPr marL="457200" lvl="0" indent="-342900" algn="l" rtl="0">
              <a:lnSpc>
                <a:spcPct val="115000"/>
              </a:lnSpc>
              <a:spcBef>
                <a:spcPts val="1000"/>
              </a:spcBef>
              <a:spcAft>
                <a:spcPts val="0"/>
              </a:spcAft>
              <a:buSzPts val="1800"/>
              <a:buChar char="●"/>
            </a:pPr>
            <a:r>
              <a:rPr lang="en-GB" sz="1800" dirty="0"/>
              <a:t>Statutory guidance: </a:t>
            </a:r>
            <a:r>
              <a:rPr lang="en-GB" sz="1800" dirty="0">
                <a:solidFill>
                  <a:srgbClr val="0000FF"/>
                </a:solidFill>
                <a:hlinkClick r:id="rId3">
                  <a:extLst>
                    <a:ext uri="{A12FA001-AC4F-418D-AE19-62706E023703}">
                      <ahyp:hlinkClr xmlns:ahyp="http://schemas.microsoft.com/office/drawing/2018/hyperlinkcolor" val="tx"/>
                    </a:ext>
                  </a:extLst>
                </a:hlinkClick>
              </a:rPr>
              <a:t>Relationships and sex education (RSE) and health education</a:t>
            </a:r>
            <a:endParaRPr lang="en-GB" sz="1800" dirty="0">
              <a:solidFill>
                <a:srgbClr val="0000FF"/>
              </a:solidFill>
            </a:endParaRPr>
          </a:p>
          <a:p>
            <a:pPr marL="457200" lvl="0" indent="-342900" algn="l" rtl="0">
              <a:lnSpc>
                <a:spcPct val="115000"/>
              </a:lnSpc>
              <a:spcBef>
                <a:spcPts val="1000"/>
              </a:spcBef>
              <a:spcAft>
                <a:spcPts val="0"/>
              </a:spcAft>
              <a:buSzPts val="1800"/>
              <a:buChar char="●"/>
            </a:pPr>
            <a:r>
              <a:rPr lang="en-GB" sz="1800" dirty="0">
                <a:solidFill>
                  <a:srgbClr val="0000FF"/>
                </a:solidFill>
                <a:hlinkClick r:id="rId4">
                  <a:extLst>
                    <a:ext uri="{A12FA001-AC4F-418D-AE19-62706E023703}">
                      <ahyp:hlinkClr xmlns:ahyp="http://schemas.microsoft.com/office/drawing/2018/hyperlinkcolor" val="tx"/>
                    </a:ext>
                  </a:extLst>
                </a:hlinkClick>
              </a:rPr>
              <a:t>Teaching about relationships, sex and health</a:t>
            </a:r>
            <a:endParaRPr sz="1800" dirty="0">
              <a:solidFill>
                <a:srgbClr val="0000FF"/>
              </a:solidFill>
            </a:endParaRPr>
          </a:p>
          <a:p>
            <a:pPr marL="457200" lvl="0" indent="-342900" algn="l" rtl="0">
              <a:lnSpc>
                <a:spcPct val="115000"/>
              </a:lnSpc>
              <a:spcBef>
                <a:spcPts val="1000"/>
              </a:spcBef>
              <a:spcAft>
                <a:spcPts val="0"/>
              </a:spcAft>
              <a:buSzPts val="1800"/>
              <a:buChar char="●"/>
            </a:pPr>
            <a:r>
              <a:rPr lang="en-GB" sz="1800" dirty="0">
                <a:solidFill>
                  <a:srgbClr val="0000FF"/>
                </a:solidFill>
                <a:hlinkClick r:id="rId5">
                  <a:extLst>
                    <a:ext uri="{A12FA001-AC4F-418D-AE19-62706E023703}">
                      <ahyp:hlinkClr xmlns:ahyp="http://schemas.microsoft.com/office/drawing/2018/hyperlinkcolor" val="tx"/>
                    </a:ext>
                  </a:extLst>
                </a:hlinkClick>
              </a:rPr>
              <a:t>SEND Code of Practice</a:t>
            </a:r>
            <a:endParaRPr sz="1800" dirty="0">
              <a:solidFill>
                <a:srgbClr val="0000FF"/>
              </a:solidFill>
            </a:endParaRPr>
          </a:p>
          <a:p>
            <a:pPr marL="0" lvl="0" indent="0" algn="l" rtl="0">
              <a:lnSpc>
                <a:spcPct val="115000"/>
              </a:lnSpc>
              <a:spcBef>
                <a:spcPts val="0"/>
              </a:spcBef>
              <a:spcAft>
                <a:spcPts val="0"/>
              </a:spcAft>
              <a:buSzPts val="1400"/>
              <a:buNone/>
            </a:pPr>
            <a:r>
              <a:rPr lang="en-GB" sz="1800" dirty="0"/>
              <a:t> </a:t>
            </a:r>
            <a:endParaRPr sz="1800" dirty="0"/>
          </a:p>
          <a:p>
            <a:pPr marL="0" lvl="0" indent="0" algn="l" rtl="0">
              <a:lnSpc>
                <a:spcPct val="115000"/>
              </a:lnSpc>
              <a:spcBef>
                <a:spcPts val="1600"/>
              </a:spcBef>
              <a:spcAft>
                <a:spcPts val="1600"/>
              </a:spcAft>
              <a:buSzPts val="1400"/>
              <a:buNone/>
            </a:pPr>
            <a:endParaRPr sz="1800" dirty="0"/>
          </a:p>
        </p:txBody>
      </p:sp>
      <p:sp>
        <p:nvSpPr>
          <p:cNvPr id="89" name="Google Shape;89;p5"/>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5</a:t>
            </a:fld>
            <a:endParaRPr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396"/>
        <p:cNvGrpSpPr/>
        <p:nvPr/>
      </p:nvGrpSpPr>
      <p:grpSpPr>
        <a:xfrm>
          <a:off x="0" y="0"/>
          <a:ext cx="0" cy="0"/>
          <a:chOff x="0" y="0"/>
          <a:chExt cx="0" cy="0"/>
        </a:xfrm>
      </p:grpSpPr>
      <p:sp>
        <p:nvSpPr>
          <p:cNvPr id="397" name="Google Shape;397;gb403447e15_0_0"/>
          <p:cNvSpPr txBox="1">
            <a:spLocks noGrp="1"/>
          </p:cNvSpPr>
          <p:nvPr>
            <p:ph type="title"/>
          </p:nvPr>
        </p:nvSpPr>
        <p:spPr>
          <a:xfrm>
            <a:off x="270000" y="216425"/>
            <a:ext cx="86868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Lifestyle (2)</a:t>
            </a:r>
            <a:endParaRPr dirty="0"/>
          </a:p>
        </p:txBody>
      </p:sp>
      <p:sp>
        <p:nvSpPr>
          <p:cNvPr id="398" name="Google Shape;398;gb403447e15_0_0"/>
          <p:cNvSpPr txBox="1">
            <a:spLocks noGrp="1"/>
          </p:cNvSpPr>
          <p:nvPr>
            <p:ph type="body" idx="1"/>
          </p:nvPr>
        </p:nvSpPr>
        <p:spPr>
          <a:xfrm>
            <a:off x="270000" y="686100"/>
            <a:ext cx="8384400" cy="377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Clr>
                <a:schemeClr val="dk1"/>
              </a:buClr>
              <a:buSzPts val="1100"/>
              <a:buFont typeface="Arial"/>
              <a:buNone/>
            </a:pPr>
            <a:r>
              <a:rPr lang="en-GB" sz="1800" dirty="0"/>
              <a:t>Because of this lack of freedom, some pupils may find it harder to access help or support.</a:t>
            </a:r>
            <a:endParaRPr sz="1800" dirty="0"/>
          </a:p>
          <a:p>
            <a:pPr marL="0" lvl="0" indent="0" algn="l" rtl="0">
              <a:lnSpc>
                <a:spcPct val="115000"/>
              </a:lnSpc>
              <a:spcBef>
                <a:spcPts val="1000"/>
              </a:spcBef>
              <a:spcAft>
                <a:spcPts val="0"/>
              </a:spcAft>
              <a:buClr>
                <a:schemeClr val="dk1"/>
              </a:buClr>
              <a:buSzPts val="1100"/>
              <a:buFont typeface="Arial"/>
              <a:buNone/>
            </a:pPr>
            <a:r>
              <a:rPr lang="en-GB" sz="1800" dirty="0"/>
              <a:t>Remind pupils of the staff members they can talk to in school (and show photographs of these staff members as mentioned above).</a:t>
            </a:r>
            <a:endParaRPr sz="1800" dirty="0"/>
          </a:p>
          <a:p>
            <a:pPr marL="0" lvl="0" indent="0" algn="l" rtl="0">
              <a:lnSpc>
                <a:spcPct val="115000"/>
              </a:lnSpc>
              <a:spcBef>
                <a:spcPts val="1000"/>
              </a:spcBef>
              <a:spcAft>
                <a:spcPts val="0"/>
              </a:spcAft>
              <a:buClr>
                <a:schemeClr val="dk1"/>
              </a:buClr>
              <a:buSzPts val="1100"/>
              <a:buFont typeface="Arial"/>
              <a:buNone/>
            </a:pPr>
            <a:endParaRPr sz="1800" dirty="0"/>
          </a:p>
        </p:txBody>
      </p:sp>
      <p:sp>
        <p:nvSpPr>
          <p:cNvPr id="399" name="Google Shape;399;gb403447e15_0_0"/>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50</a:t>
            </a:fld>
            <a:endParaRPr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Shape 403"/>
        <p:cNvGrpSpPr/>
        <p:nvPr/>
      </p:nvGrpSpPr>
      <p:grpSpPr>
        <a:xfrm>
          <a:off x="0" y="0"/>
          <a:ext cx="0" cy="0"/>
          <a:chOff x="0" y="0"/>
          <a:chExt cx="0" cy="0"/>
        </a:xfrm>
      </p:grpSpPr>
      <p:sp>
        <p:nvSpPr>
          <p:cNvPr id="404" name="Google Shape;404;p43"/>
          <p:cNvSpPr txBox="1">
            <a:spLocks noGrp="1"/>
          </p:cNvSpPr>
          <p:nvPr>
            <p:ph type="title"/>
          </p:nvPr>
        </p:nvSpPr>
        <p:spPr>
          <a:xfrm>
            <a:off x="641550" y="2150849"/>
            <a:ext cx="7860900" cy="990283"/>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3600"/>
              <a:buNone/>
            </a:pPr>
            <a:r>
              <a:rPr lang="en-GB" dirty="0">
                <a:solidFill>
                  <a:srgbClr val="FFFFFF"/>
                </a:solidFill>
              </a:rPr>
              <a:t>Social, emotional and mental health needs</a:t>
            </a:r>
            <a:endParaRPr dirty="0">
              <a:solidFill>
                <a:srgbClr val="FFFFFF"/>
              </a:solidFill>
            </a:endParaRPr>
          </a:p>
        </p:txBody>
      </p:sp>
      <p:sp>
        <p:nvSpPr>
          <p:cNvPr id="405" name="Google Shape;405;p43"/>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51</a:t>
            </a:fld>
            <a:endParaRPr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Shape 409"/>
        <p:cNvGrpSpPr/>
        <p:nvPr/>
      </p:nvGrpSpPr>
      <p:grpSpPr>
        <a:xfrm>
          <a:off x="0" y="0"/>
          <a:ext cx="0" cy="0"/>
          <a:chOff x="0" y="0"/>
          <a:chExt cx="0" cy="0"/>
        </a:xfrm>
      </p:grpSpPr>
      <p:sp>
        <p:nvSpPr>
          <p:cNvPr id="410" name="Google Shape;410;p44"/>
          <p:cNvSpPr txBox="1">
            <a:spLocks noGrp="1"/>
          </p:cNvSpPr>
          <p:nvPr>
            <p:ph type="title"/>
          </p:nvPr>
        </p:nvSpPr>
        <p:spPr>
          <a:xfrm>
            <a:off x="270000" y="216425"/>
            <a:ext cx="86868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Definition</a:t>
            </a:r>
            <a:endParaRPr dirty="0"/>
          </a:p>
        </p:txBody>
      </p:sp>
      <p:sp>
        <p:nvSpPr>
          <p:cNvPr id="412" name="Google Shape;412;p44"/>
          <p:cNvSpPr txBox="1"/>
          <p:nvPr/>
        </p:nvSpPr>
        <p:spPr>
          <a:xfrm>
            <a:off x="270000" y="900000"/>
            <a:ext cx="8384400" cy="3599572"/>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marR="0" lvl="0" indent="0" algn="l" rtl="0">
              <a:lnSpc>
                <a:spcPct val="125000"/>
              </a:lnSpc>
              <a:spcBef>
                <a:spcPts val="0"/>
              </a:spcBef>
              <a:spcAft>
                <a:spcPts val="0"/>
              </a:spcAft>
              <a:buClr>
                <a:schemeClr val="dk2"/>
              </a:buClr>
              <a:buSzPts val="1400"/>
              <a:buFont typeface="Arial"/>
              <a:buNone/>
            </a:pPr>
            <a:r>
              <a:rPr lang="en-GB" sz="1600" b="1" i="0" u="none" strike="noStrike" cap="none" dirty="0">
                <a:solidFill>
                  <a:schemeClr val="tx1"/>
                </a:solidFill>
                <a:latin typeface="Arial"/>
                <a:ea typeface="Arial"/>
                <a:cs typeface="Arial"/>
                <a:sym typeface="Arial"/>
              </a:rPr>
              <a:t>CODE OF PRACTICE</a:t>
            </a:r>
            <a:br>
              <a:rPr lang="en-GB" sz="1600" b="1" i="0" u="none" strike="noStrike" cap="none" dirty="0">
                <a:solidFill>
                  <a:schemeClr val="tx1"/>
                </a:solidFill>
                <a:latin typeface="Arial"/>
                <a:ea typeface="Arial"/>
                <a:cs typeface="Arial"/>
                <a:sym typeface="Arial"/>
              </a:rPr>
            </a:br>
            <a:r>
              <a:rPr lang="en-GB" sz="1800" b="0" i="0" u="none" strike="noStrike" cap="none" dirty="0">
                <a:solidFill>
                  <a:schemeClr val="tx1"/>
                </a:solidFill>
                <a:latin typeface="Arial"/>
                <a:ea typeface="Arial"/>
                <a:cs typeface="Arial"/>
                <a:sym typeface="Arial"/>
              </a:rPr>
              <a:t>Children and young people may experience a wide range of social and emotional difficulties which manifest themselves in many ways. These may include becoming withdrawn or isolated, as well as displaying challenging, disruptive or disturbing behaviour. These behaviours may reflect underlying mental health difficulties such as anxiety or depression, self-harming, substance misuse, eating disorders or physical symptoms that are medically unexplained. Other children and young people may have disorders such as attention deficit disorder, attention deficit hyperactivity disorder or attachment disorder.</a:t>
            </a:r>
            <a:r>
              <a:rPr lang="en-GB" sz="1800" b="0" i="0" u="none" strike="noStrike" cap="none" baseline="30000" dirty="0">
                <a:solidFill>
                  <a:schemeClr val="tx1"/>
                </a:solidFill>
                <a:latin typeface="Arial"/>
                <a:ea typeface="Arial"/>
                <a:cs typeface="Arial"/>
                <a:sym typeface="Arial"/>
              </a:rPr>
              <a:t>1</a:t>
            </a:r>
            <a:endParaRPr sz="1400" b="0" i="0" u="none" strike="noStrike" cap="none" dirty="0">
              <a:solidFill>
                <a:schemeClr val="tx1"/>
              </a:solidFill>
              <a:latin typeface="Arial"/>
              <a:ea typeface="Arial"/>
              <a:cs typeface="Arial"/>
              <a:sym typeface="Arial"/>
            </a:endParaRPr>
          </a:p>
        </p:txBody>
      </p:sp>
      <p:sp>
        <p:nvSpPr>
          <p:cNvPr id="413" name="Google Shape;413;p44"/>
          <p:cNvSpPr txBox="1"/>
          <p:nvPr/>
        </p:nvSpPr>
        <p:spPr>
          <a:xfrm>
            <a:off x="259840" y="4588767"/>
            <a:ext cx="6623560" cy="30777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en-GB" sz="1400" b="0" i="0" u="none" strike="noStrike" cap="none" dirty="0">
                <a:solidFill>
                  <a:srgbClr val="000000"/>
                </a:solidFill>
                <a:latin typeface="Arial"/>
                <a:ea typeface="Arial"/>
                <a:cs typeface="Arial"/>
                <a:sym typeface="Arial"/>
              </a:rPr>
              <a:t>1. </a:t>
            </a:r>
            <a:r>
              <a:rPr lang="en-GB" sz="1400" b="0" i="0" u="sng" strike="noStrike" cap="none" dirty="0">
                <a:solidFill>
                  <a:srgbClr val="0000FF"/>
                </a:solidFill>
                <a:latin typeface="Arial"/>
                <a:ea typeface="Arial"/>
                <a:cs typeface="Arial"/>
                <a:sym typeface="Arial"/>
                <a:hlinkClick r:id="rId3">
                  <a:extLst>
                    <a:ext uri="{A12FA001-AC4F-418D-AE19-62706E023703}">
                      <ahyp:hlinkClr xmlns:ahyp="http://schemas.microsoft.com/office/drawing/2018/hyperlinkcolor" val="tx"/>
                    </a:ext>
                  </a:extLst>
                </a:hlinkClick>
              </a:rPr>
              <a:t>Special educational needs and disability code of practice: 0 to 25 years</a:t>
            </a:r>
            <a:r>
              <a:rPr lang="en-GB" sz="1400" b="0" i="0" u="none" strike="noStrike" cap="none" dirty="0">
                <a:solidFill>
                  <a:srgbClr val="000000"/>
                </a:solidFill>
                <a:latin typeface="Arial"/>
                <a:ea typeface="Arial"/>
                <a:cs typeface="Arial"/>
                <a:sym typeface="Arial"/>
              </a:rPr>
              <a:t>, p98</a:t>
            </a:r>
            <a:endParaRPr sz="1400" b="0" i="0" u="none" strike="noStrike" cap="none" dirty="0">
              <a:solidFill>
                <a:srgbClr val="000000"/>
              </a:solidFill>
              <a:latin typeface="Arial"/>
              <a:ea typeface="Arial"/>
              <a:cs typeface="Arial"/>
              <a:sym typeface="Arial"/>
            </a:endParaRPr>
          </a:p>
        </p:txBody>
      </p:sp>
      <p:sp>
        <p:nvSpPr>
          <p:cNvPr id="411" name="Google Shape;411;p44"/>
          <p:cNvSpPr txBox="1">
            <a:spLocks noGrp="1"/>
          </p:cNvSpPr>
          <p:nvPr>
            <p:ph type="sldNum" idx="12"/>
          </p:nvPr>
        </p:nvSpPr>
        <p:spPr>
          <a:xfrm>
            <a:off x="8595300" y="4730275"/>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52</a:t>
            </a:fld>
            <a:endParaRPr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Shape 417"/>
        <p:cNvGrpSpPr/>
        <p:nvPr/>
      </p:nvGrpSpPr>
      <p:grpSpPr>
        <a:xfrm>
          <a:off x="0" y="0"/>
          <a:ext cx="0" cy="0"/>
          <a:chOff x="0" y="0"/>
          <a:chExt cx="0" cy="0"/>
        </a:xfrm>
      </p:grpSpPr>
      <p:sp>
        <p:nvSpPr>
          <p:cNvPr id="418" name="Google Shape;418;p47"/>
          <p:cNvSpPr txBox="1">
            <a:spLocks noGrp="1"/>
          </p:cNvSpPr>
          <p:nvPr>
            <p:ph type="title"/>
          </p:nvPr>
        </p:nvSpPr>
        <p:spPr>
          <a:xfrm>
            <a:off x="270000" y="216425"/>
            <a:ext cx="86868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sz="2400" dirty="0"/>
              <a:t>Prevalence of mental health issues in pupils with SEND (1) </a:t>
            </a:r>
            <a:endParaRPr dirty="0"/>
          </a:p>
        </p:txBody>
      </p:sp>
      <p:sp>
        <p:nvSpPr>
          <p:cNvPr id="419" name="Google Shape;419;p47"/>
          <p:cNvSpPr txBox="1">
            <a:spLocks noGrp="1"/>
          </p:cNvSpPr>
          <p:nvPr>
            <p:ph type="body" idx="1"/>
          </p:nvPr>
        </p:nvSpPr>
        <p:spPr>
          <a:xfrm>
            <a:off x="270000" y="914400"/>
            <a:ext cx="8384400" cy="377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GB" sz="1800" dirty="0"/>
              <a:t>Mental ill health is extremely prevalent in pupils with SEND.</a:t>
            </a:r>
            <a:endParaRPr dirty="0"/>
          </a:p>
          <a:p>
            <a:pPr marL="0" lvl="0" indent="0" algn="l" rtl="0">
              <a:lnSpc>
                <a:spcPct val="115000"/>
              </a:lnSpc>
              <a:spcBef>
                <a:spcPts val="1000"/>
              </a:spcBef>
              <a:spcAft>
                <a:spcPts val="0"/>
              </a:spcAft>
              <a:buClr>
                <a:schemeClr val="dk1"/>
              </a:buClr>
              <a:buSzPts val="1100"/>
              <a:buFont typeface="Arial"/>
              <a:buNone/>
            </a:pPr>
            <a:r>
              <a:rPr lang="en-GB" sz="1800" dirty="0"/>
              <a:t>70% of children with autism will develop a mental health issue at some point.</a:t>
            </a:r>
            <a:r>
              <a:rPr lang="en-GB" sz="1800" baseline="30000" dirty="0"/>
              <a:t>1</a:t>
            </a:r>
            <a:endParaRPr baseline="30000" dirty="0"/>
          </a:p>
          <a:p>
            <a:pPr marL="0" lvl="0" indent="0" algn="l" rtl="0">
              <a:lnSpc>
                <a:spcPct val="115000"/>
              </a:lnSpc>
              <a:spcBef>
                <a:spcPts val="1000"/>
              </a:spcBef>
              <a:spcAft>
                <a:spcPts val="0"/>
              </a:spcAft>
              <a:buClr>
                <a:schemeClr val="dk1"/>
              </a:buClr>
              <a:buSzPts val="1100"/>
              <a:buFont typeface="Arial"/>
              <a:buNone/>
            </a:pPr>
            <a:r>
              <a:rPr lang="en-GB" sz="1800" dirty="0"/>
              <a:t>Approximately 15% of children are identified with SEND</a:t>
            </a:r>
            <a:r>
              <a:rPr lang="en-GB" sz="1800" baseline="30000" dirty="0"/>
              <a:t>2</a:t>
            </a:r>
            <a:r>
              <a:rPr lang="en-GB" sz="1800" dirty="0"/>
              <a:t>, but children with SEND are three times more likely to have mental health problems</a:t>
            </a:r>
            <a:r>
              <a:rPr lang="en-GB" sz="1800" baseline="30000" dirty="0"/>
              <a:t>3</a:t>
            </a:r>
            <a:r>
              <a:rPr lang="en-GB" sz="1800" dirty="0"/>
              <a:t>.</a:t>
            </a:r>
            <a:endParaRPr sz="1800" dirty="0"/>
          </a:p>
          <a:p>
            <a:pPr marL="0" lvl="0" indent="0" algn="l" rtl="0">
              <a:lnSpc>
                <a:spcPct val="115000"/>
              </a:lnSpc>
              <a:spcBef>
                <a:spcPts val="1000"/>
              </a:spcBef>
              <a:spcAft>
                <a:spcPts val="0"/>
              </a:spcAft>
              <a:buClr>
                <a:schemeClr val="dk1"/>
              </a:buClr>
              <a:buSzPts val="1100"/>
              <a:buFont typeface="Arial"/>
              <a:buNone/>
            </a:pPr>
            <a:r>
              <a:rPr lang="en-GB" sz="1800" dirty="0"/>
              <a:t>A major barrier to diagnosing mental health problems in people with a learning disability is that symptoms shown might be seen as behaviour related to their learning disability instead of a mental health problem.</a:t>
            </a:r>
            <a:endParaRPr sz="1800" dirty="0"/>
          </a:p>
          <a:p>
            <a:pPr marL="0" lvl="0" indent="0" algn="l" rtl="0">
              <a:lnSpc>
                <a:spcPct val="115000"/>
              </a:lnSpc>
              <a:spcBef>
                <a:spcPts val="1000"/>
              </a:spcBef>
              <a:spcAft>
                <a:spcPts val="0"/>
              </a:spcAft>
              <a:buClr>
                <a:schemeClr val="dk1"/>
              </a:buClr>
              <a:buSzPts val="1100"/>
              <a:buFont typeface="Arial"/>
              <a:buNone/>
            </a:pPr>
            <a:endParaRPr sz="1800" dirty="0"/>
          </a:p>
        </p:txBody>
      </p:sp>
      <p:sp>
        <p:nvSpPr>
          <p:cNvPr id="421" name="Google Shape;421;p47"/>
          <p:cNvSpPr txBox="1"/>
          <p:nvPr/>
        </p:nvSpPr>
        <p:spPr>
          <a:xfrm>
            <a:off x="270000" y="4287775"/>
            <a:ext cx="7522200" cy="523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GB" sz="1400" b="0" i="0" u="none" strike="noStrike" cap="none" dirty="0">
                <a:solidFill>
                  <a:srgbClr val="000000"/>
                </a:solidFill>
                <a:latin typeface="Arial"/>
                <a:ea typeface="Arial"/>
                <a:cs typeface="Arial"/>
                <a:sym typeface="Arial"/>
              </a:rPr>
              <a:t>1. </a:t>
            </a:r>
            <a:r>
              <a:rPr lang="en-GB" sz="1400" b="0" i="0" u="sng" strike="noStrike" cap="none" dirty="0">
                <a:solidFill>
                  <a:srgbClr val="0000FF"/>
                </a:solidFill>
                <a:latin typeface="Arial"/>
                <a:ea typeface="Arial"/>
                <a:cs typeface="Arial"/>
                <a:sym typeface="Arial"/>
                <a:hlinkClick r:id="rId3">
                  <a:extLst>
                    <a:ext uri="{A12FA001-AC4F-418D-AE19-62706E023703}">
                      <ahyp:hlinkClr xmlns:ahyp="http://schemas.microsoft.com/office/drawing/2018/hyperlinkcolor" val="tx"/>
                    </a:ext>
                  </a:extLst>
                </a:hlinkClick>
              </a:rPr>
              <a:t>Children and young people with learning disabilities - understanding their mental health</a:t>
            </a:r>
            <a:endParaRPr sz="1400" b="0" i="0" u="none" strike="noStrike" cap="none" dirty="0">
              <a:solidFill>
                <a:srgbClr val="0000FF"/>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en-GB" sz="1400" b="0" i="0" u="none" strike="noStrike" cap="none" dirty="0">
                <a:solidFill>
                  <a:srgbClr val="000000"/>
                </a:solidFill>
                <a:latin typeface="Arial"/>
                <a:ea typeface="Arial"/>
                <a:cs typeface="Arial"/>
                <a:sym typeface="Arial"/>
              </a:rPr>
              <a:t>2. </a:t>
            </a:r>
            <a:r>
              <a:rPr lang="en-GB" sz="1400" b="0" i="0" u="sng" strike="noStrike" cap="none" dirty="0">
                <a:solidFill>
                  <a:srgbClr val="0000FF"/>
                </a:solidFill>
                <a:latin typeface="Arial"/>
                <a:ea typeface="Arial"/>
                <a:cs typeface="Arial"/>
                <a:sym typeface="Arial"/>
                <a:hlinkClick r:id="rId4">
                  <a:extLst>
                    <a:ext uri="{A12FA001-AC4F-418D-AE19-62706E023703}">
                      <ahyp:hlinkClr xmlns:ahyp="http://schemas.microsoft.com/office/drawing/2018/hyperlinkcolor" val="tx"/>
                    </a:ext>
                  </a:extLst>
                </a:hlinkClick>
              </a:rPr>
              <a:t>Special educational needs in England</a:t>
            </a:r>
            <a:r>
              <a:rPr lang="en-GB" sz="1400" b="0" i="0" u="none" strike="noStrike" cap="none" dirty="0">
                <a:solidFill>
                  <a:srgbClr val="0000FF"/>
                </a:solidFill>
                <a:latin typeface="Arial"/>
                <a:ea typeface="Arial"/>
                <a:cs typeface="Arial"/>
                <a:sym typeface="Arial"/>
              </a:rPr>
              <a:t> </a:t>
            </a:r>
            <a:endParaRPr sz="1400" b="0" i="0" u="none" strike="noStrike" cap="none" dirty="0">
              <a:solidFill>
                <a:srgbClr val="0000FF"/>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en-GB" sz="1400" b="0" i="0" u="none" strike="noStrike" cap="none" dirty="0">
                <a:solidFill>
                  <a:srgbClr val="000000"/>
                </a:solidFill>
                <a:latin typeface="Arial"/>
                <a:ea typeface="Arial"/>
                <a:cs typeface="Arial"/>
                <a:sym typeface="Arial"/>
              </a:rPr>
              <a:t>3. </a:t>
            </a:r>
            <a:r>
              <a:rPr lang="en-GB" sz="1400" b="0" i="0" u="sng" strike="noStrike" cap="none" dirty="0">
                <a:solidFill>
                  <a:srgbClr val="0000FF"/>
                </a:solidFill>
                <a:latin typeface="Arial"/>
                <a:ea typeface="Arial"/>
                <a:cs typeface="Arial"/>
                <a:sym typeface="Arial"/>
                <a:hlinkClick r:id="rId5">
                  <a:extLst>
                    <a:ext uri="{A12FA001-AC4F-418D-AE19-62706E023703}">
                      <ahyp:hlinkClr xmlns:ahyp="http://schemas.microsoft.com/office/drawing/2018/hyperlinkcolor" val="tx"/>
                    </a:ext>
                  </a:extLst>
                </a:hlinkClick>
              </a:rPr>
              <a:t>Learning disability statistics: mental health problems</a:t>
            </a:r>
            <a:endParaRPr sz="1400" b="0" i="0" u="none" strike="noStrike" cap="none" dirty="0">
              <a:solidFill>
                <a:srgbClr val="0000FF"/>
              </a:solidFill>
              <a:latin typeface="Arial"/>
              <a:ea typeface="Arial"/>
              <a:cs typeface="Arial"/>
              <a:sym typeface="Arial"/>
            </a:endParaRPr>
          </a:p>
        </p:txBody>
      </p:sp>
      <p:sp>
        <p:nvSpPr>
          <p:cNvPr id="420" name="Google Shape;420;p47"/>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marR="0" lvl="0" indent="0" algn="r" rtl="0">
              <a:lnSpc>
                <a:spcPct val="100000"/>
              </a:lnSpc>
              <a:spcBef>
                <a:spcPts val="0"/>
              </a:spcBef>
              <a:spcAft>
                <a:spcPts val="0"/>
              </a:spcAft>
              <a:buClr>
                <a:srgbClr val="000000"/>
              </a:buClr>
              <a:buSzPts val="1000"/>
              <a:buFont typeface="Arial"/>
              <a:buNone/>
            </a:pPr>
            <a:fld id="{00000000-1234-1234-1234-123412341234}" type="slidenum">
              <a:rPr lang="en-GB" sz="1000" b="0" i="0" u="none" strike="noStrike" cap="none">
                <a:solidFill>
                  <a:srgbClr val="595959"/>
                </a:solidFill>
                <a:latin typeface="Arial"/>
                <a:ea typeface="Arial"/>
                <a:cs typeface="Arial"/>
                <a:sym typeface="Arial"/>
              </a:rPr>
              <a:t>53</a:t>
            </a:fld>
            <a:endParaRPr sz="1000" b="0" i="0" u="none" strike="noStrike" cap="none" dirty="0">
              <a:solidFill>
                <a:srgbClr val="595959"/>
              </a:solidFill>
              <a:latin typeface="Arial"/>
              <a:ea typeface="Arial"/>
              <a:cs typeface="Arial"/>
              <a:sym typeface="Arial"/>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Shape 425"/>
        <p:cNvGrpSpPr/>
        <p:nvPr/>
      </p:nvGrpSpPr>
      <p:grpSpPr>
        <a:xfrm>
          <a:off x="0" y="0"/>
          <a:ext cx="0" cy="0"/>
          <a:chOff x="0" y="0"/>
          <a:chExt cx="0" cy="0"/>
        </a:xfrm>
      </p:grpSpPr>
      <p:sp>
        <p:nvSpPr>
          <p:cNvPr id="426" name="Google Shape;426;gb740e0de26_0_25"/>
          <p:cNvSpPr txBox="1">
            <a:spLocks noGrp="1"/>
          </p:cNvSpPr>
          <p:nvPr>
            <p:ph type="title"/>
          </p:nvPr>
        </p:nvSpPr>
        <p:spPr>
          <a:xfrm>
            <a:off x="270000" y="216425"/>
            <a:ext cx="86868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sz="2400" dirty="0"/>
              <a:t>Prevalence of mental health issues in pupils with SEND (2) </a:t>
            </a:r>
            <a:endParaRPr dirty="0"/>
          </a:p>
        </p:txBody>
      </p:sp>
      <p:sp>
        <p:nvSpPr>
          <p:cNvPr id="427" name="Google Shape;427;gb740e0de26_0_25"/>
          <p:cNvSpPr txBox="1">
            <a:spLocks noGrp="1"/>
          </p:cNvSpPr>
          <p:nvPr>
            <p:ph type="body" idx="1"/>
          </p:nvPr>
        </p:nvSpPr>
        <p:spPr>
          <a:xfrm>
            <a:off x="270000" y="914400"/>
            <a:ext cx="8384400" cy="377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Clr>
                <a:schemeClr val="dk1"/>
              </a:buClr>
              <a:buSzPts val="1100"/>
              <a:buFont typeface="Arial"/>
              <a:buNone/>
            </a:pPr>
            <a:r>
              <a:rPr lang="en-GB" sz="1800" dirty="0"/>
              <a:t>Some studies suggest the rate of mental health problems in people with a learning disability is double that of the general population (Cooper, 2007; Emerson &amp; Hatton, 2007; NICE, 2016).</a:t>
            </a:r>
            <a:endParaRPr sz="1800" dirty="0"/>
          </a:p>
          <a:p>
            <a:pPr marL="0" lvl="0" indent="0" algn="l" rtl="0">
              <a:lnSpc>
                <a:spcPct val="115000"/>
              </a:lnSpc>
              <a:spcBef>
                <a:spcPts val="1000"/>
              </a:spcBef>
              <a:spcAft>
                <a:spcPts val="0"/>
              </a:spcAft>
              <a:buClr>
                <a:schemeClr val="dk1"/>
              </a:buClr>
              <a:buSzPts val="1100"/>
              <a:buFont typeface="Arial"/>
              <a:buNone/>
            </a:pPr>
            <a:endParaRPr sz="1800" dirty="0"/>
          </a:p>
        </p:txBody>
      </p:sp>
      <p:sp>
        <p:nvSpPr>
          <p:cNvPr id="428" name="Google Shape;428;gb740e0de26_0_25"/>
          <p:cNvSpPr txBox="1">
            <a:spLocks noGrp="1"/>
          </p:cNvSpPr>
          <p:nvPr>
            <p:ph type="sldNum" idx="12"/>
          </p:nvPr>
        </p:nvSpPr>
        <p:spPr>
          <a:xfrm>
            <a:off x="8595300" y="4730275"/>
            <a:ext cx="548700" cy="393600"/>
          </a:xfrm>
          <a:prstGeom prst="rect">
            <a:avLst/>
          </a:prstGeom>
          <a:noFill/>
          <a:ln>
            <a:noFill/>
          </a:ln>
        </p:spPr>
        <p:txBody>
          <a:bodyPr spcFirstLastPara="1" wrap="square" lIns="91425" tIns="91425" rIns="91425" bIns="91425" anchor="ctr" anchorCtr="0">
            <a:noAutofit/>
          </a:bodyPr>
          <a:lstStyle/>
          <a:p>
            <a:pPr marL="0" marR="0" lvl="0" indent="0" algn="r" rtl="0">
              <a:lnSpc>
                <a:spcPct val="100000"/>
              </a:lnSpc>
              <a:spcBef>
                <a:spcPts val="0"/>
              </a:spcBef>
              <a:spcAft>
                <a:spcPts val="0"/>
              </a:spcAft>
              <a:buClr>
                <a:srgbClr val="000000"/>
              </a:buClr>
              <a:buSzPts val="1000"/>
              <a:buFont typeface="Arial"/>
              <a:buNone/>
            </a:pPr>
            <a:fld id="{00000000-1234-1234-1234-123412341234}" type="slidenum">
              <a:rPr lang="en-GB" sz="1000" b="0" i="0" u="none" strike="noStrike" cap="none">
                <a:solidFill>
                  <a:srgbClr val="595959"/>
                </a:solidFill>
                <a:latin typeface="Arial"/>
                <a:ea typeface="Arial"/>
                <a:cs typeface="Arial"/>
                <a:sym typeface="Arial"/>
              </a:rPr>
              <a:t>54</a:t>
            </a:fld>
            <a:endParaRPr sz="1000" b="0" i="0" u="none" strike="noStrike" cap="none" dirty="0">
              <a:solidFill>
                <a:srgbClr val="595959"/>
              </a:solidFill>
              <a:latin typeface="Arial"/>
              <a:ea typeface="Arial"/>
              <a:cs typeface="Arial"/>
              <a:sym typeface="Arial"/>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Shape 432"/>
        <p:cNvGrpSpPr/>
        <p:nvPr/>
      </p:nvGrpSpPr>
      <p:grpSpPr>
        <a:xfrm>
          <a:off x="0" y="0"/>
          <a:ext cx="0" cy="0"/>
          <a:chOff x="0" y="0"/>
          <a:chExt cx="0" cy="0"/>
        </a:xfrm>
      </p:grpSpPr>
      <p:sp>
        <p:nvSpPr>
          <p:cNvPr id="433" name="Google Shape;433;p45"/>
          <p:cNvSpPr txBox="1">
            <a:spLocks noGrp="1"/>
          </p:cNvSpPr>
          <p:nvPr>
            <p:ph type="title"/>
          </p:nvPr>
        </p:nvSpPr>
        <p:spPr>
          <a:xfrm>
            <a:off x="270000" y="216425"/>
            <a:ext cx="86868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Emotional support</a:t>
            </a:r>
            <a:endParaRPr dirty="0"/>
          </a:p>
        </p:txBody>
      </p:sp>
      <p:sp>
        <p:nvSpPr>
          <p:cNvPr id="434" name="Google Shape;434;p45"/>
          <p:cNvSpPr txBox="1">
            <a:spLocks noGrp="1"/>
          </p:cNvSpPr>
          <p:nvPr>
            <p:ph type="body" idx="1"/>
          </p:nvPr>
        </p:nvSpPr>
        <p:spPr>
          <a:xfrm>
            <a:off x="270000" y="914400"/>
            <a:ext cx="8384400" cy="377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GB" sz="1800" dirty="0"/>
              <a:t>Relationships (as covered in these materials) are key to mental health. </a:t>
            </a:r>
            <a:endParaRPr dirty="0"/>
          </a:p>
          <a:p>
            <a:pPr marL="0" lvl="0" indent="0" algn="l" rtl="0">
              <a:lnSpc>
                <a:spcPct val="115000"/>
              </a:lnSpc>
              <a:spcBef>
                <a:spcPts val="1000"/>
              </a:spcBef>
              <a:spcAft>
                <a:spcPts val="0"/>
              </a:spcAft>
              <a:buClr>
                <a:schemeClr val="dk1"/>
              </a:buClr>
              <a:buSzPts val="1100"/>
              <a:buFont typeface="Arial"/>
              <a:buNone/>
            </a:pPr>
            <a:r>
              <a:rPr lang="en-GB" sz="1800" dirty="0"/>
              <a:t>Developing a sensitive teaching style will be key to ensuring all pupils feel safe and supported in lessons and able to engage with the key messages. </a:t>
            </a:r>
            <a:endParaRPr dirty="0"/>
          </a:p>
          <a:p>
            <a:pPr marL="0" lvl="0" indent="0" algn="l" rtl="0">
              <a:lnSpc>
                <a:spcPct val="115000"/>
              </a:lnSpc>
              <a:spcBef>
                <a:spcPts val="1000"/>
              </a:spcBef>
              <a:spcAft>
                <a:spcPts val="0"/>
              </a:spcAft>
              <a:buClr>
                <a:schemeClr val="dk1"/>
              </a:buClr>
              <a:buSzPts val="1100"/>
              <a:buFont typeface="Arial"/>
              <a:buNone/>
            </a:pPr>
            <a:r>
              <a:rPr lang="en-GB" sz="1800" dirty="0"/>
              <a:t>Consideration needs to be taken for those who will be emotionally dysregulated by the information shared. Such pupils should be offered timeout cards to support them to emotionally regulate and attend to their learning. Use zones of regulation or similar approaches to encourage those pupils to articulate how they may be feeling and to take appropriate steps to support them to remain in the lesson.</a:t>
            </a:r>
            <a:endParaRPr dirty="0"/>
          </a:p>
          <a:p>
            <a:pPr marL="0" lvl="0" indent="0" algn="l" rtl="0">
              <a:lnSpc>
                <a:spcPct val="115000"/>
              </a:lnSpc>
              <a:spcBef>
                <a:spcPts val="1000"/>
              </a:spcBef>
              <a:spcAft>
                <a:spcPts val="0"/>
              </a:spcAft>
              <a:buClr>
                <a:schemeClr val="dk1"/>
              </a:buClr>
              <a:buSzPts val="1100"/>
              <a:buFont typeface="Arial"/>
              <a:buNone/>
            </a:pPr>
            <a:r>
              <a:rPr lang="en-GB" sz="1800" dirty="0"/>
              <a:t>Pupils with autistic spectrum condition (ASC) may need to be explicitly taught to recognise emotions in themselves and other people.</a:t>
            </a:r>
            <a:endParaRPr dirty="0"/>
          </a:p>
        </p:txBody>
      </p:sp>
      <p:sp>
        <p:nvSpPr>
          <p:cNvPr id="435" name="Google Shape;435;p45"/>
          <p:cNvSpPr txBox="1">
            <a:spLocks noGrp="1"/>
          </p:cNvSpPr>
          <p:nvPr>
            <p:ph type="sldNum" idx="12"/>
          </p:nvPr>
        </p:nvSpPr>
        <p:spPr>
          <a:xfrm>
            <a:off x="8595300" y="4730275"/>
            <a:ext cx="548700" cy="393600"/>
          </a:xfrm>
          <a:prstGeom prst="rect">
            <a:avLst/>
          </a:prstGeom>
          <a:noFill/>
          <a:ln>
            <a:noFill/>
          </a:ln>
        </p:spPr>
        <p:txBody>
          <a:bodyPr spcFirstLastPara="1" wrap="square" lIns="91425" tIns="91425" rIns="91425" bIns="91425" anchor="ctr" anchorCtr="0">
            <a:noAutofit/>
          </a:bodyPr>
          <a:lstStyle/>
          <a:p>
            <a:pPr marL="0" marR="0" lvl="0" indent="0" algn="r" rtl="0">
              <a:lnSpc>
                <a:spcPct val="100000"/>
              </a:lnSpc>
              <a:spcBef>
                <a:spcPts val="0"/>
              </a:spcBef>
              <a:spcAft>
                <a:spcPts val="0"/>
              </a:spcAft>
              <a:buClr>
                <a:srgbClr val="000000"/>
              </a:buClr>
              <a:buSzPts val="1000"/>
              <a:buFont typeface="Arial"/>
              <a:buNone/>
            </a:pPr>
            <a:fld id="{00000000-1234-1234-1234-123412341234}" type="slidenum">
              <a:rPr lang="en-GB" sz="1000" b="0" i="0" u="none" strike="noStrike" cap="none">
                <a:solidFill>
                  <a:srgbClr val="595959"/>
                </a:solidFill>
                <a:latin typeface="Arial"/>
                <a:ea typeface="Arial"/>
                <a:cs typeface="Arial"/>
                <a:sym typeface="Arial"/>
              </a:rPr>
              <a:t>55</a:t>
            </a:fld>
            <a:endParaRPr sz="1000" b="0" i="0" u="none" strike="noStrike" cap="none" dirty="0">
              <a:solidFill>
                <a:srgbClr val="595959"/>
              </a:solidFill>
              <a:latin typeface="Arial"/>
              <a:ea typeface="Arial"/>
              <a:cs typeface="Arial"/>
              <a:sym typeface="Arial"/>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Shape 439"/>
        <p:cNvGrpSpPr/>
        <p:nvPr/>
      </p:nvGrpSpPr>
      <p:grpSpPr>
        <a:xfrm>
          <a:off x="0" y="0"/>
          <a:ext cx="0" cy="0"/>
          <a:chOff x="0" y="0"/>
          <a:chExt cx="0" cy="0"/>
        </a:xfrm>
      </p:grpSpPr>
      <p:sp>
        <p:nvSpPr>
          <p:cNvPr id="440" name="Google Shape;440;p46"/>
          <p:cNvSpPr txBox="1">
            <a:spLocks noGrp="1"/>
          </p:cNvSpPr>
          <p:nvPr>
            <p:ph type="title"/>
          </p:nvPr>
        </p:nvSpPr>
        <p:spPr>
          <a:xfrm>
            <a:off x="270000" y="216425"/>
            <a:ext cx="86868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Being aware of one’s own mental wellbeing</a:t>
            </a:r>
            <a:endParaRPr dirty="0"/>
          </a:p>
        </p:txBody>
      </p:sp>
      <p:sp>
        <p:nvSpPr>
          <p:cNvPr id="441" name="Google Shape;441;p46"/>
          <p:cNvSpPr txBox="1">
            <a:spLocks noGrp="1"/>
          </p:cNvSpPr>
          <p:nvPr>
            <p:ph type="body" idx="1"/>
          </p:nvPr>
        </p:nvSpPr>
        <p:spPr>
          <a:xfrm>
            <a:off x="270000" y="914400"/>
            <a:ext cx="8384400" cy="377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Clr>
                <a:schemeClr val="dk1"/>
              </a:buClr>
              <a:buSzPts val="1100"/>
              <a:buFont typeface="Arial"/>
              <a:buNone/>
            </a:pPr>
            <a:r>
              <a:rPr lang="en-GB" sz="1800" dirty="0"/>
              <a:t>The best kind of teaching can enable young people to become aware of mental wellbeing as a thing which can be described and monitored.</a:t>
            </a:r>
            <a:endParaRPr dirty="0"/>
          </a:p>
          <a:p>
            <a:pPr marL="0" lvl="0" indent="0" algn="l" rtl="0">
              <a:lnSpc>
                <a:spcPct val="115000"/>
              </a:lnSpc>
              <a:spcBef>
                <a:spcPts val="1000"/>
              </a:spcBef>
              <a:spcAft>
                <a:spcPts val="0"/>
              </a:spcAft>
              <a:buClr>
                <a:schemeClr val="dk1"/>
              </a:buClr>
              <a:buSzPts val="1100"/>
              <a:buFont typeface="Arial"/>
              <a:buNone/>
            </a:pPr>
            <a:r>
              <a:rPr lang="en-GB" sz="1800" dirty="0"/>
              <a:t>This helps pupils to know what is normal for them, and to recognise when they might need help.</a:t>
            </a:r>
            <a:endParaRPr dirty="0"/>
          </a:p>
          <a:p>
            <a:pPr marL="0" lvl="0" indent="0" algn="l" rtl="0">
              <a:lnSpc>
                <a:spcPct val="115000"/>
              </a:lnSpc>
              <a:spcBef>
                <a:spcPts val="1000"/>
              </a:spcBef>
              <a:spcAft>
                <a:spcPts val="0"/>
              </a:spcAft>
              <a:buClr>
                <a:schemeClr val="dk1"/>
              </a:buClr>
              <a:buSzPts val="1100"/>
              <a:buFont typeface="Arial"/>
              <a:buNone/>
            </a:pPr>
            <a:r>
              <a:rPr lang="en-GB" sz="1800" dirty="0"/>
              <a:t>There are a variety of approaches that can help to develop and support emotional literacy and that can be taught alongside mental wellbeing. </a:t>
            </a:r>
            <a:endParaRPr sz="1800" dirty="0"/>
          </a:p>
          <a:p>
            <a:pPr marL="0" lvl="0" indent="0" algn="l" rtl="0">
              <a:lnSpc>
                <a:spcPct val="115000"/>
              </a:lnSpc>
              <a:spcBef>
                <a:spcPts val="1000"/>
              </a:spcBef>
              <a:spcAft>
                <a:spcPts val="0"/>
              </a:spcAft>
              <a:buClr>
                <a:schemeClr val="dk1"/>
              </a:buClr>
              <a:buSzPts val="1100"/>
              <a:buFont typeface="Arial"/>
              <a:buNone/>
            </a:pPr>
            <a:r>
              <a:rPr lang="en-GB" sz="1800" dirty="0"/>
              <a:t>Support pupils to come up with their own personalised mental health wellbeing first aid kit. This is a box of physical items and/or strategies to help them to calm and regulate. This is particularly important for pupils with social, emotional and mental health needs who may outwardly display challenging behaviour.</a:t>
            </a:r>
            <a:endParaRPr dirty="0"/>
          </a:p>
        </p:txBody>
      </p:sp>
      <p:sp>
        <p:nvSpPr>
          <p:cNvPr id="442" name="Google Shape;442;p46"/>
          <p:cNvSpPr txBox="1">
            <a:spLocks noGrp="1"/>
          </p:cNvSpPr>
          <p:nvPr>
            <p:ph type="sldNum" idx="12"/>
          </p:nvPr>
        </p:nvSpPr>
        <p:spPr>
          <a:xfrm>
            <a:off x="8595300" y="4730275"/>
            <a:ext cx="548700" cy="393600"/>
          </a:xfrm>
          <a:prstGeom prst="rect">
            <a:avLst/>
          </a:prstGeom>
          <a:noFill/>
          <a:ln>
            <a:noFill/>
          </a:ln>
        </p:spPr>
        <p:txBody>
          <a:bodyPr spcFirstLastPara="1" wrap="square" lIns="91425" tIns="91425" rIns="91425" bIns="91425" anchor="ctr" anchorCtr="0">
            <a:noAutofit/>
          </a:bodyPr>
          <a:lstStyle/>
          <a:p>
            <a:pPr marL="0" marR="0" lvl="0" indent="0" algn="r" rtl="0">
              <a:lnSpc>
                <a:spcPct val="100000"/>
              </a:lnSpc>
              <a:spcBef>
                <a:spcPts val="0"/>
              </a:spcBef>
              <a:spcAft>
                <a:spcPts val="0"/>
              </a:spcAft>
              <a:buClr>
                <a:srgbClr val="000000"/>
              </a:buClr>
              <a:buSzPts val="1000"/>
              <a:buFont typeface="Arial"/>
              <a:buNone/>
            </a:pPr>
            <a:fld id="{00000000-1234-1234-1234-123412341234}" type="slidenum">
              <a:rPr lang="en-GB" sz="1000" b="0" i="0" u="none" strike="noStrike" cap="none">
                <a:solidFill>
                  <a:srgbClr val="595959"/>
                </a:solidFill>
                <a:latin typeface="Arial"/>
                <a:ea typeface="Arial"/>
                <a:cs typeface="Arial"/>
                <a:sym typeface="Arial"/>
              </a:rPr>
              <a:t>56</a:t>
            </a:fld>
            <a:endParaRPr sz="1000" b="0" i="0" u="none" strike="noStrike" cap="none" dirty="0">
              <a:solidFill>
                <a:srgbClr val="595959"/>
              </a:solidFill>
              <a:latin typeface="Arial"/>
              <a:ea typeface="Arial"/>
              <a:cs typeface="Arial"/>
              <a:sym typeface="Arial"/>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Shape 446"/>
        <p:cNvGrpSpPr/>
        <p:nvPr/>
      </p:nvGrpSpPr>
      <p:grpSpPr>
        <a:xfrm>
          <a:off x="0" y="0"/>
          <a:ext cx="0" cy="0"/>
          <a:chOff x="0" y="0"/>
          <a:chExt cx="0" cy="0"/>
        </a:xfrm>
      </p:grpSpPr>
      <p:sp>
        <p:nvSpPr>
          <p:cNvPr id="447" name="Google Shape;447;p48"/>
          <p:cNvSpPr txBox="1">
            <a:spLocks noGrp="1"/>
          </p:cNvSpPr>
          <p:nvPr>
            <p:ph type="title"/>
          </p:nvPr>
        </p:nvSpPr>
        <p:spPr>
          <a:xfrm>
            <a:off x="641550" y="2150850"/>
            <a:ext cx="7860900" cy="8418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3600"/>
              <a:buNone/>
            </a:pPr>
            <a:r>
              <a:rPr lang="en-GB" dirty="0">
                <a:solidFill>
                  <a:srgbClr val="FFFFFF"/>
                </a:solidFill>
              </a:rPr>
              <a:t>Sensory and/or physical needs</a:t>
            </a:r>
            <a:endParaRPr dirty="0">
              <a:solidFill>
                <a:srgbClr val="FFFFFF"/>
              </a:solidFill>
            </a:endParaRPr>
          </a:p>
        </p:txBody>
      </p:sp>
      <p:sp>
        <p:nvSpPr>
          <p:cNvPr id="448" name="Google Shape;448;p48"/>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57</a:t>
            </a:fld>
            <a:endParaRPr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Shape 452"/>
        <p:cNvGrpSpPr/>
        <p:nvPr/>
      </p:nvGrpSpPr>
      <p:grpSpPr>
        <a:xfrm>
          <a:off x="0" y="0"/>
          <a:ext cx="0" cy="0"/>
          <a:chOff x="0" y="0"/>
          <a:chExt cx="0" cy="0"/>
        </a:xfrm>
      </p:grpSpPr>
      <p:sp>
        <p:nvSpPr>
          <p:cNvPr id="453" name="Google Shape;453;p49"/>
          <p:cNvSpPr txBox="1">
            <a:spLocks noGrp="1"/>
          </p:cNvSpPr>
          <p:nvPr>
            <p:ph type="title"/>
          </p:nvPr>
        </p:nvSpPr>
        <p:spPr>
          <a:xfrm>
            <a:off x="270000" y="216425"/>
            <a:ext cx="86868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Definition - sensory and/or physical needs (1)</a:t>
            </a:r>
            <a:endParaRPr dirty="0"/>
          </a:p>
        </p:txBody>
      </p:sp>
      <p:sp>
        <p:nvSpPr>
          <p:cNvPr id="455" name="Google Shape;455;p49"/>
          <p:cNvSpPr txBox="1"/>
          <p:nvPr/>
        </p:nvSpPr>
        <p:spPr>
          <a:xfrm>
            <a:off x="270000" y="900000"/>
            <a:ext cx="8384400" cy="3239921"/>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marR="0" lvl="0" indent="0" algn="l" rtl="0">
              <a:lnSpc>
                <a:spcPct val="125000"/>
              </a:lnSpc>
              <a:spcBef>
                <a:spcPts val="0"/>
              </a:spcBef>
              <a:spcAft>
                <a:spcPts val="0"/>
              </a:spcAft>
              <a:buClr>
                <a:schemeClr val="dk2"/>
              </a:buClr>
              <a:buSzPts val="1400"/>
              <a:buFont typeface="Arial"/>
              <a:buNone/>
            </a:pPr>
            <a:r>
              <a:rPr lang="en-GB" sz="1600" b="1" i="0" u="none" strike="noStrike" cap="none" dirty="0">
                <a:solidFill>
                  <a:schemeClr val="tx1"/>
                </a:solidFill>
                <a:latin typeface="Arial"/>
                <a:ea typeface="Arial"/>
                <a:cs typeface="Arial"/>
                <a:sym typeface="Arial"/>
              </a:rPr>
              <a:t>CODE OF PRACTICE</a:t>
            </a:r>
            <a:br>
              <a:rPr lang="en-GB" sz="1600" b="1" i="0" u="none" strike="noStrike" cap="none" dirty="0">
                <a:solidFill>
                  <a:schemeClr val="tx1"/>
                </a:solidFill>
                <a:latin typeface="Arial"/>
                <a:ea typeface="Arial"/>
                <a:cs typeface="Arial"/>
                <a:sym typeface="Arial"/>
              </a:rPr>
            </a:br>
            <a:r>
              <a:rPr lang="en-GB" sz="1800" b="0" i="0" u="none" strike="noStrike" cap="none" dirty="0">
                <a:solidFill>
                  <a:schemeClr val="tx1"/>
                </a:solidFill>
                <a:latin typeface="Arial"/>
                <a:ea typeface="Arial"/>
                <a:cs typeface="Arial"/>
                <a:sym typeface="Arial"/>
              </a:rPr>
              <a:t>Some children and young people require special educational provision because they have a disability which prevents or hinders them from making use of the educational facilities generally provided. These difficulties can be age related and may fluctuate over time. Many children and young people with vision impairment (VI), hearing impairment (HI) or a multi-sensory impairment (MSI) will require specialist support and/or equipment to access their learning, or habilitation support. Children and young people with an MSI have a combination of vision and hearing difficulties.</a:t>
            </a:r>
            <a:r>
              <a:rPr lang="en-GB" sz="1800" b="0" i="0" u="none" strike="noStrike" cap="none" baseline="30000" dirty="0">
                <a:solidFill>
                  <a:schemeClr val="tx1"/>
                </a:solidFill>
                <a:latin typeface="Arial"/>
                <a:ea typeface="Arial"/>
                <a:cs typeface="Arial"/>
                <a:sym typeface="Arial"/>
              </a:rPr>
              <a:t>1</a:t>
            </a:r>
            <a:endParaRPr sz="1400" b="0" i="0" u="none" strike="noStrike" cap="none" dirty="0">
              <a:solidFill>
                <a:schemeClr val="tx1"/>
              </a:solidFill>
              <a:latin typeface="Arial"/>
              <a:ea typeface="Arial"/>
              <a:cs typeface="Arial"/>
              <a:sym typeface="Arial"/>
            </a:endParaRPr>
          </a:p>
        </p:txBody>
      </p:sp>
      <p:sp>
        <p:nvSpPr>
          <p:cNvPr id="456" name="Google Shape;456;p49"/>
          <p:cNvSpPr txBox="1"/>
          <p:nvPr/>
        </p:nvSpPr>
        <p:spPr>
          <a:xfrm>
            <a:off x="259840" y="4588767"/>
            <a:ext cx="6623560" cy="30777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en-GB" sz="1400" b="0" i="0" u="none" strike="noStrike" cap="none" dirty="0">
                <a:solidFill>
                  <a:srgbClr val="000000"/>
                </a:solidFill>
                <a:latin typeface="Arial"/>
                <a:ea typeface="Arial"/>
                <a:cs typeface="Arial"/>
                <a:sym typeface="Arial"/>
              </a:rPr>
              <a:t>1. </a:t>
            </a:r>
            <a:r>
              <a:rPr lang="en-GB" sz="1400" b="0" i="0" u="sng" strike="noStrike" cap="none" dirty="0">
                <a:solidFill>
                  <a:srgbClr val="0000FF"/>
                </a:solidFill>
                <a:latin typeface="Arial"/>
                <a:ea typeface="Arial"/>
                <a:cs typeface="Arial"/>
                <a:sym typeface="Arial"/>
                <a:hlinkClick r:id="rId3">
                  <a:extLst>
                    <a:ext uri="{A12FA001-AC4F-418D-AE19-62706E023703}">
                      <ahyp:hlinkClr xmlns:ahyp="http://schemas.microsoft.com/office/drawing/2018/hyperlinkcolor" val="tx"/>
                    </a:ext>
                  </a:extLst>
                </a:hlinkClick>
              </a:rPr>
              <a:t>Special educational needs and disability code of practice: 0 to 25 years</a:t>
            </a:r>
            <a:r>
              <a:rPr lang="en-GB" sz="1400" b="0" i="0" u="none" strike="noStrike" cap="none" dirty="0">
                <a:solidFill>
                  <a:srgbClr val="000000"/>
                </a:solidFill>
                <a:latin typeface="Arial"/>
                <a:ea typeface="Arial"/>
                <a:cs typeface="Arial"/>
                <a:sym typeface="Arial"/>
              </a:rPr>
              <a:t>, p98</a:t>
            </a:r>
            <a:endParaRPr sz="1400" b="0" i="0" u="none" strike="noStrike" cap="none" dirty="0">
              <a:solidFill>
                <a:srgbClr val="000000"/>
              </a:solidFill>
              <a:latin typeface="Arial"/>
              <a:ea typeface="Arial"/>
              <a:cs typeface="Arial"/>
              <a:sym typeface="Arial"/>
            </a:endParaRPr>
          </a:p>
        </p:txBody>
      </p:sp>
      <p:sp>
        <p:nvSpPr>
          <p:cNvPr id="454" name="Google Shape;454;p49"/>
          <p:cNvSpPr txBox="1">
            <a:spLocks noGrp="1"/>
          </p:cNvSpPr>
          <p:nvPr>
            <p:ph type="sldNum" idx="12"/>
          </p:nvPr>
        </p:nvSpPr>
        <p:spPr>
          <a:xfrm>
            <a:off x="8595300" y="4742655"/>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58</a:t>
            </a:fld>
            <a:endParaRPr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Shape 460"/>
        <p:cNvGrpSpPr/>
        <p:nvPr/>
      </p:nvGrpSpPr>
      <p:grpSpPr>
        <a:xfrm>
          <a:off x="0" y="0"/>
          <a:ext cx="0" cy="0"/>
          <a:chOff x="0" y="0"/>
          <a:chExt cx="0" cy="0"/>
        </a:xfrm>
      </p:grpSpPr>
      <p:sp>
        <p:nvSpPr>
          <p:cNvPr id="461" name="Google Shape;461;p50"/>
          <p:cNvSpPr txBox="1">
            <a:spLocks noGrp="1"/>
          </p:cNvSpPr>
          <p:nvPr>
            <p:ph type="title"/>
          </p:nvPr>
        </p:nvSpPr>
        <p:spPr>
          <a:xfrm>
            <a:off x="270000" y="216425"/>
            <a:ext cx="86868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Definition - sensory and/or physical needs (2)</a:t>
            </a:r>
            <a:endParaRPr dirty="0"/>
          </a:p>
        </p:txBody>
      </p:sp>
      <p:sp>
        <p:nvSpPr>
          <p:cNvPr id="463" name="Google Shape;463;p50"/>
          <p:cNvSpPr txBox="1"/>
          <p:nvPr/>
        </p:nvSpPr>
        <p:spPr>
          <a:xfrm>
            <a:off x="270000" y="900000"/>
            <a:ext cx="8384400" cy="1445267"/>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marR="0" lvl="0" indent="0" algn="l" rtl="0">
              <a:lnSpc>
                <a:spcPct val="125000"/>
              </a:lnSpc>
              <a:spcBef>
                <a:spcPts val="0"/>
              </a:spcBef>
              <a:spcAft>
                <a:spcPts val="0"/>
              </a:spcAft>
              <a:buClr>
                <a:schemeClr val="dk2"/>
              </a:buClr>
              <a:buSzPts val="1400"/>
              <a:buFont typeface="Arial"/>
              <a:buNone/>
            </a:pPr>
            <a:r>
              <a:rPr lang="en-GB" sz="1600" b="1" i="0" u="none" strike="noStrike" cap="none" dirty="0">
                <a:solidFill>
                  <a:schemeClr val="tx1"/>
                </a:solidFill>
                <a:latin typeface="Arial"/>
                <a:ea typeface="Arial"/>
                <a:cs typeface="Arial"/>
                <a:sym typeface="Arial"/>
              </a:rPr>
              <a:t>CODE OF PRACTICE</a:t>
            </a:r>
            <a:br>
              <a:rPr lang="en-GB" sz="1600" b="1" i="0" u="none" strike="noStrike" cap="none" dirty="0">
                <a:solidFill>
                  <a:schemeClr val="tx1"/>
                </a:solidFill>
                <a:latin typeface="Arial"/>
                <a:ea typeface="Arial"/>
                <a:cs typeface="Arial"/>
                <a:sym typeface="Arial"/>
              </a:rPr>
            </a:br>
            <a:r>
              <a:rPr lang="en-GB" sz="1800" b="0" i="0" u="none" strike="noStrike" cap="none" dirty="0">
                <a:solidFill>
                  <a:schemeClr val="tx1"/>
                </a:solidFill>
                <a:latin typeface="Arial"/>
                <a:ea typeface="Arial"/>
                <a:cs typeface="Arial"/>
                <a:sym typeface="Arial"/>
              </a:rPr>
              <a:t>Some children and young people with a physical disability (PD) require additional ongoing support and equipment to access all the opportunities available to their peers.</a:t>
            </a:r>
            <a:r>
              <a:rPr lang="en-GB" sz="1800" b="0" i="0" u="none" strike="noStrike" cap="none" baseline="30000" dirty="0">
                <a:solidFill>
                  <a:schemeClr val="tx1"/>
                </a:solidFill>
                <a:latin typeface="Arial"/>
                <a:ea typeface="Arial"/>
                <a:cs typeface="Arial"/>
                <a:sym typeface="Arial"/>
              </a:rPr>
              <a:t>1</a:t>
            </a:r>
            <a:endParaRPr sz="1400" b="0" i="0" u="none" strike="noStrike" cap="none" dirty="0">
              <a:solidFill>
                <a:schemeClr val="tx1"/>
              </a:solidFill>
              <a:latin typeface="Arial"/>
              <a:ea typeface="Arial"/>
              <a:cs typeface="Arial"/>
              <a:sym typeface="Arial"/>
            </a:endParaRPr>
          </a:p>
        </p:txBody>
      </p:sp>
      <p:sp>
        <p:nvSpPr>
          <p:cNvPr id="464" name="Google Shape;464;p50"/>
          <p:cNvSpPr txBox="1"/>
          <p:nvPr/>
        </p:nvSpPr>
        <p:spPr>
          <a:xfrm>
            <a:off x="259840" y="4588767"/>
            <a:ext cx="6623560" cy="30777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en-GB" sz="1400" b="0" i="0" u="none" strike="noStrike" cap="none" dirty="0">
                <a:solidFill>
                  <a:srgbClr val="000000"/>
                </a:solidFill>
                <a:latin typeface="Arial"/>
                <a:ea typeface="Arial"/>
                <a:cs typeface="Arial"/>
                <a:sym typeface="Arial"/>
              </a:rPr>
              <a:t>1. </a:t>
            </a:r>
            <a:r>
              <a:rPr lang="en-GB" sz="1400" b="0" i="0" u="sng" strike="noStrike" cap="none" dirty="0">
                <a:solidFill>
                  <a:srgbClr val="0000FF"/>
                </a:solidFill>
                <a:latin typeface="Arial"/>
                <a:ea typeface="Arial"/>
                <a:cs typeface="Arial"/>
                <a:sym typeface="Arial"/>
                <a:hlinkClick r:id="rId3">
                  <a:extLst>
                    <a:ext uri="{A12FA001-AC4F-418D-AE19-62706E023703}">
                      <ahyp:hlinkClr xmlns:ahyp="http://schemas.microsoft.com/office/drawing/2018/hyperlinkcolor" val="tx"/>
                    </a:ext>
                  </a:extLst>
                </a:hlinkClick>
              </a:rPr>
              <a:t>Special educational needs and disability code of practice: 0 to 25 years</a:t>
            </a:r>
            <a:r>
              <a:rPr lang="en-GB" sz="1400" b="0" i="0" u="none" strike="noStrike" cap="none" dirty="0">
                <a:solidFill>
                  <a:srgbClr val="000000"/>
                </a:solidFill>
                <a:latin typeface="Arial"/>
                <a:ea typeface="Arial"/>
                <a:cs typeface="Arial"/>
                <a:sym typeface="Arial"/>
              </a:rPr>
              <a:t>, p98</a:t>
            </a:r>
            <a:endParaRPr sz="1400" b="0" i="0" u="none" strike="noStrike" cap="none" dirty="0">
              <a:solidFill>
                <a:srgbClr val="000000"/>
              </a:solidFill>
              <a:latin typeface="Arial"/>
              <a:ea typeface="Arial"/>
              <a:cs typeface="Arial"/>
              <a:sym typeface="Arial"/>
            </a:endParaRPr>
          </a:p>
        </p:txBody>
      </p:sp>
      <p:sp>
        <p:nvSpPr>
          <p:cNvPr id="462" name="Google Shape;462;p50"/>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59</a:t>
            </a:fld>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6"/>
          <p:cNvSpPr txBox="1">
            <a:spLocks noGrp="1"/>
          </p:cNvSpPr>
          <p:nvPr>
            <p:ph type="title"/>
          </p:nvPr>
        </p:nvSpPr>
        <p:spPr>
          <a:xfrm>
            <a:off x="270000" y="216425"/>
            <a:ext cx="9006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Support at </a:t>
            </a:r>
            <a:r>
              <a:rPr lang="en-GB" dirty="0">
                <a:solidFill>
                  <a:schemeClr val="accent2"/>
                </a:solidFill>
              </a:rPr>
              <a:t>[school name] </a:t>
            </a:r>
            <a:endParaRPr dirty="0">
              <a:solidFill>
                <a:schemeClr val="accent2"/>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95" name="Google Shape;95;p6"/>
          <p:cNvSpPr txBox="1">
            <a:spLocks noGrp="1"/>
          </p:cNvSpPr>
          <p:nvPr>
            <p:ph type="body" idx="1"/>
          </p:nvPr>
        </p:nvSpPr>
        <p:spPr>
          <a:xfrm>
            <a:off x="270000" y="914400"/>
            <a:ext cx="8384400" cy="377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sz="2200" b="1" dirty="0"/>
              <a:t>Our leads </a:t>
            </a:r>
            <a:endParaRPr sz="2200" b="1" dirty="0"/>
          </a:p>
          <a:p>
            <a:pPr marL="0" lvl="0" indent="0" algn="l" rtl="0">
              <a:lnSpc>
                <a:spcPct val="115000"/>
              </a:lnSpc>
              <a:spcBef>
                <a:spcPts val="0"/>
              </a:spcBef>
              <a:spcAft>
                <a:spcPts val="0"/>
              </a:spcAft>
              <a:buSzPts val="1400"/>
              <a:buNone/>
            </a:pPr>
            <a:r>
              <a:rPr lang="en-GB" sz="1800" dirty="0">
                <a:solidFill>
                  <a:schemeClr val="accent2"/>
                </a:solidFill>
              </a:rPr>
              <a:t>[Names, contact details of first aid leads]</a:t>
            </a:r>
            <a:endParaRPr sz="1800" dirty="0">
              <a:solidFill>
                <a:schemeClr val="accent2"/>
              </a:solidFill>
            </a:endParaRPr>
          </a:p>
          <a:p>
            <a:pPr marL="0" lvl="0" indent="0" algn="l" rtl="0">
              <a:lnSpc>
                <a:spcPct val="115000"/>
              </a:lnSpc>
              <a:spcBef>
                <a:spcPts val="1000"/>
              </a:spcBef>
              <a:spcAft>
                <a:spcPts val="0"/>
              </a:spcAft>
              <a:buSzPts val="1400"/>
              <a:buNone/>
            </a:pPr>
            <a:r>
              <a:rPr lang="en-GB" sz="2200" b="1" dirty="0"/>
              <a:t>Our policies</a:t>
            </a:r>
            <a:endParaRPr sz="2200" b="1" dirty="0"/>
          </a:p>
          <a:p>
            <a:pPr marL="0" lvl="0" indent="0" algn="l" rtl="0">
              <a:lnSpc>
                <a:spcPct val="115000"/>
              </a:lnSpc>
              <a:spcBef>
                <a:spcPts val="0"/>
              </a:spcBef>
              <a:spcAft>
                <a:spcPts val="0"/>
              </a:spcAft>
              <a:buSzPts val="1400"/>
              <a:buNone/>
            </a:pPr>
            <a:r>
              <a:rPr lang="en-GB" sz="1800" dirty="0">
                <a:solidFill>
                  <a:schemeClr val="accent2"/>
                </a:solidFill>
              </a:rPr>
              <a:t>[Add details – e.g. school policy on PSHE, training opportunities]</a:t>
            </a:r>
            <a:endParaRPr sz="1800" dirty="0">
              <a:solidFill>
                <a:schemeClr val="accent2"/>
              </a:solidFill>
            </a:endParaRPr>
          </a:p>
          <a:p>
            <a:pPr marL="0" lvl="0" indent="0" algn="l" rtl="0">
              <a:lnSpc>
                <a:spcPct val="115000"/>
              </a:lnSpc>
              <a:spcBef>
                <a:spcPts val="1600"/>
              </a:spcBef>
              <a:spcAft>
                <a:spcPts val="0"/>
              </a:spcAft>
              <a:buSzPts val="1400"/>
              <a:buNone/>
            </a:pPr>
            <a:r>
              <a:rPr lang="en-GB" sz="2200" b="1" dirty="0"/>
              <a:t>Specialist support</a:t>
            </a:r>
            <a:br>
              <a:rPr lang="en-GB" sz="2200" b="1" dirty="0">
                <a:solidFill>
                  <a:srgbClr val="434343"/>
                </a:solidFill>
              </a:rPr>
            </a:br>
            <a:r>
              <a:rPr lang="en-GB" sz="1800" dirty="0">
                <a:solidFill>
                  <a:schemeClr val="accent2"/>
                </a:solidFill>
              </a:rPr>
              <a:t>[Add details – e.g. SENCO, providers with whom the school already works]</a:t>
            </a:r>
            <a:endParaRPr sz="1800" dirty="0">
              <a:solidFill>
                <a:schemeClr val="accent2"/>
              </a:solidFill>
            </a:endParaRPr>
          </a:p>
          <a:p>
            <a:pPr marL="0" lvl="0" indent="0" algn="l" rtl="0">
              <a:lnSpc>
                <a:spcPct val="115000"/>
              </a:lnSpc>
              <a:spcBef>
                <a:spcPts val="1600"/>
              </a:spcBef>
              <a:spcAft>
                <a:spcPts val="0"/>
              </a:spcAft>
              <a:buClr>
                <a:schemeClr val="dk1"/>
              </a:buClr>
              <a:buSzPts val="1100"/>
              <a:buFont typeface="Arial"/>
              <a:buNone/>
            </a:pPr>
            <a:r>
              <a:rPr lang="en-GB" sz="2200" b="1" dirty="0"/>
              <a:t>Other information </a:t>
            </a:r>
            <a:endParaRPr sz="2200" b="1" dirty="0"/>
          </a:p>
          <a:p>
            <a:pPr marL="0" lvl="0" indent="0" algn="l" rtl="0">
              <a:lnSpc>
                <a:spcPct val="115000"/>
              </a:lnSpc>
              <a:spcBef>
                <a:spcPts val="0"/>
              </a:spcBef>
              <a:spcAft>
                <a:spcPts val="0"/>
              </a:spcAft>
              <a:buSzPts val="1400"/>
              <a:buNone/>
            </a:pPr>
            <a:r>
              <a:rPr lang="en-GB" sz="1800" dirty="0">
                <a:solidFill>
                  <a:schemeClr val="accent2"/>
                </a:solidFill>
              </a:rPr>
              <a:t>[Add resources]</a:t>
            </a:r>
            <a:endParaRPr sz="2200" b="1" dirty="0">
              <a:solidFill>
                <a:schemeClr val="accent2"/>
              </a:solidFill>
            </a:endParaRPr>
          </a:p>
        </p:txBody>
      </p:sp>
      <p:sp>
        <p:nvSpPr>
          <p:cNvPr id="96" name="Google Shape;96;p6"/>
          <p:cNvSpPr txBox="1">
            <a:spLocks noGrp="1"/>
          </p:cNvSpPr>
          <p:nvPr>
            <p:ph type="sldNum" idx="12"/>
          </p:nvPr>
        </p:nvSpPr>
        <p:spPr>
          <a:xfrm>
            <a:off x="8595300" y="4730275"/>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6</a:t>
            </a:fld>
            <a:endParaRPr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Shape 468"/>
        <p:cNvGrpSpPr/>
        <p:nvPr/>
      </p:nvGrpSpPr>
      <p:grpSpPr>
        <a:xfrm>
          <a:off x="0" y="0"/>
          <a:ext cx="0" cy="0"/>
          <a:chOff x="0" y="0"/>
          <a:chExt cx="0" cy="0"/>
        </a:xfrm>
      </p:grpSpPr>
      <p:sp>
        <p:nvSpPr>
          <p:cNvPr id="469" name="Google Shape;469;p51"/>
          <p:cNvSpPr txBox="1">
            <a:spLocks noGrp="1"/>
          </p:cNvSpPr>
          <p:nvPr>
            <p:ph type="title"/>
          </p:nvPr>
        </p:nvSpPr>
        <p:spPr>
          <a:xfrm>
            <a:off x="270000" y="216425"/>
            <a:ext cx="86868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Pupils with sensory impairments (1)</a:t>
            </a:r>
            <a:endParaRPr dirty="0"/>
          </a:p>
        </p:txBody>
      </p:sp>
      <p:sp>
        <p:nvSpPr>
          <p:cNvPr id="470" name="Google Shape;470;p51"/>
          <p:cNvSpPr txBox="1">
            <a:spLocks noGrp="1"/>
          </p:cNvSpPr>
          <p:nvPr>
            <p:ph type="body" idx="1"/>
          </p:nvPr>
        </p:nvSpPr>
        <p:spPr>
          <a:xfrm>
            <a:off x="270000" y="914400"/>
            <a:ext cx="8384400" cy="377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Clr>
                <a:schemeClr val="dk1"/>
              </a:buClr>
              <a:buSzPts val="1100"/>
              <a:buFont typeface="Arial"/>
              <a:buNone/>
            </a:pPr>
            <a:r>
              <a:rPr lang="en-GB" sz="1800" dirty="0"/>
              <a:t>When teaching pupils with visual impairments, use high-quality, realistic resources </a:t>
            </a:r>
            <a:r>
              <a:rPr lang="en-GB" sz="1800" dirty="0">
                <a:highlight>
                  <a:srgbClr val="FFFFFF"/>
                </a:highlight>
              </a:rPr>
              <a:t>and models that they can explore by touch. Support this with detailed verbal descriptions.</a:t>
            </a:r>
            <a:endParaRPr sz="1800" dirty="0">
              <a:highlight>
                <a:srgbClr val="FFFFFF"/>
              </a:highlight>
            </a:endParaRPr>
          </a:p>
          <a:p>
            <a:pPr marL="0" lvl="0" indent="0" algn="l" rtl="0">
              <a:lnSpc>
                <a:spcPct val="115000"/>
              </a:lnSpc>
              <a:spcBef>
                <a:spcPts val="1000"/>
              </a:spcBef>
              <a:spcAft>
                <a:spcPts val="0"/>
              </a:spcAft>
              <a:buClr>
                <a:schemeClr val="dk1"/>
              </a:buClr>
              <a:buSzPts val="1100"/>
              <a:buFont typeface="Arial"/>
              <a:buNone/>
            </a:pPr>
            <a:r>
              <a:rPr lang="en-GB" sz="1800" dirty="0"/>
              <a:t>Consider carefully how to adapt lessons for pupils with sensory impairments. For example, how can pupils with visual impairments learn how to put on a condom safely, how will they know what other people’s bodies are like?</a:t>
            </a:r>
            <a:endParaRPr sz="1800" dirty="0"/>
          </a:p>
          <a:p>
            <a:pPr marL="0" lvl="0" indent="0" algn="l" rtl="0">
              <a:lnSpc>
                <a:spcPct val="115000"/>
              </a:lnSpc>
              <a:spcBef>
                <a:spcPts val="1000"/>
              </a:spcBef>
              <a:spcAft>
                <a:spcPts val="0"/>
              </a:spcAft>
              <a:buClr>
                <a:schemeClr val="dk1"/>
              </a:buClr>
              <a:buSzPts val="1100"/>
              <a:buFont typeface="Arial"/>
              <a:buNone/>
            </a:pPr>
            <a:r>
              <a:rPr lang="en-GB" sz="1800" dirty="0"/>
              <a:t>Very high quality resources can help with this.</a:t>
            </a:r>
            <a:endParaRPr sz="1800" dirty="0"/>
          </a:p>
        </p:txBody>
      </p:sp>
      <p:sp>
        <p:nvSpPr>
          <p:cNvPr id="471" name="Google Shape;471;p51"/>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marR="0" lvl="0" indent="0" algn="r" rtl="0">
              <a:lnSpc>
                <a:spcPct val="100000"/>
              </a:lnSpc>
              <a:spcBef>
                <a:spcPts val="0"/>
              </a:spcBef>
              <a:spcAft>
                <a:spcPts val="0"/>
              </a:spcAft>
              <a:buClr>
                <a:srgbClr val="000000"/>
              </a:buClr>
              <a:buSzPts val="1000"/>
              <a:buFont typeface="Arial"/>
              <a:buNone/>
            </a:pPr>
            <a:fld id="{00000000-1234-1234-1234-123412341234}" type="slidenum">
              <a:rPr lang="en-GB" sz="1000" b="0" i="0" u="none" strike="noStrike" cap="none">
                <a:solidFill>
                  <a:srgbClr val="595959"/>
                </a:solidFill>
                <a:latin typeface="Arial"/>
                <a:ea typeface="Arial"/>
                <a:cs typeface="Arial"/>
                <a:sym typeface="Arial"/>
              </a:rPr>
              <a:t>60</a:t>
            </a:fld>
            <a:endParaRPr sz="1000" b="0" i="0" u="none" strike="noStrike" cap="none" dirty="0">
              <a:solidFill>
                <a:srgbClr val="595959"/>
              </a:solidFill>
              <a:latin typeface="Arial"/>
              <a:ea typeface="Arial"/>
              <a:cs typeface="Arial"/>
              <a:sym typeface="Arial"/>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Shape 475"/>
        <p:cNvGrpSpPr/>
        <p:nvPr/>
      </p:nvGrpSpPr>
      <p:grpSpPr>
        <a:xfrm>
          <a:off x="0" y="0"/>
          <a:ext cx="0" cy="0"/>
          <a:chOff x="0" y="0"/>
          <a:chExt cx="0" cy="0"/>
        </a:xfrm>
      </p:grpSpPr>
      <p:sp>
        <p:nvSpPr>
          <p:cNvPr id="476" name="Google Shape;476;gb403447e15_0_6"/>
          <p:cNvSpPr txBox="1">
            <a:spLocks noGrp="1"/>
          </p:cNvSpPr>
          <p:nvPr>
            <p:ph type="title"/>
          </p:nvPr>
        </p:nvSpPr>
        <p:spPr>
          <a:xfrm>
            <a:off x="270000" y="216425"/>
            <a:ext cx="86868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Pupils with sensory impairments (2)</a:t>
            </a:r>
            <a:endParaRPr dirty="0"/>
          </a:p>
        </p:txBody>
      </p:sp>
      <p:sp>
        <p:nvSpPr>
          <p:cNvPr id="477" name="Google Shape;477;gb403447e15_0_6"/>
          <p:cNvSpPr txBox="1">
            <a:spLocks noGrp="1"/>
          </p:cNvSpPr>
          <p:nvPr>
            <p:ph type="body" idx="1"/>
          </p:nvPr>
        </p:nvSpPr>
        <p:spPr>
          <a:xfrm>
            <a:off x="270000" y="914400"/>
            <a:ext cx="8384400" cy="377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Clr>
                <a:schemeClr val="dk1"/>
              </a:buClr>
              <a:buSzPts val="1100"/>
              <a:buFont typeface="Arial"/>
              <a:buNone/>
            </a:pPr>
            <a:r>
              <a:rPr lang="en-GB" sz="1800" dirty="0"/>
              <a:t>Pupils with visual impairments will not have the same access to information on relationships, sex and health education as their sighted peers and this can affect the development of their sexuality.</a:t>
            </a:r>
            <a:endParaRPr sz="1800" dirty="0"/>
          </a:p>
          <a:p>
            <a:pPr marL="0" lvl="0" indent="0" algn="l" rtl="0">
              <a:lnSpc>
                <a:spcPct val="115000"/>
              </a:lnSpc>
              <a:spcBef>
                <a:spcPts val="1000"/>
              </a:spcBef>
              <a:spcAft>
                <a:spcPts val="0"/>
              </a:spcAft>
              <a:buClr>
                <a:schemeClr val="dk1"/>
              </a:buClr>
              <a:buSzPts val="1100"/>
              <a:buFont typeface="Arial"/>
              <a:buNone/>
            </a:pPr>
            <a:r>
              <a:rPr lang="en-GB" sz="1800" dirty="0"/>
              <a:t>“This is not a reflection of mental deficiency, lack of vision seriously undermines children’s ability to gather information about sexuality.” (Davies, 1996)</a:t>
            </a:r>
            <a:endParaRPr sz="1800" dirty="0"/>
          </a:p>
          <a:p>
            <a:pPr marL="0" lvl="0" indent="0" algn="l" rtl="0">
              <a:lnSpc>
                <a:spcPct val="115000"/>
              </a:lnSpc>
              <a:spcBef>
                <a:spcPts val="1000"/>
              </a:spcBef>
              <a:spcAft>
                <a:spcPts val="0"/>
              </a:spcAft>
              <a:buClr>
                <a:schemeClr val="dk1"/>
              </a:buClr>
              <a:buSzPts val="1100"/>
              <a:buFont typeface="Arial"/>
              <a:buNone/>
            </a:pPr>
            <a:endParaRPr sz="1800" dirty="0"/>
          </a:p>
        </p:txBody>
      </p:sp>
      <p:sp>
        <p:nvSpPr>
          <p:cNvPr id="478" name="Google Shape;478;gb403447e15_0_6"/>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marR="0" lvl="0" indent="0" algn="r" rtl="0">
              <a:lnSpc>
                <a:spcPct val="100000"/>
              </a:lnSpc>
              <a:spcBef>
                <a:spcPts val="0"/>
              </a:spcBef>
              <a:spcAft>
                <a:spcPts val="0"/>
              </a:spcAft>
              <a:buClr>
                <a:srgbClr val="000000"/>
              </a:buClr>
              <a:buSzPts val="1000"/>
              <a:buFont typeface="Arial"/>
              <a:buNone/>
            </a:pPr>
            <a:fld id="{00000000-1234-1234-1234-123412341234}" type="slidenum">
              <a:rPr lang="en-GB" sz="1000" b="0" i="0" u="none" strike="noStrike" cap="none">
                <a:solidFill>
                  <a:srgbClr val="595959"/>
                </a:solidFill>
                <a:latin typeface="Arial"/>
                <a:ea typeface="Arial"/>
                <a:cs typeface="Arial"/>
                <a:sym typeface="Arial"/>
              </a:rPr>
              <a:t>61</a:t>
            </a:fld>
            <a:endParaRPr sz="1000" b="0" i="0" u="none" strike="noStrike" cap="none" dirty="0">
              <a:solidFill>
                <a:srgbClr val="595959"/>
              </a:solidFill>
              <a:latin typeface="Arial"/>
              <a:ea typeface="Arial"/>
              <a:cs typeface="Arial"/>
              <a:sym typeface="Arial"/>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Shape 482"/>
        <p:cNvGrpSpPr/>
        <p:nvPr/>
      </p:nvGrpSpPr>
      <p:grpSpPr>
        <a:xfrm>
          <a:off x="0" y="0"/>
          <a:ext cx="0" cy="0"/>
          <a:chOff x="0" y="0"/>
          <a:chExt cx="0" cy="0"/>
        </a:xfrm>
      </p:grpSpPr>
      <p:sp>
        <p:nvSpPr>
          <p:cNvPr id="483" name="Google Shape;483;p52"/>
          <p:cNvSpPr txBox="1">
            <a:spLocks noGrp="1"/>
          </p:cNvSpPr>
          <p:nvPr>
            <p:ph type="title"/>
          </p:nvPr>
        </p:nvSpPr>
        <p:spPr>
          <a:xfrm>
            <a:off x="270000" y="216425"/>
            <a:ext cx="86868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Pupils with sensory impairments – relationships</a:t>
            </a:r>
            <a:endParaRPr dirty="0"/>
          </a:p>
        </p:txBody>
      </p:sp>
      <p:sp>
        <p:nvSpPr>
          <p:cNvPr id="484" name="Google Shape;484;p52"/>
          <p:cNvSpPr txBox="1">
            <a:spLocks noGrp="1"/>
          </p:cNvSpPr>
          <p:nvPr>
            <p:ph type="body" idx="1"/>
          </p:nvPr>
        </p:nvSpPr>
        <p:spPr>
          <a:xfrm>
            <a:off x="270000" y="914400"/>
            <a:ext cx="8384400" cy="377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Clr>
                <a:schemeClr val="dk1"/>
              </a:buClr>
              <a:buSzPts val="1100"/>
              <a:buFont typeface="Arial"/>
              <a:buNone/>
            </a:pPr>
            <a:r>
              <a:rPr lang="en-GB" sz="1800" dirty="0"/>
              <a:t>The points below include pupils with hearing or visual impairments as well as those with </a:t>
            </a:r>
            <a:r>
              <a:rPr lang="en-GB" sz="1800" u="sng" dirty="0">
                <a:solidFill>
                  <a:srgbClr val="0000FF"/>
                </a:solidFill>
                <a:hlinkClick r:id="rId3">
                  <a:extLst>
                    <a:ext uri="{A12FA001-AC4F-418D-AE19-62706E023703}">
                      <ahyp:hlinkClr xmlns:ahyp="http://schemas.microsoft.com/office/drawing/2018/hyperlinkcolor" val="tx"/>
                    </a:ext>
                  </a:extLst>
                </a:hlinkClick>
              </a:rPr>
              <a:t>sensory processing difficulties</a:t>
            </a:r>
            <a:r>
              <a:rPr lang="en-GB" sz="1800" dirty="0"/>
              <a:t>.</a:t>
            </a:r>
            <a:endParaRPr dirty="0"/>
          </a:p>
          <a:p>
            <a:pPr marL="0" lvl="0" indent="0" algn="l" rtl="0">
              <a:lnSpc>
                <a:spcPct val="115000"/>
              </a:lnSpc>
              <a:spcBef>
                <a:spcPts val="1000"/>
              </a:spcBef>
              <a:spcAft>
                <a:spcPts val="0"/>
              </a:spcAft>
              <a:buClr>
                <a:schemeClr val="dk1"/>
              </a:buClr>
              <a:buSzPts val="1100"/>
              <a:buFont typeface="Arial"/>
              <a:buNone/>
            </a:pPr>
            <a:r>
              <a:rPr lang="en-GB" sz="1800" dirty="0"/>
              <a:t>Pupils with sensory impairments can miss nonverbal visual or auditory cues. They may be unable to discern other people’s emotions from their facial expressions or vocal tone, or they may miss parts of group conversations.</a:t>
            </a:r>
            <a:endParaRPr dirty="0"/>
          </a:p>
          <a:p>
            <a:pPr marL="0" lvl="0" indent="0" algn="l" rtl="0">
              <a:lnSpc>
                <a:spcPct val="115000"/>
              </a:lnSpc>
              <a:spcBef>
                <a:spcPts val="1000"/>
              </a:spcBef>
              <a:spcAft>
                <a:spcPts val="0"/>
              </a:spcAft>
              <a:buClr>
                <a:schemeClr val="dk1"/>
              </a:buClr>
              <a:buSzPts val="1100"/>
              <a:buFont typeface="Arial"/>
              <a:buNone/>
            </a:pPr>
            <a:r>
              <a:rPr lang="en-GB" sz="1800" dirty="0"/>
              <a:t>These and other related factors can lead to difficulties in social communication and misinterpretations by their peers.</a:t>
            </a:r>
            <a:endParaRPr dirty="0"/>
          </a:p>
          <a:p>
            <a:pPr marL="0" lvl="0" indent="0" algn="l" rtl="0">
              <a:lnSpc>
                <a:spcPct val="115000"/>
              </a:lnSpc>
              <a:spcBef>
                <a:spcPts val="1000"/>
              </a:spcBef>
              <a:spcAft>
                <a:spcPts val="0"/>
              </a:spcAft>
              <a:buClr>
                <a:schemeClr val="dk1"/>
              </a:buClr>
              <a:buSzPts val="1100"/>
              <a:buFont typeface="Arial"/>
              <a:buNone/>
            </a:pPr>
            <a:r>
              <a:rPr lang="en-GB" sz="1800" dirty="0"/>
              <a:t>In turn this can lead such pupils to withdraw from social situations and to experience feelings of uselessness.</a:t>
            </a:r>
            <a:endParaRPr dirty="0"/>
          </a:p>
        </p:txBody>
      </p:sp>
      <p:sp>
        <p:nvSpPr>
          <p:cNvPr id="485" name="Google Shape;485;p52"/>
          <p:cNvSpPr txBox="1">
            <a:spLocks noGrp="1"/>
          </p:cNvSpPr>
          <p:nvPr>
            <p:ph type="sldNum" idx="12"/>
          </p:nvPr>
        </p:nvSpPr>
        <p:spPr>
          <a:xfrm>
            <a:off x="8595300" y="4730275"/>
            <a:ext cx="548700" cy="393600"/>
          </a:xfrm>
          <a:prstGeom prst="rect">
            <a:avLst/>
          </a:prstGeom>
          <a:noFill/>
          <a:ln>
            <a:noFill/>
          </a:ln>
        </p:spPr>
        <p:txBody>
          <a:bodyPr spcFirstLastPara="1" wrap="square" lIns="91425" tIns="91425" rIns="91425" bIns="91425" anchor="ctr" anchorCtr="0">
            <a:noAutofit/>
          </a:bodyPr>
          <a:lstStyle/>
          <a:p>
            <a:pPr marL="0" marR="0" lvl="0" indent="0" algn="r" rtl="0">
              <a:lnSpc>
                <a:spcPct val="100000"/>
              </a:lnSpc>
              <a:spcBef>
                <a:spcPts val="0"/>
              </a:spcBef>
              <a:spcAft>
                <a:spcPts val="0"/>
              </a:spcAft>
              <a:buClr>
                <a:srgbClr val="000000"/>
              </a:buClr>
              <a:buSzPts val="1000"/>
              <a:buFont typeface="Arial"/>
              <a:buNone/>
            </a:pPr>
            <a:fld id="{00000000-1234-1234-1234-123412341234}" type="slidenum">
              <a:rPr lang="en-GB" sz="1000" b="0" i="0" u="none" strike="noStrike" cap="none">
                <a:solidFill>
                  <a:srgbClr val="595959"/>
                </a:solidFill>
                <a:latin typeface="Arial"/>
                <a:ea typeface="Arial"/>
                <a:cs typeface="Arial"/>
                <a:sym typeface="Arial"/>
              </a:rPr>
              <a:t>62</a:t>
            </a:fld>
            <a:endParaRPr sz="1000" b="0" i="0" u="none" strike="noStrike" cap="none" dirty="0">
              <a:solidFill>
                <a:srgbClr val="595959"/>
              </a:solidFill>
              <a:latin typeface="Arial"/>
              <a:ea typeface="Arial"/>
              <a:cs typeface="Arial"/>
              <a:sym typeface="Arial"/>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Shape 489"/>
        <p:cNvGrpSpPr/>
        <p:nvPr/>
      </p:nvGrpSpPr>
      <p:grpSpPr>
        <a:xfrm>
          <a:off x="0" y="0"/>
          <a:ext cx="0" cy="0"/>
          <a:chOff x="0" y="0"/>
          <a:chExt cx="0" cy="0"/>
        </a:xfrm>
      </p:grpSpPr>
      <p:sp>
        <p:nvSpPr>
          <p:cNvPr id="490" name="Google Shape;490;p53"/>
          <p:cNvSpPr txBox="1">
            <a:spLocks noGrp="1"/>
          </p:cNvSpPr>
          <p:nvPr>
            <p:ph type="title"/>
          </p:nvPr>
        </p:nvSpPr>
        <p:spPr>
          <a:xfrm>
            <a:off x="270000" y="216425"/>
            <a:ext cx="86868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Pupils with physical disabilities</a:t>
            </a:r>
            <a:endParaRPr dirty="0"/>
          </a:p>
        </p:txBody>
      </p:sp>
      <p:sp>
        <p:nvSpPr>
          <p:cNvPr id="491" name="Google Shape;491;p53"/>
          <p:cNvSpPr txBox="1">
            <a:spLocks noGrp="1"/>
          </p:cNvSpPr>
          <p:nvPr>
            <p:ph type="body" idx="1"/>
          </p:nvPr>
        </p:nvSpPr>
        <p:spPr>
          <a:xfrm>
            <a:off x="270000" y="914400"/>
            <a:ext cx="8384400" cy="377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Clr>
                <a:schemeClr val="dk1"/>
              </a:buClr>
              <a:buSzPts val="1100"/>
              <a:buFont typeface="Arial"/>
              <a:buNone/>
            </a:pPr>
            <a:r>
              <a:rPr lang="en-GB" sz="1800" dirty="0"/>
              <a:t>Pupils with physical disabilities must not be given the impression that some of these topics are ‘not for them’.</a:t>
            </a:r>
            <a:endParaRPr dirty="0"/>
          </a:p>
          <a:p>
            <a:pPr marL="0" lvl="0" indent="0" algn="l" rtl="0">
              <a:lnSpc>
                <a:spcPct val="115000"/>
              </a:lnSpc>
              <a:spcBef>
                <a:spcPts val="1000"/>
              </a:spcBef>
              <a:spcAft>
                <a:spcPts val="0"/>
              </a:spcAft>
              <a:buClr>
                <a:schemeClr val="dk1"/>
              </a:buClr>
              <a:buSzPts val="1100"/>
              <a:buFont typeface="Arial"/>
              <a:buNone/>
            </a:pPr>
            <a:r>
              <a:rPr lang="en-GB" sz="1800" dirty="0"/>
              <a:t>Use a variety of images that reflect the needs of the group.</a:t>
            </a:r>
            <a:endParaRPr dirty="0"/>
          </a:p>
          <a:p>
            <a:pPr marL="0" lvl="0" indent="0" algn="l" rtl="0">
              <a:lnSpc>
                <a:spcPct val="115000"/>
              </a:lnSpc>
              <a:spcBef>
                <a:spcPts val="1000"/>
              </a:spcBef>
              <a:spcAft>
                <a:spcPts val="0"/>
              </a:spcAft>
              <a:buClr>
                <a:schemeClr val="dk1"/>
              </a:buClr>
              <a:buSzPts val="1100"/>
              <a:buFont typeface="Arial"/>
              <a:buNone/>
            </a:pPr>
            <a:r>
              <a:rPr lang="en-GB" sz="1800" dirty="0"/>
              <a:t>Teaching pupils who require intimate care about touch and consent can be challenging, as it may be difficult for them to distinguish between appropriate and inappropriate touch.</a:t>
            </a:r>
            <a:endParaRPr sz="1800" dirty="0"/>
          </a:p>
          <a:p>
            <a:pPr marL="0" lvl="0" indent="0" algn="l" rtl="0">
              <a:lnSpc>
                <a:spcPct val="115000"/>
              </a:lnSpc>
              <a:spcBef>
                <a:spcPts val="1000"/>
              </a:spcBef>
              <a:spcAft>
                <a:spcPts val="0"/>
              </a:spcAft>
              <a:buClr>
                <a:schemeClr val="dk1"/>
              </a:buClr>
              <a:buSzPts val="1100"/>
              <a:buFont typeface="Arial"/>
              <a:buNone/>
            </a:pPr>
            <a:r>
              <a:rPr lang="en-GB" sz="1800" dirty="0"/>
              <a:t>It is particularly important to work collaboratively with parents or carers of pupils with physical disabilities, as there may be additional sensitivities around some areas of teaching.</a:t>
            </a:r>
            <a:endParaRPr sz="1800" dirty="0"/>
          </a:p>
        </p:txBody>
      </p:sp>
      <p:sp>
        <p:nvSpPr>
          <p:cNvPr id="492" name="Google Shape;492;p53"/>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marR="0" lvl="0" indent="0" algn="r" rtl="0">
              <a:lnSpc>
                <a:spcPct val="100000"/>
              </a:lnSpc>
              <a:spcBef>
                <a:spcPts val="0"/>
              </a:spcBef>
              <a:spcAft>
                <a:spcPts val="0"/>
              </a:spcAft>
              <a:buClr>
                <a:srgbClr val="000000"/>
              </a:buClr>
              <a:buSzPts val="1000"/>
              <a:buFont typeface="Arial"/>
              <a:buNone/>
            </a:pPr>
            <a:fld id="{00000000-1234-1234-1234-123412341234}" type="slidenum">
              <a:rPr lang="en-GB" sz="1000" b="0" i="0" u="none" strike="noStrike" cap="none">
                <a:solidFill>
                  <a:srgbClr val="595959"/>
                </a:solidFill>
                <a:latin typeface="Arial"/>
                <a:ea typeface="Arial"/>
                <a:cs typeface="Arial"/>
                <a:sym typeface="Arial"/>
              </a:rPr>
              <a:t>63</a:t>
            </a:fld>
            <a:endParaRPr sz="1000" b="0" i="0" u="none" strike="noStrike" cap="none" dirty="0">
              <a:solidFill>
                <a:srgbClr val="595959"/>
              </a:solidFill>
              <a:latin typeface="Arial"/>
              <a:ea typeface="Arial"/>
              <a:cs typeface="Arial"/>
              <a:sym typeface="Arial"/>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Shape 496"/>
        <p:cNvGrpSpPr/>
        <p:nvPr/>
      </p:nvGrpSpPr>
      <p:grpSpPr>
        <a:xfrm>
          <a:off x="0" y="0"/>
          <a:ext cx="0" cy="0"/>
          <a:chOff x="0" y="0"/>
          <a:chExt cx="0" cy="0"/>
        </a:xfrm>
      </p:grpSpPr>
      <p:sp>
        <p:nvSpPr>
          <p:cNvPr id="497" name="Google Shape;497;p54"/>
          <p:cNvSpPr txBox="1">
            <a:spLocks noGrp="1"/>
          </p:cNvSpPr>
          <p:nvPr>
            <p:ph type="title"/>
          </p:nvPr>
        </p:nvSpPr>
        <p:spPr>
          <a:xfrm>
            <a:off x="641550" y="2150850"/>
            <a:ext cx="7860900" cy="104955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3600"/>
              <a:buNone/>
            </a:pPr>
            <a:r>
              <a:rPr lang="en-GB" dirty="0">
                <a:solidFill>
                  <a:srgbClr val="FFFFFF"/>
                </a:solidFill>
              </a:rPr>
              <a:t>Sources</a:t>
            </a:r>
            <a:endParaRPr dirty="0">
              <a:solidFill>
                <a:srgbClr val="FFFFFF"/>
              </a:solidFill>
            </a:endParaRPr>
          </a:p>
        </p:txBody>
      </p:sp>
      <p:sp>
        <p:nvSpPr>
          <p:cNvPr id="498" name="Google Shape;498;p54"/>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64</a:t>
            </a:fld>
            <a:endParaRPr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Shape 509"/>
        <p:cNvGrpSpPr/>
        <p:nvPr/>
      </p:nvGrpSpPr>
      <p:grpSpPr>
        <a:xfrm>
          <a:off x="0" y="0"/>
          <a:ext cx="0" cy="0"/>
          <a:chOff x="0" y="0"/>
          <a:chExt cx="0" cy="0"/>
        </a:xfrm>
      </p:grpSpPr>
      <p:sp>
        <p:nvSpPr>
          <p:cNvPr id="510" name="Google Shape;510;gb558806a83_2_7"/>
          <p:cNvSpPr txBox="1">
            <a:spLocks noGrp="1"/>
          </p:cNvSpPr>
          <p:nvPr>
            <p:ph type="title"/>
          </p:nvPr>
        </p:nvSpPr>
        <p:spPr>
          <a:xfrm>
            <a:off x="270000" y="216425"/>
            <a:ext cx="86868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Sources (1)</a:t>
            </a:r>
            <a:endParaRPr dirty="0"/>
          </a:p>
        </p:txBody>
      </p:sp>
      <p:sp>
        <p:nvSpPr>
          <p:cNvPr id="511" name="Google Shape;511;gb558806a83_2_7"/>
          <p:cNvSpPr txBox="1">
            <a:spLocks noGrp="1"/>
          </p:cNvSpPr>
          <p:nvPr>
            <p:ph type="body" idx="1"/>
          </p:nvPr>
        </p:nvSpPr>
        <p:spPr>
          <a:xfrm>
            <a:off x="270000" y="914400"/>
            <a:ext cx="7380000" cy="377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Clr>
                <a:schemeClr val="dk1"/>
              </a:buClr>
              <a:buSzPts val="1100"/>
              <a:buFont typeface="Arial"/>
              <a:buNone/>
            </a:pPr>
            <a:r>
              <a:rPr lang="en-GB" sz="1200" dirty="0"/>
              <a:t>Statutory guidance: Relationships and sex education (RSE) and health education: </a:t>
            </a:r>
            <a:r>
              <a:rPr lang="en-GB" sz="1200" u="sng" dirty="0">
                <a:solidFill>
                  <a:srgbClr val="0000FF"/>
                </a:solidFill>
                <a:hlinkClick r:id="rId3">
                  <a:extLst>
                    <a:ext uri="{A12FA001-AC4F-418D-AE19-62706E023703}">
                      <ahyp:hlinkClr xmlns:ahyp="http://schemas.microsoft.com/office/drawing/2018/hyperlinkcolor" val="tx"/>
                    </a:ext>
                  </a:extLst>
                </a:hlinkClick>
              </a:rPr>
              <a:t>https://www.gov.uk/government/publications/relationships-education-relationships-and-sex-education-rse-and-health-education</a:t>
            </a:r>
            <a:r>
              <a:rPr lang="en-GB" sz="1200" dirty="0">
                <a:solidFill>
                  <a:srgbClr val="0000FF"/>
                </a:solidFill>
              </a:rPr>
              <a:t> </a:t>
            </a:r>
            <a:endParaRPr sz="1200" dirty="0">
              <a:solidFill>
                <a:srgbClr val="0000FF"/>
              </a:solidFill>
            </a:endParaRPr>
          </a:p>
          <a:p>
            <a:pPr marL="0" lvl="0" indent="0" algn="l" rtl="0">
              <a:lnSpc>
                <a:spcPct val="115000"/>
              </a:lnSpc>
              <a:spcBef>
                <a:spcPts val="1000"/>
              </a:spcBef>
              <a:spcAft>
                <a:spcPts val="0"/>
              </a:spcAft>
              <a:buClr>
                <a:schemeClr val="dk1"/>
              </a:buClr>
              <a:buSzPts val="1100"/>
              <a:buFont typeface="Arial"/>
              <a:buNone/>
            </a:pPr>
            <a:r>
              <a:rPr lang="en-GB" sz="1200" dirty="0"/>
              <a:t>Teaching about relationships, sex and health: </a:t>
            </a:r>
            <a:r>
              <a:rPr lang="en-GB" sz="1200" u="sng" dirty="0">
                <a:solidFill>
                  <a:srgbClr val="0000FF"/>
                </a:solidFill>
                <a:hlinkClick r:id="rId4">
                  <a:extLst>
                    <a:ext uri="{A12FA001-AC4F-418D-AE19-62706E023703}">
                      <ahyp:hlinkClr xmlns:ahyp="http://schemas.microsoft.com/office/drawing/2018/hyperlinkcolor" val="tx"/>
                    </a:ext>
                  </a:extLst>
                </a:hlinkClick>
              </a:rPr>
              <a:t>https://www.gov.uk/guidance/teaching-about-relationships-sex-and-health</a:t>
            </a:r>
            <a:r>
              <a:rPr lang="en-GB" sz="1200" dirty="0">
                <a:solidFill>
                  <a:srgbClr val="0000FF"/>
                </a:solidFill>
              </a:rPr>
              <a:t> </a:t>
            </a:r>
            <a:endParaRPr sz="1200" dirty="0">
              <a:solidFill>
                <a:srgbClr val="0000FF"/>
              </a:solidFill>
            </a:endParaRPr>
          </a:p>
          <a:p>
            <a:pPr marL="0" lvl="0" indent="0" algn="l" rtl="0">
              <a:lnSpc>
                <a:spcPct val="115000"/>
              </a:lnSpc>
              <a:spcBef>
                <a:spcPts val="1000"/>
              </a:spcBef>
              <a:spcAft>
                <a:spcPts val="0"/>
              </a:spcAft>
              <a:buClr>
                <a:schemeClr val="dk1"/>
              </a:buClr>
              <a:buSzPts val="1100"/>
              <a:buFont typeface="Arial"/>
              <a:buNone/>
            </a:pPr>
            <a:r>
              <a:rPr lang="en-GB" sz="1200" dirty="0"/>
              <a:t>SEND Code of Practice: </a:t>
            </a:r>
            <a:r>
              <a:rPr lang="en-GB" sz="1200" u="sng" dirty="0">
                <a:solidFill>
                  <a:srgbClr val="0000FF"/>
                </a:solidFill>
                <a:hlinkClick r:id="rId5">
                  <a:extLst>
                    <a:ext uri="{A12FA001-AC4F-418D-AE19-62706E023703}">
                      <ahyp:hlinkClr xmlns:ahyp="http://schemas.microsoft.com/office/drawing/2018/hyperlinkcolor" val="tx"/>
                    </a:ext>
                  </a:extLst>
                </a:hlinkClick>
              </a:rPr>
              <a:t>https://assets.publishing.service.gov.uk/government/uploads/system/uploads/attachment_data/file/398815/SEND_Code_of_Practice_January_2015.pdf</a:t>
            </a:r>
            <a:r>
              <a:rPr lang="en-GB" sz="1200" dirty="0">
                <a:solidFill>
                  <a:srgbClr val="0000FF"/>
                </a:solidFill>
              </a:rPr>
              <a:t> </a:t>
            </a:r>
            <a:endParaRPr sz="1200" dirty="0">
              <a:solidFill>
                <a:srgbClr val="0000FF"/>
              </a:solidFill>
            </a:endParaRPr>
          </a:p>
          <a:p>
            <a:pPr marL="0" lvl="0" indent="0" algn="l" rtl="0">
              <a:lnSpc>
                <a:spcPct val="115000"/>
              </a:lnSpc>
              <a:spcBef>
                <a:spcPts val="1000"/>
              </a:spcBef>
              <a:spcAft>
                <a:spcPts val="0"/>
              </a:spcAft>
              <a:buClr>
                <a:schemeClr val="dk1"/>
              </a:buClr>
              <a:buSzPts val="1100"/>
              <a:buFont typeface="Arial"/>
              <a:buNone/>
            </a:pPr>
            <a:r>
              <a:rPr lang="en-GB" sz="1200" dirty="0"/>
              <a:t>Special educational needs: analysis and summary of data sources: </a:t>
            </a:r>
            <a:r>
              <a:rPr lang="en-GB" sz="1200" u="sng" dirty="0">
                <a:solidFill>
                  <a:srgbClr val="0000FF"/>
                </a:solidFill>
                <a:hlinkClick r:id="rId6">
                  <a:extLst>
                    <a:ext uri="{A12FA001-AC4F-418D-AE19-62706E023703}">
                      <ahyp:hlinkClr xmlns:ahyp="http://schemas.microsoft.com/office/drawing/2018/hyperlinkcolor" val="tx"/>
                    </a:ext>
                  </a:extLst>
                </a:hlinkClick>
              </a:rPr>
              <a:t>https://www.gov.uk/government/publications/sen-analysis-and-summary-of-data-sources</a:t>
            </a:r>
            <a:r>
              <a:rPr lang="en-GB" sz="1200" dirty="0">
                <a:solidFill>
                  <a:srgbClr val="0000FF"/>
                </a:solidFill>
              </a:rPr>
              <a:t> </a:t>
            </a:r>
            <a:endParaRPr sz="1200" dirty="0">
              <a:solidFill>
                <a:srgbClr val="0000FF"/>
              </a:solidFill>
            </a:endParaRPr>
          </a:p>
          <a:p>
            <a:pPr marL="0" lvl="0" indent="0" algn="l" rtl="0">
              <a:lnSpc>
                <a:spcPct val="115000"/>
              </a:lnSpc>
              <a:spcBef>
                <a:spcPts val="1000"/>
              </a:spcBef>
              <a:spcAft>
                <a:spcPts val="0"/>
              </a:spcAft>
              <a:buClr>
                <a:schemeClr val="dk1"/>
              </a:buClr>
              <a:buSzPts val="1100"/>
              <a:buFont typeface="Arial"/>
              <a:buNone/>
            </a:pPr>
            <a:r>
              <a:rPr lang="en-GB" sz="1200" dirty="0"/>
              <a:t>Plan your relationships, sex and health curriculum - Creating an inclusive classroom: </a:t>
            </a:r>
            <a:r>
              <a:rPr lang="en-GB" sz="1200" u="sng" dirty="0">
                <a:solidFill>
                  <a:srgbClr val="0000FF"/>
                </a:solidFill>
                <a:hlinkClick r:id="rId7">
                  <a:extLst>
                    <a:ext uri="{A12FA001-AC4F-418D-AE19-62706E023703}">
                      <ahyp:hlinkClr xmlns:ahyp="http://schemas.microsoft.com/office/drawing/2018/hyperlinkcolor" val="tx"/>
                    </a:ext>
                  </a:extLst>
                </a:hlinkClick>
              </a:rPr>
              <a:t>https://www.gov.uk/guidance/plan-your-relationships-sex-and-health-curriculum#creating-an-inclusive-classroom</a:t>
            </a:r>
            <a:r>
              <a:rPr lang="en-GB" sz="1200" dirty="0">
                <a:solidFill>
                  <a:srgbClr val="0000FF"/>
                </a:solidFill>
              </a:rPr>
              <a:t> </a:t>
            </a:r>
            <a:endParaRPr sz="1200" dirty="0">
              <a:solidFill>
                <a:srgbClr val="0000FF"/>
              </a:solidFill>
            </a:endParaRPr>
          </a:p>
          <a:p>
            <a:pPr marL="0" lvl="0" indent="0" algn="l" rtl="0">
              <a:lnSpc>
                <a:spcPct val="115000"/>
              </a:lnSpc>
              <a:spcBef>
                <a:spcPts val="1000"/>
              </a:spcBef>
              <a:spcAft>
                <a:spcPts val="0"/>
              </a:spcAft>
              <a:buClr>
                <a:schemeClr val="dk1"/>
              </a:buClr>
              <a:buSzPts val="1100"/>
              <a:buFont typeface="Arial"/>
              <a:buNone/>
            </a:pPr>
            <a:endParaRPr sz="1200" dirty="0"/>
          </a:p>
          <a:p>
            <a:pPr marL="0" lvl="0" indent="0" algn="l" rtl="0">
              <a:lnSpc>
                <a:spcPct val="115000"/>
              </a:lnSpc>
              <a:spcBef>
                <a:spcPts val="1000"/>
              </a:spcBef>
              <a:spcAft>
                <a:spcPts val="0"/>
              </a:spcAft>
              <a:buClr>
                <a:schemeClr val="dk1"/>
              </a:buClr>
              <a:buSzPts val="1100"/>
              <a:buFont typeface="Arial"/>
              <a:buNone/>
            </a:pPr>
            <a:endParaRPr sz="1200" dirty="0"/>
          </a:p>
        </p:txBody>
      </p:sp>
      <p:sp>
        <p:nvSpPr>
          <p:cNvPr id="512" name="Google Shape;512;gb558806a83_2_7"/>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marR="0" lvl="0" indent="0" algn="r" rtl="0">
              <a:lnSpc>
                <a:spcPct val="100000"/>
              </a:lnSpc>
              <a:spcBef>
                <a:spcPts val="0"/>
              </a:spcBef>
              <a:spcAft>
                <a:spcPts val="0"/>
              </a:spcAft>
              <a:buClr>
                <a:srgbClr val="000000"/>
              </a:buClr>
              <a:buSzPts val="1000"/>
              <a:buFont typeface="Arial"/>
              <a:buNone/>
            </a:pPr>
            <a:fld id="{00000000-1234-1234-1234-123412341234}" type="slidenum">
              <a:rPr lang="en-GB" sz="1000" b="0" i="0" u="none" strike="noStrike" cap="none">
                <a:solidFill>
                  <a:srgbClr val="595959"/>
                </a:solidFill>
                <a:latin typeface="Arial"/>
                <a:ea typeface="Arial"/>
                <a:cs typeface="Arial"/>
                <a:sym typeface="Arial"/>
              </a:rPr>
              <a:t>65</a:t>
            </a:fld>
            <a:endParaRPr sz="1000" b="0" i="0" u="none" strike="noStrike" cap="none" dirty="0">
              <a:solidFill>
                <a:srgbClr val="595959"/>
              </a:solidFill>
              <a:latin typeface="Arial"/>
              <a:ea typeface="Arial"/>
              <a:cs typeface="Arial"/>
              <a:sym typeface="Arial"/>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Shape 516"/>
        <p:cNvGrpSpPr/>
        <p:nvPr/>
      </p:nvGrpSpPr>
      <p:grpSpPr>
        <a:xfrm>
          <a:off x="0" y="0"/>
          <a:ext cx="0" cy="0"/>
          <a:chOff x="0" y="0"/>
          <a:chExt cx="0" cy="0"/>
        </a:xfrm>
      </p:grpSpPr>
      <p:sp>
        <p:nvSpPr>
          <p:cNvPr id="517" name="Google Shape;517;gb558806a83_2_23"/>
          <p:cNvSpPr txBox="1">
            <a:spLocks noGrp="1"/>
          </p:cNvSpPr>
          <p:nvPr>
            <p:ph type="title"/>
          </p:nvPr>
        </p:nvSpPr>
        <p:spPr>
          <a:xfrm>
            <a:off x="270000" y="216425"/>
            <a:ext cx="86868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Sources (2)</a:t>
            </a:r>
            <a:endParaRPr dirty="0"/>
          </a:p>
        </p:txBody>
      </p:sp>
      <p:sp>
        <p:nvSpPr>
          <p:cNvPr id="518" name="Google Shape;518;gb558806a83_2_23"/>
          <p:cNvSpPr txBox="1">
            <a:spLocks noGrp="1"/>
          </p:cNvSpPr>
          <p:nvPr>
            <p:ph type="body" idx="1"/>
          </p:nvPr>
        </p:nvSpPr>
        <p:spPr>
          <a:xfrm>
            <a:off x="270000" y="914400"/>
            <a:ext cx="7380000" cy="377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GB" sz="1200" dirty="0"/>
              <a:t>Introduction to requirements: </a:t>
            </a:r>
            <a:r>
              <a:rPr lang="en-GB" sz="1200" u="sng" dirty="0">
                <a:solidFill>
                  <a:srgbClr val="0000FF"/>
                </a:solidFill>
                <a:hlinkClick r:id="rId3">
                  <a:extLst>
                    <a:ext uri="{A12FA001-AC4F-418D-AE19-62706E023703}">
                      <ahyp:hlinkClr xmlns:ahyp="http://schemas.microsoft.com/office/drawing/2018/hyperlinkcolor" val="tx"/>
                    </a:ext>
                  </a:extLst>
                </a:hlinkClick>
              </a:rPr>
              <a:t>https://www.gov.uk/government/publications/relationships-education-relationships-and-sex-education-rse-and-health-education/introduction-to-requirements</a:t>
            </a:r>
            <a:endParaRPr sz="1200" dirty="0">
              <a:solidFill>
                <a:srgbClr val="0000FF"/>
              </a:solidFill>
            </a:endParaRPr>
          </a:p>
          <a:p>
            <a:pPr marL="0" lvl="0" indent="0" algn="l" rtl="0">
              <a:lnSpc>
                <a:spcPct val="115000"/>
              </a:lnSpc>
              <a:spcBef>
                <a:spcPts val="1000"/>
              </a:spcBef>
              <a:spcAft>
                <a:spcPts val="0"/>
              </a:spcAft>
              <a:buClr>
                <a:schemeClr val="dk1"/>
              </a:buClr>
              <a:buSzPts val="1100"/>
              <a:buFont typeface="Arial"/>
              <a:buNone/>
            </a:pPr>
            <a:r>
              <a:rPr lang="en-GB" sz="1200" dirty="0"/>
              <a:t>Safeguarding children with special educational needs and disabilities (SEND): </a:t>
            </a:r>
            <a:r>
              <a:rPr lang="en-GB" sz="1200" u="sng" dirty="0">
                <a:solidFill>
                  <a:srgbClr val="0000FF"/>
                </a:solidFill>
                <a:hlinkClick r:id="rId4">
                  <a:extLst>
                    <a:ext uri="{A12FA001-AC4F-418D-AE19-62706E023703}">
                      <ahyp:hlinkClr xmlns:ahyp="http://schemas.microsoft.com/office/drawing/2018/hyperlinkcolor" val="tx"/>
                    </a:ext>
                  </a:extLst>
                </a:hlinkClick>
              </a:rPr>
              <a:t>https://learning.nspcc.org.uk/safeguarding-child-protection-schools/safeguarding-children-with-special-educational-needs-and-disabilities-send</a:t>
            </a:r>
            <a:endParaRPr sz="1200" dirty="0">
              <a:solidFill>
                <a:srgbClr val="0000FF"/>
              </a:solidFill>
            </a:endParaRPr>
          </a:p>
          <a:p>
            <a:pPr marL="0" lvl="0" indent="0" algn="l" rtl="0">
              <a:lnSpc>
                <a:spcPct val="115000"/>
              </a:lnSpc>
              <a:spcBef>
                <a:spcPts val="1000"/>
              </a:spcBef>
              <a:spcAft>
                <a:spcPts val="0"/>
              </a:spcAft>
              <a:buClr>
                <a:schemeClr val="dk1"/>
              </a:buClr>
              <a:buSzPts val="1100"/>
              <a:buFont typeface="Arial"/>
              <a:buNone/>
            </a:pPr>
            <a:r>
              <a:rPr lang="en-GB" sz="1200" dirty="0"/>
              <a:t>Statutory RSE: meeting the needs of children with SEND: </a:t>
            </a:r>
            <a:r>
              <a:rPr lang="en-GB" sz="1200" u="sng" dirty="0">
                <a:solidFill>
                  <a:srgbClr val="0000FF"/>
                </a:solidFill>
                <a:hlinkClick r:id="rId5">
                  <a:extLst>
                    <a:ext uri="{A12FA001-AC4F-418D-AE19-62706E023703}">
                      <ahyp:hlinkClr xmlns:ahyp="http://schemas.microsoft.com/office/drawing/2018/hyperlinkcolor" val="tx"/>
                    </a:ext>
                  </a:extLst>
                </a:hlinkClick>
              </a:rPr>
              <a:t>https://www.sexeducationforum.org.uk/news/news/statutory-rse-meeting-needs-children-send</a:t>
            </a:r>
            <a:r>
              <a:rPr lang="en-GB" sz="1200" dirty="0">
                <a:solidFill>
                  <a:srgbClr val="0000FF"/>
                </a:solidFill>
              </a:rPr>
              <a:t> </a:t>
            </a:r>
            <a:endParaRPr sz="1200" dirty="0">
              <a:solidFill>
                <a:srgbClr val="0000FF"/>
              </a:solidFill>
            </a:endParaRPr>
          </a:p>
          <a:p>
            <a:pPr marL="0" lvl="0" indent="0" algn="l" rtl="0">
              <a:lnSpc>
                <a:spcPct val="115000"/>
              </a:lnSpc>
              <a:spcBef>
                <a:spcPts val="1000"/>
              </a:spcBef>
              <a:spcAft>
                <a:spcPts val="0"/>
              </a:spcAft>
              <a:buClr>
                <a:schemeClr val="dk1"/>
              </a:buClr>
              <a:buSzPts val="1100"/>
              <a:buFont typeface="Arial"/>
              <a:buNone/>
            </a:pPr>
            <a:r>
              <a:rPr lang="en-GB" sz="1200" dirty="0"/>
              <a:t>Teaching RSE to pupils with SEND: </a:t>
            </a:r>
            <a:r>
              <a:rPr lang="en-GB" sz="1200" u="sng" dirty="0">
                <a:solidFill>
                  <a:srgbClr val="0000FF"/>
                </a:solidFill>
                <a:hlinkClick r:id="rId6">
                  <a:extLst>
                    <a:ext uri="{A12FA001-AC4F-418D-AE19-62706E023703}">
                      <ahyp:hlinkClr xmlns:ahyp="http://schemas.microsoft.com/office/drawing/2018/hyperlinkcolor" val="tx"/>
                    </a:ext>
                  </a:extLst>
                </a:hlinkClick>
              </a:rPr>
              <a:t>https://my.optimus-education.com/teaching-rse-pupils-send</a:t>
            </a:r>
            <a:r>
              <a:rPr lang="en-GB" sz="1200" dirty="0">
                <a:solidFill>
                  <a:srgbClr val="0000FF"/>
                </a:solidFill>
              </a:rPr>
              <a:t> </a:t>
            </a:r>
            <a:endParaRPr sz="1200" dirty="0">
              <a:solidFill>
                <a:srgbClr val="0000FF"/>
              </a:solidFill>
            </a:endParaRPr>
          </a:p>
          <a:p>
            <a:pPr marL="0" lvl="0" indent="0" algn="l" rtl="0">
              <a:lnSpc>
                <a:spcPct val="115000"/>
              </a:lnSpc>
              <a:spcBef>
                <a:spcPts val="1000"/>
              </a:spcBef>
              <a:spcAft>
                <a:spcPts val="0"/>
              </a:spcAft>
              <a:buClr>
                <a:schemeClr val="dk1"/>
              </a:buClr>
              <a:buSzPts val="1100"/>
              <a:buFont typeface="Arial"/>
              <a:buNone/>
            </a:pPr>
            <a:r>
              <a:rPr lang="en-GB" sz="1200" dirty="0"/>
              <a:t>Including pupils with SEN and/or disabilities in primary PSHE and citizenship: </a:t>
            </a:r>
            <a:r>
              <a:rPr lang="en-GB" sz="1200" u="sng" dirty="0">
                <a:solidFill>
                  <a:srgbClr val="0000FF"/>
                </a:solidFill>
                <a:hlinkClick r:id="rId7">
                  <a:extLst>
                    <a:ext uri="{A12FA001-AC4F-418D-AE19-62706E023703}">
                      <ahyp:hlinkClr xmlns:ahyp="http://schemas.microsoft.com/office/drawing/2018/hyperlinkcolor" val="tx"/>
                    </a:ext>
                  </a:extLst>
                </a:hlinkClick>
              </a:rPr>
              <a:t>https://dera.ioe.ac.uk/13786/1/citizenshipandpersonalsocialandhealtheducationpshe.pdf</a:t>
            </a:r>
            <a:r>
              <a:rPr lang="en-GB" sz="1200" dirty="0">
                <a:solidFill>
                  <a:srgbClr val="0000FF"/>
                </a:solidFill>
              </a:rPr>
              <a:t> </a:t>
            </a:r>
            <a:endParaRPr sz="1200" dirty="0">
              <a:solidFill>
                <a:srgbClr val="0000FF"/>
              </a:solidFill>
            </a:endParaRPr>
          </a:p>
          <a:p>
            <a:pPr marL="0" lvl="0" indent="0" algn="l" rtl="0">
              <a:lnSpc>
                <a:spcPct val="115000"/>
              </a:lnSpc>
              <a:spcBef>
                <a:spcPts val="1000"/>
              </a:spcBef>
              <a:spcAft>
                <a:spcPts val="0"/>
              </a:spcAft>
              <a:buClr>
                <a:schemeClr val="dk1"/>
              </a:buClr>
              <a:buSzPts val="1100"/>
              <a:buFont typeface="Arial"/>
              <a:buNone/>
            </a:pPr>
            <a:r>
              <a:rPr lang="en-GB" sz="1200" dirty="0"/>
              <a:t>RSE for disabled pupils and pupils with special educational needs: </a:t>
            </a:r>
            <a:r>
              <a:rPr lang="en-GB" sz="1200" u="sng" dirty="0">
                <a:solidFill>
                  <a:srgbClr val="0000FF"/>
                </a:solidFill>
                <a:hlinkClick r:id="rId8">
                  <a:extLst>
                    <a:ext uri="{A12FA001-AC4F-418D-AE19-62706E023703}">
                      <ahyp:hlinkClr xmlns:ahyp="http://schemas.microsoft.com/office/drawing/2018/hyperlinkcolor" val="tx"/>
                    </a:ext>
                  </a:extLst>
                </a:hlinkClick>
              </a:rPr>
              <a:t>https://www.sexeducationforum.org.uk/resources/advice-guidance/rse-pupils-send-short-guide</a:t>
            </a:r>
            <a:r>
              <a:rPr lang="en-GB" sz="1200" dirty="0">
                <a:solidFill>
                  <a:srgbClr val="0000FF"/>
                </a:solidFill>
              </a:rPr>
              <a:t> </a:t>
            </a:r>
            <a:endParaRPr sz="1200" dirty="0">
              <a:solidFill>
                <a:srgbClr val="0000FF"/>
              </a:solidFill>
            </a:endParaRPr>
          </a:p>
          <a:p>
            <a:pPr marL="0" lvl="0" indent="0" algn="l" rtl="0">
              <a:lnSpc>
                <a:spcPct val="115000"/>
              </a:lnSpc>
              <a:spcBef>
                <a:spcPts val="1000"/>
              </a:spcBef>
              <a:spcAft>
                <a:spcPts val="0"/>
              </a:spcAft>
              <a:buClr>
                <a:schemeClr val="dk1"/>
              </a:buClr>
              <a:buSzPts val="1100"/>
              <a:buFont typeface="Arial"/>
              <a:buNone/>
            </a:pPr>
            <a:r>
              <a:rPr lang="en-GB" sz="1200" dirty="0"/>
              <a:t>'Relationships, Sex and Health Education for pupils with special educational needs and disabilities'. Webinar available at </a:t>
            </a:r>
            <a:r>
              <a:rPr lang="en-GB" sz="1200" u="sng" dirty="0">
                <a:solidFill>
                  <a:srgbClr val="0000FF"/>
                </a:solidFill>
                <a:hlinkClick r:id="rId9">
                  <a:extLst>
                    <a:ext uri="{A12FA001-AC4F-418D-AE19-62706E023703}">
                      <ahyp:hlinkClr xmlns:ahyp="http://schemas.microsoft.com/office/drawing/2018/hyperlinkcolor" val="tx"/>
                    </a:ext>
                  </a:extLst>
                </a:hlinkClick>
              </a:rPr>
              <a:t>https://www.pshe-association.org.uk/content/send-hub</a:t>
            </a:r>
            <a:r>
              <a:rPr lang="en-GB" sz="1200" dirty="0">
                <a:solidFill>
                  <a:srgbClr val="0000FF"/>
                </a:solidFill>
              </a:rPr>
              <a:t> </a:t>
            </a:r>
            <a:endParaRPr sz="1200" dirty="0">
              <a:solidFill>
                <a:srgbClr val="0000FF"/>
              </a:solidFill>
            </a:endParaRPr>
          </a:p>
          <a:p>
            <a:pPr marL="0" lvl="0" indent="0" algn="l" rtl="0">
              <a:lnSpc>
                <a:spcPct val="115000"/>
              </a:lnSpc>
              <a:spcBef>
                <a:spcPts val="1000"/>
              </a:spcBef>
              <a:spcAft>
                <a:spcPts val="0"/>
              </a:spcAft>
              <a:buClr>
                <a:schemeClr val="dk1"/>
              </a:buClr>
              <a:buSzPts val="1100"/>
              <a:buFont typeface="Arial"/>
              <a:buNone/>
            </a:pPr>
            <a:endParaRPr sz="1200" dirty="0"/>
          </a:p>
        </p:txBody>
      </p:sp>
      <p:sp>
        <p:nvSpPr>
          <p:cNvPr id="519" name="Google Shape;519;gb558806a83_2_23"/>
          <p:cNvSpPr txBox="1">
            <a:spLocks noGrp="1"/>
          </p:cNvSpPr>
          <p:nvPr>
            <p:ph type="sldNum" idx="12"/>
          </p:nvPr>
        </p:nvSpPr>
        <p:spPr>
          <a:xfrm>
            <a:off x="8595300" y="4730275"/>
            <a:ext cx="548700" cy="393600"/>
          </a:xfrm>
          <a:prstGeom prst="rect">
            <a:avLst/>
          </a:prstGeom>
          <a:noFill/>
          <a:ln>
            <a:noFill/>
          </a:ln>
        </p:spPr>
        <p:txBody>
          <a:bodyPr spcFirstLastPara="1" wrap="square" lIns="91425" tIns="91425" rIns="91425" bIns="91425" anchor="ctr" anchorCtr="0">
            <a:noAutofit/>
          </a:bodyPr>
          <a:lstStyle/>
          <a:p>
            <a:pPr marL="0" marR="0" lvl="0" indent="0" algn="r" rtl="0">
              <a:lnSpc>
                <a:spcPct val="100000"/>
              </a:lnSpc>
              <a:spcBef>
                <a:spcPts val="0"/>
              </a:spcBef>
              <a:spcAft>
                <a:spcPts val="0"/>
              </a:spcAft>
              <a:buClr>
                <a:srgbClr val="000000"/>
              </a:buClr>
              <a:buSzPts val="1000"/>
              <a:buFont typeface="Arial"/>
              <a:buNone/>
            </a:pPr>
            <a:fld id="{00000000-1234-1234-1234-123412341234}" type="slidenum">
              <a:rPr lang="en-GB" sz="1000" b="0" i="0" u="none" strike="noStrike" cap="none">
                <a:solidFill>
                  <a:srgbClr val="595959"/>
                </a:solidFill>
                <a:latin typeface="Arial"/>
                <a:ea typeface="Arial"/>
                <a:cs typeface="Arial"/>
                <a:sym typeface="Arial"/>
              </a:rPr>
              <a:t>66</a:t>
            </a:fld>
            <a:endParaRPr sz="1000" b="0" i="0" u="none" strike="noStrike" cap="none" dirty="0">
              <a:solidFill>
                <a:srgbClr val="595959"/>
              </a:solidFill>
              <a:latin typeface="Arial"/>
              <a:ea typeface="Arial"/>
              <a:cs typeface="Arial"/>
              <a:sym typeface="Arial"/>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Shape 692"/>
        <p:cNvGrpSpPr/>
        <p:nvPr/>
      </p:nvGrpSpPr>
      <p:grpSpPr>
        <a:xfrm>
          <a:off x="0" y="0"/>
          <a:ext cx="0" cy="0"/>
          <a:chOff x="0" y="0"/>
          <a:chExt cx="0" cy="0"/>
        </a:xfrm>
      </p:grpSpPr>
      <p:sp>
        <p:nvSpPr>
          <p:cNvPr id="693" name="Google Shape;693;p97"/>
          <p:cNvSpPr txBox="1">
            <a:spLocks noGrp="1"/>
          </p:cNvSpPr>
          <p:nvPr>
            <p:ph type="title"/>
          </p:nvPr>
        </p:nvSpPr>
        <p:spPr>
          <a:xfrm>
            <a:off x="621300" y="2157300"/>
            <a:ext cx="7901400" cy="8289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rgbClr val="FFFFFF"/>
                </a:solidFill>
              </a:rPr>
              <a:t>Activities and templates for trainers</a:t>
            </a:r>
            <a:endParaRPr dirty="0">
              <a:solidFill>
                <a:srgbClr val="FFFFFF"/>
              </a:solidFill>
            </a:endParaRPr>
          </a:p>
        </p:txBody>
      </p:sp>
      <p:sp>
        <p:nvSpPr>
          <p:cNvPr id="694" name="Google Shape;694;p97"/>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67</a:t>
            </a:fld>
            <a:endParaRPr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Shape 698"/>
        <p:cNvGrpSpPr/>
        <p:nvPr/>
      </p:nvGrpSpPr>
      <p:grpSpPr>
        <a:xfrm>
          <a:off x="0" y="0"/>
          <a:ext cx="0" cy="0"/>
          <a:chOff x="0" y="0"/>
          <a:chExt cx="0" cy="0"/>
        </a:xfrm>
      </p:grpSpPr>
      <p:sp>
        <p:nvSpPr>
          <p:cNvPr id="699" name="Google Shape;699;p98"/>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About these activities and templates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00" name="Google Shape;700;p98"/>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Subject leads can use the following templates and training activities to plan training on teaching the new curriculum topics. </a:t>
            </a:r>
            <a:endParaRPr sz="1800" dirty="0"/>
          </a:p>
          <a:p>
            <a:pPr marL="0" lvl="0" indent="0" algn="l" rtl="0">
              <a:spcBef>
                <a:spcPts val="1000"/>
              </a:spcBef>
              <a:spcAft>
                <a:spcPts val="0"/>
              </a:spcAft>
              <a:buNone/>
            </a:pPr>
            <a:r>
              <a:rPr lang="en-GB" sz="1800" dirty="0"/>
              <a:t>You can: </a:t>
            </a:r>
            <a:endParaRPr sz="1800" dirty="0"/>
          </a:p>
          <a:p>
            <a:pPr marL="457200" lvl="0" indent="-342900" algn="l" rtl="0">
              <a:spcBef>
                <a:spcPts val="1000"/>
              </a:spcBef>
              <a:spcAft>
                <a:spcPts val="0"/>
              </a:spcAft>
              <a:buSzPts val="1800"/>
              <a:buChar char="●"/>
            </a:pPr>
            <a:r>
              <a:rPr lang="en-GB" sz="1800" b="1" dirty="0"/>
              <a:t>move slides</a:t>
            </a:r>
            <a:r>
              <a:rPr lang="en-GB" sz="1800" dirty="0"/>
              <a:t> - e.g. ‘rate your confidence (before training)’ - to the point in the presentation where you want to carry out that activity</a:t>
            </a:r>
            <a:endParaRPr sz="1800" dirty="0"/>
          </a:p>
          <a:p>
            <a:pPr marL="457200" lvl="0" indent="-342900" algn="l" rtl="0">
              <a:spcBef>
                <a:spcPts val="0"/>
              </a:spcBef>
              <a:spcAft>
                <a:spcPts val="0"/>
              </a:spcAft>
              <a:buSzPts val="1800"/>
              <a:buChar char="●"/>
            </a:pPr>
            <a:r>
              <a:rPr lang="en-GB" sz="1800" b="1" dirty="0"/>
              <a:t>delete slides</a:t>
            </a:r>
            <a:r>
              <a:rPr lang="en-GB" sz="1800" dirty="0"/>
              <a:t> if you are not covering those curriculum elements at this time </a:t>
            </a:r>
            <a:endParaRPr sz="1800" dirty="0"/>
          </a:p>
        </p:txBody>
      </p:sp>
      <p:sp>
        <p:nvSpPr>
          <p:cNvPr id="701" name="Google Shape;701;p98"/>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68</a:t>
            </a:fld>
            <a:endParaRPr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Shape 705"/>
        <p:cNvGrpSpPr/>
        <p:nvPr/>
      </p:nvGrpSpPr>
      <p:grpSpPr>
        <a:xfrm>
          <a:off x="0" y="0"/>
          <a:ext cx="0" cy="0"/>
          <a:chOff x="0" y="0"/>
          <a:chExt cx="0" cy="0"/>
        </a:xfrm>
      </p:grpSpPr>
      <p:sp>
        <p:nvSpPr>
          <p:cNvPr id="706" name="Google Shape;706;p99"/>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Training activity: </a:t>
            </a:r>
            <a:endParaRPr dirty="0">
              <a:solidFill>
                <a:schemeClr val="accent1"/>
              </a:solidFill>
            </a:endParaRPr>
          </a:p>
          <a:p>
            <a:pPr marL="0" lvl="0" indent="0" algn="ctr" rtl="0">
              <a:spcBef>
                <a:spcPts val="0"/>
              </a:spcBef>
              <a:spcAft>
                <a:spcPts val="0"/>
              </a:spcAft>
              <a:buNone/>
            </a:pPr>
            <a:r>
              <a:rPr lang="en-GB" dirty="0">
                <a:solidFill>
                  <a:schemeClr val="accent1"/>
                </a:solidFill>
              </a:rPr>
              <a:t>Rate your confidence</a:t>
            </a:r>
            <a:endParaRPr dirty="0">
              <a:solidFill>
                <a:schemeClr val="accent1"/>
              </a:solidFill>
            </a:endParaRPr>
          </a:p>
        </p:txBody>
      </p:sp>
      <p:sp>
        <p:nvSpPr>
          <p:cNvPr id="707" name="Google Shape;707;p99"/>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69</a:t>
            </a:fld>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8"/>
          <p:cNvSpPr txBox="1">
            <a:spLocks noGrp="1"/>
          </p:cNvSpPr>
          <p:nvPr>
            <p:ph type="title"/>
          </p:nvPr>
        </p:nvSpPr>
        <p:spPr>
          <a:xfrm>
            <a:off x="2792400" y="2150850"/>
            <a:ext cx="3559200" cy="8418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3600"/>
              <a:buNone/>
            </a:pPr>
            <a:r>
              <a:rPr lang="en-GB" dirty="0">
                <a:solidFill>
                  <a:srgbClr val="FFFFFF"/>
                </a:solidFill>
              </a:rPr>
              <a:t>Safeguarding</a:t>
            </a:r>
            <a:endParaRPr dirty="0">
              <a:solidFill>
                <a:srgbClr val="FFFFFF"/>
              </a:solidFill>
            </a:endParaRPr>
          </a:p>
        </p:txBody>
      </p:sp>
      <p:sp>
        <p:nvSpPr>
          <p:cNvPr id="102" name="Google Shape;102;p8"/>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7</a:t>
            </a:fld>
            <a:endParaRPr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Shape 711"/>
        <p:cNvGrpSpPr/>
        <p:nvPr/>
      </p:nvGrpSpPr>
      <p:grpSpPr>
        <a:xfrm>
          <a:off x="0" y="0"/>
          <a:ext cx="0" cy="0"/>
          <a:chOff x="0" y="0"/>
          <a:chExt cx="0" cy="0"/>
        </a:xfrm>
      </p:grpSpPr>
      <p:sp>
        <p:nvSpPr>
          <p:cNvPr id="712" name="Google Shape;712;p100"/>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Rate your confidence (trainer notes)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13" name="Google Shape;713;p100"/>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Ask your colleagues to rate confidence before and after topic training using the slides in this deck.</a:t>
            </a:r>
            <a:endParaRPr sz="1800" dirty="0"/>
          </a:p>
          <a:p>
            <a:pPr marL="0" lvl="0" indent="0" algn="l" rtl="0">
              <a:spcBef>
                <a:spcPts val="1600"/>
              </a:spcBef>
              <a:spcAft>
                <a:spcPts val="0"/>
              </a:spcAft>
              <a:buNone/>
            </a:pPr>
            <a:r>
              <a:rPr lang="en-GB" sz="2200" b="1" dirty="0"/>
              <a:t>Before training</a:t>
            </a:r>
            <a:br>
              <a:rPr lang="en-GB" sz="1800" dirty="0"/>
            </a:br>
            <a:r>
              <a:rPr lang="en-GB" sz="1800" dirty="0"/>
              <a:t>Ask teachers to think about where they currently fit on the scale. </a:t>
            </a:r>
            <a:endParaRPr sz="1800" dirty="0"/>
          </a:p>
          <a:p>
            <a:pPr marL="0" lvl="0" indent="0" algn="l" rtl="0">
              <a:spcBef>
                <a:spcPts val="1600"/>
              </a:spcBef>
              <a:spcAft>
                <a:spcPts val="0"/>
              </a:spcAft>
              <a:buNone/>
            </a:pPr>
            <a:r>
              <a:rPr lang="en-GB" sz="2200" b="1" dirty="0"/>
              <a:t>After training</a:t>
            </a:r>
            <a:br>
              <a:rPr lang="en-GB" sz="1800" dirty="0"/>
            </a:br>
            <a:r>
              <a:rPr lang="en-GB" sz="1800" dirty="0"/>
              <a:t>Ask teachers to rate their confidence again and talk about changes. You might want to repeat this activity at later check ins.</a:t>
            </a:r>
            <a:endParaRPr sz="1800" dirty="0"/>
          </a:p>
          <a:p>
            <a:pPr marL="0" lvl="0" indent="0" algn="l" rtl="0">
              <a:spcBef>
                <a:spcPts val="1600"/>
              </a:spcBef>
              <a:spcAft>
                <a:spcPts val="0"/>
              </a:spcAft>
              <a:buNone/>
            </a:pPr>
            <a:r>
              <a:rPr lang="en-GB" sz="1800" dirty="0"/>
              <a:t>If teachers still rate confidence as low, discuss ways you can develop their subject knowledge, offer peer support etc.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r>
              <a:rPr lang="en-GB" sz="1800" dirty="0"/>
              <a:t>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714" name="Google Shape;714;p100"/>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70</a:t>
            </a:fld>
            <a:endParaRPr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Shape 718"/>
        <p:cNvGrpSpPr/>
        <p:nvPr/>
      </p:nvGrpSpPr>
      <p:grpSpPr>
        <a:xfrm>
          <a:off x="0" y="0"/>
          <a:ext cx="0" cy="0"/>
          <a:chOff x="0" y="0"/>
          <a:chExt cx="0" cy="0"/>
        </a:xfrm>
      </p:grpSpPr>
      <p:sp>
        <p:nvSpPr>
          <p:cNvPr id="724" name="Google Shape;724;p101"/>
          <p:cNvSpPr txBox="1">
            <a:spLocks noGrp="1"/>
          </p:cNvSpPr>
          <p:nvPr>
            <p:ph type="title"/>
          </p:nvPr>
        </p:nvSpPr>
        <p:spPr>
          <a:xfrm>
            <a:off x="270000" y="216425"/>
            <a:ext cx="85623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Rate your confidence (</a:t>
            </a:r>
            <a:r>
              <a:rPr lang="en-GB" b="1" dirty="0"/>
              <a:t>before</a:t>
            </a:r>
            <a:r>
              <a:rPr lang="en-GB" dirty="0"/>
              <a:t> training)</a:t>
            </a:r>
            <a:endParaRPr b="1" dirty="0"/>
          </a:p>
          <a:p>
            <a:pPr marL="0" lvl="0" indent="0" algn="l" rtl="0">
              <a:spcBef>
                <a:spcPts val="0"/>
              </a:spcBef>
              <a:spcAft>
                <a:spcPts val="0"/>
              </a:spcAft>
              <a:buNone/>
            </a:pPr>
            <a:endParaRPr dirty="0">
              <a:solidFill>
                <a:srgbClr val="073763"/>
              </a:solidFill>
            </a:endParaRPr>
          </a:p>
        </p:txBody>
      </p:sp>
      <p:sp>
        <p:nvSpPr>
          <p:cNvPr id="719" name="Google Shape;719;p101"/>
          <p:cNvSpPr txBo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r>
              <a:rPr lang="en-GB" sz="2400" b="1" dirty="0">
                <a:solidFill>
                  <a:schemeClr val="tx1"/>
                </a:solidFill>
              </a:rPr>
              <a:t>How do you feel about teaching this topic? </a:t>
            </a:r>
            <a:endParaRPr sz="2400" b="1" dirty="0">
              <a:solidFill>
                <a:schemeClr val="tx1"/>
              </a:solidFill>
            </a:endParaRPr>
          </a:p>
        </p:txBody>
      </p:sp>
      <p:sp>
        <p:nvSpPr>
          <p:cNvPr id="721" name="Google Shape;721;p101"/>
          <p:cNvSpPr txBox="1"/>
          <p:nvPr/>
        </p:nvSpPr>
        <p:spPr>
          <a:xfrm>
            <a:off x="748800" y="2092807"/>
            <a:ext cx="1440300" cy="1290600"/>
          </a:xfrm>
          <a:prstGeom prst="rect">
            <a:avLst/>
          </a:prstGeom>
          <a:noFill/>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GB" sz="1800" b="1" i="0" u="none" strike="noStrike" cap="none" dirty="0">
                <a:solidFill>
                  <a:srgbClr val="000000"/>
                </a:solidFill>
                <a:latin typeface="Arial"/>
                <a:ea typeface="Arial"/>
                <a:cs typeface="Arial"/>
                <a:sym typeface="Arial"/>
              </a:rPr>
              <a:t>Not confident at all</a:t>
            </a:r>
            <a:endParaRPr sz="1800" b="1" i="0" u="none" strike="noStrike" cap="none" dirty="0">
              <a:solidFill>
                <a:srgbClr val="000000"/>
              </a:solidFill>
              <a:latin typeface="Arial"/>
              <a:ea typeface="Arial"/>
              <a:cs typeface="Arial"/>
              <a:sym typeface="Arial"/>
            </a:endParaRPr>
          </a:p>
        </p:txBody>
      </p:sp>
      <p:sp>
        <p:nvSpPr>
          <p:cNvPr id="722" name="Google Shape;722;p101"/>
          <p:cNvSpPr txBox="1"/>
          <p:nvPr/>
        </p:nvSpPr>
        <p:spPr>
          <a:xfrm>
            <a:off x="6641850" y="2092807"/>
            <a:ext cx="1440300" cy="1290600"/>
          </a:xfrm>
          <a:prstGeom prst="rect">
            <a:avLst/>
          </a:prstGeom>
          <a:noFill/>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GB" sz="1800" b="1" i="0" u="none" strike="noStrike" cap="none" dirty="0">
                <a:solidFill>
                  <a:srgbClr val="000000"/>
                </a:solidFill>
                <a:latin typeface="Arial"/>
                <a:ea typeface="Arial"/>
                <a:cs typeface="Arial"/>
                <a:sym typeface="Arial"/>
              </a:rPr>
              <a:t>Very confident</a:t>
            </a:r>
            <a:endParaRPr sz="1800" b="1" i="0" u="none" strike="noStrike" cap="none" dirty="0">
              <a:solidFill>
                <a:srgbClr val="000000"/>
              </a:solidFill>
              <a:latin typeface="Arial"/>
              <a:ea typeface="Arial"/>
              <a:cs typeface="Arial"/>
              <a:sym typeface="Arial"/>
            </a:endParaRPr>
          </a:p>
        </p:txBody>
      </p:sp>
      <p:graphicFrame>
        <p:nvGraphicFramePr>
          <p:cNvPr id="723" name="Google Shape;723;p101"/>
          <p:cNvGraphicFramePr/>
          <p:nvPr/>
        </p:nvGraphicFramePr>
        <p:xfrm>
          <a:off x="850650" y="3474650"/>
          <a:ext cx="7239000" cy="396210"/>
        </p:xfrm>
        <a:graphic>
          <a:graphicData uri="http://schemas.openxmlformats.org/drawingml/2006/table">
            <a:tbl>
              <a:tblPr firstRow="1">
                <a:noFill/>
              </a:tblPr>
              <a:tblGrid>
                <a:gridCol w="723900">
                  <a:extLst>
                    <a:ext uri="{9D8B030D-6E8A-4147-A177-3AD203B41FA5}">
                      <a16:colId xmlns:a16="http://schemas.microsoft.com/office/drawing/2014/main" val="20000"/>
                    </a:ext>
                  </a:extLst>
                </a:gridCol>
                <a:gridCol w="723900">
                  <a:extLst>
                    <a:ext uri="{9D8B030D-6E8A-4147-A177-3AD203B41FA5}">
                      <a16:colId xmlns:a16="http://schemas.microsoft.com/office/drawing/2014/main" val="20001"/>
                    </a:ext>
                  </a:extLst>
                </a:gridCol>
                <a:gridCol w="723900">
                  <a:extLst>
                    <a:ext uri="{9D8B030D-6E8A-4147-A177-3AD203B41FA5}">
                      <a16:colId xmlns:a16="http://schemas.microsoft.com/office/drawing/2014/main" val="20002"/>
                    </a:ext>
                  </a:extLst>
                </a:gridCol>
                <a:gridCol w="723900">
                  <a:extLst>
                    <a:ext uri="{9D8B030D-6E8A-4147-A177-3AD203B41FA5}">
                      <a16:colId xmlns:a16="http://schemas.microsoft.com/office/drawing/2014/main" val="20003"/>
                    </a:ext>
                  </a:extLst>
                </a:gridCol>
                <a:gridCol w="723900">
                  <a:extLst>
                    <a:ext uri="{9D8B030D-6E8A-4147-A177-3AD203B41FA5}">
                      <a16:colId xmlns:a16="http://schemas.microsoft.com/office/drawing/2014/main" val="20004"/>
                    </a:ext>
                  </a:extLst>
                </a:gridCol>
                <a:gridCol w="723900">
                  <a:extLst>
                    <a:ext uri="{9D8B030D-6E8A-4147-A177-3AD203B41FA5}">
                      <a16:colId xmlns:a16="http://schemas.microsoft.com/office/drawing/2014/main" val="20005"/>
                    </a:ext>
                  </a:extLst>
                </a:gridCol>
                <a:gridCol w="723900">
                  <a:extLst>
                    <a:ext uri="{9D8B030D-6E8A-4147-A177-3AD203B41FA5}">
                      <a16:colId xmlns:a16="http://schemas.microsoft.com/office/drawing/2014/main" val="20006"/>
                    </a:ext>
                  </a:extLst>
                </a:gridCol>
                <a:gridCol w="723900">
                  <a:extLst>
                    <a:ext uri="{9D8B030D-6E8A-4147-A177-3AD203B41FA5}">
                      <a16:colId xmlns:a16="http://schemas.microsoft.com/office/drawing/2014/main" val="20007"/>
                    </a:ext>
                  </a:extLst>
                </a:gridCol>
                <a:gridCol w="723900">
                  <a:extLst>
                    <a:ext uri="{9D8B030D-6E8A-4147-A177-3AD203B41FA5}">
                      <a16:colId xmlns:a16="http://schemas.microsoft.com/office/drawing/2014/main" val="20008"/>
                    </a:ext>
                  </a:extLst>
                </a:gridCol>
                <a:gridCol w="723900">
                  <a:extLst>
                    <a:ext uri="{9D8B030D-6E8A-4147-A177-3AD203B41FA5}">
                      <a16:colId xmlns:a16="http://schemas.microsoft.com/office/drawing/2014/main" val="20009"/>
                    </a:ext>
                  </a:extLst>
                </a:gridCol>
              </a:tblGrid>
              <a:tr h="381000">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1</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2</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3</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4</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5</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6</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7</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8</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9</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10</a:t>
                      </a:r>
                      <a:endParaRPr sz="1400" u="none" strike="noStrike" cap="none" dirty="0"/>
                    </a:p>
                  </a:txBody>
                  <a:tcPr marL="91425" marR="91425" marT="91425" marB="91425"/>
                </a:tc>
                <a:extLst>
                  <a:ext uri="{0D108BD9-81ED-4DB2-BD59-A6C34878D82A}">
                    <a16:rowId xmlns:a16="http://schemas.microsoft.com/office/drawing/2014/main" val="10000"/>
                  </a:ext>
                </a:extLst>
              </a:tr>
            </a:tbl>
          </a:graphicData>
        </a:graphic>
      </p:graphicFrame>
      <p:cxnSp>
        <p:nvCxnSpPr>
          <p:cNvPr id="720" name="Google Shape;720;p101">
            <a:extLst>
              <a:ext uri="{C183D7F6-B498-43B3-948B-1728B52AA6E4}">
                <adec:decorative xmlns:adec="http://schemas.microsoft.com/office/drawing/2017/decorative" val="1"/>
              </a:ext>
            </a:extLst>
          </p:cNvPr>
          <p:cNvCxnSpPr/>
          <p:nvPr/>
        </p:nvCxnSpPr>
        <p:spPr>
          <a:xfrm rot="10800000" flipH="1">
            <a:off x="748800" y="3958300"/>
            <a:ext cx="7442700" cy="14700"/>
          </a:xfrm>
          <a:prstGeom prst="straightConnector1">
            <a:avLst/>
          </a:prstGeom>
          <a:noFill/>
          <a:ln w="38100" cap="flat" cmpd="sng">
            <a:solidFill>
              <a:srgbClr val="595959"/>
            </a:solidFill>
            <a:prstDash val="solid"/>
            <a:round/>
            <a:headEnd type="none" w="sm" len="sm"/>
            <a:tailEnd type="none" w="sm" len="sm"/>
          </a:ln>
        </p:spPr>
      </p:cxnSp>
      <p:sp>
        <p:nvSpPr>
          <p:cNvPr id="725" name="Google Shape;725;p101"/>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71</a:t>
            </a:fld>
            <a:endParaRPr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Shape 729"/>
        <p:cNvGrpSpPr/>
        <p:nvPr/>
      </p:nvGrpSpPr>
      <p:grpSpPr>
        <a:xfrm>
          <a:off x="0" y="0"/>
          <a:ext cx="0" cy="0"/>
          <a:chOff x="0" y="0"/>
          <a:chExt cx="0" cy="0"/>
        </a:xfrm>
      </p:grpSpPr>
      <p:sp>
        <p:nvSpPr>
          <p:cNvPr id="730" name="Google Shape;730;p102"/>
          <p:cNvSpPr txBox="1">
            <a:spLocks noGrp="1"/>
          </p:cNvSpPr>
          <p:nvPr>
            <p:ph type="title"/>
          </p:nvPr>
        </p:nvSpPr>
        <p:spPr>
          <a:xfrm>
            <a:off x="270000" y="216425"/>
            <a:ext cx="85623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Rate your confidence (</a:t>
            </a:r>
            <a:r>
              <a:rPr lang="en-GB" b="1" dirty="0"/>
              <a:t>after</a:t>
            </a:r>
            <a:r>
              <a:rPr lang="en-GB" dirty="0"/>
              <a:t> training) </a:t>
            </a:r>
            <a:endParaRPr dirty="0"/>
          </a:p>
        </p:txBody>
      </p:sp>
      <p:sp>
        <p:nvSpPr>
          <p:cNvPr id="731" name="Google Shape;731;p102"/>
          <p:cNvSpPr txBox="1"/>
          <p:nvPr/>
        </p:nvSpPr>
        <p:spPr>
          <a:xfrm>
            <a:off x="311700" y="1067938"/>
            <a:ext cx="8520600" cy="350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800"/>
              <a:buFont typeface="Arial"/>
              <a:buNone/>
            </a:pPr>
            <a:r>
              <a:rPr lang="en-GB" sz="2400" b="1" dirty="0">
                <a:solidFill>
                  <a:schemeClr val="tx1"/>
                </a:solidFill>
              </a:rPr>
              <a:t>How do you feel now? What support/information could help? </a:t>
            </a:r>
            <a:endParaRPr sz="2400" b="1" dirty="0">
              <a:solidFill>
                <a:schemeClr val="tx1"/>
              </a:solidFill>
            </a:endParaRPr>
          </a:p>
          <a:p>
            <a:pPr marL="0" lvl="0" indent="0" algn="l" rtl="0">
              <a:lnSpc>
                <a:spcPct val="115000"/>
              </a:lnSpc>
              <a:spcBef>
                <a:spcPts val="1600"/>
              </a:spcBef>
              <a:spcAft>
                <a:spcPts val="1600"/>
              </a:spcAft>
              <a:buNone/>
            </a:pPr>
            <a:endParaRPr sz="2400" dirty="0">
              <a:solidFill>
                <a:srgbClr val="434343"/>
              </a:solidFill>
            </a:endParaRPr>
          </a:p>
        </p:txBody>
      </p:sp>
      <p:cxnSp>
        <p:nvCxnSpPr>
          <p:cNvPr id="732" name="Google Shape;732;p102">
            <a:extLst>
              <a:ext uri="{C183D7F6-B498-43B3-948B-1728B52AA6E4}">
                <adec:decorative xmlns:adec="http://schemas.microsoft.com/office/drawing/2017/decorative" val="1"/>
              </a:ext>
            </a:extLst>
          </p:cNvPr>
          <p:cNvCxnSpPr/>
          <p:nvPr/>
        </p:nvCxnSpPr>
        <p:spPr>
          <a:xfrm rot="10800000" flipH="1">
            <a:off x="748800" y="3958300"/>
            <a:ext cx="7442700" cy="14700"/>
          </a:xfrm>
          <a:prstGeom prst="straightConnector1">
            <a:avLst/>
          </a:prstGeom>
          <a:noFill/>
          <a:ln w="38100" cap="flat" cmpd="sng">
            <a:solidFill>
              <a:srgbClr val="595959"/>
            </a:solidFill>
            <a:prstDash val="solid"/>
            <a:round/>
            <a:headEnd type="none" w="sm" len="sm"/>
            <a:tailEnd type="none" w="sm" len="sm"/>
          </a:ln>
        </p:spPr>
      </p:cxnSp>
      <p:sp>
        <p:nvSpPr>
          <p:cNvPr id="733" name="Google Shape;733;p102"/>
          <p:cNvSpPr txBox="1"/>
          <p:nvPr/>
        </p:nvSpPr>
        <p:spPr>
          <a:xfrm>
            <a:off x="748800" y="2092807"/>
            <a:ext cx="1440300" cy="1290600"/>
          </a:xfrm>
          <a:prstGeom prst="rect">
            <a:avLst/>
          </a:prstGeom>
          <a:noFill/>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GB" sz="1800" b="1" i="0" u="none" strike="noStrike" cap="none" dirty="0">
                <a:solidFill>
                  <a:srgbClr val="000000"/>
                </a:solidFill>
                <a:latin typeface="Arial"/>
                <a:ea typeface="Arial"/>
                <a:cs typeface="Arial"/>
                <a:sym typeface="Arial"/>
              </a:rPr>
              <a:t>Not confident at all</a:t>
            </a:r>
            <a:endParaRPr sz="1800" b="1" i="0" u="none" strike="noStrike" cap="none" dirty="0">
              <a:solidFill>
                <a:srgbClr val="000000"/>
              </a:solidFill>
              <a:latin typeface="Arial"/>
              <a:ea typeface="Arial"/>
              <a:cs typeface="Arial"/>
              <a:sym typeface="Arial"/>
            </a:endParaRPr>
          </a:p>
        </p:txBody>
      </p:sp>
      <p:sp>
        <p:nvSpPr>
          <p:cNvPr id="734" name="Google Shape;734;p102"/>
          <p:cNvSpPr txBox="1"/>
          <p:nvPr/>
        </p:nvSpPr>
        <p:spPr>
          <a:xfrm>
            <a:off x="6641850" y="2092807"/>
            <a:ext cx="1440300" cy="1290600"/>
          </a:xfrm>
          <a:prstGeom prst="rect">
            <a:avLst/>
          </a:prstGeom>
          <a:noFill/>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GB" sz="1800" b="1" i="0" u="none" strike="noStrike" cap="none" dirty="0">
                <a:solidFill>
                  <a:srgbClr val="000000"/>
                </a:solidFill>
                <a:latin typeface="Arial"/>
                <a:ea typeface="Arial"/>
                <a:cs typeface="Arial"/>
                <a:sym typeface="Arial"/>
              </a:rPr>
              <a:t>Very confident</a:t>
            </a:r>
            <a:endParaRPr sz="1800" b="1" i="0" u="none" strike="noStrike" cap="none" dirty="0">
              <a:solidFill>
                <a:srgbClr val="000000"/>
              </a:solidFill>
              <a:latin typeface="Arial"/>
              <a:ea typeface="Arial"/>
              <a:cs typeface="Arial"/>
              <a:sym typeface="Arial"/>
            </a:endParaRPr>
          </a:p>
        </p:txBody>
      </p:sp>
      <p:graphicFrame>
        <p:nvGraphicFramePr>
          <p:cNvPr id="735" name="Google Shape;735;p102"/>
          <p:cNvGraphicFramePr/>
          <p:nvPr/>
        </p:nvGraphicFramePr>
        <p:xfrm>
          <a:off x="850650" y="3474650"/>
          <a:ext cx="7239000" cy="396210"/>
        </p:xfrm>
        <a:graphic>
          <a:graphicData uri="http://schemas.openxmlformats.org/drawingml/2006/table">
            <a:tbl>
              <a:tblPr firstRow="1">
                <a:noFill/>
              </a:tblPr>
              <a:tblGrid>
                <a:gridCol w="723900">
                  <a:extLst>
                    <a:ext uri="{9D8B030D-6E8A-4147-A177-3AD203B41FA5}">
                      <a16:colId xmlns:a16="http://schemas.microsoft.com/office/drawing/2014/main" val="20000"/>
                    </a:ext>
                  </a:extLst>
                </a:gridCol>
                <a:gridCol w="723900">
                  <a:extLst>
                    <a:ext uri="{9D8B030D-6E8A-4147-A177-3AD203B41FA5}">
                      <a16:colId xmlns:a16="http://schemas.microsoft.com/office/drawing/2014/main" val="20001"/>
                    </a:ext>
                  </a:extLst>
                </a:gridCol>
                <a:gridCol w="723900">
                  <a:extLst>
                    <a:ext uri="{9D8B030D-6E8A-4147-A177-3AD203B41FA5}">
                      <a16:colId xmlns:a16="http://schemas.microsoft.com/office/drawing/2014/main" val="20002"/>
                    </a:ext>
                  </a:extLst>
                </a:gridCol>
                <a:gridCol w="723900">
                  <a:extLst>
                    <a:ext uri="{9D8B030D-6E8A-4147-A177-3AD203B41FA5}">
                      <a16:colId xmlns:a16="http://schemas.microsoft.com/office/drawing/2014/main" val="20003"/>
                    </a:ext>
                  </a:extLst>
                </a:gridCol>
                <a:gridCol w="723900">
                  <a:extLst>
                    <a:ext uri="{9D8B030D-6E8A-4147-A177-3AD203B41FA5}">
                      <a16:colId xmlns:a16="http://schemas.microsoft.com/office/drawing/2014/main" val="20004"/>
                    </a:ext>
                  </a:extLst>
                </a:gridCol>
                <a:gridCol w="723900">
                  <a:extLst>
                    <a:ext uri="{9D8B030D-6E8A-4147-A177-3AD203B41FA5}">
                      <a16:colId xmlns:a16="http://schemas.microsoft.com/office/drawing/2014/main" val="20005"/>
                    </a:ext>
                  </a:extLst>
                </a:gridCol>
                <a:gridCol w="723900">
                  <a:extLst>
                    <a:ext uri="{9D8B030D-6E8A-4147-A177-3AD203B41FA5}">
                      <a16:colId xmlns:a16="http://schemas.microsoft.com/office/drawing/2014/main" val="20006"/>
                    </a:ext>
                  </a:extLst>
                </a:gridCol>
                <a:gridCol w="723900">
                  <a:extLst>
                    <a:ext uri="{9D8B030D-6E8A-4147-A177-3AD203B41FA5}">
                      <a16:colId xmlns:a16="http://schemas.microsoft.com/office/drawing/2014/main" val="20007"/>
                    </a:ext>
                  </a:extLst>
                </a:gridCol>
                <a:gridCol w="723900">
                  <a:extLst>
                    <a:ext uri="{9D8B030D-6E8A-4147-A177-3AD203B41FA5}">
                      <a16:colId xmlns:a16="http://schemas.microsoft.com/office/drawing/2014/main" val="20008"/>
                    </a:ext>
                  </a:extLst>
                </a:gridCol>
                <a:gridCol w="723900">
                  <a:extLst>
                    <a:ext uri="{9D8B030D-6E8A-4147-A177-3AD203B41FA5}">
                      <a16:colId xmlns:a16="http://schemas.microsoft.com/office/drawing/2014/main" val="20009"/>
                    </a:ext>
                  </a:extLst>
                </a:gridCol>
              </a:tblGrid>
              <a:tr h="381000">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1</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2</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3</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4</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5</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6</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7</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8</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9</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10</a:t>
                      </a:r>
                      <a:endParaRPr sz="1400" u="none" strike="noStrike" cap="none" dirty="0"/>
                    </a:p>
                  </a:txBody>
                  <a:tcPr marL="91425" marR="91425" marT="91425" marB="91425"/>
                </a:tc>
                <a:extLst>
                  <a:ext uri="{0D108BD9-81ED-4DB2-BD59-A6C34878D82A}">
                    <a16:rowId xmlns:a16="http://schemas.microsoft.com/office/drawing/2014/main" val="10000"/>
                  </a:ext>
                </a:extLst>
              </a:tr>
            </a:tbl>
          </a:graphicData>
        </a:graphic>
      </p:graphicFrame>
      <p:sp>
        <p:nvSpPr>
          <p:cNvPr id="736" name="Google Shape;736;p102"/>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72</a:t>
            </a:fld>
            <a:endParaRPr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Shape 740"/>
        <p:cNvGrpSpPr/>
        <p:nvPr/>
      </p:nvGrpSpPr>
      <p:grpSpPr>
        <a:xfrm>
          <a:off x="0" y="0"/>
          <a:ext cx="0" cy="0"/>
          <a:chOff x="0" y="0"/>
          <a:chExt cx="0" cy="0"/>
        </a:xfrm>
      </p:grpSpPr>
      <p:sp>
        <p:nvSpPr>
          <p:cNvPr id="741" name="Google Shape;741;p10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Training activity: </a:t>
            </a:r>
            <a:endParaRPr dirty="0">
              <a:solidFill>
                <a:schemeClr val="accent1"/>
              </a:solidFill>
            </a:endParaRPr>
          </a:p>
          <a:p>
            <a:pPr marL="0" lvl="0" indent="0" algn="ctr" rtl="0">
              <a:spcBef>
                <a:spcPts val="0"/>
              </a:spcBef>
              <a:spcAft>
                <a:spcPts val="0"/>
              </a:spcAft>
              <a:buNone/>
            </a:pPr>
            <a:r>
              <a:rPr lang="en-GB" dirty="0">
                <a:solidFill>
                  <a:schemeClr val="accent1"/>
                </a:solidFill>
              </a:rPr>
              <a:t>Dealing with difficult questions</a:t>
            </a:r>
            <a:endParaRPr dirty="0">
              <a:solidFill>
                <a:schemeClr val="accent1"/>
              </a:solidFill>
            </a:endParaRPr>
          </a:p>
        </p:txBody>
      </p:sp>
      <p:sp>
        <p:nvSpPr>
          <p:cNvPr id="742" name="Google Shape;742;p103"/>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73</a:t>
            </a:fld>
            <a:endParaRPr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Shape 746"/>
        <p:cNvGrpSpPr/>
        <p:nvPr/>
      </p:nvGrpSpPr>
      <p:grpSpPr>
        <a:xfrm>
          <a:off x="0" y="0"/>
          <a:ext cx="0" cy="0"/>
          <a:chOff x="0" y="0"/>
          <a:chExt cx="0" cy="0"/>
        </a:xfrm>
      </p:grpSpPr>
      <p:sp>
        <p:nvSpPr>
          <p:cNvPr id="747" name="Google Shape;747;p104"/>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Dealing with difficult questions (trainer notes)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48" name="Google Shape;748;p104"/>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Use the following slides in your training to help teachers:</a:t>
            </a:r>
            <a:endParaRPr sz="1800" dirty="0"/>
          </a:p>
          <a:p>
            <a:pPr marL="457200" lvl="0" indent="-342900" algn="l" rtl="0">
              <a:spcBef>
                <a:spcPts val="1600"/>
              </a:spcBef>
              <a:spcAft>
                <a:spcPts val="0"/>
              </a:spcAft>
              <a:buSzPts val="1800"/>
              <a:buChar char="●"/>
            </a:pPr>
            <a:r>
              <a:rPr lang="en-GB" sz="1800" b="1" dirty="0"/>
              <a:t>share concerns</a:t>
            </a:r>
            <a:r>
              <a:rPr lang="en-GB" sz="1800" dirty="0"/>
              <a:t> about questions they could be asked by pupils</a:t>
            </a:r>
            <a:endParaRPr sz="1800" dirty="0"/>
          </a:p>
          <a:p>
            <a:pPr marL="457200" lvl="0" indent="-342900" algn="l" rtl="0">
              <a:spcBef>
                <a:spcPts val="0"/>
              </a:spcBef>
              <a:spcAft>
                <a:spcPts val="0"/>
              </a:spcAft>
              <a:buSzPts val="1800"/>
              <a:buChar char="●"/>
            </a:pPr>
            <a:r>
              <a:rPr lang="en-GB" sz="1800" b="1" dirty="0"/>
              <a:t>strategise</a:t>
            </a:r>
            <a:r>
              <a:rPr lang="en-GB" sz="1800" dirty="0"/>
              <a:t> ways to respond to such questions</a:t>
            </a:r>
            <a:endParaRPr sz="1800" dirty="0"/>
          </a:p>
          <a:p>
            <a:pPr marL="0" lvl="0" indent="0" algn="l" rtl="0">
              <a:spcBef>
                <a:spcPts val="1600"/>
              </a:spcBef>
              <a:spcAft>
                <a:spcPts val="0"/>
              </a:spcAft>
              <a:buNone/>
            </a:pPr>
            <a:endParaRPr sz="1800" dirty="0">
              <a:solidFill>
                <a:srgbClr val="FF0000"/>
              </a:solidFill>
            </a:endParaRPr>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r>
              <a:rPr lang="en-GB" sz="1800" dirty="0"/>
              <a:t>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749" name="Google Shape;749;p104"/>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74</a:t>
            </a:fld>
            <a:endParaRPr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Shape 753"/>
        <p:cNvGrpSpPr/>
        <p:nvPr/>
      </p:nvGrpSpPr>
      <p:grpSpPr>
        <a:xfrm>
          <a:off x="0" y="0"/>
          <a:ext cx="0" cy="0"/>
          <a:chOff x="0" y="0"/>
          <a:chExt cx="0" cy="0"/>
        </a:xfrm>
      </p:grpSpPr>
      <p:sp>
        <p:nvSpPr>
          <p:cNvPr id="758" name="Google Shape;758;p105"/>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Dealing with difficult questions (1) </a:t>
            </a:r>
            <a:endParaRPr dirty="0">
              <a:solidFill>
                <a:schemeClr val="accent1"/>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57" name="Google Shape;757;p105"/>
          <p:cNvSpPr/>
          <p:nvPr/>
        </p:nvSpPr>
        <p:spPr>
          <a:xfrm>
            <a:off x="1187850" y="2250775"/>
            <a:ext cx="6768300" cy="1196400"/>
          </a:xfrm>
          <a:prstGeom prst="roundRect">
            <a:avLst>
              <a:gd name="adj" fmla="val 16667"/>
            </a:avLst>
          </a:prstGeom>
          <a:noFill/>
          <a:ln w="76200" cap="flat" cmpd="sng">
            <a:solidFill>
              <a:srgbClr val="B7B7B7"/>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400"/>
              <a:buFont typeface="Arial"/>
              <a:buNone/>
            </a:pPr>
            <a:r>
              <a:rPr lang="en-GB" sz="2000" dirty="0">
                <a:solidFill>
                  <a:srgbClr val="8A2529"/>
                </a:solidFill>
              </a:rPr>
              <a:t>[Prepare ‘difficult’ questions to discuss in training or give teachers a blank version to fill with their own questions]</a:t>
            </a:r>
            <a:endParaRPr sz="2000" b="0" u="none" strike="noStrike" cap="none" dirty="0">
              <a:solidFill>
                <a:srgbClr val="8A2529"/>
              </a:solidFill>
              <a:latin typeface="Arial"/>
              <a:ea typeface="Arial"/>
              <a:cs typeface="Arial"/>
              <a:sym typeface="Arial"/>
            </a:endParaRPr>
          </a:p>
        </p:txBody>
      </p:sp>
      <p:sp>
        <p:nvSpPr>
          <p:cNvPr id="754" name="Google Shape;754;p105"/>
          <p:cNvSpPr/>
          <p:nvPr/>
        </p:nvSpPr>
        <p:spPr>
          <a:xfrm>
            <a:off x="645450" y="1270750"/>
            <a:ext cx="2017200" cy="776700"/>
          </a:xfrm>
          <a:prstGeom prst="roundRect">
            <a:avLst>
              <a:gd name="adj" fmla="val 16667"/>
            </a:avLst>
          </a:prstGeom>
          <a:noFill/>
          <a:ln w="76200" cap="flat" cmpd="sng">
            <a:solidFill>
              <a:srgbClr val="B7B7B7"/>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GB" sz="2000" b="0" i="0" u="none" strike="noStrike" cap="none" dirty="0">
                <a:solidFill>
                  <a:srgbClr val="000000"/>
                </a:solidFill>
                <a:latin typeface="Arial"/>
                <a:ea typeface="Arial"/>
                <a:cs typeface="Arial"/>
                <a:sym typeface="Arial"/>
              </a:rPr>
              <a:t>What would you say?</a:t>
            </a:r>
            <a:endParaRPr sz="2000" b="0" i="0" u="none" strike="noStrike" cap="none" dirty="0">
              <a:solidFill>
                <a:srgbClr val="000000"/>
              </a:solidFill>
              <a:latin typeface="Arial"/>
              <a:ea typeface="Arial"/>
              <a:cs typeface="Arial"/>
              <a:sym typeface="Arial"/>
            </a:endParaRPr>
          </a:p>
        </p:txBody>
      </p:sp>
      <p:sp>
        <p:nvSpPr>
          <p:cNvPr id="755" name="Google Shape;755;p105"/>
          <p:cNvSpPr/>
          <p:nvPr/>
        </p:nvSpPr>
        <p:spPr>
          <a:xfrm>
            <a:off x="5820325" y="1270750"/>
            <a:ext cx="2872500" cy="776700"/>
          </a:xfrm>
          <a:prstGeom prst="roundRect">
            <a:avLst>
              <a:gd name="adj" fmla="val 16667"/>
            </a:avLst>
          </a:prstGeom>
          <a:noFill/>
          <a:ln w="76200" cap="flat" cmpd="sng">
            <a:solidFill>
              <a:srgbClr val="B7B7B7"/>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GB" sz="2000" b="0" i="0" u="none" strike="noStrike" cap="none" dirty="0">
                <a:latin typeface="Arial"/>
                <a:ea typeface="Arial"/>
                <a:cs typeface="Arial"/>
                <a:sym typeface="Arial"/>
              </a:rPr>
              <a:t>What wouldn’t you say?</a:t>
            </a:r>
            <a:endParaRPr sz="2000" b="0" i="0" u="none" strike="noStrike" cap="none" dirty="0">
              <a:latin typeface="Arial"/>
              <a:ea typeface="Arial"/>
              <a:cs typeface="Arial"/>
              <a:sym typeface="Arial"/>
            </a:endParaRPr>
          </a:p>
        </p:txBody>
      </p:sp>
      <p:sp>
        <p:nvSpPr>
          <p:cNvPr id="756" name="Google Shape;756;p105"/>
          <p:cNvSpPr/>
          <p:nvPr/>
        </p:nvSpPr>
        <p:spPr>
          <a:xfrm>
            <a:off x="3662200" y="3650500"/>
            <a:ext cx="2017200" cy="776700"/>
          </a:xfrm>
          <a:prstGeom prst="roundRect">
            <a:avLst>
              <a:gd name="adj" fmla="val 16667"/>
            </a:avLst>
          </a:prstGeom>
          <a:noFill/>
          <a:ln w="76200" cap="flat" cmpd="sng">
            <a:solidFill>
              <a:srgbClr val="B7B7B7"/>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GB" sz="2000" b="0" i="0" u="none" strike="noStrike" cap="none" dirty="0">
                <a:solidFill>
                  <a:srgbClr val="000000"/>
                </a:solidFill>
                <a:latin typeface="Arial"/>
                <a:ea typeface="Arial"/>
                <a:cs typeface="Arial"/>
                <a:sym typeface="Arial"/>
              </a:rPr>
              <a:t>Follow up</a:t>
            </a:r>
            <a:endParaRPr sz="2000" b="0" i="0" u="none" strike="noStrike" cap="none" dirty="0">
              <a:solidFill>
                <a:srgbClr val="000000"/>
              </a:solidFill>
              <a:latin typeface="Arial"/>
              <a:ea typeface="Arial"/>
              <a:cs typeface="Arial"/>
              <a:sym typeface="Arial"/>
            </a:endParaRPr>
          </a:p>
        </p:txBody>
      </p:sp>
      <p:sp>
        <p:nvSpPr>
          <p:cNvPr id="759" name="Google Shape;759;p105"/>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75</a:t>
            </a:fld>
            <a:endParaRPr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Shape 763"/>
        <p:cNvGrpSpPr/>
        <p:nvPr/>
      </p:nvGrpSpPr>
      <p:grpSpPr>
        <a:xfrm>
          <a:off x="0" y="0"/>
          <a:ext cx="0" cy="0"/>
          <a:chOff x="0" y="0"/>
          <a:chExt cx="0" cy="0"/>
        </a:xfrm>
      </p:grpSpPr>
      <p:sp>
        <p:nvSpPr>
          <p:cNvPr id="764" name="Google Shape;764;p106"/>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Dealing with difficult questions (2)</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65" name="Google Shape;765;p106"/>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Pupils may well ask questions because they: </a:t>
            </a:r>
            <a:endParaRPr sz="1800" dirty="0"/>
          </a:p>
          <a:p>
            <a:pPr marL="457200" lvl="0" indent="-342900" algn="l" rtl="0">
              <a:spcBef>
                <a:spcPts val="1600"/>
              </a:spcBef>
              <a:spcAft>
                <a:spcPts val="0"/>
              </a:spcAft>
              <a:buSzPts val="1800"/>
              <a:buChar char="●"/>
            </a:pPr>
            <a:r>
              <a:rPr lang="en-GB" sz="1800" dirty="0"/>
              <a:t>want information</a:t>
            </a:r>
            <a:endParaRPr sz="1800" dirty="0"/>
          </a:p>
          <a:p>
            <a:pPr marL="457200" lvl="0" indent="-342900" algn="l" rtl="0">
              <a:spcBef>
                <a:spcPts val="0"/>
              </a:spcBef>
              <a:spcAft>
                <a:spcPts val="0"/>
              </a:spcAft>
              <a:buSzPts val="1800"/>
              <a:buChar char="●"/>
            </a:pPr>
            <a:r>
              <a:rPr lang="en-GB" sz="1800" dirty="0"/>
              <a:t>are seeking permission - “Is it OK if I …?”</a:t>
            </a:r>
            <a:endParaRPr sz="1800" dirty="0"/>
          </a:p>
          <a:p>
            <a:pPr marL="457200" lvl="0" indent="-342900" algn="l" rtl="0">
              <a:spcBef>
                <a:spcPts val="0"/>
              </a:spcBef>
              <a:spcAft>
                <a:spcPts val="0"/>
              </a:spcAft>
              <a:buSzPts val="1800"/>
              <a:buChar char="●"/>
            </a:pPr>
            <a:r>
              <a:rPr lang="en-GB" sz="1800" dirty="0"/>
              <a:t>are trying to shock or get attention </a:t>
            </a:r>
            <a:endParaRPr sz="1800" dirty="0"/>
          </a:p>
          <a:p>
            <a:pPr marL="457200" lvl="0" indent="-342900" algn="l" rtl="0">
              <a:spcBef>
                <a:spcPts val="0"/>
              </a:spcBef>
              <a:spcAft>
                <a:spcPts val="0"/>
              </a:spcAft>
              <a:buSzPts val="1800"/>
              <a:buChar char="●"/>
            </a:pPr>
            <a:r>
              <a:rPr lang="en-GB" sz="1800" dirty="0"/>
              <a:t>have related personal beliefs</a:t>
            </a:r>
            <a:endParaRPr sz="1800" dirty="0"/>
          </a:p>
          <a:p>
            <a:pPr marL="0" lvl="0" indent="0" algn="l" rtl="0">
              <a:spcBef>
                <a:spcPts val="1600"/>
              </a:spcBef>
              <a:spcAft>
                <a:spcPts val="0"/>
              </a:spcAft>
              <a:buNone/>
            </a:pPr>
            <a:r>
              <a:rPr lang="en-GB" sz="1800" dirty="0"/>
              <a:t>Remember:</a:t>
            </a:r>
            <a:endParaRPr sz="1800" dirty="0"/>
          </a:p>
          <a:p>
            <a:pPr marL="457200" lvl="0" indent="-342900" algn="l" rtl="0">
              <a:spcBef>
                <a:spcPts val="1600"/>
              </a:spcBef>
              <a:spcAft>
                <a:spcPts val="0"/>
              </a:spcAft>
              <a:buSzPts val="1800"/>
              <a:buChar char="●"/>
            </a:pPr>
            <a:r>
              <a:rPr lang="en-GB" sz="1800" dirty="0"/>
              <a:t>don’t feel pressured or that you have to answer straight away</a:t>
            </a:r>
            <a:endParaRPr sz="1800" dirty="0"/>
          </a:p>
          <a:p>
            <a:pPr marL="457200" lvl="0" indent="-342900" algn="l" rtl="0">
              <a:spcBef>
                <a:spcPts val="0"/>
              </a:spcBef>
              <a:spcAft>
                <a:spcPts val="0"/>
              </a:spcAft>
              <a:buSzPts val="1800"/>
              <a:buChar char="●"/>
            </a:pPr>
            <a:r>
              <a:rPr lang="en-GB" sz="1800" dirty="0"/>
              <a:t>don’t disclose personal information - use third-person examples, say ‘some people...’</a:t>
            </a:r>
            <a:endParaRPr sz="1800" dirty="0"/>
          </a:p>
          <a:p>
            <a:pPr marL="457200" lvl="0" indent="-342900" algn="l" rtl="0">
              <a:spcBef>
                <a:spcPts val="0"/>
              </a:spcBef>
              <a:spcAft>
                <a:spcPts val="0"/>
              </a:spcAft>
              <a:buSzPts val="1800"/>
              <a:buChar char="●"/>
            </a:pPr>
            <a:r>
              <a:rPr lang="en-GB" sz="1800" dirty="0"/>
              <a:t>seek advice if you need it</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r>
              <a:rPr lang="en-GB" sz="1800" dirty="0"/>
              <a:t>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766" name="Google Shape;766;p106"/>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76</a:t>
            </a:fld>
            <a:endParaRPr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Shape 770"/>
        <p:cNvGrpSpPr/>
        <p:nvPr/>
      </p:nvGrpSpPr>
      <p:grpSpPr>
        <a:xfrm>
          <a:off x="0" y="0"/>
          <a:ext cx="0" cy="0"/>
          <a:chOff x="0" y="0"/>
          <a:chExt cx="0" cy="0"/>
        </a:xfrm>
      </p:grpSpPr>
      <p:sp>
        <p:nvSpPr>
          <p:cNvPr id="771" name="Google Shape;771;p107"/>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Training activity: </a:t>
            </a:r>
            <a:endParaRPr dirty="0">
              <a:solidFill>
                <a:schemeClr val="accent1"/>
              </a:solidFill>
            </a:endParaRPr>
          </a:p>
          <a:p>
            <a:pPr marL="0" lvl="0" indent="0" algn="ctr" rtl="0">
              <a:spcBef>
                <a:spcPts val="0"/>
              </a:spcBef>
              <a:spcAft>
                <a:spcPts val="0"/>
              </a:spcAft>
              <a:buNone/>
            </a:pPr>
            <a:r>
              <a:rPr lang="en-GB" dirty="0">
                <a:solidFill>
                  <a:schemeClr val="accent1"/>
                </a:solidFill>
              </a:rPr>
              <a:t>How will I teach this?</a:t>
            </a:r>
            <a:endParaRPr dirty="0">
              <a:solidFill>
                <a:schemeClr val="accent1"/>
              </a:solidFill>
            </a:endParaRPr>
          </a:p>
        </p:txBody>
      </p:sp>
      <p:sp>
        <p:nvSpPr>
          <p:cNvPr id="772" name="Google Shape;772;p107"/>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77</a:t>
            </a:fld>
            <a:endParaRPr dirty="0">
              <a:solidFill>
                <a:schemeClr val="tx1"/>
              </a:solidFill>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Shape 776"/>
        <p:cNvGrpSpPr/>
        <p:nvPr/>
      </p:nvGrpSpPr>
      <p:grpSpPr>
        <a:xfrm>
          <a:off x="0" y="0"/>
          <a:ext cx="0" cy="0"/>
          <a:chOff x="0" y="0"/>
          <a:chExt cx="0" cy="0"/>
        </a:xfrm>
      </p:grpSpPr>
      <p:sp>
        <p:nvSpPr>
          <p:cNvPr id="777" name="Google Shape;777;p108"/>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How will I teach this? (trainer notes)</a:t>
            </a:r>
            <a:endParaRPr dirty="0">
              <a:solidFill>
                <a:schemeClr val="accent1"/>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78" name="Google Shape;778;p108"/>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solidFill>
                  <a:schemeClr val="tx1"/>
                </a:solidFill>
              </a:rPr>
              <a:t>Use the following slides in your training to help teachers:</a:t>
            </a:r>
            <a:endParaRPr sz="1800" dirty="0">
              <a:solidFill>
                <a:schemeClr val="tx1"/>
              </a:solidFill>
            </a:endParaRPr>
          </a:p>
          <a:p>
            <a:pPr marL="457200" lvl="0" indent="-342900" algn="l" rtl="0">
              <a:spcBef>
                <a:spcPts val="1600"/>
              </a:spcBef>
              <a:spcAft>
                <a:spcPts val="0"/>
              </a:spcAft>
              <a:buSzPts val="1800"/>
              <a:buChar char="●"/>
            </a:pPr>
            <a:r>
              <a:rPr lang="en-GB" sz="1800" b="1" dirty="0">
                <a:solidFill>
                  <a:schemeClr val="tx1"/>
                </a:solidFill>
              </a:rPr>
              <a:t>begin to plan and resource</a:t>
            </a:r>
            <a:r>
              <a:rPr lang="en-GB" sz="1800" dirty="0">
                <a:solidFill>
                  <a:schemeClr val="tx1"/>
                </a:solidFill>
              </a:rPr>
              <a:t> their lessons</a:t>
            </a:r>
            <a:endParaRPr sz="1800" dirty="0">
              <a:solidFill>
                <a:schemeClr val="tx1"/>
              </a:solidFill>
            </a:endParaRPr>
          </a:p>
          <a:p>
            <a:pPr marL="457200" lvl="0" indent="-342900" algn="l" rtl="0">
              <a:spcBef>
                <a:spcPts val="0"/>
              </a:spcBef>
              <a:spcAft>
                <a:spcPts val="0"/>
              </a:spcAft>
              <a:buSzPts val="1800"/>
              <a:buChar char="●"/>
            </a:pPr>
            <a:r>
              <a:rPr lang="en-GB" sz="1800" b="1" dirty="0">
                <a:solidFill>
                  <a:schemeClr val="tx1"/>
                </a:solidFill>
              </a:rPr>
              <a:t>discuss and address any issues </a:t>
            </a:r>
            <a:r>
              <a:rPr lang="en-GB" sz="1800" dirty="0">
                <a:solidFill>
                  <a:schemeClr val="tx1"/>
                </a:solidFill>
              </a:rPr>
              <a:t>they anticipate in the delivery of lessons</a:t>
            </a:r>
            <a:endParaRPr sz="1800" dirty="0">
              <a:solidFill>
                <a:schemeClr val="tx1"/>
              </a:solidFill>
            </a:endParaRPr>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r>
              <a:rPr lang="en-GB" sz="1800" dirty="0"/>
              <a:t>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779" name="Google Shape;779;p108"/>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78</a:t>
            </a:fld>
            <a:endParaRPr dirty="0">
              <a:solidFill>
                <a:schemeClr val="tx1"/>
              </a:solidFill>
            </a:endParaRP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Shape 783"/>
        <p:cNvGrpSpPr/>
        <p:nvPr/>
      </p:nvGrpSpPr>
      <p:grpSpPr>
        <a:xfrm>
          <a:off x="0" y="0"/>
          <a:ext cx="0" cy="0"/>
          <a:chOff x="0" y="0"/>
          <a:chExt cx="0" cy="0"/>
        </a:xfrm>
      </p:grpSpPr>
      <p:sp>
        <p:nvSpPr>
          <p:cNvPr id="784" name="Google Shape;784;p109"/>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How will I teach this? </a:t>
            </a:r>
            <a:endParaRPr dirty="0">
              <a:solidFill>
                <a:schemeClr val="accent1"/>
              </a:solidFill>
            </a:endParaRPr>
          </a:p>
          <a:p>
            <a:pPr marL="0" lvl="0" indent="0" algn="l" rtl="0">
              <a:spcBef>
                <a:spcPts val="0"/>
              </a:spcBef>
              <a:spcAft>
                <a:spcPts val="0"/>
              </a:spcAft>
              <a:buNone/>
            </a:pPr>
            <a:endParaRPr dirty="0"/>
          </a:p>
          <a:p>
            <a:pPr marL="0" lvl="0" indent="0" algn="l" rtl="0">
              <a:spcBef>
                <a:spcPts val="0"/>
              </a:spcBef>
              <a:spcAft>
                <a:spcPts val="0"/>
              </a:spcAft>
              <a:buNone/>
            </a:pPr>
            <a:endParaRPr dirty="0">
              <a:solidFill>
                <a:srgbClr val="073763"/>
              </a:solidFill>
            </a:endParaRPr>
          </a:p>
        </p:txBody>
      </p:sp>
      <p:sp>
        <p:nvSpPr>
          <p:cNvPr id="785" name="Google Shape;785;p109"/>
          <p:cNvSpPr txBox="1">
            <a:spLocks noGrp="1"/>
          </p:cNvSpPr>
          <p:nvPr>
            <p:ph type="sldNum" idx="12"/>
          </p:nvPr>
        </p:nvSpPr>
        <p:spPr>
          <a:xfrm>
            <a:off x="8599675"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79</a:t>
            </a:fld>
            <a:endParaRPr dirty="0">
              <a:solidFill>
                <a:schemeClr val="tx1"/>
              </a:solidFill>
            </a:endParaRPr>
          </a:p>
        </p:txBody>
      </p:sp>
      <p:graphicFrame>
        <p:nvGraphicFramePr>
          <p:cNvPr id="786" name="Google Shape;786;p109"/>
          <p:cNvGraphicFramePr/>
          <p:nvPr/>
        </p:nvGraphicFramePr>
        <p:xfrm>
          <a:off x="269975" y="998730"/>
          <a:ext cx="8728500" cy="3841914"/>
        </p:xfrm>
        <a:graphic>
          <a:graphicData uri="http://schemas.openxmlformats.org/drawingml/2006/table">
            <a:tbl>
              <a:tblPr firstRow="1">
                <a:noFill/>
              </a:tblPr>
              <a:tblGrid>
                <a:gridCol w="3981875">
                  <a:extLst>
                    <a:ext uri="{9D8B030D-6E8A-4147-A177-3AD203B41FA5}">
                      <a16:colId xmlns:a16="http://schemas.microsoft.com/office/drawing/2014/main" val="20000"/>
                    </a:ext>
                  </a:extLst>
                </a:gridCol>
                <a:gridCol w="4746625">
                  <a:extLst>
                    <a:ext uri="{9D8B030D-6E8A-4147-A177-3AD203B41FA5}">
                      <a16:colId xmlns:a16="http://schemas.microsoft.com/office/drawing/2014/main" val="20001"/>
                    </a:ext>
                  </a:extLst>
                </a:gridCol>
              </a:tblGrid>
              <a:tr h="1267900">
                <a:tc>
                  <a:txBody>
                    <a:bodyPr/>
                    <a:lstStyle/>
                    <a:p>
                      <a:pPr marL="0" lvl="0" indent="0" algn="l" rtl="0">
                        <a:lnSpc>
                          <a:spcPct val="115000"/>
                        </a:lnSpc>
                        <a:spcBef>
                          <a:spcPts val="0"/>
                        </a:spcBef>
                        <a:spcAft>
                          <a:spcPts val="0"/>
                        </a:spcAft>
                        <a:buNone/>
                      </a:pPr>
                      <a:r>
                        <a:rPr lang="en-GB" sz="1600" b="1" dirty="0">
                          <a:solidFill>
                            <a:schemeClr val="tx1"/>
                          </a:solidFill>
                        </a:rPr>
                        <a:t>How will I prepare to teach this topic?</a:t>
                      </a:r>
                      <a:endParaRPr sz="1600" b="1"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What do I need to do? </a:t>
                      </a:r>
                      <a:endParaRPr sz="1600"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What resources do I need?</a:t>
                      </a:r>
                      <a:endParaRPr sz="1600"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Do I need external support?</a:t>
                      </a:r>
                      <a:endParaRPr sz="1600" dirty="0">
                        <a:solidFill>
                          <a:schemeClr val="tx1"/>
                        </a:solidFill>
                      </a:endParaRPr>
                    </a:p>
                  </a:txBody>
                  <a:tcPr marL="91425" marR="91425" marT="91425" marB="91425"/>
                </a:tc>
                <a:tc>
                  <a:txBody>
                    <a:bodyPr/>
                    <a:lstStyle/>
                    <a:p>
                      <a:pPr marL="0" lvl="0" indent="0" algn="l" rtl="0">
                        <a:spcBef>
                          <a:spcPts val="0"/>
                        </a:spcBef>
                        <a:spcAft>
                          <a:spcPts val="0"/>
                        </a:spcAft>
                        <a:buNone/>
                      </a:pPr>
                      <a:endParaRPr dirty="0"/>
                    </a:p>
                  </a:txBody>
                  <a:tcPr marL="91425" marR="91425" marT="91425" marB="91425"/>
                </a:tc>
                <a:extLst>
                  <a:ext uri="{0D108BD9-81ED-4DB2-BD59-A6C34878D82A}">
                    <a16:rowId xmlns:a16="http://schemas.microsoft.com/office/drawing/2014/main" val="10000"/>
                  </a:ext>
                </a:extLst>
              </a:tr>
              <a:tr h="1763125">
                <a:tc>
                  <a:txBody>
                    <a:bodyPr/>
                    <a:lstStyle/>
                    <a:p>
                      <a:pPr marL="0" lvl="0" indent="0" algn="l" rtl="0">
                        <a:lnSpc>
                          <a:spcPct val="115000"/>
                        </a:lnSpc>
                        <a:spcBef>
                          <a:spcPts val="0"/>
                        </a:spcBef>
                        <a:spcAft>
                          <a:spcPts val="0"/>
                        </a:spcAft>
                        <a:buNone/>
                      </a:pPr>
                      <a:r>
                        <a:rPr lang="en-GB" sz="1600" b="1" dirty="0">
                          <a:solidFill>
                            <a:schemeClr val="tx1"/>
                          </a:solidFill>
                        </a:rPr>
                        <a:t>How will I adapt to needs of pupils?</a:t>
                      </a:r>
                      <a:endParaRPr sz="1600" b="1"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What are the challenges?</a:t>
                      </a:r>
                      <a:endParaRPr sz="1600"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What language and concepts will pupils need support with?</a:t>
                      </a:r>
                      <a:endParaRPr sz="1600"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Do I need additional support in the classroom?</a:t>
                      </a:r>
                      <a:endParaRPr sz="1600" dirty="0">
                        <a:solidFill>
                          <a:schemeClr val="tx1"/>
                        </a:solidFill>
                      </a:endParaRPr>
                    </a:p>
                  </a:txBody>
                  <a:tcPr marL="91425" marR="91425" marT="91425" marB="91425"/>
                </a:tc>
                <a:tc>
                  <a:txBody>
                    <a:bodyPr/>
                    <a:lstStyle/>
                    <a:p>
                      <a:pPr marL="0" lvl="0" indent="0" algn="l" rtl="0">
                        <a:spcBef>
                          <a:spcPts val="0"/>
                        </a:spcBef>
                        <a:spcAft>
                          <a:spcPts val="0"/>
                        </a:spcAft>
                        <a:buNone/>
                      </a:pPr>
                      <a:endParaRPr dirty="0"/>
                    </a:p>
                  </a:txBody>
                  <a:tcPr marL="91425" marR="91425" marT="91425" marB="91425"/>
                </a:tc>
                <a:extLst>
                  <a:ext uri="{0D108BD9-81ED-4DB2-BD59-A6C34878D82A}">
                    <a16:rowId xmlns:a16="http://schemas.microsoft.com/office/drawing/2014/main" val="10001"/>
                  </a:ext>
                </a:extLst>
              </a:tr>
              <a:tr h="310225">
                <a:tc>
                  <a:txBody>
                    <a:bodyPr/>
                    <a:lstStyle/>
                    <a:p>
                      <a:pPr marL="0" lvl="0" indent="0" algn="l" rtl="0">
                        <a:lnSpc>
                          <a:spcPct val="115000"/>
                        </a:lnSpc>
                        <a:spcBef>
                          <a:spcPts val="0"/>
                        </a:spcBef>
                        <a:spcAft>
                          <a:spcPts val="0"/>
                        </a:spcAft>
                        <a:buNone/>
                      </a:pPr>
                      <a:r>
                        <a:rPr lang="en-GB" sz="1600" b="1" dirty="0">
                          <a:solidFill>
                            <a:schemeClr val="tx1"/>
                          </a:solidFill>
                        </a:rPr>
                        <a:t>How will I assess pupil understanding and progress?</a:t>
                      </a:r>
                      <a:endParaRPr b="1" dirty="0">
                        <a:solidFill>
                          <a:schemeClr val="tx1"/>
                        </a:solidFill>
                      </a:endParaRPr>
                    </a:p>
                  </a:txBody>
                  <a:tcPr marL="91425" marR="91425" marT="91425" marB="91425"/>
                </a:tc>
                <a:tc>
                  <a:txBody>
                    <a:bodyPr/>
                    <a:lstStyle/>
                    <a:p>
                      <a:pPr marL="0" lvl="0" indent="0" algn="l" rtl="0">
                        <a:spcBef>
                          <a:spcPts val="0"/>
                        </a:spcBef>
                        <a:spcAft>
                          <a:spcPts val="0"/>
                        </a:spcAft>
                        <a:buNone/>
                      </a:pPr>
                      <a:endParaRPr dirty="0"/>
                    </a:p>
                  </a:txBody>
                  <a:tcPr marL="91425" marR="91425" marT="91425" marB="91425"/>
                </a:tc>
                <a:extLst>
                  <a:ext uri="{0D108BD9-81ED-4DB2-BD59-A6C34878D82A}">
                    <a16:rowId xmlns:a16="http://schemas.microsoft.com/office/drawing/2014/main" val="10002"/>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p37"/>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tx1"/>
                </a:solidFill>
              </a:rPr>
              <a:t>Trusted adults</a:t>
            </a:r>
            <a:endParaRPr dirty="0">
              <a:solidFill>
                <a:schemeClr val="tx1"/>
              </a:solidFill>
            </a:endParaRPr>
          </a:p>
        </p:txBody>
      </p:sp>
      <p:sp>
        <p:nvSpPr>
          <p:cNvPr id="187" name="Google Shape;187;p37"/>
          <p:cNvSpPr txBox="1">
            <a:spLocks noGrp="1"/>
          </p:cNvSpPr>
          <p:nvPr>
            <p:ph type="body" idx="1"/>
          </p:nvPr>
        </p:nvSpPr>
        <p:spPr>
          <a:xfrm>
            <a:off x="270000" y="914400"/>
            <a:ext cx="7947300" cy="377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GB" sz="1800" dirty="0"/>
              <a:t>Within this module we have used the term </a:t>
            </a:r>
            <a:r>
              <a:rPr lang="en-GB" sz="1800" b="1" dirty="0"/>
              <a:t>trusted adult</a:t>
            </a:r>
            <a:r>
              <a:rPr lang="en-GB" sz="1800" dirty="0"/>
              <a:t>.</a:t>
            </a:r>
            <a:endParaRPr sz="1800" dirty="0"/>
          </a:p>
          <a:p>
            <a:pPr marL="0" lvl="0" indent="0" algn="l" rtl="0">
              <a:lnSpc>
                <a:spcPct val="115000"/>
              </a:lnSpc>
              <a:spcBef>
                <a:spcPts val="1000"/>
              </a:spcBef>
              <a:spcAft>
                <a:spcPts val="0"/>
              </a:spcAft>
              <a:buClr>
                <a:schemeClr val="dk1"/>
              </a:buClr>
              <a:buSzPts val="1100"/>
              <a:buFont typeface="Arial"/>
              <a:buNone/>
            </a:pPr>
            <a:r>
              <a:rPr lang="en-GB" sz="1800" dirty="0"/>
              <a:t>A trusted adult will generally be someone who children feel comfortable to turn to for help. Obvious examples include family members, teachers and doctors.</a:t>
            </a:r>
            <a:endParaRPr sz="1800" dirty="0"/>
          </a:p>
          <a:p>
            <a:pPr marL="0" lvl="0" indent="0" algn="l" rtl="0">
              <a:lnSpc>
                <a:spcPct val="115000"/>
              </a:lnSpc>
              <a:spcBef>
                <a:spcPts val="1000"/>
              </a:spcBef>
              <a:spcAft>
                <a:spcPts val="0"/>
              </a:spcAft>
              <a:buSzPts val="1400"/>
              <a:buNone/>
            </a:pPr>
            <a:r>
              <a:rPr lang="en-GB" sz="1800" dirty="0"/>
              <a:t>It will be important when teaching this topic, and any other relevant topics, that teachers explore this concept. Pupils should be comfortable and capable of identifying who their trusted adults could be both within their families and wider circles.  </a:t>
            </a:r>
            <a:endParaRPr sz="1800" dirty="0"/>
          </a:p>
          <a:p>
            <a:pPr marL="0" lvl="0" indent="0" algn="l" rtl="0">
              <a:lnSpc>
                <a:spcPct val="115000"/>
              </a:lnSpc>
              <a:spcBef>
                <a:spcPts val="0"/>
              </a:spcBef>
              <a:spcAft>
                <a:spcPts val="0"/>
              </a:spcAft>
              <a:buSzPts val="1400"/>
              <a:buNone/>
            </a:pPr>
            <a:endParaRPr sz="1800" dirty="0"/>
          </a:p>
          <a:p>
            <a:pPr marL="0" lvl="0" indent="0" algn="l" rtl="0">
              <a:lnSpc>
                <a:spcPct val="115000"/>
              </a:lnSpc>
              <a:spcBef>
                <a:spcPts val="0"/>
              </a:spcBef>
              <a:spcAft>
                <a:spcPts val="0"/>
              </a:spcAft>
              <a:buSzPts val="1400"/>
              <a:buNone/>
            </a:pPr>
            <a:endParaRPr sz="1800" dirty="0"/>
          </a:p>
        </p:txBody>
      </p:sp>
      <p:sp>
        <p:nvSpPr>
          <p:cNvPr id="188" name="Google Shape;188;p37"/>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8</a:t>
            </a:fld>
            <a:endParaRPr dirty="0"/>
          </a:p>
        </p:txBody>
      </p:sp>
    </p:spTree>
    <p:extLst>
      <p:ext uri="{BB962C8B-B14F-4D97-AF65-F5344CB8AC3E}">
        <p14:creationId xmlns:p14="http://schemas.microsoft.com/office/powerpoint/2010/main" val="117080922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Shape 790"/>
        <p:cNvGrpSpPr/>
        <p:nvPr/>
      </p:nvGrpSpPr>
      <p:grpSpPr>
        <a:xfrm>
          <a:off x="0" y="0"/>
          <a:ext cx="0" cy="0"/>
          <a:chOff x="0" y="0"/>
          <a:chExt cx="0" cy="0"/>
        </a:xfrm>
      </p:grpSpPr>
      <p:sp>
        <p:nvSpPr>
          <p:cNvPr id="791" name="Google Shape;791;p110"/>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Additional slides for structuring training</a:t>
            </a:r>
            <a:endParaRPr dirty="0">
              <a:solidFill>
                <a:schemeClr val="accent1"/>
              </a:solidFill>
            </a:endParaRPr>
          </a:p>
        </p:txBody>
      </p:sp>
      <p:sp>
        <p:nvSpPr>
          <p:cNvPr id="792" name="Google Shape;792;p110"/>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80</a:t>
            </a:fld>
            <a:endParaRPr dirty="0">
              <a:solidFill>
                <a:schemeClr val="tx1"/>
              </a:solidFill>
            </a:endParaRP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Shape 796"/>
        <p:cNvGrpSpPr/>
        <p:nvPr/>
      </p:nvGrpSpPr>
      <p:grpSpPr>
        <a:xfrm>
          <a:off x="0" y="0"/>
          <a:ext cx="0" cy="0"/>
          <a:chOff x="0" y="0"/>
          <a:chExt cx="0" cy="0"/>
        </a:xfrm>
      </p:grpSpPr>
      <p:sp>
        <p:nvSpPr>
          <p:cNvPr id="800" name="Google Shape;800;p111"/>
          <p:cNvSpPr txBox="1">
            <a:spLocks noGrp="1"/>
          </p:cNvSpPr>
          <p:nvPr>
            <p:ph type="title"/>
          </p:nvPr>
        </p:nvSpPr>
        <p:spPr>
          <a:xfrm>
            <a:off x="311700" y="2303250"/>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Any concerns?</a:t>
            </a:r>
            <a:endParaRPr dirty="0">
              <a:solidFill>
                <a:schemeClr val="accent1"/>
              </a:solidFill>
            </a:endParaRPr>
          </a:p>
        </p:txBody>
      </p:sp>
      <p:sp>
        <p:nvSpPr>
          <p:cNvPr id="799" name="Google Shape;799;p111"/>
          <p:cNvSpPr txBox="1">
            <a:spLocks noGrp="1"/>
          </p:cNvSpPr>
          <p:nvPr>
            <p:ph type="subTitle" idx="4294967295"/>
          </p:nvPr>
        </p:nvSpPr>
        <p:spPr>
          <a:xfrm>
            <a:off x="117900" y="167125"/>
            <a:ext cx="7056300" cy="569100"/>
          </a:xfrm>
          <a:prstGeom prst="rect">
            <a:avLst/>
          </a:prstGeom>
          <a:ln w="19050" cap="flat" cmpd="sng">
            <a:solidFill>
              <a:srgbClr val="8A2529"/>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1600"/>
              </a:spcAft>
              <a:buNone/>
            </a:pPr>
            <a:r>
              <a:rPr lang="en-GB" sz="2400" dirty="0">
                <a:solidFill>
                  <a:srgbClr val="8A2529"/>
                </a:solidFill>
              </a:rPr>
              <a:t>ADAPT THIS FOR YOUR OWN PRESENTATION </a:t>
            </a:r>
            <a:endParaRPr sz="2400" dirty="0">
              <a:solidFill>
                <a:srgbClr val="8A2529"/>
              </a:solidFill>
            </a:endParaRPr>
          </a:p>
        </p:txBody>
      </p:sp>
      <p:sp>
        <p:nvSpPr>
          <p:cNvPr id="797" name="Google Shape;797;p111"/>
          <p:cNvSpPr txBox="1">
            <a:spLocks noGrp="1"/>
          </p:cNvSpPr>
          <p:nvPr>
            <p:ph type="title"/>
          </p:nvPr>
        </p:nvSpPr>
        <p:spPr>
          <a:xfrm>
            <a:off x="311700" y="1160250"/>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Any questions?</a:t>
            </a:r>
            <a:endParaRPr dirty="0">
              <a:solidFill>
                <a:schemeClr val="accent1"/>
              </a:solidFill>
            </a:endParaRPr>
          </a:p>
        </p:txBody>
      </p:sp>
      <p:sp>
        <p:nvSpPr>
          <p:cNvPr id="798" name="Google Shape;798;p111"/>
          <p:cNvSpPr txBox="1">
            <a:spLocks noGrp="1"/>
          </p:cNvSpPr>
          <p:nvPr>
            <p:ph type="title"/>
          </p:nvPr>
        </p:nvSpPr>
        <p:spPr>
          <a:xfrm>
            <a:off x="311700" y="3347425"/>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What support do you need?</a:t>
            </a:r>
            <a:endParaRPr dirty="0">
              <a:solidFill>
                <a:schemeClr val="accent1"/>
              </a:solidFill>
            </a:endParaRPr>
          </a:p>
        </p:txBody>
      </p:sp>
      <p:sp>
        <p:nvSpPr>
          <p:cNvPr id="801" name="Google Shape;801;p111"/>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81</a:t>
            </a:fld>
            <a:endParaRPr dirty="0">
              <a:solidFill>
                <a:schemeClr val="tx1"/>
              </a:solidFill>
            </a:endParaRP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Shape 805"/>
        <p:cNvGrpSpPr/>
        <p:nvPr/>
      </p:nvGrpSpPr>
      <p:grpSpPr>
        <a:xfrm>
          <a:off x="0" y="0"/>
          <a:ext cx="0" cy="0"/>
          <a:chOff x="0" y="0"/>
          <a:chExt cx="0" cy="0"/>
        </a:xfrm>
      </p:grpSpPr>
      <p:sp>
        <p:nvSpPr>
          <p:cNvPr id="806" name="Google Shape;806;p112"/>
          <p:cNvSpPr txBox="1">
            <a:spLocks noGrp="1"/>
          </p:cNvSpPr>
          <p:nvPr>
            <p:ph type="title"/>
          </p:nvPr>
        </p:nvSpPr>
        <p:spPr>
          <a:xfrm>
            <a:off x="311700" y="1106125"/>
            <a:ext cx="8520600" cy="19635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GB" dirty="0">
                <a:solidFill>
                  <a:schemeClr val="accent1"/>
                </a:solidFill>
              </a:rPr>
              <a:t>XX%</a:t>
            </a:r>
            <a:endParaRPr dirty="0">
              <a:solidFill>
                <a:schemeClr val="accent1"/>
              </a:solidFill>
            </a:endParaRPr>
          </a:p>
        </p:txBody>
      </p:sp>
      <p:sp>
        <p:nvSpPr>
          <p:cNvPr id="808" name="Google Shape;808;p112"/>
          <p:cNvSpPr txBox="1">
            <a:spLocks noGrp="1"/>
          </p:cNvSpPr>
          <p:nvPr>
            <p:ph type="subTitle" idx="4294967295"/>
          </p:nvPr>
        </p:nvSpPr>
        <p:spPr>
          <a:xfrm>
            <a:off x="117900" y="167125"/>
            <a:ext cx="7056300" cy="569100"/>
          </a:xfrm>
          <a:prstGeom prst="rect">
            <a:avLst/>
          </a:prstGeom>
          <a:ln w="19050" cap="flat" cmpd="sng">
            <a:solidFill>
              <a:srgbClr val="8A2529"/>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1600"/>
              </a:spcAft>
              <a:buNone/>
            </a:pPr>
            <a:r>
              <a:rPr lang="en-GB" sz="2400" dirty="0">
                <a:solidFill>
                  <a:srgbClr val="8A2529"/>
                </a:solidFill>
              </a:rPr>
              <a:t>ADAPT THIS FOR YOUR OWN PRESENTATION </a:t>
            </a:r>
            <a:endParaRPr sz="2400" dirty="0">
              <a:solidFill>
                <a:srgbClr val="8A2529"/>
              </a:solidFill>
            </a:endParaRPr>
          </a:p>
        </p:txBody>
      </p:sp>
      <p:sp>
        <p:nvSpPr>
          <p:cNvPr id="807" name="Google Shape;807;p112"/>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p>
            <a:pPr marL="0" lvl="0" indent="0" algn="ctr" rtl="0">
              <a:spcBef>
                <a:spcPts val="0"/>
              </a:spcBef>
              <a:spcAft>
                <a:spcPts val="1600"/>
              </a:spcAft>
              <a:buNone/>
            </a:pPr>
            <a:r>
              <a:rPr lang="en-GB" dirty="0">
                <a:solidFill>
                  <a:srgbClr val="8A2529"/>
                </a:solidFill>
              </a:rPr>
              <a:t>[Use this format to present your own key facts and statistics - e.g. from your local authority or own monitoring. Include the source.]</a:t>
            </a:r>
            <a:endParaRPr dirty="0">
              <a:solidFill>
                <a:srgbClr val="8A2529"/>
              </a:solidFill>
            </a:endParaRPr>
          </a:p>
        </p:txBody>
      </p:sp>
      <p:sp>
        <p:nvSpPr>
          <p:cNvPr id="809" name="Google Shape;809;p112"/>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82</a:t>
            </a:fld>
            <a:endParaRPr dirty="0">
              <a:solidFill>
                <a:schemeClr val="tx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9"/>
          <p:cNvSpPr txBox="1">
            <a:spLocks noGrp="1"/>
          </p:cNvSpPr>
          <p:nvPr>
            <p:ph type="title"/>
          </p:nvPr>
        </p:nvSpPr>
        <p:spPr>
          <a:xfrm>
            <a:off x="269999" y="216425"/>
            <a:ext cx="7483611"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Safeguarding and pupils with SEND (1)</a:t>
            </a:r>
            <a:endParaRPr dirty="0"/>
          </a:p>
        </p:txBody>
      </p:sp>
      <p:sp>
        <p:nvSpPr>
          <p:cNvPr id="108" name="Google Shape;108;p9"/>
          <p:cNvSpPr txBox="1">
            <a:spLocks noGrp="1"/>
          </p:cNvSpPr>
          <p:nvPr>
            <p:ph type="body" idx="1"/>
          </p:nvPr>
        </p:nvSpPr>
        <p:spPr>
          <a:xfrm>
            <a:off x="270000" y="914400"/>
            <a:ext cx="8384400" cy="377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sz="1800" dirty="0"/>
              <a:t>Safeguarding is possibly the most pressing argument for teaching relationships, sex and health education to pupils with special educational needs and disability (SEND) — who are, generally, more vulnerable to abuse, bullying, exploitation and other issues because of their SEND.</a:t>
            </a:r>
            <a:endParaRPr sz="1800" dirty="0"/>
          </a:p>
          <a:p>
            <a:pPr marL="0" lvl="0" indent="0" algn="l" rtl="0">
              <a:lnSpc>
                <a:spcPct val="115000"/>
              </a:lnSpc>
              <a:spcBef>
                <a:spcPts val="1000"/>
              </a:spcBef>
              <a:spcAft>
                <a:spcPts val="0"/>
              </a:spcAft>
              <a:buSzPts val="1400"/>
              <a:buNone/>
            </a:pPr>
            <a:r>
              <a:rPr lang="en-GB" sz="1800" dirty="0">
                <a:highlight>
                  <a:srgbClr val="FFFFFF"/>
                </a:highlight>
              </a:rPr>
              <a:t>Pupils with SEND may need extra help to deal with peer pressure and coercion.</a:t>
            </a:r>
            <a:endParaRPr sz="1800" dirty="0">
              <a:highlight>
                <a:srgbClr val="FFFFFF"/>
              </a:highlight>
            </a:endParaRPr>
          </a:p>
          <a:p>
            <a:pPr marL="0" marR="0" lvl="0" indent="0" algn="l" rtl="0">
              <a:lnSpc>
                <a:spcPct val="115000"/>
              </a:lnSpc>
              <a:spcBef>
                <a:spcPts val="1000"/>
              </a:spcBef>
              <a:spcAft>
                <a:spcPts val="0"/>
              </a:spcAft>
              <a:buSzPts val="1400"/>
              <a:buNone/>
            </a:pPr>
            <a:r>
              <a:rPr lang="en-GB" sz="1800" dirty="0"/>
              <a:t>Pupils may be affected by issues discussed in lessons. </a:t>
            </a:r>
            <a:endParaRPr sz="1800" dirty="0"/>
          </a:p>
          <a:p>
            <a:pPr marL="0" marR="0" lvl="0" indent="0" algn="l" rtl="0">
              <a:lnSpc>
                <a:spcPct val="115000"/>
              </a:lnSpc>
              <a:spcBef>
                <a:spcPts val="1000"/>
              </a:spcBef>
              <a:spcAft>
                <a:spcPts val="0"/>
              </a:spcAft>
              <a:buSzPts val="1400"/>
              <a:buNone/>
            </a:pPr>
            <a:r>
              <a:rPr lang="en-GB" sz="1800" dirty="0"/>
              <a:t>Let your designated safeguarding lead or deputy and any other relevant staff, such as pastoral leads, know what you are teaching. This will enable them to identify and speak to relevant pupils, especially those who they know may have been directly impacted by issues covered in the lessons and those with adverse childhood experiences. </a:t>
            </a:r>
            <a:endParaRPr sz="1800" dirty="0"/>
          </a:p>
          <a:p>
            <a:pPr marL="0" lvl="0" indent="0" algn="l" rtl="0">
              <a:lnSpc>
                <a:spcPct val="115000"/>
              </a:lnSpc>
              <a:spcBef>
                <a:spcPts val="1000"/>
              </a:spcBef>
              <a:spcAft>
                <a:spcPts val="0"/>
              </a:spcAft>
              <a:buSzPts val="1400"/>
              <a:buNone/>
            </a:pPr>
            <a:endParaRPr sz="1800" dirty="0"/>
          </a:p>
          <a:p>
            <a:pPr marL="0" lvl="0" indent="0" algn="l" rtl="0">
              <a:lnSpc>
                <a:spcPct val="115000"/>
              </a:lnSpc>
              <a:spcBef>
                <a:spcPts val="0"/>
              </a:spcBef>
              <a:spcAft>
                <a:spcPts val="0"/>
              </a:spcAft>
              <a:buSzPts val="1400"/>
              <a:buNone/>
            </a:pPr>
            <a:endParaRPr sz="1800" dirty="0"/>
          </a:p>
          <a:p>
            <a:pPr marL="0" lvl="0" indent="0" algn="l" rtl="0">
              <a:lnSpc>
                <a:spcPct val="115000"/>
              </a:lnSpc>
              <a:spcBef>
                <a:spcPts val="0"/>
              </a:spcBef>
              <a:spcAft>
                <a:spcPts val="0"/>
              </a:spcAft>
              <a:buSzPts val="1400"/>
              <a:buNone/>
            </a:pPr>
            <a:endParaRPr sz="1800" dirty="0"/>
          </a:p>
        </p:txBody>
      </p:sp>
      <p:sp>
        <p:nvSpPr>
          <p:cNvPr id="109" name="Google Shape;109;p9"/>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9</a:t>
            </a:fld>
            <a:endParaRPr dirty="0"/>
          </a:p>
        </p:txBody>
      </p:sp>
    </p:spTree>
  </p:cSld>
  <p:clrMapOvr>
    <a:masterClrMapping/>
  </p:clrMapOvr>
</p:sld>
</file>

<file path=ppt/theme/theme1.xml><?xml version="1.0" encoding="utf-8"?>
<a:theme xmlns:a="http://schemas.openxmlformats.org/drawingml/2006/main" name="Simple Light">
  <a:themeElements>
    <a:clrScheme name="DfE">
      <a:dk1>
        <a:sysClr val="windowText" lastClr="000000"/>
      </a:dk1>
      <a:lt1>
        <a:sysClr val="window" lastClr="FFFFFF"/>
      </a:lt1>
      <a:dk2>
        <a:srgbClr val="1F497D"/>
      </a:dk2>
      <a:lt2>
        <a:srgbClr val="9FB9C8"/>
      </a:lt2>
      <a:accent1>
        <a:srgbClr val="104F75"/>
      </a:accent1>
      <a:accent2>
        <a:srgbClr val="8A2529"/>
      </a:accent2>
      <a:accent3>
        <a:srgbClr val="E87D1E"/>
      </a:accent3>
      <a:accent4>
        <a:srgbClr val="C2A204"/>
      </a:accent4>
      <a:accent5>
        <a:srgbClr val="004712"/>
      </a:accent5>
      <a:accent6>
        <a:srgbClr val="260859"/>
      </a:accent6>
      <a:hlink>
        <a:srgbClr val="104F75"/>
      </a:hlink>
      <a:folHlink>
        <a:srgbClr val="00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Official Document" ma:contentTypeID="0x010100545E941595ED5448BA61900FDDAFF313008BFA51FB25DBC04487B155BE41B75F29" ma:contentTypeVersion="9" ma:contentTypeDescription="" ma:contentTypeScope="" ma:versionID="a5cd5f453732a35cbda628611f590539">
  <xsd:schema xmlns:xsd="http://www.w3.org/2001/XMLSchema" xmlns:xs="http://www.w3.org/2001/XMLSchema" xmlns:p="http://schemas.microsoft.com/office/2006/metadata/properties" xmlns:ns2="8c566321-f672-4e06-a901-b5e72b4c4357" xmlns:ns3="d8553f20-637a-4cb6-9c01-fa5600629b2d" targetNamespace="http://schemas.microsoft.com/office/2006/metadata/properties" ma:root="true" ma:fieldsID="b2087626beee77c1a559dcf43d62ec2e" ns2:_="" ns3:_="">
    <xsd:import namespace="8c566321-f672-4e06-a901-b5e72b4c4357"/>
    <xsd:import namespace="d8553f20-637a-4cb6-9c01-fa5600629b2d"/>
    <xsd:element name="properties">
      <xsd:complexType>
        <xsd:sequence>
          <xsd:element name="documentManagement">
            <xsd:complexType>
              <xsd:all>
                <xsd:element ref="ns2:TaxCatchAll" minOccurs="0"/>
                <xsd:element ref="ns2:TaxCatchAllLabel" minOccurs="0"/>
                <xsd:element ref="ns2:f6ec388a6d534bab86a259abd1bfa088" minOccurs="0"/>
                <xsd:element ref="ns2:p6919dbb65844893b164c5f63a6f0eeb" minOccurs="0"/>
                <xsd:element ref="ns2:c02f73938b5741d4934b358b31a1b80f" minOccurs="0"/>
                <xsd:element ref="ns2:i98b064926ea4fbe8f5b88c394ff652b"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c566321-f672-4e06-a901-b5e72b4c4357" elementFormDefault="qualified">
    <xsd:import namespace="http://schemas.microsoft.com/office/2006/documentManagement/types"/>
    <xsd:import namespace="http://schemas.microsoft.com/office/infopath/2007/PartnerControls"/>
    <xsd:element name="TaxCatchAll" ma:index="8" nillable="true" ma:displayName="Taxonomy Catch All Column" ma:hidden="true" ma:list="{c4addf99-909f-4118-964e-b92a9ebe419f}" ma:internalName="TaxCatchAll" ma:showField="CatchAllData" ma:web="d8553f20-637a-4cb6-9c01-fa5600629b2d">
      <xsd:complexType>
        <xsd:complexContent>
          <xsd:extension base="dms:MultiChoiceLookup">
            <xsd:sequence>
              <xsd:element name="Value" type="dms:Lookup" maxOccurs="unbounded" minOccurs="0" nillable="true"/>
            </xsd:sequence>
          </xsd:extension>
        </xsd:complexContent>
      </xsd:complexType>
    </xsd:element>
    <xsd:element name="TaxCatchAllLabel" ma:index="9" nillable="true" ma:displayName="Taxonomy Catch All Column1" ma:hidden="true" ma:list="{c4addf99-909f-4118-964e-b92a9ebe419f}" ma:internalName="TaxCatchAllLabel" ma:readOnly="true" ma:showField="CatchAllDataLabel" ma:web="d8553f20-637a-4cb6-9c01-fa5600629b2d">
      <xsd:complexType>
        <xsd:complexContent>
          <xsd:extension base="dms:MultiChoiceLookup">
            <xsd:sequence>
              <xsd:element name="Value" type="dms:Lookup" maxOccurs="unbounded" minOccurs="0" nillable="true"/>
            </xsd:sequence>
          </xsd:extension>
        </xsd:complexContent>
      </xsd:complexType>
    </xsd:element>
    <xsd:element name="f6ec388a6d534bab86a259abd1bfa088" ma:index="10" ma:taxonomy="true" ma:internalName="f6ec388a6d534bab86a259abd1bfa088" ma:taxonomyFieldName="DfeOrganisationalUnit" ma:displayName="Organisational Unit" ma:readOnly="false" ma:default="2;#DfE|cc08a6d4-dfde-4d0f-bd85-069ebcef80d5" ma:fieldId="{f6ec388a-6d53-4bab-86a2-59abd1bfa088}" ma:sspId="ec07c698-60f5-424f-b9af-f4c59398b511" ma:termSetId="b3e263f6-0ab6-425a-b3de-0e67f2faf769" ma:anchorId="00000000-0000-0000-0000-000000000000" ma:open="false" ma:isKeyword="false">
      <xsd:complexType>
        <xsd:sequence>
          <xsd:element ref="pc:Terms" minOccurs="0" maxOccurs="1"/>
        </xsd:sequence>
      </xsd:complexType>
    </xsd:element>
    <xsd:element name="p6919dbb65844893b164c5f63a6f0eeb" ma:index="12" ma:taxonomy="true" ma:internalName="p6919dbb65844893b164c5f63a6f0eeb" ma:taxonomyFieldName="DfeOwner" ma:displayName="Owner" ma:readOnly="false" ma:default="3;#DfE|a484111e-5b24-4ad9-9778-c536c8c88985" ma:fieldId="{96919dbb-6584-4893-b164-c5f63a6f0eeb}" ma:sspId="ec07c698-60f5-424f-b9af-f4c59398b511" ma:termSetId="12161dbb-b36f-4439-aef1-21e7cc922807" ma:anchorId="00000000-0000-0000-0000-000000000000" ma:open="false" ma:isKeyword="false">
      <xsd:complexType>
        <xsd:sequence>
          <xsd:element ref="pc:Terms" minOccurs="0" maxOccurs="1"/>
        </xsd:sequence>
      </xsd:complexType>
    </xsd:element>
    <xsd:element name="c02f73938b5741d4934b358b31a1b80f" ma:index="14" ma:taxonomy="true" ma:internalName="c02f73938b5741d4934b358b31a1b80f" ma:taxonomyFieldName="DfeRights_x003a_ProtectiveMarking" ma:displayName="Rights: Protective Marking" ma:readOnly="false" ma:default="1;#Official|0884c477-2e62-47ea-b19c-5af6e91124c5" ma:fieldId="{c02f7393-8b57-41d4-934b-358b31a1b80f}" ma:sspId="ec07c698-60f5-424f-b9af-f4c59398b511" ma:termSetId="7870c18b-dc34-46a1-adf5-a571f0cac88b" ma:anchorId="00000000-0000-0000-0000-000000000000" ma:open="false" ma:isKeyword="false">
      <xsd:complexType>
        <xsd:sequence>
          <xsd:element ref="pc:Terms" minOccurs="0" maxOccurs="1"/>
        </xsd:sequence>
      </xsd:complexType>
    </xsd:element>
    <xsd:element name="i98b064926ea4fbe8f5b88c394ff652b" ma:index="16" nillable="true" ma:taxonomy="true" ma:internalName="i98b064926ea4fbe8f5b88c394ff652b" ma:taxonomyFieldName="DfeSubject" ma:displayName="Subject" ma:default="" ma:fieldId="{298b0649-26ea-4fbe-8f5b-88c394ff652b}" ma:taxonomyMulti="true" ma:sspId="ec07c698-60f5-424f-b9af-f4c59398b511" ma:termSetId="2f3a6c16-0983-4d36-8f82-2cb41f34c000"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8553f20-637a-4cb6-9c01-fa5600629b2d" elementFormDefault="qualified">
    <xsd:import namespace="http://schemas.microsoft.com/office/2006/documentManagement/types"/>
    <xsd:import namespace="http://schemas.microsoft.com/office/infopath/2007/PartnerControls"/>
    <xsd:element name="_dlc_DocId" ma:index="18" nillable="true" ma:displayName="Document ID Value" ma:description="The value of the document ID assigned to this item." ma:internalName="_dlc_DocId" ma:readOnly="false">
      <xsd:simpleType>
        <xsd:restriction base="dms:Text"/>
      </xsd:simpleType>
    </xsd:element>
    <xsd:element name="_dlc_DocIdUrl" ma:index="19" nillable="true" ma:displayName="Document ID" ma:description="Permanent link to this document." ma:hidden="true" ma:internalName="_dlc_DocIdUrl"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TaxCatchAll xmlns="8c566321-f672-4e06-a901-b5e72b4c4357">
      <Value>3</Value>
      <Value>2</Value>
      <Value>1</Value>
    </TaxCatchAll>
    <_dlc_DocIdUrl xmlns="d8553f20-637a-4cb6-9c01-fa5600629b2d">
      <Url>https://educationgovuk.sharepoint.com/sites/ctg/a/_layouts/15/DocIdRedir.aspx?ID=P77SHHUCCQFT-13-28255</Url>
      <Description>P77SHHUCCQFT-13-28255</Description>
    </_dlc_DocIdUrl>
    <p6919dbb65844893b164c5f63a6f0eeb xmlns="8c566321-f672-4e06-a901-b5e72b4c4357">
      <Terms xmlns="http://schemas.microsoft.com/office/infopath/2007/PartnerControls">
        <TermInfo xmlns="http://schemas.microsoft.com/office/infopath/2007/PartnerControls">
          <TermName xmlns="http://schemas.microsoft.com/office/infopath/2007/PartnerControls">DfE</TermName>
          <TermId xmlns="http://schemas.microsoft.com/office/infopath/2007/PartnerControls">a484111e-5b24-4ad9-9778-c536c8c88985</TermId>
        </TermInfo>
      </Terms>
    </p6919dbb65844893b164c5f63a6f0eeb>
    <c02f73938b5741d4934b358b31a1b80f xmlns="8c566321-f672-4e06-a901-b5e72b4c4357">
      <Terms xmlns="http://schemas.microsoft.com/office/infopath/2007/PartnerControls">
        <TermInfo xmlns="http://schemas.microsoft.com/office/infopath/2007/PartnerControls">
          <TermName xmlns="http://schemas.microsoft.com/office/infopath/2007/PartnerControls">Official</TermName>
          <TermId xmlns="http://schemas.microsoft.com/office/infopath/2007/PartnerControls">0884c477-2e62-47ea-b19c-5af6e91124c5</TermId>
        </TermInfo>
      </Terms>
    </c02f73938b5741d4934b358b31a1b80f>
    <f6ec388a6d534bab86a259abd1bfa088 xmlns="8c566321-f672-4e06-a901-b5e72b4c4357">
      <Terms xmlns="http://schemas.microsoft.com/office/infopath/2007/PartnerControls">
        <TermInfo xmlns="http://schemas.microsoft.com/office/infopath/2007/PartnerControls">
          <TermName xmlns="http://schemas.microsoft.com/office/infopath/2007/PartnerControls">DfE</TermName>
          <TermId xmlns="http://schemas.microsoft.com/office/infopath/2007/PartnerControls">cc08a6d4-dfde-4d0f-bd85-069ebcef80d5</TermId>
        </TermInfo>
      </Terms>
    </f6ec388a6d534bab86a259abd1bfa088>
    <i98b064926ea4fbe8f5b88c394ff652b xmlns="8c566321-f672-4e06-a901-b5e72b4c4357">
      <Terms xmlns="http://schemas.microsoft.com/office/infopath/2007/PartnerControls"/>
    </i98b064926ea4fbe8f5b88c394ff652b>
    <_dlc_DocId xmlns="d8553f20-637a-4cb6-9c01-fa5600629b2d">P77SHHUCCQFT-13-28255</_dlc_DocId>
  </documentManagement>
</p:properties>
</file>

<file path=customXml/item5.xml><?xml version="1.0" encoding="utf-8"?>
<?mso-contentType ?>
<SharedContentType xmlns="Microsoft.SharePoint.Taxonomy.ContentTypeSync" SourceId="ec07c698-60f5-424f-b9af-f4c59398b511" ContentTypeId="0x010100545E941595ED5448BA61900FDDAFF313" PreviousValue="false"/>
</file>

<file path=customXml/itemProps1.xml><?xml version="1.0" encoding="utf-8"?>
<ds:datastoreItem xmlns:ds="http://schemas.openxmlformats.org/officeDocument/2006/customXml" ds:itemID="{20628709-35C9-4A1B-840B-239769AF888E}">
  <ds:schemaRefs>
    <ds:schemaRef ds:uri="http://schemas.microsoft.com/sharepoint/v3/contenttype/forms"/>
  </ds:schemaRefs>
</ds:datastoreItem>
</file>

<file path=customXml/itemProps2.xml><?xml version="1.0" encoding="utf-8"?>
<ds:datastoreItem xmlns:ds="http://schemas.openxmlformats.org/officeDocument/2006/customXml" ds:itemID="{733994D7-C92A-4AE2-AA63-10D3E2084C9C}">
  <ds:schemaRefs>
    <ds:schemaRef ds:uri="http://schemas.microsoft.com/sharepoint/events"/>
  </ds:schemaRefs>
</ds:datastoreItem>
</file>

<file path=customXml/itemProps3.xml><?xml version="1.0" encoding="utf-8"?>
<ds:datastoreItem xmlns:ds="http://schemas.openxmlformats.org/officeDocument/2006/customXml" ds:itemID="{8E66D37B-8FB2-4D72-93C0-757469799A2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c566321-f672-4e06-a901-b5e72b4c4357"/>
    <ds:schemaRef ds:uri="d8553f20-637a-4cb6-9c01-fa5600629b2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5257FC31-0D33-4F19-94A6-3EA45F2F7B60}">
  <ds:schemaRefs>
    <ds:schemaRef ds:uri="http://purl.org/dc/elements/1.1/"/>
    <ds:schemaRef ds:uri="http://schemas.microsoft.com/office/2006/metadata/properties"/>
    <ds:schemaRef ds:uri="8c566321-f672-4e06-a901-b5e72b4c4357"/>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d8553f20-637a-4cb6-9c01-fa5600629b2d"/>
    <ds:schemaRef ds:uri="http://www.w3.org/XML/1998/namespace"/>
    <ds:schemaRef ds:uri="http://purl.org/dc/dcmitype/"/>
  </ds:schemaRefs>
</ds:datastoreItem>
</file>

<file path=customXml/itemProps5.xml><?xml version="1.0" encoding="utf-8"?>
<ds:datastoreItem xmlns:ds="http://schemas.openxmlformats.org/officeDocument/2006/customXml" ds:itemID="{E564D68A-B5E4-478E-87A9-AE1CBA9AF190}">
  <ds:schemaRefs>
    <ds:schemaRef ds:uri="Microsoft.SharePoint.Taxonomy.ContentTypeSync"/>
  </ds:schemaRefs>
</ds:datastoreItem>
</file>

<file path=docProps/app.xml><?xml version="1.0" encoding="utf-8"?>
<Properties xmlns="http://schemas.openxmlformats.org/officeDocument/2006/extended-properties" xmlns:vt="http://schemas.openxmlformats.org/officeDocument/2006/docPropsVTypes">
  <TotalTime>1245</TotalTime>
  <Words>6822</Words>
  <Application>Microsoft Office PowerPoint</Application>
  <PresentationFormat>On-screen Show (16:9)</PresentationFormat>
  <Paragraphs>493</Paragraphs>
  <Slides>82</Slides>
  <Notes>82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82</vt:i4>
      </vt:variant>
    </vt:vector>
  </HeadingPairs>
  <TitlesOfParts>
    <vt:vector size="85" baseType="lpstr">
      <vt:lpstr>Arial</vt:lpstr>
      <vt:lpstr>Calibri</vt:lpstr>
      <vt:lpstr>Simple Light</vt:lpstr>
      <vt:lpstr>Training module</vt:lpstr>
      <vt:lpstr>Contents</vt:lpstr>
      <vt:lpstr>What you get out of today </vt:lpstr>
      <vt:lpstr>Specific duties regarding SEND </vt:lpstr>
      <vt:lpstr>Related guidance</vt:lpstr>
      <vt:lpstr>Support at [school name]  </vt:lpstr>
      <vt:lpstr>Safeguarding</vt:lpstr>
      <vt:lpstr>Trusted adults</vt:lpstr>
      <vt:lpstr>Safeguarding and pupils with SEND (1)</vt:lpstr>
      <vt:lpstr>Safeguarding and pupils with SEND (2)</vt:lpstr>
      <vt:lpstr>Safeguarding and pupils with SEND (3)</vt:lpstr>
      <vt:lpstr>Questions</vt:lpstr>
      <vt:lpstr>Disclosures</vt:lpstr>
      <vt:lpstr>Ground rules</vt:lpstr>
      <vt:lpstr>Additional ground rules for pupils with SEND </vt:lpstr>
      <vt:lpstr>General guidance</vt:lpstr>
      <vt:lpstr>Focus on individual needs</vt:lpstr>
      <vt:lpstr>Importance of RSHE to pupils with SEND (1) </vt:lpstr>
      <vt:lpstr>Importance of RSHE to pupils with SEND (2)  </vt:lpstr>
      <vt:lpstr>LGBT needs and inclusion</vt:lpstr>
      <vt:lpstr>‘Preparing for adulthood’ outcomes</vt:lpstr>
      <vt:lpstr>Teacher wellbeing</vt:lpstr>
      <vt:lpstr>Whole school approach and cross-curricular links (1)</vt:lpstr>
      <vt:lpstr>Whole school approach and cross-curricular links (2)</vt:lpstr>
      <vt:lpstr>General approach (1)</vt:lpstr>
      <vt:lpstr>General approach (2) </vt:lpstr>
      <vt:lpstr>General approach (3)  </vt:lpstr>
      <vt:lpstr>General approach (4)  </vt:lpstr>
      <vt:lpstr>Assessing pupils’ readiness for a topic  </vt:lpstr>
      <vt:lpstr>Language and inclusion (1)</vt:lpstr>
      <vt:lpstr>Language and inclusion (2)  </vt:lpstr>
      <vt:lpstr>Involving parents and carers </vt:lpstr>
      <vt:lpstr>Grouping pupils (1)</vt:lpstr>
      <vt:lpstr>Grouping pupils (2)</vt:lpstr>
      <vt:lpstr>Communication and interaction needs</vt:lpstr>
      <vt:lpstr>Definition (1)</vt:lpstr>
      <vt:lpstr>Definition (2)</vt:lpstr>
      <vt:lpstr>Language and vocabulary</vt:lpstr>
      <vt:lpstr>Assessing progress</vt:lpstr>
      <vt:lpstr>Cognition and learning needs</vt:lpstr>
      <vt:lpstr>Definition - cognition and learning needs (1)</vt:lpstr>
      <vt:lpstr>Definition - cognition and learning needs (2)</vt:lpstr>
      <vt:lpstr>Assessing development and understanding</vt:lpstr>
      <vt:lpstr>Delivery approach (1)</vt:lpstr>
      <vt:lpstr>Delivery approach (2)</vt:lpstr>
      <vt:lpstr>Delivery approach (3)</vt:lpstr>
      <vt:lpstr>Literal thinking (1)</vt:lpstr>
      <vt:lpstr>Literal thinking (2)</vt:lpstr>
      <vt:lpstr>Lifestyle (1)</vt:lpstr>
      <vt:lpstr>Lifestyle (2)</vt:lpstr>
      <vt:lpstr>Social, emotional and mental health needs</vt:lpstr>
      <vt:lpstr>Definition</vt:lpstr>
      <vt:lpstr>Prevalence of mental health issues in pupils with SEND (1) </vt:lpstr>
      <vt:lpstr>Prevalence of mental health issues in pupils with SEND (2) </vt:lpstr>
      <vt:lpstr>Emotional support</vt:lpstr>
      <vt:lpstr>Being aware of one’s own mental wellbeing</vt:lpstr>
      <vt:lpstr>Sensory and/or physical needs</vt:lpstr>
      <vt:lpstr>Definition - sensory and/or physical needs (1)</vt:lpstr>
      <vt:lpstr>Definition - sensory and/or physical needs (2)</vt:lpstr>
      <vt:lpstr>Pupils with sensory impairments (1)</vt:lpstr>
      <vt:lpstr>Pupils with sensory impairments (2)</vt:lpstr>
      <vt:lpstr>Pupils with sensory impairments – relationships</vt:lpstr>
      <vt:lpstr>Pupils with physical disabilities</vt:lpstr>
      <vt:lpstr>Sources</vt:lpstr>
      <vt:lpstr>Sources (1)</vt:lpstr>
      <vt:lpstr>Sources (2)</vt:lpstr>
      <vt:lpstr>Activities and templates for trainers</vt:lpstr>
      <vt:lpstr>About these activities and templates  </vt:lpstr>
      <vt:lpstr>Training activity:  Rate your confidence</vt:lpstr>
      <vt:lpstr>Rate your confidence (trainer notes)   </vt:lpstr>
      <vt:lpstr>Rate your confidence (before training) </vt:lpstr>
      <vt:lpstr>Rate your confidence (after training) </vt:lpstr>
      <vt:lpstr>Training activity:  Dealing with difficult questions</vt:lpstr>
      <vt:lpstr>Dealing with difficult questions (trainer notes)   </vt:lpstr>
      <vt:lpstr>Dealing with difficult questions (1)    </vt:lpstr>
      <vt:lpstr>Dealing with difficult questions (2)   </vt:lpstr>
      <vt:lpstr>Training activity:  How will I teach this?</vt:lpstr>
      <vt:lpstr>How will I teach this? (trainer notes)   </vt:lpstr>
      <vt:lpstr>How will I teach this?   </vt:lpstr>
      <vt:lpstr>Additional slides for structuring training</vt:lpstr>
      <vt:lpstr>Any concerns?</vt:lpstr>
      <vt:lpstr>XX%</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Teaching RSHE to pupils with SEND</dc:title>
  <dc:creator>Ian</dc:creator>
  <cp:lastModifiedBy>LAWSON, Catherine</cp:lastModifiedBy>
  <cp:revision>6</cp:revision>
  <dcterms:modified xsi:type="dcterms:W3CDTF">2021-03-16T01:05:17Z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0x010100545E941595ED5448BA61900FDDAFF313008BFA51FB25DBC04487B155BE41B75F29</vt:lpwstr>
  </property>
  <property fmtid="{D5CDD505-2E9C-101B-9397-08002B2CF9AE}" pid="3" name="DfeOwner">
    <vt:lpwstr>3;#DfE|a484111e-5b24-4ad9-9778-c536c8c88985</vt:lpwstr>
  </property>
  <property fmtid="{D5CDD505-2E9C-101B-9397-08002B2CF9AE}" pid="4" name="f6dbddf6786740bf84e0c032ce59fa64">
    <vt:lpwstr>DfE|cc08a6d4-dfde-4d0f-bd85-069ebcef80d5</vt:lpwstr>
  </property>
  <property fmtid="{D5CDD505-2E9C-101B-9397-08002B2CF9AE}" pid="5" name="p24011cc36254b58a155ad07c9b1bb25">
    <vt:lpwstr>Official|0884c477-2e62-47ea-b19c-5af6e91124c5</vt:lpwstr>
  </property>
  <property fmtid="{D5CDD505-2E9C-101B-9397-08002B2CF9AE}" pid="6" name="p557a8b331824cf78b15ef969ec30661">
    <vt:lpwstr>DfE|a484111e-5b24-4ad9-9778-c536c8c88985</vt:lpwstr>
  </property>
  <property fmtid="{D5CDD505-2E9C-101B-9397-08002B2CF9AE}" pid="7" name="DfeOrganisationalUnit">
    <vt:lpwstr>2;#DfE|cc08a6d4-dfde-4d0f-bd85-069ebcef80d5</vt:lpwstr>
  </property>
  <property fmtid="{D5CDD505-2E9C-101B-9397-08002B2CF9AE}" pid="8" name="DfeSubject">
    <vt:lpwstr/>
  </property>
  <property fmtid="{D5CDD505-2E9C-101B-9397-08002B2CF9AE}" pid="9" name="DfeRights:ProtectiveMarking">
    <vt:lpwstr>1;#Official|0884c477-2e62-47ea-b19c-5af6e91124c5</vt:lpwstr>
  </property>
  <property fmtid="{D5CDD505-2E9C-101B-9397-08002B2CF9AE}" pid="10" name="_dlc_DocIdItemGuid">
    <vt:lpwstr>3f95a94e-b8e9-40e1-ab29-7f6f2ba24933</vt:lpwstr>
  </property>
</Properties>
</file>