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9" r:id="rId5"/>
    <p:sldId id="266" r:id="rId6"/>
    <p:sldId id="267" r:id="rId7"/>
    <p:sldId id="268" r:id="rId8"/>
    <p:sldId id="260" r:id="rId9"/>
    <p:sldId id="262" r:id="rId10"/>
    <p:sldId id="263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3F3"/>
    <a:srgbClr val="7A91F2"/>
    <a:srgbClr val="A1CFF5"/>
    <a:srgbClr val="008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9706-31A4-43D5-90C2-C07318D2A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09F95-53EC-4307-8B1A-626B711B7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5E7F4-56CB-45ED-BAE6-992E0ECD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640E7-EAC9-4840-BECC-0ACD3548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295C3-10CE-4C16-8481-2A86BD67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3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5836-A679-4F4A-BEF1-55A23F11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88808-B370-4E0C-8546-FBB82D8DA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097C6-371D-4CC5-AD52-DF0D8B80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7D85B-22DF-487D-9C18-62687512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DEB73-C88C-44A3-A508-037146F8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5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22857-50A5-4433-BFCC-AABB6A730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C04F8-A017-4E88-98CF-BEF8265E9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60983-17D2-494D-B13D-763A9645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4B5FA-DB4E-4E5F-81D9-C5C40C8E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E739-B849-4D04-A433-46694617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85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DD4A-F947-4158-86C1-F034E5B8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C47E1-2E4A-4D50-8610-A4D633FD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EB70-108F-4DA2-B25A-31CCFF1E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3F26C-4301-459A-BD3A-E67630E5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DD9A8-9B71-4C65-884B-F9843C31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9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0C8A-5424-499A-82C0-4D1CB241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1EA1A-5620-4958-AF7B-208A5E3BD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7B53-348F-401A-9207-D86063BF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83A1D-04CF-495C-90BF-A4F1EF9E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D898-53FA-43EE-9347-E5552A60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1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C442-9C86-4EFA-81EC-5E2D787F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098FF-860B-41C5-9E9C-9C14EAB75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EC59B-C1AB-44E6-A360-772A4C915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B3E45-C0E5-4B48-8611-494CDEB1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98735-5CFB-4CE1-B8C8-B7D09040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41475-CB50-4F40-A128-C55CE1E2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6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0BF4-9262-428E-B3BA-0A5DC7FB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457DC-8859-40F3-B6BD-1A2782F0F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5FE8F-0D45-43CE-B388-DA9B4F995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CACFC-8C63-4B2E-80EC-4D5BBC554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F979E-FEEB-4481-87CD-80B9D4BAE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22A8A3-8EDE-49C2-9666-3C08F25A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EF916-EBF2-4827-891F-1D0CDA83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D420D-FCA1-419F-9AA9-F5774DAB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5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F593-B106-4A35-8560-92077AEC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97B79-DDD5-443D-AFC0-2AC5B550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08797-56A4-4493-80FC-6845B5BF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D8851-622E-4FE3-AEDF-E7B736F5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1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93C29-27EB-4965-9C4E-03477EA2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C1807-97D9-4E22-8F27-5D3412C2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14B90-8477-4EF0-BD0C-35C69A7F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3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1B7F-8E33-4A65-941E-0BE4A7AD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4AD67-9E67-4553-82BB-BDF84FC87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01727-93B1-41D2-93BE-34014593C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7A16B-51E1-4ADE-9421-05A6A9E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A4B3B-D7AF-40FF-803F-51434AC3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7066E-6EEF-4925-B48D-087B2E5A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4C76-AB77-45F5-9B14-C53E56C2A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0D81C-079D-4431-B89C-E4F48DB5C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3F1F8-325C-46F0-8AEF-FFCC01635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132FE-7848-45ED-8E6E-FDFE0751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BD4EC-402D-4D63-9EA0-EA63F52B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E9BA4-8BA3-4FD6-9130-392E702A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9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B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37D5A-8C34-4605-896D-22EE6486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A8748-F6CE-4FDD-B167-C6E19E47B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4C2A0-30C5-46CE-8298-AF0529089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05C20-07A1-42E0-AD75-047F37E519C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6B968-5B3D-4595-8787-CB212D2B7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9A7E-7D40-4831-B897-357C1E35A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A9897-1175-4003-817F-C02D15CA6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0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using-the-apprenticeship-brand" TargetMode="External"/><Relationship Id="rId7" Type="http://schemas.openxmlformats.org/officeDocument/2006/relationships/hyperlink" Target="https://www.linkedin.com/company/national-apprenticeship-service" TargetMode="External"/><Relationship Id="rId2" Type="http://schemas.openxmlformats.org/officeDocument/2006/relationships/hyperlink" Target="https://assets.publishing.service.gov.uk/government/uploads/system/uploads/attachment_data/file/939877/National_Apprenticeship_Week_2021_toolki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FireItUpApps/" TargetMode="External"/><Relationship Id="rId5" Type="http://schemas.openxmlformats.org/officeDocument/2006/relationships/hyperlink" Target="https://www.instagram.com/fireitupapps/" TargetMode="External"/><Relationship Id="rId4" Type="http://schemas.openxmlformats.org/officeDocument/2006/relationships/hyperlink" Target="https://twitter.com/Apprenticeship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9FFE8-B665-4CEC-8D8B-0EC082966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942" y="1932735"/>
            <a:ext cx="96393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Nobel Regular" pitchFamily="50" charset="0"/>
              </a:rPr>
              <a:t>NATIONAL </a:t>
            </a:r>
            <a:br>
              <a:rPr lang="en-GB" dirty="0">
                <a:latin typeface="Nobel Regular" pitchFamily="50" charset="0"/>
              </a:rPr>
            </a:br>
            <a:r>
              <a:rPr lang="en-GB" dirty="0">
                <a:latin typeface="Nobel Regular" pitchFamily="50" charset="0"/>
              </a:rPr>
              <a:t>APPRENTICESHIP </a:t>
            </a:r>
            <a:br>
              <a:rPr lang="en-GB" dirty="0">
                <a:latin typeface="Nobel Regular" pitchFamily="50" charset="0"/>
              </a:rPr>
            </a:br>
            <a:r>
              <a:rPr lang="en-GB" dirty="0">
                <a:latin typeface="Nobel Regular" pitchFamily="50" charset="0"/>
              </a:rPr>
              <a:t>WEEK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CE7FB-C231-406E-A712-141238701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0218" y="4263351"/>
            <a:ext cx="3657600" cy="433387"/>
          </a:xfrm>
          <a:solidFill>
            <a:schemeClr val="tx1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SOCIAL MEDIA ASSETS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E99B7-D396-4B08-B978-9EFE1AB64F87}"/>
              </a:ext>
            </a:extLst>
          </p:cNvPr>
          <p:cNvSpPr/>
          <p:nvPr/>
        </p:nvSpPr>
        <p:spPr>
          <a:xfrm>
            <a:off x="1423332" y="1024446"/>
            <a:ext cx="9338520" cy="480910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9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A42F98B-0392-4383-971E-40A377EED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2"/>
          <a:stretch/>
        </p:blipFill>
        <p:spPr>
          <a:xfrm>
            <a:off x="6430254" y="3716323"/>
            <a:ext cx="5494393" cy="30492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1C265B-30EC-4BE9-9D5C-A946152BD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4"/>
          <a:stretch/>
        </p:blipFill>
        <p:spPr>
          <a:xfrm>
            <a:off x="183462" y="3783435"/>
            <a:ext cx="5494394" cy="298214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6DB626B-F360-4CE1-ABCF-981A6723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098" y="138815"/>
            <a:ext cx="2811011" cy="993700"/>
          </a:xfrm>
        </p:spPr>
        <p:txBody>
          <a:bodyPr/>
          <a:lstStyle/>
          <a:p>
            <a:r>
              <a:rPr lang="en-GB" dirty="0">
                <a:latin typeface="Nobel Regular" pitchFamily="50" charset="0"/>
              </a:rPr>
              <a:t>FRIDAY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0EF5CB9-0959-48CD-A5C7-371B1D772077}"/>
              </a:ext>
            </a:extLst>
          </p:cNvPr>
          <p:cNvSpPr txBox="1">
            <a:spLocks/>
          </p:cNvSpPr>
          <p:nvPr/>
        </p:nvSpPr>
        <p:spPr>
          <a:xfrm>
            <a:off x="7457813" y="138814"/>
            <a:ext cx="3096514" cy="9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Nobel Regular" pitchFamily="50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238781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6BDE-5423-47DB-AD5D-8B487A89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Nobel Regular" pitchFamily="50" charset="0"/>
              </a:rPr>
              <a:t>MORE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2141C-B23B-4068-8082-A8FF74CB4F90}"/>
              </a:ext>
            </a:extLst>
          </p:cNvPr>
          <p:cNvSpPr txBox="1"/>
          <p:nvPr/>
        </p:nvSpPr>
        <p:spPr>
          <a:xfrm>
            <a:off x="998290" y="1690688"/>
            <a:ext cx="102010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obel Regular" pitchFamily="50" charset="0"/>
              </a:rPr>
              <a:t>You can find these resources in different formats, and more useful information here: </a:t>
            </a:r>
          </a:p>
          <a:p>
            <a:pPr algn="ctr"/>
            <a:endParaRPr lang="en-GB" dirty="0">
              <a:latin typeface="Nobel Regular" pitchFamily="50" charset="0"/>
            </a:endParaRPr>
          </a:p>
          <a:p>
            <a:pPr algn="ctr"/>
            <a:r>
              <a:rPr lang="en-GB" b="1" dirty="0">
                <a:latin typeface="Nobel Bold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NAW2021 Toolkit </a:t>
            </a:r>
            <a:endParaRPr lang="en-GB" b="1" dirty="0">
              <a:latin typeface="Nobel Bold" pitchFamily="50" charset="0"/>
            </a:endParaRPr>
          </a:p>
          <a:p>
            <a:pPr algn="ctr"/>
            <a:r>
              <a:rPr lang="en-GB" dirty="0">
                <a:latin typeface="Nobel Regular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Media Assets </a:t>
            </a:r>
            <a:endParaRPr lang="en-GB" dirty="0">
              <a:latin typeface="Nobel Regular" pitchFamily="50" charset="0"/>
            </a:endParaRPr>
          </a:p>
          <a:p>
            <a:pPr algn="ctr"/>
            <a:endParaRPr lang="en-GB" dirty="0">
              <a:latin typeface="Nobel Regular" pitchFamily="50" charset="0"/>
            </a:endParaRPr>
          </a:p>
          <a:p>
            <a:pPr algn="ctr"/>
            <a:r>
              <a:rPr lang="en-GB" dirty="0">
                <a:latin typeface="Nobel Regular" pitchFamily="50" charset="0"/>
              </a:rPr>
              <a:t>Don’t forget to use #NAW2021 and #BuildTheFuture in your social media posts, tag our channels and remember each day we have a new theme which can be found in the toolkit! </a:t>
            </a:r>
          </a:p>
          <a:p>
            <a:pPr algn="ctr"/>
            <a:endParaRPr lang="en-GB" dirty="0">
              <a:latin typeface="Nobel Regular" pitchFamily="50" charset="0"/>
            </a:endParaRPr>
          </a:p>
          <a:p>
            <a:pPr algn="ctr"/>
            <a:r>
              <a:rPr lang="en-GB" dirty="0">
                <a:latin typeface="Nobel Regular" pitchFamily="50" charset="0"/>
              </a:rPr>
              <a:t>Monday – Launch Day</a:t>
            </a:r>
          </a:p>
          <a:p>
            <a:pPr algn="ctr"/>
            <a:r>
              <a:rPr lang="en-GB" dirty="0">
                <a:latin typeface="Nobel Regular" pitchFamily="50" charset="0"/>
              </a:rPr>
              <a:t>Tuesday – Ask An Employer  (use #AskAnEmployer)</a:t>
            </a:r>
          </a:p>
          <a:p>
            <a:pPr algn="ctr"/>
            <a:r>
              <a:rPr lang="en-GB" dirty="0">
                <a:latin typeface="Nobel Regular" pitchFamily="50" charset="0"/>
              </a:rPr>
              <a:t>Wednesday – Ask An Apprentice (use #AskAnApprentice)</a:t>
            </a:r>
          </a:p>
          <a:p>
            <a:pPr algn="ctr"/>
            <a:r>
              <a:rPr lang="en-GB" dirty="0">
                <a:latin typeface="Nobel Regular" pitchFamily="50" charset="0"/>
              </a:rPr>
              <a:t>Thursday – Thank you Thursday</a:t>
            </a:r>
          </a:p>
          <a:p>
            <a:pPr algn="ctr"/>
            <a:r>
              <a:rPr lang="en-GB" dirty="0">
                <a:latin typeface="Nobel Regular" pitchFamily="50" charset="0"/>
              </a:rPr>
              <a:t>Friday – Graduation Day (use #AppsGrad)</a:t>
            </a:r>
          </a:p>
          <a:p>
            <a:pPr algn="ctr"/>
            <a:r>
              <a:rPr lang="en-GB" dirty="0">
                <a:latin typeface="Nobel Regular" pitchFamily="50" charset="0"/>
              </a:rPr>
              <a:t>Saturday – Parents &amp; Carers Day</a:t>
            </a:r>
          </a:p>
          <a:p>
            <a:pPr algn="ctr"/>
            <a:r>
              <a:rPr lang="en-GB" dirty="0">
                <a:latin typeface="Nobel Regular" pitchFamily="50" charset="0"/>
              </a:rPr>
              <a:t>Sunday – I &lt;3 Apprenticeships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AA359-EDB7-4E4A-8F5C-B1FCC08CF1C0}"/>
              </a:ext>
            </a:extLst>
          </p:cNvPr>
          <p:cNvSpPr/>
          <p:nvPr/>
        </p:nvSpPr>
        <p:spPr>
          <a:xfrm>
            <a:off x="760602" y="1548291"/>
            <a:ext cx="10593198" cy="447500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F803F-3CE5-4934-8C28-52037250605B}"/>
              </a:ext>
            </a:extLst>
          </p:cNvPr>
          <p:cNvSpPr txBox="1"/>
          <p:nvPr/>
        </p:nvSpPr>
        <p:spPr>
          <a:xfrm>
            <a:off x="0" y="625646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Twitter: 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@Apprenticeships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Instagram: 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@fireitupapps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Facebook: </a:t>
            </a:r>
            <a:r>
              <a:rPr lang="en-GB" sz="1600" dirty="0" err="1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FireItUpApps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LinkedIn: 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Apprenticeship Service</a:t>
            </a:r>
            <a:r>
              <a:rPr lang="en-GB" sz="1600" dirty="0">
                <a:effectLst/>
                <a:latin typeface="Nobel Regular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Nobel Regular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9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F4A1E207-1EB4-4375-89D9-A9495829A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4"/>
          <a:stretch/>
        </p:blipFill>
        <p:spPr>
          <a:xfrm>
            <a:off x="7132692" y="3624167"/>
            <a:ext cx="4878475" cy="2477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EA6BDE-5423-47DB-AD5D-8B487A89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31" y="125625"/>
            <a:ext cx="2769066" cy="1325563"/>
          </a:xfrm>
        </p:spPr>
        <p:txBody>
          <a:bodyPr/>
          <a:lstStyle/>
          <a:p>
            <a:r>
              <a:rPr lang="en-GB" dirty="0">
                <a:latin typeface="Nobel Regular" pitchFamily="50" charset="0"/>
              </a:rPr>
              <a:t>Examples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2C099C-59A6-4DEF-AF83-19FE7DCF0303}"/>
              </a:ext>
            </a:extLst>
          </p:cNvPr>
          <p:cNvGrpSpPr/>
          <p:nvPr/>
        </p:nvGrpSpPr>
        <p:grpSpPr>
          <a:xfrm>
            <a:off x="7132693" y="3941920"/>
            <a:ext cx="4878475" cy="2563129"/>
            <a:chOff x="2254219" y="2475024"/>
            <a:chExt cx="4878475" cy="256312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13C51E-5E0D-44E8-877E-D5C7ED1C78BB}"/>
                </a:ext>
              </a:extLst>
            </p:cNvPr>
            <p:cNvSpPr/>
            <p:nvPr/>
          </p:nvSpPr>
          <p:spPr>
            <a:xfrm>
              <a:off x="2430155" y="4569776"/>
              <a:ext cx="1039483" cy="417205"/>
            </a:xfrm>
            <a:custGeom>
              <a:avLst/>
              <a:gdLst>
                <a:gd name="connsiteX0" fmla="*/ 1182847 w 1218739"/>
                <a:gd name="connsiteY0" fmla="*/ 212314 h 489151"/>
                <a:gd name="connsiteX1" fmla="*/ 1098957 w 1218739"/>
                <a:gd name="connsiteY1" fmla="*/ 187147 h 489151"/>
                <a:gd name="connsiteX2" fmla="*/ 1006678 w 1218739"/>
                <a:gd name="connsiteY2" fmla="*/ 136813 h 489151"/>
                <a:gd name="connsiteX3" fmla="*/ 872455 w 1218739"/>
                <a:gd name="connsiteY3" fmla="*/ 94868 h 489151"/>
                <a:gd name="connsiteX4" fmla="*/ 780176 w 1218739"/>
                <a:gd name="connsiteY4" fmla="*/ 61312 h 489151"/>
                <a:gd name="connsiteX5" fmla="*/ 729842 w 1218739"/>
                <a:gd name="connsiteY5" fmla="*/ 36145 h 489151"/>
                <a:gd name="connsiteX6" fmla="*/ 704675 w 1218739"/>
                <a:gd name="connsiteY6" fmla="*/ 19367 h 489151"/>
                <a:gd name="connsiteX7" fmla="*/ 570451 w 1218739"/>
                <a:gd name="connsiteY7" fmla="*/ 10978 h 489151"/>
                <a:gd name="connsiteX8" fmla="*/ 536895 w 1218739"/>
                <a:gd name="connsiteY8" fmla="*/ 2589 h 489151"/>
                <a:gd name="connsiteX9" fmla="*/ 92278 w 1218739"/>
                <a:gd name="connsiteY9" fmla="*/ 10978 h 489151"/>
                <a:gd name="connsiteX10" fmla="*/ 58722 w 1218739"/>
                <a:gd name="connsiteY10" fmla="*/ 61312 h 489151"/>
                <a:gd name="connsiteX11" fmla="*/ 33556 w 1218739"/>
                <a:gd name="connsiteY11" fmla="*/ 120035 h 489151"/>
                <a:gd name="connsiteX12" fmla="*/ 16778 w 1218739"/>
                <a:gd name="connsiteY12" fmla="*/ 170369 h 489151"/>
                <a:gd name="connsiteX13" fmla="*/ 0 w 1218739"/>
                <a:gd name="connsiteY13" fmla="*/ 245870 h 489151"/>
                <a:gd name="connsiteX14" fmla="*/ 8389 w 1218739"/>
                <a:gd name="connsiteY14" fmla="*/ 354927 h 489151"/>
                <a:gd name="connsiteX15" fmla="*/ 33556 w 1218739"/>
                <a:gd name="connsiteY15" fmla="*/ 388483 h 489151"/>
                <a:gd name="connsiteX16" fmla="*/ 50333 w 1218739"/>
                <a:gd name="connsiteY16" fmla="*/ 413650 h 489151"/>
                <a:gd name="connsiteX17" fmla="*/ 75500 w 1218739"/>
                <a:gd name="connsiteY17" fmla="*/ 430428 h 489151"/>
                <a:gd name="connsiteX18" fmla="*/ 109056 w 1218739"/>
                <a:gd name="connsiteY18" fmla="*/ 455595 h 489151"/>
                <a:gd name="connsiteX19" fmla="*/ 134223 w 1218739"/>
                <a:gd name="connsiteY19" fmla="*/ 463984 h 489151"/>
                <a:gd name="connsiteX20" fmla="*/ 192946 w 1218739"/>
                <a:gd name="connsiteY20" fmla="*/ 489151 h 489151"/>
                <a:gd name="connsiteX21" fmla="*/ 662730 w 1218739"/>
                <a:gd name="connsiteY21" fmla="*/ 480762 h 489151"/>
                <a:gd name="connsiteX22" fmla="*/ 973122 w 1218739"/>
                <a:gd name="connsiteY22" fmla="*/ 472373 h 489151"/>
                <a:gd name="connsiteX23" fmla="*/ 1040234 w 1218739"/>
                <a:gd name="connsiteY23" fmla="*/ 455595 h 489151"/>
                <a:gd name="connsiteX24" fmla="*/ 1098957 w 1218739"/>
                <a:gd name="connsiteY24" fmla="*/ 438817 h 489151"/>
                <a:gd name="connsiteX25" fmla="*/ 1124124 w 1218739"/>
                <a:gd name="connsiteY25" fmla="*/ 422039 h 489151"/>
                <a:gd name="connsiteX26" fmla="*/ 1157680 w 1218739"/>
                <a:gd name="connsiteY26" fmla="*/ 405261 h 489151"/>
                <a:gd name="connsiteX27" fmla="*/ 1208014 w 1218739"/>
                <a:gd name="connsiteY27" fmla="*/ 371705 h 489151"/>
                <a:gd name="connsiteX28" fmla="*/ 1208014 w 1218739"/>
                <a:gd name="connsiteY28" fmla="*/ 296204 h 489151"/>
                <a:gd name="connsiteX29" fmla="*/ 1182847 w 1218739"/>
                <a:gd name="connsiteY29" fmla="*/ 287815 h 489151"/>
                <a:gd name="connsiteX30" fmla="*/ 1182847 w 1218739"/>
                <a:gd name="connsiteY30" fmla="*/ 212314 h 48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18739" h="489151">
                  <a:moveTo>
                    <a:pt x="1182847" y="212314"/>
                  </a:moveTo>
                  <a:cubicBezTo>
                    <a:pt x="1168865" y="195536"/>
                    <a:pt x="1125953" y="198263"/>
                    <a:pt x="1098957" y="187147"/>
                  </a:cubicBezTo>
                  <a:cubicBezTo>
                    <a:pt x="1079273" y="179042"/>
                    <a:pt x="1032721" y="146114"/>
                    <a:pt x="1006678" y="136813"/>
                  </a:cubicBezTo>
                  <a:cubicBezTo>
                    <a:pt x="1003793" y="135783"/>
                    <a:pt x="891152" y="103178"/>
                    <a:pt x="872455" y="94868"/>
                  </a:cubicBezTo>
                  <a:cubicBezTo>
                    <a:pt x="777412" y="52627"/>
                    <a:pt x="973001" y="109518"/>
                    <a:pt x="780176" y="61312"/>
                  </a:cubicBezTo>
                  <a:cubicBezTo>
                    <a:pt x="708051" y="13229"/>
                    <a:pt x="799306" y="70877"/>
                    <a:pt x="729842" y="36145"/>
                  </a:cubicBezTo>
                  <a:cubicBezTo>
                    <a:pt x="720824" y="31636"/>
                    <a:pt x="714634" y="20939"/>
                    <a:pt x="704675" y="19367"/>
                  </a:cubicBezTo>
                  <a:cubicBezTo>
                    <a:pt x="660395" y="12375"/>
                    <a:pt x="615192" y="13774"/>
                    <a:pt x="570451" y="10978"/>
                  </a:cubicBezTo>
                  <a:cubicBezTo>
                    <a:pt x="559266" y="8182"/>
                    <a:pt x="548425" y="2589"/>
                    <a:pt x="536895" y="2589"/>
                  </a:cubicBezTo>
                  <a:cubicBezTo>
                    <a:pt x="388663" y="2589"/>
                    <a:pt x="239405" y="-7090"/>
                    <a:pt x="92278" y="10978"/>
                  </a:cubicBezTo>
                  <a:cubicBezTo>
                    <a:pt x="72264" y="13436"/>
                    <a:pt x="65099" y="42182"/>
                    <a:pt x="58722" y="61312"/>
                  </a:cubicBezTo>
                  <a:cubicBezTo>
                    <a:pt x="31718" y="142324"/>
                    <a:pt x="75020" y="16372"/>
                    <a:pt x="33556" y="120035"/>
                  </a:cubicBezTo>
                  <a:cubicBezTo>
                    <a:pt x="26988" y="136456"/>
                    <a:pt x="20246" y="153027"/>
                    <a:pt x="16778" y="170369"/>
                  </a:cubicBezTo>
                  <a:cubicBezTo>
                    <a:pt x="6128" y="223620"/>
                    <a:pt x="11847" y="198481"/>
                    <a:pt x="0" y="245870"/>
                  </a:cubicBezTo>
                  <a:cubicBezTo>
                    <a:pt x="2796" y="282222"/>
                    <a:pt x="38" y="319436"/>
                    <a:pt x="8389" y="354927"/>
                  </a:cubicBezTo>
                  <a:cubicBezTo>
                    <a:pt x="11591" y="368537"/>
                    <a:pt x="25429" y="377106"/>
                    <a:pt x="33556" y="388483"/>
                  </a:cubicBezTo>
                  <a:cubicBezTo>
                    <a:pt x="39416" y="396687"/>
                    <a:pt x="43204" y="406521"/>
                    <a:pt x="50333" y="413650"/>
                  </a:cubicBezTo>
                  <a:cubicBezTo>
                    <a:pt x="57462" y="420779"/>
                    <a:pt x="67296" y="424568"/>
                    <a:pt x="75500" y="430428"/>
                  </a:cubicBezTo>
                  <a:cubicBezTo>
                    <a:pt x="86877" y="438555"/>
                    <a:pt x="96917" y="448658"/>
                    <a:pt x="109056" y="455595"/>
                  </a:cubicBezTo>
                  <a:cubicBezTo>
                    <a:pt x="116734" y="459982"/>
                    <a:pt x="126095" y="460501"/>
                    <a:pt x="134223" y="463984"/>
                  </a:cubicBezTo>
                  <a:cubicBezTo>
                    <a:pt x="206787" y="495083"/>
                    <a:pt x="133925" y="469477"/>
                    <a:pt x="192946" y="489151"/>
                  </a:cubicBezTo>
                  <a:lnTo>
                    <a:pt x="662730" y="480762"/>
                  </a:lnTo>
                  <a:cubicBezTo>
                    <a:pt x="766208" y="478537"/>
                    <a:pt x="869849" y="479258"/>
                    <a:pt x="973122" y="472373"/>
                  </a:cubicBezTo>
                  <a:cubicBezTo>
                    <a:pt x="996130" y="470839"/>
                    <a:pt x="1017863" y="461188"/>
                    <a:pt x="1040234" y="455595"/>
                  </a:cubicBezTo>
                  <a:cubicBezTo>
                    <a:pt x="1050985" y="452907"/>
                    <a:pt x="1086922" y="444834"/>
                    <a:pt x="1098957" y="438817"/>
                  </a:cubicBezTo>
                  <a:cubicBezTo>
                    <a:pt x="1107975" y="434308"/>
                    <a:pt x="1115370" y="427041"/>
                    <a:pt x="1124124" y="422039"/>
                  </a:cubicBezTo>
                  <a:cubicBezTo>
                    <a:pt x="1134982" y="415834"/>
                    <a:pt x="1146957" y="411695"/>
                    <a:pt x="1157680" y="405261"/>
                  </a:cubicBezTo>
                  <a:cubicBezTo>
                    <a:pt x="1174971" y="394886"/>
                    <a:pt x="1208014" y="371705"/>
                    <a:pt x="1208014" y="371705"/>
                  </a:cubicBezTo>
                  <a:cubicBezTo>
                    <a:pt x="1217203" y="344137"/>
                    <a:pt x="1226663" y="328840"/>
                    <a:pt x="1208014" y="296204"/>
                  </a:cubicBezTo>
                  <a:cubicBezTo>
                    <a:pt x="1203627" y="288526"/>
                    <a:pt x="1186330" y="295943"/>
                    <a:pt x="1182847" y="287815"/>
                  </a:cubicBezTo>
                  <a:cubicBezTo>
                    <a:pt x="1176238" y="272394"/>
                    <a:pt x="1196829" y="229092"/>
                    <a:pt x="1182847" y="2123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55C527-28C4-4E9D-8803-F08D09567C33}"/>
                </a:ext>
              </a:extLst>
            </p:cNvPr>
            <p:cNvGrpSpPr/>
            <p:nvPr/>
          </p:nvGrpSpPr>
          <p:grpSpPr>
            <a:xfrm>
              <a:off x="2254219" y="2475024"/>
              <a:ext cx="4878475" cy="2563129"/>
              <a:chOff x="2254219" y="2475024"/>
              <a:chExt cx="4878475" cy="256312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3EC9C0D-7E15-4A26-A0AF-02B8C3502E53}"/>
                  </a:ext>
                </a:extLst>
              </p:cNvPr>
              <p:cNvSpPr/>
              <p:nvPr/>
            </p:nvSpPr>
            <p:spPr>
              <a:xfrm>
                <a:off x="5540205" y="4098340"/>
                <a:ext cx="1538348" cy="738199"/>
              </a:xfrm>
              <a:custGeom>
                <a:avLst/>
                <a:gdLst>
                  <a:gd name="connsiteX0" fmla="*/ 1560352 w 1803633"/>
                  <a:gd name="connsiteY0" fmla="*/ 1434 h 865500"/>
                  <a:gd name="connsiteX1" fmla="*/ 1149291 w 1803633"/>
                  <a:gd name="connsiteY1" fmla="*/ 18212 h 865500"/>
                  <a:gd name="connsiteX2" fmla="*/ 1124124 w 1803633"/>
                  <a:gd name="connsiteY2" fmla="*/ 34990 h 865500"/>
                  <a:gd name="connsiteX3" fmla="*/ 1057012 w 1803633"/>
                  <a:gd name="connsiteY3" fmla="*/ 43379 h 865500"/>
                  <a:gd name="connsiteX4" fmla="*/ 1006679 w 1803633"/>
                  <a:gd name="connsiteY4" fmla="*/ 51768 h 865500"/>
                  <a:gd name="connsiteX5" fmla="*/ 864066 w 1803633"/>
                  <a:gd name="connsiteY5" fmla="*/ 76935 h 865500"/>
                  <a:gd name="connsiteX6" fmla="*/ 830510 w 1803633"/>
                  <a:gd name="connsiteY6" fmla="*/ 102102 h 865500"/>
                  <a:gd name="connsiteX7" fmla="*/ 771787 w 1803633"/>
                  <a:gd name="connsiteY7" fmla="*/ 110491 h 865500"/>
                  <a:gd name="connsiteX8" fmla="*/ 662730 w 1803633"/>
                  <a:gd name="connsiteY8" fmla="*/ 135658 h 865500"/>
                  <a:gd name="connsiteX9" fmla="*/ 352337 w 1803633"/>
                  <a:gd name="connsiteY9" fmla="*/ 160825 h 865500"/>
                  <a:gd name="connsiteX10" fmla="*/ 268447 w 1803633"/>
                  <a:gd name="connsiteY10" fmla="*/ 202770 h 865500"/>
                  <a:gd name="connsiteX11" fmla="*/ 243280 w 1803633"/>
                  <a:gd name="connsiteY11" fmla="*/ 219548 h 865500"/>
                  <a:gd name="connsiteX12" fmla="*/ 109056 w 1803633"/>
                  <a:gd name="connsiteY12" fmla="*/ 236326 h 865500"/>
                  <a:gd name="connsiteX13" fmla="*/ 83890 w 1803633"/>
                  <a:gd name="connsiteY13" fmla="*/ 253104 h 865500"/>
                  <a:gd name="connsiteX14" fmla="*/ 75501 w 1803633"/>
                  <a:gd name="connsiteY14" fmla="*/ 278271 h 865500"/>
                  <a:gd name="connsiteX15" fmla="*/ 25167 w 1803633"/>
                  <a:gd name="connsiteY15" fmla="*/ 311826 h 865500"/>
                  <a:gd name="connsiteX16" fmla="*/ 8389 w 1803633"/>
                  <a:gd name="connsiteY16" fmla="*/ 336993 h 865500"/>
                  <a:gd name="connsiteX17" fmla="*/ 0 w 1803633"/>
                  <a:gd name="connsiteY17" fmla="*/ 362160 h 865500"/>
                  <a:gd name="connsiteX18" fmla="*/ 8389 w 1803633"/>
                  <a:gd name="connsiteY18" fmla="*/ 571885 h 865500"/>
                  <a:gd name="connsiteX19" fmla="*/ 16778 w 1803633"/>
                  <a:gd name="connsiteY19" fmla="*/ 605441 h 865500"/>
                  <a:gd name="connsiteX20" fmla="*/ 33556 w 1803633"/>
                  <a:gd name="connsiteY20" fmla="*/ 630608 h 865500"/>
                  <a:gd name="connsiteX21" fmla="*/ 41945 w 1803633"/>
                  <a:gd name="connsiteY21" fmla="*/ 655775 h 865500"/>
                  <a:gd name="connsiteX22" fmla="*/ 92279 w 1803633"/>
                  <a:gd name="connsiteY22" fmla="*/ 706109 h 865500"/>
                  <a:gd name="connsiteX23" fmla="*/ 100667 w 1803633"/>
                  <a:gd name="connsiteY23" fmla="*/ 731276 h 865500"/>
                  <a:gd name="connsiteX24" fmla="*/ 125834 w 1803633"/>
                  <a:gd name="connsiteY24" fmla="*/ 748054 h 865500"/>
                  <a:gd name="connsiteX25" fmla="*/ 192946 w 1803633"/>
                  <a:gd name="connsiteY25" fmla="*/ 773221 h 865500"/>
                  <a:gd name="connsiteX26" fmla="*/ 218113 w 1803633"/>
                  <a:gd name="connsiteY26" fmla="*/ 781610 h 865500"/>
                  <a:gd name="connsiteX27" fmla="*/ 243280 w 1803633"/>
                  <a:gd name="connsiteY27" fmla="*/ 798388 h 865500"/>
                  <a:gd name="connsiteX28" fmla="*/ 302003 w 1803633"/>
                  <a:gd name="connsiteY28" fmla="*/ 806777 h 865500"/>
                  <a:gd name="connsiteX29" fmla="*/ 595618 w 1803633"/>
                  <a:gd name="connsiteY29" fmla="*/ 815166 h 865500"/>
                  <a:gd name="connsiteX30" fmla="*/ 620785 w 1803633"/>
                  <a:gd name="connsiteY30" fmla="*/ 823555 h 865500"/>
                  <a:gd name="connsiteX31" fmla="*/ 687897 w 1803633"/>
                  <a:gd name="connsiteY31" fmla="*/ 857111 h 865500"/>
                  <a:gd name="connsiteX32" fmla="*/ 713064 w 1803633"/>
                  <a:gd name="connsiteY32" fmla="*/ 865500 h 865500"/>
                  <a:gd name="connsiteX33" fmla="*/ 1115735 w 1803633"/>
                  <a:gd name="connsiteY33" fmla="*/ 857111 h 865500"/>
                  <a:gd name="connsiteX34" fmla="*/ 1140902 w 1803633"/>
                  <a:gd name="connsiteY34" fmla="*/ 848722 h 865500"/>
                  <a:gd name="connsiteX35" fmla="*/ 1182847 w 1803633"/>
                  <a:gd name="connsiteY35" fmla="*/ 840333 h 865500"/>
                  <a:gd name="connsiteX36" fmla="*/ 1208014 w 1803633"/>
                  <a:gd name="connsiteY36" fmla="*/ 823555 h 865500"/>
                  <a:gd name="connsiteX37" fmla="*/ 1233181 w 1803633"/>
                  <a:gd name="connsiteY37" fmla="*/ 798388 h 865500"/>
                  <a:gd name="connsiteX38" fmla="*/ 1266737 w 1803633"/>
                  <a:gd name="connsiteY38" fmla="*/ 789999 h 865500"/>
                  <a:gd name="connsiteX39" fmla="*/ 1400961 w 1803633"/>
                  <a:gd name="connsiteY39" fmla="*/ 756443 h 865500"/>
                  <a:gd name="connsiteX40" fmla="*/ 1551963 w 1803633"/>
                  <a:gd name="connsiteY40" fmla="*/ 739665 h 865500"/>
                  <a:gd name="connsiteX41" fmla="*/ 1577130 w 1803633"/>
                  <a:gd name="connsiteY41" fmla="*/ 731276 h 865500"/>
                  <a:gd name="connsiteX42" fmla="*/ 1602297 w 1803633"/>
                  <a:gd name="connsiteY42" fmla="*/ 680942 h 865500"/>
                  <a:gd name="connsiteX43" fmla="*/ 1619075 w 1803633"/>
                  <a:gd name="connsiteY43" fmla="*/ 655775 h 865500"/>
                  <a:gd name="connsiteX44" fmla="*/ 1627464 w 1803633"/>
                  <a:gd name="connsiteY44" fmla="*/ 630608 h 865500"/>
                  <a:gd name="connsiteX45" fmla="*/ 1661020 w 1803633"/>
                  <a:gd name="connsiteY45" fmla="*/ 580274 h 865500"/>
                  <a:gd name="connsiteX46" fmla="*/ 1686187 w 1803633"/>
                  <a:gd name="connsiteY46" fmla="*/ 521551 h 865500"/>
                  <a:gd name="connsiteX47" fmla="*/ 1711354 w 1803633"/>
                  <a:gd name="connsiteY47" fmla="*/ 471217 h 865500"/>
                  <a:gd name="connsiteX48" fmla="*/ 1736521 w 1803633"/>
                  <a:gd name="connsiteY48" fmla="*/ 454439 h 865500"/>
                  <a:gd name="connsiteX49" fmla="*/ 1753299 w 1803633"/>
                  <a:gd name="connsiteY49" fmla="*/ 429272 h 865500"/>
                  <a:gd name="connsiteX50" fmla="*/ 1761688 w 1803633"/>
                  <a:gd name="connsiteY50" fmla="*/ 404105 h 865500"/>
                  <a:gd name="connsiteX51" fmla="*/ 1778466 w 1803633"/>
                  <a:gd name="connsiteY51" fmla="*/ 336993 h 865500"/>
                  <a:gd name="connsiteX52" fmla="*/ 1786855 w 1803633"/>
                  <a:gd name="connsiteY52" fmla="*/ 295049 h 865500"/>
                  <a:gd name="connsiteX53" fmla="*/ 1803633 w 1803633"/>
                  <a:gd name="connsiteY53" fmla="*/ 269882 h 865500"/>
                  <a:gd name="connsiteX54" fmla="*/ 1795244 w 1803633"/>
                  <a:gd name="connsiteY54" fmla="*/ 152436 h 865500"/>
                  <a:gd name="connsiteX55" fmla="*/ 1744910 w 1803633"/>
                  <a:gd name="connsiteY55" fmla="*/ 102102 h 865500"/>
                  <a:gd name="connsiteX56" fmla="*/ 1694576 w 1803633"/>
                  <a:gd name="connsiteY56" fmla="*/ 68546 h 865500"/>
                  <a:gd name="connsiteX57" fmla="*/ 1619075 w 1803633"/>
                  <a:gd name="connsiteY57" fmla="*/ 51768 h 865500"/>
                  <a:gd name="connsiteX58" fmla="*/ 1560352 w 1803633"/>
                  <a:gd name="connsiteY58" fmla="*/ 1434 h 86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803633" h="865500">
                    <a:moveTo>
                      <a:pt x="1560352" y="1434"/>
                    </a:moveTo>
                    <a:cubicBezTo>
                      <a:pt x="1482055" y="-4159"/>
                      <a:pt x="1286021" y="7694"/>
                      <a:pt x="1149291" y="18212"/>
                    </a:cubicBezTo>
                    <a:cubicBezTo>
                      <a:pt x="1139238" y="18985"/>
                      <a:pt x="1133851" y="32337"/>
                      <a:pt x="1124124" y="34990"/>
                    </a:cubicBezTo>
                    <a:cubicBezTo>
                      <a:pt x="1102374" y="40922"/>
                      <a:pt x="1079330" y="40191"/>
                      <a:pt x="1057012" y="43379"/>
                    </a:cubicBezTo>
                    <a:cubicBezTo>
                      <a:pt x="1040174" y="45784"/>
                      <a:pt x="1023457" y="48972"/>
                      <a:pt x="1006679" y="51768"/>
                    </a:cubicBezTo>
                    <a:cubicBezTo>
                      <a:pt x="937743" y="97726"/>
                      <a:pt x="1034829" y="38988"/>
                      <a:pt x="864066" y="76935"/>
                    </a:cubicBezTo>
                    <a:cubicBezTo>
                      <a:pt x="850417" y="79968"/>
                      <a:pt x="843650" y="97324"/>
                      <a:pt x="830510" y="102102"/>
                    </a:cubicBezTo>
                    <a:cubicBezTo>
                      <a:pt x="811927" y="108859"/>
                      <a:pt x="791361" y="107695"/>
                      <a:pt x="771787" y="110491"/>
                    </a:cubicBezTo>
                    <a:cubicBezTo>
                      <a:pt x="717305" y="128652"/>
                      <a:pt x="722626" y="130213"/>
                      <a:pt x="662730" y="135658"/>
                    </a:cubicBezTo>
                    <a:lnTo>
                      <a:pt x="352337" y="160825"/>
                    </a:lnTo>
                    <a:cubicBezTo>
                      <a:pt x="299218" y="174105"/>
                      <a:pt x="328374" y="162819"/>
                      <a:pt x="268447" y="202770"/>
                    </a:cubicBezTo>
                    <a:cubicBezTo>
                      <a:pt x="260058" y="208363"/>
                      <a:pt x="253261" y="218122"/>
                      <a:pt x="243280" y="219548"/>
                    </a:cubicBezTo>
                    <a:cubicBezTo>
                      <a:pt x="159490" y="231518"/>
                      <a:pt x="204209" y="225753"/>
                      <a:pt x="109056" y="236326"/>
                    </a:cubicBezTo>
                    <a:cubicBezTo>
                      <a:pt x="100667" y="241919"/>
                      <a:pt x="90188" y="245231"/>
                      <a:pt x="83890" y="253104"/>
                    </a:cubicBezTo>
                    <a:cubicBezTo>
                      <a:pt x="78366" y="260009"/>
                      <a:pt x="81754" y="272018"/>
                      <a:pt x="75501" y="278271"/>
                    </a:cubicBezTo>
                    <a:cubicBezTo>
                      <a:pt x="61242" y="292529"/>
                      <a:pt x="25167" y="311826"/>
                      <a:pt x="25167" y="311826"/>
                    </a:cubicBezTo>
                    <a:cubicBezTo>
                      <a:pt x="19574" y="320215"/>
                      <a:pt x="12898" y="327975"/>
                      <a:pt x="8389" y="336993"/>
                    </a:cubicBezTo>
                    <a:cubicBezTo>
                      <a:pt x="4434" y="344902"/>
                      <a:pt x="0" y="353317"/>
                      <a:pt x="0" y="362160"/>
                    </a:cubicBezTo>
                    <a:cubicBezTo>
                      <a:pt x="0" y="432124"/>
                      <a:pt x="3575" y="502087"/>
                      <a:pt x="8389" y="571885"/>
                    </a:cubicBezTo>
                    <a:cubicBezTo>
                      <a:pt x="9182" y="583387"/>
                      <a:pt x="12236" y="594844"/>
                      <a:pt x="16778" y="605441"/>
                    </a:cubicBezTo>
                    <a:cubicBezTo>
                      <a:pt x="20750" y="614708"/>
                      <a:pt x="29047" y="621590"/>
                      <a:pt x="33556" y="630608"/>
                    </a:cubicBezTo>
                    <a:cubicBezTo>
                      <a:pt x="37511" y="638517"/>
                      <a:pt x="37558" y="648097"/>
                      <a:pt x="41945" y="655775"/>
                    </a:cubicBezTo>
                    <a:cubicBezTo>
                      <a:pt x="61155" y="689393"/>
                      <a:pt x="64136" y="687347"/>
                      <a:pt x="92279" y="706109"/>
                    </a:cubicBezTo>
                    <a:cubicBezTo>
                      <a:pt x="95075" y="714498"/>
                      <a:pt x="95143" y="724371"/>
                      <a:pt x="100667" y="731276"/>
                    </a:cubicBezTo>
                    <a:cubicBezTo>
                      <a:pt x="106965" y="739149"/>
                      <a:pt x="117080" y="743052"/>
                      <a:pt x="125834" y="748054"/>
                    </a:cubicBezTo>
                    <a:cubicBezTo>
                      <a:pt x="164930" y="770394"/>
                      <a:pt x="151658" y="761424"/>
                      <a:pt x="192946" y="773221"/>
                    </a:cubicBezTo>
                    <a:cubicBezTo>
                      <a:pt x="201449" y="775650"/>
                      <a:pt x="210204" y="777655"/>
                      <a:pt x="218113" y="781610"/>
                    </a:cubicBezTo>
                    <a:cubicBezTo>
                      <a:pt x="227131" y="786119"/>
                      <a:pt x="233623" y="795491"/>
                      <a:pt x="243280" y="798388"/>
                    </a:cubicBezTo>
                    <a:cubicBezTo>
                      <a:pt x="262219" y="804070"/>
                      <a:pt x="282252" y="805836"/>
                      <a:pt x="302003" y="806777"/>
                    </a:cubicBezTo>
                    <a:cubicBezTo>
                      <a:pt x="399804" y="811434"/>
                      <a:pt x="497746" y="812370"/>
                      <a:pt x="595618" y="815166"/>
                    </a:cubicBezTo>
                    <a:cubicBezTo>
                      <a:pt x="604007" y="817962"/>
                      <a:pt x="612735" y="819896"/>
                      <a:pt x="620785" y="823555"/>
                    </a:cubicBezTo>
                    <a:cubicBezTo>
                      <a:pt x="643554" y="833905"/>
                      <a:pt x="664169" y="849202"/>
                      <a:pt x="687897" y="857111"/>
                    </a:cubicBezTo>
                    <a:lnTo>
                      <a:pt x="713064" y="865500"/>
                    </a:lnTo>
                    <a:lnTo>
                      <a:pt x="1115735" y="857111"/>
                    </a:lnTo>
                    <a:cubicBezTo>
                      <a:pt x="1124571" y="856764"/>
                      <a:pt x="1132323" y="850867"/>
                      <a:pt x="1140902" y="848722"/>
                    </a:cubicBezTo>
                    <a:cubicBezTo>
                      <a:pt x="1154735" y="845264"/>
                      <a:pt x="1168865" y="843129"/>
                      <a:pt x="1182847" y="840333"/>
                    </a:cubicBezTo>
                    <a:cubicBezTo>
                      <a:pt x="1191236" y="834740"/>
                      <a:pt x="1200269" y="830010"/>
                      <a:pt x="1208014" y="823555"/>
                    </a:cubicBezTo>
                    <a:cubicBezTo>
                      <a:pt x="1217128" y="815960"/>
                      <a:pt x="1222880" y="804274"/>
                      <a:pt x="1233181" y="798388"/>
                    </a:cubicBezTo>
                    <a:cubicBezTo>
                      <a:pt x="1243191" y="792668"/>
                      <a:pt x="1255694" y="793312"/>
                      <a:pt x="1266737" y="789999"/>
                    </a:cubicBezTo>
                    <a:cubicBezTo>
                      <a:pt x="1323706" y="772908"/>
                      <a:pt x="1332653" y="762653"/>
                      <a:pt x="1400961" y="756443"/>
                    </a:cubicBezTo>
                    <a:cubicBezTo>
                      <a:pt x="1512932" y="746264"/>
                      <a:pt x="1462664" y="752422"/>
                      <a:pt x="1551963" y="739665"/>
                    </a:cubicBezTo>
                    <a:cubicBezTo>
                      <a:pt x="1560352" y="736869"/>
                      <a:pt x="1570225" y="736800"/>
                      <a:pt x="1577130" y="731276"/>
                    </a:cubicBezTo>
                    <a:cubicBezTo>
                      <a:pt x="1597165" y="715248"/>
                      <a:pt x="1592165" y="701205"/>
                      <a:pt x="1602297" y="680942"/>
                    </a:cubicBezTo>
                    <a:cubicBezTo>
                      <a:pt x="1606806" y="671924"/>
                      <a:pt x="1614566" y="664793"/>
                      <a:pt x="1619075" y="655775"/>
                    </a:cubicBezTo>
                    <a:cubicBezTo>
                      <a:pt x="1623030" y="647866"/>
                      <a:pt x="1623170" y="638338"/>
                      <a:pt x="1627464" y="630608"/>
                    </a:cubicBezTo>
                    <a:cubicBezTo>
                      <a:pt x="1637257" y="612981"/>
                      <a:pt x="1654643" y="599404"/>
                      <a:pt x="1661020" y="580274"/>
                    </a:cubicBezTo>
                    <a:cubicBezTo>
                      <a:pt x="1680694" y="521253"/>
                      <a:pt x="1655088" y="594115"/>
                      <a:pt x="1686187" y="521551"/>
                    </a:cubicBezTo>
                    <a:cubicBezTo>
                      <a:pt x="1696421" y="497671"/>
                      <a:pt x="1691202" y="491369"/>
                      <a:pt x="1711354" y="471217"/>
                    </a:cubicBezTo>
                    <a:cubicBezTo>
                      <a:pt x="1718483" y="464088"/>
                      <a:pt x="1728132" y="460032"/>
                      <a:pt x="1736521" y="454439"/>
                    </a:cubicBezTo>
                    <a:cubicBezTo>
                      <a:pt x="1742114" y="446050"/>
                      <a:pt x="1748790" y="438290"/>
                      <a:pt x="1753299" y="429272"/>
                    </a:cubicBezTo>
                    <a:cubicBezTo>
                      <a:pt x="1757254" y="421363"/>
                      <a:pt x="1759361" y="412636"/>
                      <a:pt x="1761688" y="404105"/>
                    </a:cubicBezTo>
                    <a:cubicBezTo>
                      <a:pt x="1767755" y="381858"/>
                      <a:pt x="1773944" y="359604"/>
                      <a:pt x="1778466" y="336993"/>
                    </a:cubicBezTo>
                    <a:cubicBezTo>
                      <a:pt x="1781262" y="323012"/>
                      <a:pt x="1781849" y="308399"/>
                      <a:pt x="1786855" y="295049"/>
                    </a:cubicBezTo>
                    <a:cubicBezTo>
                      <a:pt x="1790395" y="285609"/>
                      <a:pt x="1798040" y="278271"/>
                      <a:pt x="1803633" y="269882"/>
                    </a:cubicBezTo>
                    <a:cubicBezTo>
                      <a:pt x="1800837" y="230733"/>
                      <a:pt x="1802065" y="191087"/>
                      <a:pt x="1795244" y="152436"/>
                    </a:cubicBezTo>
                    <a:cubicBezTo>
                      <a:pt x="1791594" y="131755"/>
                      <a:pt x="1757571" y="110965"/>
                      <a:pt x="1744910" y="102102"/>
                    </a:cubicBezTo>
                    <a:cubicBezTo>
                      <a:pt x="1728390" y="90538"/>
                      <a:pt x="1714466" y="71861"/>
                      <a:pt x="1694576" y="68546"/>
                    </a:cubicBezTo>
                    <a:cubicBezTo>
                      <a:pt x="1635520" y="58703"/>
                      <a:pt x="1660379" y="65536"/>
                      <a:pt x="1619075" y="51768"/>
                    </a:cubicBezTo>
                    <a:cubicBezTo>
                      <a:pt x="1597910" y="20020"/>
                      <a:pt x="1638649" y="7027"/>
                      <a:pt x="1560352" y="14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 descr="Arrow&#10;&#10;Description automatically generated with medium confidence">
                <a:extLst>
                  <a:ext uri="{FF2B5EF4-FFF2-40B4-BE49-F238E27FC236}">
                    <a16:creationId xmlns:a16="http://schemas.microsoft.com/office/drawing/2014/main" id="{77968BC5-DD36-4BD6-95DE-8828DB318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219" y="2475024"/>
                <a:ext cx="4878475" cy="2563129"/>
              </a:xfrm>
              <a:prstGeom prst="rect">
                <a:avLst/>
              </a:prstGeom>
            </p:spPr>
          </p:pic>
        </p:grpSp>
      </p:grpSp>
      <p:pic>
        <p:nvPicPr>
          <p:cNvPr id="17" name="Picture 16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CF0EE6E-088B-44D8-8A31-C8D456663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6" t="16037" r="14041"/>
          <a:stretch/>
        </p:blipFill>
        <p:spPr>
          <a:xfrm>
            <a:off x="9088766" y="699208"/>
            <a:ext cx="2868261" cy="24753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EFE2D3-C8C2-43AC-9D47-5859F8434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9321" y="1688815"/>
            <a:ext cx="1803517" cy="180351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F5D43F1-1810-4108-9B90-5ECDBCB8BF45}"/>
              </a:ext>
            </a:extLst>
          </p:cNvPr>
          <p:cNvSpPr txBox="1">
            <a:spLocks/>
          </p:cNvSpPr>
          <p:nvPr/>
        </p:nvSpPr>
        <p:spPr>
          <a:xfrm>
            <a:off x="180831" y="1688815"/>
            <a:ext cx="8544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u="sng" dirty="0">
                <a:latin typeface="Nobel Regular" pitchFamily="50" charset="0"/>
              </a:rPr>
              <a:t>Using the badges</a:t>
            </a:r>
          </a:p>
          <a:p>
            <a:endParaRPr lang="en-GB" sz="1600" u="sng" dirty="0">
              <a:latin typeface="Nobel Regular" pitchFamily="50" charset="0"/>
            </a:endParaRPr>
          </a:p>
          <a:p>
            <a:r>
              <a:rPr lang="en-GB" sz="1600" dirty="0">
                <a:latin typeface="Nobel Regular" pitchFamily="50" charset="0"/>
              </a:rPr>
              <a:t>Step 1 – Paste your photo onto the slide with the badge you’d like to use</a:t>
            </a:r>
          </a:p>
          <a:p>
            <a:r>
              <a:rPr lang="en-GB" sz="1600" dirty="0">
                <a:latin typeface="Nobel Regular" pitchFamily="50" charset="0"/>
              </a:rPr>
              <a:t>Step 2 – Right click your image and select ‘send to back’</a:t>
            </a:r>
          </a:p>
          <a:p>
            <a:r>
              <a:rPr lang="en-GB" sz="1600" dirty="0">
                <a:latin typeface="Nobel Regular" pitchFamily="50" charset="0"/>
              </a:rPr>
              <a:t>Step 3 – When you move the badge over your image, it should now appear in front</a:t>
            </a:r>
          </a:p>
          <a:p>
            <a:r>
              <a:rPr lang="en-GB" sz="1600" dirty="0">
                <a:latin typeface="Nobel Regular" pitchFamily="50" charset="0"/>
              </a:rPr>
              <a:t>Step 4 – If the badge still goes behind the image, right click the badge and select ‘send to front’</a:t>
            </a:r>
          </a:p>
          <a:p>
            <a:r>
              <a:rPr lang="en-GB" sz="1600" dirty="0">
                <a:latin typeface="Nobel Regular" pitchFamily="50" charset="0"/>
              </a:rPr>
              <a:t>Step 5 – Once you’re happy with how the picture and badge look, click the badge then hold ‘Ctrl’ to select the image as well, right click, and select ‘save as picture’ </a:t>
            </a:r>
          </a:p>
          <a:p>
            <a:r>
              <a:rPr lang="en-GB" sz="1600" dirty="0">
                <a:latin typeface="Nobel Regular" pitchFamily="50" charset="0"/>
              </a:rPr>
              <a:t>Step 6 – Save your image and its ready to be used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D506E55-111D-4575-920F-39FA09A6C077}"/>
              </a:ext>
            </a:extLst>
          </p:cNvPr>
          <p:cNvSpPr txBox="1">
            <a:spLocks/>
          </p:cNvSpPr>
          <p:nvPr/>
        </p:nvSpPr>
        <p:spPr>
          <a:xfrm>
            <a:off x="180831" y="3429000"/>
            <a:ext cx="6509143" cy="3173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u="sng" dirty="0">
                <a:latin typeface="Nobel Regular" pitchFamily="50" charset="0"/>
              </a:rPr>
              <a:t>Using the frames</a:t>
            </a:r>
          </a:p>
          <a:p>
            <a:endParaRPr lang="en-GB" sz="1600" u="sng" dirty="0">
              <a:latin typeface="Nobel Regular" pitchFamily="50" charset="0"/>
            </a:endParaRPr>
          </a:p>
          <a:p>
            <a:r>
              <a:rPr lang="en-GB" sz="1600" dirty="0">
                <a:latin typeface="Nobel Regular" pitchFamily="50" charset="0"/>
              </a:rPr>
              <a:t>Step 1 – Paste your photo onto the slide with the frame you’d like to use</a:t>
            </a:r>
          </a:p>
          <a:p>
            <a:r>
              <a:rPr lang="en-GB" sz="1600" dirty="0">
                <a:latin typeface="Nobel Regular" pitchFamily="50" charset="0"/>
              </a:rPr>
              <a:t>Step 2 – Adjust your image to fit the frame, lining up the sides</a:t>
            </a:r>
          </a:p>
          <a:p>
            <a:pPr algn="ctr"/>
            <a:r>
              <a:rPr lang="en-GB" sz="1600" dirty="0">
                <a:latin typeface="Nobel Regular" pitchFamily="50" charset="0"/>
              </a:rPr>
              <a:t>– don’t worry if your image covers the frame</a:t>
            </a:r>
          </a:p>
          <a:p>
            <a:r>
              <a:rPr lang="en-GB" sz="1600" dirty="0">
                <a:latin typeface="Nobel Regular" pitchFamily="50" charset="0"/>
              </a:rPr>
              <a:t>Step 3 – When your image is lined up over the frame, right click the image (not the frame) and select ‘send to back’</a:t>
            </a:r>
          </a:p>
          <a:p>
            <a:r>
              <a:rPr lang="en-GB" sz="1600" dirty="0">
                <a:latin typeface="Nobel Regular" pitchFamily="50" charset="0"/>
              </a:rPr>
              <a:t>Step 4 – The frame should now appear over the top of your image</a:t>
            </a:r>
          </a:p>
          <a:p>
            <a:r>
              <a:rPr lang="en-GB" sz="1600" dirty="0">
                <a:latin typeface="Nobel Regular" pitchFamily="50" charset="0"/>
              </a:rPr>
              <a:t>Step 5 – Once you’re happy with how the picture and frame look, click the frame then hold ‘Ctrl’ to select the image as well, right click, and select ‘save as picture’ </a:t>
            </a:r>
          </a:p>
          <a:p>
            <a:r>
              <a:rPr lang="en-GB" sz="1600" dirty="0">
                <a:latin typeface="Nobel Regular" pitchFamily="50" charset="0"/>
              </a:rPr>
              <a:t>Step 6 – Save your image and its ready to be used</a:t>
            </a:r>
          </a:p>
        </p:txBody>
      </p:sp>
    </p:spTree>
    <p:extLst>
      <p:ext uri="{BB962C8B-B14F-4D97-AF65-F5344CB8AC3E}">
        <p14:creationId xmlns:p14="http://schemas.microsoft.com/office/powerpoint/2010/main" val="294932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04E7F9D-6CCE-4A64-A6B4-69329E82C721}"/>
              </a:ext>
            </a:extLst>
          </p:cNvPr>
          <p:cNvSpPr/>
          <p:nvPr/>
        </p:nvSpPr>
        <p:spPr>
          <a:xfrm>
            <a:off x="257665" y="1591443"/>
            <a:ext cx="6864587" cy="323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386F9F-D324-4D94-8F1E-C745EE9F5F13}"/>
              </a:ext>
            </a:extLst>
          </p:cNvPr>
          <p:cNvSpPr/>
          <p:nvPr/>
        </p:nvSpPr>
        <p:spPr>
          <a:xfrm>
            <a:off x="6654020" y="1591444"/>
            <a:ext cx="5379858" cy="323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8B342FCA-F768-43C4-9838-F9DC697D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Nobel Regular" pitchFamily="50" charset="0"/>
              </a:rPr>
              <a:t>Badges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4AFA23D-CABB-430E-B44C-68BCA4DC6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4020" y="808055"/>
            <a:ext cx="4615484" cy="4615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793A78-D779-5A4E-B6B5-4D524F109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497" y="901045"/>
            <a:ext cx="4615484" cy="46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418C8A-C049-427C-AD15-144C5E442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76" y="2534829"/>
            <a:ext cx="6553640" cy="3436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34DF75-47FA-4F00-841E-1AD7929AE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9974" y="1356994"/>
            <a:ext cx="4613945" cy="4613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14D435-FBA6-4354-B02C-978021C6CFDD}"/>
              </a:ext>
            </a:extLst>
          </p:cNvPr>
          <p:cNvSpPr txBox="1"/>
          <p:nvPr/>
        </p:nvSpPr>
        <p:spPr>
          <a:xfrm>
            <a:off x="8467814" y="6055795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Instagram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020124-C1DF-48F5-98C0-C05DD4E80C31}"/>
              </a:ext>
            </a:extLst>
          </p:cNvPr>
          <p:cNvSpPr txBox="1"/>
          <p:nvPr/>
        </p:nvSpPr>
        <p:spPr>
          <a:xfrm>
            <a:off x="1838236" y="6055795"/>
            <a:ext cx="334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Twitter, LinkedIn, Facebook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06DB875-C210-47DB-9F83-AE07DFC4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838"/>
            <a:ext cx="2811011" cy="1325563"/>
          </a:xfrm>
        </p:spPr>
        <p:txBody>
          <a:bodyPr/>
          <a:lstStyle/>
          <a:p>
            <a:r>
              <a:rPr lang="en-GB" dirty="0">
                <a:latin typeface="Nobel Regular" pitchFamily="50" charset="0"/>
              </a:rPr>
              <a:t>SUNDAY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E959E1-3279-412B-B98A-55B2348194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Nobel Regular" pitchFamily="50" charset="0"/>
              </a:rPr>
              <a:t>Frames </a:t>
            </a:r>
          </a:p>
        </p:txBody>
      </p:sp>
    </p:spTree>
    <p:extLst>
      <p:ext uri="{BB962C8B-B14F-4D97-AF65-F5344CB8AC3E}">
        <p14:creationId xmlns:p14="http://schemas.microsoft.com/office/powerpoint/2010/main" val="223409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72F883-0B4B-4469-9E38-0A2D3E46D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7"/>
          <a:stretch/>
        </p:blipFill>
        <p:spPr>
          <a:xfrm>
            <a:off x="145505" y="4681056"/>
            <a:ext cx="5719758" cy="1749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2E416-E5E4-4283-A2B2-54FB832EC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/>
          <a:stretch/>
        </p:blipFill>
        <p:spPr>
          <a:xfrm>
            <a:off x="6095997" y="4764947"/>
            <a:ext cx="5719757" cy="16660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177EC20-15D3-4308-B422-E9D224AD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152" y="1292082"/>
            <a:ext cx="2811011" cy="1325563"/>
          </a:xfrm>
        </p:spPr>
        <p:txBody>
          <a:bodyPr/>
          <a:lstStyle/>
          <a:p>
            <a:r>
              <a:rPr lang="en-GB" dirty="0">
                <a:latin typeface="Nobel Regular" pitchFamily="50" charset="0"/>
              </a:rPr>
              <a:t>MONDAY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0D52323-A3AA-4684-B62D-41CA3BAFF864}"/>
              </a:ext>
            </a:extLst>
          </p:cNvPr>
          <p:cNvSpPr txBox="1">
            <a:spLocks/>
          </p:cNvSpPr>
          <p:nvPr/>
        </p:nvSpPr>
        <p:spPr>
          <a:xfrm>
            <a:off x="7550369" y="1292081"/>
            <a:ext cx="2811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Nobel Regular" pitchFamily="50" charset="0"/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108628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49DCAE-0193-45BB-871A-F0CDF71BB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4"/>
          <a:stretch/>
        </p:blipFill>
        <p:spPr>
          <a:xfrm>
            <a:off x="6096004" y="4446164"/>
            <a:ext cx="5719757" cy="19848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9E1561-DC6F-4EA4-9BC3-E36BC5F7D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67"/>
          <a:stretch/>
        </p:blipFill>
        <p:spPr>
          <a:xfrm>
            <a:off x="145504" y="4672667"/>
            <a:ext cx="5719757" cy="175834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1094E97-D7D0-4A64-9ABA-E419C77A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13" y="1292082"/>
            <a:ext cx="3699545" cy="1325563"/>
          </a:xfrm>
        </p:spPr>
        <p:txBody>
          <a:bodyPr/>
          <a:lstStyle/>
          <a:p>
            <a:r>
              <a:rPr lang="en-GB" dirty="0">
                <a:latin typeface="Nobel Regular" pitchFamily="50" charset="0"/>
              </a:rPr>
              <a:t>WEDNESDAY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29537D-5EE7-4A75-9F80-5E8781082F38}"/>
              </a:ext>
            </a:extLst>
          </p:cNvPr>
          <p:cNvSpPr txBox="1">
            <a:spLocks/>
          </p:cNvSpPr>
          <p:nvPr/>
        </p:nvSpPr>
        <p:spPr>
          <a:xfrm>
            <a:off x="7331978" y="1292081"/>
            <a:ext cx="31962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Nobel Regular" pitchFamily="50" charset="0"/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68929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13AFC1-8A22-4ADC-AD49-09D142476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8"/>
          <a:stretch/>
        </p:blipFill>
        <p:spPr>
          <a:xfrm>
            <a:off x="6096004" y="4630722"/>
            <a:ext cx="5719757" cy="1800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3A1DC9-8DC3-40FD-8897-A499B5C74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1"/>
          <a:stretch/>
        </p:blipFill>
        <p:spPr>
          <a:xfrm>
            <a:off x="145503" y="4538444"/>
            <a:ext cx="5719757" cy="189257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1B674DD-9837-4E32-BCFA-B7BF501B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152" y="1292082"/>
            <a:ext cx="2811011" cy="1325563"/>
          </a:xfrm>
        </p:spPr>
        <p:txBody>
          <a:bodyPr/>
          <a:lstStyle/>
          <a:p>
            <a:r>
              <a:rPr lang="en-GB" dirty="0">
                <a:latin typeface="Nobel Regular" pitchFamily="50" charset="0"/>
              </a:rPr>
              <a:t>FRIDAY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3468100-246B-4960-8EF4-DEC8A522A2A8}"/>
              </a:ext>
            </a:extLst>
          </p:cNvPr>
          <p:cNvSpPr txBox="1">
            <a:spLocks/>
          </p:cNvSpPr>
          <p:nvPr/>
        </p:nvSpPr>
        <p:spPr>
          <a:xfrm>
            <a:off x="7264867" y="1292081"/>
            <a:ext cx="3096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Nobel Regular" pitchFamily="50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362353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19EF42A-D246-49E7-96EC-D45F94FCE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9"/>
          <a:stretch/>
        </p:blipFill>
        <p:spPr>
          <a:xfrm>
            <a:off x="6430254" y="3926047"/>
            <a:ext cx="5494392" cy="28395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7C9135-B693-4EDF-AC15-8F20EA757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1"/>
          <a:stretch/>
        </p:blipFill>
        <p:spPr>
          <a:xfrm>
            <a:off x="183464" y="4337108"/>
            <a:ext cx="5494393" cy="242847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E95EFE0-5985-4055-A120-CF387966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2" y="80092"/>
            <a:ext cx="2811011" cy="1060811"/>
          </a:xfrm>
        </p:spPr>
        <p:txBody>
          <a:bodyPr/>
          <a:lstStyle/>
          <a:p>
            <a:r>
              <a:rPr lang="en-GB" dirty="0">
                <a:latin typeface="Nobel Regular" pitchFamily="50" charset="0"/>
              </a:rPr>
              <a:t>MONDAY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6B09E1D-2691-496D-9A4B-3E7E080FCB23}"/>
              </a:ext>
            </a:extLst>
          </p:cNvPr>
          <p:cNvSpPr txBox="1">
            <a:spLocks/>
          </p:cNvSpPr>
          <p:nvPr/>
        </p:nvSpPr>
        <p:spPr>
          <a:xfrm>
            <a:off x="7681659" y="80091"/>
            <a:ext cx="2811011" cy="1060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Nobel Regular" pitchFamily="50" charset="0"/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95918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D9487F1-BAA2-49B5-AE20-2AD37A1D4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8"/>
          <a:stretch/>
        </p:blipFill>
        <p:spPr>
          <a:xfrm>
            <a:off x="6430254" y="3514987"/>
            <a:ext cx="5494392" cy="3250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BA9CCE-AA0A-4D9B-9572-AC19BDBC48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1"/>
          <a:stretch/>
        </p:blipFill>
        <p:spPr>
          <a:xfrm>
            <a:off x="183463" y="4211273"/>
            <a:ext cx="5494393" cy="255430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96F6267-556B-45F3-8D25-DE6C3941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793" y="113648"/>
            <a:ext cx="3699545" cy="1010477"/>
          </a:xfrm>
        </p:spPr>
        <p:txBody>
          <a:bodyPr/>
          <a:lstStyle/>
          <a:p>
            <a:r>
              <a:rPr lang="en-GB" dirty="0">
                <a:latin typeface="Nobel Regular" pitchFamily="50" charset="0"/>
              </a:rPr>
              <a:t>WEDNESDAY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B74FBC8-DBEE-439D-83B9-677E30ACFDBE}"/>
              </a:ext>
            </a:extLst>
          </p:cNvPr>
          <p:cNvSpPr txBox="1">
            <a:spLocks/>
          </p:cNvSpPr>
          <p:nvPr/>
        </p:nvSpPr>
        <p:spPr>
          <a:xfrm>
            <a:off x="7499758" y="113647"/>
            <a:ext cx="3196205" cy="101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Nobel Regular" pitchFamily="50" charset="0"/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422080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424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Nobel Bold</vt:lpstr>
      <vt:lpstr>Nobel Regular</vt:lpstr>
      <vt:lpstr>Office Theme</vt:lpstr>
      <vt:lpstr>NATIONAL  APPRENTICESHIP  WEEK 2021</vt:lpstr>
      <vt:lpstr>Examples</vt:lpstr>
      <vt:lpstr>Badges </vt:lpstr>
      <vt:lpstr>SUNDAY </vt:lpstr>
      <vt:lpstr>MONDAY</vt:lpstr>
      <vt:lpstr>WEDNESDAY</vt:lpstr>
      <vt:lpstr>FRIDAY</vt:lpstr>
      <vt:lpstr>MONDAY</vt:lpstr>
      <vt:lpstr>WEDNESDAY</vt:lpstr>
      <vt:lpstr>FRIDAY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Apprenticeship Week 2021</dc:title>
  <dc:creator>BATES, Rachel1</dc:creator>
  <cp:lastModifiedBy>BATES, Rachel1</cp:lastModifiedBy>
  <cp:revision>24</cp:revision>
  <dcterms:created xsi:type="dcterms:W3CDTF">2021-01-27T15:06:07Z</dcterms:created>
  <dcterms:modified xsi:type="dcterms:W3CDTF">2021-01-28T12:23:35Z</dcterms:modified>
</cp:coreProperties>
</file>