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8" r:id="rId2"/>
    <p:sldId id="309" r:id="rId3"/>
    <p:sldId id="371" r:id="rId4"/>
    <p:sldId id="372" r:id="rId5"/>
    <p:sldId id="323" r:id="rId6"/>
    <p:sldId id="324" r:id="rId7"/>
    <p:sldId id="337" r:id="rId8"/>
    <p:sldId id="336" r:id="rId9"/>
    <p:sldId id="315" r:id="rId10"/>
    <p:sldId id="325" r:id="rId11"/>
    <p:sldId id="326" r:id="rId12"/>
    <p:sldId id="338" r:id="rId13"/>
    <p:sldId id="339" r:id="rId14"/>
    <p:sldId id="313" r:id="rId15"/>
    <p:sldId id="329" r:id="rId16"/>
    <p:sldId id="327" r:id="rId17"/>
    <p:sldId id="373" r:id="rId18"/>
    <p:sldId id="374" r:id="rId19"/>
    <p:sldId id="375" r:id="rId20"/>
    <p:sldId id="322" r:id="rId21"/>
    <p:sldId id="349" r:id="rId22"/>
    <p:sldId id="335" r:id="rId23"/>
    <p:sldId id="345" r:id="rId24"/>
    <p:sldId id="376" r:id="rId25"/>
    <p:sldId id="377" r:id="rId26"/>
    <p:sldId id="378" r:id="rId27"/>
    <p:sldId id="379" r:id="rId28"/>
    <p:sldId id="334" r:id="rId29"/>
    <p:sldId id="387" r:id="rId30"/>
    <p:sldId id="384" r:id="rId31"/>
    <p:sldId id="383" r:id="rId32"/>
    <p:sldId id="386" r:id="rId33"/>
    <p:sldId id="385" r:id="rId34"/>
    <p:sldId id="332" r:id="rId35"/>
    <p:sldId id="333" r:id="rId36"/>
    <p:sldId id="380" r:id="rId37"/>
    <p:sldId id="381" r:id="rId38"/>
    <p:sldId id="382" r:id="rId39"/>
    <p:sldId id="346" r:id="rId40"/>
    <p:sldId id="343" r:id="rId41"/>
    <p:sldId id="344" r:id="rId42"/>
    <p:sldId id="358" r:id="rId43"/>
    <p:sldId id="359" r:id="rId44"/>
    <p:sldId id="360" r:id="rId45"/>
    <p:sldId id="361" r:id="rId46"/>
    <p:sldId id="370" r:id="rId47"/>
    <p:sldId id="369" r:id="rId48"/>
    <p:sldId id="363" r:id="rId49"/>
    <p:sldId id="362" r:id="rId50"/>
    <p:sldId id="365" r:id="rId51"/>
    <p:sldId id="364" r:id="rId52"/>
  </p:sldIdLst>
  <p:sldSz cx="20104100" cy="11309350"/>
  <p:notesSz cx="1130935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567"/>
    <a:srgbClr val="FC4420"/>
    <a:srgbClr val="825AB2"/>
    <a:srgbClr val="18062E"/>
    <a:srgbClr val="DD586A"/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/>
    <p:restoredTop sz="95814"/>
  </p:normalViewPr>
  <p:slideViewPr>
    <p:cSldViewPr snapToGrid="0">
      <p:cViewPr varScale="1">
        <p:scale>
          <a:sx n="66" d="100"/>
          <a:sy n="66" d="100"/>
        </p:scale>
        <p:origin x="1240" y="192"/>
      </p:cViewPr>
      <p:guideLst/>
    </p:cSldViewPr>
  </p:slideViewPr>
  <p:outlineViewPr>
    <p:cViewPr>
      <p:scale>
        <a:sx n="33" d="100"/>
        <a:sy n="33" d="100"/>
      </p:scale>
      <p:origin x="0" y="-14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A3B29-C032-DF4E-A85A-3BCD73169BAA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73063" y="2514600"/>
            <a:ext cx="12055476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8EF17-5B8D-544B-91B3-908EB0CF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5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8EF17-5B8D-544B-91B3-908EB0CFE0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8EF17-5B8D-544B-91B3-908EB0CFE0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37051" y="4130675"/>
            <a:ext cx="11430000" cy="2185987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7537450" y="-1"/>
            <a:ext cx="5029200" cy="1130935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17172252" y="9897028"/>
            <a:ext cx="2303594" cy="772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24D4DA6-AB5F-AC4A-9A83-6AF74E764D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250" y="9873205"/>
            <a:ext cx="1291537" cy="8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-PURPLE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BAD17E9-9B71-3B48-A282-9F0AD7D646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1" r="89056"/>
          <a:stretch/>
        </p:blipFill>
        <p:spPr>
          <a:xfrm>
            <a:off x="0" y="9629775"/>
            <a:ext cx="2200275" cy="1679178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9FADFC8-A816-AE46-BE58-0C1573BC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71" y="580537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rgbClr val="180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2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6FC9DA0-3FC2-C147-AA5E-02C356746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3" r="89127"/>
          <a:stretch/>
        </p:blipFill>
        <p:spPr>
          <a:xfrm>
            <a:off x="0" y="9749841"/>
            <a:ext cx="2185988" cy="1559111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7292" y="407014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405726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28693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281" y="328693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281" y="407492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281" y="486291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 flipV="1">
            <a:off x="6144126" y="4395488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59E071-B8D8-7B42-BCD3-BB708EE7FB02}"/>
              </a:ext>
            </a:extLst>
          </p:cNvPr>
          <p:cNvCxnSpPr>
            <a:stCxn id="13" idx="3"/>
          </p:cNvCxnSpPr>
          <p:nvPr userDrawn="1"/>
        </p:nvCxnSpPr>
        <p:spPr>
          <a:xfrm flipV="1">
            <a:off x="6144126" y="3602540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FE88A3-CE98-7844-85F0-40A47B519A1C}"/>
              </a:ext>
            </a:extLst>
          </p:cNvPr>
          <p:cNvCxnSpPr>
            <a:cxnSpLocks/>
          </p:cNvCxnSpPr>
          <p:nvPr userDrawn="1"/>
        </p:nvCxnSpPr>
        <p:spPr>
          <a:xfrm>
            <a:off x="6144126" y="4390617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9597" y="332534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9597" y="414628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9597" y="495229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292" y="666743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70209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22260" y="570209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22260" y="671136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22260" y="772062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6105" y="7121945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FDA77B-9B26-1A46-A709-EB5EB83E15F6}"/>
              </a:ext>
            </a:extLst>
          </p:cNvPr>
          <p:cNvCxnSpPr>
            <a:cxnSpLocks/>
            <a:stCxn id="32" idx="3"/>
          </p:cNvCxnSpPr>
          <p:nvPr userDrawn="1"/>
        </p:nvCxnSpPr>
        <p:spPr>
          <a:xfrm flipV="1">
            <a:off x="6136105" y="6017699"/>
            <a:ext cx="186155" cy="1104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7DDD98-FB7F-F143-969C-F215E5931785}"/>
              </a:ext>
            </a:extLst>
          </p:cNvPr>
          <p:cNvCxnSpPr>
            <a:cxnSpLocks/>
          </p:cNvCxnSpPr>
          <p:nvPr userDrawn="1"/>
        </p:nvCxnSpPr>
        <p:spPr>
          <a:xfrm>
            <a:off x="6136104" y="7131212"/>
            <a:ext cx="186155" cy="1144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9597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9597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9597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67292" y="954322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76001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C2A84E-32F7-4C4B-ADBB-0CBD77E3FAD6}"/>
              </a:ext>
            </a:extLst>
          </p:cNvPr>
          <p:cNvSpPr/>
          <p:nvPr userDrawn="1"/>
        </p:nvSpPr>
        <p:spPr>
          <a:xfrm>
            <a:off x="6338302" y="8760015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0E45BB-AE6F-1843-9F6A-5EF855A3DE03}"/>
              </a:ext>
            </a:extLst>
          </p:cNvPr>
          <p:cNvSpPr/>
          <p:nvPr userDrawn="1"/>
        </p:nvSpPr>
        <p:spPr>
          <a:xfrm>
            <a:off x="6338302" y="9982482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4353791-D105-374D-A716-1C5C7B002521}"/>
              </a:ext>
            </a:extLst>
          </p:cNvPr>
          <p:cNvCxnSpPr>
            <a:stCxn id="50" idx="3"/>
          </p:cNvCxnSpPr>
          <p:nvPr userDrawn="1"/>
        </p:nvCxnSpPr>
        <p:spPr>
          <a:xfrm flipV="1">
            <a:off x="6152147" y="9075618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6437EA-259C-1546-BF43-4D2EF0A70118}"/>
              </a:ext>
            </a:extLst>
          </p:cNvPr>
          <p:cNvCxnSpPr>
            <a:cxnSpLocks/>
          </p:cNvCxnSpPr>
          <p:nvPr userDrawn="1"/>
        </p:nvCxnSpPr>
        <p:spPr>
          <a:xfrm>
            <a:off x="6152147" y="9863695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7AAB8FA6-13E2-0846-801A-D59D8375CE2A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3651251" y="2725573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23">
            <a:extLst>
              <a:ext uri="{FF2B5EF4-FFF2-40B4-BE49-F238E27FC236}">
                <a16:creationId xmlns:a16="http://schemas.microsoft.com/office/drawing/2014/main" id="{5502270D-7B27-B149-B5BD-643B7DABB869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331577" y="2730104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E8B8F0-06F0-684E-896C-D9183C46451A}"/>
              </a:ext>
            </a:extLst>
          </p:cNvPr>
          <p:cNvSpPr/>
          <p:nvPr userDrawn="1"/>
        </p:nvSpPr>
        <p:spPr>
          <a:xfrm>
            <a:off x="10172366" y="3277671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E8F24F-B34E-D94B-A5FC-553020198CED}"/>
              </a:ext>
            </a:extLst>
          </p:cNvPr>
          <p:cNvSpPr/>
          <p:nvPr userDrawn="1"/>
        </p:nvSpPr>
        <p:spPr>
          <a:xfrm>
            <a:off x="12856055" y="3277671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EECADE-6F2B-6240-8CE0-79706222C522}"/>
              </a:ext>
            </a:extLst>
          </p:cNvPr>
          <p:cNvSpPr/>
          <p:nvPr userDrawn="1"/>
        </p:nvSpPr>
        <p:spPr>
          <a:xfrm>
            <a:off x="12856055" y="4500138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DE65636-A323-AC4D-BA60-9C9EA9EC7D15}"/>
              </a:ext>
            </a:extLst>
          </p:cNvPr>
          <p:cNvCxnSpPr>
            <a:stCxn id="64" idx="3"/>
          </p:cNvCxnSpPr>
          <p:nvPr userDrawn="1"/>
        </p:nvCxnSpPr>
        <p:spPr>
          <a:xfrm flipV="1">
            <a:off x="12657221" y="3593274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38F3765-3D7B-3A46-9571-ABD2B68C5D0B}"/>
              </a:ext>
            </a:extLst>
          </p:cNvPr>
          <p:cNvCxnSpPr>
            <a:cxnSpLocks/>
          </p:cNvCxnSpPr>
          <p:nvPr userDrawn="1"/>
        </p:nvCxnSpPr>
        <p:spPr>
          <a:xfrm>
            <a:off x="12657221" y="4381351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23">
            <a:extLst>
              <a:ext uri="{FF2B5EF4-FFF2-40B4-BE49-F238E27FC236}">
                <a16:creationId xmlns:a16="http://schemas.microsoft.com/office/drawing/2014/main" id="{1F207424-13DC-3C40-91C7-0DE94CBE757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12860065" y="3325341"/>
            <a:ext cx="3601454" cy="8809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23">
            <a:extLst>
              <a:ext uri="{FF2B5EF4-FFF2-40B4-BE49-F238E27FC236}">
                <a16:creationId xmlns:a16="http://schemas.microsoft.com/office/drawing/2014/main" id="{B3F97568-3177-844A-8303-400D9ED4CD71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12860065" y="4614181"/>
            <a:ext cx="3601454" cy="7567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80387" y="5722605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56055" y="572260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56055" y="6731869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56055" y="774113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65242" y="7142454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BCC488D-B342-394C-9598-F59225D2150B}"/>
              </a:ext>
            </a:extLst>
          </p:cNvPr>
          <p:cNvCxnSpPr>
            <a:cxnSpLocks/>
            <a:stCxn id="83" idx="3"/>
          </p:cNvCxnSpPr>
          <p:nvPr userDrawn="1"/>
        </p:nvCxnSpPr>
        <p:spPr>
          <a:xfrm flipV="1">
            <a:off x="12665242" y="6038208"/>
            <a:ext cx="186155" cy="1104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3E40DB7-59AF-454C-808B-55B8ACF46A30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7151721"/>
            <a:ext cx="186155" cy="1144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60065" y="5846546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60065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60065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11CC0B0-64FE-7645-B86A-407CB1519567}"/>
              </a:ext>
            </a:extLst>
          </p:cNvPr>
          <p:cNvSpPr/>
          <p:nvPr userDrawn="1"/>
        </p:nvSpPr>
        <p:spPr>
          <a:xfrm>
            <a:off x="12856055" y="8755207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5DC8AAA-6CB3-D140-8C2C-7A97DDB0C389}"/>
              </a:ext>
            </a:extLst>
          </p:cNvPr>
          <p:cNvSpPr/>
          <p:nvPr userDrawn="1"/>
        </p:nvSpPr>
        <p:spPr>
          <a:xfrm>
            <a:off x="12856055" y="9972866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59002B5-24DD-EB41-8ADF-C093F5ED86F2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9252524"/>
            <a:ext cx="1948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80387" y="8755207"/>
            <a:ext cx="2490387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6053A58-C53C-734A-AE09-DC8C24D6F575}"/>
              </a:ext>
            </a:extLst>
          </p:cNvPr>
          <p:cNvSpPr/>
          <p:nvPr userDrawn="1"/>
        </p:nvSpPr>
        <p:spPr>
          <a:xfrm>
            <a:off x="10180387" y="9972866"/>
            <a:ext cx="2490387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7FD18576-0291-5E43-8ED5-C0CD745A36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183750" y="892225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5" name="Text Placeholder 23">
            <a:extLst>
              <a:ext uri="{FF2B5EF4-FFF2-40B4-BE49-F238E27FC236}">
                <a16:creationId xmlns:a16="http://schemas.microsoft.com/office/drawing/2014/main" id="{26332110-B9A9-7B4E-BA6A-6257B95DB85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80387" y="2730879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7F421B2D-AA0D-4C4A-8D57-636979D636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852045" y="2735410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23">
            <a:extLst>
              <a:ext uri="{FF2B5EF4-FFF2-40B4-BE49-F238E27FC236}">
                <a16:creationId xmlns:a16="http://schemas.microsoft.com/office/drawing/2014/main" id="{FDA92AC1-EC0E-C540-8CEF-D598364027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9597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7FE7A0EC-5147-DB4C-9430-C2F2CFF8F7F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860065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D1FD0D52-8E25-9143-A45C-6D8229409AF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39597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81982C8D-55EB-064C-ACCA-53BE3943E40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860065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AD90C0D-6393-564C-9E0F-BA3401655F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83750" y="1009193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80387" y="671672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7701F709-5CC1-504D-A85A-55ED432736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80387" y="3924036"/>
            <a:ext cx="2476834" cy="1320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B6F1E13-099A-9642-A470-DD06343155C3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10470183"/>
            <a:ext cx="1948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6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F28F1B1-C537-9F45-92F7-DA02A42F8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9" r="89340"/>
          <a:stretch/>
        </p:blipFill>
        <p:spPr>
          <a:xfrm>
            <a:off x="0" y="9586537"/>
            <a:ext cx="2143125" cy="1722415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7292" y="4070143"/>
            <a:ext cx="2476834" cy="10981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405726"/>
            <a:ext cx="12810269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28693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281" y="328693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281" y="407492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281" y="486291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 flipV="1">
            <a:off x="6144126" y="4395488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59E071-B8D8-7B42-BCD3-BB708EE7FB02}"/>
              </a:ext>
            </a:extLst>
          </p:cNvPr>
          <p:cNvCxnSpPr>
            <a:stCxn id="13" idx="3"/>
          </p:cNvCxnSpPr>
          <p:nvPr userDrawn="1"/>
        </p:nvCxnSpPr>
        <p:spPr>
          <a:xfrm flipV="1">
            <a:off x="6144126" y="3602540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FE88A3-CE98-7844-85F0-40A47B519A1C}"/>
              </a:ext>
            </a:extLst>
          </p:cNvPr>
          <p:cNvCxnSpPr>
            <a:cxnSpLocks/>
          </p:cNvCxnSpPr>
          <p:nvPr userDrawn="1"/>
        </p:nvCxnSpPr>
        <p:spPr>
          <a:xfrm>
            <a:off x="6144126" y="4390617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9597" y="3354760"/>
            <a:ext cx="3601454" cy="5772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9597" y="4140615"/>
            <a:ext cx="3601454" cy="564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9597" y="4913498"/>
            <a:ext cx="3601454" cy="5905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292" y="664457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70209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22260" y="570209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22260" y="671136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22260" y="772062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6105" y="7121945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FDA77B-9B26-1A46-A709-EB5EB83E15F6}"/>
              </a:ext>
            </a:extLst>
          </p:cNvPr>
          <p:cNvCxnSpPr>
            <a:cxnSpLocks/>
            <a:stCxn id="32" idx="3"/>
          </p:cNvCxnSpPr>
          <p:nvPr userDrawn="1"/>
        </p:nvCxnSpPr>
        <p:spPr>
          <a:xfrm flipV="1">
            <a:off x="6136105" y="6017699"/>
            <a:ext cx="186155" cy="1104246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7DDD98-FB7F-F143-969C-F215E5931785}"/>
              </a:ext>
            </a:extLst>
          </p:cNvPr>
          <p:cNvCxnSpPr>
            <a:cxnSpLocks/>
          </p:cNvCxnSpPr>
          <p:nvPr userDrawn="1"/>
        </p:nvCxnSpPr>
        <p:spPr>
          <a:xfrm>
            <a:off x="6136104" y="7131212"/>
            <a:ext cx="186155" cy="114463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9597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9597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9597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67292" y="954322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76001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C2A84E-32F7-4C4B-ADBB-0CBD77E3FAD6}"/>
              </a:ext>
            </a:extLst>
          </p:cNvPr>
          <p:cNvSpPr/>
          <p:nvPr userDrawn="1"/>
        </p:nvSpPr>
        <p:spPr>
          <a:xfrm>
            <a:off x="6338302" y="8760015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0E45BB-AE6F-1843-9F6A-5EF855A3DE03}"/>
              </a:ext>
            </a:extLst>
          </p:cNvPr>
          <p:cNvSpPr/>
          <p:nvPr userDrawn="1"/>
        </p:nvSpPr>
        <p:spPr>
          <a:xfrm>
            <a:off x="6338302" y="9982482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4353791-D105-374D-A716-1C5C7B002521}"/>
              </a:ext>
            </a:extLst>
          </p:cNvPr>
          <p:cNvCxnSpPr>
            <a:stCxn id="50" idx="3"/>
          </p:cNvCxnSpPr>
          <p:nvPr userDrawn="1"/>
        </p:nvCxnSpPr>
        <p:spPr>
          <a:xfrm flipV="1">
            <a:off x="6152147" y="9075618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6437EA-259C-1546-BF43-4D2EF0A70118}"/>
              </a:ext>
            </a:extLst>
          </p:cNvPr>
          <p:cNvCxnSpPr>
            <a:cxnSpLocks/>
          </p:cNvCxnSpPr>
          <p:nvPr userDrawn="1"/>
        </p:nvCxnSpPr>
        <p:spPr>
          <a:xfrm>
            <a:off x="6152147" y="9863695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7AAB8FA6-13E2-0846-801A-D59D8375CE2A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3651251" y="2725573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23">
            <a:extLst>
              <a:ext uri="{FF2B5EF4-FFF2-40B4-BE49-F238E27FC236}">
                <a16:creationId xmlns:a16="http://schemas.microsoft.com/office/drawing/2014/main" id="{5502270D-7B27-B149-B5BD-643B7DABB869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331577" y="2730104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E8B8F0-06F0-684E-896C-D9183C46451A}"/>
              </a:ext>
            </a:extLst>
          </p:cNvPr>
          <p:cNvSpPr/>
          <p:nvPr userDrawn="1"/>
        </p:nvSpPr>
        <p:spPr>
          <a:xfrm>
            <a:off x="10176377" y="3277671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AE8F24F-B34E-D94B-A5FC-553020198CED}"/>
              </a:ext>
            </a:extLst>
          </p:cNvPr>
          <p:cNvSpPr/>
          <p:nvPr userDrawn="1"/>
        </p:nvSpPr>
        <p:spPr>
          <a:xfrm>
            <a:off x="12856055" y="3277671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EECADE-6F2B-6240-8CE0-79706222C522}"/>
              </a:ext>
            </a:extLst>
          </p:cNvPr>
          <p:cNvSpPr/>
          <p:nvPr userDrawn="1"/>
        </p:nvSpPr>
        <p:spPr>
          <a:xfrm>
            <a:off x="12856055" y="4500138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DE65636-A323-AC4D-BA60-9C9EA9EC7D15}"/>
              </a:ext>
            </a:extLst>
          </p:cNvPr>
          <p:cNvCxnSpPr>
            <a:stCxn id="64" idx="3"/>
          </p:cNvCxnSpPr>
          <p:nvPr userDrawn="1"/>
        </p:nvCxnSpPr>
        <p:spPr>
          <a:xfrm flipV="1">
            <a:off x="12661232" y="3593274"/>
            <a:ext cx="182144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38F3765-3D7B-3A46-9571-ABD2B68C5D0B}"/>
              </a:ext>
            </a:extLst>
          </p:cNvPr>
          <p:cNvCxnSpPr>
            <a:cxnSpLocks/>
          </p:cNvCxnSpPr>
          <p:nvPr userDrawn="1"/>
        </p:nvCxnSpPr>
        <p:spPr>
          <a:xfrm>
            <a:off x="12657221" y="4381351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23">
            <a:extLst>
              <a:ext uri="{FF2B5EF4-FFF2-40B4-BE49-F238E27FC236}">
                <a16:creationId xmlns:a16="http://schemas.microsoft.com/office/drawing/2014/main" id="{1F207424-13DC-3C40-91C7-0DE94CBE757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12860065" y="3354760"/>
            <a:ext cx="3601454" cy="9593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23">
            <a:extLst>
              <a:ext uri="{FF2B5EF4-FFF2-40B4-BE49-F238E27FC236}">
                <a16:creationId xmlns:a16="http://schemas.microsoft.com/office/drawing/2014/main" id="{B3F97568-3177-844A-8303-400D9ED4CD71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12860065" y="4708310"/>
            <a:ext cx="3601454" cy="7704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1544476E-31A2-8F48-B0A4-C1BC0D6815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80387" y="671672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76377" y="5722605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56055" y="572260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56055" y="6731869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56055" y="774113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65242" y="7142454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BCC488D-B342-394C-9598-F59225D2150B}"/>
              </a:ext>
            </a:extLst>
          </p:cNvPr>
          <p:cNvCxnSpPr>
            <a:cxnSpLocks/>
            <a:stCxn id="83" idx="3"/>
          </p:cNvCxnSpPr>
          <p:nvPr userDrawn="1"/>
        </p:nvCxnSpPr>
        <p:spPr>
          <a:xfrm flipV="1">
            <a:off x="12661232" y="6038208"/>
            <a:ext cx="190165" cy="1104246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3E40DB7-59AF-454C-808B-55B8ACF46A30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7151721"/>
            <a:ext cx="186155" cy="114463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60065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60065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60065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11CC0B0-64FE-7645-B86A-407CB1519567}"/>
              </a:ext>
            </a:extLst>
          </p:cNvPr>
          <p:cNvSpPr/>
          <p:nvPr userDrawn="1"/>
        </p:nvSpPr>
        <p:spPr>
          <a:xfrm>
            <a:off x="12856055" y="8750399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5DC8AAA-6CB3-D140-8C2C-7A97DDB0C389}"/>
              </a:ext>
            </a:extLst>
          </p:cNvPr>
          <p:cNvSpPr/>
          <p:nvPr userDrawn="1"/>
        </p:nvSpPr>
        <p:spPr>
          <a:xfrm>
            <a:off x="12860065" y="9972866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80387" y="8750399"/>
            <a:ext cx="2490387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6053A58-C53C-734A-AE09-DC8C24D6F575}"/>
              </a:ext>
            </a:extLst>
          </p:cNvPr>
          <p:cNvSpPr/>
          <p:nvPr userDrawn="1"/>
        </p:nvSpPr>
        <p:spPr>
          <a:xfrm>
            <a:off x="10180387" y="9972866"/>
            <a:ext cx="2490387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 Placeholder 23">
            <a:extLst>
              <a:ext uri="{FF2B5EF4-FFF2-40B4-BE49-F238E27FC236}">
                <a16:creationId xmlns:a16="http://schemas.microsoft.com/office/drawing/2014/main" id="{26332110-B9A9-7B4E-BA6A-6257B95DB85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76377" y="2730879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7F421B2D-AA0D-4C4A-8D57-636979D636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852045" y="2735410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23">
            <a:extLst>
              <a:ext uri="{FF2B5EF4-FFF2-40B4-BE49-F238E27FC236}">
                <a16:creationId xmlns:a16="http://schemas.microsoft.com/office/drawing/2014/main" id="{FDA92AC1-EC0E-C540-8CEF-D598364027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9597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7FE7A0EC-5147-DB4C-9430-C2F2CFF8F7F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860065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D1FD0D52-8E25-9143-A45C-6D8229409AF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39597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81982C8D-55EB-064C-ACCA-53BE3943E40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860065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BA9C34F-F2C2-A84E-A0B9-57EB6AC90F9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183750" y="892225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23">
            <a:extLst>
              <a:ext uri="{FF2B5EF4-FFF2-40B4-BE49-F238E27FC236}">
                <a16:creationId xmlns:a16="http://schemas.microsoft.com/office/drawing/2014/main" id="{442A69B8-C19E-7F4B-AFF0-DCC37B54F7B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83750" y="1009193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23">
            <a:extLst>
              <a:ext uri="{FF2B5EF4-FFF2-40B4-BE49-F238E27FC236}">
                <a16:creationId xmlns:a16="http://schemas.microsoft.com/office/drawing/2014/main" id="{09EA024B-400D-F849-8B80-68AC8CAB1A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80387" y="3924036"/>
            <a:ext cx="2476834" cy="1320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73AAE8B-6593-4F41-9F06-BC8BD9035B4E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9252524"/>
            <a:ext cx="194824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AC3DF89-8614-A24D-ACC2-52C684B8383D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10470183"/>
            <a:ext cx="194824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46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A close up of a logo&#10;&#10;Description automatically generated">
            <a:extLst>
              <a:ext uri="{FF2B5EF4-FFF2-40B4-BE49-F238E27FC236}">
                <a16:creationId xmlns:a16="http://schemas.microsoft.com/office/drawing/2014/main" id="{D1BB237F-2150-6B4F-BBD6-A9156EEA8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3" r="89411"/>
          <a:stretch/>
        </p:blipFill>
        <p:spPr>
          <a:xfrm>
            <a:off x="0" y="9972675"/>
            <a:ext cx="2128838" cy="133627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750907"/>
            <a:ext cx="15089832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1808" y="1786973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387554"/>
            <a:ext cx="7384085" cy="2700890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808" y="2790792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23">
            <a:extLst>
              <a:ext uri="{FF2B5EF4-FFF2-40B4-BE49-F238E27FC236}">
                <a16:creationId xmlns:a16="http://schemas.microsoft.com/office/drawing/2014/main" id="{61FE4966-F2F1-4346-8BFB-AA852BAD1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5086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BB9E33-83FE-B345-ACE8-2D40EDC3B6BE}"/>
              </a:ext>
            </a:extLst>
          </p:cNvPr>
          <p:cNvSpPr/>
          <p:nvPr userDrawn="1"/>
        </p:nvSpPr>
        <p:spPr>
          <a:xfrm>
            <a:off x="10099488" y="3387554"/>
            <a:ext cx="7384085" cy="2700890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 Placeholder 23">
            <a:extLst>
              <a:ext uri="{FF2B5EF4-FFF2-40B4-BE49-F238E27FC236}">
                <a16:creationId xmlns:a16="http://schemas.microsoft.com/office/drawing/2014/main" id="{F7ABF042-E8CC-7441-AD29-E1F6A915CD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086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C1031825-D567-D14D-A95E-8B108D8123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02CC1B20-3C81-914D-A4E1-300438FD5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23">
            <a:extLst>
              <a:ext uri="{FF2B5EF4-FFF2-40B4-BE49-F238E27FC236}">
                <a16:creationId xmlns:a16="http://schemas.microsoft.com/office/drawing/2014/main" id="{C4ED386E-86F4-E945-AEAE-7DBD6B432F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1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9C085ECF-D347-9E42-9823-65B86874B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321BA4C8-8828-144D-8DE9-29EEB2950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39170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C14AE39-BD83-F94B-A46D-88262C290964}"/>
              </a:ext>
            </a:extLst>
          </p:cNvPr>
          <p:cNvSpPr/>
          <p:nvPr userDrawn="1"/>
        </p:nvSpPr>
        <p:spPr>
          <a:xfrm>
            <a:off x="12623574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0D6B75FD-623A-4D47-9180-270A82F880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39170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EC2F289-4F63-494E-89DA-90DC56FF2C30}"/>
              </a:ext>
            </a:extLst>
          </p:cNvPr>
          <p:cNvSpPr/>
          <p:nvPr userDrawn="1"/>
        </p:nvSpPr>
        <p:spPr>
          <a:xfrm>
            <a:off x="2525815" y="2648633"/>
            <a:ext cx="15089832" cy="3527819"/>
          </a:xfrm>
          <a:prstGeom prst="rect">
            <a:avLst/>
          </a:prstGeom>
          <a:noFill/>
          <a:ln w="9525">
            <a:solidFill>
              <a:srgbClr val="18062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0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10CCB157-2945-354E-AD5E-4D97C7E3D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3" r="90335"/>
          <a:stretch/>
        </p:blipFill>
        <p:spPr>
          <a:xfrm>
            <a:off x="0" y="9826725"/>
            <a:ext cx="1943100" cy="1482227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1808" y="1786973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387554"/>
            <a:ext cx="7384085" cy="270089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808" y="2790792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23">
            <a:extLst>
              <a:ext uri="{FF2B5EF4-FFF2-40B4-BE49-F238E27FC236}">
                <a16:creationId xmlns:a16="http://schemas.microsoft.com/office/drawing/2014/main" id="{61FE4966-F2F1-4346-8BFB-AA852BAD1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5086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BB9E33-83FE-B345-ACE8-2D40EDC3B6BE}"/>
              </a:ext>
            </a:extLst>
          </p:cNvPr>
          <p:cNvSpPr/>
          <p:nvPr userDrawn="1"/>
        </p:nvSpPr>
        <p:spPr>
          <a:xfrm>
            <a:off x="10099488" y="3387554"/>
            <a:ext cx="7384085" cy="270089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 Placeholder 23">
            <a:extLst>
              <a:ext uri="{FF2B5EF4-FFF2-40B4-BE49-F238E27FC236}">
                <a16:creationId xmlns:a16="http://schemas.microsoft.com/office/drawing/2014/main" id="{F7ABF042-E8CC-7441-AD29-E1F6A915CD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086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1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C14AE39-BD83-F94B-A46D-88262C290964}"/>
              </a:ext>
            </a:extLst>
          </p:cNvPr>
          <p:cNvSpPr/>
          <p:nvPr userDrawn="1"/>
        </p:nvSpPr>
        <p:spPr>
          <a:xfrm>
            <a:off x="12623574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EC2F289-4F63-494E-89DA-90DC56FF2C30}"/>
              </a:ext>
            </a:extLst>
          </p:cNvPr>
          <p:cNvSpPr/>
          <p:nvPr userDrawn="1"/>
        </p:nvSpPr>
        <p:spPr>
          <a:xfrm>
            <a:off x="2525815" y="2648633"/>
            <a:ext cx="15089832" cy="3527819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6B36050E-C32B-1046-B1E1-CCBE790C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750907"/>
            <a:ext cx="15089832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83998A5F-8E25-7B47-B752-75D69BD53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0FACAED-20E0-DD4F-BD9B-3E946217EB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896553-3B34-B046-8646-8AB877D8D6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1B3FDE46-547F-BA45-A929-0A1CCE98E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DC6C6984-C725-6D41-8639-7018189495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39170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960BB1F-A457-1C40-ABBD-DF17FF5F56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39170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384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orient="horz" pos="11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A close up of a logo&#10;&#10;Description automatically generated">
            <a:extLst>
              <a:ext uri="{FF2B5EF4-FFF2-40B4-BE49-F238E27FC236}">
                <a16:creationId xmlns:a16="http://schemas.microsoft.com/office/drawing/2014/main" id="{D1BB237F-2150-6B4F-BBD6-A9156EEA8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8" r="90051"/>
          <a:stretch/>
        </p:blipFill>
        <p:spPr>
          <a:xfrm>
            <a:off x="0" y="9772650"/>
            <a:ext cx="2000250" cy="1535906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86" y="405726"/>
            <a:ext cx="14834155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220117"/>
            <a:ext cx="4839175" cy="339493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9786" y="2623087"/>
            <a:ext cx="4839175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C1031825-D567-D14D-A95E-8B108D8123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445222"/>
            <a:ext cx="4725141" cy="260114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758515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02CC1B20-3C81-914D-A4E1-300438FD5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836691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tx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23">
            <a:extLst>
              <a:ext uri="{FF2B5EF4-FFF2-40B4-BE49-F238E27FC236}">
                <a16:creationId xmlns:a16="http://schemas.microsoft.com/office/drawing/2014/main" id="{C4ED386E-86F4-E945-AEAE-7DBD6B432F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445222"/>
            <a:ext cx="9707403" cy="260114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0" y="6758515"/>
            <a:ext cx="9842261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9C085ECF-D347-9E42-9823-65B86874B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836691"/>
            <a:ext cx="9707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tx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2B7D70-E48B-B548-BE9D-A29CA458096D}"/>
              </a:ext>
            </a:extLst>
          </p:cNvPr>
          <p:cNvSpPr/>
          <p:nvPr userDrawn="1"/>
        </p:nvSpPr>
        <p:spPr>
          <a:xfrm>
            <a:off x="7622050" y="3221069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CC0384-B5CE-AC44-881E-D8591FC6679F}"/>
              </a:ext>
            </a:extLst>
          </p:cNvPr>
          <p:cNvSpPr/>
          <p:nvPr userDrawn="1"/>
        </p:nvSpPr>
        <p:spPr>
          <a:xfrm>
            <a:off x="12613943" y="3221069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06DCC93-BA36-404D-976B-BBFE07D180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2875" y="2623087"/>
            <a:ext cx="9831066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CF5A2A0-6B47-0A45-8F71-F75BA2FA3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72" y="5698143"/>
            <a:ext cx="850900" cy="787400"/>
          </a:xfrm>
          <a:prstGeom prst="rect">
            <a:avLst/>
          </a:prstGeom>
        </p:spPr>
      </p:pic>
      <p:pic>
        <p:nvPicPr>
          <p:cNvPr id="32" name="Picture 3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99BA0F2-1C1C-0040-8845-C3353817A5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458" y="5698143"/>
            <a:ext cx="850900" cy="787400"/>
          </a:xfrm>
          <a:prstGeom prst="rect">
            <a:avLst/>
          </a:prstGeom>
        </p:spPr>
      </p:pic>
      <p:pic>
        <p:nvPicPr>
          <p:cNvPr id="33" name="Picture 3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3A848BA-864B-B048-A8C0-89C3A39488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044" y="5698143"/>
            <a:ext cx="850900" cy="787400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B9EB7BA-096B-5F4F-9CB1-AEBAA22A0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37647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821F1A1-E3F8-B04C-8251-6E5BADF42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29540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3878002"/>
            <a:ext cx="4633388" cy="2727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58359FC-A85E-8543-8B48-AA42ACCC5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7277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ADF7CFC-A071-7D4B-808C-6520C9C6AD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170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29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FFB87B28-651B-C542-B3C1-E435479C9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5" r="90903"/>
          <a:stretch/>
        </p:blipFill>
        <p:spPr>
          <a:xfrm>
            <a:off x="0" y="9772649"/>
            <a:ext cx="1828800" cy="1536303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86" y="405726"/>
            <a:ext cx="14834155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220117"/>
            <a:ext cx="4839175" cy="339493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9786" y="2623087"/>
            <a:ext cx="4839175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758515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02CC1B20-3C81-914D-A4E1-300438FD5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836691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bg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0" y="6758515"/>
            <a:ext cx="9842261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9C085ECF-D347-9E42-9823-65B86874B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836691"/>
            <a:ext cx="9707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bg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2B7D70-E48B-B548-BE9D-A29CA458096D}"/>
              </a:ext>
            </a:extLst>
          </p:cNvPr>
          <p:cNvSpPr/>
          <p:nvPr userDrawn="1"/>
        </p:nvSpPr>
        <p:spPr>
          <a:xfrm>
            <a:off x="7622050" y="3221069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CC0384-B5CE-AC44-881E-D8591FC6679F}"/>
              </a:ext>
            </a:extLst>
          </p:cNvPr>
          <p:cNvSpPr/>
          <p:nvPr userDrawn="1"/>
        </p:nvSpPr>
        <p:spPr>
          <a:xfrm>
            <a:off x="12613943" y="3221069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06DCC93-BA36-404D-976B-BBFE07D180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2875" y="2623087"/>
            <a:ext cx="9831066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B9EB7BA-096B-5F4F-9CB1-AEBAA22A0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37647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821F1A1-E3F8-B04C-8251-6E5BADF42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29540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3878002"/>
            <a:ext cx="4633388" cy="2727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58359FC-A85E-8543-8B48-AA42ACCC5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7277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ADF7CFC-A071-7D4B-808C-6520C9C6AD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170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BD24729-F2B3-9847-9216-F9466D6C2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47" y="5846510"/>
            <a:ext cx="698500" cy="647700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5851D4B-7EE4-0E45-9F66-ED7BC4336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40" y="5846510"/>
            <a:ext cx="698500" cy="647700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0611E8A6-521C-A74F-B839-82BC416DB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383" y="5846510"/>
            <a:ext cx="698500" cy="647700"/>
          </a:xfrm>
          <a:prstGeom prst="rect">
            <a:avLst/>
          </a:prstGeom>
        </p:spPr>
      </p:pic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86B75B3-6783-4246-8F3F-08C2B94A2B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445222"/>
            <a:ext cx="4725141" cy="260114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B70EF10-00AD-034F-A95D-338FFDA548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445222"/>
            <a:ext cx="9707403" cy="260114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37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6FC9DA0-3FC2-C147-AA5E-02C356746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6" r="89198"/>
          <a:stretch/>
        </p:blipFill>
        <p:spPr>
          <a:xfrm>
            <a:off x="0" y="9744074"/>
            <a:ext cx="2171700" cy="1564481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91" y="503262"/>
            <a:ext cx="14559717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840728" y="2078448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F627902-2FEB-CB4C-A0C4-FA66782E76D2}"/>
              </a:ext>
            </a:extLst>
          </p:cNvPr>
          <p:cNvSpPr/>
          <p:nvPr userDrawn="1"/>
        </p:nvSpPr>
        <p:spPr>
          <a:xfrm>
            <a:off x="840728" y="279548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37BB843-B3A9-F146-9E38-133E4B0835E2}"/>
              </a:ext>
            </a:extLst>
          </p:cNvPr>
          <p:cNvSpPr/>
          <p:nvPr userDrawn="1"/>
        </p:nvSpPr>
        <p:spPr>
          <a:xfrm>
            <a:off x="840728" y="352914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F9EAAA-7F9F-4B4E-882A-02211BB746AA}"/>
              </a:ext>
            </a:extLst>
          </p:cNvPr>
          <p:cNvSpPr/>
          <p:nvPr userDrawn="1"/>
        </p:nvSpPr>
        <p:spPr>
          <a:xfrm>
            <a:off x="840728" y="4259492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756F853-9280-6444-8869-9CFDF30E5BBE}"/>
              </a:ext>
            </a:extLst>
          </p:cNvPr>
          <p:cNvSpPr/>
          <p:nvPr userDrawn="1"/>
        </p:nvSpPr>
        <p:spPr>
          <a:xfrm>
            <a:off x="840728" y="4989092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83A7971-83F0-7047-A6C5-B215FB258CF1}"/>
              </a:ext>
            </a:extLst>
          </p:cNvPr>
          <p:cNvSpPr/>
          <p:nvPr userDrawn="1"/>
        </p:nvSpPr>
        <p:spPr>
          <a:xfrm>
            <a:off x="840728" y="5716753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49568EB-5A2C-F742-BF6F-E3D7134911FC}"/>
              </a:ext>
            </a:extLst>
          </p:cNvPr>
          <p:cNvSpPr/>
          <p:nvPr userDrawn="1"/>
        </p:nvSpPr>
        <p:spPr>
          <a:xfrm>
            <a:off x="840728" y="6444414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59388F-39A6-214C-99CD-D23E003226FA}"/>
              </a:ext>
            </a:extLst>
          </p:cNvPr>
          <p:cNvSpPr/>
          <p:nvPr userDrawn="1"/>
        </p:nvSpPr>
        <p:spPr>
          <a:xfrm>
            <a:off x="840728" y="7172075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87CB56-1207-0147-8BF4-CA4129C8BB1F}"/>
              </a:ext>
            </a:extLst>
          </p:cNvPr>
          <p:cNvSpPr/>
          <p:nvPr userDrawn="1"/>
        </p:nvSpPr>
        <p:spPr>
          <a:xfrm>
            <a:off x="840728" y="789973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F64DFDA-1099-7F47-8CB0-B4B72B356B20}"/>
              </a:ext>
            </a:extLst>
          </p:cNvPr>
          <p:cNvSpPr/>
          <p:nvPr userDrawn="1"/>
        </p:nvSpPr>
        <p:spPr>
          <a:xfrm>
            <a:off x="840728" y="8627397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A00D756-78D7-004B-B6BA-00D019C10E75}"/>
              </a:ext>
            </a:extLst>
          </p:cNvPr>
          <p:cNvSpPr/>
          <p:nvPr userDrawn="1"/>
        </p:nvSpPr>
        <p:spPr>
          <a:xfrm>
            <a:off x="840728" y="9355054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7" name="Text Placeholder 23">
            <a:extLst>
              <a:ext uri="{FF2B5EF4-FFF2-40B4-BE49-F238E27FC236}">
                <a16:creationId xmlns:a16="http://schemas.microsoft.com/office/drawing/2014/main" id="{19930B72-BFCB-2A4E-A108-C3364DB411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8081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52D401-001B-F741-A812-B928D9676359}"/>
              </a:ext>
            </a:extLst>
          </p:cNvPr>
          <p:cNvSpPr/>
          <p:nvPr userDrawn="1"/>
        </p:nvSpPr>
        <p:spPr>
          <a:xfrm>
            <a:off x="3596076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730A4868-FC1F-2D4E-95F5-0089DA5D16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7288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01A202-79BE-A543-A11D-C98001EABFDE}"/>
              </a:ext>
            </a:extLst>
          </p:cNvPr>
          <p:cNvSpPr/>
          <p:nvPr userDrawn="1"/>
        </p:nvSpPr>
        <p:spPr>
          <a:xfrm>
            <a:off x="7525283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BA42875E-A9E2-7A43-9CD2-F59DE33907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56495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F994AAE-97A9-BE44-BC5B-25F775A96162}"/>
              </a:ext>
            </a:extLst>
          </p:cNvPr>
          <p:cNvSpPr/>
          <p:nvPr userDrawn="1"/>
        </p:nvSpPr>
        <p:spPr>
          <a:xfrm>
            <a:off x="11454490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09861243-A147-7147-9276-CDE40D471E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385702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A9133FC-F56B-CA45-9E34-8C11521E8B59}"/>
              </a:ext>
            </a:extLst>
          </p:cNvPr>
          <p:cNvSpPr/>
          <p:nvPr userDrawn="1"/>
        </p:nvSpPr>
        <p:spPr>
          <a:xfrm>
            <a:off x="15383697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BF4554CF-3B77-5E4E-945C-D8CAB9D1E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2065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D745C51-DD2C-AF49-A29B-962001CA18D2}"/>
              </a:ext>
            </a:extLst>
          </p:cNvPr>
          <p:cNvSpPr/>
          <p:nvPr userDrawn="1"/>
        </p:nvSpPr>
        <p:spPr>
          <a:xfrm>
            <a:off x="3585858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3" name="Text Placeholder 23">
            <a:extLst>
              <a:ext uri="{FF2B5EF4-FFF2-40B4-BE49-F238E27FC236}">
                <a16:creationId xmlns:a16="http://schemas.microsoft.com/office/drawing/2014/main" id="{03300D76-D7D5-3249-84F2-ACF2267DE4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2065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6A7BFC0-458C-A848-8CB4-B835B689E88A}"/>
              </a:ext>
            </a:extLst>
          </p:cNvPr>
          <p:cNvSpPr/>
          <p:nvPr userDrawn="1"/>
        </p:nvSpPr>
        <p:spPr>
          <a:xfrm>
            <a:off x="3585858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5" name="Text Placeholder 23">
            <a:extLst>
              <a:ext uri="{FF2B5EF4-FFF2-40B4-BE49-F238E27FC236}">
                <a16:creationId xmlns:a16="http://schemas.microsoft.com/office/drawing/2014/main" id="{8972B5C1-42EA-A94A-800F-343D62274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2065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D8D090-080B-4146-9A9C-E8067720F35D}"/>
              </a:ext>
            </a:extLst>
          </p:cNvPr>
          <p:cNvSpPr/>
          <p:nvPr userDrawn="1"/>
        </p:nvSpPr>
        <p:spPr>
          <a:xfrm>
            <a:off x="3585858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7" name="Text Placeholder 23">
            <a:extLst>
              <a:ext uri="{FF2B5EF4-FFF2-40B4-BE49-F238E27FC236}">
                <a16:creationId xmlns:a16="http://schemas.microsoft.com/office/drawing/2014/main" id="{E219BB55-7856-D94E-8A40-FD0B85A25F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92065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B859283-AD66-0445-BDB7-73B2A9A7F45E}"/>
              </a:ext>
            </a:extLst>
          </p:cNvPr>
          <p:cNvSpPr/>
          <p:nvPr userDrawn="1"/>
        </p:nvSpPr>
        <p:spPr>
          <a:xfrm>
            <a:off x="3585858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9" name="Text Placeholder 23">
            <a:extLst>
              <a:ext uri="{FF2B5EF4-FFF2-40B4-BE49-F238E27FC236}">
                <a16:creationId xmlns:a16="http://schemas.microsoft.com/office/drawing/2014/main" id="{6582C011-A98F-6940-A972-5408E58F47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2065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B311D8-8E36-A24D-83DE-8A59C6F777EE}"/>
              </a:ext>
            </a:extLst>
          </p:cNvPr>
          <p:cNvSpPr/>
          <p:nvPr userDrawn="1"/>
        </p:nvSpPr>
        <p:spPr>
          <a:xfrm>
            <a:off x="3585858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1" name="Text Placeholder 23">
            <a:extLst>
              <a:ext uri="{FF2B5EF4-FFF2-40B4-BE49-F238E27FC236}">
                <a16:creationId xmlns:a16="http://schemas.microsoft.com/office/drawing/2014/main" id="{FB9C2D1F-94E1-3040-BA8F-B171263CF5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2065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4C360B-2B2E-C845-9C7B-D3911D578A27}"/>
              </a:ext>
            </a:extLst>
          </p:cNvPr>
          <p:cNvSpPr/>
          <p:nvPr userDrawn="1"/>
        </p:nvSpPr>
        <p:spPr>
          <a:xfrm>
            <a:off x="3585858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3" name="Text Placeholder 23">
            <a:extLst>
              <a:ext uri="{FF2B5EF4-FFF2-40B4-BE49-F238E27FC236}">
                <a16:creationId xmlns:a16="http://schemas.microsoft.com/office/drawing/2014/main" id="{EBAFA74D-1E21-484E-9750-81DBE73D27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2065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20151B-4E8C-F74A-BBBA-7A0B4B6DAA88}"/>
              </a:ext>
            </a:extLst>
          </p:cNvPr>
          <p:cNvSpPr/>
          <p:nvPr userDrawn="1"/>
        </p:nvSpPr>
        <p:spPr>
          <a:xfrm>
            <a:off x="3585858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5" name="Text Placeholder 23">
            <a:extLst>
              <a:ext uri="{FF2B5EF4-FFF2-40B4-BE49-F238E27FC236}">
                <a16:creationId xmlns:a16="http://schemas.microsoft.com/office/drawing/2014/main" id="{61A87A35-28F0-924F-874D-F101179B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2065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A956BC7-737B-FD42-9070-7EADAB2B77CC}"/>
              </a:ext>
            </a:extLst>
          </p:cNvPr>
          <p:cNvSpPr/>
          <p:nvPr userDrawn="1"/>
        </p:nvSpPr>
        <p:spPr>
          <a:xfrm>
            <a:off x="3585858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7" name="Text Placeholder 23">
            <a:extLst>
              <a:ext uri="{FF2B5EF4-FFF2-40B4-BE49-F238E27FC236}">
                <a16:creationId xmlns:a16="http://schemas.microsoft.com/office/drawing/2014/main" id="{2D19F390-8895-4348-BAE4-AAA2A7F689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92065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0F15CD2-2F05-D74C-86A2-FD05B641EDCB}"/>
              </a:ext>
            </a:extLst>
          </p:cNvPr>
          <p:cNvSpPr/>
          <p:nvPr userDrawn="1"/>
        </p:nvSpPr>
        <p:spPr>
          <a:xfrm>
            <a:off x="3585858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9" name="Text Placeholder 23">
            <a:extLst>
              <a:ext uri="{FF2B5EF4-FFF2-40B4-BE49-F238E27FC236}">
                <a16:creationId xmlns:a16="http://schemas.microsoft.com/office/drawing/2014/main" id="{13070DA3-4BAF-8A48-ABC3-7587A07FD9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2065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6FE765-D23C-574B-A8AD-91035E5DDD30}"/>
              </a:ext>
            </a:extLst>
          </p:cNvPr>
          <p:cNvSpPr/>
          <p:nvPr userDrawn="1"/>
        </p:nvSpPr>
        <p:spPr>
          <a:xfrm>
            <a:off x="3585858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1" name="Text Placeholder 23">
            <a:extLst>
              <a:ext uri="{FF2B5EF4-FFF2-40B4-BE49-F238E27FC236}">
                <a16:creationId xmlns:a16="http://schemas.microsoft.com/office/drawing/2014/main" id="{FA005BC6-BD6A-7646-B49B-69B20F92F9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2065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FCF569A-AA65-0B4A-8475-CECBF3540FD2}"/>
              </a:ext>
            </a:extLst>
          </p:cNvPr>
          <p:cNvSpPr/>
          <p:nvPr userDrawn="1"/>
        </p:nvSpPr>
        <p:spPr>
          <a:xfrm>
            <a:off x="3585858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3" name="Text Placeholder 23">
            <a:extLst>
              <a:ext uri="{FF2B5EF4-FFF2-40B4-BE49-F238E27FC236}">
                <a16:creationId xmlns:a16="http://schemas.microsoft.com/office/drawing/2014/main" id="{66E29742-E084-1044-85F0-C98F4A62EC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1272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9099861-AEB8-6C4A-998E-E69243D950A3}"/>
              </a:ext>
            </a:extLst>
          </p:cNvPr>
          <p:cNvSpPr/>
          <p:nvPr userDrawn="1"/>
        </p:nvSpPr>
        <p:spPr>
          <a:xfrm>
            <a:off x="7515065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5" name="Text Placeholder 23">
            <a:extLst>
              <a:ext uri="{FF2B5EF4-FFF2-40B4-BE49-F238E27FC236}">
                <a16:creationId xmlns:a16="http://schemas.microsoft.com/office/drawing/2014/main" id="{061FCCCA-D1AE-7342-811A-E23738405A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1272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F7663D-6271-8445-B89C-EED88044D845}"/>
              </a:ext>
            </a:extLst>
          </p:cNvPr>
          <p:cNvSpPr/>
          <p:nvPr userDrawn="1"/>
        </p:nvSpPr>
        <p:spPr>
          <a:xfrm>
            <a:off x="7515065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7" name="Text Placeholder 23">
            <a:extLst>
              <a:ext uri="{FF2B5EF4-FFF2-40B4-BE49-F238E27FC236}">
                <a16:creationId xmlns:a16="http://schemas.microsoft.com/office/drawing/2014/main" id="{F7924DED-CEB1-7640-9A4A-C9C191DA4F7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1272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A027CE-13EF-5046-A94C-5A19AD608E78}"/>
              </a:ext>
            </a:extLst>
          </p:cNvPr>
          <p:cNvSpPr/>
          <p:nvPr userDrawn="1"/>
        </p:nvSpPr>
        <p:spPr>
          <a:xfrm>
            <a:off x="7515065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9" name="Text Placeholder 23">
            <a:extLst>
              <a:ext uri="{FF2B5EF4-FFF2-40B4-BE49-F238E27FC236}">
                <a16:creationId xmlns:a16="http://schemas.microsoft.com/office/drawing/2014/main" id="{D3D0EA55-A706-D042-B218-C0E9CF5EF7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1272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5E4A4A7-0D7B-AA42-8CD5-AC4CBA7CCBBF}"/>
              </a:ext>
            </a:extLst>
          </p:cNvPr>
          <p:cNvSpPr/>
          <p:nvPr userDrawn="1"/>
        </p:nvSpPr>
        <p:spPr>
          <a:xfrm>
            <a:off x="7515065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1" name="Text Placeholder 23">
            <a:extLst>
              <a:ext uri="{FF2B5EF4-FFF2-40B4-BE49-F238E27FC236}">
                <a16:creationId xmlns:a16="http://schemas.microsoft.com/office/drawing/2014/main" id="{68014C05-E525-1040-A004-C7453CF091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21272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F6B1D2C-7C43-6444-B591-14A42FCC02C5}"/>
              </a:ext>
            </a:extLst>
          </p:cNvPr>
          <p:cNvSpPr/>
          <p:nvPr userDrawn="1"/>
        </p:nvSpPr>
        <p:spPr>
          <a:xfrm>
            <a:off x="7515065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3" name="Text Placeholder 23">
            <a:extLst>
              <a:ext uri="{FF2B5EF4-FFF2-40B4-BE49-F238E27FC236}">
                <a16:creationId xmlns:a16="http://schemas.microsoft.com/office/drawing/2014/main" id="{FDE6AB6B-55AA-0244-96C2-F882E8712D5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1272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649BB-4D3A-DA4C-A15C-B198C55917E9}"/>
              </a:ext>
            </a:extLst>
          </p:cNvPr>
          <p:cNvSpPr/>
          <p:nvPr userDrawn="1"/>
        </p:nvSpPr>
        <p:spPr>
          <a:xfrm>
            <a:off x="7515065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5" name="Text Placeholder 23">
            <a:extLst>
              <a:ext uri="{FF2B5EF4-FFF2-40B4-BE49-F238E27FC236}">
                <a16:creationId xmlns:a16="http://schemas.microsoft.com/office/drawing/2014/main" id="{9141BFB9-EB29-7F45-A033-C2F5514A74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21272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5C41FAC-BE53-DA4E-8BEB-51A7CE7BCD22}"/>
              </a:ext>
            </a:extLst>
          </p:cNvPr>
          <p:cNvSpPr/>
          <p:nvPr userDrawn="1"/>
        </p:nvSpPr>
        <p:spPr>
          <a:xfrm>
            <a:off x="7515065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7" name="Text Placeholder 23">
            <a:extLst>
              <a:ext uri="{FF2B5EF4-FFF2-40B4-BE49-F238E27FC236}">
                <a16:creationId xmlns:a16="http://schemas.microsoft.com/office/drawing/2014/main" id="{34432D51-AF9A-7447-914B-E9ED2C33CB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21272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4DEAF36-5D19-5B49-B64B-357B658BD7FB}"/>
              </a:ext>
            </a:extLst>
          </p:cNvPr>
          <p:cNvSpPr/>
          <p:nvPr userDrawn="1"/>
        </p:nvSpPr>
        <p:spPr>
          <a:xfrm>
            <a:off x="7515065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9" name="Text Placeholder 23">
            <a:extLst>
              <a:ext uri="{FF2B5EF4-FFF2-40B4-BE49-F238E27FC236}">
                <a16:creationId xmlns:a16="http://schemas.microsoft.com/office/drawing/2014/main" id="{563003A3-F0B3-EF4B-9B09-39DCBAD87B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1272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95ACC83-4B68-3A4B-A1CA-FC8ADA785EB2}"/>
              </a:ext>
            </a:extLst>
          </p:cNvPr>
          <p:cNvSpPr/>
          <p:nvPr userDrawn="1"/>
        </p:nvSpPr>
        <p:spPr>
          <a:xfrm>
            <a:off x="7515065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1" name="Text Placeholder 23">
            <a:extLst>
              <a:ext uri="{FF2B5EF4-FFF2-40B4-BE49-F238E27FC236}">
                <a16:creationId xmlns:a16="http://schemas.microsoft.com/office/drawing/2014/main" id="{B5CBB5E6-455E-E44E-AA68-D74928E327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21272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49BBF7B-A2BF-B148-93B8-6DE951359F7A}"/>
              </a:ext>
            </a:extLst>
          </p:cNvPr>
          <p:cNvSpPr/>
          <p:nvPr userDrawn="1"/>
        </p:nvSpPr>
        <p:spPr>
          <a:xfrm>
            <a:off x="7515065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3" name="Text Placeholder 23">
            <a:extLst>
              <a:ext uri="{FF2B5EF4-FFF2-40B4-BE49-F238E27FC236}">
                <a16:creationId xmlns:a16="http://schemas.microsoft.com/office/drawing/2014/main" id="{12983468-D52B-A74C-9C59-D4C9A3B77F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21272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E967E6-7A27-E640-BA96-714740D41B3F}"/>
              </a:ext>
            </a:extLst>
          </p:cNvPr>
          <p:cNvSpPr/>
          <p:nvPr userDrawn="1"/>
        </p:nvSpPr>
        <p:spPr>
          <a:xfrm>
            <a:off x="7515065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5" name="Text Placeholder 23">
            <a:extLst>
              <a:ext uri="{FF2B5EF4-FFF2-40B4-BE49-F238E27FC236}">
                <a16:creationId xmlns:a16="http://schemas.microsoft.com/office/drawing/2014/main" id="{A368463F-E910-C54A-9144-C13780027B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450479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0B12DB-6171-F042-AFD4-2E6CCBB72E24}"/>
              </a:ext>
            </a:extLst>
          </p:cNvPr>
          <p:cNvSpPr/>
          <p:nvPr userDrawn="1"/>
        </p:nvSpPr>
        <p:spPr>
          <a:xfrm>
            <a:off x="11444272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7" name="Text Placeholder 23">
            <a:extLst>
              <a:ext uri="{FF2B5EF4-FFF2-40B4-BE49-F238E27FC236}">
                <a16:creationId xmlns:a16="http://schemas.microsoft.com/office/drawing/2014/main" id="{ACD34E8C-8429-2F47-8A1F-A60C0DD697D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450479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8E6061C-B4B0-6E47-974A-A82FECAC202F}"/>
              </a:ext>
            </a:extLst>
          </p:cNvPr>
          <p:cNvSpPr/>
          <p:nvPr userDrawn="1"/>
        </p:nvSpPr>
        <p:spPr>
          <a:xfrm>
            <a:off x="11444272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9" name="Text Placeholder 23">
            <a:extLst>
              <a:ext uri="{FF2B5EF4-FFF2-40B4-BE49-F238E27FC236}">
                <a16:creationId xmlns:a16="http://schemas.microsoft.com/office/drawing/2014/main" id="{8B120BDF-33C0-5146-9619-B1FBFE3C0F9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450479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D4C71ED-C4C3-384A-BF1E-96D3F9CBDD17}"/>
              </a:ext>
            </a:extLst>
          </p:cNvPr>
          <p:cNvSpPr/>
          <p:nvPr userDrawn="1"/>
        </p:nvSpPr>
        <p:spPr>
          <a:xfrm>
            <a:off x="11444272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1" name="Text Placeholder 23">
            <a:extLst>
              <a:ext uri="{FF2B5EF4-FFF2-40B4-BE49-F238E27FC236}">
                <a16:creationId xmlns:a16="http://schemas.microsoft.com/office/drawing/2014/main" id="{DF2DC662-B602-5C40-A936-E13A8550E33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450479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642DEB2-BCA3-114A-ACD0-F17D043DC36C}"/>
              </a:ext>
            </a:extLst>
          </p:cNvPr>
          <p:cNvSpPr/>
          <p:nvPr userDrawn="1"/>
        </p:nvSpPr>
        <p:spPr>
          <a:xfrm>
            <a:off x="11444272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3" name="Text Placeholder 23">
            <a:extLst>
              <a:ext uri="{FF2B5EF4-FFF2-40B4-BE49-F238E27FC236}">
                <a16:creationId xmlns:a16="http://schemas.microsoft.com/office/drawing/2014/main" id="{E0BD48AD-5E06-2946-8DF5-0F473CBB061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450479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3A29C0-A815-2D4D-AF64-B45D0A1F3711}"/>
              </a:ext>
            </a:extLst>
          </p:cNvPr>
          <p:cNvSpPr/>
          <p:nvPr userDrawn="1"/>
        </p:nvSpPr>
        <p:spPr>
          <a:xfrm>
            <a:off x="11444272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5" name="Text Placeholder 23">
            <a:extLst>
              <a:ext uri="{FF2B5EF4-FFF2-40B4-BE49-F238E27FC236}">
                <a16:creationId xmlns:a16="http://schemas.microsoft.com/office/drawing/2014/main" id="{AD26A66B-2DB5-714D-AAE7-7B4F11C5FF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450479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5C57A42-5A0D-E04F-AB88-37B3E0A0B569}"/>
              </a:ext>
            </a:extLst>
          </p:cNvPr>
          <p:cNvSpPr/>
          <p:nvPr userDrawn="1"/>
        </p:nvSpPr>
        <p:spPr>
          <a:xfrm>
            <a:off x="11444272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7" name="Text Placeholder 23">
            <a:extLst>
              <a:ext uri="{FF2B5EF4-FFF2-40B4-BE49-F238E27FC236}">
                <a16:creationId xmlns:a16="http://schemas.microsoft.com/office/drawing/2014/main" id="{99810077-8440-374E-A778-CC196B2489D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50479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A6D7832-44B3-5341-A108-305665DAA0BC}"/>
              </a:ext>
            </a:extLst>
          </p:cNvPr>
          <p:cNvSpPr/>
          <p:nvPr userDrawn="1"/>
        </p:nvSpPr>
        <p:spPr>
          <a:xfrm>
            <a:off x="11444272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9" name="Text Placeholder 23">
            <a:extLst>
              <a:ext uri="{FF2B5EF4-FFF2-40B4-BE49-F238E27FC236}">
                <a16:creationId xmlns:a16="http://schemas.microsoft.com/office/drawing/2014/main" id="{8C4F2930-1809-2B4B-86B1-AFF05D2B071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50479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18ED50A-4AF2-F94D-A215-42418E7C0FF6}"/>
              </a:ext>
            </a:extLst>
          </p:cNvPr>
          <p:cNvSpPr/>
          <p:nvPr userDrawn="1"/>
        </p:nvSpPr>
        <p:spPr>
          <a:xfrm>
            <a:off x="11444272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1" name="Text Placeholder 23">
            <a:extLst>
              <a:ext uri="{FF2B5EF4-FFF2-40B4-BE49-F238E27FC236}">
                <a16:creationId xmlns:a16="http://schemas.microsoft.com/office/drawing/2014/main" id="{B2FAC0B5-3CAF-AB47-82F1-24A86BFBF0C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450479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2BFFB88-C06F-3A47-9AC0-FA8739574420}"/>
              </a:ext>
            </a:extLst>
          </p:cNvPr>
          <p:cNvSpPr/>
          <p:nvPr userDrawn="1"/>
        </p:nvSpPr>
        <p:spPr>
          <a:xfrm>
            <a:off x="11444272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3" name="Text Placeholder 23">
            <a:extLst>
              <a:ext uri="{FF2B5EF4-FFF2-40B4-BE49-F238E27FC236}">
                <a16:creationId xmlns:a16="http://schemas.microsoft.com/office/drawing/2014/main" id="{799572D0-5A49-2E49-9863-934DF3C8C8B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450479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C589ECC-160D-5D49-88E8-E90E11BE2478}"/>
              </a:ext>
            </a:extLst>
          </p:cNvPr>
          <p:cNvSpPr/>
          <p:nvPr userDrawn="1"/>
        </p:nvSpPr>
        <p:spPr>
          <a:xfrm>
            <a:off x="11444272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5" name="Text Placeholder 23">
            <a:extLst>
              <a:ext uri="{FF2B5EF4-FFF2-40B4-BE49-F238E27FC236}">
                <a16:creationId xmlns:a16="http://schemas.microsoft.com/office/drawing/2014/main" id="{D2B5B2B8-C9E0-CD48-8D0E-FBBEBD49BD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50479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578973-67F7-ED44-A0FF-A8C51182D9E9}"/>
              </a:ext>
            </a:extLst>
          </p:cNvPr>
          <p:cNvSpPr/>
          <p:nvPr userDrawn="1"/>
        </p:nvSpPr>
        <p:spPr>
          <a:xfrm>
            <a:off x="11444272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7" name="Text Placeholder 23">
            <a:extLst>
              <a:ext uri="{FF2B5EF4-FFF2-40B4-BE49-F238E27FC236}">
                <a16:creationId xmlns:a16="http://schemas.microsoft.com/office/drawing/2014/main" id="{AB08F00E-D004-994D-A83A-37F16C989B6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379686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895AFAF-A1DC-5047-954C-D19F43FF388A}"/>
              </a:ext>
            </a:extLst>
          </p:cNvPr>
          <p:cNvSpPr/>
          <p:nvPr userDrawn="1"/>
        </p:nvSpPr>
        <p:spPr>
          <a:xfrm>
            <a:off x="15373479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9" name="Text Placeholder 23">
            <a:extLst>
              <a:ext uri="{FF2B5EF4-FFF2-40B4-BE49-F238E27FC236}">
                <a16:creationId xmlns:a16="http://schemas.microsoft.com/office/drawing/2014/main" id="{ED27E606-CEEA-FF49-B684-B0F1EA3F87D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379686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FA876F-CCD3-6347-8F1C-DB3FA8CA8ED5}"/>
              </a:ext>
            </a:extLst>
          </p:cNvPr>
          <p:cNvSpPr/>
          <p:nvPr userDrawn="1"/>
        </p:nvSpPr>
        <p:spPr>
          <a:xfrm>
            <a:off x="15373479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1" name="Text Placeholder 23">
            <a:extLst>
              <a:ext uri="{FF2B5EF4-FFF2-40B4-BE49-F238E27FC236}">
                <a16:creationId xmlns:a16="http://schemas.microsoft.com/office/drawing/2014/main" id="{F851215D-474C-C84F-976A-2D218B8D1CD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379686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B60DEE0-CEA1-134D-AEAE-66614570FFBB}"/>
              </a:ext>
            </a:extLst>
          </p:cNvPr>
          <p:cNvSpPr/>
          <p:nvPr userDrawn="1"/>
        </p:nvSpPr>
        <p:spPr>
          <a:xfrm>
            <a:off x="15373479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3" name="Text Placeholder 23">
            <a:extLst>
              <a:ext uri="{FF2B5EF4-FFF2-40B4-BE49-F238E27FC236}">
                <a16:creationId xmlns:a16="http://schemas.microsoft.com/office/drawing/2014/main" id="{0772886A-CAA9-DC47-BCF2-CDA305FE646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379686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967EF27-EAC6-E34C-9649-3A68A82EE0D7}"/>
              </a:ext>
            </a:extLst>
          </p:cNvPr>
          <p:cNvSpPr/>
          <p:nvPr userDrawn="1"/>
        </p:nvSpPr>
        <p:spPr>
          <a:xfrm>
            <a:off x="15373479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5" name="Text Placeholder 23">
            <a:extLst>
              <a:ext uri="{FF2B5EF4-FFF2-40B4-BE49-F238E27FC236}">
                <a16:creationId xmlns:a16="http://schemas.microsoft.com/office/drawing/2014/main" id="{68963381-C4E9-AA4A-A8C3-3F4FCC4E714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379686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18EF2C-DA52-474B-8F1B-DD74C6B9208A}"/>
              </a:ext>
            </a:extLst>
          </p:cNvPr>
          <p:cNvSpPr/>
          <p:nvPr userDrawn="1"/>
        </p:nvSpPr>
        <p:spPr>
          <a:xfrm>
            <a:off x="15373479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7" name="Text Placeholder 23">
            <a:extLst>
              <a:ext uri="{FF2B5EF4-FFF2-40B4-BE49-F238E27FC236}">
                <a16:creationId xmlns:a16="http://schemas.microsoft.com/office/drawing/2014/main" id="{6D854956-CB6F-B04C-AE60-B256BF1B640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379686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8CE5DA2-9A9E-BA4D-A646-9617B96D1BD1}"/>
              </a:ext>
            </a:extLst>
          </p:cNvPr>
          <p:cNvSpPr/>
          <p:nvPr userDrawn="1"/>
        </p:nvSpPr>
        <p:spPr>
          <a:xfrm>
            <a:off x="15373479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9" name="Text Placeholder 23">
            <a:extLst>
              <a:ext uri="{FF2B5EF4-FFF2-40B4-BE49-F238E27FC236}">
                <a16:creationId xmlns:a16="http://schemas.microsoft.com/office/drawing/2014/main" id="{D980A7B1-BA30-B34D-87DA-81076D2A45E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379686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FCD527A-D4AE-744F-A6D6-6E57AD6D29CF}"/>
              </a:ext>
            </a:extLst>
          </p:cNvPr>
          <p:cNvSpPr/>
          <p:nvPr userDrawn="1"/>
        </p:nvSpPr>
        <p:spPr>
          <a:xfrm>
            <a:off x="15373479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1" name="Text Placeholder 23">
            <a:extLst>
              <a:ext uri="{FF2B5EF4-FFF2-40B4-BE49-F238E27FC236}">
                <a16:creationId xmlns:a16="http://schemas.microsoft.com/office/drawing/2014/main" id="{20A626C5-E1F2-0843-AC84-1DC619C83B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379686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408298A-A5D7-D34D-B80D-6741935A3F5D}"/>
              </a:ext>
            </a:extLst>
          </p:cNvPr>
          <p:cNvSpPr/>
          <p:nvPr userDrawn="1"/>
        </p:nvSpPr>
        <p:spPr>
          <a:xfrm>
            <a:off x="15373479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3" name="Text Placeholder 23">
            <a:extLst>
              <a:ext uri="{FF2B5EF4-FFF2-40B4-BE49-F238E27FC236}">
                <a16:creationId xmlns:a16="http://schemas.microsoft.com/office/drawing/2014/main" id="{A93836D9-BF1D-D04A-B6AB-6A8B86B1DE0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379686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1004C6-5D5B-1E49-A218-A1A37414B224}"/>
              </a:ext>
            </a:extLst>
          </p:cNvPr>
          <p:cNvSpPr/>
          <p:nvPr userDrawn="1"/>
        </p:nvSpPr>
        <p:spPr>
          <a:xfrm>
            <a:off x="15373479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5" name="Text Placeholder 23">
            <a:extLst>
              <a:ext uri="{FF2B5EF4-FFF2-40B4-BE49-F238E27FC236}">
                <a16:creationId xmlns:a16="http://schemas.microsoft.com/office/drawing/2014/main" id="{961E2DE3-BE1D-BB4C-9054-A5602D3AA66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379686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3545081-E3AF-BF48-9105-1AE82875DEE2}"/>
              </a:ext>
            </a:extLst>
          </p:cNvPr>
          <p:cNvSpPr/>
          <p:nvPr userDrawn="1"/>
        </p:nvSpPr>
        <p:spPr>
          <a:xfrm>
            <a:off x="15373479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7" name="Text Placeholder 23">
            <a:extLst>
              <a:ext uri="{FF2B5EF4-FFF2-40B4-BE49-F238E27FC236}">
                <a16:creationId xmlns:a16="http://schemas.microsoft.com/office/drawing/2014/main" id="{45D621BB-B5B4-2647-AB49-8CF4B75785E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379686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A0D1FA3-61B8-2649-B8DA-D446FB2D5516}"/>
              </a:ext>
            </a:extLst>
          </p:cNvPr>
          <p:cNvSpPr/>
          <p:nvPr userDrawn="1"/>
        </p:nvSpPr>
        <p:spPr>
          <a:xfrm>
            <a:off x="15373479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51" name="Text Placeholder 23">
            <a:extLst>
              <a:ext uri="{FF2B5EF4-FFF2-40B4-BE49-F238E27FC236}">
                <a16:creationId xmlns:a16="http://schemas.microsoft.com/office/drawing/2014/main" id="{0B36C46B-6E24-1A4F-81A2-986356FD9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738" y="2078448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2" name="Text Placeholder 23">
            <a:extLst>
              <a:ext uri="{FF2B5EF4-FFF2-40B4-BE49-F238E27FC236}">
                <a16:creationId xmlns:a16="http://schemas.microsoft.com/office/drawing/2014/main" id="{2CA838DD-1807-1744-891A-F5A956906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738" y="279548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3" name="Text Placeholder 23">
            <a:extLst>
              <a:ext uri="{FF2B5EF4-FFF2-40B4-BE49-F238E27FC236}">
                <a16:creationId xmlns:a16="http://schemas.microsoft.com/office/drawing/2014/main" id="{062D05DB-D2A1-0444-8CEB-BD65F0431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738" y="352914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4" name="Text Placeholder 23">
            <a:extLst>
              <a:ext uri="{FF2B5EF4-FFF2-40B4-BE49-F238E27FC236}">
                <a16:creationId xmlns:a16="http://schemas.microsoft.com/office/drawing/2014/main" id="{70F23874-2387-3B47-8553-38FCA9035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738" y="42594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5" name="Text Placeholder 23">
            <a:extLst>
              <a:ext uri="{FF2B5EF4-FFF2-40B4-BE49-F238E27FC236}">
                <a16:creationId xmlns:a16="http://schemas.microsoft.com/office/drawing/2014/main" id="{001443DA-F455-844B-BF3D-F288731BB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738" y="49890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6" name="Text Placeholder 23">
            <a:extLst>
              <a:ext uri="{FF2B5EF4-FFF2-40B4-BE49-F238E27FC236}">
                <a16:creationId xmlns:a16="http://schemas.microsoft.com/office/drawing/2014/main" id="{01F098DC-AFBA-3648-8E64-D1F676983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738" y="5716753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7" name="Text Placeholder 23">
            <a:extLst>
              <a:ext uri="{FF2B5EF4-FFF2-40B4-BE49-F238E27FC236}">
                <a16:creationId xmlns:a16="http://schemas.microsoft.com/office/drawing/2014/main" id="{A89B8E23-5047-4A49-B856-62866BA7ED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38" y="644441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8" name="Text Placeholder 23">
            <a:extLst>
              <a:ext uri="{FF2B5EF4-FFF2-40B4-BE49-F238E27FC236}">
                <a16:creationId xmlns:a16="http://schemas.microsoft.com/office/drawing/2014/main" id="{688ED731-5EBD-FE40-861C-05A5EBB21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738" y="7172075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9" name="Text Placeholder 23">
            <a:extLst>
              <a:ext uri="{FF2B5EF4-FFF2-40B4-BE49-F238E27FC236}">
                <a16:creationId xmlns:a16="http://schemas.microsoft.com/office/drawing/2014/main" id="{D52F68B0-A7B9-1D46-B496-04AE5081E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738" y="789973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0" name="Text Placeholder 23">
            <a:extLst>
              <a:ext uri="{FF2B5EF4-FFF2-40B4-BE49-F238E27FC236}">
                <a16:creationId xmlns:a16="http://schemas.microsoft.com/office/drawing/2014/main" id="{29F35355-D575-CA4A-B71C-FBF13917A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738" y="8627397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1" name="Text Placeholder 23">
            <a:extLst>
              <a:ext uri="{FF2B5EF4-FFF2-40B4-BE49-F238E27FC236}">
                <a16:creationId xmlns:a16="http://schemas.microsoft.com/office/drawing/2014/main" id="{A1B15E4F-51BF-7D49-9C96-17673F666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38" y="935505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86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6FC9DA0-3FC2-C147-AA5E-02C356746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6" r="89056"/>
          <a:stretch/>
        </p:blipFill>
        <p:spPr>
          <a:xfrm>
            <a:off x="0" y="10003882"/>
            <a:ext cx="2200275" cy="1305467"/>
          </a:xfrm>
          <a:prstGeom prst="rect">
            <a:avLst/>
          </a:prstGeom>
          <a:ln>
            <a:noFill/>
          </a:ln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91" y="503262"/>
            <a:ext cx="14559717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840728" y="2078448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F627902-2FEB-CB4C-A0C4-FA66782E76D2}"/>
              </a:ext>
            </a:extLst>
          </p:cNvPr>
          <p:cNvSpPr/>
          <p:nvPr userDrawn="1"/>
        </p:nvSpPr>
        <p:spPr>
          <a:xfrm>
            <a:off x="840728" y="279548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37BB843-B3A9-F146-9E38-133E4B0835E2}"/>
              </a:ext>
            </a:extLst>
          </p:cNvPr>
          <p:cNvSpPr/>
          <p:nvPr userDrawn="1"/>
        </p:nvSpPr>
        <p:spPr>
          <a:xfrm>
            <a:off x="840728" y="352914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F9EAAA-7F9F-4B4E-882A-02211BB746AA}"/>
              </a:ext>
            </a:extLst>
          </p:cNvPr>
          <p:cNvSpPr/>
          <p:nvPr userDrawn="1"/>
        </p:nvSpPr>
        <p:spPr>
          <a:xfrm>
            <a:off x="840728" y="4259492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756F853-9280-6444-8869-9CFDF30E5BBE}"/>
              </a:ext>
            </a:extLst>
          </p:cNvPr>
          <p:cNvSpPr/>
          <p:nvPr userDrawn="1"/>
        </p:nvSpPr>
        <p:spPr>
          <a:xfrm>
            <a:off x="840728" y="4989092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83A7971-83F0-7047-A6C5-B215FB258CF1}"/>
              </a:ext>
            </a:extLst>
          </p:cNvPr>
          <p:cNvSpPr/>
          <p:nvPr userDrawn="1"/>
        </p:nvSpPr>
        <p:spPr>
          <a:xfrm>
            <a:off x="840728" y="5716753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49568EB-5A2C-F742-BF6F-E3D7134911FC}"/>
              </a:ext>
            </a:extLst>
          </p:cNvPr>
          <p:cNvSpPr/>
          <p:nvPr userDrawn="1"/>
        </p:nvSpPr>
        <p:spPr>
          <a:xfrm>
            <a:off x="840728" y="6444414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59388F-39A6-214C-99CD-D23E003226FA}"/>
              </a:ext>
            </a:extLst>
          </p:cNvPr>
          <p:cNvSpPr/>
          <p:nvPr userDrawn="1"/>
        </p:nvSpPr>
        <p:spPr>
          <a:xfrm>
            <a:off x="840728" y="7172075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87CB56-1207-0147-8BF4-CA4129C8BB1F}"/>
              </a:ext>
            </a:extLst>
          </p:cNvPr>
          <p:cNvSpPr/>
          <p:nvPr userDrawn="1"/>
        </p:nvSpPr>
        <p:spPr>
          <a:xfrm>
            <a:off x="840728" y="789973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F64DFDA-1099-7F47-8CB0-B4B72B356B20}"/>
              </a:ext>
            </a:extLst>
          </p:cNvPr>
          <p:cNvSpPr/>
          <p:nvPr userDrawn="1"/>
        </p:nvSpPr>
        <p:spPr>
          <a:xfrm>
            <a:off x="840728" y="8627397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A00D756-78D7-004B-B6BA-00D019C10E75}"/>
              </a:ext>
            </a:extLst>
          </p:cNvPr>
          <p:cNvSpPr/>
          <p:nvPr userDrawn="1"/>
        </p:nvSpPr>
        <p:spPr>
          <a:xfrm>
            <a:off x="840728" y="9355054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52D401-001B-F741-A812-B928D9676359}"/>
              </a:ext>
            </a:extLst>
          </p:cNvPr>
          <p:cNvSpPr/>
          <p:nvPr userDrawn="1"/>
        </p:nvSpPr>
        <p:spPr>
          <a:xfrm>
            <a:off x="3596076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01A202-79BE-A543-A11D-C98001EABFDE}"/>
              </a:ext>
            </a:extLst>
          </p:cNvPr>
          <p:cNvSpPr/>
          <p:nvPr userDrawn="1"/>
        </p:nvSpPr>
        <p:spPr>
          <a:xfrm>
            <a:off x="7525283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F994AAE-97A9-BE44-BC5B-25F775A96162}"/>
              </a:ext>
            </a:extLst>
          </p:cNvPr>
          <p:cNvSpPr/>
          <p:nvPr userDrawn="1"/>
        </p:nvSpPr>
        <p:spPr>
          <a:xfrm>
            <a:off x="11454490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A9133FC-F56B-CA45-9E34-8C11521E8B59}"/>
              </a:ext>
            </a:extLst>
          </p:cNvPr>
          <p:cNvSpPr/>
          <p:nvPr userDrawn="1"/>
        </p:nvSpPr>
        <p:spPr>
          <a:xfrm>
            <a:off x="15383697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D745C51-DD2C-AF49-A29B-962001CA18D2}"/>
              </a:ext>
            </a:extLst>
          </p:cNvPr>
          <p:cNvSpPr/>
          <p:nvPr userDrawn="1"/>
        </p:nvSpPr>
        <p:spPr>
          <a:xfrm>
            <a:off x="3585858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6A7BFC0-458C-A848-8CB4-B835B689E88A}"/>
              </a:ext>
            </a:extLst>
          </p:cNvPr>
          <p:cNvSpPr/>
          <p:nvPr userDrawn="1"/>
        </p:nvSpPr>
        <p:spPr>
          <a:xfrm>
            <a:off x="3585858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D8D090-080B-4146-9A9C-E8067720F35D}"/>
              </a:ext>
            </a:extLst>
          </p:cNvPr>
          <p:cNvSpPr/>
          <p:nvPr userDrawn="1"/>
        </p:nvSpPr>
        <p:spPr>
          <a:xfrm>
            <a:off x="3585858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B859283-AD66-0445-BDB7-73B2A9A7F45E}"/>
              </a:ext>
            </a:extLst>
          </p:cNvPr>
          <p:cNvSpPr/>
          <p:nvPr userDrawn="1"/>
        </p:nvSpPr>
        <p:spPr>
          <a:xfrm>
            <a:off x="3585858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B311D8-8E36-A24D-83DE-8A59C6F777EE}"/>
              </a:ext>
            </a:extLst>
          </p:cNvPr>
          <p:cNvSpPr/>
          <p:nvPr userDrawn="1"/>
        </p:nvSpPr>
        <p:spPr>
          <a:xfrm>
            <a:off x="3585858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4C360B-2B2E-C845-9C7B-D3911D578A27}"/>
              </a:ext>
            </a:extLst>
          </p:cNvPr>
          <p:cNvSpPr/>
          <p:nvPr userDrawn="1"/>
        </p:nvSpPr>
        <p:spPr>
          <a:xfrm>
            <a:off x="3585858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20151B-4E8C-F74A-BBBA-7A0B4B6DAA88}"/>
              </a:ext>
            </a:extLst>
          </p:cNvPr>
          <p:cNvSpPr/>
          <p:nvPr userDrawn="1"/>
        </p:nvSpPr>
        <p:spPr>
          <a:xfrm>
            <a:off x="3585858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A956BC7-737B-FD42-9070-7EADAB2B77CC}"/>
              </a:ext>
            </a:extLst>
          </p:cNvPr>
          <p:cNvSpPr/>
          <p:nvPr userDrawn="1"/>
        </p:nvSpPr>
        <p:spPr>
          <a:xfrm>
            <a:off x="3585858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0F15CD2-2F05-D74C-86A2-FD05B641EDCB}"/>
              </a:ext>
            </a:extLst>
          </p:cNvPr>
          <p:cNvSpPr/>
          <p:nvPr userDrawn="1"/>
        </p:nvSpPr>
        <p:spPr>
          <a:xfrm>
            <a:off x="3585858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6FE765-D23C-574B-A8AD-91035E5DDD30}"/>
              </a:ext>
            </a:extLst>
          </p:cNvPr>
          <p:cNvSpPr/>
          <p:nvPr userDrawn="1"/>
        </p:nvSpPr>
        <p:spPr>
          <a:xfrm>
            <a:off x="3585858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FCF569A-AA65-0B4A-8475-CECBF3540FD2}"/>
              </a:ext>
            </a:extLst>
          </p:cNvPr>
          <p:cNvSpPr/>
          <p:nvPr userDrawn="1"/>
        </p:nvSpPr>
        <p:spPr>
          <a:xfrm>
            <a:off x="3585858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9099861-AEB8-6C4A-998E-E69243D950A3}"/>
              </a:ext>
            </a:extLst>
          </p:cNvPr>
          <p:cNvSpPr/>
          <p:nvPr userDrawn="1"/>
        </p:nvSpPr>
        <p:spPr>
          <a:xfrm>
            <a:off x="7515065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F7663D-6271-8445-B89C-EED88044D845}"/>
              </a:ext>
            </a:extLst>
          </p:cNvPr>
          <p:cNvSpPr/>
          <p:nvPr userDrawn="1"/>
        </p:nvSpPr>
        <p:spPr>
          <a:xfrm>
            <a:off x="7515065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A027CE-13EF-5046-A94C-5A19AD608E78}"/>
              </a:ext>
            </a:extLst>
          </p:cNvPr>
          <p:cNvSpPr/>
          <p:nvPr userDrawn="1"/>
        </p:nvSpPr>
        <p:spPr>
          <a:xfrm>
            <a:off x="7515065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5E4A4A7-0D7B-AA42-8CD5-AC4CBA7CCBBF}"/>
              </a:ext>
            </a:extLst>
          </p:cNvPr>
          <p:cNvSpPr/>
          <p:nvPr userDrawn="1"/>
        </p:nvSpPr>
        <p:spPr>
          <a:xfrm>
            <a:off x="7515065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F6B1D2C-7C43-6444-B591-14A42FCC02C5}"/>
              </a:ext>
            </a:extLst>
          </p:cNvPr>
          <p:cNvSpPr/>
          <p:nvPr userDrawn="1"/>
        </p:nvSpPr>
        <p:spPr>
          <a:xfrm>
            <a:off x="7515065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649BB-4D3A-DA4C-A15C-B198C55917E9}"/>
              </a:ext>
            </a:extLst>
          </p:cNvPr>
          <p:cNvSpPr/>
          <p:nvPr userDrawn="1"/>
        </p:nvSpPr>
        <p:spPr>
          <a:xfrm>
            <a:off x="7515065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5C41FAC-BE53-DA4E-8BEB-51A7CE7BCD22}"/>
              </a:ext>
            </a:extLst>
          </p:cNvPr>
          <p:cNvSpPr/>
          <p:nvPr userDrawn="1"/>
        </p:nvSpPr>
        <p:spPr>
          <a:xfrm>
            <a:off x="7515065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4DEAF36-5D19-5B49-B64B-357B658BD7FB}"/>
              </a:ext>
            </a:extLst>
          </p:cNvPr>
          <p:cNvSpPr/>
          <p:nvPr userDrawn="1"/>
        </p:nvSpPr>
        <p:spPr>
          <a:xfrm>
            <a:off x="7515065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95ACC83-4B68-3A4B-A1CA-FC8ADA785EB2}"/>
              </a:ext>
            </a:extLst>
          </p:cNvPr>
          <p:cNvSpPr/>
          <p:nvPr userDrawn="1"/>
        </p:nvSpPr>
        <p:spPr>
          <a:xfrm>
            <a:off x="7515065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49BBF7B-A2BF-B148-93B8-6DE951359F7A}"/>
              </a:ext>
            </a:extLst>
          </p:cNvPr>
          <p:cNvSpPr/>
          <p:nvPr userDrawn="1"/>
        </p:nvSpPr>
        <p:spPr>
          <a:xfrm>
            <a:off x="7515065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E967E6-7A27-E640-BA96-714740D41B3F}"/>
              </a:ext>
            </a:extLst>
          </p:cNvPr>
          <p:cNvSpPr/>
          <p:nvPr userDrawn="1"/>
        </p:nvSpPr>
        <p:spPr>
          <a:xfrm>
            <a:off x="7515065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0B12DB-6171-F042-AFD4-2E6CCBB72E24}"/>
              </a:ext>
            </a:extLst>
          </p:cNvPr>
          <p:cNvSpPr/>
          <p:nvPr userDrawn="1"/>
        </p:nvSpPr>
        <p:spPr>
          <a:xfrm>
            <a:off x="11444272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8E6061C-B4B0-6E47-974A-A82FECAC202F}"/>
              </a:ext>
            </a:extLst>
          </p:cNvPr>
          <p:cNvSpPr/>
          <p:nvPr userDrawn="1"/>
        </p:nvSpPr>
        <p:spPr>
          <a:xfrm>
            <a:off x="11444272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D4C71ED-C4C3-384A-BF1E-96D3F9CBDD17}"/>
              </a:ext>
            </a:extLst>
          </p:cNvPr>
          <p:cNvSpPr/>
          <p:nvPr userDrawn="1"/>
        </p:nvSpPr>
        <p:spPr>
          <a:xfrm>
            <a:off x="11444272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1" name="Text Placeholder 23">
            <a:extLst>
              <a:ext uri="{FF2B5EF4-FFF2-40B4-BE49-F238E27FC236}">
                <a16:creationId xmlns:a16="http://schemas.microsoft.com/office/drawing/2014/main" id="{DF2DC662-B602-5C40-A936-E13A8550E33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450479" y="4259492"/>
            <a:ext cx="3833057" cy="6488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642DEB2-BCA3-114A-ACD0-F17D043DC36C}"/>
              </a:ext>
            </a:extLst>
          </p:cNvPr>
          <p:cNvSpPr/>
          <p:nvPr userDrawn="1"/>
        </p:nvSpPr>
        <p:spPr>
          <a:xfrm>
            <a:off x="11444272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3A29C0-A815-2D4D-AF64-B45D0A1F3711}"/>
              </a:ext>
            </a:extLst>
          </p:cNvPr>
          <p:cNvSpPr/>
          <p:nvPr userDrawn="1"/>
        </p:nvSpPr>
        <p:spPr>
          <a:xfrm>
            <a:off x="11444272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5C57A42-5A0D-E04F-AB88-37B3E0A0B569}"/>
              </a:ext>
            </a:extLst>
          </p:cNvPr>
          <p:cNvSpPr/>
          <p:nvPr userDrawn="1"/>
        </p:nvSpPr>
        <p:spPr>
          <a:xfrm>
            <a:off x="11444272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A6D7832-44B3-5341-A108-305665DAA0BC}"/>
              </a:ext>
            </a:extLst>
          </p:cNvPr>
          <p:cNvSpPr/>
          <p:nvPr userDrawn="1"/>
        </p:nvSpPr>
        <p:spPr>
          <a:xfrm>
            <a:off x="11444272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18ED50A-4AF2-F94D-A215-42418E7C0FF6}"/>
              </a:ext>
            </a:extLst>
          </p:cNvPr>
          <p:cNvSpPr/>
          <p:nvPr userDrawn="1"/>
        </p:nvSpPr>
        <p:spPr>
          <a:xfrm>
            <a:off x="11444272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2BFFB88-C06F-3A47-9AC0-FA8739574420}"/>
              </a:ext>
            </a:extLst>
          </p:cNvPr>
          <p:cNvSpPr/>
          <p:nvPr userDrawn="1"/>
        </p:nvSpPr>
        <p:spPr>
          <a:xfrm>
            <a:off x="11444272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C589ECC-160D-5D49-88E8-E90E11BE2478}"/>
              </a:ext>
            </a:extLst>
          </p:cNvPr>
          <p:cNvSpPr/>
          <p:nvPr userDrawn="1"/>
        </p:nvSpPr>
        <p:spPr>
          <a:xfrm>
            <a:off x="11444272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578973-67F7-ED44-A0FF-A8C51182D9E9}"/>
              </a:ext>
            </a:extLst>
          </p:cNvPr>
          <p:cNvSpPr/>
          <p:nvPr userDrawn="1"/>
        </p:nvSpPr>
        <p:spPr>
          <a:xfrm>
            <a:off x="11444272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895AFAF-A1DC-5047-954C-D19F43FF388A}"/>
              </a:ext>
            </a:extLst>
          </p:cNvPr>
          <p:cNvSpPr/>
          <p:nvPr userDrawn="1"/>
        </p:nvSpPr>
        <p:spPr>
          <a:xfrm>
            <a:off x="15373479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FA876F-CCD3-6347-8F1C-DB3FA8CA8ED5}"/>
              </a:ext>
            </a:extLst>
          </p:cNvPr>
          <p:cNvSpPr/>
          <p:nvPr userDrawn="1"/>
        </p:nvSpPr>
        <p:spPr>
          <a:xfrm>
            <a:off x="15373479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B60DEE0-CEA1-134D-AEAE-66614570FFBB}"/>
              </a:ext>
            </a:extLst>
          </p:cNvPr>
          <p:cNvSpPr/>
          <p:nvPr userDrawn="1"/>
        </p:nvSpPr>
        <p:spPr>
          <a:xfrm>
            <a:off x="15373479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3" name="Text Placeholder 23">
            <a:extLst>
              <a:ext uri="{FF2B5EF4-FFF2-40B4-BE49-F238E27FC236}">
                <a16:creationId xmlns:a16="http://schemas.microsoft.com/office/drawing/2014/main" id="{0772886A-CAA9-DC47-BCF2-CDA305FE646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379686" y="4259492"/>
            <a:ext cx="3833057" cy="6488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967EF27-EAC6-E34C-9649-3A68A82EE0D7}"/>
              </a:ext>
            </a:extLst>
          </p:cNvPr>
          <p:cNvSpPr/>
          <p:nvPr userDrawn="1"/>
        </p:nvSpPr>
        <p:spPr>
          <a:xfrm>
            <a:off x="15373479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18EF2C-DA52-474B-8F1B-DD74C6B9208A}"/>
              </a:ext>
            </a:extLst>
          </p:cNvPr>
          <p:cNvSpPr/>
          <p:nvPr userDrawn="1"/>
        </p:nvSpPr>
        <p:spPr>
          <a:xfrm>
            <a:off x="15373479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8CE5DA2-9A9E-BA4D-A646-9617B96D1BD1}"/>
              </a:ext>
            </a:extLst>
          </p:cNvPr>
          <p:cNvSpPr/>
          <p:nvPr userDrawn="1"/>
        </p:nvSpPr>
        <p:spPr>
          <a:xfrm>
            <a:off x="15373479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FCD527A-D4AE-744F-A6D6-6E57AD6D29CF}"/>
              </a:ext>
            </a:extLst>
          </p:cNvPr>
          <p:cNvSpPr/>
          <p:nvPr userDrawn="1"/>
        </p:nvSpPr>
        <p:spPr>
          <a:xfrm>
            <a:off x="15373479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408298A-A5D7-D34D-B80D-6741935A3F5D}"/>
              </a:ext>
            </a:extLst>
          </p:cNvPr>
          <p:cNvSpPr/>
          <p:nvPr userDrawn="1"/>
        </p:nvSpPr>
        <p:spPr>
          <a:xfrm>
            <a:off x="15373479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1004C6-5D5B-1E49-A218-A1A37414B224}"/>
              </a:ext>
            </a:extLst>
          </p:cNvPr>
          <p:cNvSpPr/>
          <p:nvPr userDrawn="1"/>
        </p:nvSpPr>
        <p:spPr>
          <a:xfrm>
            <a:off x="15373479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3545081-E3AF-BF48-9105-1AE82875DEE2}"/>
              </a:ext>
            </a:extLst>
          </p:cNvPr>
          <p:cNvSpPr/>
          <p:nvPr userDrawn="1"/>
        </p:nvSpPr>
        <p:spPr>
          <a:xfrm>
            <a:off x="15373479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A0D1FA3-61B8-2649-B8DA-D446FB2D5516}"/>
              </a:ext>
            </a:extLst>
          </p:cNvPr>
          <p:cNvSpPr/>
          <p:nvPr userDrawn="1"/>
        </p:nvSpPr>
        <p:spPr>
          <a:xfrm>
            <a:off x="15373479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51" name="Text Placeholder 23">
            <a:extLst>
              <a:ext uri="{FF2B5EF4-FFF2-40B4-BE49-F238E27FC236}">
                <a16:creationId xmlns:a16="http://schemas.microsoft.com/office/drawing/2014/main" id="{0B36C46B-6E24-1A4F-81A2-986356FD9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749" y="2078448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2" name="Text Placeholder 23">
            <a:extLst>
              <a:ext uri="{FF2B5EF4-FFF2-40B4-BE49-F238E27FC236}">
                <a16:creationId xmlns:a16="http://schemas.microsoft.com/office/drawing/2014/main" id="{2CA838DD-1807-1744-891A-F5A956906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749" y="279548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3" name="Text Placeholder 23">
            <a:extLst>
              <a:ext uri="{FF2B5EF4-FFF2-40B4-BE49-F238E27FC236}">
                <a16:creationId xmlns:a16="http://schemas.microsoft.com/office/drawing/2014/main" id="{062D05DB-D2A1-0444-8CEB-BD65F0431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749" y="352914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4" name="Text Placeholder 23">
            <a:extLst>
              <a:ext uri="{FF2B5EF4-FFF2-40B4-BE49-F238E27FC236}">
                <a16:creationId xmlns:a16="http://schemas.microsoft.com/office/drawing/2014/main" id="{70F23874-2387-3B47-8553-38FCA9035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749" y="42594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5" name="Text Placeholder 23">
            <a:extLst>
              <a:ext uri="{FF2B5EF4-FFF2-40B4-BE49-F238E27FC236}">
                <a16:creationId xmlns:a16="http://schemas.microsoft.com/office/drawing/2014/main" id="{001443DA-F455-844B-BF3D-F288731BB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749" y="49890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6" name="Text Placeholder 23">
            <a:extLst>
              <a:ext uri="{FF2B5EF4-FFF2-40B4-BE49-F238E27FC236}">
                <a16:creationId xmlns:a16="http://schemas.microsoft.com/office/drawing/2014/main" id="{01F098DC-AFBA-3648-8E64-D1F676983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749" y="5716753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7" name="Text Placeholder 23">
            <a:extLst>
              <a:ext uri="{FF2B5EF4-FFF2-40B4-BE49-F238E27FC236}">
                <a16:creationId xmlns:a16="http://schemas.microsoft.com/office/drawing/2014/main" id="{A89B8E23-5047-4A49-B856-62866BA7ED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749" y="644441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8" name="Text Placeholder 23">
            <a:extLst>
              <a:ext uri="{FF2B5EF4-FFF2-40B4-BE49-F238E27FC236}">
                <a16:creationId xmlns:a16="http://schemas.microsoft.com/office/drawing/2014/main" id="{688ED731-5EBD-FE40-861C-05A5EBB21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749" y="7172075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9" name="Text Placeholder 23">
            <a:extLst>
              <a:ext uri="{FF2B5EF4-FFF2-40B4-BE49-F238E27FC236}">
                <a16:creationId xmlns:a16="http://schemas.microsoft.com/office/drawing/2014/main" id="{D52F68B0-A7B9-1D46-B496-04AE5081E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749" y="789973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0" name="Text Placeholder 23">
            <a:extLst>
              <a:ext uri="{FF2B5EF4-FFF2-40B4-BE49-F238E27FC236}">
                <a16:creationId xmlns:a16="http://schemas.microsoft.com/office/drawing/2014/main" id="{29F35355-D575-CA4A-B71C-FBF13917A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749" y="8627397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1" name="Text Placeholder 23">
            <a:extLst>
              <a:ext uri="{FF2B5EF4-FFF2-40B4-BE49-F238E27FC236}">
                <a16:creationId xmlns:a16="http://schemas.microsoft.com/office/drawing/2014/main" id="{A1B15E4F-51BF-7D49-9C96-17673F666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8749" y="935505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B769D63A-6936-D44A-8ABA-5BDA7E9702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8081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4732FAC8-9064-4342-B86D-9CE1DDC45C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7288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FFEBB396-97B9-214E-9514-02067FD3BC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56495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Text Placeholder 23">
            <a:extLst>
              <a:ext uri="{FF2B5EF4-FFF2-40B4-BE49-F238E27FC236}">
                <a16:creationId xmlns:a16="http://schemas.microsoft.com/office/drawing/2014/main" id="{0A15B70D-35F5-1B43-9960-9E3D2453F1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385702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Text Placeholder 23">
            <a:extLst>
              <a:ext uri="{FF2B5EF4-FFF2-40B4-BE49-F238E27FC236}">
                <a16:creationId xmlns:a16="http://schemas.microsoft.com/office/drawing/2014/main" id="{B502090E-7B44-5E48-8F21-C40D11D15D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2065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D08940B2-A4FC-FB44-BB2E-64F8B44B35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2065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23">
            <a:extLst>
              <a:ext uri="{FF2B5EF4-FFF2-40B4-BE49-F238E27FC236}">
                <a16:creationId xmlns:a16="http://schemas.microsoft.com/office/drawing/2014/main" id="{2CC9B643-DF9D-7E47-87FC-213A0E895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2065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1" name="Text Placeholder 23">
            <a:extLst>
              <a:ext uri="{FF2B5EF4-FFF2-40B4-BE49-F238E27FC236}">
                <a16:creationId xmlns:a16="http://schemas.microsoft.com/office/drawing/2014/main" id="{2750FC7D-072F-1142-A94D-FD2024FAAF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92065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3" name="Text Placeholder 23">
            <a:extLst>
              <a:ext uri="{FF2B5EF4-FFF2-40B4-BE49-F238E27FC236}">
                <a16:creationId xmlns:a16="http://schemas.microsoft.com/office/drawing/2014/main" id="{18350A7C-8355-DF4A-AF43-591219F05A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2065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5" name="Text Placeholder 23">
            <a:extLst>
              <a:ext uri="{FF2B5EF4-FFF2-40B4-BE49-F238E27FC236}">
                <a16:creationId xmlns:a16="http://schemas.microsoft.com/office/drawing/2014/main" id="{AE4B05F3-8497-3D43-96E8-D07A2B7393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2065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7" name="Text Placeholder 23">
            <a:extLst>
              <a:ext uri="{FF2B5EF4-FFF2-40B4-BE49-F238E27FC236}">
                <a16:creationId xmlns:a16="http://schemas.microsoft.com/office/drawing/2014/main" id="{7100E29B-D230-4647-961C-4E1440830A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2065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23">
            <a:extLst>
              <a:ext uri="{FF2B5EF4-FFF2-40B4-BE49-F238E27FC236}">
                <a16:creationId xmlns:a16="http://schemas.microsoft.com/office/drawing/2014/main" id="{54C0E435-B93B-114C-9541-5A92F1BAD6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2065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1" name="Text Placeholder 23">
            <a:extLst>
              <a:ext uri="{FF2B5EF4-FFF2-40B4-BE49-F238E27FC236}">
                <a16:creationId xmlns:a16="http://schemas.microsoft.com/office/drawing/2014/main" id="{B8EE626A-2ED5-A243-89D7-77635DA76A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92065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3" name="Text Placeholder 23">
            <a:extLst>
              <a:ext uri="{FF2B5EF4-FFF2-40B4-BE49-F238E27FC236}">
                <a16:creationId xmlns:a16="http://schemas.microsoft.com/office/drawing/2014/main" id="{9A64948D-ACDA-F149-8BFB-AD7B980772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2065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5" name="Text Placeholder 23">
            <a:extLst>
              <a:ext uri="{FF2B5EF4-FFF2-40B4-BE49-F238E27FC236}">
                <a16:creationId xmlns:a16="http://schemas.microsoft.com/office/drawing/2014/main" id="{0D36EEE9-F20C-4344-9A0B-80EC991E5C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2065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3FBA9D55-2046-CB47-A761-EA4ADACF3C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1272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Text Placeholder 23">
            <a:extLst>
              <a:ext uri="{FF2B5EF4-FFF2-40B4-BE49-F238E27FC236}">
                <a16:creationId xmlns:a16="http://schemas.microsoft.com/office/drawing/2014/main" id="{A083FBB9-6C33-AA48-88E1-112948B0CB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1272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1" name="Text Placeholder 23">
            <a:extLst>
              <a:ext uri="{FF2B5EF4-FFF2-40B4-BE49-F238E27FC236}">
                <a16:creationId xmlns:a16="http://schemas.microsoft.com/office/drawing/2014/main" id="{CE705401-5C8F-E245-BAF7-68D196B012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1272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2" name="Text Placeholder 23">
            <a:extLst>
              <a:ext uri="{FF2B5EF4-FFF2-40B4-BE49-F238E27FC236}">
                <a16:creationId xmlns:a16="http://schemas.microsoft.com/office/drawing/2014/main" id="{5B1503BC-F439-8441-A733-D52864368B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1272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3" name="Text Placeholder 23">
            <a:extLst>
              <a:ext uri="{FF2B5EF4-FFF2-40B4-BE49-F238E27FC236}">
                <a16:creationId xmlns:a16="http://schemas.microsoft.com/office/drawing/2014/main" id="{AEA951E0-E75B-6141-BC64-4073474003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21272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4" name="Text Placeholder 23">
            <a:extLst>
              <a:ext uri="{FF2B5EF4-FFF2-40B4-BE49-F238E27FC236}">
                <a16:creationId xmlns:a16="http://schemas.microsoft.com/office/drawing/2014/main" id="{03DE2258-DD31-D741-AA96-3257C12D7E6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1272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9" name="Text Placeholder 23">
            <a:extLst>
              <a:ext uri="{FF2B5EF4-FFF2-40B4-BE49-F238E27FC236}">
                <a16:creationId xmlns:a16="http://schemas.microsoft.com/office/drawing/2014/main" id="{4A471493-17D1-6947-8944-5CA8C2DF07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21272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0" name="Text Placeholder 23">
            <a:extLst>
              <a:ext uri="{FF2B5EF4-FFF2-40B4-BE49-F238E27FC236}">
                <a16:creationId xmlns:a16="http://schemas.microsoft.com/office/drawing/2014/main" id="{9910EC90-A7C0-1A4E-B007-ABD7DFCE39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21272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2" name="Text Placeholder 23">
            <a:extLst>
              <a:ext uri="{FF2B5EF4-FFF2-40B4-BE49-F238E27FC236}">
                <a16:creationId xmlns:a16="http://schemas.microsoft.com/office/drawing/2014/main" id="{76D92962-DEFD-5742-B4BF-457274C4712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1272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3" name="Text Placeholder 23">
            <a:extLst>
              <a:ext uri="{FF2B5EF4-FFF2-40B4-BE49-F238E27FC236}">
                <a16:creationId xmlns:a16="http://schemas.microsoft.com/office/drawing/2014/main" id="{2892AD46-8C23-D648-8BA5-60A771F749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21272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4" name="Text Placeholder 23">
            <a:extLst>
              <a:ext uri="{FF2B5EF4-FFF2-40B4-BE49-F238E27FC236}">
                <a16:creationId xmlns:a16="http://schemas.microsoft.com/office/drawing/2014/main" id="{ABB9BD13-9880-CB48-84E1-20F35AF6298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21272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5" name="Text Placeholder 23">
            <a:extLst>
              <a:ext uri="{FF2B5EF4-FFF2-40B4-BE49-F238E27FC236}">
                <a16:creationId xmlns:a16="http://schemas.microsoft.com/office/drawing/2014/main" id="{BDBBC1F7-1527-4848-B5C1-8A60B1B435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450479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6" name="Text Placeholder 23">
            <a:extLst>
              <a:ext uri="{FF2B5EF4-FFF2-40B4-BE49-F238E27FC236}">
                <a16:creationId xmlns:a16="http://schemas.microsoft.com/office/drawing/2014/main" id="{C691080E-43D9-964E-BA33-D2F81E51D9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450479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7" name="Text Placeholder 23">
            <a:extLst>
              <a:ext uri="{FF2B5EF4-FFF2-40B4-BE49-F238E27FC236}">
                <a16:creationId xmlns:a16="http://schemas.microsoft.com/office/drawing/2014/main" id="{81FF5312-5DBF-484A-AEED-4309870E53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450479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8" name="Text Placeholder 23">
            <a:extLst>
              <a:ext uri="{FF2B5EF4-FFF2-40B4-BE49-F238E27FC236}">
                <a16:creationId xmlns:a16="http://schemas.microsoft.com/office/drawing/2014/main" id="{527CBBD8-6FC6-F740-842D-D3781A0697D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450479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9" name="Text Placeholder 23">
            <a:extLst>
              <a:ext uri="{FF2B5EF4-FFF2-40B4-BE49-F238E27FC236}">
                <a16:creationId xmlns:a16="http://schemas.microsoft.com/office/drawing/2014/main" id="{AAACED9F-D682-4B4A-8FB6-EEB433A653E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450479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0" name="Text Placeholder 23">
            <a:extLst>
              <a:ext uri="{FF2B5EF4-FFF2-40B4-BE49-F238E27FC236}">
                <a16:creationId xmlns:a16="http://schemas.microsoft.com/office/drawing/2014/main" id="{138DEFB0-651D-AA4C-B0D7-E45C530DB1C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50479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1" name="Text Placeholder 23">
            <a:extLst>
              <a:ext uri="{FF2B5EF4-FFF2-40B4-BE49-F238E27FC236}">
                <a16:creationId xmlns:a16="http://schemas.microsoft.com/office/drawing/2014/main" id="{8EDC4DE4-60DD-164C-8C9A-D44A7FA2DD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50479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2" name="Text Placeholder 23">
            <a:extLst>
              <a:ext uri="{FF2B5EF4-FFF2-40B4-BE49-F238E27FC236}">
                <a16:creationId xmlns:a16="http://schemas.microsoft.com/office/drawing/2014/main" id="{AA9E0645-A158-0041-9A00-38311B2CD40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450479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3" name="Text Placeholder 23">
            <a:extLst>
              <a:ext uri="{FF2B5EF4-FFF2-40B4-BE49-F238E27FC236}">
                <a16:creationId xmlns:a16="http://schemas.microsoft.com/office/drawing/2014/main" id="{FA184C7C-76C8-A547-A8BB-FB2E3F1C9F1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450479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4" name="Text Placeholder 23">
            <a:extLst>
              <a:ext uri="{FF2B5EF4-FFF2-40B4-BE49-F238E27FC236}">
                <a16:creationId xmlns:a16="http://schemas.microsoft.com/office/drawing/2014/main" id="{651EFA45-DB1B-C744-9BC3-9AE9C4AA06C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50479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5" name="Text Placeholder 23">
            <a:extLst>
              <a:ext uri="{FF2B5EF4-FFF2-40B4-BE49-F238E27FC236}">
                <a16:creationId xmlns:a16="http://schemas.microsoft.com/office/drawing/2014/main" id="{C611953E-2AB8-EB48-A829-C6E27F09541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379686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6" name="Text Placeholder 23">
            <a:extLst>
              <a:ext uri="{FF2B5EF4-FFF2-40B4-BE49-F238E27FC236}">
                <a16:creationId xmlns:a16="http://schemas.microsoft.com/office/drawing/2014/main" id="{530B4722-D9CC-0A42-9392-AC0902B4DB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379686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7" name="Text Placeholder 23">
            <a:extLst>
              <a:ext uri="{FF2B5EF4-FFF2-40B4-BE49-F238E27FC236}">
                <a16:creationId xmlns:a16="http://schemas.microsoft.com/office/drawing/2014/main" id="{9B569306-F335-9249-9B68-7B1143A0F7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379686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8" name="Text Placeholder 23">
            <a:extLst>
              <a:ext uri="{FF2B5EF4-FFF2-40B4-BE49-F238E27FC236}">
                <a16:creationId xmlns:a16="http://schemas.microsoft.com/office/drawing/2014/main" id="{2B87B192-F9CC-7F4A-B705-CED36C6A1C6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379686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9" name="Text Placeholder 23">
            <a:extLst>
              <a:ext uri="{FF2B5EF4-FFF2-40B4-BE49-F238E27FC236}">
                <a16:creationId xmlns:a16="http://schemas.microsoft.com/office/drawing/2014/main" id="{DCDE8B2F-D444-1C4B-9D00-31211443E41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379686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0" name="Text Placeholder 23">
            <a:extLst>
              <a:ext uri="{FF2B5EF4-FFF2-40B4-BE49-F238E27FC236}">
                <a16:creationId xmlns:a16="http://schemas.microsoft.com/office/drawing/2014/main" id="{C0963877-CBE5-E746-956A-C2B899FC885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379686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1" name="Text Placeholder 23">
            <a:extLst>
              <a:ext uri="{FF2B5EF4-FFF2-40B4-BE49-F238E27FC236}">
                <a16:creationId xmlns:a16="http://schemas.microsoft.com/office/drawing/2014/main" id="{25ABBA16-80B4-CE40-BA9E-8810A19300C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379686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2" name="Text Placeholder 23">
            <a:extLst>
              <a:ext uri="{FF2B5EF4-FFF2-40B4-BE49-F238E27FC236}">
                <a16:creationId xmlns:a16="http://schemas.microsoft.com/office/drawing/2014/main" id="{349561CA-BB1C-AC45-A0B0-A74B364CFA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379686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3" name="Text Placeholder 23">
            <a:extLst>
              <a:ext uri="{FF2B5EF4-FFF2-40B4-BE49-F238E27FC236}">
                <a16:creationId xmlns:a16="http://schemas.microsoft.com/office/drawing/2014/main" id="{BC0AE23E-BC3D-C849-9941-3AB9F432DB3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379686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4" name="Text Placeholder 23">
            <a:extLst>
              <a:ext uri="{FF2B5EF4-FFF2-40B4-BE49-F238E27FC236}">
                <a16:creationId xmlns:a16="http://schemas.microsoft.com/office/drawing/2014/main" id="{AF905284-2412-CF44-A75E-8EF4826D3D9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379686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11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809370E4-866A-DC47-8616-59A79120B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0" r="89979"/>
          <a:stretch/>
        </p:blipFill>
        <p:spPr>
          <a:xfrm>
            <a:off x="0" y="9844088"/>
            <a:ext cx="2014538" cy="1464468"/>
          </a:xfrm>
          <a:prstGeom prst="rect">
            <a:avLst/>
          </a:prstGeom>
          <a:ln>
            <a:noFill/>
          </a:ln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>
            <a:off x="6148405" y="4246899"/>
            <a:ext cx="186497" cy="0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44305" y="6973355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557401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6583279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759254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  <a:endCxn id="83" idx="3"/>
          </p:cNvCxnSpPr>
          <p:nvPr userDrawn="1"/>
        </p:nvCxnSpPr>
        <p:spPr>
          <a:xfrm flipH="1" flipV="1">
            <a:off x="12647906" y="6993864"/>
            <a:ext cx="181436" cy="2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C5E436-CACA-C54B-A80E-BF22B6DC8E16}"/>
              </a:ext>
            </a:extLst>
          </p:cNvPr>
          <p:cNvGrpSpPr/>
          <p:nvPr userDrawn="1"/>
        </p:nvGrpSpPr>
        <p:grpSpPr>
          <a:xfrm>
            <a:off x="12647912" y="5889618"/>
            <a:ext cx="182263" cy="2113510"/>
            <a:chOff x="12647912" y="5889618"/>
            <a:chExt cx="186149" cy="211351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7912" y="5889618"/>
              <a:ext cx="184860" cy="1104246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  <a:endCxn id="86" idx="1"/>
            </p:cNvCxnSpPr>
            <p:nvPr userDrawn="1"/>
          </p:nvCxnSpPr>
          <p:spPr>
            <a:xfrm>
              <a:off x="12647912" y="7003131"/>
              <a:ext cx="186149" cy="999997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5654675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668708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5704AC-4DD2-574E-A9D8-6E2E0275CCF8}"/>
              </a:ext>
            </a:extLst>
          </p:cNvPr>
          <p:cNvSpPr/>
          <p:nvPr userDrawn="1"/>
        </p:nvSpPr>
        <p:spPr>
          <a:xfrm>
            <a:off x="12834061" y="471432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4" y="3470328"/>
            <a:ext cx="181671" cy="158102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6639C395-069C-6D4F-970E-24607FEE6650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12843377" y="476517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088EEC-E0C0-784C-B468-458E0122D3F0}"/>
              </a:ext>
            </a:extLst>
          </p:cNvPr>
          <p:cNvCxnSpPr>
            <a:cxnSpLocks/>
          </p:cNvCxnSpPr>
          <p:nvPr userDrawn="1"/>
        </p:nvCxnSpPr>
        <p:spPr>
          <a:xfrm>
            <a:off x="12647906" y="4246898"/>
            <a:ext cx="186155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6973EAB-9696-CB42-995D-39F84A9A357B}"/>
              </a:ext>
            </a:extLst>
          </p:cNvPr>
          <p:cNvSpPr/>
          <p:nvPr userDrawn="1"/>
        </p:nvSpPr>
        <p:spPr>
          <a:xfrm>
            <a:off x="12834061" y="860242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1DC46C-3C45-964D-BD47-C11C3D15D6AA}"/>
              </a:ext>
            </a:extLst>
          </p:cNvPr>
          <p:cNvSpPr/>
          <p:nvPr userDrawn="1"/>
        </p:nvSpPr>
        <p:spPr>
          <a:xfrm>
            <a:off x="12834061" y="939041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E1FE006-6B28-1C47-AD26-630DB06B1F46}"/>
              </a:ext>
            </a:extLst>
          </p:cNvPr>
          <p:cNvSpPr/>
          <p:nvPr userDrawn="1"/>
        </p:nvSpPr>
        <p:spPr>
          <a:xfrm>
            <a:off x="12834061" y="1017840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EE58F982-5E2B-EC4E-93D2-1A2364207ABC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12843377" y="864083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A7AE5AE4-7730-FF46-81E5-4E28322E63F4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12843377" y="942835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54431E1B-C640-C547-91E1-4A61C10A5A24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12843377" y="1022925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68D1B3-4295-684F-B146-8A8930B70815}"/>
              </a:ext>
            </a:extLst>
          </p:cNvPr>
          <p:cNvGrpSpPr/>
          <p:nvPr userDrawn="1"/>
        </p:nvGrpSpPr>
        <p:grpSpPr>
          <a:xfrm>
            <a:off x="12658443" y="8934408"/>
            <a:ext cx="171732" cy="1581025"/>
            <a:chOff x="12658443" y="8934408"/>
            <a:chExt cx="169239" cy="158102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2480DB-F377-224F-98EE-B82FF0649F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58443" y="8934408"/>
              <a:ext cx="169239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34688E-4A58-D941-8E96-539D66AF9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58443" y="9722485"/>
              <a:ext cx="169239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601552-3CF4-3F4B-A6CC-B82DDCCA50A7}"/>
              </a:ext>
            </a:extLst>
          </p:cNvPr>
          <p:cNvCxnSpPr>
            <a:cxnSpLocks/>
          </p:cNvCxnSpPr>
          <p:nvPr userDrawn="1"/>
        </p:nvCxnSpPr>
        <p:spPr>
          <a:xfrm>
            <a:off x="12650324" y="9716389"/>
            <a:ext cx="182231" cy="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5574015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63051" y="8601809"/>
            <a:ext cx="2490387" cy="222671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AD90C0D-6393-564C-9E0F-BA3401655F5A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163051" y="9394631"/>
            <a:ext cx="248485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656813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AD6CA6E-9F02-7C42-8E84-DAA34BC4F14D}"/>
              </a:ext>
            </a:extLst>
          </p:cNvPr>
          <p:cNvCxnSpPr>
            <a:cxnSpLocks/>
          </p:cNvCxnSpPr>
          <p:nvPr userDrawn="1"/>
        </p:nvCxnSpPr>
        <p:spPr>
          <a:xfrm>
            <a:off x="6148404" y="9718688"/>
            <a:ext cx="182231" cy="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51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keyboard, computer, table, sitting&#10;&#10;Description automatically generated">
            <a:extLst>
              <a:ext uri="{FF2B5EF4-FFF2-40B4-BE49-F238E27FC236}">
                <a16:creationId xmlns:a16="http://schemas.microsoft.com/office/drawing/2014/main" id="{6A7643C6-EDC4-9241-AC10-1C0B61BC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37051" y="4561681"/>
            <a:ext cx="11430000" cy="2185987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  <a:ln>
            <a:noFill/>
          </a:ln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>
            <a:off x="6148405" y="4246899"/>
            <a:ext cx="18649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44305" y="6973355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557401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6583279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759254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  <a:endCxn id="83" idx="3"/>
          </p:cNvCxnSpPr>
          <p:nvPr userDrawn="1"/>
        </p:nvCxnSpPr>
        <p:spPr>
          <a:xfrm flipH="1" flipV="1">
            <a:off x="12647906" y="6993864"/>
            <a:ext cx="181436" cy="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C5E436-CACA-C54B-A80E-BF22B6DC8E16}"/>
              </a:ext>
            </a:extLst>
          </p:cNvPr>
          <p:cNvGrpSpPr/>
          <p:nvPr userDrawn="1"/>
        </p:nvGrpSpPr>
        <p:grpSpPr>
          <a:xfrm>
            <a:off x="12647912" y="5889618"/>
            <a:ext cx="182263" cy="2113510"/>
            <a:chOff x="12647912" y="5889618"/>
            <a:chExt cx="186149" cy="2113510"/>
          </a:xfrm>
          <a:noFill/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7912" y="5889618"/>
              <a:ext cx="184860" cy="110424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  <a:endCxn id="86" idx="1"/>
            </p:cNvCxnSpPr>
            <p:nvPr userDrawn="1"/>
          </p:nvCxnSpPr>
          <p:spPr>
            <a:xfrm>
              <a:off x="12647912" y="7003131"/>
              <a:ext cx="186149" cy="99999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5654675"/>
            <a:ext cx="3601454" cy="737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6687082"/>
            <a:ext cx="3601454" cy="69403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7696717"/>
            <a:ext cx="3601454" cy="69403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5704AC-4DD2-574E-A9D8-6E2E0275CCF8}"/>
              </a:ext>
            </a:extLst>
          </p:cNvPr>
          <p:cNvSpPr/>
          <p:nvPr userDrawn="1"/>
        </p:nvSpPr>
        <p:spPr>
          <a:xfrm>
            <a:off x="12834061" y="471432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4" y="3470328"/>
            <a:ext cx="181671" cy="1581025"/>
            <a:chOff x="12648504" y="3470328"/>
            <a:chExt cx="186155" cy="1581025"/>
          </a:xfrm>
          <a:noFill/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6639C395-069C-6D4F-970E-24607FEE6650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12843377" y="4765177"/>
            <a:ext cx="3601454" cy="606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088EEC-E0C0-784C-B468-458E0122D3F0}"/>
              </a:ext>
            </a:extLst>
          </p:cNvPr>
          <p:cNvCxnSpPr>
            <a:cxnSpLocks/>
          </p:cNvCxnSpPr>
          <p:nvPr userDrawn="1"/>
        </p:nvCxnSpPr>
        <p:spPr>
          <a:xfrm>
            <a:off x="12647906" y="4246898"/>
            <a:ext cx="18615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6973EAB-9696-CB42-995D-39F84A9A357B}"/>
              </a:ext>
            </a:extLst>
          </p:cNvPr>
          <p:cNvSpPr/>
          <p:nvPr userDrawn="1"/>
        </p:nvSpPr>
        <p:spPr>
          <a:xfrm>
            <a:off x="12834061" y="860242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1DC46C-3C45-964D-BD47-C11C3D15D6AA}"/>
              </a:ext>
            </a:extLst>
          </p:cNvPr>
          <p:cNvSpPr/>
          <p:nvPr userDrawn="1"/>
        </p:nvSpPr>
        <p:spPr>
          <a:xfrm>
            <a:off x="12834061" y="939041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E1FE006-6B28-1C47-AD26-630DB06B1F46}"/>
              </a:ext>
            </a:extLst>
          </p:cNvPr>
          <p:cNvSpPr/>
          <p:nvPr userDrawn="1"/>
        </p:nvSpPr>
        <p:spPr>
          <a:xfrm>
            <a:off x="12834061" y="1017840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EE58F982-5E2B-EC4E-93D2-1A2364207ABC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12843377" y="8640831"/>
            <a:ext cx="3601454" cy="5825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A7AE5AE4-7730-FF46-81E5-4E28322E63F4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12843377" y="9428357"/>
            <a:ext cx="3601454" cy="592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54431E1B-C640-C547-91E1-4A61C10A5A24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12843377" y="10229257"/>
            <a:ext cx="3601454" cy="60665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68D1B3-4295-684F-B146-8A8930B70815}"/>
              </a:ext>
            </a:extLst>
          </p:cNvPr>
          <p:cNvGrpSpPr/>
          <p:nvPr userDrawn="1"/>
        </p:nvGrpSpPr>
        <p:grpSpPr>
          <a:xfrm>
            <a:off x="12658443" y="8934408"/>
            <a:ext cx="171732" cy="1581025"/>
            <a:chOff x="12658443" y="8934408"/>
            <a:chExt cx="169239" cy="1581025"/>
          </a:xfrm>
          <a:noFill/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2480DB-F377-224F-98EE-B82FF0649F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58443" y="8934408"/>
              <a:ext cx="169239" cy="77657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34688E-4A58-D941-8E96-539D66AF9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58443" y="9722485"/>
              <a:ext cx="169239" cy="792948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601552-3CF4-3F4B-A6CC-B82DDCCA50A7}"/>
              </a:ext>
            </a:extLst>
          </p:cNvPr>
          <p:cNvCxnSpPr>
            <a:cxnSpLocks/>
          </p:cNvCxnSpPr>
          <p:nvPr userDrawn="1"/>
        </p:nvCxnSpPr>
        <p:spPr>
          <a:xfrm>
            <a:off x="12650324" y="9716389"/>
            <a:ext cx="1822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5574015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63051" y="8601809"/>
            <a:ext cx="2490387" cy="222671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AD90C0D-6393-564C-9E0F-BA3401655F5A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163051" y="9394631"/>
            <a:ext cx="2484854" cy="11134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6568133"/>
            <a:ext cx="2476834" cy="14098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921552"/>
            <a:ext cx="2476834" cy="1126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AD6CA6E-9F02-7C42-8E84-DAA34BC4F14D}"/>
              </a:ext>
            </a:extLst>
          </p:cNvPr>
          <p:cNvCxnSpPr>
            <a:cxnSpLocks/>
          </p:cNvCxnSpPr>
          <p:nvPr userDrawn="1"/>
        </p:nvCxnSpPr>
        <p:spPr>
          <a:xfrm>
            <a:off x="6148404" y="9718688"/>
            <a:ext cx="1822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C16CCE16-388C-D04C-B3A4-FC0E87267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53" r="90335"/>
          <a:stretch/>
        </p:blipFill>
        <p:spPr>
          <a:xfrm>
            <a:off x="0" y="9799180"/>
            <a:ext cx="1943100" cy="15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6FC9DA0-3FC2-C147-AA5E-02C356746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53" r="90335"/>
          <a:stretch/>
        </p:blipFill>
        <p:spPr>
          <a:xfrm>
            <a:off x="0" y="9799180"/>
            <a:ext cx="1943100" cy="150937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624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624" y="471432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B3274-C48B-774F-ABE6-618737118197}"/>
              </a:ext>
            </a:extLst>
          </p:cNvPr>
          <p:cNvGrpSpPr/>
          <p:nvPr userDrawn="1"/>
        </p:nvGrpSpPr>
        <p:grpSpPr>
          <a:xfrm>
            <a:off x="6148404" y="3453950"/>
            <a:ext cx="186498" cy="1581025"/>
            <a:chOff x="6144126" y="3453950"/>
            <a:chExt cx="186498" cy="158102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36FB42-D224-C047-A65C-FAA7095629D9}"/>
                </a:ext>
              </a:extLst>
            </p:cNvPr>
            <p:cNvCxnSpPr>
              <a:stCxn id="15" idx="1"/>
            </p:cNvCxnSpPr>
            <p:nvPr userDrawn="1"/>
          </p:nvCxnSpPr>
          <p:spPr>
            <a:xfrm flipH="1">
              <a:off x="6144127" y="4246899"/>
              <a:ext cx="18649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59E071-B8D8-7B42-BCD3-BB708EE7FB02}"/>
                </a:ext>
              </a:extLst>
            </p:cNvPr>
            <p:cNvCxnSpPr>
              <a:stCxn id="13" idx="3"/>
            </p:cNvCxnSpPr>
            <p:nvPr userDrawn="1"/>
          </p:nvCxnSpPr>
          <p:spPr>
            <a:xfrm flipV="1">
              <a:off x="6144126" y="3453950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FE88A3-CE98-7844-85F0-40A47B519A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44126" y="4242027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634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4634" y="480370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30624" y="555350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30624" y="757203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8A03AF-BDB3-0E42-ADC3-C5F85E1F8F84}"/>
              </a:ext>
            </a:extLst>
          </p:cNvPr>
          <p:cNvGrpSpPr/>
          <p:nvPr userDrawn="1"/>
        </p:nvGrpSpPr>
        <p:grpSpPr>
          <a:xfrm>
            <a:off x="6144304" y="5869109"/>
            <a:ext cx="186156" cy="2258143"/>
            <a:chOff x="6136104" y="5869109"/>
            <a:chExt cx="186156" cy="225814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7827ED-3CB5-CF4F-8374-94149E217D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136105" y="6973355"/>
              <a:ext cx="186155" cy="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2FDA77B-9B26-1A46-A709-EB5EB83E15F6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 flipV="1">
              <a:off x="6136105" y="5869109"/>
              <a:ext cx="186155" cy="11042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7DDD98-FB7F-F143-969C-F215E5931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36104" y="6982622"/>
              <a:ext cx="186155" cy="11446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4634" y="567744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4634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6344171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7353438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8362701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731" y="7763086"/>
            <a:ext cx="192723" cy="93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4676A4-D73E-9D49-94C3-73BF2BA9A55C}"/>
              </a:ext>
            </a:extLst>
          </p:cNvPr>
          <p:cNvGrpSpPr/>
          <p:nvPr userDrawn="1"/>
        </p:nvGrpSpPr>
        <p:grpSpPr>
          <a:xfrm>
            <a:off x="12646026" y="6710850"/>
            <a:ext cx="190500" cy="2062435"/>
            <a:chOff x="12636331" y="6710850"/>
            <a:chExt cx="186155" cy="206243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36331" y="6710850"/>
              <a:ext cx="183683" cy="10531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36331" y="7764021"/>
              <a:ext cx="186155" cy="10092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6424832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7457239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8466874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5" y="3442323"/>
            <a:ext cx="184846" cy="82116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6344172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7338290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419066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52D5E6-BA6C-744D-9826-47457E840464}"/>
              </a:ext>
            </a:extLst>
          </p:cNvPr>
          <p:cNvSpPr/>
          <p:nvPr userDrawn="1"/>
        </p:nvSpPr>
        <p:spPr>
          <a:xfrm>
            <a:off x="6330624" y="8604726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5467A2-326F-1D42-A4E4-E8B6B86C6909}"/>
              </a:ext>
            </a:extLst>
          </p:cNvPr>
          <p:cNvSpPr/>
          <p:nvPr userDrawn="1"/>
        </p:nvSpPr>
        <p:spPr>
          <a:xfrm>
            <a:off x="6330624" y="10180699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34123BC1-5C49-3548-8BD4-2C3DEBB3807B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>
          <a:xfrm>
            <a:off x="6334634" y="8643130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3FC8C540-08F2-F349-8577-179051750341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6334634" y="10231556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261639-26DE-034B-A7BE-0E48552CE4B8}"/>
              </a:ext>
            </a:extLst>
          </p:cNvPr>
          <p:cNvGrpSpPr/>
          <p:nvPr userDrawn="1"/>
        </p:nvGrpSpPr>
        <p:grpSpPr>
          <a:xfrm>
            <a:off x="6148404" y="8936707"/>
            <a:ext cx="182231" cy="1581025"/>
            <a:chOff x="6153955" y="8936707"/>
            <a:chExt cx="182231" cy="15810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EE1AA9-C69F-5741-B324-9097D30ED612}"/>
                </a:ext>
              </a:extLst>
            </p:cNvPr>
            <p:cNvGrpSpPr/>
            <p:nvPr userDrawn="1"/>
          </p:nvGrpSpPr>
          <p:grpSpPr>
            <a:xfrm>
              <a:off x="6162074" y="8936707"/>
              <a:ext cx="171732" cy="1581025"/>
              <a:chOff x="12658443" y="8934408"/>
              <a:chExt cx="169239" cy="1581025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687DD6A-0708-C14A-9592-6804EC361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2658443" y="8934408"/>
                <a:ext cx="169239" cy="7765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7FE5FF0-0D74-AD4A-BE8A-865E9768A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58443" y="9722485"/>
                <a:ext cx="169239" cy="7929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AD6CA6E-9F02-7C42-8E84-DAA34BC4F1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3955" y="9718688"/>
              <a:ext cx="1822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2D82114-BC38-2B47-B579-A65776C3CC9A}"/>
              </a:ext>
            </a:extLst>
          </p:cNvPr>
          <p:cNvSpPr/>
          <p:nvPr userDrawn="1"/>
        </p:nvSpPr>
        <p:spPr>
          <a:xfrm>
            <a:off x="12826040" y="5124248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0502965-18B8-C44B-B186-29C36EB039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43658" y="5444205"/>
            <a:ext cx="179314" cy="1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67CE80BD-5BFC-AD4A-AE08-0CECB0BA1413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>
          <a:xfrm>
            <a:off x="12835356" y="5153535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1FBE42B5-C7ED-6D4A-911D-D8D39913FF26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10155030" y="4881619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F8C78-995B-2E45-9629-68AEA9462FDF}"/>
              </a:ext>
            </a:extLst>
          </p:cNvPr>
          <p:cNvSpPr/>
          <p:nvPr userDrawn="1"/>
        </p:nvSpPr>
        <p:spPr>
          <a:xfrm>
            <a:off x="10155030" y="4730254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6654B9-46DB-A748-BF31-78FDEC9C4910}"/>
              </a:ext>
            </a:extLst>
          </p:cNvPr>
          <p:cNvSpPr/>
          <p:nvPr userDrawn="1"/>
        </p:nvSpPr>
        <p:spPr>
          <a:xfrm>
            <a:off x="12842080" y="979918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BB56A53-838A-6143-91C5-E107ED4B91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56695" y="10115767"/>
            <a:ext cx="179314" cy="1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C6D52249-949E-6040-9426-408798F7E9F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2851396" y="9828467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76A146E7-2A37-B343-ABFE-2CB4C90A0DA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171070" y="9556551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735C52-7B24-844D-BE43-DA7A77AB4143}"/>
              </a:ext>
            </a:extLst>
          </p:cNvPr>
          <p:cNvSpPr/>
          <p:nvPr userDrawn="1"/>
        </p:nvSpPr>
        <p:spPr>
          <a:xfrm>
            <a:off x="10171070" y="9405186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42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Statement Slide-2-SALMON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152D461D-041C-044E-A186-B37BE51BF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93" r="88532"/>
          <a:stretch/>
        </p:blipFill>
        <p:spPr>
          <a:xfrm>
            <a:off x="0" y="9713276"/>
            <a:ext cx="2305589" cy="1595279"/>
          </a:xfrm>
          <a:prstGeom prst="rect">
            <a:avLst/>
          </a:prstGeom>
          <a:ln>
            <a:noFill/>
          </a:ln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624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624" y="471432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B3274-C48B-774F-ABE6-618737118197}"/>
              </a:ext>
            </a:extLst>
          </p:cNvPr>
          <p:cNvGrpSpPr/>
          <p:nvPr userDrawn="1"/>
        </p:nvGrpSpPr>
        <p:grpSpPr>
          <a:xfrm>
            <a:off x="6148404" y="3453950"/>
            <a:ext cx="186498" cy="1581025"/>
            <a:chOff x="6144126" y="3453950"/>
            <a:chExt cx="186498" cy="158102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36FB42-D224-C047-A65C-FAA7095629D9}"/>
                </a:ext>
              </a:extLst>
            </p:cNvPr>
            <p:cNvCxnSpPr>
              <a:stCxn id="15" idx="1"/>
            </p:cNvCxnSpPr>
            <p:nvPr userDrawn="1"/>
          </p:nvCxnSpPr>
          <p:spPr>
            <a:xfrm flipH="1">
              <a:off x="6144127" y="4246899"/>
              <a:ext cx="186497" cy="0"/>
            </a:xfrm>
            <a:prstGeom prst="line">
              <a:avLst/>
            </a:prstGeom>
            <a:ln w="9525"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59E071-B8D8-7B42-BCD3-BB708EE7FB02}"/>
                </a:ext>
              </a:extLst>
            </p:cNvPr>
            <p:cNvCxnSpPr>
              <a:stCxn id="13" idx="3"/>
            </p:cNvCxnSpPr>
            <p:nvPr userDrawn="1"/>
          </p:nvCxnSpPr>
          <p:spPr>
            <a:xfrm flipV="1">
              <a:off x="6144126" y="3453950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FE88A3-CE98-7844-85F0-40A47B519A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44126" y="4242027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634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4634" y="480370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30624" y="555350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30624" y="757203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8A03AF-BDB3-0E42-ADC3-C5F85E1F8F84}"/>
              </a:ext>
            </a:extLst>
          </p:cNvPr>
          <p:cNvGrpSpPr/>
          <p:nvPr userDrawn="1"/>
        </p:nvGrpSpPr>
        <p:grpSpPr>
          <a:xfrm>
            <a:off x="6144304" y="5869109"/>
            <a:ext cx="186156" cy="2258143"/>
            <a:chOff x="6136104" y="5869109"/>
            <a:chExt cx="186156" cy="225814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7827ED-3CB5-CF4F-8374-94149E217D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136105" y="6973355"/>
              <a:ext cx="186155" cy="1"/>
            </a:xfrm>
            <a:prstGeom prst="line">
              <a:avLst/>
            </a:prstGeom>
            <a:ln w="9525"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2FDA77B-9B26-1A46-A709-EB5EB83E15F6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 flipV="1">
              <a:off x="6136105" y="5869109"/>
              <a:ext cx="186155" cy="1104246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7DDD98-FB7F-F143-969C-F215E5931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36104" y="6982622"/>
              <a:ext cx="186155" cy="114463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4634" y="567744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4634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6344171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7353438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8362701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731" y="7763086"/>
            <a:ext cx="192723" cy="935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4676A4-D73E-9D49-94C3-73BF2BA9A55C}"/>
              </a:ext>
            </a:extLst>
          </p:cNvPr>
          <p:cNvGrpSpPr/>
          <p:nvPr userDrawn="1"/>
        </p:nvGrpSpPr>
        <p:grpSpPr>
          <a:xfrm>
            <a:off x="12646026" y="6710850"/>
            <a:ext cx="190500" cy="2062435"/>
            <a:chOff x="12636331" y="6710850"/>
            <a:chExt cx="186155" cy="206243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36331" y="6710850"/>
              <a:ext cx="183683" cy="1053171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36331" y="7764021"/>
              <a:ext cx="186155" cy="1009264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6424832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7457239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8466874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5" y="3442323"/>
            <a:ext cx="184846" cy="82116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6344172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7338290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419066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52D5E6-BA6C-744D-9826-47457E840464}"/>
              </a:ext>
            </a:extLst>
          </p:cNvPr>
          <p:cNvSpPr/>
          <p:nvPr userDrawn="1"/>
        </p:nvSpPr>
        <p:spPr>
          <a:xfrm>
            <a:off x="6330624" y="8604726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5467A2-326F-1D42-A4E4-E8B6B86C6909}"/>
              </a:ext>
            </a:extLst>
          </p:cNvPr>
          <p:cNvSpPr/>
          <p:nvPr userDrawn="1"/>
        </p:nvSpPr>
        <p:spPr>
          <a:xfrm>
            <a:off x="6330624" y="10180699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34123BC1-5C49-3548-8BD4-2C3DEBB3807B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>
          <a:xfrm>
            <a:off x="6334634" y="8643130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3FC8C540-08F2-F349-8577-179051750341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6334634" y="10231556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261639-26DE-034B-A7BE-0E48552CE4B8}"/>
              </a:ext>
            </a:extLst>
          </p:cNvPr>
          <p:cNvGrpSpPr/>
          <p:nvPr userDrawn="1"/>
        </p:nvGrpSpPr>
        <p:grpSpPr>
          <a:xfrm>
            <a:off x="6148404" y="8936707"/>
            <a:ext cx="182231" cy="1581025"/>
            <a:chOff x="6153955" y="8936707"/>
            <a:chExt cx="182231" cy="15810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EE1AA9-C69F-5741-B324-9097D30ED612}"/>
                </a:ext>
              </a:extLst>
            </p:cNvPr>
            <p:cNvGrpSpPr/>
            <p:nvPr userDrawn="1"/>
          </p:nvGrpSpPr>
          <p:grpSpPr>
            <a:xfrm>
              <a:off x="6162074" y="8936707"/>
              <a:ext cx="171732" cy="1581025"/>
              <a:chOff x="12658443" y="8934408"/>
              <a:chExt cx="169239" cy="1581025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687DD6A-0708-C14A-9592-6804EC361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2658443" y="8934408"/>
                <a:ext cx="169239" cy="776570"/>
              </a:xfrm>
              <a:prstGeom prst="line">
                <a:avLst/>
              </a:prstGeom>
              <a:ln>
                <a:solidFill>
                  <a:srgbClr val="1806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7FE5FF0-0D74-AD4A-BE8A-865E9768A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58443" y="9722485"/>
                <a:ext cx="169239" cy="792948"/>
              </a:xfrm>
              <a:prstGeom prst="line">
                <a:avLst/>
              </a:prstGeom>
              <a:ln>
                <a:solidFill>
                  <a:srgbClr val="1806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AD6CA6E-9F02-7C42-8E84-DAA34BC4F1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3955" y="9718688"/>
              <a:ext cx="182231" cy="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2D82114-BC38-2B47-B579-A65776C3CC9A}"/>
              </a:ext>
            </a:extLst>
          </p:cNvPr>
          <p:cNvSpPr/>
          <p:nvPr userDrawn="1"/>
        </p:nvSpPr>
        <p:spPr>
          <a:xfrm>
            <a:off x="12826040" y="5124248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0502965-18B8-C44B-B186-29C36EB039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43658" y="5444205"/>
            <a:ext cx="179314" cy="1214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67CE80BD-5BFC-AD4A-AE08-0CECB0BA1413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>
          <a:xfrm>
            <a:off x="12835356" y="5153535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1FBE42B5-C7ED-6D4A-911D-D8D39913FF26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10155030" y="4881619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F8C78-995B-2E45-9629-68AEA9462FDF}"/>
              </a:ext>
            </a:extLst>
          </p:cNvPr>
          <p:cNvSpPr/>
          <p:nvPr userDrawn="1"/>
        </p:nvSpPr>
        <p:spPr>
          <a:xfrm>
            <a:off x="10155030" y="4730254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6654B9-46DB-A748-BF31-78FDEC9C4910}"/>
              </a:ext>
            </a:extLst>
          </p:cNvPr>
          <p:cNvSpPr/>
          <p:nvPr userDrawn="1"/>
        </p:nvSpPr>
        <p:spPr>
          <a:xfrm>
            <a:off x="12842080" y="979918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BB56A53-838A-6143-91C5-E107ED4B91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56695" y="10115767"/>
            <a:ext cx="179314" cy="1214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C6D52249-949E-6040-9426-408798F7E9F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2851396" y="9828467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76A146E7-2A37-B343-ABFE-2CB4C90A0DA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171070" y="9556551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735C52-7B24-844D-BE43-DA7A77AB4143}"/>
              </a:ext>
            </a:extLst>
          </p:cNvPr>
          <p:cNvSpPr/>
          <p:nvPr userDrawn="1"/>
        </p:nvSpPr>
        <p:spPr>
          <a:xfrm>
            <a:off x="10171070" y="9405186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keyboard&#10;&#10;Description automatically generated">
            <a:extLst>
              <a:ext uri="{FF2B5EF4-FFF2-40B4-BE49-F238E27FC236}">
                <a16:creationId xmlns:a16="http://schemas.microsoft.com/office/drawing/2014/main" id="{84661519-6755-BF4F-BF8C-D80227974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37051" y="4561681"/>
            <a:ext cx="11430000" cy="2185987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591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8856A81-7FB0-1F43-A99A-6F13867BF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88" y="3644579"/>
            <a:ext cx="9666558" cy="139858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055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366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2E49330-A829-AF4D-8D5D-FA1DA333C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7" y="3644579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BB5E44-1741-9643-8CAF-9912E95698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2796" y="0"/>
            <a:ext cx="9811303" cy="1130855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8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F979C9-6B4B-B944-9FE7-820DDAA33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7" y="3644579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rgbClr val="180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18062E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BB5E44-1741-9643-8CAF-9912E95698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2796" y="0"/>
            <a:ext cx="9811303" cy="1130855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-PURPLE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oor&#10;&#10;Description automatically generated">
            <a:extLst>
              <a:ext uri="{FF2B5EF4-FFF2-40B4-BE49-F238E27FC236}">
                <a16:creationId xmlns:a16="http://schemas.microsoft.com/office/drawing/2014/main" id="{DB72B29B-B5CE-4041-ACDD-F40C22673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2" r="89837"/>
          <a:stretch/>
        </p:blipFill>
        <p:spPr>
          <a:xfrm>
            <a:off x="0" y="9744075"/>
            <a:ext cx="2043113" cy="156487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753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-PURPLE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oor&#10;&#10;Description automatically generated">
            <a:extLst>
              <a:ext uri="{FF2B5EF4-FFF2-40B4-BE49-F238E27FC236}">
                <a16:creationId xmlns:a16="http://schemas.microsoft.com/office/drawing/2014/main" id="{7B51B691-3F7F-B948-9B22-AB10018C1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1" r="89979"/>
          <a:stretch/>
        </p:blipFill>
        <p:spPr>
          <a:xfrm>
            <a:off x="0" y="9629775"/>
            <a:ext cx="2014538" cy="167917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602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-PURPLE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oor, looking, sitting, orange&#10;&#10;Description automatically generated">
            <a:extLst>
              <a:ext uri="{FF2B5EF4-FFF2-40B4-BE49-F238E27FC236}">
                <a16:creationId xmlns:a16="http://schemas.microsoft.com/office/drawing/2014/main" id="{5A451C95-9E1B-1147-A05D-21B81FCBA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4" r="89908"/>
          <a:stretch/>
        </p:blipFill>
        <p:spPr>
          <a:xfrm>
            <a:off x="0" y="9658349"/>
            <a:ext cx="2028825" cy="165060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82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C5936D-ECF7-1E40-AAD1-B4A186E3B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88" y="3644579"/>
            <a:ext cx="9666558" cy="139858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055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46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-PURPLE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CF4638-486D-C542-AD69-5FBDF770C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2" r="90264"/>
          <a:stretch/>
        </p:blipFill>
        <p:spPr>
          <a:xfrm>
            <a:off x="0" y="9901237"/>
            <a:ext cx="1957388" cy="1407715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9FADFC8-A816-AE46-BE58-0C1573BC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71" y="580537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448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-PURPLE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52BA41-ED03-CB4D-8001-7B08EA2C1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83" r="89837"/>
          <a:stretch/>
        </p:blipFill>
        <p:spPr>
          <a:xfrm>
            <a:off x="0" y="9701213"/>
            <a:ext cx="2043113" cy="1607740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9FADFC8-A816-AE46-BE58-0C1573BC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71" y="580537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rgbClr val="180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170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8EF89D-1CDD-B149-8189-FCCD6C382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3" r="90264"/>
          <a:stretch/>
        </p:blipFill>
        <p:spPr>
          <a:xfrm>
            <a:off x="0" y="9749841"/>
            <a:ext cx="1957388" cy="1559111"/>
          </a:xfrm>
          <a:prstGeom prst="rect">
            <a:avLst/>
          </a:prstGeom>
        </p:spPr>
      </p:pic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043A5DD0-C33A-7443-AE5E-D6E62ADD0F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7292" y="407014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B5E3690E-9584-4D4B-BD71-871722AC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405726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F5FC72-A88A-8F44-A985-3D41CFAB40D2}"/>
              </a:ext>
            </a:extLst>
          </p:cNvPr>
          <p:cNvSpPr/>
          <p:nvPr userDrawn="1"/>
        </p:nvSpPr>
        <p:spPr>
          <a:xfrm>
            <a:off x="3667292" y="1978543"/>
            <a:ext cx="6272463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6CBEA26-3E77-8548-B515-8045418B76B3}"/>
              </a:ext>
            </a:extLst>
          </p:cNvPr>
          <p:cNvSpPr/>
          <p:nvPr userDrawn="1"/>
        </p:nvSpPr>
        <p:spPr>
          <a:xfrm>
            <a:off x="10172366" y="1978543"/>
            <a:ext cx="6272463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Placeholder 23">
            <a:extLst>
              <a:ext uri="{FF2B5EF4-FFF2-40B4-BE49-F238E27FC236}">
                <a16:creationId xmlns:a16="http://schemas.microsoft.com/office/drawing/2014/main" id="{F33999EF-9579-D642-9AC4-3CE64DF99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23">
            <a:extLst>
              <a:ext uri="{FF2B5EF4-FFF2-40B4-BE49-F238E27FC236}">
                <a16:creationId xmlns:a16="http://schemas.microsoft.com/office/drawing/2014/main" id="{BC109F88-50D7-E44C-BB33-DEF40ED3B2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FFADE3-CA50-7D4C-AC96-BC5471C67917}"/>
              </a:ext>
            </a:extLst>
          </p:cNvPr>
          <p:cNvSpPr/>
          <p:nvPr userDrawn="1"/>
        </p:nvSpPr>
        <p:spPr>
          <a:xfrm>
            <a:off x="3659271" y="328693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12B150-5FC0-874B-91FB-DE9CEAD9B134}"/>
              </a:ext>
            </a:extLst>
          </p:cNvPr>
          <p:cNvSpPr/>
          <p:nvPr userDrawn="1"/>
        </p:nvSpPr>
        <p:spPr>
          <a:xfrm>
            <a:off x="6330281" y="328693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1A9BDE2-B007-5544-9D22-476C42658A3F}"/>
              </a:ext>
            </a:extLst>
          </p:cNvPr>
          <p:cNvSpPr/>
          <p:nvPr userDrawn="1"/>
        </p:nvSpPr>
        <p:spPr>
          <a:xfrm>
            <a:off x="6330281" y="407492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6506598-F580-E143-AEBD-849A31EFAD7B}"/>
              </a:ext>
            </a:extLst>
          </p:cNvPr>
          <p:cNvSpPr/>
          <p:nvPr userDrawn="1"/>
        </p:nvSpPr>
        <p:spPr>
          <a:xfrm>
            <a:off x="6330281" y="486291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31AC16D-4466-1A4D-AA3E-8EA70A00B3B6}"/>
              </a:ext>
            </a:extLst>
          </p:cNvPr>
          <p:cNvCxnSpPr>
            <a:stCxn id="82" idx="1"/>
          </p:cNvCxnSpPr>
          <p:nvPr userDrawn="1"/>
        </p:nvCxnSpPr>
        <p:spPr>
          <a:xfrm flipH="1" flipV="1">
            <a:off x="6144126" y="4395488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E248AB-6E88-D040-9F36-7C7032B4E05C}"/>
              </a:ext>
            </a:extLst>
          </p:cNvPr>
          <p:cNvCxnSpPr>
            <a:stCxn id="80" idx="3"/>
          </p:cNvCxnSpPr>
          <p:nvPr userDrawn="1"/>
        </p:nvCxnSpPr>
        <p:spPr>
          <a:xfrm flipV="1">
            <a:off x="6144126" y="3602540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779ACDE-D591-9941-8262-671D19A8763B}"/>
              </a:ext>
            </a:extLst>
          </p:cNvPr>
          <p:cNvCxnSpPr>
            <a:cxnSpLocks/>
          </p:cNvCxnSpPr>
          <p:nvPr userDrawn="1"/>
        </p:nvCxnSpPr>
        <p:spPr>
          <a:xfrm>
            <a:off x="6144126" y="4390617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BD2E0897-0F13-AA44-94D0-E1B44E4BB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9597" y="332534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DF5ACD6F-968A-134E-A00D-429C01AE09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9597" y="414628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D3D33360-6356-0642-96CB-93CD5233E6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9597" y="495229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DF271153-B192-6F4C-A0E2-FCFD89697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292" y="666743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B8C855B-3730-6F40-AAFC-DB242FDDBB8A}"/>
              </a:ext>
            </a:extLst>
          </p:cNvPr>
          <p:cNvSpPr/>
          <p:nvPr userDrawn="1"/>
        </p:nvSpPr>
        <p:spPr>
          <a:xfrm>
            <a:off x="3651250" y="570209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8B05822-A51F-734A-B4AB-6E3F0D606BDF}"/>
              </a:ext>
            </a:extLst>
          </p:cNvPr>
          <p:cNvSpPr/>
          <p:nvPr userDrawn="1"/>
        </p:nvSpPr>
        <p:spPr>
          <a:xfrm>
            <a:off x="6322260" y="570209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5E410D6-1389-A645-8FDA-991FD39E1B32}"/>
              </a:ext>
            </a:extLst>
          </p:cNvPr>
          <p:cNvSpPr/>
          <p:nvPr userDrawn="1"/>
        </p:nvSpPr>
        <p:spPr>
          <a:xfrm>
            <a:off x="6322260" y="671136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41D2182-ED10-7040-9012-67A0524BDC21}"/>
              </a:ext>
            </a:extLst>
          </p:cNvPr>
          <p:cNvSpPr/>
          <p:nvPr userDrawn="1"/>
        </p:nvSpPr>
        <p:spPr>
          <a:xfrm>
            <a:off x="6322260" y="772062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BB863A5-41B5-5749-925C-C40720710BEC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6105" y="7121945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B2E6A44-F555-7C4D-8E3C-6CDD1951557C}"/>
              </a:ext>
            </a:extLst>
          </p:cNvPr>
          <p:cNvCxnSpPr>
            <a:cxnSpLocks/>
            <a:stCxn id="115" idx="3"/>
          </p:cNvCxnSpPr>
          <p:nvPr userDrawn="1"/>
        </p:nvCxnSpPr>
        <p:spPr>
          <a:xfrm flipV="1">
            <a:off x="6136105" y="6017699"/>
            <a:ext cx="186155" cy="1104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71F0BBF-A1B0-1E47-B020-CDDF13AFFDE5}"/>
              </a:ext>
            </a:extLst>
          </p:cNvPr>
          <p:cNvCxnSpPr>
            <a:cxnSpLocks/>
          </p:cNvCxnSpPr>
          <p:nvPr userDrawn="1"/>
        </p:nvCxnSpPr>
        <p:spPr>
          <a:xfrm>
            <a:off x="6136104" y="7131212"/>
            <a:ext cx="186155" cy="1144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EC8A8FE1-FCCD-AF47-96AA-7FE59DB65B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9597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61442C6E-78A1-574E-80A2-C332142EB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597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8B5420FC-C36F-CE41-81C4-A36A8157FD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9597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Text Placeholder 23">
            <a:extLst>
              <a:ext uri="{FF2B5EF4-FFF2-40B4-BE49-F238E27FC236}">
                <a16:creationId xmlns:a16="http://schemas.microsoft.com/office/drawing/2014/main" id="{38DE0E59-EBCD-9D40-BA19-A63F9A395A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67292" y="954322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AB0C51-BD71-ED4F-9531-82C13993B712}"/>
              </a:ext>
            </a:extLst>
          </p:cNvPr>
          <p:cNvSpPr/>
          <p:nvPr userDrawn="1"/>
        </p:nvSpPr>
        <p:spPr>
          <a:xfrm>
            <a:off x="3667292" y="876001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8BEC944-3B59-3845-9850-E3DACD6EC69A}"/>
              </a:ext>
            </a:extLst>
          </p:cNvPr>
          <p:cNvSpPr/>
          <p:nvPr userDrawn="1"/>
        </p:nvSpPr>
        <p:spPr>
          <a:xfrm>
            <a:off x="6338302" y="8760015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6FA758A-6E98-3B42-A102-3FA2D09970C3}"/>
              </a:ext>
            </a:extLst>
          </p:cNvPr>
          <p:cNvSpPr/>
          <p:nvPr userDrawn="1"/>
        </p:nvSpPr>
        <p:spPr>
          <a:xfrm>
            <a:off x="6338302" y="9982482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213BDF3-FF3A-7048-8DE1-ED48BEF9118F}"/>
              </a:ext>
            </a:extLst>
          </p:cNvPr>
          <p:cNvCxnSpPr>
            <a:stCxn id="126" idx="3"/>
          </p:cNvCxnSpPr>
          <p:nvPr userDrawn="1"/>
        </p:nvCxnSpPr>
        <p:spPr>
          <a:xfrm flipV="1">
            <a:off x="6152147" y="9075618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070D5D4-6055-C14C-A2EC-C5D301234B9B}"/>
              </a:ext>
            </a:extLst>
          </p:cNvPr>
          <p:cNvCxnSpPr>
            <a:cxnSpLocks/>
          </p:cNvCxnSpPr>
          <p:nvPr userDrawn="1"/>
        </p:nvCxnSpPr>
        <p:spPr>
          <a:xfrm>
            <a:off x="6152147" y="9863695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Placeholder 23">
            <a:extLst>
              <a:ext uri="{FF2B5EF4-FFF2-40B4-BE49-F238E27FC236}">
                <a16:creationId xmlns:a16="http://schemas.microsoft.com/office/drawing/2014/main" id="{063D690E-133F-344A-ABD6-F2A6D47EC1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51251" y="2725573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2" name="Text Placeholder 23">
            <a:extLst>
              <a:ext uri="{FF2B5EF4-FFF2-40B4-BE49-F238E27FC236}">
                <a16:creationId xmlns:a16="http://schemas.microsoft.com/office/drawing/2014/main" id="{BA19F75B-9A16-6C4A-9E9F-AC60C38D47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1577" y="2730104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AB59F37-9524-C04E-9CBD-8CB8A904ACCC}"/>
              </a:ext>
            </a:extLst>
          </p:cNvPr>
          <p:cNvSpPr/>
          <p:nvPr userDrawn="1"/>
        </p:nvSpPr>
        <p:spPr>
          <a:xfrm>
            <a:off x="10172366" y="3277671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B6252C1-8FED-6D48-97D4-3766FFC654DC}"/>
              </a:ext>
            </a:extLst>
          </p:cNvPr>
          <p:cNvSpPr/>
          <p:nvPr userDrawn="1"/>
        </p:nvSpPr>
        <p:spPr>
          <a:xfrm>
            <a:off x="12856055" y="3277671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8FDC2E1-896B-2E43-8B83-A6DEAFFDB2C1}"/>
              </a:ext>
            </a:extLst>
          </p:cNvPr>
          <p:cNvSpPr/>
          <p:nvPr userDrawn="1"/>
        </p:nvSpPr>
        <p:spPr>
          <a:xfrm>
            <a:off x="12856055" y="4500138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A437674-2A48-364D-9CC8-7C5F215400AF}"/>
              </a:ext>
            </a:extLst>
          </p:cNvPr>
          <p:cNvCxnSpPr>
            <a:stCxn id="133" idx="3"/>
          </p:cNvCxnSpPr>
          <p:nvPr userDrawn="1"/>
        </p:nvCxnSpPr>
        <p:spPr>
          <a:xfrm flipV="1">
            <a:off x="12657221" y="3593274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4AB0E02-F297-6544-8D8C-94E7B5D013DD}"/>
              </a:ext>
            </a:extLst>
          </p:cNvPr>
          <p:cNvCxnSpPr>
            <a:cxnSpLocks/>
          </p:cNvCxnSpPr>
          <p:nvPr userDrawn="1"/>
        </p:nvCxnSpPr>
        <p:spPr>
          <a:xfrm>
            <a:off x="12657221" y="4381351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 Placeholder 23">
            <a:extLst>
              <a:ext uri="{FF2B5EF4-FFF2-40B4-BE49-F238E27FC236}">
                <a16:creationId xmlns:a16="http://schemas.microsoft.com/office/drawing/2014/main" id="{B47B576F-00D2-7F48-B0E3-96D8D944D9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60065" y="3325341"/>
            <a:ext cx="3601454" cy="8809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23">
            <a:extLst>
              <a:ext uri="{FF2B5EF4-FFF2-40B4-BE49-F238E27FC236}">
                <a16:creationId xmlns:a16="http://schemas.microsoft.com/office/drawing/2014/main" id="{E87726BD-5807-D44E-9BC8-9D585398B7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60065" y="4614181"/>
            <a:ext cx="3601454" cy="7567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8A8B7BF-75CA-8544-AC47-4D3182BAABFE}"/>
              </a:ext>
            </a:extLst>
          </p:cNvPr>
          <p:cNvSpPr/>
          <p:nvPr userDrawn="1"/>
        </p:nvSpPr>
        <p:spPr>
          <a:xfrm>
            <a:off x="10180387" y="5722605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FA39187-313B-CC4D-A032-AA736EC696AE}"/>
              </a:ext>
            </a:extLst>
          </p:cNvPr>
          <p:cNvSpPr/>
          <p:nvPr userDrawn="1"/>
        </p:nvSpPr>
        <p:spPr>
          <a:xfrm>
            <a:off x="12856055" y="572260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ECFFF37-B086-554A-A547-68AFAFFBE916}"/>
              </a:ext>
            </a:extLst>
          </p:cNvPr>
          <p:cNvSpPr/>
          <p:nvPr userDrawn="1"/>
        </p:nvSpPr>
        <p:spPr>
          <a:xfrm>
            <a:off x="12856055" y="6731869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368F00D-7DD4-7942-8308-9AF2D481DEFA}"/>
              </a:ext>
            </a:extLst>
          </p:cNvPr>
          <p:cNvSpPr/>
          <p:nvPr userDrawn="1"/>
        </p:nvSpPr>
        <p:spPr>
          <a:xfrm>
            <a:off x="12856055" y="774113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951E6E-6602-2E41-B289-7233307685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65242" y="7142454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FC23DD4-1A04-4840-914B-97CB9FEE31EB}"/>
              </a:ext>
            </a:extLst>
          </p:cNvPr>
          <p:cNvCxnSpPr>
            <a:cxnSpLocks/>
            <a:stCxn id="140" idx="3"/>
          </p:cNvCxnSpPr>
          <p:nvPr userDrawn="1"/>
        </p:nvCxnSpPr>
        <p:spPr>
          <a:xfrm flipV="1">
            <a:off x="12665242" y="6038208"/>
            <a:ext cx="186155" cy="1104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B56AD6A-4BBD-CC4F-A978-747FCAB133A2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7151721"/>
            <a:ext cx="186155" cy="1144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Placeholder 23">
            <a:extLst>
              <a:ext uri="{FF2B5EF4-FFF2-40B4-BE49-F238E27FC236}">
                <a16:creationId xmlns:a16="http://schemas.microsoft.com/office/drawing/2014/main" id="{990A939A-672B-D64A-9776-3F865037CD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60065" y="5846546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Text Placeholder 23">
            <a:extLst>
              <a:ext uri="{FF2B5EF4-FFF2-40B4-BE49-F238E27FC236}">
                <a16:creationId xmlns:a16="http://schemas.microsoft.com/office/drawing/2014/main" id="{8BAEFFD7-0F33-6840-A047-BF0F076B82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60065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48CC4DDB-8BEA-7647-951D-2F521A7D32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60065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3A680E1-18EE-D041-AE7D-3837A2AC3663}"/>
              </a:ext>
            </a:extLst>
          </p:cNvPr>
          <p:cNvSpPr/>
          <p:nvPr userDrawn="1"/>
        </p:nvSpPr>
        <p:spPr>
          <a:xfrm>
            <a:off x="12856055" y="8755207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24341B8-B228-5F4D-A9D6-ADBC43FAD20C}"/>
              </a:ext>
            </a:extLst>
          </p:cNvPr>
          <p:cNvSpPr/>
          <p:nvPr userDrawn="1"/>
        </p:nvSpPr>
        <p:spPr>
          <a:xfrm>
            <a:off x="12856055" y="9972866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B8F096B-9EC9-B048-BE78-58C6362DFE81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9252524"/>
            <a:ext cx="1948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4050E04-277B-F344-9287-71C05E5B870B}"/>
              </a:ext>
            </a:extLst>
          </p:cNvPr>
          <p:cNvSpPr/>
          <p:nvPr userDrawn="1"/>
        </p:nvSpPr>
        <p:spPr>
          <a:xfrm>
            <a:off x="10180387" y="8755207"/>
            <a:ext cx="2490387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69CC876-B2F3-094B-AB03-A28B386E4989}"/>
              </a:ext>
            </a:extLst>
          </p:cNvPr>
          <p:cNvSpPr/>
          <p:nvPr userDrawn="1"/>
        </p:nvSpPr>
        <p:spPr>
          <a:xfrm>
            <a:off x="10180387" y="9972866"/>
            <a:ext cx="2490387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6717A563-4BB6-4444-B9C0-D7D9680DC74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183750" y="892225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Text Placeholder 23">
            <a:extLst>
              <a:ext uri="{FF2B5EF4-FFF2-40B4-BE49-F238E27FC236}">
                <a16:creationId xmlns:a16="http://schemas.microsoft.com/office/drawing/2014/main" id="{182C68C0-77C9-EE4B-8E1D-866629EE6C4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80387" y="2730879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880E4130-5BD8-7D44-83B0-5BC6C82C4A9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852045" y="2735410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Text Placeholder 23">
            <a:extLst>
              <a:ext uri="{FF2B5EF4-FFF2-40B4-BE49-F238E27FC236}">
                <a16:creationId xmlns:a16="http://schemas.microsoft.com/office/drawing/2014/main" id="{8E52218B-6D7B-4140-B5E1-872E76843D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9597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5933BB9E-54C6-794B-9B18-1FB044673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860065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Text Placeholder 23">
            <a:extLst>
              <a:ext uri="{FF2B5EF4-FFF2-40B4-BE49-F238E27FC236}">
                <a16:creationId xmlns:a16="http://schemas.microsoft.com/office/drawing/2014/main" id="{41358214-C600-9C43-87C3-B835B1471E0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39597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F24ADD0C-89CC-8C4B-B886-14F9DEFA66F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860065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Text Placeholder 23">
            <a:extLst>
              <a:ext uri="{FF2B5EF4-FFF2-40B4-BE49-F238E27FC236}">
                <a16:creationId xmlns:a16="http://schemas.microsoft.com/office/drawing/2014/main" id="{0724010B-F0B3-C046-AC95-0BDC5F53690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83750" y="1009193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3" name="Text Placeholder 23">
            <a:extLst>
              <a:ext uri="{FF2B5EF4-FFF2-40B4-BE49-F238E27FC236}">
                <a16:creationId xmlns:a16="http://schemas.microsoft.com/office/drawing/2014/main" id="{D51116FC-57DA-5946-B302-F47E2C6C34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80387" y="671672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23">
            <a:extLst>
              <a:ext uri="{FF2B5EF4-FFF2-40B4-BE49-F238E27FC236}">
                <a16:creationId xmlns:a16="http://schemas.microsoft.com/office/drawing/2014/main" id="{04A9504E-13B5-654C-8708-D873059823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80387" y="3924036"/>
            <a:ext cx="2476834" cy="1320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6735F77-6E99-A04E-82CC-9BDC5BC16793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10470183"/>
            <a:ext cx="1948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6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F20AB1-B1C0-F34F-BDD0-53230A5A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0" r="89411"/>
          <a:stretch/>
        </p:blipFill>
        <p:spPr>
          <a:xfrm>
            <a:off x="0" y="9863695"/>
            <a:ext cx="2128838" cy="1445258"/>
          </a:xfrm>
          <a:prstGeom prst="rect">
            <a:avLst/>
          </a:prstGeom>
        </p:spPr>
      </p:pic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E1E1E5C-6864-0D47-81F5-6B4F005EC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7292" y="4070143"/>
            <a:ext cx="2476834" cy="10981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itle 6">
            <a:extLst>
              <a:ext uri="{FF2B5EF4-FFF2-40B4-BE49-F238E27FC236}">
                <a16:creationId xmlns:a16="http://schemas.microsoft.com/office/drawing/2014/main" id="{C3EDB1D1-EA6D-B647-8177-31405F57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405726"/>
            <a:ext cx="12810269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428DEED-7123-4141-83C5-91A952067AE0}"/>
              </a:ext>
            </a:extLst>
          </p:cNvPr>
          <p:cNvSpPr/>
          <p:nvPr userDrawn="1"/>
        </p:nvSpPr>
        <p:spPr>
          <a:xfrm>
            <a:off x="3667292" y="1978543"/>
            <a:ext cx="6272463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D10363-4D9E-9A4D-A581-B1C77E11B9DA}"/>
              </a:ext>
            </a:extLst>
          </p:cNvPr>
          <p:cNvSpPr/>
          <p:nvPr userDrawn="1"/>
        </p:nvSpPr>
        <p:spPr>
          <a:xfrm>
            <a:off x="10172366" y="1978543"/>
            <a:ext cx="6272463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 Placeholder 23">
            <a:extLst>
              <a:ext uri="{FF2B5EF4-FFF2-40B4-BE49-F238E27FC236}">
                <a16:creationId xmlns:a16="http://schemas.microsoft.com/office/drawing/2014/main" id="{84308DD5-1763-5E4D-898F-6F668F427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95A46D62-81E6-8049-BA7D-41A6FB0E5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06200E5-FFD7-A34D-A019-CC3AD2D44B23}"/>
              </a:ext>
            </a:extLst>
          </p:cNvPr>
          <p:cNvSpPr/>
          <p:nvPr userDrawn="1"/>
        </p:nvSpPr>
        <p:spPr>
          <a:xfrm>
            <a:off x="3659271" y="328693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108E578-0480-9B43-B2A9-1D1D788547C3}"/>
              </a:ext>
            </a:extLst>
          </p:cNvPr>
          <p:cNvSpPr/>
          <p:nvPr userDrawn="1"/>
        </p:nvSpPr>
        <p:spPr>
          <a:xfrm>
            <a:off x="6330281" y="328693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43055E1-35DA-384B-8B78-EF97EDF6EC06}"/>
              </a:ext>
            </a:extLst>
          </p:cNvPr>
          <p:cNvSpPr/>
          <p:nvPr userDrawn="1"/>
        </p:nvSpPr>
        <p:spPr>
          <a:xfrm>
            <a:off x="6330281" y="407492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0C93361-3917-8D46-9AB0-D499549F3D5C}"/>
              </a:ext>
            </a:extLst>
          </p:cNvPr>
          <p:cNvSpPr/>
          <p:nvPr userDrawn="1"/>
        </p:nvSpPr>
        <p:spPr>
          <a:xfrm>
            <a:off x="6330281" y="486291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92273-9013-3F4F-AEAA-3DC2FFD9ABDC}"/>
              </a:ext>
            </a:extLst>
          </p:cNvPr>
          <p:cNvCxnSpPr>
            <a:stCxn id="94" idx="1"/>
          </p:cNvCxnSpPr>
          <p:nvPr userDrawn="1"/>
        </p:nvCxnSpPr>
        <p:spPr>
          <a:xfrm flipH="1" flipV="1">
            <a:off x="6144126" y="4395488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A8E7EFF-E092-634A-A1DE-A74AA9B2B499}"/>
              </a:ext>
            </a:extLst>
          </p:cNvPr>
          <p:cNvCxnSpPr>
            <a:stCxn id="82" idx="3"/>
          </p:cNvCxnSpPr>
          <p:nvPr userDrawn="1"/>
        </p:nvCxnSpPr>
        <p:spPr>
          <a:xfrm flipV="1">
            <a:off x="6144126" y="3602540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EC2CFA4-29C9-9F41-A0BB-AF0AAB5B4DEC}"/>
              </a:ext>
            </a:extLst>
          </p:cNvPr>
          <p:cNvCxnSpPr>
            <a:cxnSpLocks/>
          </p:cNvCxnSpPr>
          <p:nvPr userDrawn="1"/>
        </p:nvCxnSpPr>
        <p:spPr>
          <a:xfrm>
            <a:off x="6144126" y="4390617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E5C3B0BC-D231-C94B-B2FA-09CF07C7A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9597" y="3354760"/>
            <a:ext cx="3601454" cy="5772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941C05FA-FEE9-6242-A635-7F9D91E46D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9597" y="4140615"/>
            <a:ext cx="3601454" cy="564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DF11DB6-ECA6-1847-B6DB-915E21657E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9597" y="4913498"/>
            <a:ext cx="3601454" cy="5905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C1A8F252-ABF8-EA4C-97DE-149EDC9F01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292" y="664457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B6EC4A-CBCA-0B44-86B6-560E5C846419}"/>
              </a:ext>
            </a:extLst>
          </p:cNvPr>
          <p:cNvSpPr/>
          <p:nvPr userDrawn="1"/>
        </p:nvSpPr>
        <p:spPr>
          <a:xfrm>
            <a:off x="3651250" y="570209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4B7EAFE-7560-5E44-BAF9-A230EF1168CE}"/>
              </a:ext>
            </a:extLst>
          </p:cNvPr>
          <p:cNvSpPr/>
          <p:nvPr userDrawn="1"/>
        </p:nvSpPr>
        <p:spPr>
          <a:xfrm>
            <a:off x="6322260" y="570209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4C9982C-16B6-C341-A633-DB4DAE759366}"/>
              </a:ext>
            </a:extLst>
          </p:cNvPr>
          <p:cNvSpPr/>
          <p:nvPr userDrawn="1"/>
        </p:nvSpPr>
        <p:spPr>
          <a:xfrm>
            <a:off x="6322260" y="671136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B0E4EEB-5A02-3342-8284-3ECF4D18D6FA}"/>
              </a:ext>
            </a:extLst>
          </p:cNvPr>
          <p:cNvSpPr/>
          <p:nvPr userDrawn="1"/>
        </p:nvSpPr>
        <p:spPr>
          <a:xfrm>
            <a:off x="6322260" y="772062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5155C28-46F5-334C-A9BA-E8FA804D4A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6105" y="7121945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B553ABF-1139-3740-A407-AAA7A3469D2F}"/>
              </a:ext>
            </a:extLst>
          </p:cNvPr>
          <p:cNvCxnSpPr>
            <a:cxnSpLocks/>
            <a:stCxn id="115" idx="3"/>
          </p:cNvCxnSpPr>
          <p:nvPr userDrawn="1"/>
        </p:nvCxnSpPr>
        <p:spPr>
          <a:xfrm flipV="1">
            <a:off x="6136105" y="6017699"/>
            <a:ext cx="186155" cy="1104246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1C0049C-FAA5-EA44-9139-88023091F2ED}"/>
              </a:ext>
            </a:extLst>
          </p:cNvPr>
          <p:cNvCxnSpPr>
            <a:cxnSpLocks/>
          </p:cNvCxnSpPr>
          <p:nvPr userDrawn="1"/>
        </p:nvCxnSpPr>
        <p:spPr>
          <a:xfrm>
            <a:off x="6136104" y="7131212"/>
            <a:ext cx="186155" cy="114463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91C77429-E35D-E440-B822-F89B258A9C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9597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E89C9434-309D-624E-8909-05278A8C42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597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7519B362-72BA-5448-A098-99E02541A4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9597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Text Placeholder 23">
            <a:extLst>
              <a:ext uri="{FF2B5EF4-FFF2-40B4-BE49-F238E27FC236}">
                <a16:creationId xmlns:a16="http://schemas.microsoft.com/office/drawing/2014/main" id="{56033D85-8DDC-B748-9712-1835E6425F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67292" y="954322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992A21-12BA-C647-9870-4536A5952207}"/>
              </a:ext>
            </a:extLst>
          </p:cNvPr>
          <p:cNvSpPr/>
          <p:nvPr userDrawn="1"/>
        </p:nvSpPr>
        <p:spPr>
          <a:xfrm>
            <a:off x="3667292" y="876001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0A3FD0-C606-1F4C-BA24-FF5778A69FB5}"/>
              </a:ext>
            </a:extLst>
          </p:cNvPr>
          <p:cNvSpPr/>
          <p:nvPr userDrawn="1"/>
        </p:nvSpPr>
        <p:spPr>
          <a:xfrm>
            <a:off x="6338302" y="8760015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62BAC3A-2F17-AD41-ACDB-80823BCA9581}"/>
              </a:ext>
            </a:extLst>
          </p:cNvPr>
          <p:cNvSpPr/>
          <p:nvPr userDrawn="1"/>
        </p:nvSpPr>
        <p:spPr>
          <a:xfrm>
            <a:off x="6338302" y="9982482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31EF828-50C9-7C40-84BA-D25DF591D598}"/>
              </a:ext>
            </a:extLst>
          </p:cNvPr>
          <p:cNvCxnSpPr>
            <a:stCxn id="126" idx="3"/>
          </p:cNvCxnSpPr>
          <p:nvPr userDrawn="1"/>
        </p:nvCxnSpPr>
        <p:spPr>
          <a:xfrm flipV="1">
            <a:off x="6152147" y="9075618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85B65B-3922-4C46-ADB8-84E63FAD9743}"/>
              </a:ext>
            </a:extLst>
          </p:cNvPr>
          <p:cNvCxnSpPr>
            <a:cxnSpLocks/>
          </p:cNvCxnSpPr>
          <p:nvPr userDrawn="1"/>
        </p:nvCxnSpPr>
        <p:spPr>
          <a:xfrm>
            <a:off x="6152147" y="9863695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Placeholder 23">
            <a:extLst>
              <a:ext uri="{FF2B5EF4-FFF2-40B4-BE49-F238E27FC236}">
                <a16:creationId xmlns:a16="http://schemas.microsoft.com/office/drawing/2014/main" id="{AFE3C3C7-4888-AD40-8F43-58BD227197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51251" y="2725573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2" name="Text Placeholder 23">
            <a:extLst>
              <a:ext uri="{FF2B5EF4-FFF2-40B4-BE49-F238E27FC236}">
                <a16:creationId xmlns:a16="http://schemas.microsoft.com/office/drawing/2014/main" id="{EC70A07D-5B9F-294F-96F7-B4FADB062E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1577" y="2730104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1DB7968-E7B1-244C-9BA4-3F67379B1254}"/>
              </a:ext>
            </a:extLst>
          </p:cNvPr>
          <p:cNvSpPr/>
          <p:nvPr userDrawn="1"/>
        </p:nvSpPr>
        <p:spPr>
          <a:xfrm>
            <a:off x="10176377" y="3277671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B7723DD-09C1-2F40-8FB1-B4AA23526FF6}"/>
              </a:ext>
            </a:extLst>
          </p:cNvPr>
          <p:cNvSpPr/>
          <p:nvPr userDrawn="1"/>
        </p:nvSpPr>
        <p:spPr>
          <a:xfrm>
            <a:off x="12856055" y="3277671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829EA05-4AFB-8041-859D-946B0F3EE415}"/>
              </a:ext>
            </a:extLst>
          </p:cNvPr>
          <p:cNvSpPr/>
          <p:nvPr userDrawn="1"/>
        </p:nvSpPr>
        <p:spPr>
          <a:xfrm>
            <a:off x="12856055" y="4500138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AE998EA-61D3-A141-8812-800623B248B2}"/>
              </a:ext>
            </a:extLst>
          </p:cNvPr>
          <p:cNvCxnSpPr>
            <a:stCxn id="133" idx="3"/>
          </p:cNvCxnSpPr>
          <p:nvPr userDrawn="1"/>
        </p:nvCxnSpPr>
        <p:spPr>
          <a:xfrm flipV="1">
            <a:off x="12661232" y="3593274"/>
            <a:ext cx="182144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D5E9C63-202A-3849-99FD-546A7B0AD419}"/>
              </a:ext>
            </a:extLst>
          </p:cNvPr>
          <p:cNvCxnSpPr>
            <a:cxnSpLocks/>
          </p:cNvCxnSpPr>
          <p:nvPr userDrawn="1"/>
        </p:nvCxnSpPr>
        <p:spPr>
          <a:xfrm>
            <a:off x="12657221" y="4381351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 Placeholder 23">
            <a:extLst>
              <a:ext uri="{FF2B5EF4-FFF2-40B4-BE49-F238E27FC236}">
                <a16:creationId xmlns:a16="http://schemas.microsoft.com/office/drawing/2014/main" id="{F3B95637-A8F9-144C-8DEB-E46B57D787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60065" y="3354760"/>
            <a:ext cx="3601454" cy="9593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23">
            <a:extLst>
              <a:ext uri="{FF2B5EF4-FFF2-40B4-BE49-F238E27FC236}">
                <a16:creationId xmlns:a16="http://schemas.microsoft.com/office/drawing/2014/main" id="{F1D58D9A-5095-334D-915C-CEC6AAA5A0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60065" y="4708310"/>
            <a:ext cx="3601454" cy="7704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0" name="Text Placeholder 23">
            <a:extLst>
              <a:ext uri="{FF2B5EF4-FFF2-40B4-BE49-F238E27FC236}">
                <a16:creationId xmlns:a16="http://schemas.microsoft.com/office/drawing/2014/main" id="{2ACCA1B0-EAF3-714F-A265-B48A90FCD0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80387" y="671672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2CE6D9A-52BB-EE4B-8241-477445BF2E09}"/>
              </a:ext>
            </a:extLst>
          </p:cNvPr>
          <p:cNvSpPr/>
          <p:nvPr userDrawn="1"/>
        </p:nvSpPr>
        <p:spPr>
          <a:xfrm>
            <a:off x="10176377" y="5722605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C4E51FC-F59A-6F4F-871E-3A1A9C28ED9E}"/>
              </a:ext>
            </a:extLst>
          </p:cNvPr>
          <p:cNvSpPr/>
          <p:nvPr userDrawn="1"/>
        </p:nvSpPr>
        <p:spPr>
          <a:xfrm>
            <a:off x="12856055" y="572260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4E55E21-1832-124B-9462-8BC97A0E73CE}"/>
              </a:ext>
            </a:extLst>
          </p:cNvPr>
          <p:cNvSpPr/>
          <p:nvPr userDrawn="1"/>
        </p:nvSpPr>
        <p:spPr>
          <a:xfrm>
            <a:off x="12856055" y="6731869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B1DEB25-F85D-1B43-BA1E-E4B084331A9A}"/>
              </a:ext>
            </a:extLst>
          </p:cNvPr>
          <p:cNvSpPr/>
          <p:nvPr userDrawn="1"/>
        </p:nvSpPr>
        <p:spPr>
          <a:xfrm>
            <a:off x="12856055" y="774113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DA0B672-EE6F-8247-9978-ED79ED825E8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65242" y="7142454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0307A4E-0B5E-CB42-BF57-2C9A6ABAE5B0}"/>
              </a:ext>
            </a:extLst>
          </p:cNvPr>
          <p:cNvCxnSpPr>
            <a:cxnSpLocks/>
            <a:stCxn id="141" idx="3"/>
          </p:cNvCxnSpPr>
          <p:nvPr userDrawn="1"/>
        </p:nvCxnSpPr>
        <p:spPr>
          <a:xfrm flipV="1">
            <a:off x="12661232" y="6038208"/>
            <a:ext cx="190165" cy="1104246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AB9752E-CF20-E945-B2C8-43F3A7400BE8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7151721"/>
            <a:ext cx="186155" cy="114463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 Placeholder 23">
            <a:extLst>
              <a:ext uri="{FF2B5EF4-FFF2-40B4-BE49-F238E27FC236}">
                <a16:creationId xmlns:a16="http://schemas.microsoft.com/office/drawing/2014/main" id="{7F554994-2FC4-D64E-984A-31ABB700BDD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60065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63CB2905-EE5D-204C-B064-12CF676E363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60065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Text Placeholder 23">
            <a:extLst>
              <a:ext uri="{FF2B5EF4-FFF2-40B4-BE49-F238E27FC236}">
                <a16:creationId xmlns:a16="http://schemas.microsoft.com/office/drawing/2014/main" id="{CD9A38E6-3EFB-474F-B3DF-95B114FD17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60065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CE7C210-BD1A-B849-A25F-080372B465ED}"/>
              </a:ext>
            </a:extLst>
          </p:cNvPr>
          <p:cNvSpPr/>
          <p:nvPr userDrawn="1"/>
        </p:nvSpPr>
        <p:spPr>
          <a:xfrm>
            <a:off x="12856055" y="8750399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8F7F14C-BF27-D746-AA0E-33C2BF1147AA}"/>
              </a:ext>
            </a:extLst>
          </p:cNvPr>
          <p:cNvSpPr/>
          <p:nvPr userDrawn="1"/>
        </p:nvSpPr>
        <p:spPr>
          <a:xfrm>
            <a:off x="12860065" y="9972866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D05483D-1EC0-2A4D-8CCA-7E501D4D0BD4}"/>
              </a:ext>
            </a:extLst>
          </p:cNvPr>
          <p:cNvSpPr/>
          <p:nvPr userDrawn="1"/>
        </p:nvSpPr>
        <p:spPr>
          <a:xfrm>
            <a:off x="10180387" y="8750399"/>
            <a:ext cx="2490387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0237D81-D799-A24F-B558-8EAC3F976DD9}"/>
              </a:ext>
            </a:extLst>
          </p:cNvPr>
          <p:cNvSpPr/>
          <p:nvPr userDrawn="1"/>
        </p:nvSpPr>
        <p:spPr>
          <a:xfrm>
            <a:off x="10180387" y="9972866"/>
            <a:ext cx="2490387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0A40B9CD-0705-8A4C-B9D3-A10438748EC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76377" y="2730879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Text Placeholder 23">
            <a:extLst>
              <a:ext uri="{FF2B5EF4-FFF2-40B4-BE49-F238E27FC236}">
                <a16:creationId xmlns:a16="http://schemas.microsoft.com/office/drawing/2014/main" id="{32EC90D2-A7AF-C94E-A3F8-47D96C578B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852045" y="2735410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504CD6EE-54A5-BC43-8233-642A4D12F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9597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Text Placeholder 23">
            <a:extLst>
              <a:ext uri="{FF2B5EF4-FFF2-40B4-BE49-F238E27FC236}">
                <a16:creationId xmlns:a16="http://schemas.microsoft.com/office/drawing/2014/main" id="{28B9388B-9F50-1749-8F35-CF7EE45105B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860065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0C3646A6-BCA2-AD4D-B47B-E3923223E54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39597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Text Placeholder 23">
            <a:extLst>
              <a:ext uri="{FF2B5EF4-FFF2-40B4-BE49-F238E27FC236}">
                <a16:creationId xmlns:a16="http://schemas.microsoft.com/office/drawing/2014/main" id="{8DEBE04B-24E1-0D44-BDF0-91E0D717927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860065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4EDB1B91-D828-B344-A434-8C1661BC456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183750" y="892225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Text Placeholder 23">
            <a:extLst>
              <a:ext uri="{FF2B5EF4-FFF2-40B4-BE49-F238E27FC236}">
                <a16:creationId xmlns:a16="http://schemas.microsoft.com/office/drawing/2014/main" id="{650A0B2B-1812-3F43-8FF7-F7C06876A75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83750" y="1009193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3" name="Text Placeholder 23">
            <a:extLst>
              <a:ext uri="{FF2B5EF4-FFF2-40B4-BE49-F238E27FC236}">
                <a16:creationId xmlns:a16="http://schemas.microsoft.com/office/drawing/2014/main" id="{69F20E57-1656-CD4F-9656-E310193AD6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80387" y="3924036"/>
            <a:ext cx="2476834" cy="1320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D7A6A56-432D-344A-B130-4351A7A97843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9252524"/>
            <a:ext cx="194824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DDAC5BF-9AD1-E340-BC91-2DA3BD344543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10470183"/>
            <a:ext cx="194824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91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F09264-7FFD-3747-BCC4-B9339861C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3" r="89198"/>
          <a:stretch/>
        </p:blipFill>
        <p:spPr>
          <a:xfrm>
            <a:off x="0" y="9826725"/>
            <a:ext cx="2171700" cy="1482227"/>
          </a:xfrm>
          <a:prstGeom prst="rect">
            <a:avLst/>
          </a:prstGeom>
        </p:spPr>
      </p:pic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E1B8A39A-1D38-344C-A85C-BC8C6ACE07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1808" y="1786973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6">
            <a:extLst>
              <a:ext uri="{FF2B5EF4-FFF2-40B4-BE49-F238E27FC236}">
                <a16:creationId xmlns:a16="http://schemas.microsoft.com/office/drawing/2014/main" id="{F99A3BE3-0215-1E45-9895-521C3023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750907"/>
            <a:ext cx="15089832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45401A8F-2B78-DE4B-B413-BB78526121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55024F-6319-DC42-A2E2-9DCAC7A13BEA}"/>
              </a:ext>
            </a:extLst>
          </p:cNvPr>
          <p:cNvSpPr/>
          <p:nvPr userDrawn="1"/>
        </p:nvSpPr>
        <p:spPr>
          <a:xfrm>
            <a:off x="2639786" y="3387554"/>
            <a:ext cx="7384085" cy="2700890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BF521FD6-D644-FC4D-AC99-9C8270130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23">
            <a:extLst>
              <a:ext uri="{FF2B5EF4-FFF2-40B4-BE49-F238E27FC236}">
                <a16:creationId xmlns:a16="http://schemas.microsoft.com/office/drawing/2014/main" id="{97E10135-8187-0842-B1F5-3982E676E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808" y="2790792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FFEF760-36C1-6D46-92E9-D22F82B65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5086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053330-DCD6-9745-AF6C-771A1C1653BA}"/>
              </a:ext>
            </a:extLst>
          </p:cNvPr>
          <p:cNvSpPr/>
          <p:nvPr userDrawn="1"/>
        </p:nvSpPr>
        <p:spPr>
          <a:xfrm>
            <a:off x="10099488" y="3387554"/>
            <a:ext cx="7384085" cy="2700890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FCC9D92F-AA62-E348-848C-F51C3C5BDC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086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3">
            <a:extLst>
              <a:ext uri="{FF2B5EF4-FFF2-40B4-BE49-F238E27FC236}">
                <a16:creationId xmlns:a16="http://schemas.microsoft.com/office/drawing/2014/main" id="{E5D3899A-6DA8-EB42-B619-50CC4EFB3B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A8B7DC-EE00-E147-9008-5A15464C3A28}"/>
              </a:ext>
            </a:extLst>
          </p:cNvPr>
          <p:cNvSpPr/>
          <p:nvPr userDrawn="1"/>
        </p:nvSpPr>
        <p:spPr>
          <a:xfrm>
            <a:off x="2639788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 Placeholder 23">
            <a:extLst>
              <a:ext uri="{FF2B5EF4-FFF2-40B4-BE49-F238E27FC236}">
                <a16:creationId xmlns:a16="http://schemas.microsoft.com/office/drawing/2014/main" id="{777182B3-4F4D-1A4A-A631-79DD05F25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EFFB681F-8FFA-B143-B431-E3884D843E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5B4A7B-A2CD-3144-8F27-CE542B501154}"/>
              </a:ext>
            </a:extLst>
          </p:cNvPr>
          <p:cNvSpPr/>
          <p:nvPr userDrawn="1"/>
        </p:nvSpPr>
        <p:spPr>
          <a:xfrm>
            <a:off x="7631681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B3B48382-30AF-F84F-A262-56A2DA45DD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23">
            <a:extLst>
              <a:ext uri="{FF2B5EF4-FFF2-40B4-BE49-F238E27FC236}">
                <a16:creationId xmlns:a16="http://schemas.microsoft.com/office/drawing/2014/main" id="{8DBCFEC0-2E9B-7443-9D44-EB35DAD54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39170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904E3B-55EE-DC49-8AAE-A1B720FCC36B}"/>
              </a:ext>
            </a:extLst>
          </p:cNvPr>
          <p:cNvSpPr/>
          <p:nvPr userDrawn="1"/>
        </p:nvSpPr>
        <p:spPr>
          <a:xfrm>
            <a:off x="12623574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 Placeholder 23">
            <a:extLst>
              <a:ext uri="{FF2B5EF4-FFF2-40B4-BE49-F238E27FC236}">
                <a16:creationId xmlns:a16="http://schemas.microsoft.com/office/drawing/2014/main" id="{221E12DD-D296-284E-AF26-2249AF1517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39170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A441A56-3DCE-2945-9AFE-AF1D0E06F986}"/>
              </a:ext>
            </a:extLst>
          </p:cNvPr>
          <p:cNvSpPr/>
          <p:nvPr userDrawn="1"/>
        </p:nvSpPr>
        <p:spPr>
          <a:xfrm>
            <a:off x="2525815" y="2648633"/>
            <a:ext cx="15089832" cy="3527819"/>
          </a:xfrm>
          <a:prstGeom prst="rect">
            <a:avLst/>
          </a:prstGeom>
          <a:noFill/>
          <a:ln w="9525">
            <a:solidFill>
              <a:srgbClr val="18062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7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8DC853-0312-1A48-8A62-969E9EB39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5" r="89837"/>
          <a:stretch/>
        </p:blipFill>
        <p:spPr>
          <a:xfrm>
            <a:off x="0" y="9678807"/>
            <a:ext cx="2043113" cy="1630145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DEF4FB49-7F7C-2C40-A2AB-4CDEA3C629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8E2E750B-BBBC-7146-B69D-35CD8E55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1808" y="1786973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876DA3-75E6-B847-B0B2-4BC82C698991}"/>
              </a:ext>
            </a:extLst>
          </p:cNvPr>
          <p:cNvSpPr/>
          <p:nvPr userDrawn="1"/>
        </p:nvSpPr>
        <p:spPr>
          <a:xfrm>
            <a:off x="2639786" y="3387554"/>
            <a:ext cx="7384085" cy="270089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DE25F8-443B-A244-8824-21DB4008B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17F43FE0-CFCC-794F-8E59-EB1AE9786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808" y="2790792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7743EBF-0B0B-FB4F-BA31-045BE59262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5086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D6DB4E-A2E4-394D-974A-944B22453C59}"/>
              </a:ext>
            </a:extLst>
          </p:cNvPr>
          <p:cNvSpPr/>
          <p:nvPr userDrawn="1"/>
        </p:nvSpPr>
        <p:spPr>
          <a:xfrm>
            <a:off x="10099488" y="3387554"/>
            <a:ext cx="7384085" cy="270089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46D7327-EAD9-B848-8D30-8BCE10B21D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086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6871CE-59EE-9645-B470-570CEB2659ED}"/>
              </a:ext>
            </a:extLst>
          </p:cNvPr>
          <p:cNvSpPr/>
          <p:nvPr userDrawn="1"/>
        </p:nvSpPr>
        <p:spPr>
          <a:xfrm>
            <a:off x="2639788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B108C3-650E-DA43-B332-8D738B5654CE}"/>
              </a:ext>
            </a:extLst>
          </p:cNvPr>
          <p:cNvSpPr/>
          <p:nvPr userDrawn="1"/>
        </p:nvSpPr>
        <p:spPr>
          <a:xfrm>
            <a:off x="7631681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105140-0D87-5848-B117-E3D24B862D81}"/>
              </a:ext>
            </a:extLst>
          </p:cNvPr>
          <p:cNvSpPr/>
          <p:nvPr userDrawn="1"/>
        </p:nvSpPr>
        <p:spPr>
          <a:xfrm>
            <a:off x="12623574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598A4E-C269-8046-8E5F-2DBC12F3E9B3}"/>
              </a:ext>
            </a:extLst>
          </p:cNvPr>
          <p:cNvSpPr/>
          <p:nvPr userDrawn="1"/>
        </p:nvSpPr>
        <p:spPr>
          <a:xfrm>
            <a:off x="2525815" y="2648633"/>
            <a:ext cx="15089832" cy="3527819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itle 6">
            <a:extLst>
              <a:ext uri="{FF2B5EF4-FFF2-40B4-BE49-F238E27FC236}">
                <a16:creationId xmlns:a16="http://schemas.microsoft.com/office/drawing/2014/main" id="{7A9187E9-D19F-BA4D-9CA9-4463D650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750907"/>
            <a:ext cx="15089832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1AD6B449-ABE1-2B42-83ED-EDE8780E99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3AFC1E67-95D4-364E-AB2B-9D4FEEE52E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89F282E0-9893-164D-B1A4-43FAD1088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4B0B790-1492-3846-8EA5-32C488B74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55E83224-4AD4-B54A-B1E5-2755B992BB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39170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83198E60-133D-F642-95B9-9FEE383A73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39170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32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7C2D41-4F9A-2249-BB4A-7C0183659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7" r="90264"/>
          <a:stretch/>
        </p:blipFill>
        <p:spPr>
          <a:xfrm>
            <a:off x="0" y="9801225"/>
            <a:ext cx="1957388" cy="1507728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86" y="405726"/>
            <a:ext cx="14834155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220117"/>
            <a:ext cx="4839175" cy="339493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9786" y="2623087"/>
            <a:ext cx="4839175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C1031825-D567-D14D-A95E-8B108D8123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445222"/>
            <a:ext cx="4725141" cy="2707028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758515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02CC1B20-3C81-914D-A4E1-300438FD5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836691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tx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23">
            <a:extLst>
              <a:ext uri="{FF2B5EF4-FFF2-40B4-BE49-F238E27FC236}">
                <a16:creationId xmlns:a16="http://schemas.microsoft.com/office/drawing/2014/main" id="{C4ED386E-86F4-E945-AEAE-7DBD6B432F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445222"/>
            <a:ext cx="9707403" cy="2707028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0" y="6758515"/>
            <a:ext cx="9842261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9C085ECF-D347-9E42-9823-65B86874B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836691"/>
            <a:ext cx="9707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tx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2B7D70-E48B-B548-BE9D-A29CA458096D}"/>
              </a:ext>
            </a:extLst>
          </p:cNvPr>
          <p:cNvSpPr/>
          <p:nvPr userDrawn="1"/>
        </p:nvSpPr>
        <p:spPr>
          <a:xfrm>
            <a:off x="7622050" y="3221069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CC0384-B5CE-AC44-881E-D8591FC6679F}"/>
              </a:ext>
            </a:extLst>
          </p:cNvPr>
          <p:cNvSpPr/>
          <p:nvPr userDrawn="1"/>
        </p:nvSpPr>
        <p:spPr>
          <a:xfrm>
            <a:off x="12613943" y="3221069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06DCC93-BA36-404D-976B-BBFE07D180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2875" y="2623087"/>
            <a:ext cx="9831066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B9EB7BA-096B-5F4F-9CB1-AEBAA22A0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37647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821F1A1-E3F8-B04C-8251-6E5BADF42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29540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3878002"/>
            <a:ext cx="4633388" cy="2727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58359FC-A85E-8543-8B48-AA42ACCC5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7277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ADF7CFC-A071-7D4B-808C-6520C9C6AD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170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object, clock, building&#10;&#10;Description automatically generated">
            <a:extLst>
              <a:ext uri="{FF2B5EF4-FFF2-40B4-BE49-F238E27FC236}">
                <a16:creationId xmlns:a16="http://schemas.microsoft.com/office/drawing/2014/main" id="{EA63A870-4644-EF45-AFBC-F4FD83AD9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49" y="5887636"/>
            <a:ext cx="711200" cy="660400"/>
          </a:xfrm>
          <a:prstGeom prst="rect">
            <a:avLst/>
          </a:prstGeom>
        </p:spPr>
      </p:pic>
      <p:pic>
        <p:nvPicPr>
          <p:cNvPr id="28" name="Picture 27" descr="A picture containing object, clock, building&#10;&#10;Description automatically generated">
            <a:extLst>
              <a:ext uri="{FF2B5EF4-FFF2-40B4-BE49-F238E27FC236}">
                <a16:creationId xmlns:a16="http://schemas.microsoft.com/office/drawing/2014/main" id="{1B25984F-46F6-5F4F-AE31-507AEA1854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15" y="5887636"/>
            <a:ext cx="711200" cy="660400"/>
          </a:xfrm>
          <a:prstGeom prst="rect">
            <a:avLst/>
          </a:prstGeom>
        </p:spPr>
      </p:pic>
      <p:pic>
        <p:nvPicPr>
          <p:cNvPr id="30" name="Picture 29" descr="A picture containing object, clock, building&#10;&#10;Description automatically generated">
            <a:extLst>
              <a:ext uri="{FF2B5EF4-FFF2-40B4-BE49-F238E27FC236}">
                <a16:creationId xmlns:a16="http://schemas.microsoft.com/office/drawing/2014/main" id="{AEBA6F0B-9508-F647-AB2D-C2C929147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856" y="5887636"/>
            <a:ext cx="711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4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2AB89E-1EAC-6740-BCFB-9EFD4999A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86" y="405726"/>
            <a:ext cx="14834155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220117"/>
            <a:ext cx="4839175" cy="339493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9786" y="2623087"/>
            <a:ext cx="4839175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758515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02CC1B20-3C81-914D-A4E1-300438FD5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836691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bg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0" y="6758515"/>
            <a:ext cx="9842261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9C085ECF-D347-9E42-9823-65B86874B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836691"/>
            <a:ext cx="9707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bg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2B7D70-E48B-B548-BE9D-A29CA458096D}"/>
              </a:ext>
            </a:extLst>
          </p:cNvPr>
          <p:cNvSpPr/>
          <p:nvPr userDrawn="1"/>
        </p:nvSpPr>
        <p:spPr>
          <a:xfrm>
            <a:off x="7622050" y="3221069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CC0384-B5CE-AC44-881E-D8591FC6679F}"/>
              </a:ext>
            </a:extLst>
          </p:cNvPr>
          <p:cNvSpPr/>
          <p:nvPr userDrawn="1"/>
        </p:nvSpPr>
        <p:spPr>
          <a:xfrm>
            <a:off x="12613943" y="3221069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06DCC93-BA36-404D-976B-BBFE07D180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2875" y="2623087"/>
            <a:ext cx="9831066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B9EB7BA-096B-5F4F-9CB1-AEBAA22A0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37647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821F1A1-E3F8-B04C-8251-6E5BADF42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29540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3878002"/>
            <a:ext cx="4633388" cy="2727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58359FC-A85E-8543-8B48-AA42ACCC5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7277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ADF7CFC-A071-7D4B-808C-6520C9C6AD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170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4BBCFB9-2FEC-2C4F-A188-CE5BA6916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88" y="5829310"/>
            <a:ext cx="711200" cy="711200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32957039-7258-4E47-A9C3-9F91EB3C15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41" y="5829310"/>
            <a:ext cx="711200" cy="711200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5F8F154-C863-2A48-AF17-3BECC9DC6E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894" y="5829310"/>
            <a:ext cx="711200" cy="711200"/>
          </a:xfrm>
          <a:prstGeom prst="rect">
            <a:avLst/>
          </a:prstGeom>
        </p:spPr>
      </p:pic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ACF11515-A90C-5E44-825E-BF5372993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445222"/>
            <a:ext cx="4725141" cy="2707028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929E446-4F4D-FA4A-B89B-B00337CE7B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445222"/>
            <a:ext cx="9707403" cy="2707028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4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EF0260-9E4F-7D44-84CB-740924ADB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>
            <a:off x="6148405" y="4246899"/>
            <a:ext cx="18649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44305" y="6973355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557401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6583279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759254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  <a:endCxn id="83" idx="3"/>
          </p:cNvCxnSpPr>
          <p:nvPr userDrawn="1"/>
        </p:nvCxnSpPr>
        <p:spPr>
          <a:xfrm flipH="1" flipV="1">
            <a:off x="12647906" y="6993864"/>
            <a:ext cx="181436" cy="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C5E436-CACA-C54B-A80E-BF22B6DC8E16}"/>
              </a:ext>
            </a:extLst>
          </p:cNvPr>
          <p:cNvGrpSpPr/>
          <p:nvPr userDrawn="1"/>
        </p:nvGrpSpPr>
        <p:grpSpPr>
          <a:xfrm>
            <a:off x="12647912" y="5889618"/>
            <a:ext cx="182263" cy="2113510"/>
            <a:chOff x="12647912" y="5889618"/>
            <a:chExt cx="186149" cy="211351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7912" y="5889618"/>
              <a:ext cx="184860" cy="11042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  <a:endCxn id="86" idx="1"/>
            </p:cNvCxnSpPr>
            <p:nvPr userDrawn="1"/>
          </p:nvCxnSpPr>
          <p:spPr>
            <a:xfrm>
              <a:off x="12647912" y="7003131"/>
              <a:ext cx="186149" cy="9999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5654675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668708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5704AC-4DD2-574E-A9D8-6E2E0275CCF8}"/>
              </a:ext>
            </a:extLst>
          </p:cNvPr>
          <p:cNvSpPr/>
          <p:nvPr userDrawn="1"/>
        </p:nvSpPr>
        <p:spPr>
          <a:xfrm>
            <a:off x="12834061" y="471432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4" y="3470328"/>
            <a:ext cx="181671" cy="158102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6639C395-069C-6D4F-970E-24607FEE6650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12843377" y="476517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088EEC-E0C0-784C-B468-458E0122D3F0}"/>
              </a:ext>
            </a:extLst>
          </p:cNvPr>
          <p:cNvCxnSpPr>
            <a:cxnSpLocks/>
          </p:cNvCxnSpPr>
          <p:nvPr userDrawn="1"/>
        </p:nvCxnSpPr>
        <p:spPr>
          <a:xfrm>
            <a:off x="12647906" y="4246898"/>
            <a:ext cx="18615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6973EAB-9696-CB42-995D-39F84A9A357B}"/>
              </a:ext>
            </a:extLst>
          </p:cNvPr>
          <p:cNvSpPr/>
          <p:nvPr userDrawn="1"/>
        </p:nvSpPr>
        <p:spPr>
          <a:xfrm>
            <a:off x="12834061" y="860242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1DC46C-3C45-964D-BD47-C11C3D15D6AA}"/>
              </a:ext>
            </a:extLst>
          </p:cNvPr>
          <p:cNvSpPr/>
          <p:nvPr userDrawn="1"/>
        </p:nvSpPr>
        <p:spPr>
          <a:xfrm>
            <a:off x="12834061" y="939041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E1FE006-6B28-1C47-AD26-630DB06B1F46}"/>
              </a:ext>
            </a:extLst>
          </p:cNvPr>
          <p:cNvSpPr/>
          <p:nvPr userDrawn="1"/>
        </p:nvSpPr>
        <p:spPr>
          <a:xfrm>
            <a:off x="12834061" y="1017840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EE58F982-5E2B-EC4E-93D2-1A2364207ABC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12843377" y="864083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A7AE5AE4-7730-FF46-81E5-4E28322E63F4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12843377" y="942835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54431E1B-C640-C547-91E1-4A61C10A5A24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12843377" y="1022925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68D1B3-4295-684F-B146-8A8930B70815}"/>
              </a:ext>
            </a:extLst>
          </p:cNvPr>
          <p:cNvGrpSpPr/>
          <p:nvPr userDrawn="1"/>
        </p:nvGrpSpPr>
        <p:grpSpPr>
          <a:xfrm>
            <a:off x="12658443" y="8934408"/>
            <a:ext cx="171732" cy="1581025"/>
            <a:chOff x="12658443" y="8934408"/>
            <a:chExt cx="169239" cy="158102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2480DB-F377-224F-98EE-B82FF0649F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58443" y="8934408"/>
              <a:ext cx="169239" cy="7765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34688E-4A58-D941-8E96-539D66AF9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58443" y="9722485"/>
              <a:ext cx="169239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601552-3CF4-3F4B-A6CC-B82DDCCA50A7}"/>
              </a:ext>
            </a:extLst>
          </p:cNvPr>
          <p:cNvCxnSpPr>
            <a:cxnSpLocks/>
          </p:cNvCxnSpPr>
          <p:nvPr userDrawn="1"/>
        </p:nvCxnSpPr>
        <p:spPr>
          <a:xfrm>
            <a:off x="12650324" y="9716389"/>
            <a:ext cx="1822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5574015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63051" y="8601809"/>
            <a:ext cx="2490387" cy="222671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AD90C0D-6393-564C-9E0F-BA3401655F5A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163051" y="9394631"/>
            <a:ext cx="248485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656813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AD6CA6E-9F02-7C42-8E84-DAA34BC4F14D}"/>
              </a:ext>
            </a:extLst>
          </p:cNvPr>
          <p:cNvCxnSpPr>
            <a:cxnSpLocks/>
          </p:cNvCxnSpPr>
          <p:nvPr userDrawn="1"/>
        </p:nvCxnSpPr>
        <p:spPr>
          <a:xfrm>
            <a:off x="6148404" y="9718688"/>
            <a:ext cx="1822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333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2065EC-BB3C-F24E-B791-CF82D0908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>
            <a:off x="6148405" y="4246899"/>
            <a:ext cx="186497" cy="0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44305" y="6973355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557401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6583279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759254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  <a:endCxn id="83" idx="3"/>
          </p:cNvCxnSpPr>
          <p:nvPr userDrawn="1"/>
        </p:nvCxnSpPr>
        <p:spPr>
          <a:xfrm flipH="1" flipV="1">
            <a:off x="12647906" y="6993864"/>
            <a:ext cx="181436" cy="2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C5E436-CACA-C54B-A80E-BF22B6DC8E16}"/>
              </a:ext>
            </a:extLst>
          </p:cNvPr>
          <p:cNvGrpSpPr/>
          <p:nvPr userDrawn="1"/>
        </p:nvGrpSpPr>
        <p:grpSpPr>
          <a:xfrm>
            <a:off x="12647912" y="5889618"/>
            <a:ext cx="182263" cy="2113510"/>
            <a:chOff x="12647912" y="5889618"/>
            <a:chExt cx="186149" cy="211351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7912" y="5889618"/>
              <a:ext cx="184860" cy="1104246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  <a:endCxn id="86" idx="1"/>
            </p:cNvCxnSpPr>
            <p:nvPr userDrawn="1"/>
          </p:nvCxnSpPr>
          <p:spPr>
            <a:xfrm>
              <a:off x="12647912" y="7003131"/>
              <a:ext cx="186149" cy="999997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5654675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668708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5704AC-4DD2-574E-A9D8-6E2E0275CCF8}"/>
              </a:ext>
            </a:extLst>
          </p:cNvPr>
          <p:cNvSpPr/>
          <p:nvPr userDrawn="1"/>
        </p:nvSpPr>
        <p:spPr>
          <a:xfrm>
            <a:off x="12834061" y="471432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4" y="3470328"/>
            <a:ext cx="181671" cy="158102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6639C395-069C-6D4F-970E-24607FEE6650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12843377" y="476517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088EEC-E0C0-784C-B468-458E0122D3F0}"/>
              </a:ext>
            </a:extLst>
          </p:cNvPr>
          <p:cNvCxnSpPr>
            <a:cxnSpLocks/>
          </p:cNvCxnSpPr>
          <p:nvPr userDrawn="1"/>
        </p:nvCxnSpPr>
        <p:spPr>
          <a:xfrm>
            <a:off x="12647906" y="4246898"/>
            <a:ext cx="186155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6973EAB-9696-CB42-995D-39F84A9A357B}"/>
              </a:ext>
            </a:extLst>
          </p:cNvPr>
          <p:cNvSpPr/>
          <p:nvPr userDrawn="1"/>
        </p:nvSpPr>
        <p:spPr>
          <a:xfrm>
            <a:off x="12834061" y="860242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1DC46C-3C45-964D-BD47-C11C3D15D6AA}"/>
              </a:ext>
            </a:extLst>
          </p:cNvPr>
          <p:cNvSpPr/>
          <p:nvPr userDrawn="1"/>
        </p:nvSpPr>
        <p:spPr>
          <a:xfrm>
            <a:off x="12834061" y="939041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E1FE006-6B28-1C47-AD26-630DB06B1F46}"/>
              </a:ext>
            </a:extLst>
          </p:cNvPr>
          <p:cNvSpPr/>
          <p:nvPr userDrawn="1"/>
        </p:nvSpPr>
        <p:spPr>
          <a:xfrm>
            <a:off x="12834061" y="1017840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EE58F982-5E2B-EC4E-93D2-1A2364207ABC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12843377" y="864083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A7AE5AE4-7730-FF46-81E5-4E28322E63F4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12843377" y="942835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54431E1B-C640-C547-91E1-4A61C10A5A24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12843377" y="1022925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68D1B3-4295-684F-B146-8A8930B70815}"/>
              </a:ext>
            </a:extLst>
          </p:cNvPr>
          <p:cNvGrpSpPr/>
          <p:nvPr userDrawn="1"/>
        </p:nvGrpSpPr>
        <p:grpSpPr>
          <a:xfrm>
            <a:off x="12658443" y="8934408"/>
            <a:ext cx="171732" cy="1581025"/>
            <a:chOff x="12658443" y="8934408"/>
            <a:chExt cx="169239" cy="158102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2480DB-F377-224F-98EE-B82FF0649F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58443" y="8934408"/>
              <a:ext cx="169239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34688E-4A58-D941-8E96-539D66AF9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58443" y="9722485"/>
              <a:ext cx="169239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601552-3CF4-3F4B-A6CC-B82DDCCA50A7}"/>
              </a:ext>
            </a:extLst>
          </p:cNvPr>
          <p:cNvCxnSpPr>
            <a:cxnSpLocks/>
          </p:cNvCxnSpPr>
          <p:nvPr userDrawn="1"/>
        </p:nvCxnSpPr>
        <p:spPr>
          <a:xfrm>
            <a:off x="12650324" y="9716389"/>
            <a:ext cx="182231" cy="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5574015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63051" y="8601809"/>
            <a:ext cx="2490387" cy="222671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AD90C0D-6393-564C-9E0F-BA3401655F5A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163051" y="9394631"/>
            <a:ext cx="248485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656813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AD6CA6E-9F02-7C42-8E84-DAA34BC4F14D}"/>
              </a:ext>
            </a:extLst>
          </p:cNvPr>
          <p:cNvCxnSpPr>
            <a:cxnSpLocks/>
          </p:cNvCxnSpPr>
          <p:nvPr userDrawn="1"/>
        </p:nvCxnSpPr>
        <p:spPr>
          <a:xfrm>
            <a:off x="6148404" y="9718688"/>
            <a:ext cx="182231" cy="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06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924B64-6E45-8F4D-A376-FA6E2AA5C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7" y="3644579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BB5E44-1741-9643-8CAF-9912E95698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2796" y="0"/>
            <a:ext cx="9811303" cy="1130855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34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EA2B07-B4F8-1E44-A1E8-09F754208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624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624" y="471432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B3274-C48B-774F-ABE6-618737118197}"/>
              </a:ext>
            </a:extLst>
          </p:cNvPr>
          <p:cNvGrpSpPr/>
          <p:nvPr userDrawn="1"/>
        </p:nvGrpSpPr>
        <p:grpSpPr>
          <a:xfrm>
            <a:off x="6148404" y="3453950"/>
            <a:ext cx="186498" cy="1581025"/>
            <a:chOff x="6144126" y="3453950"/>
            <a:chExt cx="186498" cy="158102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36FB42-D224-C047-A65C-FAA7095629D9}"/>
                </a:ext>
              </a:extLst>
            </p:cNvPr>
            <p:cNvCxnSpPr>
              <a:stCxn id="15" idx="1"/>
            </p:cNvCxnSpPr>
            <p:nvPr userDrawn="1"/>
          </p:nvCxnSpPr>
          <p:spPr>
            <a:xfrm flipH="1">
              <a:off x="6144127" y="4246899"/>
              <a:ext cx="18649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59E071-B8D8-7B42-BCD3-BB708EE7FB02}"/>
                </a:ext>
              </a:extLst>
            </p:cNvPr>
            <p:cNvCxnSpPr>
              <a:stCxn id="13" idx="3"/>
            </p:cNvCxnSpPr>
            <p:nvPr userDrawn="1"/>
          </p:nvCxnSpPr>
          <p:spPr>
            <a:xfrm flipV="1">
              <a:off x="6144126" y="3453950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FE88A3-CE98-7844-85F0-40A47B519A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44126" y="4242027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634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4634" y="480370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30624" y="555350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30624" y="757203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8A03AF-BDB3-0E42-ADC3-C5F85E1F8F84}"/>
              </a:ext>
            </a:extLst>
          </p:cNvPr>
          <p:cNvGrpSpPr/>
          <p:nvPr userDrawn="1"/>
        </p:nvGrpSpPr>
        <p:grpSpPr>
          <a:xfrm>
            <a:off x="6144304" y="5869109"/>
            <a:ext cx="186156" cy="2258143"/>
            <a:chOff x="6136104" y="5869109"/>
            <a:chExt cx="186156" cy="225814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7827ED-3CB5-CF4F-8374-94149E217D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136105" y="6973355"/>
              <a:ext cx="186155" cy="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2FDA77B-9B26-1A46-A709-EB5EB83E15F6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 flipV="1">
              <a:off x="6136105" y="5869109"/>
              <a:ext cx="186155" cy="11042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7DDD98-FB7F-F143-969C-F215E5931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36104" y="6982622"/>
              <a:ext cx="186155" cy="11446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4634" y="567744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4634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6344171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7353438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8362701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731" y="7763086"/>
            <a:ext cx="192723" cy="93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4676A4-D73E-9D49-94C3-73BF2BA9A55C}"/>
              </a:ext>
            </a:extLst>
          </p:cNvPr>
          <p:cNvGrpSpPr/>
          <p:nvPr userDrawn="1"/>
        </p:nvGrpSpPr>
        <p:grpSpPr>
          <a:xfrm>
            <a:off x="12646026" y="6710850"/>
            <a:ext cx="190500" cy="2062435"/>
            <a:chOff x="12636331" y="6710850"/>
            <a:chExt cx="186155" cy="206243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36331" y="6710850"/>
              <a:ext cx="183683" cy="10531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36331" y="7764021"/>
              <a:ext cx="186155" cy="10092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6424832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7457239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8466874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5" y="3442323"/>
            <a:ext cx="184846" cy="82116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6344172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7338290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419066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52D5E6-BA6C-744D-9826-47457E840464}"/>
              </a:ext>
            </a:extLst>
          </p:cNvPr>
          <p:cNvSpPr/>
          <p:nvPr userDrawn="1"/>
        </p:nvSpPr>
        <p:spPr>
          <a:xfrm>
            <a:off x="6330624" y="8604726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5467A2-326F-1D42-A4E4-E8B6B86C6909}"/>
              </a:ext>
            </a:extLst>
          </p:cNvPr>
          <p:cNvSpPr/>
          <p:nvPr userDrawn="1"/>
        </p:nvSpPr>
        <p:spPr>
          <a:xfrm>
            <a:off x="6330624" y="10180699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34123BC1-5C49-3548-8BD4-2C3DEBB3807B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>
          <a:xfrm>
            <a:off x="6334634" y="8643130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3FC8C540-08F2-F349-8577-179051750341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6334634" y="10231556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261639-26DE-034B-A7BE-0E48552CE4B8}"/>
              </a:ext>
            </a:extLst>
          </p:cNvPr>
          <p:cNvGrpSpPr/>
          <p:nvPr userDrawn="1"/>
        </p:nvGrpSpPr>
        <p:grpSpPr>
          <a:xfrm>
            <a:off x="6148404" y="8936707"/>
            <a:ext cx="182231" cy="1581025"/>
            <a:chOff x="6153955" y="8936707"/>
            <a:chExt cx="182231" cy="15810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EE1AA9-C69F-5741-B324-9097D30ED612}"/>
                </a:ext>
              </a:extLst>
            </p:cNvPr>
            <p:cNvGrpSpPr/>
            <p:nvPr userDrawn="1"/>
          </p:nvGrpSpPr>
          <p:grpSpPr>
            <a:xfrm>
              <a:off x="6162074" y="8936707"/>
              <a:ext cx="171732" cy="1581025"/>
              <a:chOff x="12658443" y="8934408"/>
              <a:chExt cx="169239" cy="1581025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687DD6A-0708-C14A-9592-6804EC361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2658443" y="8934408"/>
                <a:ext cx="169239" cy="7765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7FE5FF0-0D74-AD4A-BE8A-865E9768A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58443" y="9722485"/>
                <a:ext cx="169239" cy="7929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AD6CA6E-9F02-7C42-8E84-DAA34BC4F1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3955" y="9718688"/>
              <a:ext cx="1822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2D82114-BC38-2B47-B579-A65776C3CC9A}"/>
              </a:ext>
            </a:extLst>
          </p:cNvPr>
          <p:cNvSpPr/>
          <p:nvPr userDrawn="1"/>
        </p:nvSpPr>
        <p:spPr>
          <a:xfrm>
            <a:off x="12826040" y="5124248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0502965-18B8-C44B-B186-29C36EB039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43658" y="5444205"/>
            <a:ext cx="179314" cy="1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67CE80BD-5BFC-AD4A-AE08-0CECB0BA1413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>
          <a:xfrm>
            <a:off x="12835356" y="5153535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1FBE42B5-C7ED-6D4A-911D-D8D39913FF26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10155030" y="4881619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F8C78-995B-2E45-9629-68AEA9462FDF}"/>
              </a:ext>
            </a:extLst>
          </p:cNvPr>
          <p:cNvSpPr/>
          <p:nvPr userDrawn="1"/>
        </p:nvSpPr>
        <p:spPr>
          <a:xfrm>
            <a:off x="10155030" y="4730254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6654B9-46DB-A748-BF31-78FDEC9C4910}"/>
              </a:ext>
            </a:extLst>
          </p:cNvPr>
          <p:cNvSpPr/>
          <p:nvPr userDrawn="1"/>
        </p:nvSpPr>
        <p:spPr>
          <a:xfrm>
            <a:off x="12842080" y="979918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BB56A53-838A-6143-91C5-E107ED4B91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56695" y="10115767"/>
            <a:ext cx="179314" cy="1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C6D52249-949E-6040-9426-408798F7E9F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2851396" y="9828467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76A146E7-2A37-B343-ABFE-2CB4C90A0DA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171070" y="9556551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735C52-7B24-844D-BE43-DA7A77AB4143}"/>
              </a:ext>
            </a:extLst>
          </p:cNvPr>
          <p:cNvSpPr/>
          <p:nvPr userDrawn="1"/>
        </p:nvSpPr>
        <p:spPr>
          <a:xfrm>
            <a:off x="10171070" y="9405186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79F639-5B1F-5443-AA11-BCD312AE8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1" r="89695"/>
          <a:stretch/>
        </p:blipFill>
        <p:spPr>
          <a:xfrm>
            <a:off x="0" y="9724783"/>
            <a:ext cx="2071688" cy="1584169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624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624" y="471432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B3274-C48B-774F-ABE6-618737118197}"/>
              </a:ext>
            </a:extLst>
          </p:cNvPr>
          <p:cNvGrpSpPr/>
          <p:nvPr userDrawn="1"/>
        </p:nvGrpSpPr>
        <p:grpSpPr>
          <a:xfrm>
            <a:off x="6148404" y="3453950"/>
            <a:ext cx="186498" cy="1581025"/>
            <a:chOff x="6144126" y="3453950"/>
            <a:chExt cx="186498" cy="158102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36FB42-D224-C047-A65C-FAA7095629D9}"/>
                </a:ext>
              </a:extLst>
            </p:cNvPr>
            <p:cNvCxnSpPr>
              <a:stCxn id="15" idx="1"/>
            </p:cNvCxnSpPr>
            <p:nvPr userDrawn="1"/>
          </p:nvCxnSpPr>
          <p:spPr>
            <a:xfrm flipH="1">
              <a:off x="6144127" y="4246899"/>
              <a:ext cx="186497" cy="0"/>
            </a:xfrm>
            <a:prstGeom prst="line">
              <a:avLst/>
            </a:prstGeom>
            <a:ln w="9525"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59E071-B8D8-7B42-BCD3-BB708EE7FB02}"/>
                </a:ext>
              </a:extLst>
            </p:cNvPr>
            <p:cNvCxnSpPr>
              <a:stCxn id="13" idx="3"/>
            </p:cNvCxnSpPr>
            <p:nvPr userDrawn="1"/>
          </p:nvCxnSpPr>
          <p:spPr>
            <a:xfrm flipV="1">
              <a:off x="6144126" y="3453950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FE88A3-CE98-7844-85F0-40A47B519A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44126" y="4242027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634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4634" y="480370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30624" y="555350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30624" y="757203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8A03AF-BDB3-0E42-ADC3-C5F85E1F8F84}"/>
              </a:ext>
            </a:extLst>
          </p:cNvPr>
          <p:cNvGrpSpPr/>
          <p:nvPr userDrawn="1"/>
        </p:nvGrpSpPr>
        <p:grpSpPr>
          <a:xfrm>
            <a:off x="6144304" y="5869109"/>
            <a:ext cx="186156" cy="2258143"/>
            <a:chOff x="6136104" y="5869109"/>
            <a:chExt cx="186156" cy="225814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7827ED-3CB5-CF4F-8374-94149E217D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136105" y="6973355"/>
              <a:ext cx="186155" cy="1"/>
            </a:xfrm>
            <a:prstGeom prst="line">
              <a:avLst/>
            </a:prstGeom>
            <a:ln w="9525"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2FDA77B-9B26-1A46-A709-EB5EB83E15F6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 flipV="1">
              <a:off x="6136105" y="5869109"/>
              <a:ext cx="186155" cy="1104246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7DDD98-FB7F-F143-969C-F215E5931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36104" y="6982622"/>
              <a:ext cx="186155" cy="114463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4634" y="567744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4634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6344171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7353438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8362701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731" y="7763086"/>
            <a:ext cx="192723" cy="935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4676A4-D73E-9D49-94C3-73BF2BA9A55C}"/>
              </a:ext>
            </a:extLst>
          </p:cNvPr>
          <p:cNvGrpSpPr/>
          <p:nvPr userDrawn="1"/>
        </p:nvGrpSpPr>
        <p:grpSpPr>
          <a:xfrm>
            <a:off x="12646026" y="6710850"/>
            <a:ext cx="190500" cy="2062435"/>
            <a:chOff x="12636331" y="6710850"/>
            <a:chExt cx="186155" cy="206243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36331" y="6710850"/>
              <a:ext cx="183683" cy="1053171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36331" y="7764021"/>
              <a:ext cx="186155" cy="1009264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6424832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7457239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8466874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5" y="3442323"/>
            <a:ext cx="184846" cy="82116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6344172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7338290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419066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52D5E6-BA6C-744D-9826-47457E840464}"/>
              </a:ext>
            </a:extLst>
          </p:cNvPr>
          <p:cNvSpPr/>
          <p:nvPr userDrawn="1"/>
        </p:nvSpPr>
        <p:spPr>
          <a:xfrm>
            <a:off x="6330624" y="8604726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5467A2-326F-1D42-A4E4-E8B6B86C6909}"/>
              </a:ext>
            </a:extLst>
          </p:cNvPr>
          <p:cNvSpPr/>
          <p:nvPr userDrawn="1"/>
        </p:nvSpPr>
        <p:spPr>
          <a:xfrm>
            <a:off x="6330624" y="10180699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34123BC1-5C49-3548-8BD4-2C3DEBB3807B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>
          <a:xfrm>
            <a:off x="6334634" y="8643130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3FC8C540-08F2-F349-8577-179051750341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6334634" y="10231556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261639-26DE-034B-A7BE-0E48552CE4B8}"/>
              </a:ext>
            </a:extLst>
          </p:cNvPr>
          <p:cNvGrpSpPr/>
          <p:nvPr userDrawn="1"/>
        </p:nvGrpSpPr>
        <p:grpSpPr>
          <a:xfrm>
            <a:off x="6148404" y="8936707"/>
            <a:ext cx="182231" cy="1581025"/>
            <a:chOff x="6153955" y="8936707"/>
            <a:chExt cx="182231" cy="15810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EE1AA9-C69F-5741-B324-9097D30ED612}"/>
                </a:ext>
              </a:extLst>
            </p:cNvPr>
            <p:cNvGrpSpPr/>
            <p:nvPr userDrawn="1"/>
          </p:nvGrpSpPr>
          <p:grpSpPr>
            <a:xfrm>
              <a:off x="6162074" y="8936707"/>
              <a:ext cx="171732" cy="1581025"/>
              <a:chOff x="12658443" y="8934408"/>
              <a:chExt cx="169239" cy="1581025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687DD6A-0708-C14A-9592-6804EC361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2658443" y="8934408"/>
                <a:ext cx="169239" cy="776570"/>
              </a:xfrm>
              <a:prstGeom prst="line">
                <a:avLst/>
              </a:prstGeom>
              <a:ln>
                <a:solidFill>
                  <a:srgbClr val="1806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7FE5FF0-0D74-AD4A-BE8A-865E9768A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58443" y="9722485"/>
                <a:ext cx="169239" cy="792948"/>
              </a:xfrm>
              <a:prstGeom prst="line">
                <a:avLst/>
              </a:prstGeom>
              <a:ln>
                <a:solidFill>
                  <a:srgbClr val="1806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AD6CA6E-9F02-7C42-8E84-DAA34BC4F1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3955" y="9718688"/>
              <a:ext cx="182231" cy="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2D82114-BC38-2B47-B579-A65776C3CC9A}"/>
              </a:ext>
            </a:extLst>
          </p:cNvPr>
          <p:cNvSpPr/>
          <p:nvPr userDrawn="1"/>
        </p:nvSpPr>
        <p:spPr>
          <a:xfrm>
            <a:off x="12826040" y="5124248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0502965-18B8-C44B-B186-29C36EB039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43658" y="5444205"/>
            <a:ext cx="179314" cy="1214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67CE80BD-5BFC-AD4A-AE08-0CECB0BA1413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>
          <a:xfrm>
            <a:off x="12835356" y="5153535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1FBE42B5-C7ED-6D4A-911D-D8D39913FF26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10155030" y="4881619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F8C78-995B-2E45-9629-68AEA9462FDF}"/>
              </a:ext>
            </a:extLst>
          </p:cNvPr>
          <p:cNvSpPr/>
          <p:nvPr userDrawn="1"/>
        </p:nvSpPr>
        <p:spPr>
          <a:xfrm>
            <a:off x="10155030" y="4730254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6654B9-46DB-A748-BF31-78FDEC9C4910}"/>
              </a:ext>
            </a:extLst>
          </p:cNvPr>
          <p:cNvSpPr/>
          <p:nvPr userDrawn="1"/>
        </p:nvSpPr>
        <p:spPr>
          <a:xfrm>
            <a:off x="12842080" y="979918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BB56A53-838A-6143-91C5-E107ED4B91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56695" y="10115767"/>
            <a:ext cx="179314" cy="1214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C6D52249-949E-6040-9426-408798F7E9F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2851396" y="9828467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76A146E7-2A37-B343-ABFE-2CB4C90A0DA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171070" y="9556551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735C52-7B24-844D-BE43-DA7A77AB4143}"/>
              </a:ext>
            </a:extLst>
          </p:cNvPr>
          <p:cNvSpPr/>
          <p:nvPr userDrawn="1"/>
        </p:nvSpPr>
        <p:spPr>
          <a:xfrm>
            <a:off x="10171070" y="9405186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013E92-BDC7-A140-851D-1097C862C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9" r="90477"/>
          <a:stretch/>
        </p:blipFill>
        <p:spPr>
          <a:xfrm>
            <a:off x="0" y="10003883"/>
            <a:ext cx="1914525" cy="1305070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91" y="503262"/>
            <a:ext cx="14559717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840728" y="2078448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F627902-2FEB-CB4C-A0C4-FA66782E76D2}"/>
              </a:ext>
            </a:extLst>
          </p:cNvPr>
          <p:cNvSpPr/>
          <p:nvPr userDrawn="1"/>
        </p:nvSpPr>
        <p:spPr>
          <a:xfrm>
            <a:off x="840728" y="279548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37BB843-B3A9-F146-9E38-133E4B0835E2}"/>
              </a:ext>
            </a:extLst>
          </p:cNvPr>
          <p:cNvSpPr/>
          <p:nvPr userDrawn="1"/>
        </p:nvSpPr>
        <p:spPr>
          <a:xfrm>
            <a:off x="840728" y="352914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F9EAAA-7F9F-4B4E-882A-02211BB746AA}"/>
              </a:ext>
            </a:extLst>
          </p:cNvPr>
          <p:cNvSpPr/>
          <p:nvPr userDrawn="1"/>
        </p:nvSpPr>
        <p:spPr>
          <a:xfrm>
            <a:off x="840728" y="4259492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756F853-9280-6444-8869-9CFDF30E5BBE}"/>
              </a:ext>
            </a:extLst>
          </p:cNvPr>
          <p:cNvSpPr/>
          <p:nvPr userDrawn="1"/>
        </p:nvSpPr>
        <p:spPr>
          <a:xfrm>
            <a:off x="840728" y="4989092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83A7971-83F0-7047-A6C5-B215FB258CF1}"/>
              </a:ext>
            </a:extLst>
          </p:cNvPr>
          <p:cNvSpPr/>
          <p:nvPr userDrawn="1"/>
        </p:nvSpPr>
        <p:spPr>
          <a:xfrm>
            <a:off x="840728" y="5716753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49568EB-5A2C-F742-BF6F-E3D7134911FC}"/>
              </a:ext>
            </a:extLst>
          </p:cNvPr>
          <p:cNvSpPr/>
          <p:nvPr userDrawn="1"/>
        </p:nvSpPr>
        <p:spPr>
          <a:xfrm>
            <a:off x="840728" y="6444414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59388F-39A6-214C-99CD-D23E003226FA}"/>
              </a:ext>
            </a:extLst>
          </p:cNvPr>
          <p:cNvSpPr/>
          <p:nvPr userDrawn="1"/>
        </p:nvSpPr>
        <p:spPr>
          <a:xfrm>
            <a:off x="840728" y="7172075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87CB56-1207-0147-8BF4-CA4129C8BB1F}"/>
              </a:ext>
            </a:extLst>
          </p:cNvPr>
          <p:cNvSpPr/>
          <p:nvPr userDrawn="1"/>
        </p:nvSpPr>
        <p:spPr>
          <a:xfrm>
            <a:off x="840728" y="789973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F64DFDA-1099-7F47-8CB0-B4B72B356B20}"/>
              </a:ext>
            </a:extLst>
          </p:cNvPr>
          <p:cNvSpPr/>
          <p:nvPr userDrawn="1"/>
        </p:nvSpPr>
        <p:spPr>
          <a:xfrm>
            <a:off x="840728" y="8627397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A00D756-78D7-004B-B6BA-00D019C10E75}"/>
              </a:ext>
            </a:extLst>
          </p:cNvPr>
          <p:cNvSpPr/>
          <p:nvPr userDrawn="1"/>
        </p:nvSpPr>
        <p:spPr>
          <a:xfrm>
            <a:off x="840728" y="9355054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7" name="Text Placeholder 23">
            <a:extLst>
              <a:ext uri="{FF2B5EF4-FFF2-40B4-BE49-F238E27FC236}">
                <a16:creationId xmlns:a16="http://schemas.microsoft.com/office/drawing/2014/main" id="{19930B72-BFCB-2A4E-A108-C3364DB411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8081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52D401-001B-F741-A812-B928D9676359}"/>
              </a:ext>
            </a:extLst>
          </p:cNvPr>
          <p:cNvSpPr/>
          <p:nvPr userDrawn="1"/>
        </p:nvSpPr>
        <p:spPr>
          <a:xfrm>
            <a:off x="3596076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730A4868-FC1F-2D4E-95F5-0089DA5D16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7288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01A202-79BE-A543-A11D-C98001EABFDE}"/>
              </a:ext>
            </a:extLst>
          </p:cNvPr>
          <p:cNvSpPr/>
          <p:nvPr userDrawn="1"/>
        </p:nvSpPr>
        <p:spPr>
          <a:xfrm>
            <a:off x="7525283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BA42875E-A9E2-7A43-9CD2-F59DE33907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56495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F994AAE-97A9-BE44-BC5B-25F775A96162}"/>
              </a:ext>
            </a:extLst>
          </p:cNvPr>
          <p:cNvSpPr/>
          <p:nvPr userDrawn="1"/>
        </p:nvSpPr>
        <p:spPr>
          <a:xfrm>
            <a:off x="11454490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09861243-A147-7147-9276-CDE40D471E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385702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A9133FC-F56B-CA45-9E34-8C11521E8B59}"/>
              </a:ext>
            </a:extLst>
          </p:cNvPr>
          <p:cNvSpPr/>
          <p:nvPr userDrawn="1"/>
        </p:nvSpPr>
        <p:spPr>
          <a:xfrm>
            <a:off x="15383697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BF4554CF-3B77-5E4E-945C-D8CAB9D1E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2065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D745C51-DD2C-AF49-A29B-962001CA18D2}"/>
              </a:ext>
            </a:extLst>
          </p:cNvPr>
          <p:cNvSpPr/>
          <p:nvPr userDrawn="1"/>
        </p:nvSpPr>
        <p:spPr>
          <a:xfrm>
            <a:off x="3585858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3" name="Text Placeholder 23">
            <a:extLst>
              <a:ext uri="{FF2B5EF4-FFF2-40B4-BE49-F238E27FC236}">
                <a16:creationId xmlns:a16="http://schemas.microsoft.com/office/drawing/2014/main" id="{03300D76-D7D5-3249-84F2-ACF2267DE4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2065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6A7BFC0-458C-A848-8CB4-B835B689E88A}"/>
              </a:ext>
            </a:extLst>
          </p:cNvPr>
          <p:cNvSpPr/>
          <p:nvPr userDrawn="1"/>
        </p:nvSpPr>
        <p:spPr>
          <a:xfrm>
            <a:off x="3585858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5" name="Text Placeholder 23">
            <a:extLst>
              <a:ext uri="{FF2B5EF4-FFF2-40B4-BE49-F238E27FC236}">
                <a16:creationId xmlns:a16="http://schemas.microsoft.com/office/drawing/2014/main" id="{8972B5C1-42EA-A94A-800F-343D62274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2065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D8D090-080B-4146-9A9C-E8067720F35D}"/>
              </a:ext>
            </a:extLst>
          </p:cNvPr>
          <p:cNvSpPr/>
          <p:nvPr userDrawn="1"/>
        </p:nvSpPr>
        <p:spPr>
          <a:xfrm>
            <a:off x="3585858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7" name="Text Placeholder 23">
            <a:extLst>
              <a:ext uri="{FF2B5EF4-FFF2-40B4-BE49-F238E27FC236}">
                <a16:creationId xmlns:a16="http://schemas.microsoft.com/office/drawing/2014/main" id="{E219BB55-7856-D94E-8A40-FD0B85A25F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92065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B859283-AD66-0445-BDB7-73B2A9A7F45E}"/>
              </a:ext>
            </a:extLst>
          </p:cNvPr>
          <p:cNvSpPr/>
          <p:nvPr userDrawn="1"/>
        </p:nvSpPr>
        <p:spPr>
          <a:xfrm>
            <a:off x="3585858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9" name="Text Placeholder 23">
            <a:extLst>
              <a:ext uri="{FF2B5EF4-FFF2-40B4-BE49-F238E27FC236}">
                <a16:creationId xmlns:a16="http://schemas.microsoft.com/office/drawing/2014/main" id="{6582C011-A98F-6940-A972-5408E58F47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2065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B311D8-8E36-A24D-83DE-8A59C6F777EE}"/>
              </a:ext>
            </a:extLst>
          </p:cNvPr>
          <p:cNvSpPr/>
          <p:nvPr userDrawn="1"/>
        </p:nvSpPr>
        <p:spPr>
          <a:xfrm>
            <a:off x="3585858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1" name="Text Placeholder 23">
            <a:extLst>
              <a:ext uri="{FF2B5EF4-FFF2-40B4-BE49-F238E27FC236}">
                <a16:creationId xmlns:a16="http://schemas.microsoft.com/office/drawing/2014/main" id="{FB9C2D1F-94E1-3040-BA8F-B171263CF5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2065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4C360B-2B2E-C845-9C7B-D3911D578A27}"/>
              </a:ext>
            </a:extLst>
          </p:cNvPr>
          <p:cNvSpPr/>
          <p:nvPr userDrawn="1"/>
        </p:nvSpPr>
        <p:spPr>
          <a:xfrm>
            <a:off x="3585858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3" name="Text Placeholder 23">
            <a:extLst>
              <a:ext uri="{FF2B5EF4-FFF2-40B4-BE49-F238E27FC236}">
                <a16:creationId xmlns:a16="http://schemas.microsoft.com/office/drawing/2014/main" id="{EBAFA74D-1E21-484E-9750-81DBE73D27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2065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20151B-4E8C-F74A-BBBA-7A0B4B6DAA88}"/>
              </a:ext>
            </a:extLst>
          </p:cNvPr>
          <p:cNvSpPr/>
          <p:nvPr userDrawn="1"/>
        </p:nvSpPr>
        <p:spPr>
          <a:xfrm>
            <a:off x="3585858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5" name="Text Placeholder 23">
            <a:extLst>
              <a:ext uri="{FF2B5EF4-FFF2-40B4-BE49-F238E27FC236}">
                <a16:creationId xmlns:a16="http://schemas.microsoft.com/office/drawing/2014/main" id="{61A87A35-28F0-924F-874D-F101179B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2065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A956BC7-737B-FD42-9070-7EADAB2B77CC}"/>
              </a:ext>
            </a:extLst>
          </p:cNvPr>
          <p:cNvSpPr/>
          <p:nvPr userDrawn="1"/>
        </p:nvSpPr>
        <p:spPr>
          <a:xfrm>
            <a:off x="3585858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7" name="Text Placeholder 23">
            <a:extLst>
              <a:ext uri="{FF2B5EF4-FFF2-40B4-BE49-F238E27FC236}">
                <a16:creationId xmlns:a16="http://schemas.microsoft.com/office/drawing/2014/main" id="{2D19F390-8895-4348-BAE4-AAA2A7F689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92065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0F15CD2-2F05-D74C-86A2-FD05B641EDCB}"/>
              </a:ext>
            </a:extLst>
          </p:cNvPr>
          <p:cNvSpPr/>
          <p:nvPr userDrawn="1"/>
        </p:nvSpPr>
        <p:spPr>
          <a:xfrm>
            <a:off x="3585858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9" name="Text Placeholder 23">
            <a:extLst>
              <a:ext uri="{FF2B5EF4-FFF2-40B4-BE49-F238E27FC236}">
                <a16:creationId xmlns:a16="http://schemas.microsoft.com/office/drawing/2014/main" id="{13070DA3-4BAF-8A48-ABC3-7587A07FD9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2065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6FE765-D23C-574B-A8AD-91035E5DDD30}"/>
              </a:ext>
            </a:extLst>
          </p:cNvPr>
          <p:cNvSpPr/>
          <p:nvPr userDrawn="1"/>
        </p:nvSpPr>
        <p:spPr>
          <a:xfrm>
            <a:off x="3585858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1" name="Text Placeholder 23">
            <a:extLst>
              <a:ext uri="{FF2B5EF4-FFF2-40B4-BE49-F238E27FC236}">
                <a16:creationId xmlns:a16="http://schemas.microsoft.com/office/drawing/2014/main" id="{FA005BC6-BD6A-7646-B49B-69B20F92F9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2065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FCF569A-AA65-0B4A-8475-CECBF3540FD2}"/>
              </a:ext>
            </a:extLst>
          </p:cNvPr>
          <p:cNvSpPr/>
          <p:nvPr userDrawn="1"/>
        </p:nvSpPr>
        <p:spPr>
          <a:xfrm>
            <a:off x="3585858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3" name="Text Placeholder 23">
            <a:extLst>
              <a:ext uri="{FF2B5EF4-FFF2-40B4-BE49-F238E27FC236}">
                <a16:creationId xmlns:a16="http://schemas.microsoft.com/office/drawing/2014/main" id="{66E29742-E084-1044-85F0-C98F4A62EC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1272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9099861-AEB8-6C4A-998E-E69243D950A3}"/>
              </a:ext>
            </a:extLst>
          </p:cNvPr>
          <p:cNvSpPr/>
          <p:nvPr userDrawn="1"/>
        </p:nvSpPr>
        <p:spPr>
          <a:xfrm>
            <a:off x="7515065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5" name="Text Placeholder 23">
            <a:extLst>
              <a:ext uri="{FF2B5EF4-FFF2-40B4-BE49-F238E27FC236}">
                <a16:creationId xmlns:a16="http://schemas.microsoft.com/office/drawing/2014/main" id="{061FCCCA-D1AE-7342-811A-E23738405A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1272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F7663D-6271-8445-B89C-EED88044D845}"/>
              </a:ext>
            </a:extLst>
          </p:cNvPr>
          <p:cNvSpPr/>
          <p:nvPr userDrawn="1"/>
        </p:nvSpPr>
        <p:spPr>
          <a:xfrm>
            <a:off x="7515065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7" name="Text Placeholder 23">
            <a:extLst>
              <a:ext uri="{FF2B5EF4-FFF2-40B4-BE49-F238E27FC236}">
                <a16:creationId xmlns:a16="http://schemas.microsoft.com/office/drawing/2014/main" id="{F7924DED-CEB1-7640-9A4A-C9C191DA4F7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1272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A027CE-13EF-5046-A94C-5A19AD608E78}"/>
              </a:ext>
            </a:extLst>
          </p:cNvPr>
          <p:cNvSpPr/>
          <p:nvPr userDrawn="1"/>
        </p:nvSpPr>
        <p:spPr>
          <a:xfrm>
            <a:off x="7515065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9" name="Text Placeholder 23">
            <a:extLst>
              <a:ext uri="{FF2B5EF4-FFF2-40B4-BE49-F238E27FC236}">
                <a16:creationId xmlns:a16="http://schemas.microsoft.com/office/drawing/2014/main" id="{D3D0EA55-A706-D042-B218-C0E9CF5EF7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1272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5E4A4A7-0D7B-AA42-8CD5-AC4CBA7CCBBF}"/>
              </a:ext>
            </a:extLst>
          </p:cNvPr>
          <p:cNvSpPr/>
          <p:nvPr userDrawn="1"/>
        </p:nvSpPr>
        <p:spPr>
          <a:xfrm>
            <a:off x="7515065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1" name="Text Placeholder 23">
            <a:extLst>
              <a:ext uri="{FF2B5EF4-FFF2-40B4-BE49-F238E27FC236}">
                <a16:creationId xmlns:a16="http://schemas.microsoft.com/office/drawing/2014/main" id="{68014C05-E525-1040-A004-C7453CF091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21272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F6B1D2C-7C43-6444-B591-14A42FCC02C5}"/>
              </a:ext>
            </a:extLst>
          </p:cNvPr>
          <p:cNvSpPr/>
          <p:nvPr userDrawn="1"/>
        </p:nvSpPr>
        <p:spPr>
          <a:xfrm>
            <a:off x="7515065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3" name="Text Placeholder 23">
            <a:extLst>
              <a:ext uri="{FF2B5EF4-FFF2-40B4-BE49-F238E27FC236}">
                <a16:creationId xmlns:a16="http://schemas.microsoft.com/office/drawing/2014/main" id="{FDE6AB6B-55AA-0244-96C2-F882E8712D5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1272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649BB-4D3A-DA4C-A15C-B198C55917E9}"/>
              </a:ext>
            </a:extLst>
          </p:cNvPr>
          <p:cNvSpPr/>
          <p:nvPr userDrawn="1"/>
        </p:nvSpPr>
        <p:spPr>
          <a:xfrm>
            <a:off x="7515065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5" name="Text Placeholder 23">
            <a:extLst>
              <a:ext uri="{FF2B5EF4-FFF2-40B4-BE49-F238E27FC236}">
                <a16:creationId xmlns:a16="http://schemas.microsoft.com/office/drawing/2014/main" id="{9141BFB9-EB29-7F45-A033-C2F5514A74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21272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5C41FAC-BE53-DA4E-8BEB-51A7CE7BCD22}"/>
              </a:ext>
            </a:extLst>
          </p:cNvPr>
          <p:cNvSpPr/>
          <p:nvPr userDrawn="1"/>
        </p:nvSpPr>
        <p:spPr>
          <a:xfrm>
            <a:off x="7515065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7" name="Text Placeholder 23">
            <a:extLst>
              <a:ext uri="{FF2B5EF4-FFF2-40B4-BE49-F238E27FC236}">
                <a16:creationId xmlns:a16="http://schemas.microsoft.com/office/drawing/2014/main" id="{34432D51-AF9A-7447-914B-E9ED2C33CB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21272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4DEAF36-5D19-5B49-B64B-357B658BD7FB}"/>
              </a:ext>
            </a:extLst>
          </p:cNvPr>
          <p:cNvSpPr/>
          <p:nvPr userDrawn="1"/>
        </p:nvSpPr>
        <p:spPr>
          <a:xfrm>
            <a:off x="7515065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9" name="Text Placeholder 23">
            <a:extLst>
              <a:ext uri="{FF2B5EF4-FFF2-40B4-BE49-F238E27FC236}">
                <a16:creationId xmlns:a16="http://schemas.microsoft.com/office/drawing/2014/main" id="{563003A3-F0B3-EF4B-9B09-39DCBAD87B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1272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95ACC83-4B68-3A4B-A1CA-FC8ADA785EB2}"/>
              </a:ext>
            </a:extLst>
          </p:cNvPr>
          <p:cNvSpPr/>
          <p:nvPr userDrawn="1"/>
        </p:nvSpPr>
        <p:spPr>
          <a:xfrm>
            <a:off x="7515065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1" name="Text Placeholder 23">
            <a:extLst>
              <a:ext uri="{FF2B5EF4-FFF2-40B4-BE49-F238E27FC236}">
                <a16:creationId xmlns:a16="http://schemas.microsoft.com/office/drawing/2014/main" id="{B5CBB5E6-455E-E44E-AA68-D74928E327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21272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49BBF7B-A2BF-B148-93B8-6DE951359F7A}"/>
              </a:ext>
            </a:extLst>
          </p:cNvPr>
          <p:cNvSpPr/>
          <p:nvPr userDrawn="1"/>
        </p:nvSpPr>
        <p:spPr>
          <a:xfrm>
            <a:off x="7515065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3" name="Text Placeholder 23">
            <a:extLst>
              <a:ext uri="{FF2B5EF4-FFF2-40B4-BE49-F238E27FC236}">
                <a16:creationId xmlns:a16="http://schemas.microsoft.com/office/drawing/2014/main" id="{12983468-D52B-A74C-9C59-D4C9A3B77F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21272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E967E6-7A27-E640-BA96-714740D41B3F}"/>
              </a:ext>
            </a:extLst>
          </p:cNvPr>
          <p:cNvSpPr/>
          <p:nvPr userDrawn="1"/>
        </p:nvSpPr>
        <p:spPr>
          <a:xfrm>
            <a:off x="7515065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5" name="Text Placeholder 23">
            <a:extLst>
              <a:ext uri="{FF2B5EF4-FFF2-40B4-BE49-F238E27FC236}">
                <a16:creationId xmlns:a16="http://schemas.microsoft.com/office/drawing/2014/main" id="{A368463F-E910-C54A-9144-C13780027B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450479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0B12DB-6171-F042-AFD4-2E6CCBB72E24}"/>
              </a:ext>
            </a:extLst>
          </p:cNvPr>
          <p:cNvSpPr/>
          <p:nvPr userDrawn="1"/>
        </p:nvSpPr>
        <p:spPr>
          <a:xfrm>
            <a:off x="11444272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7" name="Text Placeholder 23">
            <a:extLst>
              <a:ext uri="{FF2B5EF4-FFF2-40B4-BE49-F238E27FC236}">
                <a16:creationId xmlns:a16="http://schemas.microsoft.com/office/drawing/2014/main" id="{ACD34E8C-8429-2F47-8A1F-A60C0DD697D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450479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8E6061C-B4B0-6E47-974A-A82FECAC202F}"/>
              </a:ext>
            </a:extLst>
          </p:cNvPr>
          <p:cNvSpPr/>
          <p:nvPr userDrawn="1"/>
        </p:nvSpPr>
        <p:spPr>
          <a:xfrm>
            <a:off x="11444272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9" name="Text Placeholder 23">
            <a:extLst>
              <a:ext uri="{FF2B5EF4-FFF2-40B4-BE49-F238E27FC236}">
                <a16:creationId xmlns:a16="http://schemas.microsoft.com/office/drawing/2014/main" id="{8B120BDF-33C0-5146-9619-B1FBFE3C0F9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450479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D4C71ED-C4C3-384A-BF1E-96D3F9CBDD17}"/>
              </a:ext>
            </a:extLst>
          </p:cNvPr>
          <p:cNvSpPr/>
          <p:nvPr userDrawn="1"/>
        </p:nvSpPr>
        <p:spPr>
          <a:xfrm>
            <a:off x="11444272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1" name="Text Placeholder 23">
            <a:extLst>
              <a:ext uri="{FF2B5EF4-FFF2-40B4-BE49-F238E27FC236}">
                <a16:creationId xmlns:a16="http://schemas.microsoft.com/office/drawing/2014/main" id="{DF2DC662-B602-5C40-A936-E13A8550E33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450479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642DEB2-BCA3-114A-ACD0-F17D043DC36C}"/>
              </a:ext>
            </a:extLst>
          </p:cNvPr>
          <p:cNvSpPr/>
          <p:nvPr userDrawn="1"/>
        </p:nvSpPr>
        <p:spPr>
          <a:xfrm>
            <a:off x="11444272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3" name="Text Placeholder 23">
            <a:extLst>
              <a:ext uri="{FF2B5EF4-FFF2-40B4-BE49-F238E27FC236}">
                <a16:creationId xmlns:a16="http://schemas.microsoft.com/office/drawing/2014/main" id="{E0BD48AD-5E06-2946-8DF5-0F473CBB061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450479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3A29C0-A815-2D4D-AF64-B45D0A1F3711}"/>
              </a:ext>
            </a:extLst>
          </p:cNvPr>
          <p:cNvSpPr/>
          <p:nvPr userDrawn="1"/>
        </p:nvSpPr>
        <p:spPr>
          <a:xfrm>
            <a:off x="11444272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5" name="Text Placeholder 23">
            <a:extLst>
              <a:ext uri="{FF2B5EF4-FFF2-40B4-BE49-F238E27FC236}">
                <a16:creationId xmlns:a16="http://schemas.microsoft.com/office/drawing/2014/main" id="{AD26A66B-2DB5-714D-AAE7-7B4F11C5FF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450479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5C57A42-5A0D-E04F-AB88-37B3E0A0B569}"/>
              </a:ext>
            </a:extLst>
          </p:cNvPr>
          <p:cNvSpPr/>
          <p:nvPr userDrawn="1"/>
        </p:nvSpPr>
        <p:spPr>
          <a:xfrm>
            <a:off x="11444272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7" name="Text Placeholder 23">
            <a:extLst>
              <a:ext uri="{FF2B5EF4-FFF2-40B4-BE49-F238E27FC236}">
                <a16:creationId xmlns:a16="http://schemas.microsoft.com/office/drawing/2014/main" id="{99810077-8440-374E-A778-CC196B2489D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50479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A6D7832-44B3-5341-A108-305665DAA0BC}"/>
              </a:ext>
            </a:extLst>
          </p:cNvPr>
          <p:cNvSpPr/>
          <p:nvPr userDrawn="1"/>
        </p:nvSpPr>
        <p:spPr>
          <a:xfrm>
            <a:off x="11444272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9" name="Text Placeholder 23">
            <a:extLst>
              <a:ext uri="{FF2B5EF4-FFF2-40B4-BE49-F238E27FC236}">
                <a16:creationId xmlns:a16="http://schemas.microsoft.com/office/drawing/2014/main" id="{8C4F2930-1809-2B4B-86B1-AFF05D2B071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50479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18ED50A-4AF2-F94D-A215-42418E7C0FF6}"/>
              </a:ext>
            </a:extLst>
          </p:cNvPr>
          <p:cNvSpPr/>
          <p:nvPr userDrawn="1"/>
        </p:nvSpPr>
        <p:spPr>
          <a:xfrm>
            <a:off x="11444272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1" name="Text Placeholder 23">
            <a:extLst>
              <a:ext uri="{FF2B5EF4-FFF2-40B4-BE49-F238E27FC236}">
                <a16:creationId xmlns:a16="http://schemas.microsoft.com/office/drawing/2014/main" id="{B2FAC0B5-3CAF-AB47-82F1-24A86BFBF0C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450479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2BFFB88-C06F-3A47-9AC0-FA8739574420}"/>
              </a:ext>
            </a:extLst>
          </p:cNvPr>
          <p:cNvSpPr/>
          <p:nvPr userDrawn="1"/>
        </p:nvSpPr>
        <p:spPr>
          <a:xfrm>
            <a:off x="11444272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3" name="Text Placeholder 23">
            <a:extLst>
              <a:ext uri="{FF2B5EF4-FFF2-40B4-BE49-F238E27FC236}">
                <a16:creationId xmlns:a16="http://schemas.microsoft.com/office/drawing/2014/main" id="{799572D0-5A49-2E49-9863-934DF3C8C8B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450479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C589ECC-160D-5D49-88E8-E90E11BE2478}"/>
              </a:ext>
            </a:extLst>
          </p:cNvPr>
          <p:cNvSpPr/>
          <p:nvPr userDrawn="1"/>
        </p:nvSpPr>
        <p:spPr>
          <a:xfrm>
            <a:off x="11444272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5" name="Text Placeholder 23">
            <a:extLst>
              <a:ext uri="{FF2B5EF4-FFF2-40B4-BE49-F238E27FC236}">
                <a16:creationId xmlns:a16="http://schemas.microsoft.com/office/drawing/2014/main" id="{D2B5B2B8-C9E0-CD48-8D0E-FBBEBD49BD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50479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578973-67F7-ED44-A0FF-A8C51182D9E9}"/>
              </a:ext>
            </a:extLst>
          </p:cNvPr>
          <p:cNvSpPr/>
          <p:nvPr userDrawn="1"/>
        </p:nvSpPr>
        <p:spPr>
          <a:xfrm>
            <a:off x="11444272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7" name="Text Placeholder 23">
            <a:extLst>
              <a:ext uri="{FF2B5EF4-FFF2-40B4-BE49-F238E27FC236}">
                <a16:creationId xmlns:a16="http://schemas.microsoft.com/office/drawing/2014/main" id="{AB08F00E-D004-994D-A83A-37F16C989B6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379686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895AFAF-A1DC-5047-954C-D19F43FF388A}"/>
              </a:ext>
            </a:extLst>
          </p:cNvPr>
          <p:cNvSpPr/>
          <p:nvPr userDrawn="1"/>
        </p:nvSpPr>
        <p:spPr>
          <a:xfrm>
            <a:off x="15373479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9" name="Text Placeholder 23">
            <a:extLst>
              <a:ext uri="{FF2B5EF4-FFF2-40B4-BE49-F238E27FC236}">
                <a16:creationId xmlns:a16="http://schemas.microsoft.com/office/drawing/2014/main" id="{ED27E606-CEEA-FF49-B684-B0F1EA3F87D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379686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FA876F-CCD3-6347-8F1C-DB3FA8CA8ED5}"/>
              </a:ext>
            </a:extLst>
          </p:cNvPr>
          <p:cNvSpPr/>
          <p:nvPr userDrawn="1"/>
        </p:nvSpPr>
        <p:spPr>
          <a:xfrm>
            <a:off x="15373479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1" name="Text Placeholder 23">
            <a:extLst>
              <a:ext uri="{FF2B5EF4-FFF2-40B4-BE49-F238E27FC236}">
                <a16:creationId xmlns:a16="http://schemas.microsoft.com/office/drawing/2014/main" id="{F851215D-474C-C84F-976A-2D218B8D1CD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379686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B60DEE0-CEA1-134D-AEAE-66614570FFBB}"/>
              </a:ext>
            </a:extLst>
          </p:cNvPr>
          <p:cNvSpPr/>
          <p:nvPr userDrawn="1"/>
        </p:nvSpPr>
        <p:spPr>
          <a:xfrm>
            <a:off x="15373479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3" name="Text Placeholder 23">
            <a:extLst>
              <a:ext uri="{FF2B5EF4-FFF2-40B4-BE49-F238E27FC236}">
                <a16:creationId xmlns:a16="http://schemas.microsoft.com/office/drawing/2014/main" id="{0772886A-CAA9-DC47-BCF2-CDA305FE646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379686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967EF27-EAC6-E34C-9649-3A68A82EE0D7}"/>
              </a:ext>
            </a:extLst>
          </p:cNvPr>
          <p:cNvSpPr/>
          <p:nvPr userDrawn="1"/>
        </p:nvSpPr>
        <p:spPr>
          <a:xfrm>
            <a:off x="15373479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5" name="Text Placeholder 23">
            <a:extLst>
              <a:ext uri="{FF2B5EF4-FFF2-40B4-BE49-F238E27FC236}">
                <a16:creationId xmlns:a16="http://schemas.microsoft.com/office/drawing/2014/main" id="{68963381-C4E9-AA4A-A8C3-3F4FCC4E714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379686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18EF2C-DA52-474B-8F1B-DD74C6B9208A}"/>
              </a:ext>
            </a:extLst>
          </p:cNvPr>
          <p:cNvSpPr/>
          <p:nvPr userDrawn="1"/>
        </p:nvSpPr>
        <p:spPr>
          <a:xfrm>
            <a:off x="15373479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7" name="Text Placeholder 23">
            <a:extLst>
              <a:ext uri="{FF2B5EF4-FFF2-40B4-BE49-F238E27FC236}">
                <a16:creationId xmlns:a16="http://schemas.microsoft.com/office/drawing/2014/main" id="{6D854956-CB6F-B04C-AE60-B256BF1B640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379686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8CE5DA2-9A9E-BA4D-A646-9617B96D1BD1}"/>
              </a:ext>
            </a:extLst>
          </p:cNvPr>
          <p:cNvSpPr/>
          <p:nvPr userDrawn="1"/>
        </p:nvSpPr>
        <p:spPr>
          <a:xfrm>
            <a:off x="15373479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9" name="Text Placeholder 23">
            <a:extLst>
              <a:ext uri="{FF2B5EF4-FFF2-40B4-BE49-F238E27FC236}">
                <a16:creationId xmlns:a16="http://schemas.microsoft.com/office/drawing/2014/main" id="{D980A7B1-BA30-B34D-87DA-81076D2A45E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379686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FCD527A-D4AE-744F-A6D6-6E57AD6D29CF}"/>
              </a:ext>
            </a:extLst>
          </p:cNvPr>
          <p:cNvSpPr/>
          <p:nvPr userDrawn="1"/>
        </p:nvSpPr>
        <p:spPr>
          <a:xfrm>
            <a:off x="15373479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1" name="Text Placeholder 23">
            <a:extLst>
              <a:ext uri="{FF2B5EF4-FFF2-40B4-BE49-F238E27FC236}">
                <a16:creationId xmlns:a16="http://schemas.microsoft.com/office/drawing/2014/main" id="{20A626C5-E1F2-0843-AC84-1DC619C83B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379686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408298A-A5D7-D34D-B80D-6741935A3F5D}"/>
              </a:ext>
            </a:extLst>
          </p:cNvPr>
          <p:cNvSpPr/>
          <p:nvPr userDrawn="1"/>
        </p:nvSpPr>
        <p:spPr>
          <a:xfrm>
            <a:off x="15373479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3" name="Text Placeholder 23">
            <a:extLst>
              <a:ext uri="{FF2B5EF4-FFF2-40B4-BE49-F238E27FC236}">
                <a16:creationId xmlns:a16="http://schemas.microsoft.com/office/drawing/2014/main" id="{A93836D9-BF1D-D04A-B6AB-6A8B86B1DE0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379686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1004C6-5D5B-1E49-A218-A1A37414B224}"/>
              </a:ext>
            </a:extLst>
          </p:cNvPr>
          <p:cNvSpPr/>
          <p:nvPr userDrawn="1"/>
        </p:nvSpPr>
        <p:spPr>
          <a:xfrm>
            <a:off x="15373479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5" name="Text Placeholder 23">
            <a:extLst>
              <a:ext uri="{FF2B5EF4-FFF2-40B4-BE49-F238E27FC236}">
                <a16:creationId xmlns:a16="http://schemas.microsoft.com/office/drawing/2014/main" id="{961E2DE3-BE1D-BB4C-9054-A5602D3AA66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379686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3545081-E3AF-BF48-9105-1AE82875DEE2}"/>
              </a:ext>
            </a:extLst>
          </p:cNvPr>
          <p:cNvSpPr/>
          <p:nvPr userDrawn="1"/>
        </p:nvSpPr>
        <p:spPr>
          <a:xfrm>
            <a:off x="15373479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7" name="Text Placeholder 23">
            <a:extLst>
              <a:ext uri="{FF2B5EF4-FFF2-40B4-BE49-F238E27FC236}">
                <a16:creationId xmlns:a16="http://schemas.microsoft.com/office/drawing/2014/main" id="{45D621BB-B5B4-2647-AB49-8CF4B75785E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379686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A0D1FA3-61B8-2649-B8DA-D446FB2D5516}"/>
              </a:ext>
            </a:extLst>
          </p:cNvPr>
          <p:cNvSpPr/>
          <p:nvPr userDrawn="1"/>
        </p:nvSpPr>
        <p:spPr>
          <a:xfrm>
            <a:off x="15373479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51" name="Text Placeholder 23">
            <a:extLst>
              <a:ext uri="{FF2B5EF4-FFF2-40B4-BE49-F238E27FC236}">
                <a16:creationId xmlns:a16="http://schemas.microsoft.com/office/drawing/2014/main" id="{0B36C46B-6E24-1A4F-81A2-986356FD9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738" y="2078448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2" name="Text Placeholder 23">
            <a:extLst>
              <a:ext uri="{FF2B5EF4-FFF2-40B4-BE49-F238E27FC236}">
                <a16:creationId xmlns:a16="http://schemas.microsoft.com/office/drawing/2014/main" id="{2CA838DD-1807-1744-891A-F5A956906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738" y="279548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3" name="Text Placeholder 23">
            <a:extLst>
              <a:ext uri="{FF2B5EF4-FFF2-40B4-BE49-F238E27FC236}">
                <a16:creationId xmlns:a16="http://schemas.microsoft.com/office/drawing/2014/main" id="{062D05DB-D2A1-0444-8CEB-BD65F0431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738" y="352914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4" name="Text Placeholder 23">
            <a:extLst>
              <a:ext uri="{FF2B5EF4-FFF2-40B4-BE49-F238E27FC236}">
                <a16:creationId xmlns:a16="http://schemas.microsoft.com/office/drawing/2014/main" id="{70F23874-2387-3B47-8553-38FCA9035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738" y="42594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5" name="Text Placeholder 23">
            <a:extLst>
              <a:ext uri="{FF2B5EF4-FFF2-40B4-BE49-F238E27FC236}">
                <a16:creationId xmlns:a16="http://schemas.microsoft.com/office/drawing/2014/main" id="{001443DA-F455-844B-BF3D-F288731BB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738" y="49890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6" name="Text Placeholder 23">
            <a:extLst>
              <a:ext uri="{FF2B5EF4-FFF2-40B4-BE49-F238E27FC236}">
                <a16:creationId xmlns:a16="http://schemas.microsoft.com/office/drawing/2014/main" id="{01F098DC-AFBA-3648-8E64-D1F676983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738" y="5716753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7" name="Text Placeholder 23">
            <a:extLst>
              <a:ext uri="{FF2B5EF4-FFF2-40B4-BE49-F238E27FC236}">
                <a16:creationId xmlns:a16="http://schemas.microsoft.com/office/drawing/2014/main" id="{A89B8E23-5047-4A49-B856-62866BA7ED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38" y="644441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8" name="Text Placeholder 23">
            <a:extLst>
              <a:ext uri="{FF2B5EF4-FFF2-40B4-BE49-F238E27FC236}">
                <a16:creationId xmlns:a16="http://schemas.microsoft.com/office/drawing/2014/main" id="{688ED731-5EBD-FE40-861C-05A5EBB21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738" y="7172075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9" name="Text Placeholder 23">
            <a:extLst>
              <a:ext uri="{FF2B5EF4-FFF2-40B4-BE49-F238E27FC236}">
                <a16:creationId xmlns:a16="http://schemas.microsoft.com/office/drawing/2014/main" id="{D52F68B0-A7B9-1D46-B496-04AE5081E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738" y="789973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0" name="Text Placeholder 23">
            <a:extLst>
              <a:ext uri="{FF2B5EF4-FFF2-40B4-BE49-F238E27FC236}">
                <a16:creationId xmlns:a16="http://schemas.microsoft.com/office/drawing/2014/main" id="{29F35355-D575-CA4A-B71C-FBF13917A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738" y="8627397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1" name="Text Placeholder 23">
            <a:extLst>
              <a:ext uri="{FF2B5EF4-FFF2-40B4-BE49-F238E27FC236}">
                <a16:creationId xmlns:a16="http://schemas.microsoft.com/office/drawing/2014/main" id="{A1B15E4F-51BF-7D49-9C96-17673F666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38" y="935505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908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Statement Slide-2-SALMON">
    <p:bg>
      <p:bgPr>
        <a:solidFill>
          <a:srgbClr val="FC4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4D7638-68AC-2C44-B8DC-D52A803E9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3" r="86852"/>
          <a:stretch/>
        </p:blipFill>
        <p:spPr>
          <a:xfrm>
            <a:off x="0" y="9858375"/>
            <a:ext cx="2643188" cy="1450578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91" y="503262"/>
            <a:ext cx="14559717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840728" y="2078448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F627902-2FEB-CB4C-A0C4-FA66782E76D2}"/>
              </a:ext>
            </a:extLst>
          </p:cNvPr>
          <p:cNvSpPr/>
          <p:nvPr userDrawn="1"/>
        </p:nvSpPr>
        <p:spPr>
          <a:xfrm>
            <a:off x="840728" y="279548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37BB843-B3A9-F146-9E38-133E4B0835E2}"/>
              </a:ext>
            </a:extLst>
          </p:cNvPr>
          <p:cNvSpPr/>
          <p:nvPr userDrawn="1"/>
        </p:nvSpPr>
        <p:spPr>
          <a:xfrm>
            <a:off x="840728" y="352914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F9EAAA-7F9F-4B4E-882A-02211BB746AA}"/>
              </a:ext>
            </a:extLst>
          </p:cNvPr>
          <p:cNvSpPr/>
          <p:nvPr userDrawn="1"/>
        </p:nvSpPr>
        <p:spPr>
          <a:xfrm>
            <a:off x="840728" y="4259492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756F853-9280-6444-8869-9CFDF30E5BBE}"/>
              </a:ext>
            </a:extLst>
          </p:cNvPr>
          <p:cNvSpPr/>
          <p:nvPr userDrawn="1"/>
        </p:nvSpPr>
        <p:spPr>
          <a:xfrm>
            <a:off x="840728" y="4989092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83A7971-83F0-7047-A6C5-B215FB258CF1}"/>
              </a:ext>
            </a:extLst>
          </p:cNvPr>
          <p:cNvSpPr/>
          <p:nvPr userDrawn="1"/>
        </p:nvSpPr>
        <p:spPr>
          <a:xfrm>
            <a:off x="840728" y="5716753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49568EB-5A2C-F742-BF6F-E3D7134911FC}"/>
              </a:ext>
            </a:extLst>
          </p:cNvPr>
          <p:cNvSpPr/>
          <p:nvPr userDrawn="1"/>
        </p:nvSpPr>
        <p:spPr>
          <a:xfrm>
            <a:off x="840728" y="6444414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59388F-39A6-214C-99CD-D23E003226FA}"/>
              </a:ext>
            </a:extLst>
          </p:cNvPr>
          <p:cNvSpPr/>
          <p:nvPr userDrawn="1"/>
        </p:nvSpPr>
        <p:spPr>
          <a:xfrm>
            <a:off x="840728" y="7172075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87CB56-1207-0147-8BF4-CA4129C8BB1F}"/>
              </a:ext>
            </a:extLst>
          </p:cNvPr>
          <p:cNvSpPr/>
          <p:nvPr userDrawn="1"/>
        </p:nvSpPr>
        <p:spPr>
          <a:xfrm>
            <a:off x="840728" y="789973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F64DFDA-1099-7F47-8CB0-B4B72B356B20}"/>
              </a:ext>
            </a:extLst>
          </p:cNvPr>
          <p:cNvSpPr/>
          <p:nvPr userDrawn="1"/>
        </p:nvSpPr>
        <p:spPr>
          <a:xfrm>
            <a:off x="840728" y="8627397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A00D756-78D7-004B-B6BA-00D019C10E75}"/>
              </a:ext>
            </a:extLst>
          </p:cNvPr>
          <p:cNvSpPr/>
          <p:nvPr userDrawn="1"/>
        </p:nvSpPr>
        <p:spPr>
          <a:xfrm>
            <a:off x="840728" y="9355054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52D401-001B-F741-A812-B928D9676359}"/>
              </a:ext>
            </a:extLst>
          </p:cNvPr>
          <p:cNvSpPr/>
          <p:nvPr userDrawn="1"/>
        </p:nvSpPr>
        <p:spPr>
          <a:xfrm>
            <a:off x="3596076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01A202-79BE-A543-A11D-C98001EABFDE}"/>
              </a:ext>
            </a:extLst>
          </p:cNvPr>
          <p:cNvSpPr/>
          <p:nvPr userDrawn="1"/>
        </p:nvSpPr>
        <p:spPr>
          <a:xfrm>
            <a:off x="7525283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F994AAE-97A9-BE44-BC5B-25F775A96162}"/>
              </a:ext>
            </a:extLst>
          </p:cNvPr>
          <p:cNvSpPr/>
          <p:nvPr userDrawn="1"/>
        </p:nvSpPr>
        <p:spPr>
          <a:xfrm>
            <a:off x="11454490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A9133FC-F56B-CA45-9E34-8C11521E8B59}"/>
              </a:ext>
            </a:extLst>
          </p:cNvPr>
          <p:cNvSpPr/>
          <p:nvPr userDrawn="1"/>
        </p:nvSpPr>
        <p:spPr>
          <a:xfrm>
            <a:off x="15383697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D745C51-DD2C-AF49-A29B-962001CA18D2}"/>
              </a:ext>
            </a:extLst>
          </p:cNvPr>
          <p:cNvSpPr/>
          <p:nvPr userDrawn="1"/>
        </p:nvSpPr>
        <p:spPr>
          <a:xfrm>
            <a:off x="3585858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6A7BFC0-458C-A848-8CB4-B835B689E88A}"/>
              </a:ext>
            </a:extLst>
          </p:cNvPr>
          <p:cNvSpPr/>
          <p:nvPr userDrawn="1"/>
        </p:nvSpPr>
        <p:spPr>
          <a:xfrm>
            <a:off x="3585858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D8D090-080B-4146-9A9C-E8067720F35D}"/>
              </a:ext>
            </a:extLst>
          </p:cNvPr>
          <p:cNvSpPr/>
          <p:nvPr userDrawn="1"/>
        </p:nvSpPr>
        <p:spPr>
          <a:xfrm>
            <a:off x="3585858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B859283-AD66-0445-BDB7-73B2A9A7F45E}"/>
              </a:ext>
            </a:extLst>
          </p:cNvPr>
          <p:cNvSpPr/>
          <p:nvPr userDrawn="1"/>
        </p:nvSpPr>
        <p:spPr>
          <a:xfrm>
            <a:off x="3585858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B311D8-8E36-A24D-83DE-8A59C6F777EE}"/>
              </a:ext>
            </a:extLst>
          </p:cNvPr>
          <p:cNvSpPr/>
          <p:nvPr userDrawn="1"/>
        </p:nvSpPr>
        <p:spPr>
          <a:xfrm>
            <a:off x="3585858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4C360B-2B2E-C845-9C7B-D3911D578A27}"/>
              </a:ext>
            </a:extLst>
          </p:cNvPr>
          <p:cNvSpPr/>
          <p:nvPr userDrawn="1"/>
        </p:nvSpPr>
        <p:spPr>
          <a:xfrm>
            <a:off x="3585858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20151B-4E8C-F74A-BBBA-7A0B4B6DAA88}"/>
              </a:ext>
            </a:extLst>
          </p:cNvPr>
          <p:cNvSpPr/>
          <p:nvPr userDrawn="1"/>
        </p:nvSpPr>
        <p:spPr>
          <a:xfrm>
            <a:off x="3585858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A956BC7-737B-FD42-9070-7EADAB2B77CC}"/>
              </a:ext>
            </a:extLst>
          </p:cNvPr>
          <p:cNvSpPr/>
          <p:nvPr userDrawn="1"/>
        </p:nvSpPr>
        <p:spPr>
          <a:xfrm>
            <a:off x="3585858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0F15CD2-2F05-D74C-86A2-FD05B641EDCB}"/>
              </a:ext>
            </a:extLst>
          </p:cNvPr>
          <p:cNvSpPr/>
          <p:nvPr userDrawn="1"/>
        </p:nvSpPr>
        <p:spPr>
          <a:xfrm>
            <a:off x="3585858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6FE765-D23C-574B-A8AD-91035E5DDD30}"/>
              </a:ext>
            </a:extLst>
          </p:cNvPr>
          <p:cNvSpPr/>
          <p:nvPr userDrawn="1"/>
        </p:nvSpPr>
        <p:spPr>
          <a:xfrm>
            <a:off x="3585858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FCF569A-AA65-0B4A-8475-CECBF3540FD2}"/>
              </a:ext>
            </a:extLst>
          </p:cNvPr>
          <p:cNvSpPr/>
          <p:nvPr userDrawn="1"/>
        </p:nvSpPr>
        <p:spPr>
          <a:xfrm>
            <a:off x="3585858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9099861-AEB8-6C4A-998E-E69243D950A3}"/>
              </a:ext>
            </a:extLst>
          </p:cNvPr>
          <p:cNvSpPr/>
          <p:nvPr userDrawn="1"/>
        </p:nvSpPr>
        <p:spPr>
          <a:xfrm>
            <a:off x="7515065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F7663D-6271-8445-B89C-EED88044D845}"/>
              </a:ext>
            </a:extLst>
          </p:cNvPr>
          <p:cNvSpPr/>
          <p:nvPr userDrawn="1"/>
        </p:nvSpPr>
        <p:spPr>
          <a:xfrm>
            <a:off x="7515065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A027CE-13EF-5046-A94C-5A19AD608E78}"/>
              </a:ext>
            </a:extLst>
          </p:cNvPr>
          <p:cNvSpPr/>
          <p:nvPr userDrawn="1"/>
        </p:nvSpPr>
        <p:spPr>
          <a:xfrm>
            <a:off x="7515065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5E4A4A7-0D7B-AA42-8CD5-AC4CBA7CCBBF}"/>
              </a:ext>
            </a:extLst>
          </p:cNvPr>
          <p:cNvSpPr/>
          <p:nvPr userDrawn="1"/>
        </p:nvSpPr>
        <p:spPr>
          <a:xfrm>
            <a:off x="7515065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F6B1D2C-7C43-6444-B591-14A42FCC02C5}"/>
              </a:ext>
            </a:extLst>
          </p:cNvPr>
          <p:cNvSpPr/>
          <p:nvPr userDrawn="1"/>
        </p:nvSpPr>
        <p:spPr>
          <a:xfrm>
            <a:off x="7515065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649BB-4D3A-DA4C-A15C-B198C55917E9}"/>
              </a:ext>
            </a:extLst>
          </p:cNvPr>
          <p:cNvSpPr/>
          <p:nvPr userDrawn="1"/>
        </p:nvSpPr>
        <p:spPr>
          <a:xfrm>
            <a:off x="7515065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5C41FAC-BE53-DA4E-8BEB-51A7CE7BCD22}"/>
              </a:ext>
            </a:extLst>
          </p:cNvPr>
          <p:cNvSpPr/>
          <p:nvPr userDrawn="1"/>
        </p:nvSpPr>
        <p:spPr>
          <a:xfrm>
            <a:off x="7515065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4DEAF36-5D19-5B49-B64B-357B658BD7FB}"/>
              </a:ext>
            </a:extLst>
          </p:cNvPr>
          <p:cNvSpPr/>
          <p:nvPr userDrawn="1"/>
        </p:nvSpPr>
        <p:spPr>
          <a:xfrm>
            <a:off x="7515065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95ACC83-4B68-3A4B-A1CA-FC8ADA785EB2}"/>
              </a:ext>
            </a:extLst>
          </p:cNvPr>
          <p:cNvSpPr/>
          <p:nvPr userDrawn="1"/>
        </p:nvSpPr>
        <p:spPr>
          <a:xfrm>
            <a:off x="7515065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49BBF7B-A2BF-B148-93B8-6DE951359F7A}"/>
              </a:ext>
            </a:extLst>
          </p:cNvPr>
          <p:cNvSpPr/>
          <p:nvPr userDrawn="1"/>
        </p:nvSpPr>
        <p:spPr>
          <a:xfrm>
            <a:off x="7515065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E967E6-7A27-E640-BA96-714740D41B3F}"/>
              </a:ext>
            </a:extLst>
          </p:cNvPr>
          <p:cNvSpPr/>
          <p:nvPr userDrawn="1"/>
        </p:nvSpPr>
        <p:spPr>
          <a:xfrm>
            <a:off x="7515065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0B12DB-6171-F042-AFD4-2E6CCBB72E24}"/>
              </a:ext>
            </a:extLst>
          </p:cNvPr>
          <p:cNvSpPr/>
          <p:nvPr userDrawn="1"/>
        </p:nvSpPr>
        <p:spPr>
          <a:xfrm>
            <a:off x="11444272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8E6061C-B4B0-6E47-974A-A82FECAC202F}"/>
              </a:ext>
            </a:extLst>
          </p:cNvPr>
          <p:cNvSpPr/>
          <p:nvPr userDrawn="1"/>
        </p:nvSpPr>
        <p:spPr>
          <a:xfrm>
            <a:off x="11444272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D4C71ED-C4C3-384A-BF1E-96D3F9CBDD17}"/>
              </a:ext>
            </a:extLst>
          </p:cNvPr>
          <p:cNvSpPr/>
          <p:nvPr userDrawn="1"/>
        </p:nvSpPr>
        <p:spPr>
          <a:xfrm>
            <a:off x="11444272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1" name="Text Placeholder 23">
            <a:extLst>
              <a:ext uri="{FF2B5EF4-FFF2-40B4-BE49-F238E27FC236}">
                <a16:creationId xmlns:a16="http://schemas.microsoft.com/office/drawing/2014/main" id="{DF2DC662-B602-5C40-A936-E13A8550E33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450479" y="4259492"/>
            <a:ext cx="3833057" cy="6488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642DEB2-BCA3-114A-ACD0-F17D043DC36C}"/>
              </a:ext>
            </a:extLst>
          </p:cNvPr>
          <p:cNvSpPr/>
          <p:nvPr userDrawn="1"/>
        </p:nvSpPr>
        <p:spPr>
          <a:xfrm>
            <a:off x="11444272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3A29C0-A815-2D4D-AF64-B45D0A1F3711}"/>
              </a:ext>
            </a:extLst>
          </p:cNvPr>
          <p:cNvSpPr/>
          <p:nvPr userDrawn="1"/>
        </p:nvSpPr>
        <p:spPr>
          <a:xfrm>
            <a:off x="11444272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5C57A42-5A0D-E04F-AB88-37B3E0A0B569}"/>
              </a:ext>
            </a:extLst>
          </p:cNvPr>
          <p:cNvSpPr/>
          <p:nvPr userDrawn="1"/>
        </p:nvSpPr>
        <p:spPr>
          <a:xfrm>
            <a:off x="11444272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A6D7832-44B3-5341-A108-305665DAA0BC}"/>
              </a:ext>
            </a:extLst>
          </p:cNvPr>
          <p:cNvSpPr/>
          <p:nvPr userDrawn="1"/>
        </p:nvSpPr>
        <p:spPr>
          <a:xfrm>
            <a:off x="11444272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18ED50A-4AF2-F94D-A215-42418E7C0FF6}"/>
              </a:ext>
            </a:extLst>
          </p:cNvPr>
          <p:cNvSpPr/>
          <p:nvPr userDrawn="1"/>
        </p:nvSpPr>
        <p:spPr>
          <a:xfrm>
            <a:off x="11444272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2BFFB88-C06F-3A47-9AC0-FA8739574420}"/>
              </a:ext>
            </a:extLst>
          </p:cNvPr>
          <p:cNvSpPr/>
          <p:nvPr userDrawn="1"/>
        </p:nvSpPr>
        <p:spPr>
          <a:xfrm>
            <a:off x="11444272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C589ECC-160D-5D49-88E8-E90E11BE2478}"/>
              </a:ext>
            </a:extLst>
          </p:cNvPr>
          <p:cNvSpPr/>
          <p:nvPr userDrawn="1"/>
        </p:nvSpPr>
        <p:spPr>
          <a:xfrm>
            <a:off x="11444272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578973-67F7-ED44-A0FF-A8C51182D9E9}"/>
              </a:ext>
            </a:extLst>
          </p:cNvPr>
          <p:cNvSpPr/>
          <p:nvPr userDrawn="1"/>
        </p:nvSpPr>
        <p:spPr>
          <a:xfrm>
            <a:off x="11444272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895AFAF-A1DC-5047-954C-D19F43FF388A}"/>
              </a:ext>
            </a:extLst>
          </p:cNvPr>
          <p:cNvSpPr/>
          <p:nvPr userDrawn="1"/>
        </p:nvSpPr>
        <p:spPr>
          <a:xfrm>
            <a:off x="15373479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FA876F-CCD3-6347-8F1C-DB3FA8CA8ED5}"/>
              </a:ext>
            </a:extLst>
          </p:cNvPr>
          <p:cNvSpPr/>
          <p:nvPr userDrawn="1"/>
        </p:nvSpPr>
        <p:spPr>
          <a:xfrm>
            <a:off x="15373479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B60DEE0-CEA1-134D-AEAE-66614570FFBB}"/>
              </a:ext>
            </a:extLst>
          </p:cNvPr>
          <p:cNvSpPr/>
          <p:nvPr userDrawn="1"/>
        </p:nvSpPr>
        <p:spPr>
          <a:xfrm>
            <a:off x="15373479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3" name="Text Placeholder 23">
            <a:extLst>
              <a:ext uri="{FF2B5EF4-FFF2-40B4-BE49-F238E27FC236}">
                <a16:creationId xmlns:a16="http://schemas.microsoft.com/office/drawing/2014/main" id="{0772886A-CAA9-DC47-BCF2-CDA305FE646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379686" y="4259492"/>
            <a:ext cx="3833057" cy="6488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967EF27-EAC6-E34C-9649-3A68A82EE0D7}"/>
              </a:ext>
            </a:extLst>
          </p:cNvPr>
          <p:cNvSpPr/>
          <p:nvPr userDrawn="1"/>
        </p:nvSpPr>
        <p:spPr>
          <a:xfrm>
            <a:off x="15373479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18EF2C-DA52-474B-8F1B-DD74C6B9208A}"/>
              </a:ext>
            </a:extLst>
          </p:cNvPr>
          <p:cNvSpPr/>
          <p:nvPr userDrawn="1"/>
        </p:nvSpPr>
        <p:spPr>
          <a:xfrm>
            <a:off x="15373479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8CE5DA2-9A9E-BA4D-A646-9617B96D1BD1}"/>
              </a:ext>
            </a:extLst>
          </p:cNvPr>
          <p:cNvSpPr/>
          <p:nvPr userDrawn="1"/>
        </p:nvSpPr>
        <p:spPr>
          <a:xfrm>
            <a:off x="15373479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FCD527A-D4AE-744F-A6D6-6E57AD6D29CF}"/>
              </a:ext>
            </a:extLst>
          </p:cNvPr>
          <p:cNvSpPr/>
          <p:nvPr userDrawn="1"/>
        </p:nvSpPr>
        <p:spPr>
          <a:xfrm>
            <a:off x="15373479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408298A-A5D7-D34D-B80D-6741935A3F5D}"/>
              </a:ext>
            </a:extLst>
          </p:cNvPr>
          <p:cNvSpPr/>
          <p:nvPr userDrawn="1"/>
        </p:nvSpPr>
        <p:spPr>
          <a:xfrm>
            <a:off x="15373479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1004C6-5D5B-1E49-A218-A1A37414B224}"/>
              </a:ext>
            </a:extLst>
          </p:cNvPr>
          <p:cNvSpPr/>
          <p:nvPr userDrawn="1"/>
        </p:nvSpPr>
        <p:spPr>
          <a:xfrm>
            <a:off x="15373479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3545081-E3AF-BF48-9105-1AE82875DEE2}"/>
              </a:ext>
            </a:extLst>
          </p:cNvPr>
          <p:cNvSpPr/>
          <p:nvPr userDrawn="1"/>
        </p:nvSpPr>
        <p:spPr>
          <a:xfrm>
            <a:off x="15373479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A0D1FA3-61B8-2649-B8DA-D446FB2D5516}"/>
              </a:ext>
            </a:extLst>
          </p:cNvPr>
          <p:cNvSpPr/>
          <p:nvPr userDrawn="1"/>
        </p:nvSpPr>
        <p:spPr>
          <a:xfrm>
            <a:off x="15373479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51" name="Text Placeholder 23">
            <a:extLst>
              <a:ext uri="{FF2B5EF4-FFF2-40B4-BE49-F238E27FC236}">
                <a16:creationId xmlns:a16="http://schemas.microsoft.com/office/drawing/2014/main" id="{0B36C46B-6E24-1A4F-81A2-986356FD9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749" y="2078448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2" name="Text Placeholder 23">
            <a:extLst>
              <a:ext uri="{FF2B5EF4-FFF2-40B4-BE49-F238E27FC236}">
                <a16:creationId xmlns:a16="http://schemas.microsoft.com/office/drawing/2014/main" id="{2CA838DD-1807-1744-891A-F5A956906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749" y="279548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3" name="Text Placeholder 23">
            <a:extLst>
              <a:ext uri="{FF2B5EF4-FFF2-40B4-BE49-F238E27FC236}">
                <a16:creationId xmlns:a16="http://schemas.microsoft.com/office/drawing/2014/main" id="{062D05DB-D2A1-0444-8CEB-BD65F0431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749" y="352914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4" name="Text Placeholder 23">
            <a:extLst>
              <a:ext uri="{FF2B5EF4-FFF2-40B4-BE49-F238E27FC236}">
                <a16:creationId xmlns:a16="http://schemas.microsoft.com/office/drawing/2014/main" id="{70F23874-2387-3B47-8553-38FCA9035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749" y="42594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5" name="Text Placeholder 23">
            <a:extLst>
              <a:ext uri="{FF2B5EF4-FFF2-40B4-BE49-F238E27FC236}">
                <a16:creationId xmlns:a16="http://schemas.microsoft.com/office/drawing/2014/main" id="{001443DA-F455-844B-BF3D-F288731BB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749" y="49890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6" name="Text Placeholder 23">
            <a:extLst>
              <a:ext uri="{FF2B5EF4-FFF2-40B4-BE49-F238E27FC236}">
                <a16:creationId xmlns:a16="http://schemas.microsoft.com/office/drawing/2014/main" id="{01F098DC-AFBA-3648-8E64-D1F676983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749" y="5716753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7" name="Text Placeholder 23">
            <a:extLst>
              <a:ext uri="{FF2B5EF4-FFF2-40B4-BE49-F238E27FC236}">
                <a16:creationId xmlns:a16="http://schemas.microsoft.com/office/drawing/2014/main" id="{A89B8E23-5047-4A49-B856-62866BA7ED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749" y="644441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8" name="Text Placeholder 23">
            <a:extLst>
              <a:ext uri="{FF2B5EF4-FFF2-40B4-BE49-F238E27FC236}">
                <a16:creationId xmlns:a16="http://schemas.microsoft.com/office/drawing/2014/main" id="{688ED731-5EBD-FE40-861C-05A5EBB21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749" y="7172075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9" name="Text Placeholder 23">
            <a:extLst>
              <a:ext uri="{FF2B5EF4-FFF2-40B4-BE49-F238E27FC236}">
                <a16:creationId xmlns:a16="http://schemas.microsoft.com/office/drawing/2014/main" id="{D52F68B0-A7B9-1D46-B496-04AE5081E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749" y="789973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0" name="Text Placeholder 23">
            <a:extLst>
              <a:ext uri="{FF2B5EF4-FFF2-40B4-BE49-F238E27FC236}">
                <a16:creationId xmlns:a16="http://schemas.microsoft.com/office/drawing/2014/main" id="{29F35355-D575-CA4A-B71C-FBF13917A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749" y="8627397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1" name="Text Placeholder 23">
            <a:extLst>
              <a:ext uri="{FF2B5EF4-FFF2-40B4-BE49-F238E27FC236}">
                <a16:creationId xmlns:a16="http://schemas.microsoft.com/office/drawing/2014/main" id="{A1B15E4F-51BF-7D49-9C96-17673F666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8749" y="935505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B769D63A-6936-D44A-8ABA-5BDA7E9702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8081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4732FAC8-9064-4342-B86D-9CE1DDC45C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7288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FFEBB396-97B9-214E-9514-02067FD3BC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56495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Text Placeholder 23">
            <a:extLst>
              <a:ext uri="{FF2B5EF4-FFF2-40B4-BE49-F238E27FC236}">
                <a16:creationId xmlns:a16="http://schemas.microsoft.com/office/drawing/2014/main" id="{0A15B70D-35F5-1B43-9960-9E3D2453F1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385702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Text Placeholder 23">
            <a:extLst>
              <a:ext uri="{FF2B5EF4-FFF2-40B4-BE49-F238E27FC236}">
                <a16:creationId xmlns:a16="http://schemas.microsoft.com/office/drawing/2014/main" id="{B502090E-7B44-5E48-8F21-C40D11D15D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2065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D08940B2-A4FC-FB44-BB2E-64F8B44B35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2065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23">
            <a:extLst>
              <a:ext uri="{FF2B5EF4-FFF2-40B4-BE49-F238E27FC236}">
                <a16:creationId xmlns:a16="http://schemas.microsoft.com/office/drawing/2014/main" id="{2CC9B643-DF9D-7E47-87FC-213A0E895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2065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1" name="Text Placeholder 23">
            <a:extLst>
              <a:ext uri="{FF2B5EF4-FFF2-40B4-BE49-F238E27FC236}">
                <a16:creationId xmlns:a16="http://schemas.microsoft.com/office/drawing/2014/main" id="{2750FC7D-072F-1142-A94D-FD2024FAAF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92065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3" name="Text Placeholder 23">
            <a:extLst>
              <a:ext uri="{FF2B5EF4-FFF2-40B4-BE49-F238E27FC236}">
                <a16:creationId xmlns:a16="http://schemas.microsoft.com/office/drawing/2014/main" id="{18350A7C-8355-DF4A-AF43-591219F05A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2065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5" name="Text Placeholder 23">
            <a:extLst>
              <a:ext uri="{FF2B5EF4-FFF2-40B4-BE49-F238E27FC236}">
                <a16:creationId xmlns:a16="http://schemas.microsoft.com/office/drawing/2014/main" id="{AE4B05F3-8497-3D43-96E8-D07A2B7393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2065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7" name="Text Placeholder 23">
            <a:extLst>
              <a:ext uri="{FF2B5EF4-FFF2-40B4-BE49-F238E27FC236}">
                <a16:creationId xmlns:a16="http://schemas.microsoft.com/office/drawing/2014/main" id="{7100E29B-D230-4647-961C-4E1440830A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2065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23">
            <a:extLst>
              <a:ext uri="{FF2B5EF4-FFF2-40B4-BE49-F238E27FC236}">
                <a16:creationId xmlns:a16="http://schemas.microsoft.com/office/drawing/2014/main" id="{54C0E435-B93B-114C-9541-5A92F1BAD6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2065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1" name="Text Placeholder 23">
            <a:extLst>
              <a:ext uri="{FF2B5EF4-FFF2-40B4-BE49-F238E27FC236}">
                <a16:creationId xmlns:a16="http://schemas.microsoft.com/office/drawing/2014/main" id="{B8EE626A-2ED5-A243-89D7-77635DA76A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92065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3" name="Text Placeholder 23">
            <a:extLst>
              <a:ext uri="{FF2B5EF4-FFF2-40B4-BE49-F238E27FC236}">
                <a16:creationId xmlns:a16="http://schemas.microsoft.com/office/drawing/2014/main" id="{9A64948D-ACDA-F149-8BFB-AD7B980772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2065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5" name="Text Placeholder 23">
            <a:extLst>
              <a:ext uri="{FF2B5EF4-FFF2-40B4-BE49-F238E27FC236}">
                <a16:creationId xmlns:a16="http://schemas.microsoft.com/office/drawing/2014/main" id="{0D36EEE9-F20C-4344-9A0B-80EC991E5C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2065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3FBA9D55-2046-CB47-A761-EA4ADACF3C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1272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Text Placeholder 23">
            <a:extLst>
              <a:ext uri="{FF2B5EF4-FFF2-40B4-BE49-F238E27FC236}">
                <a16:creationId xmlns:a16="http://schemas.microsoft.com/office/drawing/2014/main" id="{A083FBB9-6C33-AA48-88E1-112948B0CB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1272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1" name="Text Placeholder 23">
            <a:extLst>
              <a:ext uri="{FF2B5EF4-FFF2-40B4-BE49-F238E27FC236}">
                <a16:creationId xmlns:a16="http://schemas.microsoft.com/office/drawing/2014/main" id="{CE705401-5C8F-E245-BAF7-68D196B012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1272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2" name="Text Placeholder 23">
            <a:extLst>
              <a:ext uri="{FF2B5EF4-FFF2-40B4-BE49-F238E27FC236}">
                <a16:creationId xmlns:a16="http://schemas.microsoft.com/office/drawing/2014/main" id="{5B1503BC-F439-8441-A733-D52864368B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1272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3" name="Text Placeholder 23">
            <a:extLst>
              <a:ext uri="{FF2B5EF4-FFF2-40B4-BE49-F238E27FC236}">
                <a16:creationId xmlns:a16="http://schemas.microsoft.com/office/drawing/2014/main" id="{AEA951E0-E75B-6141-BC64-4073474003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21272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4" name="Text Placeholder 23">
            <a:extLst>
              <a:ext uri="{FF2B5EF4-FFF2-40B4-BE49-F238E27FC236}">
                <a16:creationId xmlns:a16="http://schemas.microsoft.com/office/drawing/2014/main" id="{03DE2258-DD31-D741-AA96-3257C12D7E6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1272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9" name="Text Placeholder 23">
            <a:extLst>
              <a:ext uri="{FF2B5EF4-FFF2-40B4-BE49-F238E27FC236}">
                <a16:creationId xmlns:a16="http://schemas.microsoft.com/office/drawing/2014/main" id="{4A471493-17D1-6947-8944-5CA8C2DF07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21272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0" name="Text Placeholder 23">
            <a:extLst>
              <a:ext uri="{FF2B5EF4-FFF2-40B4-BE49-F238E27FC236}">
                <a16:creationId xmlns:a16="http://schemas.microsoft.com/office/drawing/2014/main" id="{9910EC90-A7C0-1A4E-B007-ABD7DFCE39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21272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2" name="Text Placeholder 23">
            <a:extLst>
              <a:ext uri="{FF2B5EF4-FFF2-40B4-BE49-F238E27FC236}">
                <a16:creationId xmlns:a16="http://schemas.microsoft.com/office/drawing/2014/main" id="{76D92962-DEFD-5742-B4BF-457274C4712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1272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3" name="Text Placeholder 23">
            <a:extLst>
              <a:ext uri="{FF2B5EF4-FFF2-40B4-BE49-F238E27FC236}">
                <a16:creationId xmlns:a16="http://schemas.microsoft.com/office/drawing/2014/main" id="{2892AD46-8C23-D648-8BA5-60A771F749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21272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4" name="Text Placeholder 23">
            <a:extLst>
              <a:ext uri="{FF2B5EF4-FFF2-40B4-BE49-F238E27FC236}">
                <a16:creationId xmlns:a16="http://schemas.microsoft.com/office/drawing/2014/main" id="{ABB9BD13-9880-CB48-84E1-20F35AF6298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21272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5" name="Text Placeholder 23">
            <a:extLst>
              <a:ext uri="{FF2B5EF4-FFF2-40B4-BE49-F238E27FC236}">
                <a16:creationId xmlns:a16="http://schemas.microsoft.com/office/drawing/2014/main" id="{BDBBC1F7-1527-4848-B5C1-8A60B1B435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450479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6" name="Text Placeholder 23">
            <a:extLst>
              <a:ext uri="{FF2B5EF4-FFF2-40B4-BE49-F238E27FC236}">
                <a16:creationId xmlns:a16="http://schemas.microsoft.com/office/drawing/2014/main" id="{C691080E-43D9-964E-BA33-D2F81E51D9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450479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7" name="Text Placeholder 23">
            <a:extLst>
              <a:ext uri="{FF2B5EF4-FFF2-40B4-BE49-F238E27FC236}">
                <a16:creationId xmlns:a16="http://schemas.microsoft.com/office/drawing/2014/main" id="{81FF5312-5DBF-484A-AEED-4309870E53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450479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8" name="Text Placeholder 23">
            <a:extLst>
              <a:ext uri="{FF2B5EF4-FFF2-40B4-BE49-F238E27FC236}">
                <a16:creationId xmlns:a16="http://schemas.microsoft.com/office/drawing/2014/main" id="{527CBBD8-6FC6-F740-842D-D3781A0697D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450479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9" name="Text Placeholder 23">
            <a:extLst>
              <a:ext uri="{FF2B5EF4-FFF2-40B4-BE49-F238E27FC236}">
                <a16:creationId xmlns:a16="http://schemas.microsoft.com/office/drawing/2014/main" id="{AAACED9F-D682-4B4A-8FB6-EEB433A653E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450479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0" name="Text Placeholder 23">
            <a:extLst>
              <a:ext uri="{FF2B5EF4-FFF2-40B4-BE49-F238E27FC236}">
                <a16:creationId xmlns:a16="http://schemas.microsoft.com/office/drawing/2014/main" id="{138DEFB0-651D-AA4C-B0D7-E45C530DB1C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50479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1" name="Text Placeholder 23">
            <a:extLst>
              <a:ext uri="{FF2B5EF4-FFF2-40B4-BE49-F238E27FC236}">
                <a16:creationId xmlns:a16="http://schemas.microsoft.com/office/drawing/2014/main" id="{8EDC4DE4-60DD-164C-8C9A-D44A7FA2DD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50479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2" name="Text Placeholder 23">
            <a:extLst>
              <a:ext uri="{FF2B5EF4-FFF2-40B4-BE49-F238E27FC236}">
                <a16:creationId xmlns:a16="http://schemas.microsoft.com/office/drawing/2014/main" id="{AA9E0645-A158-0041-9A00-38311B2CD40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450479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3" name="Text Placeholder 23">
            <a:extLst>
              <a:ext uri="{FF2B5EF4-FFF2-40B4-BE49-F238E27FC236}">
                <a16:creationId xmlns:a16="http://schemas.microsoft.com/office/drawing/2014/main" id="{FA184C7C-76C8-A547-A8BB-FB2E3F1C9F1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450479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4" name="Text Placeholder 23">
            <a:extLst>
              <a:ext uri="{FF2B5EF4-FFF2-40B4-BE49-F238E27FC236}">
                <a16:creationId xmlns:a16="http://schemas.microsoft.com/office/drawing/2014/main" id="{651EFA45-DB1B-C744-9BC3-9AE9C4AA06C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50479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5" name="Text Placeholder 23">
            <a:extLst>
              <a:ext uri="{FF2B5EF4-FFF2-40B4-BE49-F238E27FC236}">
                <a16:creationId xmlns:a16="http://schemas.microsoft.com/office/drawing/2014/main" id="{C611953E-2AB8-EB48-A829-C6E27F09541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379686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6" name="Text Placeholder 23">
            <a:extLst>
              <a:ext uri="{FF2B5EF4-FFF2-40B4-BE49-F238E27FC236}">
                <a16:creationId xmlns:a16="http://schemas.microsoft.com/office/drawing/2014/main" id="{530B4722-D9CC-0A42-9392-AC0902B4DB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379686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7" name="Text Placeholder 23">
            <a:extLst>
              <a:ext uri="{FF2B5EF4-FFF2-40B4-BE49-F238E27FC236}">
                <a16:creationId xmlns:a16="http://schemas.microsoft.com/office/drawing/2014/main" id="{9B569306-F335-9249-9B68-7B1143A0F7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379686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8" name="Text Placeholder 23">
            <a:extLst>
              <a:ext uri="{FF2B5EF4-FFF2-40B4-BE49-F238E27FC236}">
                <a16:creationId xmlns:a16="http://schemas.microsoft.com/office/drawing/2014/main" id="{2B87B192-F9CC-7F4A-B705-CED36C6A1C6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379686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9" name="Text Placeholder 23">
            <a:extLst>
              <a:ext uri="{FF2B5EF4-FFF2-40B4-BE49-F238E27FC236}">
                <a16:creationId xmlns:a16="http://schemas.microsoft.com/office/drawing/2014/main" id="{DCDE8B2F-D444-1C4B-9D00-31211443E41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379686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0" name="Text Placeholder 23">
            <a:extLst>
              <a:ext uri="{FF2B5EF4-FFF2-40B4-BE49-F238E27FC236}">
                <a16:creationId xmlns:a16="http://schemas.microsoft.com/office/drawing/2014/main" id="{C0963877-CBE5-E746-956A-C2B899FC885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379686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1" name="Text Placeholder 23">
            <a:extLst>
              <a:ext uri="{FF2B5EF4-FFF2-40B4-BE49-F238E27FC236}">
                <a16:creationId xmlns:a16="http://schemas.microsoft.com/office/drawing/2014/main" id="{25ABBA16-80B4-CE40-BA9E-8810A19300C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379686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2" name="Text Placeholder 23">
            <a:extLst>
              <a:ext uri="{FF2B5EF4-FFF2-40B4-BE49-F238E27FC236}">
                <a16:creationId xmlns:a16="http://schemas.microsoft.com/office/drawing/2014/main" id="{349561CA-BB1C-AC45-A0B0-A74B364CFA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379686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3" name="Text Placeholder 23">
            <a:extLst>
              <a:ext uri="{FF2B5EF4-FFF2-40B4-BE49-F238E27FC236}">
                <a16:creationId xmlns:a16="http://schemas.microsoft.com/office/drawing/2014/main" id="{BC0AE23E-BC3D-C849-9941-3AB9F432DB3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379686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4" name="Text Placeholder 23">
            <a:extLst>
              <a:ext uri="{FF2B5EF4-FFF2-40B4-BE49-F238E27FC236}">
                <a16:creationId xmlns:a16="http://schemas.microsoft.com/office/drawing/2014/main" id="{AF905284-2412-CF44-A75E-8EF4826D3D9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379686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keyboard, black, white&#10;&#10;Description automatically generated">
            <a:extLst>
              <a:ext uri="{FF2B5EF4-FFF2-40B4-BE49-F238E27FC236}">
                <a16:creationId xmlns:a16="http://schemas.microsoft.com/office/drawing/2014/main" id="{9A112FDC-733A-5949-B463-8920CE7F3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37051" y="4561681"/>
            <a:ext cx="11430000" cy="2185987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276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179D07E-889F-0C47-B6B0-9086D0872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88" y="3644579"/>
            <a:ext cx="9666558" cy="139858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055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615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-PURPLE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BB20E9-83A4-BF48-9008-F3A5A2931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7" y="3644579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BB5E44-1741-9643-8CAF-9912E95698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2796" y="0"/>
            <a:ext cx="9811303" cy="1130855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5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FF2A97-2672-264F-978C-1ACCF13A4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7" y="3644579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rgbClr val="180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18062E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BB5E44-1741-9643-8CAF-9912E95698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2796" y="0"/>
            <a:ext cx="9811303" cy="1130855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-PURPLE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oor&#10;&#10;Description automatically generated">
            <a:extLst>
              <a:ext uri="{FF2B5EF4-FFF2-40B4-BE49-F238E27FC236}">
                <a16:creationId xmlns:a16="http://schemas.microsoft.com/office/drawing/2014/main" id="{C4426878-EB8A-5644-BD91-B94671037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5" r="90335"/>
          <a:stretch/>
        </p:blipFill>
        <p:spPr>
          <a:xfrm>
            <a:off x="0" y="9772649"/>
            <a:ext cx="1943100" cy="153630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3162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-PURPLE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oor&#10;&#10;Description automatically generated">
            <a:extLst>
              <a:ext uri="{FF2B5EF4-FFF2-40B4-BE49-F238E27FC236}">
                <a16:creationId xmlns:a16="http://schemas.microsoft.com/office/drawing/2014/main" id="{DFCF2B78-6BD9-EA43-9948-51016435C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5" r="89908"/>
          <a:stretch/>
        </p:blipFill>
        <p:spPr>
          <a:xfrm>
            <a:off x="0" y="9772649"/>
            <a:ext cx="2028825" cy="153630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37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2118C9-4EB5-644A-B67E-7FE412DE0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EFD7E9DE-C10B-034C-8685-DCCC0EC4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47" y="3644579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rgbClr val="18062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A42DAC69-FE3A-8E4F-A17E-15A6DAF2A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" y="6121399"/>
            <a:ext cx="9747250" cy="42328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8062E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BB5E44-1741-9643-8CAF-9912E95698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2796" y="0"/>
            <a:ext cx="9811303" cy="11308556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9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-PURPLE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oking, side, door, refrigerator&#10;&#10;Description automatically generated">
            <a:extLst>
              <a:ext uri="{FF2B5EF4-FFF2-40B4-BE49-F238E27FC236}">
                <a16:creationId xmlns:a16="http://schemas.microsoft.com/office/drawing/2014/main" id="{83729783-1090-334C-92CD-C3166F3CB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57" r="90264"/>
          <a:stretch/>
        </p:blipFill>
        <p:spPr>
          <a:xfrm>
            <a:off x="0" y="9686925"/>
            <a:ext cx="1957388" cy="1622028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3610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790AA051-5E32-DE48-BBFA-F34609BB9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3" r="91045"/>
          <a:stretch/>
        </p:blipFill>
        <p:spPr>
          <a:xfrm>
            <a:off x="0" y="9749841"/>
            <a:ext cx="1800225" cy="1559111"/>
          </a:xfrm>
          <a:prstGeom prst="rect">
            <a:avLst/>
          </a:prstGeom>
        </p:spPr>
      </p:pic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4C885B81-BE0B-214C-A199-381A2886D5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7292" y="407014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itle 6">
            <a:extLst>
              <a:ext uri="{FF2B5EF4-FFF2-40B4-BE49-F238E27FC236}">
                <a16:creationId xmlns:a16="http://schemas.microsoft.com/office/drawing/2014/main" id="{73010365-9709-094E-846B-C8438155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405726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F60830-FF02-6D43-9F50-7B740D75C90D}"/>
              </a:ext>
            </a:extLst>
          </p:cNvPr>
          <p:cNvSpPr/>
          <p:nvPr userDrawn="1"/>
        </p:nvSpPr>
        <p:spPr>
          <a:xfrm>
            <a:off x="3667292" y="1978543"/>
            <a:ext cx="6272463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149F082-AB23-074F-97CB-66CB74D13155}"/>
              </a:ext>
            </a:extLst>
          </p:cNvPr>
          <p:cNvSpPr/>
          <p:nvPr userDrawn="1"/>
        </p:nvSpPr>
        <p:spPr>
          <a:xfrm>
            <a:off x="10172366" y="1978543"/>
            <a:ext cx="6272463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23">
            <a:extLst>
              <a:ext uri="{FF2B5EF4-FFF2-40B4-BE49-F238E27FC236}">
                <a16:creationId xmlns:a16="http://schemas.microsoft.com/office/drawing/2014/main" id="{6C94AEA1-B8D2-E64D-A45F-427055AF82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23">
            <a:extLst>
              <a:ext uri="{FF2B5EF4-FFF2-40B4-BE49-F238E27FC236}">
                <a16:creationId xmlns:a16="http://schemas.microsoft.com/office/drawing/2014/main" id="{ADF61852-7826-F84F-948C-E56D0F754F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ED459B3-7029-5040-8F07-C4F8CE1E10E6}"/>
              </a:ext>
            </a:extLst>
          </p:cNvPr>
          <p:cNvSpPr/>
          <p:nvPr userDrawn="1"/>
        </p:nvSpPr>
        <p:spPr>
          <a:xfrm>
            <a:off x="3659271" y="328693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E95F1AC-27F3-3540-9DCA-3125A5F276BF}"/>
              </a:ext>
            </a:extLst>
          </p:cNvPr>
          <p:cNvSpPr/>
          <p:nvPr userDrawn="1"/>
        </p:nvSpPr>
        <p:spPr>
          <a:xfrm>
            <a:off x="6330281" y="328693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7C83B5B-740F-3D4E-882C-0EAA1E633F02}"/>
              </a:ext>
            </a:extLst>
          </p:cNvPr>
          <p:cNvSpPr/>
          <p:nvPr userDrawn="1"/>
        </p:nvSpPr>
        <p:spPr>
          <a:xfrm>
            <a:off x="6330281" y="407492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52B4F3B-BEBD-3F41-B13D-53C3DB1F5A8B}"/>
              </a:ext>
            </a:extLst>
          </p:cNvPr>
          <p:cNvSpPr/>
          <p:nvPr userDrawn="1"/>
        </p:nvSpPr>
        <p:spPr>
          <a:xfrm>
            <a:off x="6330281" y="486291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8DCA49-F57A-3A43-A062-BB0631BA2042}"/>
              </a:ext>
            </a:extLst>
          </p:cNvPr>
          <p:cNvCxnSpPr>
            <a:stCxn id="79" idx="1"/>
          </p:cNvCxnSpPr>
          <p:nvPr userDrawn="1"/>
        </p:nvCxnSpPr>
        <p:spPr>
          <a:xfrm flipH="1" flipV="1">
            <a:off x="6144126" y="4395488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9E90403-ACB3-994E-A1BF-6DEAA0B55FCC}"/>
              </a:ext>
            </a:extLst>
          </p:cNvPr>
          <p:cNvCxnSpPr>
            <a:stCxn id="77" idx="3"/>
          </p:cNvCxnSpPr>
          <p:nvPr userDrawn="1"/>
        </p:nvCxnSpPr>
        <p:spPr>
          <a:xfrm flipV="1">
            <a:off x="6144126" y="3602540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40D9F03-98E5-7D49-B9D6-7DB6CB9305CC}"/>
              </a:ext>
            </a:extLst>
          </p:cNvPr>
          <p:cNvCxnSpPr>
            <a:cxnSpLocks/>
          </p:cNvCxnSpPr>
          <p:nvPr userDrawn="1"/>
        </p:nvCxnSpPr>
        <p:spPr>
          <a:xfrm>
            <a:off x="6144126" y="4390617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CBBEAF68-1CF4-254D-AD98-8C6E9998D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9597" y="332534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23">
            <a:extLst>
              <a:ext uri="{FF2B5EF4-FFF2-40B4-BE49-F238E27FC236}">
                <a16:creationId xmlns:a16="http://schemas.microsoft.com/office/drawing/2014/main" id="{B73A9BD8-8F03-3940-A574-B38F70002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9597" y="414628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Text Placeholder 23">
            <a:extLst>
              <a:ext uri="{FF2B5EF4-FFF2-40B4-BE49-F238E27FC236}">
                <a16:creationId xmlns:a16="http://schemas.microsoft.com/office/drawing/2014/main" id="{F55AB698-9042-EC43-8670-C5F77190BC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9597" y="495229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1DB0EC0A-3F51-814D-9000-E2C333A8AE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292" y="666743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DD1A423-C1F4-F342-A49A-251AE0AFA743}"/>
              </a:ext>
            </a:extLst>
          </p:cNvPr>
          <p:cNvSpPr/>
          <p:nvPr userDrawn="1"/>
        </p:nvSpPr>
        <p:spPr>
          <a:xfrm>
            <a:off x="3651250" y="570209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9B8F247-66B2-F544-AE18-FD6F966F5EAA}"/>
              </a:ext>
            </a:extLst>
          </p:cNvPr>
          <p:cNvSpPr/>
          <p:nvPr userDrawn="1"/>
        </p:nvSpPr>
        <p:spPr>
          <a:xfrm>
            <a:off x="6322260" y="570209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D7EADEC-86FB-0D49-A902-48F03B846F49}"/>
              </a:ext>
            </a:extLst>
          </p:cNvPr>
          <p:cNvSpPr/>
          <p:nvPr userDrawn="1"/>
        </p:nvSpPr>
        <p:spPr>
          <a:xfrm>
            <a:off x="6322260" y="671136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DBA6BE7-C6FB-2142-8444-E8E8CFE233F2}"/>
              </a:ext>
            </a:extLst>
          </p:cNvPr>
          <p:cNvSpPr/>
          <p:nvPr userDrawn="1"/>
        </p:nvSpPr>
        <p:spPr>
          <a:xfrm>
            <a:off x="6322260" y="772062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403B9FC-0E8C-144A-9B92-B3E30B6AF9AE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6105" y="7121945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933DE1A-8932-424D-91D4-DE8DBE49BCBA}"/>
              </a:ext>
            </a:extLst>
          </p:cNvPr>
          <p:cNvCxnSpPr>
            <a:cxnSpLocks/>
            <a:stCxn id="111" idx="3"/>
          </p:cNvCxnSpPr>
          <p:nvPr userDrawn="1"/>
        </p:nvCxnSpPr>
        <p:spPr>
          <a:xfrm flipV="1">
            <a:off x="6136105" y="6017699"/>
            <a:ext cx="186155" cy="1104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67E82D2-2699-394A-9DDF-DAADDD2DE6A6}"/>
              </a:ext>
            </a:extLst>
          </p:cNvPr>
          <p:cNvCxnSpPr>
            <a:cxnSpLocks/>
          </p:cNvCxnSpPr>
          <p:nvPr userDrawn="1"/>
        </p:nvCxnSpPr>
        <p:spPr>
          <a:xfrm>
            <a:off x="6136104" y="7131212"/>
            <a:ext cx="186155" cy="1144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DD0D1902-E2E9-0841-9A09-347C0CB231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9597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5A452ED4-3291-7841-BABD-949D85DD36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597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FB7C4F42-64A5-E94B-B879-2D902E01DD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9597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Text Placeholder 23">
            <a:extLst>
              <a:ext uri="{FF2B5EF4-FFF2-40B4-BE49-F238E27FC236}">
                <a16:creationId xmlns:a16="http://schemas.microsoft.com/office/drawing/2014/main" id="{910C2F7F-82C1-1C4A-A093-75358CFB66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67292" y="954322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7D81FF0-DE62-434E-B2B4-CEB0551E58FF}"/>
              </a:ext>
            </a:extLst>
          </p:cNvPr>
          <p:cNvSpPr/>
          <p:nvPr userDrawn="1"/>
        </p:nvSpPr>
        <p:spPr>
          <a:xfrm>
            <a:off x="3667292" y="876001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E051202-EF8D-A945-9DB4-C059ECAD4538}"/>
              </a:ext>
            </a:extLst>
          </p:cNvPr>
          <p:cNvSpPr/>
          <p:nvPr userDrawn="1"/>
        </p:nvSpPr>
        <p:spPr>
          <a:xfrm>
            <a:off x="6338302" y="8760015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342FFBE-3FE8-124C-86BA-4EBF8714C3D2}"/>
              </a:ext>
            </a:extLst>
          </p:cNvPr>
          <p:cNvSpPr/>
          <p:nvPr userDrawn="1"/>
        </p:nvSpPr>
        <p:spPr>
          <a:xfrm>
            <a:off x="6338302" y="9982482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3FAB6F0-69E8-6E4A-90AD-FE1571264E38}"/>
              </a:ext>
            </a:extLst>
          </p:cNvPr>
          <p:cNvCxnSpPr>
            <a:stCxn id="126" idx="3"/>
          </p:cNvCxnSpPr>
          <p:nvPr userDrawn="1"/>
        </p:nvCxnSpPr>
        <p:spPr>
          <a:xfrm flipV="1">
            <a:off x="6152147" y="9075618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2FC5779-CEB9-2649-AC26-1EA59286123B}"/>
              </a:ext>
            </a:extLst>
          </p:cNvPr>
          <p:cNvCxnSpPr>
            <a:cxnSpLocks/>
          </p:cNvCxnSpPr>
          <p:nvPr userDrawn="1"/>
        </p:nvCxnSpPr>
        <p:spPr>
          <a:xfrm>
            <a:off x="6152147" y="9863695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Placeholder 23">
            <a:extLst>
              <a:ext uri="{FF2B5EF4-FFF2-40B4-BE49-F238E27FC236}">
                <a16:creationId xmlns:a16="http://schemas.microsoft.com/office/drawing/2014/main" id="{7E712713-C077-9143-9686-28862E96FB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51251" y="2725573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2" name="Text Placeholder 23">
            <a:extLst>
              <a:ext uri="{FF2B5EF4-FFF2-40B4-BE49-F238E27FC236}">
                <a16:creationId xmlns:a16="http://schemas.microsoft.com/office/drawing/2014/main" id="{9F34C623-6F11-BC41-A666-B50781DA09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1577" y="2730104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45622BE-F3AA-E947-8CA5-B07CE3618384}"/>
              </a:ext>
            </a:extLst>
          </p:cNvPr>
          <p:cNvSpPr/>
          <p:nvPr userDrawn="1"/>
        </p:nvSpPr>
        <p:spPr>
          <a:xfrm>
            <a:off x="10172366" y="3277671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5D6CDD9-F34C-2A41-BACF-4ED2168AEC75}"/>
              </a:ext>
            </a:extLst>
          </p:cNvPr>
          <p:cNvSpPr/>
          <p:nvPr userDrawn="1"/>
        </p:nvSpPr>
        <p:spPr>
          <a:xfrm>
            <a:off x="12856055" y="3277671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9B18B0A-3944-7748-AE9E-CD8EE769EBD8}"/>
              </a:ext>
            </a:extLst>
          </p:cNvPr>
          <p:cNvSpPr/>
          <p:nvPr userDrawn="1"/>
        </p:nvSpPr>
        <p:spPr>
          <a:xfrm>
            <a:off x="12856055" y="4500138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62092AB-6463-D242-A470-E7FB0EB655AC}"/>
              </a:ext>
            </a:extLst>
          </p:cNvPr>
          <p:cNvCxnSpPr>
            <a:stCxn id="133" idx="3"/>
          </p:cNvCxnSpPr>
          <p:nvPr userDrawn="1"/>
        </p:nvCxnSpPr>
        <p:spPr>
          <a:xfrm flipV="1">
            <a:off x="12657221" y="3593274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94A18684-89BE-C346-88EE-9C81C638EC02}"/>
              </a:ext>
            </a:extLst>
          </p:cNvPr>
          <p:cNvCxnSpPr>
            <a:cxnSpLocks/>
          </p:cNvCxnSpPr>
          <p:nvPr userDrawn="1"/>
        </p:nvCxnSpPr>
        <p:spPr>
          <a:xfrm>
            <a:off x="12657221" y="4381351"/>
            <a:ext cx="186155" cy="792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 Placeholder 23">
            <a:extLst>
              <a:ext uri="{FF2B5EF4-FFF2-40B4-BE49-F238E27FC236}">
                <a16:creationId xmlns:a16="http://schemas.microsoft.com/office/drawing/2014/main" id="{062245AB-2F20-5C4C-B375-AAE65EF32A3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60065" y="3325341"/>
            <a:ext cx="3601454" cy="8809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23">
            <a:extLst>
              <a:ext uri="{FF2B5EF4-FFF2-40B4-BE49-F238E27FC236}">
                <a16:creationId xmlns:a16="http://schemas.microsoft.com/office/drawing/2014/main" id="{0CE82DF9-83FF-024A-BF4B-92DDC664FA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60065" y="4614181"/>
            <a:ext cx="3601454" cy="7567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0C7B6D8-A107-754C-BF39-01616BAAB843}"/>
              </a:ext>
            </a:extLst>
          </p:cNvPr>
          <p:cNvSpPr/>
          <p:nvPr userDrawn="1"/>
        </p:nvSpPr>
        <p:spPr>
          <a:xfrm>
            <a:off x="10180387" y="5722605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E1B4A5F-EA8D-A649-A2BB-CC6041309EC4}"/>
              </a:ext>
            </a:extLst>
          </p:cNvPr>
          <p:cNvSpPr/>
          <p:nvPr userDrawn="1"/>
        </p:nvSpPr>
        <p:spPr>
          <a:xfrm>
            <a:off x="12856055" y="572260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BC1DCE-F1BB-464B-8EE1-0347E4D3D748}"/>
              </a:ext>
            </a:extLst>
          </p:cNvPr>
          <p:cNvSpPr/>
          <p:nvPr userDrawn="1"/>
        </p:nvSpPr>
        <p:spPr>
          <a:xfrm>
            <a:off x="12856055" y="6731869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85A8DE-F81B-6F4C-8DD9-C8273BF16A2F}"/>
              </a:ext>
            </a:extLst>
          </p:cNvPr>
          <p:cNvSpPr/>
          <p:nvPr userDrawn="1"/>
        </p:nvSpPr>
        <p:spPr>
          <a:xfrm>
            <a:off x="12856055" y="774113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5EB8593-66FC-9446-BFEB-7EFFF587402D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65242" y="7142454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666F008-98DD-7946-A1E2-0C88DFAA22B7}"/>
              </a:ext>
            </a:extLst>
          </p:cNvPr>
          <p:cNvCxnSpPr>
            <a:cxnSpLocks/>
            <a:stCxn id="140" idx="3"/>
          </p:cNvCxnSpPr>
          <p:nvPr userDrawn="1"/>
        </p:nvCxnSpPr>
        <p:spPr>
          <a:xfrm flipV="1">
            <a:off x="12665242" y="6038208"/>
            <a:ext cx="186155" cy="11042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CD78DEB-818B-8D48-A431-B735F39B9AF8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7151721"/>
            <a:ext cx="186155" cy="1144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Placeholder 23">
            <a:extLst>
              <a:ext uri="{FF2B5EF4-FFF2-40B4-BE49-F238E27FC236}">
                <a16:creationId xmlns:a16="http://schemas.microsoft.com/office/drawing/2014/main" id="{956F77DF-C588-FE45-B62E-AF37B9E692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60065" y="5846546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Text Placeholder 23">
            <a:extLst>
              <a:ext uri="{FF2B5EF4-FFF2-40B4-BE49-F238E27FC236}">
                <a16:creationId xmlns:a16="http://schemas.microsoft.com/office/drawing/2014/main" id="{5EDC1653-C0D5-CF4B-9B20-2D6061D54B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60065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CF59EE5A-EE62-5E47-B570-5919881E5A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60065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F13B640-460D-5C45-AAEF-771681ADBB70}"/>
              </a:ext>
            </a:extLst>
          </p:cNvPr>
          <p:cNvSpPr/>
          <p:nvPr userDrawn="1"/>
        </p:nvSpPr>
        <p:spPr>
          <a:xfrm>
            <a:off x="12856055" y="8755207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43B635D-024D-C74D-8C4B-5E3249CD35C1}"/>
              </a:ext>
            </a:extLst>
          </p:cNvPr>
          <p:cNvSpPr/>
          <p:nvPr userDrawn="1"/>
        </p:nvSpPr>
        <p:spPr>
          <a:xfrm>
            <a:off x="12856055" y="9972866"/>
            <a:ext cx="3609474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56A8F6D-DA8E-E748-8973-E65D3A87F931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9252524"/>
            <a:ext cx="1948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DA1E839-F87D-1743-A1AD-62F035891D67}"/>
              </a:ext>
            </a:extLst>
          </p:cNvPr>
          <p:cNvSpPr/>
          <p:nvPr userDrawn="1"/>
        </p:nvSpPr>
        <p:spPr>
          <a:xfrm>
            <a:off x="10180387" y="8755207"/>
            <a:ext cx="2490387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C71D8EF-AE1A-E54B-96FC-EAB4728388A7}"/>
              </a:ext>
            </a:extLst>
          </p:cNvPr>
          <p:cNvSpPr/>
          <p:nvPr userDrawn="1"/>
        </p:nvSpPr>
        <p:spPr>
          <a:xfrm>
            <a:off x="10180387" y="9972866"/>
            <a:ext cx="2490387" cy="9946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63C17FA8-800D-C24F-BB64-CC76A831E91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183750" y="892225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Text Placeholder 23">
            <a:extLst>
              <a:ext uri="{FF2B5EF4-FFF2-40B4-BE49-F238E27FC236}">
                <a16:creationId xmlns:a16="http://schemas.microsoft.com/office/drawing/2014/main" id="{75B4F053-9831-6040-A227-C9ABC8019D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80387" y="2730879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3A3F4C23-0B36-C643-9874-4F210985966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852045" y="2735410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Text Placeholder 23">
            <a:extLst>
              <a:ext uri="{FF2B5EF4-FFF2-40B4-BE49-F238E27FC236}">
                <a16:creationId xmlns:a16="http://schemas.microsoft.com/office/drawing/2014/main" id="{617F04B8-EC41-6A4C-9EAD-97813E4F9AD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9597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792873D8-4081-D34C-9E8D-D9419BE2A6A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860065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Text Placeholder 23">
            <a:extLst>
              <a:ext uri="{FF2B5EF4-FFF2-40B4-BE49-F238E27FC236}">
                <a16:creationId xmlns:a16="http://schemas.microsoft.com/office/drawing/2014/main" id="{8EE88297-037F-E340-A085-0BD53AE528F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39597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06CF89CB-48CF-184F-B6E7-58AC018FCD5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860065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Text Placeholder 23">
            <a:extLst>
              <a:ext uri="{FF2B5EF4-FFF2-40B4-BE49-F238E27FC236}">
                <a16:creationId xmlns:a16="http://schemas.microsoft.com/office/drawing/2014/main" id="{0282D9E5-3543-1D45-8AEE-7EBD9003C7D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83750" y="1009193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3" name="Text Placeholder 23">
            <a:extLst>
              <a:ext uri="{FF2B5EF4-FFF2-40B4-BE49-F238E27FC236}">
                <a16:creationId xmlns:a16="http://schemas.microsoft.com/office/drawing/2014/main" id="{01A145BC-6A13-5C4A-A364-143CB409F7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80387" y="671672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Text Placeholder 23">
            <a:extLst>
              <a:ext uri="{FF2B5EF4-FFF2-40B4-BE49-F238E27FC236}">
                <a16:creationId xmlns:a16="http://schemas.microsoft.com/office/drawing/2014/main" id="{73053B96-AB27-9C4E-AD56-4CF638FB52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80387" y="3924036"/>
            <a:ext cx="2476834" cy="1320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86404A1-8A22-704D-8AA2-B15A177F61F0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10470183"/>
            <a:ext cx="19482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636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1E6E57E-44E6-654F-B7C5-C7983E3EF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0" r="90264"/>
          <a:stretch/>
        </p:blipFill>
        <p:spPr>
          <a:xfrm>
            <a:off x="0" y="9863695"/>
            <a:ext cx="1957388" cy="1445258"/>
          </a:xfrm>
          <a:prstGeom prst="rect">
            <a:avLst/>
          </a:prstGeom>
        </p:spPr>
      </p:pic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5A7F3B5A-8C64-AD43-9A3F-B2CA66C0D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7292" y="4070143"/>
            <a:ext cx="2476834" cy="10981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itle 6">
            <a:extLst>
              <a:ext uri="{FF2B5EF4-FFF2-40B4-BE49-F238E27FC236}">
                <a16:creationId xmlns:a16="http://schemas.microsoft.com/office/drawing/2014/main" id="{ED62F0CB-A22C-0D4B-8C99-AED5BC72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405726"/>
            <a:ext cx="12810269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54D984-9EC3-424F-8B32-DBF7A8B810FF}"/>
              </a:ext>
            </a:extLst>
          </p:cNvPr>
          <p:cNvSpPr/>
          <p:nvPr userDrawn="1"/>
        </p:nvSpPr>
        <p:spPr>
          <a:xfrm>
            <a:off x="3667292" y="1978543"/>
            <a:ext cx="6272463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507C627-8BB2-394C-9FFF-7155714599A9}"/>
              </a:ext>
            </a:extLst>
          </p:cNvPr>
          <p:cNvSpPr/>
          <p:nvPr userDrawn="1"/>
        </p:nvSpPr>
        <p:spPr>
          <a:xfrm>
            <a:off x="10172366" y="1978543"/>
            <a:ext cx="6272463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Text Placeholder 23">
            <a:extLst>
              <a:ext uri="{FF2B5EF4-FFF2-40B4-BE49-F238E27FC236}">
                <a16:creationId xmlns:a16="http://schemas.microsoft.com/office/drawing/2014/main" id="{7704C353-4D88-A948-9521-53F733D8F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23">
            <a:extLst>
              <a:ext uri="{FF2B5EF4-FFF2-40B4-BE49-F238E27FC236}">
                <a16:creationId xmlns:a16="http://schemas.microsoft.com/office/drawing/2014/main" id="{7DCA833F-347B-C043-A7F3-0E28A6C734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9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47E8E9B-AE18-8D4B-9387-F543B3445093}"/>
              </a:ext>
            </a:extLst>
          </p:cNvPr>
          <p:cNvSpPr/>
          <p:nvPr userDrawn="1"/>
        </p:nvSpPr>
        <p:spPr>
          <a:xfrm>
            <a:off x="3659271" y="328693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6F4861F-2F4D-A740-9311-8F1C7A524ECB}"/>
              </a:ext>
            </a:extLst>
          </p:cNvPr>
          <p:cNvSpPr/>
          <p:nvPr userDrawn="1"/>
        </p:nvSpPr>
        <p:spPr>
          <a:xfrm>
            <a:off x="6330281" y="328693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83D6DE8-1E85-8B4B-B35A-68155B4F0524}"/>
              </a:ext>
            </a:extLst>
          </p:cNvPr>
          <p:cNvSpPr/>
          <p:nvPr userDrawn="1"/>
        </p:nvSpPr>
        <p:spPr>
          <a:xfrm>
            <a:off x="6330281" y="407492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146F2C2-72E0-5047-9FD1-BECBC8E8948E}"/>
              </a:ext>
            </a:extLst>
          </p:cNvPr>
          <p:cNvSpPr/>
          <p:nvPr userDrawn="1"/>
        </p:nvSpPr>
        <p:spPr>
          <a:xfrm>
            <a:off x="6330281" y="486291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C968D7D-A42C-044B-8000-7F5902A5D96D}"/>
              </a:ext>
            </a:extLst>
          </p:cNvPr>
          <p:cNvCxnSpPr>
            <a:stCxn id="93" idx="1"/>
          </p:cNvCxnSpPr>
          <p:nvPr userDrawn="1"/>
        </p:nvCxnSpPr>
        <p:spPr>
          <a:xfrm flipH="1" flipV="1">
            <a:off x="6144126" y="4395488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5AEBE34-9F13-DE49-A11C-085985B3107D}"/>
              </a:ext>
            </a:extLst>
          </p:cNvPr>
          <p:cNvCxnSpPr>
            <a:stCxn id="81" idx="3"/>
          </p:cNvCxnSpPr>
          <p:nvPr userDrawn="1"/>
        </p:nvCxnSpPr>
        <p:spPr>
          <a:xfrm flipV="1">
            <a:off x="6144126" y="3602540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3A83D0B-24AF-1447-99DD-AA8881996B4D}"/>
              </a:ext>
            </a:extLst>
          </p:cNvPr>
          <p:cNvCxnSpPr>
            <a:cxnSpLocks/>
          </p:cNvCxnSpPr>
          <p:nvPr userDrawn="1"/>
        </p:nvCxnSpPr>
        <p:spPr>
          <a:xfrm>
            <a:off x="6144126" y="4390617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D04AC698-6AF1-B649-8EB3-F8DDF7749D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9597" y="3354760"/>
            <a:ext cx="3601454" cy="5772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E4C818EE-AED0-F543-A7BC-C6F29B3D9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9597" y="4140615"/>
            <a:ext cx="3601454" cy="564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2810BB3F-2E20-3F48-AACC-F98EA613D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9597" y="4913498"/>
            <a:ext cx="3601454" cy="5905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39D8ED4E-611C-C74D-9128-F5D2AC978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292" y="664457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5775DB9-B9D6-E247-A702-9B09A88F3923}"/>
              </a:ext>
            </a:extLst>
          </p:cNvPr>
          <p:cNvSpPr/>
          <p:nvPr userDrawn="1"/>
        </p:nvSpPr>
        <p:spPr>
          <a:xfrm>
            <a:off x="3651250" y="570209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D957170-6015-304E-99F7-878709E50383}"/>
              </a:ext>
            </a:extLst>
          </p:cNvPr>
          <p:cNvSpPr/>
          <p:nvPr userDrawn="1"/>
        </p:nvSpPr>
        <p:spPr>
          <a:xfrm>
            <a:off x="6322260" y="570209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556D96A-1499-1A41-B135-259925188AAC}"/>
              </a:ext>
            </a:extLst>
          </p:cNvPr>
          <p:cNvSpPr/>
          <p:nvPr userDrawn="1"/>
        </p:nvSpPr>
        <p:spPr>
          <a:xfrm>
            <a:off x="6322260" y="671136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ABDCB07-6D7F-FA45-B5AD-A045345D4DBA}"/>
              </a:ext>
            </a:extLst>
          </p:cNvPr>
          <p:cNvSpPr/>
          <p:nvPr userDrawn="1"/>
        </p:nvSpPr>
        <p:spPr>
          <a:xfrm>
            <a:off x="6322260" y="772062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48A58AC-4E64-9B46-9A69-C3A2CABC922A}"/>
              </a:ext>
            </a:extLst>
          </p:cNvPr>
          <p:cNvCxnSpPr>
            <a:cxnSpLocks/>
          </p:cNvCxnSpPr>
          <p:nvPr userDrawn="1"/>
        </p:nvCxnSpPr>
        <p:spPr>
          <a:xfrm flipH="1">
            <a:off x="6136105" y="7121945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1ADEC7A-9BE8-5E45-8024-7985B1550BA0}"/>
              </a:ext>
            </a:extLst>
          </p:cNvPr>
          <p:cNvCxnSpPr>
            <a:cxnSpLocks/>
            <a:stCxn id="114" idx="3"/>
          </p:cNvCxnSpPr>
          <p:nvPr userDrawn="1"/>
        </p:nvCxnSpPr>
        <p:spPr>
          <a:xfrm flipV="1">
            <a:off x="6136105" y="6017699"/>
            <a:ext cx="186155" cy="1104246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7648A73-2222-F04B-872A-D6F2553385CC}"/>
              </a:ext>
            </a:extLst>
          </p:cNvPr>
          <p:cNvCxnSpPr>
            <a:cxnSpLocks/>
          </p:cNvCxnSpPr>
          <p:nvPr userDrawn="1"/>
        </p:nvCxnSpPr>
        <p:spPr>
          <a:xfrm>
            <a:off x="6136104" y="7131212"/>
            <a:ext cx="186155" cy="114463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EF27D1F0-F6BF-054E-8FE3-B5CFBC4100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9597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979560F8-C0F6-3E47-850C-8BF09830AE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597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3ADD62A8-7C22-A843-8A51-9DADE23244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9597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52E9426B-772E-9645-972C-0F81025F83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67292" y="954322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DC79C6C-4AB8-CB45-BC99-C0755F81B6B6}"/>
              </a:ext>
            </a:extLst>
          </p:cNvPr>
          <p:cNvSpPr/>
          <p:nvPr userDrawn="1"/>
        </p:nvSpPr>
        <p:spPr>
          <a:xfrm>
            <a:off x="3667292" y="876001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0FBA842-094D-4040-8E64-B28C4421FE2B}"/>
              </a:ext>
            </a:extLst>
          </p:cNvPr>
          <p:cNvSpPr/>
          <p:nvPr userDrawn="1"/>
        </p:nvSpPr>
        <p:spPr>
          <a:xfrm>
            <a:off x="6338302" y="8760015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8846F53-0B21-A949-9965-690D16CAF9EA}"/>
              </a:ext>
            </a:extLst>
          </p:cNvPr>
          <p:cNvSpPr/>
          <p:nvPr userDrawn="1"/>
        </p:nvSpPr>
        <p:spPr>
          <a:xfrm>
            <a:off x="6338302" y="9982482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FC89E79-A8FD-F249-B216-004AEF3D111C}"/>
              </a:ext>
            </a:extLst>
          </p:cNvPr>
          <p:cNvCxnSpPr>
            <a:stCxn id="125" idx="3"/>
          </p:cNvCxnSpPr>
          <p:nvPr userDrawn="1"/>
        </p:nvCxnSpPr>
        <p:spPr>
          <a:xfrm flipV="1">
            <a:off x="6152147" y="9075618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BE33286-6A9E-6744-AC07-53DD292F58D6}"/>
              </a:ext>
            </a:extLst>
          </p:cNvPr>
          <p:cNvCxnSpPr>
            <a:cxnSpLocks/>
          </p:cNvCxnSpPr>
          <p:nvPr userDrawn="1"/>
        </p:nvCxnSpPr>
        <p:spPr>
          <a:xfrm>
            <a:off x="6152147" y="9863695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Placeholder 23">
            <a:extLst>
              <a:ext uri="{FF2B5EF4-FFF2-40B4-BE49-F238E27FC236}">
                <a16:creationId xmlns:a16="http://schemas.microsoft.com/office/drawing/2014/main" id="{DA6788A4-ED18-B54E-9164-7055513C31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51251" y="2725573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1" name="Text Placeholder 23">
            <a:extLst>
              <a:ext uri="{FF2B5EF4-FFF2-40B4-BE49-F238E27FC236}">
                <a16:creationId xmlns:a16="http://schemas.microsoft.com/office/drawing/2014/main" id="{0932918E-F119-3249-9A15-F95D7E9861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31577" y="2730104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B8D2386-0A74-4343-BEFF-797DAEBCADF8}"/>
              </a:ext>
            </a:extLst>
          </p:cNvPr>
          <p:cNvSpPr/>
          <p:nvPr userDrawn="1"/>
        </p:nvSpPr>
        <p:spPr>
          <a:xfrm>
            <a:off x="10176377" y="3277671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ED5A925-57BC-B946-9F14-4D20F8DCBEE6}"/>
              </a:ext>
            </a:extLst>
          </p:cNvPr>
          <p:cNvSpPr/>
          <p:nvPr userDrawn="1"/>
        </p:nvSpPr>
        <p:spPr>
          <a:xfrm>
            <a:off x="12856055" y="3277671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F10770A-02EA-254E-AF1D-DDF3648FD856}"/>
              </a:ext>
            </a:extLst>
          </p:cNvPr>
          <p:cNvSpPr/>
          <p:nvPr userDrawn="1"/>
        </p:nvSpPr>
        <p:spPr>
          <a:xfrm>
            <a:off x="12856055" y="4500138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650554E-A1EC-374F-A365-69E3F874A0B4}"/>
              </a:ext>
            </a:extLst>
          </p:cNvPr>
          <p:cNvCxnSpPr>
            <a:stCxn id="132" idx="3"/>
          </p:cNvCxnSpPr>
          <p:nvPr userDrawn="1"/>
        </p:nvCxnSpPr>
        <p:spPr>
          <a:xfrm flipV="1">
            <a:off x="12661232" y="3593274"/>
            <a:ext cx="182144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D2C38D8-1A9D-F142-A808-1FEDCBF482E8}"/>
              </a:ext>
            </a:extLst>
          </p:cNvPr>
          <p:cNvCxnSpPr>
            <a:cxnSpLocks/>
          </p:cNvCxnSpPr>
          <p:nvPr userDrawn="1"/>
        </p:nvCxnSpPr>
        <p:spPr>
          <a:xfrm>
            <a:off x="12657221" y="4381351"/>
            <a:ext cx="186155" cy="792948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23">
            <a:extLst>
              <a:ext uri="{FF2B5EF4-FFF2-40B4-BE49-F238E27FC236}">
                <a16:creationId xmlns:a16="http://schemas.microsoft.com/office/drawing/2014/main" id="{8CB80142-48EC-144C-83D6-47CE86BD27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60065" y="3354760"/>
            <a:ext cx="3601454" cy="9593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8" name="Text Placeholder 23">
            <a:extLst>
              <a:ext uri="{FF2B5EF4-FFF2-40B4-BE49-F238E27FC236}">
                <a16:creationId xmlns:a16="http://schemas.microsoft.com/office/drawing/2014/main" id="{69B2D931-AA36-D949-A0CA-978F95948B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60065" y="4708310"/>
            <a:ext cx="3601454" cy="7704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23">
            <a:extLst>
              <a:ext uri="{FF2B5EF4-FFF2-40B4-BE49-F238E27FC236}">
                <a16:creationId xmlns:a16="http://schemas.microsoft.com/office/drawing/2014/main" id="{D676898B-3C18-F446-B251-778ECBCE3C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180387" y="671672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69033DF-D4A5-D249-B7B4-F816FD618EB4}"/>
              </a:ext>
            </a:extLst>
          </p:cNvPr>
          <p:cNvSpPr/>
          <p:nvPr userDrawn="1"/>
        </p:nvSpPr>
        <p:spPr>
          <a:xfrm>
            <a:off x="10176377" y="5722605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6C4D596-F2C3-0E40-B26B-CEA070FE8AB1}"/>
              </a:ext>
            </a:extLst>
          </p:cNvPr>
          <p:cNvSpPr/>
          <p:nvPr userDrawn="1"/>
        </p:nvSpPr>
        <p:spPr>
          <a:xfrm>
            <a:off x="12856055" y="572260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F9223-40B6-1D43-A9D9-DE24617AB9E9}"/>
              </a:ext>
            </a:extLst>
          </p:cNvPr>
          <p:cNvSpPr/>
          <p:nvPr userDrawn="1"/>
        </p:nvSpPr>
        <p:spPr>
          <a:xfrm>
            <a:off x="12856055" y="6731869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3DC15D6-1E4F-6044-9EE4-5D9B8EBD349A}"/>
              </a:ext>
            </a:extLst>
          </p:cNvPr>
          <p:cNvSpPr/>
          <p:nvPr userDrawn="1"/>
        </p:nvSpPr>
        <p:spPr>
          <a:xfrm>
            <a:off x="12856055" y="774113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7CF53F2-E07E-EF4E-A5B5-C041BB34BF88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65242" y="7142454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008B66-3861-8144-8545-419EFADEAB61}"/>
              </a:ext>
            </a:extLst>
          </p:cNvPr>
          <p:cNvCxnSpPr>
            <a:cxnSpLocks/>
            <a:stCxn id="140" idx="3"/>
          </p:cNvCxnSpPr>
          <p:nvPr userDrawn="1"/>
        </p:nvCxnSpPr>
        <p:spPr>
          <a:xfrm flipV="1">
            <a:off x="12661232" y="6038208"/>
            <a:ext cx="190165" cy="1104246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63B9333-0A26-2244-A34D-0CBC3B0F1D80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7151721"/>
            <a:ext cx="186155" cy="114463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Placeholder 23">
            <a:extLst>
              <a:ext uri="{FF2B5EF4-FFF2-40B4-BE49-F238E27FC236}">
                <a16:creationId xmlns:a16="http://schemas.microsoft.com/office/drawing/2014/main" id="{5D41A1A7-FC3F-7845-86EE-BEA785532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60065" y="58260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Text Placeholder 23">
            <a:extLst>
              <a:ext uri="{FF2B5EF4-FFF2-40B4-BE49-F238E27FC236}">
                <a16:creationId xmlns:a16="http://schemas.microsoft.com/office/drawing/2014/main" id="{50C25C55-940F-1144-8F6B-B8B35263CA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60065" y="683567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C8302085-7A3B-B347-802A-E57823ED377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60065" y="784530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BABF482-1DAD-194A-9CD2-3F126544AD99}"/>
              </a:ext>
            </a:extLst>
          </p:cNvPr>
          <p:cNvSpPr/>
          <p:nvPr userDrawn="1"/>
        </p:nvSpPr>
        <p:spPr>
          <a:xfrm>
            <a:off x="12856055" y="8750399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B6618B0-BFAF-7742-8518-DE3495180350}"/>
              </a:ext>
            </a:extLst>
          </p:cNvPr>
          <p:cNvSpPr/>
          <p:nvPr userDrawn="1"/>
        </p:nvSpPr>
        <p:spPr>
          <a:xfrm>
            <a:off x="12860065" y="9972866"/>
            <a:ext cx="3609474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2FC15B7-6800-384C-88F7-2E7E1BBA654C}"/>
              </a:ext>
            </a:extLst>
          </p:cNvPr>
          <p:cNvSpPr/>
          <p:nvPr userDrawn="1"/>
        </p:nvSpPr>
        <p:spPr>
          <a:xfrm>
            <a:off x="10180387" y="8750399"/>
            <a:ext cx="2490387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9B23032-7A63-824A-8DD3-1B1F13998899}"/>
              </a:ext>
            </a:extLst>
          </p:cNvPr>
          <p:cNvSpPr/>
          <p:nvPr userDrawn="1"/>
        </p:nvSpPr>
        <p:spPr>
          <a:xfrm>
            <a:off x="10180387" y="9972866"/>
            <a:ext cx="2490387" cy="9946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4" name="Text Placeholder 23">
            <a:extLst>
              <a:ext uri="{FF2B5EF4-FFF2-40B4-BE49-F238E27FC236}">
                <a16:creationId xmlns:a16="http://schemas.microsoft.com/office/drawing/2014/main" id="{8BF27102-D4CA-2E47-9609-8E9F7F4EBA0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76377" y="2730879"/>
            <a:ext cx="2484854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A7C03536-1211-2F49-BDBC-025AECE5940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852045" y="2735410"/>
            <a:ext cx="3617495" cy="4659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Text Placeholder 23">
            <a:extLst>
              <a:ext uri="{FF2B5EF4-FFF2-40B4-BE49-F238E27FC236}">
                <a16:creationId xmlns:a16="http://schemas.microsoft.com/office/drawing/2014/main" id="{449BF730-2F96-8A44-9363-E8FF0F24C7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9597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657CF8D1-EF53-CE48-A462-180B4F287E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860065" y="892225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Text Placeholder 23">
            <a:extLst>
              <a:ext uri="{FF2B5EF4-FFF2-40B4-BE49-F238E27FC236}">
                <a16:creationId xmlns:a16="http://schemas.microsoft.com/office/drawing/2014/main" id="{06D2000B-ED3E-F34D-BA0C-DF84F1F1FA7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39597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5C5E4445-AC8F-6948-944E-F739B945A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860065" y="1009193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Text Placeholder 23">
            <a:extLst>
              <a:ext uri="{FF2B5EF4-FFF2-40B4-BE49-F238E27FC236}">
                <a16:creationId xmlns:a16="http://schemas.microsoft.com/office/drawing/2014/main" id="{181546A3-E192-F34A-BA15-DCBBF76DA4F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183750" y="892225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D9CC110A-DD62-F04D-A032-8B49E607956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183750" y="10091937"/>
            <a:ext cx="2484854" cy="6642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Text Placeholder 23">
            <a:extLst>
              <a:ext uri="{FF2B5EF4-FFF2-40B4-BE49-F238E27FC236}">
                <a16:creationId xmlns:a16="http://schemas.microsoft.com/office/drawing/2014/main" id="{494148B6-2022-1E4A-8EF8-49B6DA83C2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80387" y="3924036"/>
            <a:ext cx="2476834" cy="1320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3F0EC02-58BE-0349-B234-4F4A0C84AF3B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9252524"/>
            <a:ext cx="194824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4671DFA-A543-0349-BDCC-216BD0DCC3DC}"/>
              </a:ext>
            </a:extLst>
          </p:cNvPr>
          <p:cNvCxnSpPr>
            <a:cxnSpLocks/>
          </p:cNvCxnSpPr>
          <p:nvPr userDrawn="1"/>
        </p:nvCxnSpPr>
        <p:spPr>
          <a:xfrm>
            <a:off x="12665241" y="10470183"/>
            <a:ext cx="194824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497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1EDE4ED-6C3C-AB48-9522-170FE9FF0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3" r="90903"/>
          <a:stretch/>
        </p:blipFill>
        <p:spPr>
          <a:xfrm>
            <a:off x="0" y="9826725"/>
            <a:ext cx="1828800" cy="1482227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4DE87A70-D696-1844-B723-B3570DB35D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95CCB620-82F4-6548-BAC0-60F592CA83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1808" y="1786973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586C54-AD60-9046-BDE9-D5CF9A2D4C38}"/>
              </a:ext>
            </a:extLst>
          </p:cNvPr>
          <p:cNvSpPr/>
          <p:nvPr userDrawn="1"/>
        </p:nvSpPr>
        <p:spPr>
          <a:xfrm>
            <a:off x="2639786" y="3387554"/>
            <a:ext cx="7384085" cy="270089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8F7141D7-1314-B44F-8005-717B781A4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419E16A8-04A6-5346-8E95-BE9D909FF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808" y="2790792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7BDC391D-F511-6449-B583-11EAD56104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5086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14AE67-D52D-7B44-9CF1-BAEE45E55E2B}"/>
              </a:ext>
            </a:extLst>
          </p:cNvPr>
          <p:cNvSpPr/>
          <p:nvPr userDrawn="1"/>
        </p:nvSpPr>
        <p:spPr>
          <a:xfrm>
            <a:off x="10099488" y="3387554"/>
            <a:ext cx="7384085" cy="270089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9A8335A-2952-2144-9D3D-F601700C27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086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AC907E-EB7B-7D41-B1C6-0AB446B7F1EA}"/>
              </a:ext>
            </a:extLst>
          </p:cNvPr>
          <p:cNvSpPr/>
          <p:nvPr userDrawn="1"/>
        </p:nvSpPr>
        <p:spPr>
          <a:xfrm>
            <a:off x="2639788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237AC7-BB70-D94C-A797-F5829300317C}"/>
              </a:ext>
            </a:extLst>
          </p:cNvPr>
          <p:cNvSpPr/>
          <p:nvPr userDrawn="1"/>
        </p:nvSpPr>
        <p:spPr>
          <a:xfrm>
            <a:off x="7631681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FB2E4C-E0C9-B94A-868F-7C444CDE97A9}"/>
              </a:ext>
            </a:extLst>
          </p:cNvPr>
          <p:cNvSpPr/>
          <p:nvPr userDrawn="1"/>
        </p:nvSpPr>
        <p:spPr>
          <a:xfrm>
            <a:off x="12623574" y="6278673"/>
            <a:ext cx="4860000" cy="354805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9E88D-D397-2047-BA4D-46BA4E71F369}"/>
              </a:ext>
            </a:extLst>
          </p:cNvPr>
          <p:cNvSpPr/>
          <p:nvPr userDrawn="1"/>
        </p:nvSpPr>
        <p:spPr>
          <a:xfrm>
            <a:off x="2525815" y="2648633"/>
            <a:ext cx="15089832" cy="3527819"/>
          </a:xfrm>
          <a:prstGeom prst="rect">
            <a:avLst/>
          </a:prstGeom>
          <a:noFill/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itle 6">
            <a:extLst>
              <a:ext uri="{FF2B5EF4-FFF2-40B4-BE49-F238E27FC236}">
                <a16:creationId xmlns:a16="http://schemas.microsoft.com/office/drawing/2014/main" id="{6030781D-6A76-0E45-B655-28592775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750907"/>
            <a:ext cx="15089832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24C5B209-163E-644D-B4E7-CD2B6D6819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4C7773DF-678A-E84F-B9D9-40B17C8948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C9CDDE48-F522-AF4C-A71A-40A761C359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8F80F6F4-08B3-C84C-93E0-FC094FAFCB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284A1FA1-73D6-D643-B29F-9A28E7EDCC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39170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20DCBC43-56F3-ED4A-9B25-981B345C1D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39170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69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3C522CEE-7FC1-4F4E-8E71-D4C50A40A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5" r="91330"/>
          <a:stretch/>
        </p:blipFill>
        <p:spPr>
          <a:xfrm>
            <a:off x="0" y="9678807"/>
            <a:ext cx="1743075" cy="1630145"/>
          </a:xfrm>
          <a:prstGeom prst="rect">
            <a:avLst/>
          </a:prstGeom>
        </p:spPr>
      </p:pic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4AA8951E-9F4C-4642-88AE-1C722ADB41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1808" y="1786973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6">
            <a:extLst>
              <a:ext uri="{FF2B5EF4-FFF2-40B4-BE49-F238E27FC236}">
                <a16:creationId xmlns:a16="http://schemas.microsoft.com/office/drawing/2014/main" id="{2E7BD56C-5E04-B54D-9A3E-6CFF40D4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750907"/>
            <a:ext cx="15089832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46024B5D-6A6F-AC40-A17B-CFB5E6A21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2CA8E7-4CB9-7145-9A3A-0DFF8739FAA9}"/>
              </a:ext>
            </a:extLst>
          </p:cNvPr>
          <p:cNvSpPr/>
          <p:nvPr userDrawn="1"/>
        </p:nvSpPr>
        <p:spPr>
          <a:xfrm>
            <a:off x="2639786" y="3387554"/>
            <a:ext cx="7384085" cy="2700890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1699AC85-EB07-4249-867E-D1A5F25161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6C0727B7-258F-474D-BB2D-DFF4F974D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808" y="2790792"/>
            <a:ext cx="6280484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8C87C1AC-81F1-3A4A-9E3D-84F5F9D4E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5086" y="4045707"/>
            <a:ext cx="6966840" cy="1906766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9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9983DD-B7A3-E647-890C-E61FF276E4D2}"/>
              </a:ext>
            </a:extLst>
          </p:cNvPr>
          <p:cNvSpPr/>
          <p:nvPr userDrawn="1"/>
        </p:nvSpPr>
        <p:spPr>
          <a:xfrm>
            <a:off x="10099488" y="3387554"/>
            <a:ext cx="7384085" cy="2700890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F9335048-47DA-954E-9620-1115FDDDD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086" y="3477499"/>
            <a:ext cx="6966840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23">
            <a:extLst>
              <a:ext uri="{FF2B5EF4-FFF2-40B4-BE49-F238E27FC236}">
                <a16:creationId xmlns:a16="http://schemas.microsoft.com/office/drawing/2014/main" id="{8F6C3968-B578-534B-B866-650A7385DB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E15D1B-7F4F-CE47-B9E4-1BE832818E2C}"/>
              </a:ext>
            </a:extLst>
          </p:cNvPr>
          <p:cNvSpPr/>
          <p:nvPr userDrawn="1"/>
        </p:nvSpPr>
        <p:spPr>
          <a:xfrm>
            <a:off x="2639788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 Placeholder 23">
            <a:extLst>
              <a:ext uri="{FF2B5EF4-FFF2-40B4-BE49-F238E27FC236}">
                <a16:creationId xmlns:a16="http://schemas.microsoft.com/office/drawing/2014/main" id="{CCD8A550-A83D-B741-91F0-F6FA39E168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6FA90155-7F81-3B4E-9F5F-7D7A9B54E4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709C6E7-BDA6-9649-858D-9143AF15985A}"/>
              </a:ext>
            </a:extLst>
          </p:cNvPr>
          <p:cNvSpPr/>
          <p:nvPr userDrawn="1"/>
        </p:nvSpPr>
        <p:spPr>
          <a:xfrm>
            <a:off x="7631681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0B5A05AB-F325-B44D-A967-66096591E4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23">
            <a:extLst>
              <a:ext uri="{FF2B5EF4-FFF2-40B4-BE49-F238E27FC236}">
                <a16:creationId xmlns:a16="http://schemas.microsoft.com/office/drawing/2014/main" id="{CB189E49-791C-5445-9B2A-954F2C97A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39170" y="7029449"/>
            <a:ext cx="4725141" cy="264935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4A0344E-3A95-414A-8532-07A27B7D9500}"/>
              </a:ext>
            </a:extLst>
          </p:cNvPr>
          <p:cNvSpPr/>
          <p:nvPr userDrawn="1"/>
        </p:nvSpPr>
        <p:spPr>
          <a:xfrm>
            <a:off x="12623574" y="6278673"/>
            <a:ext cx="4860000" cy="3548053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 Placeholder 23">
            <a:extLst>
              <a:ext uri="{FF2B5EF4-FFF2-40B4-BE49-F238E27FC236}">
                <a16:creationId xmlns:a16="http://schemas.microsoft.com/office/drawing/2014/main" id="{A6C1D183-C30C-8B49-8B5F-3666495CF9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739170" y="6368619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26935F-CD0C-524F-9A87-4FB6C50A0750}"/>
              </a:ext>
            </a:extLst>
          </p:cNvPr>
          <p:cNvSpPr/>
          <p:nvPr userDrawn="1"/>
        </p:nvSpPr>
        <p:spPr>
          <a:xfrm>
            <a:off x="2525815" y="2648633"/>
            <a:ext cx="15089832" cy="3527819"/>
          </a:xfrm>
          <a:prstGeom prst="rect">
            <a:avLst/>
          </a:prstGeom>
          <a:noFill/>
          <a:ln w="9525">
            <a:solidFill>
              <a:srgbClr val="18062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1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BC413D3B-D004-CF47-A49D-82B56A6F6C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86" y="405726"/>
            <a:ext cx="14834155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220117"/>
            <a:ext cx="4839175" cy="339493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9786" y="2623087"/>
            <a:ext cx="4839175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C1031825-D567-D14D-A95E-8B108D8123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397921"/>
            <a:ext cx="4725141" cy="275432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758515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02CC1B20-3C81-914D-A4E1-300438FD5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836691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tx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23">
            <a:extLst>
              <a:ext uri="{FF2B5EF4-FFF2-40B4-BE49-F238E27FC236}">
                <a16:creationId xmlns:a16="http://schemas.microsoft.com/office/drawing/2014/main" id="{C4ED386E-86F4-E945-AEAE-7DBD6B432F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397921"/>
            <a:ext cx="9707403" cy="275432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0" y="6758515"/>
            <a:ext cx="9842261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9C085ECF-D347-9E42-9823-65B86874B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836691"/>
            <a:ext cx="9707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tx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2B7D70-E48B-B548-BE9D-A29CA458096D}"/>
              </a:ext>
            </a:extLst>
          </p:cNvPr>
          <p:cNvSpPr/>
          <p:nvPr userDrawn="1"/>
        </p:nvSpPr>
        <p:spPr>
          <a:xfrm>
            <a:off x="7622050" y="3221069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CC0384-B5CE-AC44-881E-D8591FC6679F}"/>
              </a:ext>
            </a:extLst>
          </p:cNvPr>
          <p:cNvSpPr/>
          <p:nvPr userDrawn="1"/>
        </p:nvSpPr>
        <p:spPr>
          <a:xfrm>
            <a:off x="12613943" y="3221069"/>
            <a:ext cx="4860000" cy="3393735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06DCC93-BA36-404D-976B-BBFE07D180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2875" y="2623087"/>
            <a:ext cx="9831066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B9EB7BA-096B-5F4F-9CB1-AEBAA22A0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37647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821F1A1-E3F8-B04C-8251-6E5BADF42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29540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3878002"/>
            <a:ext cx="4633388" cy="2727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58359FC-A85E-8543-8B48-AA42ACCC5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7277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ADF7CFC-A071-7D4B-808C-6520C9C6AD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170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picture containing object, clock, building&#10;&#10;Description automatically generated">
            <a:extLst>
              <a:ext uri="{FF2B5EF4-FFF2-40B4-BE49-F238E27FC236}">
                <a16:creationId xmlns:a16="http://schemas.microsoft.com/office/drawing/2014/main" id="{D4AAA3C4-79EA-9A41-A329-566113E0D2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53" y="5854710"/>
            <a:ext cx="723900" cy="685800"/>
          </a:xfrm>
          <a:prstGeom prst="rect">
            <a:avLst/>
          </a:prstGeom>
        </p:spPr>
      </p:pic>
      <p:pic>
        <p:nvPicPr>
          <p:cNvPr id="32" name="Picture 31" descr="A picture containing object, clock, building&#10;&#10;Description automatically generated">
            <a:extLst>
              <a:ext uri="{FF2B5EF4-FFF2-40B4-BE49-F238E27FC236}">
                <a16:creationId xmlns:a16="http://schemas.microsoft.com/office/drawing/2014/main" id="{9B48CDFD-7FD4-EB4F-9724-63A5146539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64" y="5854710"/>
            <a:ext cx="723900" cy="685800"/>
          </a:xfrm>
          <a:prstGeom prst="rect">
            <a:avLst/>
          </a:prstGeom>
        </p:spPr>
      </p:pic>
      <p:pic>
        <p:nvPicPr>
          <p:cNvPr id="33" name="Picture 32" descr="A picture containing object, clock, building&#10;&#10;Description automatically generated">
            <a:extLst>
              <a:ext uri="{FF2B5EF4-FFF2-40B4-BE49-F238E27FC236}">
                <a16:creationId xmlns:a16="http://schemas.microsoft.com/office/drawing/2014/main" id="{26A48B29-7666-F24E-8E20-872D1D3B4B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525" y="5854710"/>
            <a:ext cx="723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9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90E779A4-50AF-0E4F-B84D-90BA70986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86" y="405726"/>
            <a:ext cx="14834155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2639786" y="3220117"/>
            <a:ext cx="4839175" cy="339493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70FA79ED-4234-3746-912B-BDC364773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5384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23">
            <a:extLst>
              <a:ext uri="{FF2B5EF4-FFF2-40B4-BE49-F238E27FC236}">
                <a16:creationId xmlns:a16="http://schemas.microsoft.com/office/drawing/2014/main" id="{ED9E9A2A-2FE3-104E-817A-943D409C4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9786" y="2623087"/>
            <a:ext cx="4839175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FC0669-BD2A-8A4D-BF24-5FADD9BE3E44}"/>
              </a:ext>
            </a:extLst>
          </p:cNvPr>
          <p:cNvSpPr/>
          <p:nvPr userDrawn="1"/>
        </p:nvSpPr>
        <p:spPr>
          <a:xfrm>
            <a:off x="2639788" y="6758515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02CC1B20-3C81-914D-A4E1-300438FD5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5384" y="6836691"/>
            <a:ext cx="4744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bg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A34BED-2C51-3748-A7A6-B9A999A3C5E9}"/>
              </a:ext>
            </a:extLst>
          </p:cNvPr>
          <p:cNvSpPr/>
          <p:nvPr userDrawn="1"/>
        </p:nvSpPr>
        <p:spPr>
          <a:xfrm>
            <a:off x="7631680" y="6758515"/>
            <a:ext cx="9842261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9C085ECF-D347-9E42-9823-65B86874B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7277" y="6836691"/>
            <a:ext cx="9707403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 i="0">
                <a:solidFill>
                  <a:schemeClr val="bg1"/>
                </a:solidFill>
                <a:latin typeface="Courier" pitchFamily="2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2B7D70-E48B-B548-BE9D-A29CA458096D}"/>
              </a:ext>
            </a:extLst>
          </p:cNvPr>
          <p:cNvSpPr/>
          <p:nvPr userDrawn="1"/>
        </p:nvSpPr>
        <p:spPr>
          <a:xfrm>
            <a:off x="7622050" y="3221069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CC0384-B5CE-AC44-881E-D8591FC6679F}"/>
              </a:ext>
            </a:extLst>
          </p:cNvPr>
          <p:cNvSpPr/>
          <p:nvPr userDrawn="1"/>
        </p:nvSpPr>
        <p:spPr>
          <a:xfrm>
            <a:off x="12613943" y="3221069"/>
            <a:ext cx="4860000" cy="33937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806DCC93-BA36-404D-976B-BBFE07D180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2875" y="2623087"/>
            <a:ext cx="9831066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B9EB7BA-096B-5F4F-9CB1-AEBAA22A0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37647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C821F1A1-E3F8-B04C-8251-6E5BADF42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29540" y="3879223"/>
            <a:ext cx="4675592" cy="272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5384" y="3878002"/>
            <a:ext cx="4633388" cy="2727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458359FC-A85E-8543-8B48-AA42ACCC5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7277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7ADF7CFC-A071-7D4B-808C-6520C9C6AD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739170" y="3309794"/>
            <a:ext cx="4633388" cy="465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8F6DCC7-DD8B-F649-A578-A76609018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49" y="5803910"/>
            <a:ext cx="787400" cy="736600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EF872284-3AAE-9546-90CA-CA506C9E14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790" y="5803910"/>
            <a:ext cx="787400" cy="736600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D5740DC4-A057-1245-9E71-882E45296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06" y="5803910"/>
            <a:ext cx="787400" cy="736600"/>
          </a:xfrm>
          <a:prstGeom prst="rect">
            <a:avLst/>
          </a:prstGeom>
        </p:spPr>
      </p:pic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B1D9149-F079-C64F-97FD-3FA5615D84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5384" y="7397921"/>
            <a:ext cx="4725141" cy="275432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FE726FF5-DC23-9643-92F4-7832C19477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47277" y="7397921"/>
            <a:ext cx="9707403" cy="2754329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09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9F796E12-09B1-7149-8F12-0E18AE7A1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6" r="90548"/>
          <a:stretch/>
        </p:blipFill>
        <p:spPr>
          <a:xfrm>
            <a:off x="0" y="9844087"/>
            <a:ext cx="1900238" cy="1464865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>
            <a:off x="6148405" y="4246899"/>
            <a:ext cx="18649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44305" y="6973355"/>
            <a:ext cx="186155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557401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6583279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7592544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  <a:endCxn id="83" idx="3"/>
          </p:cNvCxnSpPr>
          <p:nvPr userDrawn="1"/>
        </p:nvCxnSpPr>
        <p:spPr>
          <a:xfrm flipH="1" flipV="1">
            <a:off x="12647906" y="6993864"/>
            <a:ext cx="181436" cy="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C5E436-CACA-C54B-A80E-BF22B6DC8E16}"/>
              </a:ext>
            </a:extLst>
          </p:cNvPr>
          <p:cNvGrpSpPr/>
          <p:nvPr userDrawn="1"/>
        </p:nvGrpSpPr>
        <p:grpSpPr>
          <a:xfrm>
            <a:off x="12647912" y="5889618"/>
            <a:ext cx="182263" cy="2113510"/>
            <a:chOff x="12647912" y="5889618"/>
            <a:chExt cx="186149" cy="211351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7912" y="5889618"/>
              <a:ext cx="184860" cy="11042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  <a:endCxn id="86" idx="1"/>
            </p:cNvCxnSpPr>
            <p:nvPr userDrawn="1"/>
          </p:nvCxnSpPr>
          <p:spPr>
            <a:xfrm>
              <a:off x="12647912" y="7003131"/>
              <a:ext cx="186149" cy="9999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5654675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668708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5704AC-4DD2-574E-A9D8-6E2E0275CCF8}"/>
              </a:ext>
            </a:extLst>
          </p:cNvPr>
          <p:cNvSpPr/>
          <p:nvPr userDrawn="1"/>
        </p:nvSpPr>
        <p:spPr>
          <a:xfrm>
            <a:off x="12834061" y="471432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4" y="3470328"/>
            <a:ext cx="181671" cy="158102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6639C395-069C-6D4F-970E-24607FEE6650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12843377" y="476517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088EEC-E0C0-784C-B468-458E0122D3F0}"/>
              </a:ext>
            </a:extLst>
          </p:cNvPr>
          <p:cNvCxnSpPr>
            <a:cxnSpLocks/>
          </p:cNvCxnSpPr>
          <p:nvPr userDrawn="1"/>
        </p:nvCxnSpPr>
        <p:spPr>
          <a:xfrm>
            <a:off x="12647906" y="4246898"/>
            <a:ext cx="18615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6973EAB-9696-CB42-995D-39F84A9A357B}"/>
              </a:ext>
            </a:extLst>
          </p:cNvPr>
          <p:cNvSpPr/>
          <p:nvPr userDrawn="1"/>
        </p:nvSpPr>
        <p:spPr>
          <a:xfrm>
            <a:off x="12834061" y="860242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1DC46C-3C45-964D-BD47-C11C3D15D6AA}"/>
              </a:ext>
            </a:extLst>
          </p:cNvPr>
          <p:cNvSpPr/>
          <p:nvPr userDrawn="1"/>
        </p:nvSpPr>
        <p:spPr>
          <a:xfrm>
            <a:off x="12834061" y="939041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E1FE006-6B28-1C47-AD26-630DB06B1F46}"/>
              </a:ext>
            </a:extLst>
          </p:cNvPr>
          <p:cNvSpPr/>
          <p:nvPr userDrawn="1"/>
        </p:nvSpPr>
        <p:spPr>
          <a:xfrm>
            <a:off x="12834061" y="1017840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EE58F982-5E2B-EC4E-93D2-1A2364207ABC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12843377" y="864083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A7AE5AE4-7730-FF46-81E5-4E28322E63F4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12843377" y="942835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54431E1B-C640-C547-91E1-4A61C10A5A24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12843377" y="1022925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68D1B3-4295-684F-B146-8A8930B70815}"/>
              </a:ext>
            </a:extLst>
          </p:cNvPr>
          <p:cNvGrpSpPr/>
          <p:nvPr userDrawn="1"/>
        </p:nvGrpSpPr>
        <p:grpSpPr>
          <a:xfrm>
            <a:off x="12658443" y="8934408"/>
            <a:ext cx="171732" cy="1581025"/>
            <a:chOff x="12658443" y="8934408"/>
            <a:chExt cx="169239" cy="158102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2480DB-F377-224F-98EE-B82FF0649F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58443" y="8934408"/>
              <a:ext cx="169239" cy="7765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34688E-4A58-D941-8E96-539D66AF9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58443" y="9722485"/>
              <a:ext cx="169239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601552-3CF4-3F4B-A6CC-B82DDCCA50A7}"/>
              </a:ext>
            </a:extLst>
          </p:cNvPr>
          <p:cNvCxnSpPr>
            <a:cxnSpLocks/>
          </p:cNvCxnSpPr>
          <p:nvPr userDrawn="1"/>
        </p:nvCxnSpPr>
        <p:spPr>
          <a:xfrm>
            <a:off x="12650324" y="9716389"/>
            <a:ext cx="1822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5574015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63051" y="8601809"/>
            <a:ext cx="2490387" cy="222671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AD90C0D-6393-564C-9E0F-BA3401655F5A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163051" y="9394631"/>
            <a:ext cx="248485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656813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AD6CA6E-9F02-7C42-8E84-DAA34BC4F14D}"/>
              </a:ext>
            </a:extLst>
          </p:cNvPr>
          <p:cNvCxnSpPr>
            <a:cxnSpLocks/>
          </p:cNvCxnSpPr>
          <p:nvPr userDrawn="1"/>
        </p:nvCxnSpPr>
        <p:spPr>
          <a:xfrm>
            <a:off x="6148404" y="9718688"/>
            <a:ext cx="1822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5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BB27F06E-B913-3A4E-8A0A-30CA34595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36FB42-D224-C047-A65C-FAA7095629D9}"/>
              </a:ext>
            </a:extLst>
          </p:cNvPr>
          <p:cNvCxnSpPr>
            <a:stCxn id="15" idx="1"/>
          </p:cNvCxnSpPr>
          <p:nvPr userDrawn="1"/>
        </p:nvCxnSpPr>
        <p:spPr>
          <a:xfrm flipH="1">
            <a:off x="6148405" y="4246899"/>
            <a:ext cx="186497" cy="0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827ED-3CB5-CF4F-8374-94149E217D22}"/>
              </a:ext>
            </a:extLst>
          </p:cNvPr>
          <p:cNvCxnSpPr>
            <a:cxnSpLocks/>
          </p:cNvCxnSpPr>
          <p:nvPr userDrawn="1"/>
        </p:nvCxnSpPr>
        <p:spPr>
          <a:xfrm flipH="1">
            <a:off x="6144305" y="6973355"/>
            <a:ext cx="186155" cy="1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557401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6583279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7592544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  <a:endCxn id="83" idx="3"/>
          </p:cNvCxnSpPr>
          <p:nvPr userDrawn="1"/>
        </p:nvCxnSpPr>
        <p:spPr>
          <a:xfrm flipH="1" flipV="1">
            <a:off x="12647906" y="6993864"/>
            <a:ext cx="181436" cy="2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C5E436-CACA-C54B-A80E-BF22B6DC8E16}"/>
              </a:ext>
            </a:extLst>
          </p:cNvPr>
          <p:cNvGrpSpPr/>
          <p:nvPr userDrawn="1"/>
        </p:nvGrpSpPr>
        <p:grpSpPr>
          <a:xfrm>
            <a:off x="12647912" y="5889618"/>
            <a:ext cx="182263" cy="2113510"/>
            <a:chOff x="12647912" y="5889618"/>
            <a:chExt cx="186149" cy="211351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7912" y="5889618"/>
              <a:ext cx="184860" cy="1104246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  <a:endCxn id="86" idx="1"/>
            </p:cNvCxnSpPr>
            <p:nvPr userDrawn="1"/>
          </p:nvCxnSpPr>
          <p:spPr>
            <a:xfrm>
              <a:off x="12647912" y="7003131"/>
              <a:ext cx="186149" cy="999997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5654675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6687082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5704AC-4DD2-574E-A9D8-6E2E0275CCF8}"/>
              </a:ext>
            </a:extLst>
          </p:cNvPr>
          <p:cNvSpPr/>
          <p:nvPr userDrawn="1"/>
        </p:nvSpPr>
        <p:spPr>
          <a:xfrm>
            <a:off x="12834061" y="471432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4" y="3470328"/>
            <a:ext cx="181671" cy="158102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6639C395-069C-6D4F-970E-24607FEE6650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12843377" y="476517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088EEC-E0C0-784C-B468-458E0122D3F0}"/>
              </a:ext>
            </a:extLst>
          </p:cNvPr>
          <p:cNvCxnSpPr>
            <a:cxnSpLocks/>
          </p:cNvCxnSpPr>
          <p:nvPr userDrawn="1"/>
        </p:nvCxnSpPr>
        <p:spPr>
          <a:xfrm>
            <a:off x="12647906" y="4246898"/>
            <a:ext cx="186155" cy="1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6973EAB-9696-CB42-995D-39F84A9A357B}"/>
              </a:ext>
            </a:extLst>
          </p:cNvPr>
          <p:cNvSpPr/>
          <p:nvPr userDrawn="1"/>
        </p:nvSpPr>
        <p:spPr>
          <a:xfrm>
            <a:off x="12834061" y="860242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51DC46C-3C45-964D-BD47-C11C3D15D6AA}"/>
              </a:ext>
            </a:extLst>
          </p:cNvPr>
          <p:cNvSpPr/>
          <p:nvPr userDrawn="1"/>
        </p:nvSpPr>
        <p:spPr>
          <a:xfrm>
            <a:off x="12834061" y="939041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E1FE006-6B28-1C47-AD26-630DB06B1F46}"/>
              </a:ext>
            </a:extLst>
          </p:cNvPr>
          <p:cNvSpPr/>
          <p:nvPr userDrawn="1"/>
        </p:nvSpPr>
        <p:spPr>
          <a:xfrm>
            <a:off x="12834061" y="1017840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EE58F982-5E2B-EC4E-93D2-1A2364207ABC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12843377" y="864083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A7AE5AE4-7730-FF46-81E5-4E28322E63F4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12843377" y="942835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54431E1B-C640-C547-91E1-4A61C10A5A24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12843377" y="10229257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68D1B3-4295-684F-B146-8A8930B70815}"/>
              </a:ext>
            </a:extLst>
          </p:cNvPr>
          <p:cNvGrpSpPr/>
          <p:nvPr userDrawn="1"/>
        </p:nvGrpSpPr>
        <p:grpSpPr>
          <a:xfrm>
            <a:off x="12658443" y="8934408"/>
            <a:ext cx="171732" cy="1581025"/>
            <a:chOff x="12658443" y="8934408"/>
            <a:chExt cx="169239" cy="158102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2480DB-F377-224F-98EE-B82FF0649F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58443" y="8934408"/>
              <a:ext cx="169239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B34688E-4A58-D941-8E96-539D66AF9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58443" y="9722485"/>
              <a:ext cx="169239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601552-3CF4-3F4B-A6CC-B82DDCCA50A7}"/>
              </a:ext>
            </a:extLst>
          </p:cNvPr>
          <p:cNvCxnSpPr>
            <a:cxnSpLocks/>
          </p:cNvCxnSpPr>
          <p:nvPr userDrawn="1"/>
        </p:nvCxnSpPr>
        <p:spPr>
          <a:xfrm>
            <a:off x="12650324" y="9716389"/>
            <a:ext cx="182231" cy="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5574015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E694D4-FC30-1144-A8B2-21706D8745AC}"/>
              </a:ext>
            </a:extLst>
          </p:cNvPr>
          <p:cNvSpPr/>
          <p:nvPr userDrawn="1"/>
        </p:nvSpPr>
        <p:spPr>
          <a:xfrm>
            <a:off x="10163051" y="8601809"/>
            <a:ext cx="2490387" cy="222671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Text Placeholder 23">
            <a:extLst>
              <a:ext uri="{FF2B5EF4-FFF2-40B4-BE49-F238E27FC236}">
                <a16:creationId xmlns:a16="http://schemas.microsoft.com/office/drawing/2014/main" id="{EAD90C0D-6393-564C-9E0F-BA3401655F5A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163051" y="9394631"/>
            <a:ext cx="248485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6568133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AD6CA6E-9F02-7C42-8E84-DAA34BC4F14D}"/>
              </a:ext>
            </a:extLst>
          </p:cNvPr>
          <p:cNvCxnSpPr>
            <a:cxnSpLocks/>
          </p:cNvCxnSpPr>
          <p:nvPr userDrawn="1"/>
        </p:nvCxnSpPr>
        <p:spPr>
          <a:xfrm>
            <a:off x="6148404" y="9718688"/>
            <a:ext cx="182231" cy="0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09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624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624" y="471432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B3274-C48B-774F-ABE6-618737118197}"/>
              </a:ext>
            </a:extLst>
          </p:cNvPr>
          <p:cNvGrpSpPr/>
          <p:nvPr userDrawn="1"/>
        </p:nvGrpSpPr>
        <p:grpSpPr>
          <a:xfrm>
            <a:off x="6148404" y="3453950"/>
            <a:ext cx="186498" cy="1581025"/>
            <a:chOff x="6144126" y="3453950"/>
            <a:chExt cx="186498" cy="158102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36FB42-D224-C047-A65C-FAA7095629D9}"/>
                </a:ext>
              </a:extLst>
            </p:cNvPr>
            <p:cNvCxnSpPr>
              <a:stCxn id="15" idx="1"/>
            </p:cNvCxnSpPr>
            <p:nvPr userDrawn="1"/>
          </p:nvCxnSpPr>
          <p:spPr>
            <a:xfrm flipH="1">
              <a:off x="6144127" y="4246899"/>
              <a:ext cx="186497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59E071-B8D8-7B42-BCD3-BB708EE7FB02}"/>
                </a:ext>
              </a:extLst>
            </p:cNvPr>
            <p:cNvCxnSpPr>
              <a:stCxn id="13" idx="3"/>
            </p:cNvCxnSpPr>
            <p:nvPr userDrawn="1"/>
          </p:nvCxnSpPr>
          <p:spPr>
            <a:xfrm flipV="1">
              <a:off x="6144126" y="3453950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FE88A3-CE98-7844-85F0-40A47B519A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44126" y="4242027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634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4634" y="480370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30624" y="555350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30624" y="7572035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8A03AF-BDB3-0E42-ADC3-C5F85E1F8F84}"/>
              </a:ext>
            </a:extLst>
          </p:cNvPr>
          <p:cNvGrpSpPr/>
          <p:nvPr userDrawn="1"/>
        </p:nvGrpSpPr>
        <p:grpSpPr>
          <a:xfrm>
            <a:off x="6144304" y="5869109"/>
            <a:ext cx="186156" cy="2258143"/>
            <a:chOff x="6136104" y="5869109"/>
            <a:chExt cx="186156" cy="225814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7827ED-3CB5-CF4F-8374-94149E217D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136105" y="6973355"/>
              <a:ext cx="186155" cy="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2FDA77B-9B26-1A46-A709-EB5EB83E15F6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 flipV="1">
              <a:off x="6136105" y="5869109"/>
              <a:ext cx="186155" cy="11042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7DDD98-FB7F-F143-969C-F215E5931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36104" y="6982622"/>
              <a:ext cx="186155" cy="11446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4634" y="567744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4634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6344171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7353438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8362701"/>
            <a:ext cx="3609474" cy="82116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731" y="7763086"/>
            <a:ext cx="192723" cy="93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4676A4-D73E-9D49-94C3-73BF2BA9A55C}"/>
              </a:ext>
            </a:extLst>
          </p:cNvPr>
          <p:cNvGrpSpPr/>
          <p:nvPr userDrawn="1"/>
        </p:nvGrpSpPr>
        <p:grpSpPr>
          <a:xfrm>
            <a:off x="12646026" y="6710850"/>
            <a:ext cx="190500" cy="2062435"/>
            <a:chOff x="12636331" y="6710850"/>
            <a:chExt cx="186155" cy="206243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36331" y="6710850"/>
              <a:ext cx="183683" cy="10531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36331" y="7764021"/>
              <a:ext cx="186155" cy="10092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6424832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7457239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8466874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5" y="3442323"/>
            <a:ext cx="184846" cy="82116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6344172"/>
            <a:ext cx="2484855" cy="283969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7338290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419066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52D5E6-BA6C-744D-9826-47457E840464}"/>
              </a:ext>
            </a:extLst>
          </p:cNvPr>
          <p:cNvSpPr/>
          <p:nvPr userDrawn="1"/>
        </p:nvSpPr>
        <p:spPr>
          <a:xfrm>
            <a:off x="6330624" y="8604726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5467A2-326F-1D42-A4E4-E8B6B86C6909}"/>
              </a:ext>
            </a:extLst>
          </p:cNvPr>
          <p:cNvSpPr/>
          <p:nvPr userDrawn="1"/>
        </p:nvSpPr>
        <p:spPr>
          <a:xfrm>
            <a:off x="6330624" y="10180699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34123BC1-5C49-3548-8BD4-2C3DEBB3807B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>
          <a:xfrm>
            <a:off x="6334634" y="8643130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3FC8C540-08F2-F349-8577-179051750341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6334634" y="10231556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261639-26DE-034B-A7BE-0E48552CE4B8}"/>
              </a:ext>
            </a:extLst>
          </p:cNvPr>
          <p:cNvGrpSpPr/>
          <p:nvPr userDrawn="1"/>
        </p:nvGrpSpPr>
        <p:grpSpPr>
          <a:xfrm>
            <a:off x="6148404" y="8936707"/>
            <a:ext cx="182231" cy="1581025"/>
            <a:chOff x="6153955" y="8936707"/>
            <a:chExt cx="182231" cy="15810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EE1AA9-C69F-5741-B324-9097D30ED612}"/>
                </a:ext>
              </a:extLst>
            </p:cNvPr>
            <p:cNvGrpSpPr/>
            <p:nvPr userDrawn="1"/>
          </p:nvGrpSpPr>
          <p:grpSpPr>
            <a:xfrm>
              <a:off x="6162074" y="8936707"/>
              <a:ext cx="171732" cy="1581025"/>
              <a:chOff x="12658443" y="8934408"/>
              <a:chExt cx="169239" cy="1581025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687DD6A-0708-C14A-9592-6804EC361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2658443" y="8934408"/>
                <a:ext cx="169239" cy="7765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7FE5FF0-0D74-AD4A-BE8A-865E9768A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58443" y="9722485"/>
                <a:ext cx="169239" cy="79294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AD6CA6E-9F02-7C42-8E84-DAA34BC4F1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3955" y="9718688"/>
              <a:ext cx="1822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2D82114-BC38-2B47-B579-A65776C3CC9A}"/>
              </a:ext>
            </a:extLst>
          </p:cNvPr>
          <p:cNvSpPr/>
          <p:nvPr userDrawn="1"/>
        </p:nvSpPr>
        <p:spPr>
          <a:xfrm>
            <a:off x="12826040" y="5124248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0502965-18B8-C44B-B186-29C36EB039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43658" y="5444205"/>
            <a:ext cx="179314" cy="1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67CE80BD-5BFC-AD4A-AE08-0CECB0BA1413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>
          <a:xfrm>
            <a:off x="12835356" y="5153535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1FBE42B5-C7ED-6D4A-911D-D8D39913FF26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10155030" y="4881619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F8C78-995B-2E45-9629-68AEA9462FDF}"/>
              </a:ext>
            </a:extLst>
          </p:cNvPr>
          <p:cNvSpPr/>
          <p:nvPr userDrawn="1"/>
        </p:nvSpPr>
        <p:spPr>
          <a:xfrm>
            <a:off x="10155030" y="4730254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6654B9-46DB-A748-BF31-78FDEC9C4910}"/>
              </a:ext>
            </a:extLst>
          </p:cNvPr>
          <p:cNvSpPr/>
          <p:nvPr userDrawn="1"/>
        </p:nvSpPr>
        <p:spPr>
          <a:xfrm>
            <a:off x="12842080" y="9799180"/>
            <a:ext cx="3609474" cy="6411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BB56A53-838A-6143-91C5-E107ED4B91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56695" y="10115767"/>
            <a:ext cx="179314" cy="12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C6D52249-949E-6040-9426-408798F7E9F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2851396" y="9828467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76A146E7-2A37-B343-ABFE-2CB4C90A0DA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171070" y="9556551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735C52-7B24-844D-BE43-DA7A77AB4143}"/>
              </a:ext>
            </a:extLst>
          </p:cNvPr>
          <p:cNvSpPr/>
          <p:nvPr userDrawn="1"/>
        </p:nvSpPr>
        <p:spPr>
          <a:xfrm>
            <a:off x="10171070" y="9405186"/>
            <a:ext cx="2484855" cy="14291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AF7CAD25-6BE9-AF41-B649-5587036CB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6" r="90548"/>
          <a:stretch/>
        </p:blipFill>
        <p:spPr>
          <a:xfrm>
            <a:off x="0" y="9844087"/>
            <a:ext cx="1900238" cy="14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-PURPLE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FFB97F7-D4C3-0242-96C9-0EAACFC0B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8" r="90477"/>
          <a:stretch/>
        </p:blipFill>
        <p:spPr>
          <a:xfrm>
            <a:off x="0" y="9758363"/>
            <a:ext cx="1914525" cy="155059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33203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43E09F1E-8545-6D43-B44B-8B50FFC03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08" r="89979"/>
          <a:stretch/>
        </p:blipFill>
        <p:spPr>
          <a:xfrm>
            <a:off x="0" y="9828467"/>
            <a:ext cx="2014538" cy="148048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7292" y="3921552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503262"/>
            <a:ext cx="12818290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D3DA9-E0D9-954B-AE1D-97F32AFB28C7}"/>
              </a:ext>
            </a:extLst>
          </p:cNvPr>
          <p:cNvSpPr/>
          <p:nvPr userDrawn="1"/>
        </p:nvSpPr>
        <p:spPr>
          <a:xfrm>
            <a:off x="3667292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3B5B5-39C6-7340-83ED-EA5E75EC32BD}"/>
              </a:ext>
            </a:extLst>
          </p:cNvPr>
          <p:cNvSpPr/>
          <p:nvPr userDrawn="1"/>
        </p:nvSpPr>
        <p:spPr>
          <a:xfrm>
            <a:off x="10172366" y="1978543"/>
            <a:ext cx="6272463" cy="1022821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7D86A87-2321-104B-A4F6-A0CDA05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9271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F54299F0-1190-9F4F-BE77-F3904588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2366" y="1953818"/>
            <a:ext cx="6280484" cy="98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i="1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3659271" y="3138347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316131-585B-B242-B26D-46C4CCF89084}"/>
              </a:ext>
            </a:extLst>
          </p:cNvPr>
          <p:cNvSpPr/>
          <p:nvPr userDrawn="1"/>
        </p:nvSpPr>
        <p:spPr>
          <a:xfrm>
            <a:off x="6330624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B40C6-1890-2D41-B471-87D6C4FCE5AB}"/>
              </a:ext>
            </a:extLst>
          </p:cNvPr>
          <p:cNvSpPr/>
          <p:nvPr userDrawn="1"/>
        </p:nvSpPr>
        <p:spPr>
          <a:xfrm>
            <a:off x="6330624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26152-D9E2-5440-944A-D3E55E23E114}"/>
              </a:ext>
            </a:extLst>
          </p:cNvPr>
          <p:cNvSpPr/>
          <p:nvPr userDrawn="1"/>
        </p:nvSpPr>
        <p:spPr>
          <a:xfrm>
            <a:off x="6330624" y="471432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7B3274-C48B-774F-ABE6-618737118197}"/>
              </a:ext>
            </a:extLst>
          </p:cNvPr>
          <p:cNvGrpSpPr/>
          <p:nvPr userDrawn="1"/>
        </p:nvGrpSpPr>
        <p:grpSpPr>
          <a:xfrm>
            <a:off x="6148404" y="3453950"/>
            <a:ext cx="186498" cy="1581025"/>
            <a:chOff x="6144126" y="3453950"/>
            <a:chExt cx="186498" cy="158102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36FB42-D224-C047-A65C-FAA7095629D9}"/>
                </a:ext>
              </a:extLst>
            </p:cNvPr>
            <p:cNvCxnSpPr>
              <a:stCxn id="15" idx="1"/>
            </p:cNvCxnSpPr>
            <p:nvPr userDrawn="1"/>
          </p:nvCxnSpPr>
          <p:spPr>
            <a:xfrm flipH="1">
              <a:off x="6144127" y="4246899"/>
              <a:ext cx="186497" cy="0"/>
            </a:xfrm>
            <a:prstGeom prst="line">
              <a:avLst/>
            </a:prstGeom>
            <a:ln w="9525"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59E071-B8D8-7B42-BCD3-BB708EE7FB02}"/>
                </a:ext>
              </a:extLst>
            </p:cNvPr>
            <p:cNvCxnSpPr>
              <a:stCxn id="13" idx="3"/>
            </p:cNvCxnSpPr>
            <p:nvPr userDrawn="1"/>
          </p:nvCxnSpPr>
          <p:spPr>
            <a:xfrm flipV="1">
              <a:off x="6144126" y="3453950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FE88A3-CE98-7844-85F0-40A47B519A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44126" y="4242027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8A130FC-610D-2546-93F8-C8836E1FE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634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ADB3453-84F6-4342-B99E-2CBB804CC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634" y="3997699"/>
            <a:ext cx="3601454" cy="558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56EABBB-0462-E24D-9D0D-453ED25F4E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4634" y="4803707"/>
            <a:ext cx="3601454" cy="55174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CCB86BAD-779C-274E-8AE0-0BF5AA7FB4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292" y="6518846"/>
            <a:ext cx="2476834" cy="11446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671BD-4F9C-6F44-A192-9275166A4455}"/>
              </a:ext>
            </a:extLst>
          </p:cNvPr>
          <p:cNvSpPr/>
          <p:nvPr userDrawn="1"/>
        </p:nvSpPr>
        <p:spPr>
          <a:xfrm>
            <a:off x="3651250" y="5553506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6F7421-CAB8-6942-B339-3ED59CE7EA0D}"/>
              </a:ext>
            </a:extLst>
          </p:cNvPr>
          <p:cNvSpPr/>
          <p:nvPr userDrawn="1"/>
        </p:nvSpPr>
        <p:spPr>
          <a:xfrm>
            <a:off x="6330624" y="555350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AA93E-D8C6-F74D-BF31-DB5D02E0C39F}"/>
              </a:ext>
            </a:extLst>
          </p:cNvPr>
          <p:cNvSpPr/>
          <p:nvPr userDrawn="1"/>
        </p:nvSpPr>
        <p:spPr>
          <a:xfrm>
            <a:off x="6330624" y="6562770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7A80B-9E51-914E-92CD-3960438C3187}"/>
              </a:ext>
            </a:extLst>
          </p:cNvPr>
          <p:cNvSpPr/>
          <p:nvPr userDrawn="1"/>
        </p:nvSpPr>
        <p:spPr>
          <a:xfrm>
            <a:off x="6330624" y="7572035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8A03AF-BDB3-0E42-ADC3-C5F85E1F8F84}"/>
              </a:ext>
            </a:extLst>
          </p:cNvPr>
          <p:cNvGrpSpPr/>
          <p:nvPr userDrawn="1"/>
        </p:nvGrpSpPr>
        <p:grpSpPr>
          <a:xfrm>
            <a:off x="6144304" y="5869109"/>
            <a:ext cx="186156" cy="2258143"/>
            <a:chOff x="6136104" y="5869109"/>
            <a:chExt cx="186156" cy="225814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7827ED-3CB5-CF4F-8374-94149E217D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136105" y="6973355"/>
              <a:ext cx="186155" cy="1"/>
            </a:xfrm>
            <a:prstGeom prst="line">
              <a:avLst/>
            </a:prstGeom>
            <a:ln w="9525"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2FDA77B-9B26-1A46-A709-EB5EB83E15F6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 flipV="1">
              <a:off x="6136105" y="5869109"/>
              <a:ext cx="186155" cy="1104246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7DDD98-FB7F-F143-969C-F215E59317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36104" y="6982622"/>
              <a:ext cx="186155" cy="114463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6BD191E1-A4CC-4E4C-A12E-25F67DC9EC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34634" y="567744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D78E6970-F931-8B48-BBCA-7BABF70CF0D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334634" y="6618885"/>
            <a:ext cx="3601454" cy="7622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E287B49A-3BA9-5949-8ACA-CA46A1E7B19A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6334634" y="7696717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1383884-EF5E-CB45-992C-6EBF473FC5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667292" y="9394631"/>
            <a:ext cx="2476834" cy="11134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ED16DB-AB25-F54B-91F8-759454957565}"/>
              </a:ext>
            </a:extLst>
          </p:cNvPr>
          <p:cNvSpPr/>
          <p:nvPr userDrawn="1"/>
        </p:nvSpPr>
        <p:spPr>
          <a:xfrm>
            <a:off x="3667292" y="8611425"/>
            <a:ext cx="2484855" cy="2217102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610785-B2A9-7D40-8C6D-1ECF81AA2D20}"/>
              </a:ext>
            </a:extLst>
          </p:cNvPr>
          <p:cNvSpPr/>
          <p:nvPr userDrawn="1"/>
        </p:nvSpPr>
        <p:spPr>
          <a:xfrm>
            <a:off x="12834061" y="6344171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37F4DF-0DB6-8C47-B452-FC87D15B895C}"/>
              </a:ext>
            </a:extLst>
          </p:cNvPr>
          <p:cNvSpPr/>
          <p:nvPr userDrawn="1"/>
        </p:nvSpPr>
        <p:spPr>
          <a:xfrm>
            <a:off x="12834061" y="7353438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B5D511C-8DD6-3042-89A6-58C0F50D2DE9}"/>
              </a:ext>
            </a:extLst>
          </p:cNvPr>
          <p:cNvSpPr/>
          <p:nvPr userDrawn="1"/>
        </p:nvSpPr>
        <p:spPr>
          <a:xfrm>
            <a:off x="12834061" y="8362701"/>
            <a:ext cx="3609474" cy="821167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8AF0050-4DCD-CD49-9534-D78AC76006B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731" y="7763086"/>
            <a:ext cx="192723" cy="935"/>
          </a:xfrm>
          <a:prstGeom prst="line">
            <a:avLst/>
          </a:prstGeom>
          <a:ln w="9525"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4676A4-D73E-9D49-94C3-73BF2BA9A55C}"/>
              </a:ext>
            </a:extLst>
          </p:cNvPr>
          <p:cNvGrpSpPr/>
          <p:nvPr userDrawn="1"/>
        </p:nvGrpSpPr>
        <p:grpSpPr>
          <a:xfrm>
            <a:off x="12646026" y="6710850"/>
            <a:ext cx="190500" cy="2062435"/>
            <a:chOff x="12636331" y="6710850"/>
            <a:chExt cx="186155" cy="206243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BCC488D-B342-394C-9598-F59225D2150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36331" y="6710850"/>
              <a:ext cx="183683" cy="1053171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E40DB7-59AF-454C-808B-55B8ACF46A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36331" y="7764021"/>
              <a:ext cx="186155" cy="1009264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23E84C09-23D8-A348-A4E9-280FC54BBA4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12843377" y="6424832"/>
            <a:ext cx="3601454" cy="7373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4AFC1327-B2C9-484D-A522-EEFBF8425B4E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12843377" y="7457239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547E8AE0-7272-4B4C-92E9-B90A3CE167C8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12843377" y="8466874"/>
            <a:ext cx="3601454" cy="6940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457AAB-3EC5-2A45-AC9C-0AC7686D33E9}"/>
              </a:ext>
            </a:extLst>
          </p:cNvPr>
          <p:cNvSpPr/>
          <p:nvPr userDrawn="1"/>
        </p:nvSpPr>
        <p:spPr>
          <a:xfrm>
            <a:off x="12834061" y="3138347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8446E-24C1-F04E-8B9E-4C43A3EB88A8}"/>
              </a:ext>
            </a:extLst>
          </p:cNvPr>
          <p:cNvSpPr/>
          <p:nvPr userDrawn="1"/>
        </p:nvSpPr>
        <p:spPr>
          <a:xfrm>
            <a:off x="12834061" y="3926334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99F7-0E1F-684E-99C0-AAA9630E4956}"/>
              </a:ext>
            </a:extLst>
          </p:cNvPr>
          <p:cNvGrpSpPr/>
          <p:nvPr userDrawn="1"/>
        </p:nvGrpSpPr>
        <p:grpSpPr>
          <a:xfrm>
            <a:off x="12648505" y="3442323"/>
            <a:ext cx="184846" cy="821165"/>
            <a:chOff x="12648504" y="3470328"/>
            <a:chExt cx="186155" cy="1581025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FDA58B-3322-F44D-9C2C-E1C8345B1D7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2648504" y="3470328"/>
              <a:ext cx="186155" cy="77657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C4DD5FD-5946-DB48-9623-5DC464763F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48504" y="4258405"/>
              <a:ext cx="186155" cy="792948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29606F1C-1280-EC4F-BD7C-C88F922C4033}"/>
              </a:ext>
            </a:extLst>
          </p:cNvPr>
          <p:cNvSpPr>
            <a:spLocks noGrp="1"/>
          </p:cNvSpPr>
          <p:nvPr userDrawn="1">
            <p:ph type="body" sz="quarter" idx="45"/>
          </p:nvPr>
        </p:nvSpPr>
        <p:spPr>
          <a:xfrm>
            <a:off x="12843377" y="3176751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23">
            <a:extLst>
              <a:ext uri="{FF2B5EF4-FFF2-40B4-BE49-F238E27FC236}">
                <a16:creationId xmlns:a16="http://schemas.microsoft.com/office/drawing/2014/main" id="{66D196C3-EFCE-E24B-B897-18FDDCAADD97}"/>
              </a:ext>
            </a:extLst>
          </p:cNvPr>
          <p:cNvSpPr>
            <a:spLocks noGrp="1"/>
          </p:cNvSpPr>
          <p:nvPr userDrawn="1">
            <p:ph type="body" sz="quarter" idx="46"/>
          </p:nvPr>
        </p:nvSpPr>
        <p:spPr>
          <a:xfrm>
            <a:off x="12843377" y="3964277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26E0A6C-D4EE-4E4C-A014-AC51BAD984EF}"/>
              </a:ext>
            </a:extLst>
          </p:cNvPr>
          <p:cNvSpPr/>
          <p:nvPr userDrawn="1"/>
        </p:nvSpPr>
        <p:spPr>
          <a:xfrm>
            <a:off x="10163051" y="6344172"/>
            <a:ext cx="2484855" cy="2839698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0682CBF3-3A6F-5E4A-BD87-AE1DD870711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10163051" y="7338290"/>
            <a:ext cx="2476834" cy="14098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3A0EE4BE-D990-8846-85CD-6F6B33C73813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10163051" y="3419066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BDA204A-9B54-654A-840B-3595AED33BE4}"/>
              </a:ext>
            </a:extLst>
          </p:cNvPr>
          <p:cNvSpPr/>
          <p:nvPr userDrawn="1"/>
        </p:nvSpPr>
        <p:spPr>
          <a:xfrm>
            <a:off x="10163051" y="3138347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52D5E6-BA6C-744D-9826-47457E840464}"/>
              </a:ext>
            </a:extLst>
          </p:cNvPr>
          <p:cNvSpPr/>
          <p:nvPr userDrawn="1"/>
        </p:nvSpPr>
        <p:spPr>
          <a:xfrm>
            <a:off x="6330624" y="8604726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6E7D9C-B27C-8843-8440-0CA5BE54D4FD}"/>
              </a:ext>
            </a:extLst>
          </p:cNvPr>
          <p:cNvSpPr/>
          <p:nvPr userDrawn="1"/>
        </p:nvSpPr>
        <p:spPr>
          <a:xfrm>
            <a:off x="6330624" y="9392713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5467A2-326F-1D42-A4E4-E8B6B86C6909}"/>
              </a:ext>
            </a:extLst>
          </p:cNvPr>
          <p:cNvSpPr/>
          <p:nvPr userDrawn="1"/>
        </p:nvSpPr>
        <p:spPr>
          <a:xfrm>
            <a:off x="6330624" y="10180699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34123BC1-5C49-3548-8BD4-2C3DEBB3807B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>
          <a:xfrm>
            <a:off x="6334634" y="8643130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2AB5833D-FD5C-C64F-A12A-499F9AA5130C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6334634" y="9430656"/>
            <a:ext cx="3601454" cy="592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3FC8C540-08F2-F349-8577-179051750341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6334634" y="10231556"/>
            <a:ext cx="3601454" cy="6066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261639-26DE-034B-A7BE-0E48552CE4B8}"/>
              </a:ext>
            </a:extLst>
          </p:cNvPr>
          <p:cNvGrpSpPr/>
          <p:nvPr userDrawn="1"/>
        </p:nvGrpSpPr>
        <p:grpSpPr>
          <a:xfrm>
            <a:off x="6148404" y="8936707"/>
            <a:ext cx="182231" cy="1581025"/>
            <a:chOff x="6153955" y="8936707"/>
            <a:chExt cx="182231" cy="15810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8EE1AA9-C69F-5741-B324-9097D30ED612}"/>
                </a:ext>
              </a:extLst>
            </p:cNvPr>
            <p:cNvGrpSpPr/>
            <p:nvPr userDrawn="1"/>
          </p:nvGrpSpPr>
          <p:grpSpPr>
            <a:xfrm>
              <a:off x="6162074" y="8936707"/>
              <a:ext cx="171732" cy="1581025"/>
              <a:chOff x="12658443" y="8934408"/>
              <a:chExt cx="169239" cy="1581025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687DD6A-0708-C14A-9592-6804EC361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2658443" y="8934408"/>
                <a:ext cx="169239" cy="776570"/>
              </a:xfrm>
              <a:prstGeom prst="line">
                <a:avLst/>
              </a:prstGeom>
              <a:ln>
                <a:solidFill>
                  <a:srgbClr val="1806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7FE5FF0-0D74-AD4A-BE8A-865E9768A1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58443" y="9722485"/>
                <a:ext cx="169239" cy="792948"/>
              </a:xfrm>
              <a:prstGeom prst="line">
                <a:avLst/>
              </a:prstGeom>
              <a:ln>
                <a:solidFill>
                  <a:srgbClr val="1806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AD6CA6E-9F02-7C42-8E84-DAA34BC4F1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53955" y="9718688"/>
              <a:ext cx="182231" cy="0"/>
            </a:xfrm>
            <a:prstGeom prst="line">
              <a:avLst/>
            </a:prstGeom>
            <a:ln>
              <a:solidFill>
                <a:srgbClr val="1806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2D82114-BC38-2B47-B579-A65776C3CC9A}"/>
              </a:ext>
            </a:extLst>
          </p:cNvPr>
          <p:cNvSpPr/>
          <p:nvPr userDrawn="1"/>
        </p:nvSpPr>
        <p:spPr>
          <a:xfrm>
            <a:off x="12826040" y="5124248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0502965-18B8-C44B-B186-29C36EB039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43658" y="5444205"/>
            <a:ext cx="179314" cy="1214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67CE80BD-5BFC-AD4A-AE08-0CECB0BA1413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>
          <a:xfrm>
            <a:off x="12835356" y="5153535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1FBE42B5-C7ED-6D4A-911D-D8D39913FF26}"/>
              </a:ext>
            </a:extLst>
          </p:cNvPr>
          <p:cNvSpPr>
            <a:spLocks noGrp="1"/>
          </p:cNvSpPr>
          <p:nvPr userDrawn="1">
            <p:ph type="body" sz="quarter" idx="56"/>
          </p:nvPr>
        </p:nvSpPr>
        <p:spPr>
          <a:xfrm>
            <a:off x="10155030" y="4881619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BBF8C78-995B-2E45-9629-68AEA9462FDF}"/>
              </a:ext>
            </a:extLst>
          </p:cNvPr>
          <p:cNvSpPr/>
          <p:nvPr userDrawn="1"/>
        </p:nvSpPr>
        <p:spPr>
          <a:xfrm>
            <a:off x="10155030" y="4730254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56654B9-46DB-A748-BF31-78FDEC9C4910}"/>
              </a:ext>
            </a:extLst>
          </p:cNvPr>
          <p:cNvSpPr/>
          <p:nvPr userDrawn="1"/>
        </p:nvSpPr>
        <p:spPr>
          <a:xfrm>
            <a:off x="12842080" y="9799180"/>
            <a:ext cx="3609474" cy="641129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BB56A53-838A-6143-91C5-E107ED4B91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56695" y="10115767"/>
            <a:ext cx="179314" cy="1214"/>
          </a:xfrm>
          <a:prstGeom prst="line">
            <a:avLst/>
          </a:prstGeom>
          <a:ln>
            <a:solidFill>
              <a:srgbClr val="180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C6D52249-949E-6040-9426-408798F7E9F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2851396" y="9828467"/>
            <a:ext cx="3601454" cy="5825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76A146E7-2A37-B343-ABFE-2CB4C90A0DA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171070" y="9556551"/>
            <a:ext cx="2476834" cy="11263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735C52-7B24-844D-BE43-DA7A77AB4143}"/>
              </a:ext>
            </a:extLst>
          </p:cNvPr>
          <p:cNvSpPr/>
          <p:nvPr userDrawn="1"/>
        </p:nvSpPr>
        <p:spPr>
          <a:xfrm>
            <a:off x="10171070" y="9405186"/>
            <a:ext cx="2484855" cy="1429116"/>
          </a:xfrm>
          <a:prstGeom prst="rect">
            <a:avLst/>
          </a:prstGeom>
          <a:noFill/>
          <a:ln w="9525">
            <a:solidFill>
              <a:srgbClr val="180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8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 descr="A close up of a logo&#10;&#10;Description automatically generated">
            <a:extLst>
              <a:ext uri="{FF2B5EF4-FFF2-40B4-BE49-F238E27FC236}">
                <a16:creationId xmlns:a16="http://schemas.microsoft.com/office/drawing/2014/main" id="{2B48727F-FA01-DE4A-AA11-3AAF50067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6" r="90548"/>
          <a:stretch/>
        </p:blipFill>
        <p:spPr>
          <a:xfrm>
            <a:off x="0" y="9844087"/>
            <a:ext cx="1900238" cy="1464865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91" y="503262"/>
            <a:ext cx="14559717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840728" y="2078448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F627902-2FEB-CB4C-A0C4-FA66782E76D2}"/>
              </a:ext>
            </a:extLst>
          </p:cNvPr>
          <p:cNvSpPr/>
          <p:nvPr userDrawn="1"/>
        </p:nvSpPr>
        <p:spPr>
          <a:xfrm>
            <a:off x="840728" y="279548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37BB843-B3A9-F146-9E38-133E4B0835E2}"/>
              </a:ext>
            </a:extLst>
          </p:cNvPr>
          <p:cNvSpPr/>
          <p:nvPr userDrawn="1"/>
        </p:nvSpPr>
        <p:spPr>
          <a:xfrm>
            <a:off x="840728" y="352914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F9EAAA-7F9F-4B4E-882A-02211BB746AA}"/>
              </a:ext>
            </a:extLst>
          </p:cNvPr>
          <p:cNvSpPr/>
          <p:nvPr userDrawn="1"/>
        </p:nvSpPr>
        <p:spPr>
          <a:xfrm>
            <a:off x="840728" y="4259492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756F853-9280-6444-8869-9CFDF30E5BBE}"/>
              </a:ext>
            </a:extLst>
          </p:cNvPr>
          <p:cNvSpPr/>
          <p:nvPr userDrawn="1"/>
        </p:nvSpPr>
        <p:spPr>
          <a:xfrm>
            <a:off x="840728" y="4989092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83A7971-83F0-7047-A6C5-B215FB258CF1}"/>
              </a:ext>
            </a:extLst>
          </p:cNvPr>
          <p:cNvSpPr/>
          <p:nvPr userDrawn="1"/>
        </p:nvSpPr>
        <p:spPr>
          <a:xfrm>
            <a:off x="840728" y="5716753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49568EB-5A2C-F742-BF6F-E3D7134911FC}"/>
              </a:ext>
            </a:extLst>
          </p:cNvPr>
          <p:cNvSpPr/>
          <p:nvPr userDrawn="1"/>
        </p:nvSpPr>
        <p:spPr>
          <a:xfrm>
            <a:off x="840728" y="6444414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59388F-39A6-214C-99CD-D23E003226FA}"/>
              </a:ext>
            </a:extLst>
          </p:cNvPr>
          <p:cNvSpPr/>
          <p:nvPr userDrawn="1"/>
        </p:nvSpPr>
        <p:spPr>
          <a:xfrm>
            <a:off x="840728" y="7172075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87CB56-1207-0147-8BF4-CA4129C8BB1F}"/>
              </a:ext>
            </a:extLst>
          </p:cNvPr>
          <p:cNvSpPr/>
          <p:nvPr userDrawn="1"/>
        </p:nvSpPr>
        <p:spPr>
          <a:xfrm>
            <a:off x="840728" y="7899736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F64DFDA-1099-7F47-8CB0-B4B72B356B20}"/>
              </a:ext>
            </a:extLst>
          </p:cNvPr>
          <p:cNvSpPr/>
          <p:nvPr userDrawn="1"/>
        </p:nvSpPr>
        <p:spPr>
          <a:xfrm>
            <a:off x="840728" y="8627397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A00D756-78D7-004B-B6BA-00D019C10E75}"/>
              </a:ext>
            </a:extLst>
          </p:cNvPr>
          <p:cNvSpPr/>
          <p:nvPr userDrawn="1"/>
        </p:nvSpPr>
        <p:spPr>
          <a:xfrm>
            <a:off x="840728" y="9355054"/>
            <a:ext cx="2484855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7" name="Text Placeholder 23">
            <a:extLst>
              <a:ext uri="{FF2B5EF4-FFF2-40B4-BE49-F238E27FC236}">
                <a16:creationId xmlns:a16="http://schemas.microsoft.com/office/drawing/2014/main" id="{19930B72-BFCB-2A4E-A108-C3364DB411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8081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52D401-001B-F741-A812-B928D9676359}"/>
              </a:ext>
            </a:extLst>
          </p:cNvPr>
          <p:cNvSpPr/>
          <p:nvPr userDrawn="1"/>
        </p:nvSpPr>
        <p:spPr>
          <a:xfrm>
            <a:off x="3596076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" name="Text Placeholder 23">
            <a:extLst>
              <a:ext uri="{FF2B5EF4-FFF2-40B4-BE49-F238E27FC236}">
                <a16:creationId xmlns:a16="http://schemas.microsoft.com/office/drawing/2014/main" id="{730A4868-FC1F-2D4E-95F5-0089DA5D16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7288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01A202-79BE-A543-A11D-C98001EABFDE}"/>
              </a:ext>
            </a:extLst>
          </p:cNvPr>
          <p:cNvSpPr/>
          <p:nvPr userDrawn="1"/>
        </p:nvSpPr>
        <p:spPr>
          <a:xfrm>
            <a:off x="7525283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" name="Text Placeholder 23">
            <a:extLst>
              <a:ext uri="{FF2B5EF4-FFF2-40B4-BE49-F238E27FC236}">
                <a16:creationId xmlns:a16="http://schemas.microsoft.com/office/drawing/2014/main" id="{BA42875E-A9E2-7A43-9CD2-F59DE33907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56495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F994AAE-97A9-BE44-BC5B-25F775A96162}"/>
              </a:ext>
            </a:extLst>
          </p:cNvPr>
          <p:cNvSpPr/>
          <p:nvPr userDrawn="1"/>
        </p:nvSpPr>
        <p:spPr>
          <a:xfrm>
            <a:off x="11454490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09861243-A147-7147-9276-CDE40D471E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385702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A9133FC-F56B-CA45-9E34-8C11521E8B59}"/>
              </a:ext>
            </a:extLst>
          </p:cNvPr>
          <p:cNvSpPr/>
          <p:nvPr userDrawn="1"/>
        </p:nvSpPr>
        <p:spPr>
          <a:xfrm>
            <a:off x="15383697" y="1417363"/>
            <a:ext cx="3825034" cy="53685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BF4554CF-3B77-5E4E-945C-D8CAB9D1E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2065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D745C51-DD2C-AF49-A29B-962001CA18D2}"/>
              </a:ext>
            </a:extLst>
          </p:cNvPr>
          <p:cNvSpPr/>
          <p:nvPr userDrawn="1"/>
        </p:nvSpPr>
        <p:spPr>
          <a:xfrm>
            <a:off x="3585858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3" name="Text Placeholder 23">
            <a:extLst>
              <a:ext uri="{FF2B5EF4-FFF2-40B4-BE49-F238E27FC236}">
                <a16:creationId xmlns:a16="http://schemas.microsoft.com/office/drawing/2014/main" id="{03300D76-D7D5-3249-84F2-ACF2267DE4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2065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6A7BFC0-458C-A848-8CB4-B835B689E88A}"/>
              </a:ext>
            </a:extLst>
          </p:cNvPr>
          <p:cNvSpPr/>
          <p:nvPr userDrawn="1"/>
        </p:nvSpPr>
        <p:spPr>
          <a:xfrm>
            <a:off x="3585858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5" name="Text Placeholder 23">
            <a:extLst>
              <a:ext uri="{FF2B5EF4-FFF2-40B4-BE49-F238E27FC236}">
                <a16:creationId xmlns:a16="http://schemas.microsoft.com/office/drawing/2014/main" id="{8972B5C1-42EA-A94A-800F-343D622741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2065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D8D090-080B-4146-9A9C-E8067720F35D}"/>
              </a:ext>
            </a:extLst>
          </p:cNvPr>
          <p:cNvSpPr/>
          <p:nvPr userDrawn="1"/>
        </p:nvSpPr>
        <p:spPr>
          <a:xfrm>
            <a:off x="3585858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7" name="Text Placeholder 23">
            <a:extLst>
              <a:ext uri="{FF2B5EF4-FFF2-40B4-BE49-F238E27FC236}">
                <a16:creationId xmlns:a16="http://schemas.microsoft.com/office/drawing/2014/main" id="{E219BB55-7856-D94E-8A40-FD0B85A25F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92065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B859283-AD66-0445-BDB7-73B2A9A7F45E}"/>
              </a:ext>
            </a:extLst>
          </p:cNvPr>
          <p:cNvSpPr/>
          <p:nvPr userDrawn="1"/>
        </p:nvSpPr>
        <p:spPr>
          <a:xfrm>
            <a:off x="3585858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9" name="Text Placeholder 23">
            <a:extLst>
              <a:ext uri="{FF2B5EF4-FFF2-40B4-BE49-F238E27FC236}">
                <a16:creationId xmlns:a16="http://schemas.microsoft.com/office/drawing/2014/main" id="{6582C011-A98F-6940-A972-5408E58F47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2065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B311D8-8E36-A24D-83DE-8A59C6F777EE}"/>
              </a:ext>
            </a:extLst>
          </p:cNvPr>
          <p:cNvSpPr/>
          <p:nvPr userDrawn="1"/>
        </p:nvSpPr>
        <p:spPr>
          <a:xfrm>
            <a:off x="3585858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1" name="Text Placeholder 23">
            <a:extLst>
              <a:ext uri="{FF2B5EF4-FFF2-40B4-BE49-F238E27FC236}">
                <a16:creationId xmlns:a16="http://schemas.microsoft.com/office/drawing/2014/main" id="{FB9C2D1F-94E1-3040-BA8F-B171263CF5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2065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4C360B-2B2E-C845-9C7B-D3911D578A27}"/>
              </a:ext>
            </a:extLst>
          </p:cNvPr>
          <p:cNvSpPr/>
          <p:nvPr userDrawn="1"/>
        </p:nvSpPr>
        <p:spPr>
          <a:xfrm>
            <a:off x="3585858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3" name="Text Placeholder 23">
            <a:extLst>
              <a:ext uri="{FF2B5EF4-FFF2-40B4-BE49-F238E27FC236}">
                <a16:creationId xmlns:a16="http://schemas.microsoft.com/office/drawing/2014/main" id="{EBAFA74D-1E21-484E-9750-81DBE73D27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2065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20151B-4E8C-F74A-BBBA-7A0B4B6DAA88}"/>
              </a:ext>
            </a:extLst>
          </p:cNvPr>
          <p:cNvSpPr/>
          <p:nvPr userDrawn="1"/>
        </p:nvSpPr>
        <p:spPr>
          <a:xfrm>
            <a:off x="3585858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5" name="Text Placeholder 23">
            <a:extLst>
              <a:ext uri="{FF2B5EF4-FFF2-40B4-BE49-F238E27FC236}">
                <a16:creationId xmlns:a16="http://schemas.microsoft.com/office/drawing/2014/main" id="{61A87A35-28F0-924F-874D-F101179B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2065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A956BC7-737B-FD42-9070-7EADAB2B77CC}"/>
              </a:ext>
            </a:extLst>
          </p:cNvPr>
          <p:cNvSpPr/>
          <p:nvPr userDrawn="1"/>
        </p:nvSpPr>
        <p:spPr>
          <a:xfrm>
            <a:off x="3585858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7" name="Text Placeholder 23">
            <a:extLst>
              <a:ext uri="{FF2B5EF4-FFF2-40B4-BE49-F238E27FC236}">
                <a16:creationId xmlns:a16="http://schemas.microsoft.com/office/drawing/2014/main" id="{2D19F390-8895-4348-BAE4-AAA2A7F689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92065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0F15CD2-2F05-D74C-86A2-FD05B641EDCB}"/>
              </a:ext>
            </a:extLst>
          </p:cNvPr>
          <p:cNvSpPr/>
          <p:nvPr userDrawn="1"/>
        </p:nvSpPr>
        <p:spPr>
          <a:xfrm>
            <a:off x="3585858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9" name="Text Placeholder 23">
            <a:extLst>
              <a:ext uri="{FF2B5EF4-FFF2-40B4-BE49-F238E27FC236}">
                <a16:creationId xmlns:a16="http://schemas.microsoft.com/office/drawing/2014/main" id="{13070DA3-4BAF-8A48-ABC3-7587A07FD9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2065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6FE765-D23C-574B-A8AD-91035E5DDD30}"/>
              </a:ext>
            </a:extLst>
          </p:cNvPr>
          <p:cNvSpPr/>
          <p:nvPr userDrawn="1"/>
        </p:nvSpPr>
        <p:spPr>
          <a:xfrm>
            <a:off x="3585858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1" name="Text Placeholder 23">
            <a:extLst>
              <a:ext uri="{FF2B5EF4-FFF2-40B4-BE49-F238E27FC236}">
                <a16:creationId xmlns:a16="http://schemas.microsoft.com/office/drawing/2014/main" id="{FA005BC6-BD6A-7646-B49B-69B20F92F9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2065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FCF569A-AA65-0B4A-8475-CECBF3540FD2}"/>
              </a:ext>
            </a:extLst>
          </p:cNvPr>
          <p:cNvSpPr/>
          <p:nvPr userDrawn="1"/>
        </p:nvSpPr>
        <p:spPr>
          <a:xfrm>
            <a:off x="3585858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3" name="Text Placeholder 23">
            <a:extLst>
              <a:ext uri="{FF2B5EF4-FFF2-40B4-BE49-F238E27FC236}">
                <a16:creationId xmlns:a16="http://schemas.microsoft.com/office/drawing/2014/main" id="{66E29742-E084-1044-85F0-C98F4A62EC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1272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9099861-AEB8-6C4A-998E-E69243D950A3}"/>
              </a:ext>
            </a:extLst>
          </p:cNvPr>
          <p:cNvSpPr/>
          <p:nvPr userDrawn="1"/>
        </p:nvSpPr>
        <p:spPr>
          <a:xfrm>
            <a:off x="7515065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5" name="Text Placeholder 23">
            <a:extLst>
              <a:ext uri="{FF2B5EF4-FFF2-40B4-BE49-F238E27FC236}">
                <a16:creationId xmlns:a16="http://schemas.microsoft.com/office/drawing/2014/main" id="{061FCCCA-D1AE-7342-811A-E23738405A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1272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F7663D-6271-8445-B89C-EED88044D845}"/>
              </a:ext>
            </a:extLst>
          </p:cNvPr>
          <p:cNvSpPr/>
          <p:nvPr userDrawn="1"/>
        </p:nvSpPr>
        <p:spPr>
          <a:xfrm>
            <a:off x="7515065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7" name="Text Placeholder 23">
            <a:extLst>
              <a:ext uri="{FF2B5EF4-FFF2-40B4-BE49-F238E27FC236}">
                <a16:creationId xmlns:a16="http://schemas.microsoft.com/office/drawing/2014/main" id="{F7924DED-CEB1-7640-9A4A-C9C191DA4F7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1272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A027CE-13EF-5046-A94C-5A19AD608E78}"/>
              </a:ext>
            </a:extLst>
          </p:cNvPr>
          <p:cNvSpPr/>
          <p:nvPr userDrawn="1"/>
        </p:nvSpPr>
        <p:spPr>
          <a:xfrm>
            <a:off x="7515065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9" name="Text Placeholder 23">
            <a:extLst>
              <a:ext uri="{FF2B5EF4-FFF2-40B4-BE49-F238E27FC236}">
                <a16:creationId xmlns:a16="http://schemas.microsoft.com/office/drawing/2014/main" id="{D3D0EA55-A706-D042-B218-C0E9CF5EF7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1272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5E4A4A7-0D7B-AA42-8CD5-AC4CBA7CCBBF}"/>
              </a:ext>
            </a:extLst>
          </p:cNvPr>
          <p:cNvSpPr/>
          <p:nvPr userDrawn="1"/>
        </p:nvSpPr>
        <p:spPr>
          <a:xfrm>
            <a:off x="7515065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1" name="Text Placeholder 23">
            <a:extLst>
              <a:ext uri="{FF2B5EF4-FFF2-40B4-BE49-F238E27FC236}">
                <a16:creationId xmlns:a16="http://schemas.microsoft.com/office/drawing/2014/main" id="{68014C05-E525-1040-A004-C7453CF091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21272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F6B1D2C-7C43-6444-B591-14A42FCC02C5}"/>
              </a:ext>
            </a:extLst>
          </p:cNvPr>
          <p:cNvSpPr/>
          <p:nvPr userDrawn="1"/>
        </p:nvSpPr>
        <p:spPr>
          <a:xfrm>
            <a:off x="7515065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3" name="Text Placeholder 23">
            <a:extLst>
              <a:ext uri="{FF2B5EF4-FFF2-40B4-BE49-F238E27FC236}">
                <a16:creationId xmlns:a16="http://schemas.microsoft.com/office/drawing/2014/main" id="{FDE6AB6B-55AA-0244-96C2-F882E8712D5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1272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649BB-4D3A-DA4C-A15C-B198C55917E9}"/>
              </a:ext>
            </a:extLst>
          </p:cNvPr>
          <p:cNvSpPr/>
          <p:nvPr userDrawn="1"/>
        </p:nvSpPr>
        <p:spPr>
          <a:xfrm>
            <a:off x="7515065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5" name="Text Placeholder 23">
            <a:extLst>
              <a:ext uri="{FF2B5EF4-FFF2-40B4-BE49-F238E27FC236}">
                <a16:creationId xmlns:a16="http://schemas.microsoft.com/office/drawing/2014/main" id="{9141BFB9-EB29-7F45-A033-C2F5514A74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21272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5C41FAC-BE53-DA4E-8BEB-51A7CE7BCD22}"/>
              </a:ext>
            </a:extLst>
          </p:cNvPr>
          <p:cNvSpPr/>
          <p:nvPr userDrawn="1"/>
        </p:nvSpPr>
        <p:spPr>
          <a:xfrm>
            <a:off x="7515065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7" name="Text Placeholder 23">
            <a:extLst>
              <a:ext uri="{FF2B5EF4-FFF2-40B4-BE49-F238E27FC236}">
                <a16:creationId xmlns:a16="http://schemas.microsoft.com/office/drawing/2014/main" id="{34432D51-AF9A-7447-914B-E9ED2C33CB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21272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4DEAF36-5D19-5B49-B64B-357B658BD7FB}"/>
              </a:ext>
            </a:extLst>
          </p:cNvPr>
          <p:cNvSpPr/>
          <p:nvPr userDrawn="1"/>
        </p:nvSpPr>
        <p:spPr>
          <a:xfrm>
            <a:off x="7515065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9" name="Text Placeholder 23">
            <a:extLst>
              <a:ext uri="{FF2B5EF4-FFF2-40B4-BE49-F238E27FC236}">
                <a16:creationId xmlns:a16="http://schemas.microsoft.com/office/drawing/2014/main" id="{563003A3-F0B3-EF4B-9B09-39DCBAD87B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1272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95ACC83-4B68-3A4B-A1CA-FC8ADA785EB2}"/>
              </a:ext>
            </a:extLst>
          </p:cNvPr>
          <p:cNvSpPr/>
          <p:nvPr userDrawn="1"/>
        </p:nvSpPr>
        <p:spPr>
          <a:xfrm>
            <a:off x="7515065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1" name="Text Placeholder 23">
            <a:extLst>
              <a:ext uri="{FF2B5EF4-FFF2-40B4-BE49-F238E27FC236}">
                <a16:creationId xmlns:a16="http://schemas.microsoft.com/office/drawing/2014/main" id="{B5CBB5E6-455E-E44E-AA68-D74928E327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21272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49BBF7B-A2BF-B148-93B8-6DE951359F7A}"/>
              </a:ext>
            </a:extLst>
          </p:cNvPr>
          <p:cNvSpPr/>
          <p:nvPr userDrawn="1"/>
        </p:nvSpPr>
        <p:spPr>
          <a:xfrm>
            <a:off x="7515065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3" name="Text Placeholder 23">
            <a:extLst>
              <a:ext uri="{FF2B5EF4-FFF2-40B4-BE49-F238E27FC236}">
                <a16:creationId xmlns:a16="http://schemas.microsoft.com/office/drawing/2014/main" id="{12983468-D52B-A74C-9C59-D4C9A3B77F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21272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E967E6-7A27-E640-BA96-714740D41B3F}"/>
              </a:ext>
            </a:extLst>
          </p:cNvPr>
          <p:cNvSpPr/>
          <p:nvPr userDrawn="1"/>
        </p:nvSpPr>
        <p:spPr>
          <a:xfrm>
            <a:off x="7515065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5" name="Text Placeholder 23">
            <a:extLst>
              <a:ext uri="{FF2B5EF4-FFF2-40B4-BE49-F238E27FC236}">
                <a16:creationId xmlns:a16="http://schemas.microsoft.com/office/drawing/2014/main" id="{A368463F-E910-C54A-9144-C13780027B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450479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0B12DB-6171-F042-AFD4-2E6CCBB72E24}"/>
              </a:ext>
            </a:extLst>
          </p:cNvPr>
          <p:cNvSpPr/>
          <p:nvPr userDrawn="1"/>
        </p:nvSpPr>
        <p:spPr>
          <a:xfrm>
            <a:off x="11444272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7" name="Text Placeholder 23">
            <a:extLst>
              <a:ext uri="{FF2B5EF4-FFF2-40B4-BE49-F238E27FC236}">
                <a16:creationId xmlns:a16="http://schemas.microsoft.com/office/drawing/2014/main" id="{ACD34E8C-8429-2F47-8A1F-A60C0DD697D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450479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8E6061C-B4B0-6E47-974A-A82FECAC202F}"/>
              </a:ext>
            </a:extLst>
          </p:cNvPr>
          <p:cNvSpPr/>
          <p:nvPr userDrawn="1"/>
        </p:nvSpPr>
        <p:spPr>
          <a:xfrm>
            <a:off x="11444272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9" name="Text Placeholder 23">
            <a:extLst>
              <a:ext uri="{FF2B5EF4-FFF2-40B4-BE49-F238E27FC236}">
                <a16:creationId xmlns:a16="http://schemas.microsoft.com/office/drawing/2014/main" id="{8B120BDF-33C0-5146-9619-B1FBFE3C0F9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450479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D4C71ED-C4C3-384A-BF1E-96D3F9CBDD17}"/>
              </a:ext>
            </a:extLst>
          </p:cNvPr>
          <p:cNvSpPr/>
          <p:nvPr userDrawn="1"/>
        </p:nvSpPr>
        <p:spPr>
          <a:xfrm>
            <a:off x="11444272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1" name="Text Placeholder 23">
            <a:extLst>
              <a:ext uri="{FF2B5EF4-FFF2-40B4-BE49-F238E27FC236}">
                <a16:creationId xmlns:a16="http://schemas.microsoft.com/office/drawing/2014/main" id="{DF2DC662-B602-5C40-A936-E13A8550E33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450479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642DEB2-BCA3-114A-ACD0-F17D043DC36C}"/>
              </a:ext>
            </a:extLst>
          </p:cNvPr>
          <p:cNvSpPr/>
          <p:nvPr userDrawn="1"/>
        </p:nvSpPr>
        <p:spPr>
          <a:xfrm>
            <a:off x="11444272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3" name="Text Placeholder 23">
            <a:extLst>
              <a:ext uri="{FF2B5EF4-FFF2-40B4-BE49-F238E27FC236}">
                <a16:creationId xmlns:a16="http://schemas.microsoft.com/office/drawing/2014/main" id="{E0BD48AD-5E06-2946-8DF5-0F473CBB061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450479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3A29C0-A815-2D4D-AF64-B45D0A1F3711}"/>
              </a:ext>
            </a:extLst>
          </p:cNvPr>
          <p:cNvSpPr/>
          <p:nvPr userDrawn="1"/>
        </p:nvSpPr>
        <p:spPr>
          <a:xfrm>
            <a:off x="11444272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5" name="Text Placeholder 23">
            <a:extLst>
              <a:ext uri="{FF2B5EF4-FFF2-40B4-BE49-F238E27FC236}">
                <a16:creationId xmlns:a16="http://schemas.microsoft.com/office/drawing/2014/main" id="{AD26A66B-2DB5-714D-AAE7-7B4F11C5FFE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450479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5C57A42-5A0D-E04F-AB88-37B3E0A0B569}"/>
              </a:ext>
            </a:extLst>
          </p:cNvPr>
          <p:cNvSpPr/>
          <p:nvPr userDrawn="1"/>
        </p:nvSpPr>
        <p:spPr>
          <a:xfrm>
            <a:off x="11444272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7" name="Text Placeholder 23">
            <a:extLst>
              <a:ext uri="{FF2B5EF4-FFF2-40B4-BE49-F238E27FC236}">
                <a16:creationId xmlns:a16="http://schemas.microsoft.com/office/drawing/2014/main" id="{99810077-8440-374E-A778-CC196B2489D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50479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A6D7832-44B3-5341-A108-305665DAA0BC}"/>
              </a:ext>
            </a:extLst>
          </p:cNvPr>
          <p:cNvSpPr/>
          <p:nvPr userDrawn="1"/>
        </p:nvSpPr>
        <p:spPr>
          <a:xfrm>
            <a:off x="11444272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9" name="Text Placeholder 23">
            <a:extLst>
              <a:ext uri="{FF2B5EF4-FFF2-40B4-BE49-F238E27FC236}">
                <a16:creationId xmlns:a16="http://schemas.microsoft.com/office/drawing/2014/main" id="{8C4F2930-1809-2B4B-86B1-AFF05D2B071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50479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18ED50A-4AF2-F94D-A215-42418E7C0FF6}"/>
              </a:ext>
            </a:extLst>
          </p:cNvPr>
          <p:cNvSpPr/>
          <p:nvPr userDrawn="1"/>
        </p:nvSpPr>
        <p:spPr>
          <a:xfrm>
            <a:off x="11444272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1" name="Text Placeholder 23">
            <a:extLst>
              <a:ext uri="{FF2B5EF4-FFF2-40B4-BE49-F238E27FC236}">
                <a16:creationId xmlns:a16="http://schemas.microsoft.com/office/drawing/2014/main" id="{B2FAC0B5-3CAF-AB47-82F1-24A86BFBF0C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450479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2BFFB88-C06F-3A47-9AC0-FA8739574420}"/>
              </a:ext>
            </a:extLst>
          </p:cNvPr>
          <p:cNvSpPr/>
          <p:nvPr userDrawn="1"/>
        </p:nvSpPr>
        <p:spPr>
          <a:xfrm>
            <a:off x="11444272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3" name="Text Placeholder 23">
            <a:extLst>
              <a:ext uri="{FF2B5EF4-FFF2-40B4-BE49-F238E27FC236}">
                <a16:creationId xmlns:a16="http://schemas.microsoft.com/office/drawing/2014/main" id="{799572D0-5A49-2E49-9863-934DF3C8C8B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450479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C589ECC-160D-5D49-88E8-E90E11BE2478}"/>
              </a:ext>
            </a:extLst>
          </p:cNvPr>
          <p:cNvSpPr/>
          <p:nvPr userDrawn="1"/>
        </p:nvSpPr>
        <p:spPr>
          <a:xfrm>
            <a:off x="11444272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5" name="Text Placeholder 23">
            <a:extLst>
              <a:ext uri="{FF2B5EF4-FFF2-40B4-BE49-F238E27FC236}">
                <a16:creationId xmlns:a16="http://schemas.microsoft.com/office/drawing/2014/main" id="{D2B5B2B8-C9E0-CD48-8D0E-FBBEBD49BD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50479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578973-67F7-ED44-A0FF-A8C51182D9E9}"/>
              </a:ext>
            </a:extLst>
          </p:cNvPr>
          <p:cNvSpPr/>
          <p:nvPr userDrawn="1"/>
        </p:nvSpPr>
        <p:spPr>
          <a:xfrm>
            <a:off x="11444272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7" name="Text Placeholder 23">
            <a:extLst>
              <a:ext uri="{FF2B5EF4-FFF2-40B4-BE49-F238E27FC236}">
                <a16:creationId xmlns:a16="http://schemas.microsoft.com/office/drawing/2014/main" id="{AB08F00E-D004-994D-A83A-37F16C989B6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379686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895AFAF-A1DC-5047-954C-D19F43FF388A}"/>
              </a:ext>
            </a:extLst>
          </p:cNvPr>
          <p:cNvSpPr/>
          <p:nvPr userDrawn="1"/>
        </p:nvSpPr>
        <p:spPr>
          <a:xfrm>
            <a:off x="15373479" y="2078448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9" name="Text Placeholder 23">
            <a:extLst>
              <a:ext uri="{FF2B5EF4-FFF2-40B4-BE49-F238E27FC236}">
                <a16:creationId xmlns:a16="http://schemas.microsoft.com/office/drawing/2014/main" id="{ED27E606-CEEA-FF49-B684-B0F1EA3F87D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379686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FA876F-CCD3-6347-8F1C-DB3FA8CA8ED5}"/>
              </a:ext>
            </a:extLst>
          </p:cNvPr>
          <p:cNvSpPr/>
          <p:nvPr userDrawn="1"/>
        </p:nvSpPr>
        <p:spPr>
          <a:xfrm>
            <a:off x="15373479" y="279548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1" name="Text Placeholder 23">
            <a:extLst>
              <a:ext uri="{FF2B5EF4-FFF2-40B4-BE49-F238E27FC236}">
                <a16:creationId xmlns:a16="http://schemas.microsoft.com/office/drawing/2014/main" id="{F851215D-474C-C84F-976A-2D218B8D1CD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379686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B60DEE0-CEA1-134D-AEAE-66614570FFBB}"/>
              </a:ext>
            </a:extLst>
          </p:cNvPr>
          <p:cNvSpPr/>
          <p:nvPr userDrawn="1"/>
        </p:nvSpPr>
        <p:spPr>
          <a:xfrm>
            <a:off x="15373479" y="352914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3" name="Text Placeholder 23">
            <a:extLst>
              <a:ext uri="{FF2B5EF4-FFF2-40B4-BE49-F238E27FC236}">
                <a16:creationId xmlns:a16="http://schemas.microsoft.com/office/drawing/2014/main" id="{0772886A-CAA9-DC47-BCF2-CDA305FE646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379686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967EF27-EAC6-E34C-9649-3A68A82EE0D7}"/>
              </a:ext>
            </a:extLst>
          </p:cNvPr>
          <p:cNvSpPr/>
          <p:nvPr userDrawn="1"/>
        </p:nvSpPr>
        <p:spPr>
          <a:xfrm>
            <a:off x="15373479" y="42594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5" name="Text Placeholder 23">
            <a:extLst>
              <a:ext uri="{FF2B5EF4-FFF2-40B4-BE49-F238E27FC236}">
                <a16:creationId xmlns:a16="http://schemas.microsoft.com/office/drawing/2014/main" id="{68963381-C4E9-AA4A-A8C3-3F4FCC4E714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379686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18EF2C-DA52-474B-8F1B-DD74C6B9208A}"/>
              </a:ext>
            </a:extLst>
          </p:cNvPr>
          <p:cNvSpPr/>
          <p:nvPr userDrawn="1"/>
        </p:nvSpPr>
        <p:spPr>
          <a:xfrm>
            <a:off x="15373479" y="4989092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7" name="Text Placeholder 23">
            <a:extLst>
              <a:ext uri="{FF2B5EF4-FFF2-40B4-BE49-F238E27FC236}">
                <a16:creationId xmlns:a16="http://schemas.microsoft.com/office/drawing/2014/main" id="{6D854956-CB6F-B04C-AE60-B256BF1B640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379686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8CE5DA2-9A9E-BA4D-A646-9617B96D1BD1}"/>
              </a:ext>
            </a:extLst>
          </p:cNvPr>
          <p:cNvSpPr/>
          <p:nvPr userDrawn="1"/>
        </p:nvSpPr>
        <p:spPr>
          <a:xfrm>
            <a:off x="15373479" y="5716753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9" name="Text Placeholder 23">
            <a:extLst>
              <a:ext uri="{FF2B5EF4-FFF2-40B4-BE49-F238E27FC236}">
                <a16:creationId xmlns:a16="http://schemas.microsoft.com/office/drawing/2014/main" id="{D980A7B1-BA30-B34D-87DA-81076D2A45E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379686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FCD527A-D4AE-744F-A6D6-6E57AD6D29CF}"/>
              </a:ext>
            </a:extLst>
          </p:cNvPr>
          <p:cNvSpPr/>
          <p:nvPr userDrawn="1"/>
        </p:nvSpPr>
        <p:spPr>
          <a:xfrm>
            <a:off x="15373479" y="644441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1" name="Text Placeholder 23">
            <a:extLst>
              <a:ext uri="{FF2B5EF4-FFF2-40B4-BE49-F238E27FC236}">
                <a16:creationId xmlns:a16="http://schemas.microsoft.com/office/drawing/2014/main" id="{20A626C5-E1F2-0843-AC84-1DC619C83B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379686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408298A-A5D7-D34D-B80D-6741935A3F5D}"/>
              </a:ext>
            </a:extLst>
          </p:cNvPr>
          <p:cNvSpPr/>
          <p:nvPr userDrawn="1"/>
        </p:nvSpPr>
        <p:spPr>
          <a:xfrm>
            <a:off x="15373479" y="7172075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3" name="Text Placeholder 23">
            <a:extLst>
              <a:ext uri="{FF2B5EF4-FFF2-40B4-BE49-F238E27FC236}">
                <a16:creationId xmlns:a16="http://schemas.microsoft.com/office/drawing/2014/main" id="{A93836D9-BF1D-D04A-B6AB-6A8B86B1DE0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379686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1004C6-5D5B-1E49-A218-A1A37414B224}"/>
              </a:ext>
            </a:extLst>
          </p:cNvPr>
          <p:cNvSpPr/>
          <p:nvPr userDrawn="1"/>
        </p:nvSpPr>
        <p:spPr>
          <a:xfrm>
            <a:off x="15373479" y="7899736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5" name="Text Placeholder 23">
            <a:extLst>
              <a:ext uri="{FF2B5EF4-FFF2-40B4-BE49-F238E27FC236}">
                <a16:creationId xmlns:a16="http://schemas.microsoft.com/office/drawing/2014/main" id="{961E2DE3-BE1D-BB4C-9054-A5602D3AA66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379686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3545081-E3AF-BF48-9105-1AE82875DEE2}"/>
              </a:ext>
            </a:extLst>
          </p:cNvPr>
          <p:cNvSpPr/>
          <p:nvPr userDrawn="1"/>
        </p:nvSpPr>
        <p:spPr>
          <a:xfrm>
            <a:off x="15373479" y="8627397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7" name="Text Placeholder 23">
            <a:extLst>
              <a:ext uri="{FF2B5EF4-FFF2-40B4-BE49-F238E27FC236}">
                <a16:creationId xmlns:a16="http://schemas.microsoft.com/office/drawing/2014/main" id="{45D621BB-B5B4-2647-AB49-8CF4B75785E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379686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A0D1FA3-61B8-2649-B8DA-D446FB2D5516}"/>
              </a:ext>
            </a:extLst>
          </p:cNvPr>
          <p:cNvSpPr/>
          <p:nvPr userDrawn="1"/>
        </p:nvSpPr>
        <p:spPr>
          <a:xfrm>
            <a:off x="15373479" y="9355054"/>
            <a:ext cx="3845470" cy="64882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51" name="Text Placeholder 23">
            <a:extLst>
              <a:ext uri="{FF2B5EF4-FFF2-40B4-BE49-F238E27FC236}">
                <a16:creationId xmlns:a16="http://schemas.microsoft.com/office/drawing/2014/main" id="{0B36C46B-6E24-1A4F-81A2-986356FD9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738" y="2078448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2" name="Text Placeholder 23">
            <a:extLst>
              <a:ext uri="{FF2B5EF4-FFF2-40B4-BE49-F238E27FC236}">
                <a16:creationId xmlns:a16="http://schemas.microsoft.com/office/drawing/2014/main" id="{2CA838DD-1807-1744-891A-F5A956906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738" y="279548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3" name="Text Placeholder 23">
            <a:extLst>
              <a:ext uri="{FF2B5EF4-FFF2-40B4-BE49-F238E27FC236}">
                <a16:creationId xmlns:a16="http://schemas.microsoft.com/office/drawing/2014/main" id="{062D05DB-D2A1-0444-8CEB-BD65F0431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738" y="352914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4" name="Text Placeholder 23">
            <a:extLst>
              <a:ext uri="{FF2B5EF4-FFF2-40B4-BE49-F238E27FC236}">
                <a16:creationId xmlns:a16="http://schemas.microsoft.com/office/drawing/2014/main" id="{70F23874-2387-3B47-8553-38FCA9035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738" y="42594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5" name="Text Placeholder 23">
            <a:extLst>
              <a:ext uri="{FF2B5EF4-FFF2-40B4-BE49-F238E27FC236}">
                <a16:creationId xmlns:a16="http://schemas.microsoft.com/office/drawing/2014/main" id="{001443DA-F455-844B-BF3D-F288731BB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738" y="49890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6" name="Text Placeholder 23">
            <a:extLst>
              <a:ext uri="{FF2B5EF4-FFF2-40B4-BE49-F238E27FC236}">
                <a16:creationId xmlns:a16="http://schemas.microsoft.com/office/drawing/2014/main" id="{01F098DC-AFBA-3648-8E64-D1F676983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738" y="5716753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7" name="Text Placeholder 23">
            <a:extLst>
              <a:ext uri="{FF2B5EF4-FFF2-40B4-BE49-F238E27FC236}">
                <a16:creationId xmlns:a16="http://schemas.microsoft.com/office/drawing/2014/main" id="{A89B8E23-5047-4A49-B856-62866BA7ED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38" y="644441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8" name="Text Placeholder 23">
            <a:extLst>
              <a:ext uri="{FF2B5EF4-FFF2-40B4-BE49-F238E27FC236}">
                <a16:creationId xmlns:a16="http://schemas.microsoft.com/office/drawing/2014/main" id="{688ED731-5EBD-FE40-861C-05A5EBB21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738" y="7172075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9" name="Text Placeholder 23">
            <a:extLst>
              <a:ext uri="{FF2B5EF4-FFF2-40B4-BE49-F238E27FC236}">
                <a16:creationId xmlns:a16="http://schemas.microsoft.com/office/drawing/2014/main" id="{D52F68B0-A7B9-1D46-B496-04AE5081E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738" y="789973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0" name="Text Placeholder 23">
            <a:extLst>
              <a:ext uri="{FF2B5EF4-FFF2-40B4-BE49-F238E27FC236}">
                <a16:creationId xmlns:a16="http://schemas.microsoft.com/office/drawing/2014/main" id="{29F35355-D575-CA4A-B71C-FBF13917A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738" y="8627397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1" name="Text Placeholder 23">
            <a:extLst>
              <a:ext uri="{FF2B5EF4-FFF2-40B4-BE49-F238E27FC236}">
                <a16:creationId xmlns:a16="http://schemas.microsoft.com/office/drawing/2014/main" id="{A1B15E4F-51BF-7D49-9C96-17673F666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38" y="935505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53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Statement Slide-2-SALMON">
    <p:bg>
      <p:bgPr>
        <a:solidFill>
          <a:srgbClr val="FF95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54" descr="A close up of a logo&#10;&#10;Description automatically generated">
            <a:extLst>
              <a:ext uri="{FF2B5EF4-FFF2-40B4-BE49-F238E27FC236}">
                <a16:creationId xmlns:a16="http://schemas.microsoft.com/office/drawing/2014/main" id="{CEAD38DF-BE5C-8B46-A134-7E50E5C24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08" r="89979"/>
          <a:stretch/>
        </p:blipFill>
        <p:spPr>
          <a:xfrm>
            <a:off x="0" y="9828467"/>
            <a:ext cx="2014538" cy="1480486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4B714ED0-D882-BD44-8798-C856A9EF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191" y="503262"/>
            <a:ext cx="14559717" cy="83099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6FB2F-EDAC-A640-BDEA-3E4B11EF680C}"/>
              </a:ext>
            </a:extLst>
          </p:cNvPr>
          <p:cNvSpPr/>
          <p:nvPr userDrawn="1"/>
        </p:nvSpPr>
        <p:spPr>
          <a:xfrm>
            <a:off x="840728" y="2078448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F627902-2FEB-CB4C-A0C4-FA66782E76D2}"/>
              </a:ext>
            </a:extLst>
          </p:cNvPr>
          <p:cNvSpPr/>
          <p:nvPr userDrawn="1"/>
        </p:nvSpPr>
        <p:spPr>
          <a:xfrm>
            <a:off x="840728" y="279548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37BB843-B3A9-F146-9E38-133E4B0835E2}"/>
              </a:ext>
            </a:extLst>
          </p:cNvPr>
          <p:cNvSpPr/>
          <p:nvPr userDrawn="1"/>
        </p:nvSpPr>
        <p:spPr>
          <a:xfrm>
            <a:off x="840728" y="352914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F9EAAA-7F9F-4B4E-882A-02211BB746AA}"/>
              </a:ext>
            </a:extLst>
          </p:cNvPr>
          <p:cNvSpPr/>
          <p:nvPr userDrawn="1"/>
        </p:nvSpPr>
        <p:spPr>
          <a:xfrm>
            <a:off x="840728" y="4259492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756F853-9280-6444-8869-9CFDF30E5BBE}"/>
              </a:ext>
            </a:extLst>
          </p:cNvPr>
          <p:cNvSpPr/>
          <p:nvPr userDrawn="1"/>
        </p:nvSpPr>
        <p:spPr>
          <a:xfrm>
            <a:off x="840728" y="4989092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83A7971-83F0-7047-A6C5-B215FB258CF1}"/>
              </a:ext>
            </a:extLst>
          </p:cNvPr>
          <p:cNvSpPr/>
          <p:nvPr userDrawn="1"/>
        </p:nvSpPr>
        <p:spPr>
          <a:xfrm>
            <a:off x="840728" y="5716753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49568EB-5A2C-F742-BF6F-E3D7134911FC}"/>
              </a:ext>
            </a:extLst>
          </p:cNvPr>
          <p:cNvSpPr/>
          <p:nvPr userDrawn="1"/>
        </p:nvSpPr>
        <p:spPr>
          <a:xfrm>
            <a:off x="840728" y="6444414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59388F-39A6-214C-99CD-D23E003226FA}"/>
              </a:ext>
            </a:extLst>
          </p:cNvPr>
          <p:cNvSpPr/>
          <p:nvPr userDrawn="1"/>
        </p:nvSpPr>
        <p:spPr>
          <a:xfrm>
            <a:off x="840728" y="7172075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587CB56-1207-0147-8BF4-CA4129C8BB1F}"/>
              </a:ext>
            </a:extLst>
          </p:cNvPr>
          <p:cNvSpPr/>
          <p:nvPr userDrawn="1"/>
        </p:nvSpPr>
        <p:spPr>
          <a:xfrm>
            <a:off x="840728" y="7899736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F64DFDA-1099-7F47-8CB0-B4B72B356B20}"/>
              </a:ext>
            </a:extLst>
          </p:cNvPr>
          <p:cNvSpPr/>
          <p:nvPr userDrawn="1"/>
        </p:nvSpPr>
        <p:spPr>
          <a:xfrm>
            <a:off x="840728" y="8627397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A00D756-78D7-004B-B6BA-00D019C10E75}"/>
              </a:ext>
            </a:extLst>
          </p:cNvPr>
          <p:cNvSpPr/>
          <p:nvPr userDrawn="1"/>
        </p:nvSpPr>
        <p:spPr>
          <a:xfrm>
            <a:off x="840728" y="9355054"/>
            <a:ext cx="2484855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endParaRPr lang="en-US" sz="120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C52D401-001B-F741-A812-B928D9676359}"/>
              </a:ext>
            </a:extLst>
          </p:cNvPr>
          <p:cNvSpPr/>
          <p:nvPr userDrawn="1"/>
        </p:nvSpPr>
        <p:spPr>
          <a:xfrm>
            <a:off x="3596076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01A202-79BE-A543-A11D-C98001EABFDE}"/>
              </a:ext>
            </a:extLst>
          </p:cNvPr>
          <p:cNvSpPr/>
          <p:nvPr userDrawn="1"/>
        </p:nvSpPr>
        <p:spPr>
          <a:xfrm>
            <a:off x="7525283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F994AAE-97A9-BE44-BC5B-25F775A96162}"/>
              </a:ext>
            </a:extLst>
          </p:cNvPr>
          <p:cNvSpPr/>
          <p:nvPr userDrawn="1"/>
        </p:nvSpPr>
        <p:spPr>
          <a:xfrm>
            <a:off x="11454490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A9133FC-F56B-CA45-9E34-8C11521E8B59}"/>
              </a:ext>
            </a:extLst>
          </p:cNvPr>
          <p:cNvSpPr/>
          <p:nvPr userDrawn="1"/>
        </p:nvSpPr>
        <p:spPr>
          <a:xfrm>
            <a:off x="15383697" y="1417363"/>
            <a:ext cx="3825034" cy="53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D745C51-DD2C-AF49-A29B-962001CA18D2}"/>
              </a:ext>
            </a:extLst>
          </p:cNvPr>
          <p:cNvSpPr/>
          <p:nvPr userDrawn="1"/>
        </p:nvSpPr>
        <p:spPr>
          <a:xfrm>
            <a:off x="3585858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6A7BFC0-458C-A848-8CB4-B835B689E88A}"/>
              </a:ext>
            </a:extLst>
          </p:cNvPr>
          <p:cNvSpPr/>
          <p:nvPr userDrawn="1"/>
        </p:nvSpPr>
        <p:spPr>
          <a:xfrm>
            <a:off x="3585858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D8D090-080B-4146-9A9C-E8067720F35D}"/>
              </a:ext>
            </a:extLst>
          </p:cNvPr>
          <p:cNvSpPr/>
          <p:nvPr userDrawn="1"/>
        </p:nvSpPr>
        <p:spPr>
          <a:xfrm>
            <a:off x="3585858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B859283-AD66-0445-BDB7-73B2A9A7F45E}"/>
              </a:ext>
            </a:extLst>
          </p:cNvPr>
          <p:cNvSpPr/>
          <p:nvPr userDrawn="1"/>
        </p:nvSpPr>
        <p:spPr>
          <a:xfrm>
            <a:off x="3585858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5B311D8-8E36-A24D-83DE-8A59C6F777EE}"/>
              </a:ext>
            </a:extLst>
          </p:cNvPr>
          <p:cNvSpPr/>
          <p:nvPr userDrawn="1"/>
        </p:nvSpPr>
        <p:spPr>
          <a:xfrm>
            <a:off x="3585858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4C360B-2B2E-C845-9C7B-D3911D578A27}"/>
              </a:ext>
            </a:extLst>
          </p:cNvPr>
          <p:cNvSpPr/>
          <p:nvPr userDrawn="1"/>
        </p:nvSpPr>
        <p:spPr>
          <a:xfrm>
            <a:off x="3585858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1B20151B-4E8C-F74A-BBBA-7A0B4B6DAA88}"/>
              </a:ext>
            </a:extLst>
          </p:cNvPr>
          <p:cNvSpPr/>
          <p:nvPr userDrawn="1"/>
        </p:nvSpPr>
        <p:spPr>
          <a:xfrm>
            <a:off x="3585858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A956BC7-737B-FD42-9070-7EADAB2B77CC}"/>
              </a:ext>
            </a:extLst>
          </p:cNvPr>
          <p:cNvSpPr/>
          <p:nvPr userDrawn="1"/>
        </p:nvSpPr>
        <p:spPr>
          <a:xfrm>
            <a:off x="3585858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0F15CD2-2F05-D74C-86A2-FD05B641EDCB}"/>
              </a:ext>
            </a:extLst>
          </p:cNvPr>
          <p:cNvSpPr/>
          <p:nvPr userDrawn="1"/>
        </p:nvSpPr>
        <p:spPr>
          <a:xfrm>
            <a:off x="3585858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6FE765-D23C-574B-A8AD-91035E5DDD30}"/>
              </a:ext>
            </a:extLst>
          </p:cNvPr>
          <p:cNvSpPr/>
          <p:nvPr userDrawn="1"/>
        </p:nvSpPr>
        <p:spPr>
          <a:xfrm>
            <a:off x="3585858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FCF569A-AA65-0B4A-8475-CECBF3540FD2}"/>
              </a:ext>
            </a:extLst>
          </p:cNvPr>
          <p:cNvSpPr/>
          <p:nvPr userDrawn="1"/>
        </p:nvSpPr>
        <p:spPr>
          <a:xfrm>
            <a:off x="3585858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D9099861-AEB8-6C4A-998E-E69243D950A3}"/>
              </a:ext>
            </a:extLst>
          </p:cNvPr>
          <p:cNvSpPr/>
          <p:nvPr userDrawn="1"/>
        </p:nvSpPr>
        <p:spPr>
          <a:xfrm>
            <a:off x="7515065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F7663D-6271-8445-B89C-EED88044D845}"/>
              </a:ext>
            </a:extLst>
          </p:cNvPr>
          <p:cNvSpPr/>
          <p:nvPr userDrawn="1"/>
        </p:nvSpPr>
        <p:spPr>
          <a:xfrm>
            <a:off x="7515065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1A027CE-13EF-5046-A94C-5A19AD608E78}"/>
              </a:ext>
            </a:extLst>
          </p:cNvPr>
          <p:cNvSpPr/>
          <p:nvPr userDrawn="1"/>
        </p:nvSpPr>
        <p:spPr>
          <a:xfrm>
            <a:off x="7515065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5E4A4A7-0D7B-AA42-8CD5-AC4CBA7CCBBF}"/>
              </a:ext>
            </a:extLst>
          </p:cNvPr>
          <p:cNvSpPr/>
          <p:nvPr userDrawn="1"/>
        </p:nvSpPr>
        <p:spPr>
          <a:xfrm>
            <a:off x="7515065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F6B1D2C-7C43-6444-B591-14A42FCC02C5}"/>
              </a:ext>
            </a:extLst>
          </p:cNvPr>
          <p:cNvSpPr/>
          <p:nvPr userDrawn="1"/>
        </p:nvSpPr>
        <p:spPr>
          <a:xfrm>
            <a:off x="7515065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7649BB-4D3A-DA4C-A15C-B198C55917E9}"/>
              </a:ext>
            </a:extLst>
          </p:cNvPr>
          <p:cNvSpPr/>
          <p:nvPr userDrawn="1"/>
        </p:nvSpPr>
        <p:spPr>
          <a:xfrm>
            <a:off x="7515065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5C41FAC-BE53-DA4E-8BEB-51A7CE7BCD22}"/>
              </a:ext>
            </a:extLst>
          </p:cNvPr>
          <p:cNvSpPr/>
          <p:nvPr userDrawn="1"/>
        </p:nvSpPr>
        <p:spPr>
          <a:xfrm>
            <a:off x="7515065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4DEAF36-5D19-5B49-B64B-357B658BD7FB}"/>
              </a:ext>
            </a:extLst>
          </p:cNvPr>
          <p:cNvSpPr/>
          <p:nvPr userDrawn="1"/>
        </p:nvSpPr>
        <p:spPr>
          <a:xfrm>
            <a:off x="7515065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95ACC83-4B68-3A4B-A1CA-FC8ADA785EB2}"/>
              </a:ext>
            </a:extLst>
          </p:cNvPr>
          <p:cNvSpPr/>
          <p:nvPr userDrawn="1"/>
        </p:nvSpPr>
        <p:spPr>
          <a:xfrm>
            <a:off x="7515065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49BBF7B-A2BF-B148-93B8-6DE951359F7A}"/>
              </a:ext>
            </a:extLst>
          </p:cNvPr>
          <p:cNvSpPr/>
          <p:nvPr userDrawn="1"/>
        </p:nvSpPr>
        <p:spPr>
          <a:xfrm>
            <a:off x="7515065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E967E6-7A27-E640-BA96-714740D41B3F}"/>
              </a:ext>
            </a:extLst>
          </p:cNvPr>
          <p:cNvSpPr/>
          <p:nvPr userDrawn="1"/>
        </p:nvSpPr>
        <p:spPr>
          <a:xfrm>
            <a:off x="7515065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D0B12DB-6171-F042-AFD4-2E6CCBB72E24}"/>
              </a:ext>
            </a:extLst>
          </p:cNvPr>
          <p:cNvSpPr/>
          <p:nvPr userDrawn="1"/>
        </p:nvSpPr>
        <p:spPr>
          <a:xfrm>
            <a:off x="11444272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8E6061C-B4B0-6E47-974A-A82FECAC202F}"/>
              </a:ext>
            </a:extLst>
          </p:cNvPr>
          <p:cNvSpPr/>
          <p:nvPr userDrawn="1"/>
        </p:nvSpPr>
        <p:spPr>
          <a:xfrm>
            <a:off x="11444272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D4C71ED-C4C3-384A-BF1E-96D3F9CBDD17}"/>
              </a:ext>
            </a:extLst>
          </p:cNvPr>
          <p:cNvSpPr/>
          <p:nvPr userDrawn="1"/>
        </p:nvSpPr>
        <p:spPr>
          <a:xfrm>
            <a:off x="11444272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1" name="Text Placeholder 23">
            <a:extLst>
              <a:ext uri="{FF2B5EF4-FFF2-40B4-BE49-F238E27FC236}">
                <a16:creationId xmlns:a16="http://schemas.microsoft.com/office/drawing/2014/main" id="{DF2DC662-B602-5C40-A936-E13A8550E33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450479" y="4259492"/>
            <a:ext cx="3833057" cy="6488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642DEB2-BCA3-114A-ACD0-F17D043DC36C}"/>
              </a:ext>
            </a:extLst>
          </p:cNvPr>
          <p:cNvSpPr/>
          <p:nvPr userDrawn="1"/>
        </p:nvSpPr>
        <p:spPr>
          <a:xfrm>
            <a:off x="11444272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3A29C0-A815-2D4D-AF64-B45D0A1F3711}"/>
              </a:ext>
            </a:extLst>
          </p:cNvPr>
          <p:cNvSpPr/>
          <p:nvPr userDrawn="1"/>
        </p:nvSpPr>
        <p:spPr>
          <a:xfrm>
            <a:off x="11444272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5C57A42-5A0D-E04F-AB88-37B3E0A0B569}"/>
              </a:ext>
            </a:extLst>
          </p:cNvPr>
          <p:cNvSpPr/>
          <p:nvPr userDrawn="1"/>
        </p:nvSpPr>
        <p:spPr>
          <a:xfrm>
            <a:off x="11444272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A6D7832-44B3-5341-A108-305665DAA0BC}"/>
              </a:ext>
            </a:extLst>
          </p:cNvPr>
          <p:cNvSpPr/>
          <p:nvPr userDrawn="1"/>
        </p:nvSpPr>
        <p:spPr>
          <a:xfrm>
            <a:off x="11444272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18ED50A-4AF2-F94D-A215-42418E7C0FF6}"/>
              </a:ext>
            </a:extLst>
          </p:cNvPr>
          <p:cNvSpPr/>
          <p:nvPr userDrawn="1"/>
        </p:nvSpPr>
        <p:spPr>
          <a:xfrm>
            <a:off x="11444272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2BFFB88-C06F-3A47-9AC0-FA8739574420}"/>
              </a:ext>
            </a:extLst>
          </p:cNvPr>
          <p:cNvSpPr/>
          <p:nvPr userDrawn="1"/>
        </p:nvSpPr>
        <p:spPr>
          <a:xfrm>
            <a:off x="11444272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C589ECC-160D-5D49-88E8-E90E11BE2478}"/>
              </a:ext>
            </a:extLst>
          </p:cNvPr>
          <p:cNvSpPr/>
          <p:nvPr userDrawn="1"/>
        </p:nvSpPr>
        <p:spPr>
          <a:xfrm>
            <a:off x="11444272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0578973-67F7-ED44-A0FF-A8C51182D9E9}"/>
              </a:ext>
            </a:extLst>
          </p:cNvPr>
          <p:cNvSpPr/>
          <p:nvPr userDrawn="1"/>
        </p:nvSpPr>
        <p:spPr>
          <a:xfrm>
            <a:off x="11444272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895AFAF-A1DC-5047-954C-D19F43FF388A}"/>
              </a:ext>
            </a:extLst>
          </p:cNvPr>
          <p:cNvSpPr/>
          <p:nvPr userDrawn="1"/>
        </p:nvSpPr>
        <p:spPr>
          <a:xfrm>
            <a:off x="15373479" y="2078448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EFA876F-CCD3-6347-8F1C-DB3FA8CA8ED5}"/>
              </a:ext>
            </a:extLst>
          </p:cNvPr>
          <p:cNvSpPr/>
          <p:nvPr userDrawn="1"/>
        </p:nvSpPr>
        <p:spPr>
          <a:xfrm>
            <a:off x="15373479" y="279548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B60DEE0-CEA1-134D-AEAE-66614570FFBB}"/>
              </a:ext>
            </a:extLst>
          </p:cNvPr>
          <p:cNvSpPr/>
          <p:nvPr userDrawn="1"/>
        </p:nvSpPr>
        <p:spPr>
          <a:xfrm>
            <a:off x="15373479" y="352914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3" name="Text Placeholder 23">
            <a:extLst>
              <a:ext uri="{FF2B5EF4-FFF2-40B4-BE49-F238E27FC236}">
                <a16:creationId xmlns:a16="http://schemas.microsoft.com/office/drawing/2014/main" id="{0772886A-CAA9-DC47-BCF2-CDA305FE646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5379686" y="4259492"/>
            <a:ext cx="3833057" cy="6488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967EF27-EAC6-E34C-9649-3A68A82EE0D7}"/>
              </a:ext>
            </a:extLst>
          </p:cNvPr>
          <p:cNvSpPr/>
          <p:nvPr userDrawn="1"/>
        </p:nvSpPr>
        <p:spPr>
          <a:xfrm>
            <a:off x="15373479" y="42594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918EF2C-DA52-474B-8F1B-DD74C6B9208A}"/>
              </a:ext>
            </a:extLst>
          </p:cNvPr>
          <p:cNvSpPr/>
          <p:nvPr userDrawn="1"/>
        </p:nvSpPr>
        <p:spPr>
          <a:xfrm>
            <a:off x="15373479" y="4989092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8CE5DA2-9A9E-BA4D-A646-9617B96D1BD1}"/>
              </a:ext>
            </a:extLst>
          </p:cNvPr>
          <p:cNvSpPr/>
          <p:nvPr userDrawn="1"/>
        </p:nvSpPr>
        <p:spPr>
          <a:xfrm>
            <a:off x="15373479" y="5716753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FCD527A-D4AE-744F-A6D6-6E57AD6D29CF}"/>
              </a:ext>
            </a:extLst>
          </p:cNvPr>
          <p:cNvSpPr/>
          <p:nvPr userDrawn="1"/>
        </p:nvSpPr>
        <p:spPr>
          <a:xfrm>
            <a:off x="15373479" y="644441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408298A-A5D7-D34D-B80D-6741935A3F5D}"/>
              </a:ext>
            </a:extLst>
          </p:cNvPr>
          <p:cNvSpPr/>
          <p:nvPr userDrawn="1"/>
        </p:nvSpPr>
        <p:spPr>
          <a:xfrm>
            <a:off x="15373479" y="7172075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1004C6-5D5B-1E49-A218-A1A37414B224}"/>
              </a:ext>
            </a:extLst>
          </p:cNvPr>
          <p:cNvSpPr/>
          <p:nvPr userDrawn="1"/>
        </p:nvSpPr>
        <p:spPr>
          <a:xfrm>
            <a:off x="15373479" y="7899736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3545081-E3AF-BF48-9105-1AE82875DEE2}"/>
              </a:ext>
            </a:extLst>
          </p:cNvPr>
          <p:cNvSpPr/>
          <p:nvPr userDrawn="1"/>
        </p:nvSpPr>
        <p:spPr>
          <a:xfrm>
            <a:off x="15373479" y="8627397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A0D1FA3-61B8-2649-B8DA-D446FB2D5516}"/>
              </a:ext>
            </a:extLst>
          </p:cNvPr>
          <p:cNvSpPr/>
          <p:nvPr userDrawn="1"/>
        </p:nvSpPr>
        <p:spPr>
          <a:xfrm>
            <a:off x="15373479" y="9355054"/>
            <a:ext cx="3845470" cy="6488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51" name="Text Placeholder 23">
            <a:extLst>
              <a:ext uri="{FF2B5EF4-FFF2-40B4-BE49-F238E27FC236}">
                <a16:creationId xmlns:a16="http://schemas.microsoft.com/office/drawing/2014/main" id="{0B36C46B-6E24-1A4F-81A2-986356FD9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749" y="2078448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2" name="Text Placeholder 23">
            <a:extLst>
              <a:ext uri="{FF2B5EF4-FFF2-40B4-BE49-F238E27FC236}">
                <a16:creationId xmlns:a16="http://schemas.microsoft.com/office/drawing/2014/main" id="{2CA838DD-1807-1744-891A-F5A956906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749" y="279548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3" name="Text Placeholder 23">
            <a:extLst>
              <a:ext uri="{FF2B5EF4-FFF2-40B4-BE49-F238E27FC236}">
                <a16:creationId xmlns:a16="http://schemas.microsoft.com/office/drawing/2014/main" id="{062D05DB-D2A1-0444-8CEB-BD65F0431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749" y="352914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4" name="Text Placeholder 23">
            <a:extLst>
              <a:ext uri="{FF2B5EF4-FFF2-40B4-BE49-F238E27FC236}">
                <a16:creationId xmlns:a16="http://schemas.microsoft.com/office/drawing/2014/main" id="{70F23874-2387-3B47-8553-38FCA9035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749" y="42594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5" name="Text Placeholder 23">
            <a:extLst>
              <a:ext uri="{FF2B5EF4-FFF2-40B4-BE49-F238E27FC236}">
                <a16:creationId xmlns:a16="http://schemas.microsoft.com/office/drawing/2014/main" id="{001443DA-F455-844B-BF3D-F288731BB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749" y="4989092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6" name="Text Placeholder 23">
            <a:extLst>
              <a:ext uri="{FF2B5EF4-FFF2-40B4-BE49-F238E27FC236}">
                <a16:creationId xmlns:a16="http://schemas.microsoft.com/office/drawing/2014/main" id="{01F098DC-AFBA-3648-8E64-D1F676983D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749" y="5716753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7" name="Text Placeholder 23">
            <a:extLst>
              <a:ext uri="{FF2B5EF4-FFF2-40B4-BE49-F238E27FC236}">
                <a16:creationId xmlns:a16="http://schemas.microsoft.com/office/drawing/2014/main" id="{A89B8E23-5047-4A49-B856-62866BA7ED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749" y="644441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8" name="Text Placeholder 23">
            <a:extLst>
              <a:ext uri="{FF2B5EF4-FFF2-40B4-BE49-F238E27FC236}">
                <a16:creationId xmlns:a16="http://schemas.microsoft.com/office/drawing/2014/main" id="{688ED731-5EBD-FE40-861C-05A5EBB21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8749" y="7172075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9" name="Text Placeholder 23">
            <a:extLst>
              <a:ext uri="{FF2B5EF4-FFF2-40B4-BE49-F238E27FC236}">
                <a16:creationId xmlns:a16="http://schemas.microsoft.com/office/drawing/2014/main" id="{D52F68B0-A7B9-1D46-B496-04AE5081E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749" y="7899736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0" name="Text Placeholder 23">
            <a:extLst>
              <a:ext uri="{FF2B5EF4-FFF2-40B4-BE49-F238E27FC236}">
                <a16:creationId xmlns:a16="http://schemas.microsoft.com/office/drawing/2014/main" id="{29F35355-D575-CA4A-B71C-FBF13917A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8749" y="8627397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1" name="Text Placeholder 23">
            <a:extLst>
              <a:ext uri="{FF2B5EF4-FFF2-40B4-BE49-F238E27FC236}">
                <a16:creationId xmlns:a16="http://schemas.microsoft.com/office/drawing/2014/main" id="{A1B15E4F-51BF-7D49-9C96-17673F666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8749" y="9355054"/>
            <a:ext cx="2476834" cy="6488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400"/>
              </a:spcAft>
              <a:buNone/>
              <a:defRPr sz="12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Text Placeholder 23">
            <a:extLst>
              <a:ext uri="{FF2B5EF4-FFF2-40B4-BE49-F238E27FC236}">
                <a16:creationId xmlns:a16="http://schemas.microsoft.com/office/drawing/2014/main" id="{B769D63A-6936-D44A-8ABA-5BDA7E9702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8081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4732FAC8-9064-4342-B86D-9CE1DDC45C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7288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FFEBB396-97B9-214E-9514-02067FD3BC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56495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5" name="Text Placeholder 23">
            <a:extLst>
              <a:ext uri="{FF2B5EF4-FFF2-40B4-BE49-F238E27FC236}">
                <a16:creationId xmlns:a16="http://schemas.microsoft.com/office/drawing/2014/main" id="{0A15B70D-35F5-1B43-9960-9E3D2453F1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385702" y="1467635"/>
            <a:ext cx="3821025" cy="5368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6" name="Text Placeholder 23">
            <a:extLst>
              <a:ext uri="{FF2B5EF4-FFF2-40B4-BE49-F238E27FC236}">
                <a16:creationId xmlns:a16="http://schemas.microsoft.com/office/drawing/2014/main" id="{B502090E-7B44-5E48-8F21-C40D11D15D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2065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D08940B2-A4FC-FB44-BB2E-64F8B44B35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2065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23">
            <a:extLst>
              <a:ext uri="{FF2B5EF4-FFF2-40B4-BE49-F238E27FC236}">
                <a16:creationId xmlns:a16="http://schemas.microsoft.com/office/drawing/2014/main" id="{2CC9B643-DF9D-7E47-87FC-213A0E895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2065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1" name="Text Placeholder 23">
            <a:extLst>
              <a:ext uri="{FF2B5EF4-FFF2-40B4-BE49-F238E27FC236}">
                <a16:creationId xmlns:a16="http://schemas.microsoft.com/office/drawing/2014/main" id="{2750FC7D-072F-1142-A94D-FD2024FAAF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92065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3" name="Text Placeholder 23">
            <a:extLst>
              <a:ext uri="{FF2B5EF4-FFF2-40B4-BE49-F238E27FC236}">
                <a16:creationId xmlns:a16="http://schemas.microsoft.com/office/drawing/2014/main" id="{18350A7C-8355-DF4A-AF43-591219F05A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2065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5" name="Text Placeholder 23">
            <a:extLst>
              <a:ext uri="{FF2B5EF4-FFF2-40B4-BE49-F238E27FC236}">
                <a16:creationId xmlns:a16="http://schemas.microsoft.com/office/drawing/2014/main" id="{AE4B05F3-8497-3D43-96E8-D07A2B7393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2065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7" name="Text Placeholder 23">
            <a:extLst>
              <a:ext uri="{FF2B5EF4-FFF2-40B4-BE49-F238E27FC236}">
                <a16:creationId xmlns:a16="http://schemas.microsoft.com/office/drawing/2014/main" id="{7100E29B-D230-4647-961C-4E1440830A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2065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9" name="Text Placeholder 23">
            <a:extLst>
              <a:ext uri="{FF2B5EF4-FFF2-40B4-BE49-F238E27FC236}">
                <a16:creationId xmlns:a16="http://schemas.microsoft.com/office/drawing/2014/main" id="{54C0E435-B93B-114C-9541-5A92F1BAD6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2065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1" name="Text Placeholder 23">
            <a:extLst>
              <a:ext uri="{FF2B5EF4-FFF2-40B4-BE49-F238E27FC236}">
                <a16:creationId xmlns:a16="http://schemas.microsoft.com/office/drawing/2014/main" id="{B8EE626A-2ED5-A243-89D7-77635DA76A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92065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3" name="Text Placeholder 23">
            <a:extLst>
              <a:ext uri="{FF2B5EF4-FFF2-40B4-BE49-F238E27FC236}">
                <a16:creationId xmlns:a16="http://schemas.microsoft.com/office/drawing/2014/main" id="{9A64948D-ACDA-F149-8BFB-AD7B980772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2065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5" name="Text Placeholder 23">
            <a:extLst>
              <a:ext uri="{FF2B5EF4-FFF2-40B4-BE49-F238E27FC236}">
                <a16:creationId xmlns:a16="http://schemas.microsoft.com/office/drawing/2014/main" id="{0D36EEE9-F20C-4344-9A0B-80EC991E5C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2065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3FBA9D55-2046-CB47-A761-EA4ADACF3C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1272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Text Placeholder 23">
            <a:extLst>
              <a:ext uri="{FF2B5EF4-FFF2-40B4-BE49-F238E27FC236}">
                <a16:creationId xmlns:a16="http://schemas.microsoft.com/office/drawing/2014/main" id="{A083FBB9-6C33-AA48-88E1-112948B0CB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1272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1" name="Text Placeholder 23">
            <a:extLst>
              <a:ext uri="{FF2B5EF4-FFF2-40B4-BE49-F238E27FC236}">
                <a16:creationId xmlns:a16="http://schemas.microsoft.com/office/drawing/2014/main" id="{CE705401-5C8F-E245-BAF7-68D196B012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1272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2" name="Text Placeholder 23">
            <a:extLst>
              <a:ext uri="{FF2B5EF4-FFF2-40B4-BE49-F238E27FC236}">
                <a16:creationId xmlns:a16="http://schemas.microsoft.com/office/drawing/2014/main" id="{5B1503BC-F439-8441-A733-D52864368B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1272" y="42594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3" name="Text Placeholder 23">
            <a:extLst>
              <a:ext uri="{FF2B5EF4-FFF2-40B4-BE49-F238E27FC236}">
                <a16:creationId xmlns:a16="http://schemas.microsoft.com/office/drawing/2014/main" id="{AEA951E0-E75B-6141-BC64-4073474003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21272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4" name="Text Placeholder 23">
            <a:extLst>
              <a:ext uri="{FF2B5EF4-FFF2-40B4-BE49-F238E27FC236}">
                <a16:creationId xmlns:a16="http://schemas.microsoft.com/office/drawing/2014/main" id="{03DE2258-DD31-D741-AA96-3257C12D7E6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1272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9" name="Text Placeholder 23">
            <a:extLst>
              <a:ext uri="{FF2B5EF4-FFF2-40B4-BE49-F238E27FC236}">
                <a16:creationId xmlns:a16="http://schemas.microsoft.com/office/drawing/2014/main" id="{4A471493-17D1-6947-8944-5CA8C2DF07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21272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0" name="Text Placeholder 23">
            <a:extLst>
              <a:ext uri="{FF2B5EF4-FFF2-40B4-BE49-F238E27FC236}">
                <a16:creationId xmlns:a16="http://schemas.microsoft.com/office/drawing/2014/main" id="{9910EC90-A7C0-1A4E-B007-ABD7DFCE39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21272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2" name="Text Placeholder 23">
            <a:extLst>
              <a:ext uri="{FF2B5EF4-FFF2-40B4-BE49-F238E27FC236}">
                <a16:creationId xmlns:a16="http://schemas.microsoft.com/office/drawing/2014/main" id="{76D92962-DEFD-5742-B4BF-457274C4712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1272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3" name="Text Placeholder 23">
            <a:extLst>
              <a:ext uri="{FF2B5EF4-FFF2-40B4-BE49-F238E27FC236}">
                <a16:creationId xmlns:a16="http://schemas.microsoft.com/office/drawing/2014/main" id="{2892AD46-8C23-D648-8BA5-60A771F749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21272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4" name="Text Placeholder 23">
            <a:extLst>
              <a:ext uri="{FF2B5EF4-FFF2-40B4-BE49-F238E27FC236}">
                <a16:creationId xmlns:a16="http://schemas.microsoft.com/office/drawing/2014/main" id="{ABB9BD13-9880-CB48-84E1-20F35AF6298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21272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5" name="Text Placeholder 23">
            <a:extLst>
              <a:ext uri="{FF2B5EF4-FFF2-40B4-BE49-F238E27FC236}">
                <a16:creationId xmlns:a16="http://schemas.microsoft.com/office/drawing/2014/main" id="{BDBBC1F7-1527-4848-B5C1-8A60B1B435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450479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6" name="Text Placeholder 23">
            <a:extLst>
              <a:ext uri="{FF2B5EF4-FFF2-40B4-BE49-F238E27FC236}">
                <a16:creationId xmlns:a16="http://schemas.microsoft.com/office/drawing/2014/main" id="{C691080E-43D9-964E-BA33-D2F81E51D9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450479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7" name="Text Placeholder 23">
            <a:extLst>
              <a:ext uri="{FF2B5EF4-FFF2-40B4-BE49-F238E27FC236}">
                <a16:creationId xmlns:a16="http://schemas.microsoft.com/office/drawing/2014/main" id="{81FF5312-5DBF-484A-AEED-4309870E53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450479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8" name="Text Placeholder 23">
            <a:extLst>
              <a:ext uri="{FF2B5EF4-FFF2-40B4-BE49-F238E27FC236}">
                <a16:creationId xmlns:a16="http://schemas.microsoft.com/office/drawing/2014/main" id="{527CBBD8-6FC6-F740-842D-D3781A0697D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450479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9" name="Text Placeholder 23">
            <a:extLst>
              <a:ext uri="{FF2B5EF4-FFF2-40B4-BE49-F238E27FC236}">
                <a16:creationId xmlns:a16="http://schemas.microsoft.com/office/drawing/2014/main" id="{AAACED9F-D682-4B4A-8FB6-EEB433A653E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450479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0" name="Text Placeholder 23">
            <a:extLst>
              <a:ext uri="{FF2B5EF4-FFF2-40B4-BE49-F238E27FC236}">
                <a16:creationId xmlns:a16="http://schemas.microsoft.com/office/drawing/2014/main" id="{138DEFB0-651D-AA4C-B0D7-E45C530DB1C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50479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1" name="Text Placeholder 23">
            <a:extLst>
              <a:ext uri="{FF2B5EF4-FFF2-40B4-BE49-F238E27FC236}">
                <a16:creationId xmlns:a16="http://schemas.microsoft.com/office/drawing/2014/main" id="{8EDC4DE4-60DD-164C-8C9A-D44A7FA2DD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50479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2" name="Text Placeholder 23">
            <a:extLst>
              <a:ext uri="{FF2B5EF4-FFF2-40B4-BE49-F238E27FC236}">
                <a16:creationId xmlns:a16="http://schemas.microsoft.com/office/drawing/2014/main" id="{AA9E0645-A158-0041-9A00-38311B2CD40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450479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3" name="Text Placeholder 23">
            <a:extLst>
              <a:ext uri="{FF2B5EF4-FFF2-40B4-BE49-F238E27FC236}">
                <a16:creationId xmlns:a16="http://schemas.microsoft.com/office/drawing/2014/main" id="{FA184C7C-76C8-A547-A8BB-FB2E3F1C9F1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450479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4" name="Text Placeholder 23">
            <a:extLst>
              <a:ext uri="{FF2B5EF4-FFF2-40B4-BE49-F238E27FC236}">
                <a16:creationId xmlns:a16="http://schemas.microsoft.com/office/drawing/2014/main" id="{651EFA45-DB1B-C744-9BC3-9AE9C4AA06C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450479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5" name="Text Placeholder 23">
            <a:extLst>
              <a:ext uri="{FF2B5EF4-FFF2-40B4-BE49-F238E27FC236}">
                <a16:creationId xmlns:a16="http://schemas.microsoft.com/office/drawing/2014/main" id="{C611953E-2AB8-EB48-A829-C6E27F09541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379686" y="2078448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6" name="Text Placeholder 23">
            <a:extLst>
              <a:ext uri="{FF2B5EF4-FFF2-40B4-BE49-F238E27FC236}">
                <a16:creationId xmlns:a16="http://schemas.microsoft.com/office/drawing/2014/main" id="{530B4722-D9CC-0A42-9392-AC0902B4DB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379686" y="279548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7" name="Text Placeholder 23">
            <a:extLst>
              <a:ext uri="{FF2B5EF4-FFF2-40B4-BE49-F238E27FC236}">
                <a16:creationId xmlns:a16="http://schemas.microsoft.com/office/drawing/2014/main" id="{9B569306-F335-9249-9B68-7B1143A0F7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379686" y="352914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8" name="Text Placeholder 23">
            <a:extLst>
              <a:ext uri="{FF2B5EF4-FFF2-40B4-BE49-F238E27FC236}">
                <a16:creationId xmlns:a16="http://schemas.microsoft.com/office/drawing/2014/main" id="{2B87B192-F9CC-7F4A-B705-CED36C6A1C6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379686" y="4989092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9" name="Text Placeholder 23">
            <a:extLst>
              <a:ext uri="{FF2B5EF4-FFF2-40B4-BE49-F238E27FC236}">
                <a16:creationId xmlns:a16="http://schemas.microsoft.com/office/drawing/2014/main" id="{DCDE8B2F-D444-1C4B-9D00-31211443E41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379686" y="5716753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0" name="Text Placeholder 23">
            <a:extLst>
              <a:ext uri="{FF2B5EF4-FFF2-40B4-BE49-F238E27FC236}">
                <a16:creationId xmlns:a16="http://schemas.microsoft.com/office/drawing/2014/main" id="{C0963877-CBE5-E746-956A-C2B899FC885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5379686" y="644441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1" name="Text Placeholder 23">
            <a:extLst>
              <a:ext uri="{FF2B5EF4-FFF2-40B4-BE49-F238E27FC236}">
                <a16:creationId xmlns:a16="http://schemas.microsoft.com/office/drawing/2014/main" id="{25ABBA16-80B4-CE40-BA9E-8810A19300C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379686" y="7172075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2" name="Text Placeholder 23">
            <a:extLst>
              <a:ext uri="{FF2B5EF4-FFF2-40B4-BE49-F238E27FC236}">
                <a16:creationId xmlns:a16="http://schemas.microsoft.com/office/drawing/2014/main" id="{349561CA-BB1C-AC45-A0B0-A74B364CFA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379686" y="7899736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3" name="Text Placeholder 23">
            <a:extLst>
              <a:ext uri="{FF2B5EF4-FFF2-40B4-BE49-F238E27FC236}">
                <a16:creationId xmlns:a16="http://schemas.microsoft.com/office/drawing/2014/main" id="{BC0AE23E-BC3D-C849-9941-3AB9F432DB3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379686" y="8627397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4" name="Text Placeholder 23">
            <a:extLst>
              <a:ext uri="{FF2B5EF4-FFF2-40B4-BE49-F238E27FC236}">
                <a16:creationId xmlns:a16="http://schemas.microsoft.com/office/drawing/2014/main" id="{AF905284-2412-CF44-A75E-8EF4826D3D9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379686" y="9355054"/>
            <a:ext cx="3833057" cy="648829"/>
          </a:xfrm>
          <a:prstGeom prst="rect">
            <a:avLst/>
          </a:prstGeom>
        </p:spPr>
        <p:txBody>
          <a:bodyPr/>
          <a:lstStyle>
            <a:lvl1pPr marL="171450" indent="-171450" algn="l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21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-PURPLE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C15346-940B-8C4C-8F2A-322FE11C0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1" r="90051"/>
          <a:stretch/>
        </p:blipFill>
        <p:spPr>
          <a:xfrm>
            <a:off x="0" y="9472613"/>
            <a:ext cx="2000250" cy="183634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rgbClr val="18062E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rgbClr val="18062E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rgbClr val="18062E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701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-PURPLE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ooking, side, large, door&#10;&#10;Description automatically generated">
            <a:extLst>
              <a:ext uri="{FF2B5EF4-FFF2-40B4-BE49-F238E27FC236}">
                <a16:creationId xmlns:a16="http://schemas.microsoft.com/office/drawing/2014/main" id="{CCB5C9A1-B1AD-DE46-B65B-BF8FB0EA4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8" r="90406"/>
          <a:stretch/>
        </p:blipFill>
        <p:spPr>
          <a:xfrm>
            <a:off x="0" y="9644063"/>
            <a:ext cx="1928813" cy="166489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467414-AE2E-2244-B864-CF5DCD46C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765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8BFCA1A8-F10D-684E-9ED6-F6B60C2CD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766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B6E2BAB1-3022-B34F-8E42-93247D477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4445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B535FCD9-6FAD-2845-A9CC-208F8F436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37424" y="2927014"/>
            <a:ext cx="4212116" cy="826839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700" b="1" i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460C99-DEEB-524E-9D0F-628158B682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8094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596732-9B15-924B-B54D-D0E9F3A0DD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37423" y="3974105"/>
            <a:ext cx="4087911" cy="456029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12065" indent="0" algn="l">
              <a:buFontTx/>
              <a:buNone/>
              <a:defRPr sz="1800">
                <a:solidFill>
                  <a:schemeClr val="tx1"/>
                </a:solidFill>
              </a:defRPr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106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-PURPLE">
    <p:bg>
      <p:bgPr>
        <a:solidFill>
          <a:srgbClr val="825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6DCB4B-3201-4B4A-B3D8-705598FDC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67" r="89411"/>
          <a:stretch/>
        </p:blipFill>
        <p:spPr>
          <a:xfrm>
            <a:off x="0" y="9529763"/>
            <a:ext cx="2128838" cy="1779190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9FADFC8-A816-AE46-BE58-0C1573BC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771" y="580537"/>
            <a:ext cx="96665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84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F903843-5DB1-3B41-A699-FFCD128A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0535FB-9938-4A45-BF02-CB135E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2531326"/>
            <a:ext cx="17338675" cy="770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F70424-9A43-EF4C-8446-33135C78C7A1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28251" y="10265777"/>
            <a:ext cx="663422" cy="414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710" r:id="rId3"/>
    <p:sldLayoutId id="2147483712" r:id="rId4"/>
    <p:sldLayoutId id="2147483721" r:id="rId5"/>
    <p:sldLayoutId id="2147483714" r:id="rId6"/>
    <p:sldLayoutId id="2147483720" r:id="rId7"/>
    <p:sldLayoutId id="2147483730" r:id="rId8"/>
    <p:sldLayoutId id="2147483722" r:id="rId9"/>
    <p:sldLayoutId id="2147483723" r:id="rId10"/>
    <p:sldLayoutId id="2147483733" r:id="rId11"/>
    <p:sldLayoutId id="2147483734" r:id="rId12"/>
    <p:sldLayoutId id="2147483737" r:id="rId13"/>
    <p:sldLayoutId id="2147483738" r:id="rId14"/>
    <p:sldLayoutId id="2147483743" r:id="rId15"/>
    <p:sldLayoutId id="2147483746" r:id="rId16"/>
    <p:sldLayoutId id="2147483744" r:id="rId17"/>
    <p:sldLayoutId id="2147483761" r:id="rId18"/>
    <p:sldLayoutId id="2147483747" r:id="rId19"/>
    <p:sldLayoutId id="2147483767" r:id="rId20"/>
    <p:sldLayoutId id="2147483745" r:id="rId21"/>
    <p:sldLayoutId id="2147483748" r:id="rId22"/>
    <p:sldLayoutId id="2147483703" r:id="rId23"/>
    <p:sldLayoutId id="2147483706" r:id="rId24"/>
    <p:sldLayoutId id="2147483711" r:id="rId25"/>
    <p:sldLayoutId id="2147483726" r:id="rId26"/>
    <p:sldLayoutId id="2147483715" r:id="rId27"/>
    <p:sldLayoutId id="2147483727" r:id="rId28"/>
    <p:sldLayoutId id="2147483729" r:id="rId29"/>
    <p:sldLayoutId id="2147483724" r:id="rId30"/>
    <p:sldLayoutId id="2147483725" r:id="rId31"/>
    <p:sldLayoutId id="2147483735" r:id="rId32"/>
    <p:sldLayoutId id="2147483736" r:id="rId33"/>
    <p:sldLayoutId id="2147483739" r:id="rId34"/>
    <p:sldLayoutId id="2147483740" r:id="rId35"/>
    <p:sldLayoutId id="2147483749" r:id="rId36"/>
    <p:sldLayoutId id="2147483750" r:id="rId37"/>
    <p:sldLayoutId id="2147483753" r:id="rId38"/>
    <p:sldLayoutId id="2147483754" r:id="rId39"/>
    <p:sldLayoutId id="2147483755" r:id="rId40"/>
    <p:sldLayoutId id="2147483756" r:id="rId41"/>
    <p:sldLayoutId id="2147483762" r:id="rId42"/>
    <p:sldLayoutId id="2147483763" r:id="rId43"/>
    <p:sldLayoutId id="2147483704" r:id="rId44"/>
    <p:sldLayoutId id="2147483709" r:id="rId45"/>
    <p:sldLayoutId id="2147483713" r:id="rId46"/>
    <p:sldLayoutId id="2147483718" r:id="rId47"/>
    <p:sldLayoutId id="2147483716" r:id="rId48"/>
    <p:sldLayoutId id="2147483719" r:id="rId49"/>
    <p:sldLayoutId id="2147483731" r:id="rId50"/>
    <p:sldLayoutId id="2147483728" r:id="rId51"/>
    <p:sldLayoutId id="2147483732" r:id="rId52"/>
    <p:sldLayoutId id="2147483742" r:id="rId53"/>
    <p:sldLayoutId id="2147483741" r:id="rId54"/>
    <p:sldLayoutId id="2147483751" r:id="rId55"/>
    <p:sldLayoutId id="2147483752" r:id="rId56"/>
    <p:sldLayoutId id="2147483757" r:id="rId57"/>
    <p:sldLayoutId id="2147483758" r:id="rId58"/>
    <p:sldLayoutId id="2147483759" r:id="rId59"/>
    <p:sldLayoutId id="2147483760" r:id="rId60"/>
    <p:sldLayoutId id="2147483764" r:id="rId61"/>
    <p:sldLayoutId id="2147483765" r:id="rId62"/>
  </p:sldLayoutIdLst>
  <p:txStyles>
    <p:titleStyle>
      <a:lvl1pPr algn="ctr">
        <a:lnSpc>
          <a:spcPct val="80000"/>
        </a:lnSpc>
        <a:defRPr sz="7800" b="1" i="1" cap="all" baseline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7800" indent="-177800" algn="ctr">
        <a:lnSpc>
          <a:spcPct val="14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tabLst/>
        <a:defRPr lang="en-US" sz="1650" b="0" i="0" kern="1200" spc="5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1pPr>
      <a:lvl2pPr marL="12065" marR="5080" algn="ctr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defRPr lang="en-US" sz="1650" b="0" i="0" kern="1200" spc="5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2pPr>
      <a:lvl3pPr marL="297815" marR="5080" indent="-285750" algn="ctr" defTabSz="914400" rtl="0" eaLnBrk="1" latinLnBrk="0" hangingPunct="1">
        <a:lnSpc>
          <a:spcPct val="118300"/>
        </a:lnSpc>
        <a:spcBef>
          <a:spcPts val="95"/>
        </a:spcBef>
        <a:buFont typeface="Arial" panose="020B0604020202020204" pitchFamily="34" charset="0"/>
        <a:buChar char="•"/>
        <a:defRPr lang="en-US" sz="1800" b="0" i="0" kern="1200" spc="5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3pPr>
      <a:lvl4pPr marL="297815" marR="5080" indent="-285750" algn="ctr" defTabSz="914400" rtl="0" eaLnBrk="1" latinLnBrk="0" hangingPunct="1">
        <a:lnSpc>
          <a:spcPct val="118300"/>
        </a:lnSpc>
        <a:spcBef>
          <a:spcPts val="95"/>
        </a:spcBef>
        <a:buFont typeface="Arial" panose="020B0604020202020204" pitchFamily="34" charset="0"/>
        <a:buChar char="•"/>
        <a:defRPr lang="en-US" sz="1800" kern="1200" spc="5" dirty="0" smtClean="0">
          <a:solidFill>
            <a:schemeClr val="tx1"/>
          </a:solidFill>
          <a:latin typeface="Courier New"/>
          <a:ea typeface="+mn-ea"/>
          <a:cs typeface="Courier New"/>
        </a:defRPr>
      </a:lvl4pPr>
      <a:lvl5pPr marL="12065" marR="5080" algn="ctr" defTabSz="914400" rtl="0" eaLnBrk="1" latinLnBrk="0" hangingPunct="1">
        <a:lnSpc>
          <a:spcPct val="118300"/>
        </a:lnSpc>
        <a:spcBef>
          <a:spcPts val="95"/>
        </a:spcBef>
        <a:defRPr lang="en-US" sz="1800" kern="1200" spc="5" dirty="0" smtClean="0">
          <a:solidFill>
            <a:schemeClr val="tx1"/>
          </a:solidFill>
          <a:latin typeface="Courier New"/>
          <a:ea typeface="+mn-ea"/>
          <a:cs typeface="Courier New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5399-0C47-944B-87FA-A4E084D4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 LEVELS </a:t>
            </a:r>
            <a:br>
              <a:rPr lang="en-US" dirty="0"/>
            </a:br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</p:spTree>
    <p:extLst>
      <p:ext uri="{BB962C8B-B14F-4D97-AF65-F5344CB8AC3E}">
        <p14:creationId xmlns:p14="http://schemas.microsoft.com/office/powerpoint/2010/main" val="57034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7960-45A3-AB4D-A868-518E29444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1BA8D-B5F7-934A-8F68-516DB6224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3496B2-AEBD-5942-ABDF-CF89FD5A86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3897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9CBF-2B92-BB49-A2DB-90E8FA1E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63A04-982F-9C46-81B8-C8124E9B9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5098F9-A291-6E4C-BF18-EFDB8E5E4D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9677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09BF-54F7-1740-9546-A3D7148B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0C1A8-FEFC-8544-AEB0-289B7AF58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71E597-2849-964F-84B8-320B9034E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56689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121B-BC74-0E48-92CF-B395898A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1A5F1-C849-A04C-AFDD-DE7B2A3F2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18BF17-D9D9-984D-B209-340F8A166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55363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B160F9-7CE3-4648-A236-D94D9A80B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DDD794-5C46-BC41-AEB5-A61BF359B5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906624-9C91-9F40-9B41-F4F9EFC7D4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2DE6C1-C1C1-704F-A1A9-C9F0E597B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8C9C2E-0707-A743-B09B-760DBCB78F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5CC8F9-B872-B442-98FC-42377762D2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7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901F93-B8F3-8841-83DE-64B87EC30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F1797-159B-9349-9E0B-AD650AF488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CED8AB-FD25-6541-8162-FD3090CB1E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FA836C-6F2C-F340-93BB-4B0FC5F561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BB0755-57A7-734D-BBA2-8F9F2E67A8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F22207-5DD8-0C47-98A3-C62F70B7E3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7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B7BAE-8A97-7848-BFDC-798933935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F63B3-E887-974A-AFA5-3997F8B5B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0CEE0-5316-064B-8F79-A68AEA48A5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C9C23-0821-8945-818E-551D3ADB2F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DB62F-E937-0149-BCBC-BFADA7BD86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871041-A9C9-CE4F-B25A-DFFE66B43C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4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DC8FE-73FD-754C-92B8-A9FCD559E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85FE6-769D-5F41-8C59-8F0C5614DB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17946-E68B-F242-832F-8E4DCA060A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0A4B1-BCD2-1647-846C-1A0788A6F6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B46F6-0192-3F46-8F1A-DA4838AF3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474CD2-C6CA-7341-986D-B9B5B74E93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4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1E92F3-F454-B14F-B021-9E47DA367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47EED-E4BA-9F49-B923-2D3D3B6E99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EE4B7-D11C-B640-80D4-AAC949FD02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71F97-9928-FA4C-A1A7-2CB64F72D7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4FF651-0EBA-7C4C-A33C-B72F69D829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592812-8BE6-AC42-8385-E6BFF82521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FA47B-0D5D-DE47-8568-034D50B1C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BA971-522A-434D-9ADB-7F4A479030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2A8AA-F4D0-0A4C-8A75-FF6C740E07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065A-4318-CA41-8D5E-05741C9D82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E2142-CB50-E44C-AD0E-BF1B37D10F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0F597C-9EC1-1D4F-8A11-C89E2E2B9E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37CE-DE07-7A45-A19E-25CA1B6C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3264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B3AB45-6D7B-A843-8814-E8A655237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Legal, Finance </a:t>
            </a:r>
            <a:br>
              <a:rPr lang="en-US" dirty="0"/>
            </a:br>
            <a:r>
              <a:rPr lang="en-US" dirty="0"/>
              <a:t>and accounting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4E41F-F05C-774A-AFB7-29347C59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LEVELS IN 2022 AND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5F761-C552-4245-A116-E729D70C5A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EAAC6-5596-EF4E-9B15-2C94F8421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9C43B6-3BC1-0F43-8BCD-3079A0E84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393389-D417-3A47-956C-247623AC45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Construction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5AC6CE-E9D3-C542-BFC9-0A5DBBB8B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Route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54019-B60B-5C4C-8CE1-151045A1FF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Engineering and Manufacturing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ABC15F-C4AE-2142-8CC7-2C8A1729F7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Maintenance, Installation and Repair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7648574-832E-4443-9DA0-244320F3C2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Manufacturing and Process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242EB8F-7BC8-0842-84BC-7B5EBF96C6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Design, Development </a:t>
            </a:r>
            <a:br>
              <a:rPr lang="en-US" dirty="0"/>
            </a:br>
            <a:r>
              <a:rPr lang="en-US" dirty="0"/>
              <a:t>and Control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339078-B58A-5B42-BF09-C9AD06267E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Business and Administration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10308B-8D08-6643-881B-D3CD119118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T Level Route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838651D-0853-4F4D-AB18-E5FE058F31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 Levels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1F2C54-F02B-4446-A2F8-82AB5E74AD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Animal Care and </a:t>
            </a:r>
            <a:br>
              <a:rPr lang="en-US" dirty="0"/>
            </a:br>
            <a:r>
              <a:rPr lang="en-US" dirty="0"/>
              <a:t>Management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C02973-A3A3-2948-B7CB-9062FB5455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Agriculture, Land Management and Production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CDB5B99-002C-494E-8930-F4F9E9CCA7F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Craft and Design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1E22594-0F31-654F-B308-92320E8DE7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Cultural Heritage and Visitor Attractions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B9EB785-03DF-2C4F-ABCE-33550E8D39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Media, Broadcast and Production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113898-B4F6-164C-A24B-4A33DD81E4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Hair and </a:t>
            </a:r>
            <a:br>
              <a:rPr lang="en-US" dirty="0"/>
            </a:br>
            <a:r>
              <a:rPr lang="en-US" dirty="0"/>
              <a:t>Beauty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B28D834-7E1F-9744-A09D-6F81B33F1D0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US" dirty="0"/>
              <a:t>T Level Route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306D182-6B17-F142-BB06-C83FBE3DC83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r>
              <a:rPr lang="en-US" dirty="0"/>
              <a:t>T Levels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4B4D818-A0A8-4244-9DA3-6205AED8988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Management and Administration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2B47622-A445-764F-88B3-3B54DC06800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Hair, Beauty and </a:t>
            </a:r>
            <a:br>
              <a:rPr lang="en-US" dirty="0"/>
            </a:br>
            <a:r>
              <a:rPr lang="en-US" dirty="0"/>
              <a:t>Aesthetics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4182116-1FB3-0346-89B7-DEBA641A3EC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Human Resources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0660AD8-DDF4-1B4F-8DA7-8C19D3EA925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Catering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7E9A953-7946-D34B-9325-301F31FF67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Catering and Hospitality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43E0EFF-E439-074D-B0A6-A81A1BC86A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Creative and Design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58DC0E0-BE21-4447-BA53-C62662CB8A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Agriculture, Environmental and Animal Care</a:t>
            </a:r>
          </a:p>
        </p:txBody>
      </p:sp>
    </p:spTree>
    <p:extLst>
      <p:ext uri="{BB962C8B-B14F-4D97-AF65-F5344CB8AC3E}">
        <p14:creationId xmlns:p14="http://schemas.microsoft.com/office/powerpoint/2010/main" val="238492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B3AB45-6D7B-A843-8814-E8A655237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Legal, Finance </a:t>
            </a:r>
            <a:br>
              <a:rPr lang="en-US" dirty="0"/>
            </a:br>
            <a:r>
              <a:rPr lang="en-US" dirty="0"/>
              <a:t>and accounting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4E41F-F05C-774A-AFB7-29347C59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LEVELS IN 2022 AND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5F761-C552-4245-A116-E729D70C5A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EAAC6-5596-EF4E-9B15-2C94F8421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9C43B6-3BC1-0F43-8BCD-3079A0E84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393389-D417-3A47-956C-247623AC45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Construction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5AC6CE-E9D3-C542-BFC9-0A5DBBB8B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Route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054019-B60B-5C4C-8CE1-151045A1FF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Engineering and Manufacturing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ABC15F-C4AE-2142-8CC7-2C8A1729F7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Maintenance, Installation and Repair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7648574-832E-4443-9DA0-244320F3C2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Manufacturing and Process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242EB8F-7BC8-0842-84BC-7B5EBF96C6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Design, Development </a:t>
            </a:r>
            <a:br>
              <a:rPr lang="en-US" dirty="0"/>
            </a:br>
            <a:r>
              <a:rPr lang="en-US" dirty="0"/>
              <a:t>and Control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339078-B58A-5B42-BF09-C9AD06267E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Business and Administration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10308B-8D08-6643-881B-D3CD119118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T Level Route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838651D-0853-4F4D-AB18-E5FE058F31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 Levels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1F2C54-F02B-4446-A2F8-82AB5E74AD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Animal Care and </a:t>
            </a:r>
            <a:br>
              <a:rPr lang="en-US" dirty="0"/>
            </a:br>
            <a:r>
              <a:rPr lang="en-US" dirty="0"/>
              <a:t>Management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C02973-A3A3-2948-B7CB-9062FB5455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Agriculture, Land Management and Production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43E0EFF-E439-074D-B0A6-A81A1BC86A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Creative and Design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CDB5B99-002C-494E-8930-F4F9E9CCA7F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Craft and Design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1E22594-0F31-654F-B308-92320E8DE7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Cultural Heritage and Visitor Attractions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B9EB785-03DF-2C4F-ABCE-33550E8D39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Media, Broadcast and Production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B28D834-7E1F-9744-A09D-6F81B33F1D0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US" dirty="0"/>
              <a:t>T Level Route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306D182-6B17-F142-BB06-C83FBE3DC83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r>
              <a:rPr lang="en-US" dirty="0"/>
              <a:t>T Levels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4B4D818-A0A8-4244-9DA3-6205AED8988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Management and Administration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2B47622-A445-764F-88B3-3B54DC06800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Hair, Beauty and </a:t>
            </a:r>
            <a:br>
              <a:rPr lang="en-US" dirty="0"/>
            </a:br>
            <a:r>
              <a:rPr lang="en-US" dirty="0"/>
              <a:t>Aesthetics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4182116-1FB3-0346-89B7-DEBA641A3EC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Human Resources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0660AD8-DDF4-1B4F-8DA7-8C19D3EA925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Catering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113898-B4F6-164C-A24B-4A33DD81E4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Hair and </a:t>
            </a:r>
            <a:br>
              <a:rPr lang="en-US" dirty="0"/>
            </a:br>
            <a:r>
              <a:rPr lang="en-US" dirty="0"/>
              <a:t>Beauty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7E9A953-7946-D34B-9325-301F31FF67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Catering and Hospitality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658DC0E0-BE21-4447-BA53-C62662CB8A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Agriculture, Environmental and Animal Care</a:t>
            </a:r>
          </a:p>
        </p:txBody>
      </p:sp>
    </p:spTree>
    <p:extLst>
      <p:ext uri="{BB962C8B-B14F-4D97-AF65-F5344CB8AC3E}">
        <p14:creationId xmlns:p14="http://schemas.microsoft.com/office/powerpoint/2010/main" val="248503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91FB6E-909D-E545-8E73-B47F7F5DB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16.5pt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986EAE9-BB4E-CE42-B2BE-C7788982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3603FE4-1A39-4743-A36E-5760C22CC2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15FE65-0D46-2441-A7D1-474591FAD9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FCC4DC-A891-E44F-91EB-1D42C360F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Maximum point size 16.5pt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2F87D6A-4F60-1B4F-A4EE-F4D7C97D4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8D9F9BF-E0B2-6842-80F4-5D4020695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D7A1A9B-DAEB-CF42-8871-DFA31C0374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1BEF26C-0BE7-5847-9B37-0B86E50F52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439D9A5-2C2C-024C-9D59-289F23B55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4A6369-3510-004E-8237-2C81DD823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94129C6-421F-4043-8DD4-E7E4A302B2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0D16781-7543-0A4F-84A7-90C5CF60983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084F0D4-462D-E649-B528-3D260994105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5A1D4DC-E3FC-1F43-9CF3-38B41157A3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150BD77-532B-1441-B46B-A70538A1AC8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2BF9039-F1D3-484A-9F48-4D4BEED4B5C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C77E30-C887-4C4D-B116-DC00008BAB8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B2F5FB7-0FE9-2347-B826-C80A6C22DB9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9D66C98-2B7C-E242-BB2A-58E148EBA5D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C9885BA-8745-3A4A-A261-F5E4565F64C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815CFF6-01E1-A64C-90CD-843C1BD676D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6707F9B-D35F-D940-8C71-A4ABC954E4E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84013BB-4750-FC46-BBC7-8F8E3D7F227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19C7523-450F-B941-8067-3D889AF68C3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FF4E639-A5E9-BE47-8357-F1502123C3D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42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D09D96-6A93-CE4E-A41D-24D3E1456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16.5pt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284BA0D-8C33-DF42-9C7D-44E10186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D72467-2961-6B45-AF68-300D981B46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1110A96-8A64-B248-92F7-1ED02DA2E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CD411E-F611-0E49-BE85-03A7443AA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Maximum point size 16.5pt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9D00CA-7798-2A40-95AE-D1C6A62DA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95F3F1A-2AED-D743-B859-69658DE08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4036A8E-2A64-1D43-8392-858C8060A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BCEBB50-4C3C-D64A-88E5-075B133B76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9BF71B1-8687-724D-AD87-6C98EED1A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DC947C-F4AF-704E-8C19-93D04872E5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2235B8B-266F-CD41-A65E-737FCB4E7C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08ECE9-C06D-4545-A1BB-245F1AE1D8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3DB5283-C15C-1C48-B0E7-A96A90808BE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7125D8A-EF99-DD43-A503-BF7DC379C52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99233A4-95BD-DA4D-A4A4-B703F441075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7FC43AE-2E30-E54F-BBBC-266A84EB0B6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979B2DA-F758-1E42-9F83-F2F45145EB2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29437C1-C604-D747-9D15-A3E200E6D64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5FC8122-9DC1-FE4C-88CF-905071E8AAF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17A4EDD-F680-E24C-9759-2630ED384D9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886FB87-0DF9-484C-BA7A-822CC1CFCCF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AE10800-641B-FD42-944A-6D3353780EE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B4DA2AF-7209-804A-AD68-537B4C0358E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D2EFB39-916C-E842-A331-2DDC47F8CDF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6B79D4-1106-6749-A800-3F62CC7A2AA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2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1FFE97-F755-7046-9B57-E613088FF1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4070143"/>
            <a:ext cx="2476834" cy="12213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00288-8DB3-D84E-9D80-852DFB20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92" y="405726"/>
            <a:ext cx="12802248" cy="15696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7E83F-05A0-D240-9939-E78736A7A1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9271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B4431-9F43-244F-9582-48D2E21EF2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72366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82FA69-4524-B849-81E6-B147FB3E9D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3354760"/>
            <a:ext cx="3601454" cy="5772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5A117E-7212-C246-BB16-1A49716D46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4116164"/>
            <a:ext cx="3601454" cy="58872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764C87-639D-5E4F-BD7D-C75568FE46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5038051"/>
            <a:ext cx="36014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3E448D-0338-F746-9A4D-2F5AC19A67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6633146"/>
            <a:ext cx="2476834" cy="11446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7E9F66-F2C6-EB45-9007-3DB7D3F102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58260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5FDD21-F31B-F042-B8EE-22CEEBBEB40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6835672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E68481-E339-B740-8461-CCAB3154C99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784530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86D790-542C-0945-947B-BE9A614DF9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9543221"/>
            <a:ext cx="2476834" cy="124274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13C5BB-F4E4-BD43-8AB3-0AA8DC23C6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1251" y="2725573"/>
            <a:ext cx="2484854" cy="465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1EB78B-A09E-8545-9405-B1466585D6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1577" y="2730104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273C87-9F5A-254B-93DA-9DE2CEC108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3354760"/>
            <a:ext cx="3601454" cy="945694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DEE66A-F602-1348-BE14-A2723BAABD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4708310"/>
            <a:ext cx="3601454" cy="75679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21A7E2-6D17-ED44-AF24-162472386C7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58260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E9F33A-95CF-ED4F-B8A2-4AD320FA56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6856181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42CDD0B-1177-BA47-8B34-4EDD41B51C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7865816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907840F-DBD7-734E-82A4-38F579DF31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892225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E20C2-9DC9-EE46-B392-864A94103F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2730879"/>
            <a:ext cx="24848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D11BF14-46EF-9445-8709-11FA54D036B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52045" y="2735410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9B171D4-D327-D046-B590-AC15D45B6F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2F467B9-BE82-C94F-834D-83939D9C39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62A4FD9-E6F3-154F-A858-2D274D887A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BF3B5B7-FA5C-164D-90C6-94DD24B54F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670B78F-788F-DE4B-8102-B1308AD2CE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1009193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B7F55D2-5298-D04F-A0F4-BC8BDD4A5B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6716723"/>
            <a:ext cx="2476834" cy="1409858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F98BFF-E290-C049-8D54-7AC598AD5E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3924036"/>
            <a:ext cx="2476834" cy="13208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E34270-8A7E-E049-B7D5-86598C0FD1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4070142"/>
            <a:ext cx="2476834" cy="119924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E69F4-86B0-5F49-89DA-AEF5F35C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92" y="405726"/>
            <a:ext cx="12794227" cy="15696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DDE01-FCF8-FE4C-ACB2-67BAE7D99A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9271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2CA72-A98E-E64F-999E-16AF0207A9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72366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8D0E9-5E2C-404A-A0E6-26C3442871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3466020"/>
            <a:ext cx="36014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1753B7-DC57-9545-B593-8E0C83D54E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4238903"/>
            <a:ext cx="36014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140888-93C1-4941-8029-B755E427CD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5038051"/>
            <a:ext cx="36014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7F7460-CDF7-F648-BF38-F97E83A9C9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6633146"/>
            <a:ext cx="2476834" cy="11446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BE285D-318C-C848-895F-A73585514C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58260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CEBC0F-EF30-F849-B14A-6A55F689DA9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6835672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226163-8187-3D47-8C4F-F5982DF2E1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784530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8B38F8-7D0A-EA44-9CE4-73D05C23DB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9543221"/>
            <a:ext cx="2476834" cy="11134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397B5F-1E02-8749-9A09-682596FB4E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1251" y="2725573"/>
            <a:ext cx="24848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E91BD7-DD6B-B847-A71C-077F9AD62E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1577" y="2730104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C96165-9E57-7842-92C3-D6BBB5DADF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3354760"/>
            <a:ext cx="3601454" cy="945694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8FA328-8E72-2F46-AD71-0D0BED6FB4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4708310"/>
            <a:ext cx="3601454" cy="75679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66B8D6-9713-CA4F-AA89-434EAC175B7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5846546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A619D6-F406-2F44-B437-81A4015FC3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6856181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992CD5A-46D9-9344-B082-56D6F026A8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7865816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A49C574-883B-F549-9C0B-706EA67041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76377" y="2730879"/>
            <a:ext cx="24848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9DBDBC4-BD13-4944-8ADA-52FA0D8101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52045" y="2735410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53736F-8D69-F14E-B67C-071DD57906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189260C-8712-2F43-8BD9-F54877D2C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CD25F0D-2B2B-354D-84FB-E8802C148F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374672D-AF81-F341-ABA5-F21D7C915C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9286C26-9C60-D04C-ACE9-F5863F1D7F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892225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16C705-CBFB-2A48-B255-016829EDF9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1009193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8C82FBA-5B04-984E-9EA6-4BDC1757F7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6716723"/>
            <a:ext cx="2476834" cy="1409858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B77707D-AFF6-954E-B412-987DED81D3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3924036"/>
            <a:ext cx="2476834" cy="13208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42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7DD7B-DD1C-4349-BAAD-67AC54AC68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4070142"/>
            <a:ext cx="2476834" cy="119924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A6F3A-DDA1-AF4A-8C03-98C47DDC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92" y="405726"/>
            <a:ext cx="12802248" cy="15696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C3E60-8E2B-BC4F-ACB1-40ED5714BF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9271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4E495-9D7B-C444-8F1C-52DFC4D865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72366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971922-1D0A-544B-927C-69EDCBBB9D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3342949"/>
            <a:ext cx="3601454" cy="58905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11ABE-E6F9-8744-8917-DAF9C86DF4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4140615"/>
            <a:ext cx="3601454" cy="56427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4790B5-BC1F-A14E-A6EC-756892E2E8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5038051"/>
            <a:ext cx="36014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4507B4-274F-9F47-B38A-F0363EE7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6633146"/>
            <a:ext cx="2476834" cy="11446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CF5A40-0AEA-0C4B-92BE-90312176E5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58260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3670CF-C7C6-DA41-BAFF-84D135594A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6835672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E51413-452B-6F4F-ACE0-8B677EECDF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784530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5E7C28-BE73-284A-AD2E-93A396CB0B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9543221"/>
            <a:ext cx="2476834" cy="11134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2EDA35-F4C3-E647-B3B7-B4C4D11352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1251" y="2725573"/>
            <a:ext cx="24848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DCBF62-489E-884D-B89A-789A691370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1577" y="2730104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694F516-5C61-D14C-8D3C-AF9D846CD17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3381930"/>
            <a:ext cx="3601454" cy="91852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889F1F-8A6D-F44E-991A-3B3E315812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4597526"/>
            <a:ext cx="3601454" cy="86758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3CB479-25B8-6C43-BA30-BD1EF3C739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58260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989E98-02C2-B343-B207-32DDD31AD0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6835672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80BF6DE-7E4C-BB43-8A36-1292D45900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784530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D8765F1-1D03-E849-824A-D15C6997B5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892225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E412D4B-2F1B-9047-BCF2-4E8602E077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2730879"/>
            <a:ext cx="24848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C9FF699-7198-374B-930B-C0DD281252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52045" y="2735410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CD5FCE2-698D-6449-A9AB-29E2287FE6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6F2DB7-00BA-0B44-B049-C3C0C414BD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59DD4EF-F394-1E43-8520-61089E7F34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BA9660A-21E3-1E46-ACBD-393573EF9E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D33FA09-4EED-BA40-B4C9-22B72C640E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1009193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4846AA8-9568-2944-A66F-8B6E16E9D8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6716723"/>
            <a:ext cx="2476834" cy="1409858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F12F0BA-F3F8-D647-AD81-03F90A8D69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3924036"/>
            <a:ext cx="2476834" cy="13208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33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F51E4-D4DB-4F46-850C-2AA176FFFE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4070143"/>
            <a:ext cx="2476834" cy="12213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AFDED-2DDB-2841-BF45-DE58E703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0" y="405726"/>
            <a:ext cx="12810269" cy="15696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39E96-2A4E-2D4B-95CD-5F8A031C602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9271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5F6DA-C479-2B42-BA68-94F8D73D4F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72366" y="1953819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048742-E112-5548-B425-9CF523ABB9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3325340"/>
            <a:ext cx="3601454" cy="60666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B4561E-7691-B647-96D2-8A8871DF19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4098223"/>
            <a:ext cx="3601454" cy="60666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7A3E1F-F835-3645-8716-220F8300FE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4902947"/>
            <a:ext cx="3601454" cy="60109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D5F012-0CA2-194D-81C2-7071CD0060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6633146"/>
            <a:ext cx="2476834" cy="11446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773250-C995-DF46-9149-5E03076CF6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58260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A514B4-2A75-284E-A13E-7318E7AC13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6835672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607A46-A831-F043-B141-E35B19EF31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784530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283C46-A781-8E40-817B-2E3F1FC4DA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67292" y="9543221"/>
            <a:ext cx="2476834" cy="11134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4C32E4-8471-B04E-BA59-9098A231C9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51251" y="2725573"/>
            <a:ext cx="24848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90395A-BF41-8642-AF0B-25E45CC1F0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1577" y="2730104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D2E3F3-625E-994B-905E-1916A6E52C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3325340"/>
            <a:ext cx="3601454" cy="996407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28BB19E-EA6B-BD47-9B34-C9AF35B5B1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4708310"/>
            <a:ext cx="3601454" cy="778089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852F54-B642-164D-BD64-58A310B788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58260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CF458C-62B2-2F4D-975B-70D5C4E8BA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6835672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E59F002-C64F-754B-AFEF-2A29FE43B4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784530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A08A427-6D21-AD45-A910-6A70005EB9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76377" y="2730879"/>
            <a:ext cx="248485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B9E8ED3-C7CE-2947-8A58-A956EF4650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52045" y="2735410"/>
            <a:ext cx="3617495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20EBD-9325-AC41-8B83-9C7E21FAE98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120359B-C155-7D43-BED7-00F6C388DA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892225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8E108C-F69C-044D-96FA-76143F5883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9597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0994E72-E4ED-F94B-8F77-922CA86DB6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860065" y="10091937"/>
            <a:ext cx="3601454" cy="69403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40FFF02-53BD-2144-BF03-54F228F8B6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892225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2758E66-FECE-CF49-822F-674500D4A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3750" y="10091937"/>
            <a:ext cx="2484854" cy="664281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75CC759-AB6E-7F40-B432-9863C88C5DA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6716723"/>
            <a:ext cx="2476834" cy="1409858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7043F95-6B1A-CC47-9F51-224E2BDFAD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80387" y="3924036"/>
            <a:ext cx="2476834" cy="13208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2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757FCA1-DD11-2D4C-9072-B1344DEAB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Maximum point size 16.5pt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D673D10-613A-C243-915C-FCD6FCAE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410EB5-EB8C-6146-8801-DCFC3F835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FBD0ECD-83F0-7247-9F50-32D8BDD8B9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27DB84-5D48-004B-9038-DF24A8034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Maximum point size 16.5pt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AF75FDB-2C36-1840-8F76-BC24CCC590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25A71A6-9C7E-834D-82CA-8E2111591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7DC428E-AD5E-0146-A6DE-E93DE7AA61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5438D1-720B-414E-A027-1A49E28A505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AA3F602-7285-8B41-BE1A-580121D7DF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5BD24C1-DAC2-7041-A4AF-8DF940EC7D9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A8D8EBF-27D0-1142-B3ED-26FD9E9097F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AF049FD-CA30-F64F-A3A1-1AB9F90CC4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150886F-3615-6C41-A96C-001CF28840C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3A89823-0758-AC4F-87A1-D894F8BF5EA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11FEBA1-BA04-724A-AA0F-8C61C679EF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A02078C-4E7E-354A-8B42-D1E3E0E0F7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3175E89-18BD-9C44-BB23-B3F7DB316AD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87839C5-DDB1-654B-81A4-68B3C5E4D85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171BA0A-142B-6945-ACE4-547BCA995C7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F44ECBF-1783-FA4C-995A-F2AD09DCD13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13E68E-F04D-DB4D-8094-069305CBE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E9A37-CE60-D140-A628-BEDEB4D6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B68B4-50C8-344B-972E-6DED42986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90617-3AB0-2245-9638-9B23D1483E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74B3FF-30BA-DF4B-BE7D-28DBC6852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BF708A-AF83-1346-8007-CAD0BB5CE9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33E08A-C8E4-A647-8199-928544516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8B8366-04BE-4645-9CEE-172A07F95C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EB9874-AF78-C64B-9251-92EE1A2028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53634A-2DED-E247-A073-BA7C0E67E1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B64369-1A31-4E4F-8180-8E9C4ED5B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CA745-7D50-1C4F-914E-9993C707EDE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C191A8-E378-B34D-98AF-AB830012CF1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044C2B-8242-094F-B221-D4A0ABACB93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E3F859-4BEC-8D4E-86DC-14821ECCD9F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96CFF3-A290-E943-AEDE-49668F868E8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AEFFC7-1938-1748-8EB5-75A293A3313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DCCC59-3CD7-2447-8980-F5CE7A88766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D26A7E-0C6A-8642-B9CA-74662F230C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2C401E-04B2-0A46-ADAA-F2A95592B30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C7E41FD-5AF1-C349-A0D1-5C38F4311B6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AF00-4082-454E-AA33-F1847942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1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B531D8-481C-2941-9DFF-19878EBB1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06D62-47E3-BB46-8B12-FE524A6E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45C6-EF70-7D45-97BA-A8C68BAEB4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216F9-CEF8-A844-B9A3-AB5589A075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C13FF7-C353-FF47-9632-545D8474A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D32202-424E-5749-AA13-2045ADB392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83D85F-59D5-FF49-9405-539277AAA0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41CEC-EC85-3040-9E7D-999C664CBD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1B958-E879-944A-BB3D-3D34D6B637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5DB562-155F-D947-9460-AE9766E59B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6A2957-1174-6D44-8A51-6053BB8620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15021B-7E30-3046-86D6-87964D726E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D046E7-FB29-F04C-8B89-AED0C648D47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297A4D-960E-8744-9EAD-DE20132C2A8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ED31A8-F550-3C46-8618-BDB79510476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1CC688B-C908-1945-9217-37A42BA879B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0AB887-410F-174F-BD45-510C9212BC2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AFE2D2-0B8A-8E48-9C3F-C92D9E7F952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BBC13A2-51D9-D943-A499-B10200EFA2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F7C864-1AA1-2A49-BC26-43572D3B5CF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E304954-13E3-EA4F-B71D-968338F2B4D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D4FCB8-C41F-374C-B992-3166FAA59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B8CFD-03B3-7D45-9955-C0197434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5BB49-7147-A84D-8670-2AAE5592F5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7AB2E-DDCD-7D49-A7A1-21244BA3E1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B87C0F-A073-3849-B95D-AAA1A0B6B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F39F86-A266-AB46-AB49-AF4F3B856B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9D8286-FD98-F645-8A49-FE750EFFEB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94E84E-346A-8E40-83C5-3831695701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332003-9132-904F-AC46-786401BCF0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6AABA-1711-6D48-A848-22B01E1D081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0A3BE3-92E9-084B-8731-249237FC6E2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D284F1-3AED-A347-BF48-2E45484DCF2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E329FF-51E3-0B4D-B9A0-DDCD6FC2DA2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3C6A8D-1703-C344-BD48-758D6CBB6F2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9C0E6D-F6F2-174F-B988-80EB11F3AF7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A35C5A4-2511-1E48-ACE6-BB2FF8C130B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83C7FE-53E8-7D45-8826-A3E4A3204F8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B326DA2-E5DF-1843-A081-198CC5287A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A367D1C-B6BF-424C-884E-38C6712608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F8652A2-84AD-814B-95E5-19F677D0534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BBAA866-0EA7-E640-B9AA-E06E9E87619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6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7F8CE-1099-2F40-9883-390CF3177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1B88A-9C38-8341-81E7-E59F0295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6E37D-EEBB-B74C-9DC4-F677A49491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3D5ED-0261-924F-8E83-F5693D5EC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FE7BD-90B0-7A4D-AA29-782E50AB0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CFBDD-8DE3-A340-BF17-949FEF03CA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7160B1-FD06-3A4A-8B20-65FA5D6E43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F266DE-45CF-EE45-865F-F30ED2E194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702AC6-FDFC-5049-8DEE-FDCDB637BCA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0268FD-E594-0A46-8DA8-704BCBAABF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E43952-5AA5-6242-8872-41F38D7882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B9BECA-974F-3E4F-9A42-B912250CB9F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18E888-3E26-DB4D-874E-0932F3C2C63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1011C2-BBB7-B644-B42F-12A09C24528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971905-5C1C-4F4D-9D0D-482505EDAB9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04A830-FFD6-574B-853B-A42F6596636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6133895-6555-7940-9AFC-348B5F38D16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BCC58F9-1833-DF4A-BD2D-7DEB8D6EBB8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748054B-FE90-044B-8AF0-70F60B0FA1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68BC539-D7CC-724A-AD4C-AA16CE7879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8BB899-6273-244D-BE98-7A9BFFD6D07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F3ACE2-F310-A44D-8F6F-2D5141840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5BF9C-B57B-9046-B8C7-47B9BB56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7A46-BEFD-DE4D-97AF-301CEC8058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486AC-0035-464A-A208-38C9D57C6A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2DE964-FD18-9F49-955B-FB6E2CBC7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F7FB38-E244-E34E-957F-FE3BC2DB09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B7F1FF-1CD0-CA42-AF2D-1C90A7CCE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C7D9AC-7D62-E74A-8B70-BDBDAF93EC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F6B200-833E-0A43-B86D-38F9ECFBAB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9757E7-3C0D-8348-B45E-33C6B315513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294CAC4-8DC6-424E-8DA8-40D45C2484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507C35-7E23-F946-A302-4610D92CC26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E03FD7-0562-EE43-AF80-54B62DE73A9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0DF376-2E14-D441-A9A1-9FE0F62F464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995B93-1FA0-5840-BAB7-CC1612709E9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E2F16E-2573-8C4D-A5B8-657A08AE788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ECED7DC-8804-5041-93FE-12553BD1723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7E481E2-5D5B-844D-BDEC-319F360A50A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5069FE3-B4FE-B94D-8869-96BCE190EF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87C9B33-4684-0746-B5E7-BBAEF498E16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0566876-A915-7648-A9D8-DE37D145120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3E0FA19-9981-2E4F-A38D-229B51165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496091E6-BC27-4847-A056-7EAC73F7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4F731D-6F3A-234A-B905-5ED7A8A40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84ABB4-A9AA-4749-9764-943241E118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B42FD42-2DDB-6846-A24F-8918E5B44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9A947CA-292B-FE4B-8A56-AFEFF0926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D911C6D-AEED-0640-B935-118B0121F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1D9BEDC-3074-C24D-9D88-C9258608D4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586E29-808C-BB4D-8392-9F8CE8327D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091347C-35BF-2248-A43B-72C42116F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6201D43-1CC2-644C-8165-0BDA91438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76D0B07-4B2A-AD47-9F3B-8B1B315263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96981EE-484F-694F-A771-0E6F278255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7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5D349C3-3559-6445-A693-0FB1D173B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D906DEA-9A49-7249-998A-35AD36E47B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0590857-9B0A-7341-8F40-EEDEEE646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DDD88E5-1087-A847-9600-C826AA410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887FAD7-D1BB-6141-A75A-F8F45A3B0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34C70B4-7F36-0D4F-9442-9F28694BB9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715E37A4-60BD-D64F-BF39-E79ED617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7E3CF5E-C272-F543-A829-0AF7D418D1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60FCC4D-B0C7-7145-82EA-D324A8DC39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5E8114F-3121-6F4E-8D8F-8962AC597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F5DD9E5-C412-BB45-927A-2231228184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205F453C-5AFC-4549-B054-8130E6D932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4B98F98-B58E-5049-B10F-5885DEF67D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9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94847-9695-BC48-B22B-761D63AAB7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1777A-0571-F543-8415-1376EEF6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405726"/>
            <a:ext cx="15089832" cy="83099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E5978-4761-3449-B922-CB553858D7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2099328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CC2B2-EEE7-3043-8C08-7C1396752B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2A3EFC-9157-5E49-BF1E-632166E959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3103147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2A375-3A8A-F949-80A8-2E49207298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10E51C-9036-4F4E-B564-5BEA4ADCCC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3E38E6-52C5-5042-851B-ABEDC32197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627C2A-7A91-714D-96F1-40B2F34BF4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AF73D2-705C-EE4E-B8B6-AAC51075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EF3710-F156-3540-8A08-1B85A1B02E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58CE55-7FA9-0746-A6F1-F5FAADA10B7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6C381B-CCA0-0E45-ADCE-3EB649AF1C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6680974"/>
            <a:ext cx="4744403" cy="4659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3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11DE0-C0CD-154B-987D-6549A7F62B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AF0FC-C37B-EF4C-AEB3-1FB0E7C9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405726"/>
            <a:ext cx="15089832" cy="8309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9B1E2-24CC-8A4C-AA2A-28C9D7AAA9A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2099328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015E8-740C-6E44-9E5C-151843994E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65E95D-0EEE-D347-BFC4-EBAC6E85BBE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3103147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D8D6DB-5E55-1241-AB07-5D082ED9A8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0B7655-97AF-BA48-8036-3DE57EBCDF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CA7046-5BA6-E146-818A-3ADFC9FEC6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C4C365-CF98-E245-A6C8-5A0F697BE1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55D17B-EDB1-9E45-AAB4-27453EC12B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3E3929-F484-E848-AD21-10BBF572DC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117804-520F-214C-BD70-133DAAC74E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A2173B-FAFA-5C4D-A288-EF9B2CC153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6680974"/>
            <a:ext cx="4744403" cy="4659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5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70015-6DCA-B141-885E-B04E100F54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59A9F3-ED91-4244-B6E5-E06F3E3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4" y="405726"/>
            <a:ext cx="15089831" cy="8309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3D4F9-BD9D-5846-8449-5217D45DAE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2099328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E3520-7EBA-D445-A28C-9C835D1B5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A0082-F95F-F945-837C-170D81A562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3103147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5C2208-CC75-F948-A2D2-306899F86BC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A75C4B-3D04-E34E-976D-3E18C5F93E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FE7F3-D6FF-CE4F-890A-7202B2F8DA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4FB582-9AA5-1F4D-B7D9-6DD83AADC5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408B20-C61C-BC42-B3F9-3CE1E6A5AA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9F8CEE-6B8D-5448-B2A1-CF829041C02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B81ECC-4772-8A4B-9007-C3DC2BB487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9B95F3-4680-D34A-9356-9A20852A06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6680974"/>
            <a:ext cx="4744403" cy="4659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36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34ECF-EF52-CF44-A611-275FABF3C3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315EB-493C-7D4C-BD93-3B6EB2D0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815" y="405726"/>
            <a:ext cx="15089832" cy="83099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7D9C5-6159-8046-B291-EA41E831D33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2099328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98881-DFA4-B84A-827E-DB550E88B7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0A2D0-500E-EB47-9876-3C687CD5A3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08" y="3103147"/>
            <a:ext cx="6280484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9B90A7-3BFF-3348-8332-056F8535B1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4358062"/>
            <a:ext cx="6966840" cy="190676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041976-9503-C844-B6B2-140827E5E1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15086" y="3789854"/>
            <a:ext cx="6966840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0A5867-07D3-494F-83DE-49458BB5CA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B4D4A-3197-574A-8335-7F4F834101D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5384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690E48-06DD-5D46-9CF2-D4BC08B0E0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B53E77-5D6E-AA49-913F-CEB73A13AA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7277" y="6680974"/>
            <a:ext cx="4744403" cy="4659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EB7A8E-54DC-D642-B392-153B5FB7D4A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7249182"/>
            <a:ext cx="4725141" cy="274198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353F7E-BA54-0746-A468-0CCD6ACAD1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9170" y="6680974"/>
            <a:ext cx="4744403" cy="4659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42C7-AA0E-624D-925F-E5BBEA20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2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554C08C0-C0B9-EE42-A32D-A2AF4018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96B00BC-29AB-7145-87B6-568F39005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69A9D12-1C2E-E64B-BC3B-257605515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24CF66B-3064-FA48-9766-D7AC97A47F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540A931-6B02-DD48-B16E-D3F4D700C7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3CDCCFD-BC47-EB4B-8DEE-7580B986B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DDA638D-661A-E048-9398-7205843B4F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218DA1A-2676-0B4D-BEC8-18DE8F9AC0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1F12071-9AEC-EF41-9B8B-53D092BE64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4047041-925A-2E4B-9235-ED1EB45A7B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3266769-BA6D-D045-B729-594F73F0B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DFD7060-1F05-DF44-9AC4-937C0C55C4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F4E89A3-7D86-E744-BA43-AA3FE780F1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3492A329-8B82-F044-A43B-5D359DD5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340BE2C-5BF0-C547-BBA5-49C70D9D25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A9BF152-771F-5A48-BA7A-028427403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83E44E1-03B9-F54B-BA96-14AAC0A5B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B666E32-7379-3449-94B7-33EBEB75BC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B03C886-A92B-7640-B58E-80FAB448337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4E59991-867C-B346-9ACA-C68E76E433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C72B610-817B-7340-A726-4A8C9709CC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9CADC59-13CF-DC4A-995F-A73D4C455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29A87F1D-7AA1-E24D-854E-A79077D2D4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88AB80E-1A4B-C14A-88FE-C7F4D2CB57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A5E92CB-B158-E944-ACB4-A95C60E66F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AC0F7BD-8741-8247-A56D-55CAC7B33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Maximum point size 18pt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98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D232-26A5-1946-B9E1-7867AA00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A808F-88FC-DD49-B7F4-9ABBDA6119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0F754-342E-5146-9EA9-E43C65998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932D6-F39A-3047-96E7-C17E7BE9FA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260204-053B-8548-9519-9CD8B0E092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3C80BC-AB08-A24B-8FA6-B5213538ED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A36113-E6D7-904E-B07B-0B6F6653F6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943183-FC18-EB43-AB16-6D997469B7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C205D4-5433-8146-8CD4-D903F881D4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CA1EDC-15CE-B740-85CD-F97B3847A2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61ECB9-C8E6-934E-A67A-E1F6D645B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3B813E-4EDB-6F4C-868B-AD42CB10EA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AD453A-A097-D044-9099-17C73C0773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9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EC9BE6-49AF-A948-B407-6257C023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2982EE-F5C2-DA44-B536-4C1B9B518F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1C86640-5188-F04E-B6D9-E619E9F3E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F3BBFFD-82F6-0043-B955-05CBEBE6C2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65E72AB-996A-2D4B-98E0-6508D162C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B71B796-2CF1-374B-9051-8B6A4D42A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F4A08B-9BF6-FF40-9BD9-5FD2B3DF44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B0FCC67-8024-1C45-B385-CFC848FCDD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81E2039-7335-CA42-B8AF-8901E221FE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8D83D14-9441-F042-AC82-BAFC6997C3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7AF1DF4-2065-8246-B1F9-5BF3E784A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9028A24-6810-9B47-A427-53C70475418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4A3A844-6C6F-F648-8A64-4484CE1FB5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9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A054-1A7D-284F-8B61-59491EDC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CE0E2-FC85-4B46-AFA0-C5743C6FB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D1243-C99B-5F4D-9F6D-2CE54B981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75CE1-9B43-5244-B7A9-B26F1791ED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EA1485-C726-C94F-A1AE-5BA9CC61DF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EF12A6-F486-CE44-B19C-553468482D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A4111-FFDB-DD4E-ACD0-929DD2E877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2A5225-1E61-414C-906A-A0E1576706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6E7774-3F31-7640-8CD2-C6C64F0E8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3B7673-8E57-6849-8008-A2EB55269F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958E12-CD56-214E-B9BA-EF2CB37B0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E9D210-1094-A240-9C96-8810903A26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9B37CF-DC5F-444E-88F6-A8CDBDA2DF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3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CB36-C2AF-E542-B4BB-C6B5F0B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A0808-044B-644C-87AF-94CA28D598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3DB33-66FF-F74E-B41F-5941CF19E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BACEF-4EC6-6D49-B4DD-706B64C47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066F1-E1E3-EF44-8389-05567B125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A24DBC-5A88-3C47-88FB-9C4844EC8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F97808-1014-CF46-B31E-4093280B28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A4EF91-17B9-7440-9C86-01C085300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877E67-FD91-6541-BE0E-E4C0A33A4A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AD5CC3-64A7-D745-8B41-75EB819A1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714541-1841-4F4C-8BAF-A3311F1D0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9DDC1D-E726-504A-A241-0935CE39B9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8E53057-9880-D94D-90F1-CCE36980D44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48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FAE8-D392-BD42-9209-BDAC0EB1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1E327-849B-284D-A92F-97371A05C7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E299-10DA-C342-BF4B-AA17AB33A1C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EFCAC-BC26-D145-9175-1BD3EBEFAA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0" dirty="0"/>
              <a:t>Maximum point size 12pt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FC81DA-34EB-2F42-9CE8-CEDD74307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FDFD7B-798D-BA44-8950-D43CE1030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6A0AD8-A82E-0C4A-8BD2-9DE354EED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4201DA-C9F9-0C44-8570-BF7796CD3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0DF3E7-35D4-1C43-8490-07F0285EBE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27420E-EBDC-0F45-8B2F-9E646CCECE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61B11C-193E-9D4F-BBCF-DF7749BF4E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3BA67C-CF6C-6B4C-8533-DAF4E7C757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A5DEA1-AB2E-E24C-AA1B-7B2B5BBAB4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895262-2376-944F-B7BA-1800020A80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09817D-E2B9-B14D-A5FE-1B1422D75B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2E25120-329D-D440-982F-C00E5EF629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4DBBFB-5105-8E4A-9F6D-9509C1999E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A734362-F8B8-1C43-B6E9-35AD43DB584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28454C-5AD9-7943-88B2-50EF88D58A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Maximum point size 12pt</a:t>
            </a:r>
            <a:endParaRPr lang="en-US" dirty="0"/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FC1304-F0D4-354F-84C6-A6382ABD4C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5CB9CBD-E2A1-A847-BAD1-8D7E6D0C50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4D56AD-2256-8C49-BBBB-EAD7AB3AA2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E9B2EF-3BCD-8F4F-A375-AAE9696AB4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A252A95-41F6-FC45-96A9-A7ACEFE3CC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57FD40A-9F3D-B046-91A8-CCADB0C0EC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ED0776E-6C90-804B-A820-4AE52FCF1C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91A9C53-8D17-2749-BDDA-039B3352FF3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B60E628-5E89-E942-933E-CD889B90B7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7E90E49-2B81-B44D-90D1-B6BD876C1D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7603484-6607-DA45-B8DB-A0FD6B0E6E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C1D472F-6DE7-CE4B-8F70-F779AE3B0BE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CE938B9-17F0-E04F-B5F8-FCB7F53743F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A629401-CA5B-B44E-A60C-EEDD124CD37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03845F8-D697-DC46-AAAF-F338BEE26DD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4499B82-72BA-814A-B936-2ABB156576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98F1F66-1F93-7647-BFDC-295AEBF6C81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BF1361A-2F0E-7E48-AF14-8EFA9A7F024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E42EE6D-C5D5-C34C-AF9A-6BAB0651312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D3502E-A4C2-354A-BC1F-86BBCA8D346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571ED353-C427-754C-A3E9-1A15D18592E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FAFEA37-57FF-BA43-A1AC-B7E7C469749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A30DF04-63A9-244B-9C84-AC724BAD9EA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C3A9A2A-501C-EA49-A6A5-649FD4AA1B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C392E20-DBD2-BE4F-9E30-CE81A3D1668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DBCF125-E8F2-0141-81B3-F849CBA8F9A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804F832-17CB-194A-A21B-E21DC26097E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0C5547A-461F-F240-96EE-3C2E43FD430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B89F3F8-03AA-5C4E-B55E-50ADA7F31F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DB0138E-FE43-1943-A96E-6E77CB75879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A1F940D-8FF6-0F43-B2EE-14AAB73D458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A98BD94B-F75D-7D47-909C-086DBCB2C9E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214EF04-DA9D-744C-944C-B4362D69E35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42A5CC08-23F7-CA4B-8B6B-85E12783D8C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0F55E12-83CA-B340-9AB4-0A10E21E79F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2E104FC-D611-4E4F-966E-1733022127A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29AF736C-57CF-A643-B010-217E52CD91F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E7E3436-1C59-1E47-8424-F454A2E9339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EF0FF48-76F3-DE42-B0A1-98FE71A81A6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4A8955D-2CD7-C44B-A3D3-51964695F6A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52F602C-D3B2-8C41-B84F-018D86D188D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8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3092-48BD-FF4F-B714-688A4461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6CB51-37A0-A342-B636-824B95B419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9F185-E1E1-594C-A39E-EC65C48859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B321C-A6A8-274F-B2C5-2D0C0DAF7E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2F5C13-0536-2947-870B-671D9C58DD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5A3A51-A27A-A149-83D9-C5122C7B99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Maximum point size 12pt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3F19B-6F13-484F-90B1-79504D20A6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AA0C1C-F53A-994B-82AE-3265F9214B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ED7A6C-4924-0D49-83D8-5EFF33A516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99FEDA-DE78-AD4E-9D18-F27BE2E26F1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B1A5CB-4AC5-5E49-AB8E-1FD7655D1D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FEB9CA-ED1D-844D-BAD4-0357D4D9B8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D8D4A1-C4B9-8A4E-825B-89E32F06321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580CCFE-D031-CB4F-803E-571D72AEC2F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BDE966-6800-A449-ABEF-8B7BA3FA0B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EDF9DD-429A-9B43-AC07-02C2D7E3D9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017E31-1F45-9143-884C-9EDB926F18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C89F2B-9F4C-1947-98BE-C9029B847B0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6895E9-3FDB-EE4C-BF43-B39C3D8049B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55C283E-C0C0-FD42-996A-3A614EF5F48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F435875-79D3-204C-AACE-43875D7F52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5F0B935-70FE-9F41-97A0-BD1CFE29FC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F1DD054-40DE-4A49-9CB5-D15D9D5FEE6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BA4234-1A92-2A48-BB68-5E751954A41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D489F0E-0131-5E46-A787-8DABFE734D7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BFD683-EC58-8F45-AD2A-244B1C1A325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4603E88-BD7D-4C4A-B035-DFFBC693992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465F7E0-7B74-614D-9587-F6189DD0865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BBEF093-BFFC-9143-8D5F-E1D9CA50EC3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6BDA842-1AD3-D84B-BE5C-5FBC787D8BF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4611D08-AE8E-B14D-91DC-BBBBF2200B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F6FEA93-AD54-8049-AB4A-79C604C8B2A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87DB377-7FE1-F747-9A2B-615FA1D2428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E692C5A7-361E-3946-8CB8-8DBA363DE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367D4A1-CE07-DA43-A751-1E1498ABFA7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5471AE3-B608-6D42-A28E-14B478AD6AD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DB3263A-84A1-0545-B567-66C6F74142E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2E0D9E1-B704-0A4A-BFB5-09FC87D071F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4303B12-4772-324F-8EFE-8B01D817684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CD965E9-B2D4-D545-BCA6-98808F4FE75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04EFB39-6D18-C44A-98F4-D226507CB9F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BF366D4-A776-ED42-A49D-5A19138DB1C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3A1519E-3058-D64B-A366-623EA80AD08D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EE9BF83-A2FD-C445-9AD8-62459C0A18A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BF97078-3792-F74B-87D0-F9E35DA19F9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3E8EA94-2EE4-7843-B6DA-78B0DD46D2F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A49BD0E-8950-2D4B-BF01-4BC74D1C99C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857CE0D-754C-614A-BE75-3F25AB37F85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B3F5E3C-8813-7747-8D70-E6595E76F6FE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BAC35C5-814D-A742-8598-839842115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0" dirty="0"/>
              <a:t>Maximum point size 12pt</a:t>
            </a:r>
            <a:endParaRPr lang="en-US" dirty="0"/>
          </a:p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6B0AB63-CE17-5642-AFD8-1920A16C0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1BB9DD5-F7F4-F54F-937C-881EE445B3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61BB3D41-B30A-2343-9556-8A3311DF6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A851B7D-5C71-6845-BFF0-96A565C2D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6460A1-2E99-BD4E-92CD-70219811E1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6BAE2B7-7A76-0B49-812C-E13E46309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244334EE-1EA2-314A-8FDC-EAF28C9925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80A278AF-3508-5B48-8081-15C01AF70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24BE0CEA-D42D-D34F-A11C-6747A5319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E210F6E9-AC3C-094C-9141-C8379BE07D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2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CC18F490-3AD5-BE40-9F25-084E61D3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EF6218C0-C694-3F47-A181-976A8E1F8D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E4B8BABF-D43D-A84D-AD1E-A2AA8905EAF3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3C3D5371-85DF-574C-8859-A760BCEC8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C7A00297-51A6-FA44-8077-3114398C5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2F863D66-9A13-BE4D-8AEB-C4491F3F7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BA4F4C1-80FB-A04D-BA3C-11D2537E4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2FBE7DEE-ABF2-004B-A93C-503F988B6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E63D21F7-B48F-924A-9F94-EC475D3D8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216EE2B5-1334-774B-9277-1CCC414CC7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3A8C947-A9BF-364D-9F7C-EC76933F3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10AB49E-8336-394D-B2C1-70A0347E0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586195D6-C934-6F4A-AC3D-92AEE3FEA3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AB3B4791-C3C1-6B48-9828-CD8026245E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B6A98805-60E6-F740-9047-903D368CF3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1E5AE67D-9E2A-E44A-8259-B2266FB9BA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474703C6-0424-0C46-B722-E65A19B9A1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53BF0AD6-09EC-1647-9D57-46D5168F9A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A6BACE55-D4B8-C749-9312-6BB15F1E3C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CE0531FE-CE53-B74F-A580-389856DF99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3CA880B2-09D0-5440-B52A-61274FECCB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DA986A71-EEAD-4A41-A330-05A236B0AF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0B43E0E5-56F9-9E4F-83EE-4A2D163D4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9E6369B3-38B8-314B-BA95-50A6F8F9E8F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720C95ED-1271-9843-8D80-077E8AA6F6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3EC17C90-7ADA-9D45-AF2D-4C11FB0836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3EEDE55C-0DDC-6548-95CA-CB9B05305A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FD4D60F-E659-5844-8BE9-455DAD77BCA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52EA1B7B-0536-6C4C-81BD-E7E8650715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15D9BD60-ED5B-8047-A745-CA1C17DACC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EAE38322-4D2E-6D4C-BA30-ED3D14ADBB1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DD6DBAD3-D1FB-6448-A1BD-A65B4DCDBA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4EBFF9D8-A6A5-474C-9280-EA8C9FA628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895B8E8-7C51-5F43-8C7C-14A6E844660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8016B896-0045-3945-86ED-B87C5A506AA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C269F2FD-87E2-F34F-9B85-A0863512B11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19F6E08-7935-D241-AECC-A37D02E2C3F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19E090C-8673-5948-9452-34D79FC0C6E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E701B6DF-EC98-BC4E-B1AC-70EC3BB4D3F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EF82C01F-9E87-9C46-AE15-01958E01641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04C06D63-F14E-9041-9DBA-FEE7D94C80C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A54AF5FA-0D3D-B94E-95AE-569F1E807C1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FAD34BC7-EEDA-754D-801C-F028E5E0D2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E78E99E-C0F3-1B49-A97E-602AE41A044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A16D2ACB-88DB-4D40-B114-83CE57B12C2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1B09D128-DFE4-3A4D-BD2C-70B8A119036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F21A9A59-D30B-E949-ABC4-99BDDB8CF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02A462CE-0661-2046-94C7-E53E0AE752E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3093F4C7-DD0C-2A4F-ACFF-0AA32815E39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B1B04691-3838-CE45-A740-550A9858F0A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9B526C8B-0F7A-E649-AA8D-BFA13441433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F5168717-471F-B948-A7BC-AED4F63B0610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19AFBC24-2DE8-C444-A0E5-A0B7FA69CE8A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90EADF8E-8463-DF45-BCF2-D8624249848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6925DF78-802E-2F41-AF28-B66EEC9AEAFA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7F20DB12-0DB7-1B4B-BE58-74B83FE0294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70FF0268-EF83-8348-AABC-72D61FA285B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2587D113-0CD3-6544-A123-E99241EEB10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191CD1CB-BDA5-7443-9529-D96646606D2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22F58E75-E8C0-4444-9A6B-ABB4ACC2A3B2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3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4B481F37-422C-F048-A838-7A390CB8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34E2ED61-AF2F-2145-9AF9-6BE0882FD0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9A1241F-E621-E14D-968C-7082EA5A69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6B0B7954-5544-D54B-B3DF-A4723FA02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9FF99B13-0AA5-5747-A0E7-524523EFA0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E98B351-B485-5940-B099-C023877D63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09701B6C-D6AB-DC4B-ACB2-7DA4082586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4170BC30-238E-F040-941A-11F4689C34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E326EB44-2180-8548-9BC9-ECFA82BE87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974C9EE1-C27A-0341-A88E-62F245281B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C4881FE-9F7A-9D4F-92F3-1998B16895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49C1A465-4701-A24C-986C-3F552B8FC43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04ED29E7-0C23-1949-B079-29AB6D91E6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2967293-ECFC-1A4E-ACE2-BCCBCD69C74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527CFE69-0BC5-5848-BF99-30987F3C71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543DA971-EE96-6741-BD84-AE25F85F40E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368F6B01-4640-0545-9192-CB4EFC6122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D4610132-FB89-C341-9A06-E54428F3E35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1BDB492-DE1E-FD42-8AA7-55E46F4AC8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0B274EFA-A710-1340-90E8-DE27FCB69A8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A8431558-EFD4-7C43-A36D-F41701233C0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7F99F266-4C86-2C4D-8C48-25C7B4549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8592EB98-CDD8-0248-8A1F-545BD2CE425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AF68027E-79A2-2E47-A73F-E4616328B7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B821D6F0-F6D0-954C-A79E-2881568747C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160383BE-533F-BC46-825F-3A27C20E7EC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98ADA7D3-026F-C940-9975-130E997AC07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89468E20-58E4-B94B-AE3D-94BD1E3A600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CCA8993E-82D7-8444-8A20-79CC0E42001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8F613AE7-C717-504A-AF43-765CFA27660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C1FFEDB1-7452-9D43-9BF5-2165B0983A5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DF434656-2D1C-B944-AD44-7260861F0E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1F5063F8-52B7-8944-AA69-BD1F56CD2C0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E7FC3E4B-679A-3841-859F-BCB8E6F0F1E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D451F3EB-9239-6F41-9494-2CCEB7AC7E2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211FF936-34F5-D946-BA1B-A2DEF6D8A1B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85D8A55B-89EE-2749-9783-AFE51620871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EC001F5D-D777-1846-8616-43179201227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3F9176E9-4755-A544-BD5A-C3D8D38458F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16858CD8-176D-AE4A-ADAD-111D02B2091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EC3E678B-B3FA-204B-B535-14697D9582F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22DB0AD0-B3FD-1A43-BC39-3C474E9B9DA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E6C3E85E-7AD3-EE4B-B665-2ED8FE8952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E91C632D-8951-7C4B-AE65-1547FA7F99F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A7B585C4-B153-B74E-9335-85A79A8FB53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D5E7B361-AB24-9743-871F-376767F009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236693B5-2026-CB4F-8F20-8E55CA90B87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2F8EE8A8-267F-9E46-A84C-41BC396954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FD8F9D17-0EB9-D74C-A4F6-69D191BE34B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ED5DA7E5-BAD2-0C47-98B0-19611B6D2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C4457905-9999-404C-BD44-7085942B2E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8B82184-2577-734E-9552-56399B305B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AB279B4-1D3C-7741-8E2C-76D463E9A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98B37FE-D334-E344-9122-9A30278D9C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28AD71A-CACF-F44B-B99F-C8574AA90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3FE1FA6-AE69-1F4F-B737-544A5D69F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7325AAC7-2DC6-134E-95E9-7C53F7CC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7CE808A-1BAF-774D-AFE0-9F4F34E2C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EFBE72E-DDA2-BC47-83D5-74DDFD309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C1B30B36-ED0C-8741-8628-80FA0B60A5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1A6323-18FE-8641-B5B5-A3BDDC24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1BB6D-A8A3-1A44-8C3B-5746DDBFE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24pt</a:t>
            </a:r>
          </a:p>
        </p:txBody>
      </p:sp>
    </p:spTree>
    <p:extLst>
      <p:ext uri="{BB962C8B-B14F-4D97-AF65-F5344CB8AC3E}">
        <p14:creationId xmlns:p14="http://schemas.microsoft.com/office/powerpoint/2010/main" val="1994517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9FBADF42-0DA1-9A40-A788-05F73FA5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523E6538-98C5-7C4A-833F-00829119DFA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822F39C9-45D0-D149-83A7-6C92A9742DB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AA6C84E2-5219-1B4C-994A-B5597D208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787EF653-6BB9-4A42-B0D8-647178F108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C8B1643E-8A03-8F4A-AD03-8855FDCE7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EFA227F-E45A-4F4D-BD38-D2099682B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4383CB71-94B5-3A48-8821-B36B14CF6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B3B5178-5847-154F-9721-18A257C5ED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930147CB-8C3F-B949-8BC2-58EDC785E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4EA59F6-F207-5549-B459-C14029C8F0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F9779DA-816F-EB43-A259-14A4A49F57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DC7268F-9B79-D643-A42E-6A9CCBAC1B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9CF388F6-8321-BD42-B225-742E90F863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4385859A-B344-2645-B674-6C09994EAF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E5223A0F-08EB-7643-909E-036C7B3300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7972C974-3168-724A-83D0-1A30D25B3E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A1A0E3AC-E982-1347-A517-0D50EBD18A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012798E1-B57F-4342-932E-E9D2BBA7EA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B58508F4-C891-F44E-B03F-F344118524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D66C294B-1409-2246-BBDB-59152FA13D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9F0A8DA7-8769-DC4C-9226-5F5654250B7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6712654C-E333-1946-B6CB-E719074A5C1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EA97BEEA-8148-364C-87E3-EFB6BAEB422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504940DE-E225-874F-9CF3-9E935D87A4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36D38DB8-22BE-F347-A83C-92BBC4FEE48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A9E0152-8CA3-5E43-974E-D262B135F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25E3C577-0DF8-B943-8D15-407718405B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7BDDAC8D-B5BA-1C48-948F-3D2BCFC7BAE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651D8A68-BC39-5440-9A2C-16D60DFFD6D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D8ADD1F3-8025-A947-86C9-3CE83F2DE3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375657C7-1572-E743-A696-A3EBCEAD9D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D3D9C571-C649-8645-AB5E-9D6507566A6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D76A7CAA-4123-B94B-8064-44C3F099CB1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A90C509F-E8D7-704B-8781-8451023DE6B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9F01B41-401C-2C4E-9539-766C1365F8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7116609-226F-5B42-85E9-4CB04B3FC30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E2EEC123-CC20-8245-B997-32D75CD9D1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737D9E9B-389C-8549-852B-296B22A628A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532F79FF-397C-3E41-891C-82919A70EB8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4C97803F-3DC2-F748-8929-57880B3275E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6503D6B6-2D44-0B42-B4A7-DACFA76885B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5C478BE0-FE22-C547-BF96-5A670116DCF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415E0AF-2AF1-A645-8611-33D4B354DB4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BD72E907-63B2-5A4D-9ACF-D5E8EBB419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991BD89C-E80C-844B-9505-755F42AB51B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2A407822-C11A-8B46-8493-B38CB86B664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73BBE53B-6A50-E04D-92DC-F6D2961DEC7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46ADD601-973D-AC44-800F-D47702326B9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47A2E7BC-3B6B-5241-B5A2-6EF8324380B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3082FEE8-451F-314C-9156-16015796C4A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867A3890-66B0-234F-BBA0-5EA2DA82055D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F63104D2-A60B-A244-BE70-FB82CE6823E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75DA449C-AB73-BC48-AC57-B5705E71152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342BEBCA-65CE-5142-8C20-038F8D3712B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1FAB7398-972A-0441-B5D3-113A56A261B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7578C4E1-7887-9540-BBC5-29FCD9E13443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6D764E16-114C-5946-A12A-15A6D2D189E0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EC60A600-F485-D24C-A81E-3EFA35466AA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A8615A67-AE58-8948-A4C1-6C3E0D20BCD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62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862EF18B-BE69-4946-8325-E92F5A81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726A4889-4AE7-B54A-B58B-69AB2379A3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9FE34FE1-3B08-AA44-A88C-8DFACE87BE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17FEEAF7-06BE-6942-AC29-90FB749F96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6A2AAFAD-357F-084D-8BE8-E266871978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454EEF23-1075-2E4D-B762-EEAC7F8812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B713EF8C-84CB-2A4F-A3AF-2D64016AA34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A837B8E6-11FB-474C-88D5-C266BFFF9B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E167D7C4-2FD5-1443-AA0F-97D6C2A081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FDDAA9A5-4A09-A34A-AF0E-F76FCF0085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1C7EABE2-4208-1741-87D8-79C576AD03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0633C114-FC3D-AF47-B7A0-BC215B0D2CF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C0289F84-F9A9-DE4D-BF62-C8ADB7861AE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F9CD50A-0D9D-EE4E-9355-C7C214179F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C178E719-1D7C-8948-B1F9-8ECFF4994F7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BA9844CC-C406-764B-9C93-D40AF5C3DB3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165058D-9EF2-134D-AEBB-D79EBF3E6B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E76F4647-C86F-9147-BFCA-5B0FAF526F3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1FC6356A-72CE-5642-ADEE-67BFF10DE61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798E2692-F5BE-1A4D-94AE-BE6D52958F0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F0383BF6-758B-7A43-8B5F-776AF5F85FA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91982333-B4B9-4E4C-8775-CA596207B08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6C6650F6-0392-454B-B24D-D5DF2918F31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5650B526-DF91-DC4B-8912-A1CE08FC302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43BD062D-488B-CB48-9A9A-079EFDEDF6C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66E09DCA-13DD-F64B-AF0E-3BA6DFBB685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52B15FB3-66E2-524D-8B52-3D3B29499C7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9DD3ED45-8E36-444F-B9A4-E2915368F5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BF172CAE-6ACD-3B43-A49B-18B5A000911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FA4F9260-F5EA-DB42-80B8-5767DA284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FCD97525-3EEB-6C4D-8A73-04AFB851CF6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B5259A67-893C-1A46-B132-02AE804798C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282EB249-3C6A-0049-A51C-E8A2112790A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104514FC-7E4E-194B-9E1D-BE22E85B1E6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0E9613CD-F307-894E-8ECC-A276257C9EE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3B7FD33D-E5C7-1244-AC29-AB47498C990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4A909A66-AC25-1646-8A6A-1B93195C790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260E2B8B-577C-514A-8E47-E064F343B18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10F5765D-4036-054B-9665-09FCDE85E7C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A43DB291-F313-B149-B0FA-52E991BCF86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414E9A6D-BCC3-604A-8FF7-E3482B61D0F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6E7C438B-8622-B049-9F7B-14A020FF3E8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7332F3CF-0A03-6D44-B884-DFF7A8680663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58124434-4BB8-FA41-83F2-FDFAEC631C5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96688F3A-C273-CE4D-9A43-C7928455DF85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824342EB-1FE1-704F-A732-D87189E809B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36F2F034-27D7-7E4A-A7B6-7071DCA0EA3C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058CA7A9-3A23-7D43-8391-4F9C1E9037B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2C06E988-2C23-E742-8B92-1D79FD5DF24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C95107B-5566-AA49-A27E-242AB2D09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BC598FD-6173-1E4C-96C9-BB2BCF44E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50D6FA7-7FF7-EC45-8236-1358133DB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41D81D69-3E26-334F-9D0D-BD24CAB48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D67BD71-B516-8944-BC6F-A16345A45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0DA7FE2-5365-E54C-94E4-17361706A2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E672EF30-FB62-E848-ACBE-927F4BD7B7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468A93BA-3B90-A94D-A0FC-BDC31E394A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A7842159-736D-B14F-B6E9-D25ADD89D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55B699F-A280-9142-BB0A-851035B808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F73FE098-3CEC-C644-A310-65B32EFB2D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9A3D-524B-3F4E-AF36-051137E0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EAE58-6C28-A146-AD2F-D672A4091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AA88-B203-334F-A5AB-76FA4943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6C2FB-2568-D641-9A17-A3B845BC3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81C20-40BE-0A4C-BC40-500CD6B8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3F743-D9AB-B348-8FB4-FBB26AC45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24pt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7442C7-DFD7-1F45-83D9-1662D6065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8061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DAFB58-7F56-5347-A3F4-7E124F2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B3B12F-E485-BE44-A694-7FB877044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point size 24pt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97AC0C-6B2E-A94B-8281-C5DFB6812D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148896514"/>
      </p:ext>
    </p:extLst>
  </p:cSld>
  <p:clrMapOvr>
    <a:masterClrMapping/>
  </p:clrMapOvr>
</p:sld>
</file>

<file path=ppt/theme/theme1.xml><?xml version="1.0" encoding="utf-8"?>
<a:theme xmlns:a="http://schemas.openxmlformats.org/drawingml/2006/main" name="T Levels">
  <a:themeElements>
    <a:clrScheme name="T Levels">
      <a:dk1>
        <a:srgbClr val="000000"/>
      </a:dk1>
      <a:lt1>
        <a:srgbClr val="FFFFFF"/>
      </a:lt1>
      <a:dk2>
        <a:srgbClr val="FF9567"/>
      </a:dk2>
      <a:lt2>
        <a:srgbClr val="FC4420"/>
      </a:lt2>
      <a:accent1>
        <a:srgbClr val="7659B0"/>
      </a:accent1>
      <a:accent2>
        <a:srgbClr val="000000"/>
      </a:accent2>
      <a:accent3>
        <a:srgbClr val="FFFFFF"/>
      </a:accent3>
      <a:accent4>
        <a:srgbClr val="FF9567"/>
      </a:accent4>
      <a:accent5>
        <a:srgbClr val="FC4420"/>
      </a:accent5>
      <a:accent6>
        <a:srgbClr val="7659B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Courier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364</Words>
  <Application>Microsoft Macintosh PowerPoint</Application>
  <PresentationFormat>Custom</PresentationFormat>
  <Paragraphs>101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Black</vt:lpstr>
      <vt:lpstr>Calibri</vt:lpstr>
      <vt:lpstr>Courier</vt:lpstr>
      <vt:lpstr>Courier New</vt:lpstr>
      <vt:lpstr>T Levels</vt:lpstr>
      <vt:lpstr>T LEVELS  Powerpoint TEMPLATE</vt:lpstr>
      <vt:lpstr>lorem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 LEVELS IN 2022 AND 2023</vt:lpstr>
      <vt:lpstr>T LEVELS IN 2022 AND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COPY  GOES HERE</dc:title>
  <cp:lastModifiedBy>Luke Chaput</cp:lastModifiedBy>
  <cp:revision>161</cp:revision>
  <cp:lastPrinted>2019-11-20T14:58:12Z</cp:lastPrinted>
  <dcterms:created xsi:type="dcterms:W3CDTF">2019-05-20T09:53:16Z</dcterms:created>
  <dcterms:modified xsi:type="dcterms:W3CDTF">2020-07-15T12:15:10Z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2019-05-20T00:00:00Z</vt:filetime>
  </property>
</Properties>
</file>