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0" r:id="rId1"/>
    <p:sldMasterId id="2147483671" r:id="rId2"/>
  </p:sldMasterIdLst>
  <p:notesMasterIdLst>
    <p:notesMasterId r:id="rId9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Lst>
  <p:sldSz cx="9144000" cy="5143500" type="screen16x9"/>
  <p:notesSz cx="6858000" cy="9144000"/>
  <p:embeddedFontLst>
    <p:embeddedFont>
      <p:font typeface="Roboto" panose="020B0604020202020204" charset="0"/>
      <p:regular r:id="rId92"/>
      <p:bold r:id="rId93"/>
      <p:italic r:id="rId94"/>
      <p:boldItalic r:id="rId9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85A669-1753-4A38-B1F2-9D9DFA0CF1AC}" v="50" dt="2020-09-21T09:37:59.430"/>
  </p1510:revLst>
</p1510:revInfo>
</file>

<file path=ppt/tableStyles.xml><?xml version="1.0" encoding="utf-8"?>
<a:tblStyleLst xmlns:a="http://schemas.openxmlformats.org/drawingml/2006/main" def="{9C73A380-9D03-4EC9-B3B5-7A59BF6FA54D}">
  <a:tblStyle styleId="{9C73A380-9D03-4EC9-B3B5-7A59BF6FA54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81540A0-294C-41EE-8C47-05744BAB5526}"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198"/>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font" Target="fonts/font4.fntdata"/><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font" Target="fonts/font2.fntdata"/><Relationship Id="rId98"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notesMaster" Target="notesMasters/notesMaster1.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font" Target="fonts/font3.fntdata"/><Relationship Id="rId99" Type="http://schemas.openxmlformats.org/officeDocument/2006/relationships/tableStyles" Target="tableStyles.xml"/><Relationship Id="rId10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2785A669-1753-4A38-B1F2-9D9DFA0CF1AC}"/>
    <pc:docChg chg="undo custSel modSld modMainMaster">
      <pc:chgData name="LAWSON, Catherine" userId="61639cc2-6d54-462a-b4b0-89c4cc7abcaa" providerId="ADAL" clId="{2785A669-1753-4A38-B1F2-9D9DFA0CF1AC}" dt="2020-09-23T23:38:53.904" v="703" actId="962"/>
      <pc:docMkLst>
        <pc:docMk/>
      </pc:docMkLst>
      <pc:sldChg chg="modSp mod chgLayout modNotes">
        <pc:chgData name="LAWSON, Catherine" userId="61639cc2-6d54-462a-b4b0-89c4cc7abcaa" providerId="ADAL" clId="{2785A669-1753-4A38-B1F2-9D9DFA0CF1AC}" dt="2020-09-23T23:36:31.996" v="670" actId="13244"/>
        <pc:sldMkLst>
          <pc:docMk/>
          <pc:sldMk cId="0" sldId="256"/>
        </pc:sldMkLst>
        <pc:spChg chg="mod ord">
          <ac:chgData name="LAWSON, Catherine" userId="61639cc2-6d54-462a-b4b0-89c4cc7abcaa" providerId="ADAL" clId="{2785A669-1753-4A38-B1F2-9D9DFA0CF1AC}" dt="2020-09-23T23:36:31.996" v="670" actId="13244"/>
          <ac:spMkLst>
            <pc:docMk/>
            <pc:sldMk cId="0" sldId="256"/>
            <ac:spMk id="99" creationId="{00000000-0000-0000-0000-000000000000}"/>
          </ac:spMkLst>
        </pc:spChg>
        <pc:spChg chg="mod ord">
          <ac:chgData name="LAWSON, Catherine" userId="61639cc2-6d54-462a-b4b0-89c4cc7abcaa" providerId="ADAL" clId="{2785A669-1753-4A38-B1F2-9D9DFA0CF1AC}" dt="2020-09-21T21:34:32.126" v="648" actId="700"/>
          <ac:spMkLst>
            <pc:docMk/>
            <pc:sldMk cId="0" sldId="256"/>
            <ac:spMk id="100" creationId="{00000000-0000-0000-0000-000000000000}"/>
          </ac:spMkLst>
        </pc:spChg>
        <pc:spChg chg="mod ord">
          <ac:chgData name="LAWSON, Catherine" userId="61639cc2-6d54-462a-b4b0-89c4cc7abcaa" providerId="ADAL" clId="{2785A669-1753-4A38-B1F2-9D9DFA0CF1AC}" dt="2020-09-21T21:34:32.126" v="648" actId="700"/>
          <ac:spMkLst>
            <pc:docMk/>
            <pc:sldMk cId="0" sldId="256"/>
            <ac:spMk id="101" creationId="{00000000-0000-0000-0000-000000000000}"/>
          </ac:spMkLst>
        </pc:spChg>
        <pc:spChg chg="mod ord">
          <ac:chgData name="LAWSON, Catherine" userId="61639cc2-6d54-462a-b4b0-89c4cc7abcaa" providerId="ADAL" clId="{2785A669-1753-4A38-B1F2-9D9DFA0CF1AC}" dt="2020-09-21T21:34:32.126" v="648" actId="700"/>
          <ac:spMkLst>
            <pc:docMk/>
            <pc:sldMk cId="0" sldId="256"/>
            <ac:spMk id="102" creationId="{00000000-0000-0000-0000-000000000000}"/>
          </ac:spMkLst>
        </pc:spChg>
        <pc:spChg chg="mod ord">
          <ac:chgData name="LAWSON, Catherine" userId="61639cc2-6d54-462a-b4b0-89c4cc7abcaa" providerId="ADAL" clId="{2785A669-1753-4A38-B1F2-9D9DFA0CF1AC}" dt="2020-09-21T21:34:29.630" v="645" actId="13244"/>
          <ac:spMkLst>
            <pc:docMk/>
            <pc:sldMk cId="0" sldId="256"/>
            <ac:spMk id="103" creationId="{00000000-0000-0000-0000-000000000000}"/>
          </ac:spMkLst>
        </pc:spChg>
        <pc:spChg chg="mod ord">
          <ac:chgData name="LAWSON, Catherine" userId="61639cc2-6d54-462a-b4b0-89c4cc7abcaa" providerId="ADAL" clId="{2785A669-1753-4A38-B1F2-9D9DFA0CF1AC}" dt="2020-09-23T23:36:25.169" v="669" actId="13244"/>
          <ac:spMkLst>
            <pc:docMk/>
            <pc:sldMk cId="0" sldId="256"/>
            <ac:spMk id="104" creationId="{00000000-0000-0000-0000-000000000000}"/>
          </ac:spMkLst>
        </pc:spChg>
        <pc:spChg chg="ord">
          <ac:chgData name="LAWSON, Catherine" userId="61639cc2-6d54-462a-b4b0-89c4cc7abcaa" providerId="ADAL" clId="{2785A669-1753-4A38-B1F2-9D9DFA0CF1AC}" dt="2020-09-21T21:16:42.790" v="616" actId="13244"/>
          <ac:spMkLst>
            <pc:docMk/>
            <pc:sldMk cId="0" sldId="256"/>
            <ac:spMk id="105" creationId="{00000000-0000-0000-0000-000000000000}"/>
          </ac:spMkLst>
        </pc:spChg>
        <pc:spChg chg="ord">
          <ac:chgData name="LAWSON, Catherine" userId="61639cc2-6d54-462a-b4b0-89c4cc7abcaa" providerId="ADAL" clId="{2785A669-1753-4A38-B1F2-9D9DFA0CF1AC}" dt="2020-09-21T21:08:29.560" v="532" actId="13244"/>
          <ac:spMkLst>
            <pc:docMk/>
            <pc:sldMk cId="0" sldId="256"/>
            <ac:spMk id="106" creationId="{00000000-0000-0000-0000-000000000000}"/>
          </ac:spMkLst>
        </pc:spChg>
      </pc:sldChg>
      <pc:sldChg chg="addSp delSp modSp mod setBg">
        <pc:chgData name="LAWSON, Catherine" userId="61639cc2-6d54-462a-b4b0-89c4cc7abcaa" providerId="ADAL" clId="{2785A669-1753-4A38-B1F2-9D9DFA0CF1AC}" dt="2020-09-21T09:39:12.705" v="341" actId="2710"/>
        <pc:sldMkLst>
          <pc:docMk/>
          <pc:sldMk cId="0" sldId="257"/>
        </pc:sldMkLst>
        <pc:spChg chg="add mod">
          <ac:chgData name="LAWSON, Catherine" userId="61639cc2-6d54-462a-b4b0-89c4cc7abcaa" providerId="ADAL" clId="{2785A669-1753-4A38-B1F2-9D9DFA0CF1AC}" dt="2020-09-21T09:39:12.705" v="341" actId="2710"/>
          <ac:spMkLst>
            <pc:docMk/>
            <pc:sldMk cId="0" sldId="257"/>
            <ac:spMk id="2" creationId="{929D4EDF-7090-4C1B-9AAD-8BCDBC0FC332}"/>
          </ac:spMkLst>
        </pc:spChg>
        <pc:spChg chg="mod">
          <ac:chgData name="LAWSON, Catherine" userId="61639cc2-6d54-462a-b4b0-89c4cc7abcaa" providerId="ADAL" clId="{2785A669-1753-4A38-B1F2-9D9DFA0CF1AC}" dt="2020-09-21T09:37:43.980" v="313" actId="207"/>
          <ac:spMkLst>
            <pc:docMk/>
            <pc:sldMk cId="0" sldId="257"/>
            <ac:spMk id="111" creationId="{00000000-0000-0000-0000-000000000000}"/>
          </ac:spMkLst>
        </pc:spChg>
        <pc:spChg chg="mod">
          <ac:chgData name="LAWSON, Catherine" userId="61639cc2-6d54-462a-b4b0-89c4cc7abcaa" providerId="ADAL" clId="{2785A669-1753-4A38-B1F2-9D9DFA0CF1AC}" dt="2020-09-21T08:52:28.781" v="154" actId="1076"/>
          <ac:spMkLst>
            <pc:docMk/>
            <pc:sldMk cId="0" sldId="257"/>
            <ac:spMk id="113" creationId="{00000000-0000-0000-0000-000000000000}"/>
          </ac:spMkLst>
        </pc:spChg>
        <pc:graphicFrameChg chg="del mod">
          <ac:chgData name="LAWSON, Catherine" userId="61639cc2-6d54-462a-b4b0-89c4cc7abcaa" providerId="ADAL" clId="{2785A669-1753-4A38-B1F2-9D9DFA0CF1AC}" dt="2020-09-21T09:38:57.908" v="338"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2785A669-1753-4A38-B1F2-9D9DFA0CF1AC}" dt="2020-09-21T09:39:25.115" v="342" actId="207"/>
        <pc:sldMkLst>
          <pc:docMk/>
          <pc:sldMk cId="0" sldId="258"/>
        </pc:sldMkLst>
        <pc:spChg chg="mod">
          <ac:chgData name="LAWSON, Catherine" userId="61639cc2-6d54-462a-b4b0-89c4cc7abcaa" providerId="ADAL" clId="{2785A669-1753-4A38-B1F2-9D9DFA0CF1AC}" dt="2020-09-21T09:39:25.115" v="342" actId="207"/>
          <ac:spMkLst>
            <pc:docMk/>
            <pc:sldMk cId="0" sldId="258"/>
            <ac:spMk id="118" creationId="{00000000-0000-0000-0000-000000000000}"/>
          </ac:spMkLst>
        </pc:spChg>
        <pc:spChg chg="mod">
          <ac:chgData name="LAWSON, Catherine" userId="61639cc2-6d54-462a-b4b0-89c4cc7abcaa" providerId="ADAL" clId="{2785A669-1753-4A38-B1F2-9D9DFA0CF1AC}" dt="2020-09-21T08:52:21.363" v="153" actId="20577"/>
          <ac:spMkLst>
            <pc:docMk/>
            <pc:sldMk cId="0" sldId="258"/>
            <ac:spMk id="119" creationId="{00000000-0000-0000-0000-000000000000}"/>
          </ac:spMkLst>
        </pc:spChg>
        <pc:spChg chg="mod">
          <ac:chgData name="LAWSON, Catherine" userId="61639cc2-6d54-462a-b4b0-89c4cc7abcaa" providerId="ADAL" clId="{2785A669-1753-4A38-B1F2-9D9DFA0CF1AC}" dt="2020-09-21T08:52:17.329" v="151" actId="1076"/>
          <ac:spMkLst>
            <pc:docMk/>
            <pc:sldMk cId="0" sldId="258"/>
            <ac:spMk id="120" creationId="{00000000-0000-0000-0000-000000000000}"/>
          </ac:spMkLst>
        </pc:spChg>
      </pc:sldChg>
      <pc:sldChg chg="modSp mod modNotes">
        <pc:chgData name="LAWSON, Catherine" userId="61639cc2-6d54-462a-b4b0-89c4cc7abcaa" providerId="ADAL" clId="{2785A669-1753-4A38-B1F2-9D9DFA0CF1AC}" dt="2020-09-21T09:39:31.598" v="343" actId="207"/>
        <pc:sldMkLst>
          <pc:docMk/>
          <pc:sldMk cId="0" sldId="259"/>
        </pc:sldMkLst>
        <pc:spChg chg="mod">
          <ac:chgData name="LAWSON, Catherine" userId="61639cc2-6d54-462a-b4b0-89c4cc7abcaa" providerId="ADAL" clId="{2785A669-1753-4A38-B1F2-9D9DFA0CF1AC}" dt="2020-09-21T09:39:31.598" v="343" actId="207"/>
          <ac:spMkLst>
            <pc:docMk/>
            <pc:sldMk cId="0" sldId="259"/>
            <ac:spMk id="125" creationId="{00000000-0000-0000-0000-000000000000}"/>
          </ac:spMkLst>
        </pc:spChg>
        <pc:spChg chg="mod">
          <ac:chgData name="LAWSON, Catherine" userId="61639cc2-6d54-462a-b4b0-89c4cc7abcaa" providerId="ADAL" clId="{2785A669-1753-4A38-B1F2-9D9DFA0CF1AC}" dt="2020-09-21T09:36:50.762" v="293" actId="12"/>
          <ac:spMkLst>
            <pc:docMk/>
            <pc:sldMk cId="0" sldId="259"/>
            <ac:spMk id="126" creationId="{00000000-0000-0000-0000-000000000000}"/>
          </ac:spMkLst>
        </pc:spChg>
        <pc:spChg chg="mod">
          <ac:chgData name="LAWSON, Catherine" userId="61639cc2-6d54-462a-b4b0-89c4cc7abcaa" providerId="ADAL" clId="{2785A669-1753-4A38-B1F2-9D9DFA0CF1AC}" dt="2020-09-21T08:52:09.595" v="150" actId="1076"/>
          <ac:spMkLst>
            <pc:docMk/>
            <pc:sldMk cId="0" sldId="259"/>
            <ac:spMk id="127" creationId="{00000000-0000-0000-0000-000000000000}"/>
          </ac:spMkLst>
        </pc:spChg>
      </pc:sldChg>
      <pc:sldChg chg="modSp mod modNotes">
        <pc:chgData name="LAWSON, Catherine" userId="61639cc2-6d54-462a-b4b0-89c4cc7abcaa" providerId="ADAL" clId="{2785A669-1753-4A38-B1F2-9D9DFA0CF1AC}" dt="2020-09-21T09:39:39.572" v="345" actId="208"/>
        <pc:sldMkLst>
          <pc:docMk/>
          <pc:sldMk cId="0" sldId="260"/>
        </pc:sldMkLst>
        <pc:spChg chg="mod">
          <ac:chgData name="LAWSON, Catherine" userId="61639cc2-6d54-462a-b4b0-89c4cc7abcaa" providerId="ADAL" clId="{2785A669-1753-4A38-B1F2-9D9DFA0CF1AC}" dt="2020-09-21T09:39:39.572" v="345" actId="208"/>
          <ac:spMkLst>
            <pc:docMk/>
            <pc:sldMk cId="0" sldId="260"/>
            <ac:spMk id="132" creationId="{00000000-0000-0000-0000-000000000000}"/>
          </ac:spMkLst>
        </pc:spChg>
        <pc:spChg chg="mod">
          <ac:chgData name="LAWSON, Catherine" userId="61639cc2-6d54-462a-b4b0-89c4cc7abcaa" providerId="ADAL" clId="{2785A669-1753-4A38-B1F2-9D9DFA0CF1AC}" dt="2020-09-21T08:51:59.218" v="149" actId="1076"/>
          <ac:spMkLst>
            <pc:docMk/>
            <pc:sldMk cId="0" sldId="260"/>
            <ac:spMk id="133" creationId="{00000000-0000-0000-0000-000000000000}"/>
          </ac:spMkLst>
        </pc:spChg>
      </pc:sldChg>
      <pc:sldChg chg="modSp mod modNotes">
        <pc:chgData name="LAWSON, Catherine" userId="61639cc2-6d54-462a-b4b0-89c4cc7abcaa" providerId="ADAL" clId="{2785A669-1753-4A38-B1F2-9D9DFA0CF1AC}" dt="2020-09-21T09:39:48.492" v="346" actId="207"/>
        <pc:sldMkLst>
          <pc:docMk/>
          <pc:sldMk cId="0" sldId="261"/>
        </pc:sldMkLst>
        <pc:spChg chg="mod">
          <ac:chgData name="LAWSON, Catherine" userId="61639cc2-6d54-462a-b4b0-89c4cc7abcaa" providerId="ADAL" clId="{2785A669-1753-4A38-B1F2-9D9DFA0CF1AC}" dt="2020-09-21T09:39:48.492" v="346" actId="207"/>
          <ac:spMkLst>
            <pc:docMk/>
            <pc:sldMk cId="0" sldId="261"/>
            <ac:spMk id="138" creationId="{00000000-0000-0000-0000-000000000000}"/>
          </ac:spMkLst>
        </pc:spChg>
        <pc:spChg chg="mod">
          <ac:chgData name="LAWSON, Catherine" userId="61639cc2-6d54-462a-b4b0-89c4cc7abcaa" providerId="ADAL" clId="{2785A669-1753-4A38-B1F2-9D9DFA0CF1AC}" dt="2020-09-21T09:36:34.070" v="292" actId="12"/>
          <ac:spMkLst>
            <pc:docMk/>
            <pc:sldMk cId="0" sldId="261"/>
            <ac:spMk id="139" creationId="{00000000-0000-0000-0000-000000000000}"/>
          </ac:spMkLst>
        </pc:spChg>
        <pc:spChg chg="mod">
          <ac:chgData name="LAWSON, Catherine" userId="61639cc2-6d54-462a-b4b0-89c4cc7abcaa" providerId="ADAL" clId="{2785A669-1753-4A38-B1F2-9D9DFA0CF1AC}" dt="2020-09-21T08:51:47.282" v="148" actId="1076"/>
          <ac:spMkLst>
            <pc:docMk/>
            <pc:sldMk cId="0" sldId="261"/>
            <ac:spMk id="140" creationId="{00000000-0000-0000-0000-000000000000}"/>
          </ac:spMkLst>
        </pc:spChg>
      </pc:sldChg>
      <pc:sldChg chg="modSp mod modNotes">
        <pc:chgData name="LAWSON, Catherine" userId="61639cc2-6d54-462a-b4b0-89c4cc7abcaa" providerId="ADAL" clId="{2785A669-1753-4A38-B1F2-9D9DFA0CF1AC}" dt="2020-09-21T09:40:47.273" v="347" actId="207"/>
        <pc:sldMkLst>
          <pc:docMk/>
          <pc:sldMk cId="0" sldId="262"/>
        </pc:sldMkLst>
        <pc:spChg chg="mod">
          <ac:chgData name="LAWSON, Catherine" userId="61639cc2-6d54-462a-b4b0-89c4cc7abcaa" providerId="ADAL" clId="{2785A669-1753-4A38-B1F2-9D9DFA0CF1AC}" dt="2020-09-21T09:40:47.273" v="347" actId="207"/>
          <ac:spMkLst>
            <pc:docMk/>
            <pc:sldMk cId="0" sldId="262"/>
            <ac:spMk id="145" creationId="{00000000-0000-0000-0000-000000000000}"/>
          </ac:spMkLst>
        </pc:spChg>
        <pc:spChg chg="mod">
          <ac:chgData name="LAWSON, Catherine" userId="61639cc2-6d54-462a-b4b0-89c4cc7abcaa" providerId="ADAL" clId="{2785A669-1753-4A38-B1F2-9D9DFA0CF1AC}" dt="2020-09-21T09:35:59.958" v="288" actId="20577"/>
          <ac:spMkLst>
            <pc:docMk/>
            <pc:sldMk cId="0" sldId="262"/>
            <ac:spMk id="146" creationId="{00000000-0000-0000-0000-000000000000}"/>
          </ac:spMkLst>
        </pc:spChg>
        <pc:spChg chg="mod">
          <ac:chgData name="LAWSON, Catherine" userId="61639cc2-6d54-462a-b4b0-89c4cc7abcaa" providerId="ADAL" clId="{2785A669-1753-4A38-B1F2-9D9DFA0CF1AC}" dt="2020-09-21T08:30:44.411" v="147" actId="1076"/>
          <ac:spMkLst>
            <pc:docMk/>
            <pc:sldMk cId="0" sldId="262"/>
            <ac:spMk id="147" creationId="{00000000-0000-0000-0000-000000000000}"/>
          </ac:spMkLst>
        </pc:spChg>
      </pc:sldChg>
      <pc:sldChg chg="modSp mod modNotes">
        <pc:chgData name="LAWSON, Catherine" userId="61639cc2-6d54-462a-b4b0-89c4cc7abcaa" providerId="ADAL" clId="{2785A669-1753-4A38-B1F2-9D9DFA0CF1AC}" dt="2020-09-21T09:40:54.650" v="348" actId="207"/>
        <pc:sldMkLst>
          <pc:docMk/>
          <pc:sldMk cId="0" sldId="263"/>
        </pc:sldMkLst>
        <pc:spChg chg="mod">
          <ac:chgData name="LAWSON, Catherine" userId="61639cc2-6d54-462a-b4b0-89c4cc7abcaa" providerId="ADAL" clId="{2785A669-1753-4A38-B1F2-9D9DFA0CF1AC}" dt="2020-09-21T09:40:54.650" v="348" actId="207"/>
          <ac:spMkLst>
            <pc:docMk/>
            <pc:sldMk cId="0" sldId="263"/>
            <ac:spMk id="152" creationId="{00000000-0000-0000-0000-000000000000}"/>
          </ac:spMkLst>
        </pc:spChg>
        <pc:spChg chg="mod">
          <ac:chgData name="LAWSON, Catherine" userId="61639cc2-6d54-462a-b4b0-89c4cc7abcaa" providerId="ADAL" clId="{2785A669-1753-4A38-B1F2-9D9DFA0CF1AC}" dt="2020-09-21T09:35:30.731" v="279" actId="207"/>
          <ac:spMkLst>
            <pc:docMk/>
            <pc:sldMk cId="0" sldId="263"/>
            <ac:spMk id="153" creationId="{00000000-0000-0000-0000-000000000000}"/>
          </ac:spMkLst>
        </pc:spChg>
        <pc:spChg chg="mod">
          <ac:chgData name="LAWSON, Catherine" userId="61639cc2-6d54-462a-b4b0-89c4cc7abcaa" providerId="ADAL" clId="{2785A669-1753-4A38-B1F2-9D9DFA0CF1AC}" dt="2020-09-21T08:30:37.685" v="146" actId="1076"/>
          <ac:spMkLst>
            <pc:docMk/>
            <pc:sldMk cId="0" sldId="263"/>
            <ac:spMk id="154" creationId="{00000000-0000-0000-0000-000000000000}"/>
          </ac:spMkLst>
        </pc:spChg>
      </pc:sldChg>
      <pc:sldChg chg="modSp mod modNotes">
        <pc:chgData name="LAWSON, Catherine" userId="61639cc2-6d54-462a-b4b0-89c4cc7abcaa" providerId="ADAL" clId="{2785A669-1753-4A38-B1F2-9D9DFA0CF1AC}" dt="2020-09-21T09:41:02.431" v="349" actId="207"/>
        <pc:sldMkLst>
          <pc:docMk/>
          <pc:sldMk cId="0" sldId="264"/>
        </pc:sldMkLst>
        <pc:spChg chg="mod">
          <ac:chgData name="LAWSON, Catherine" userId="61639cc2-6d54-462a-b4b0-89c4cc7abcaa" providerId="ADAL" clId="{2785A669-1753-4A38-B1F2-9D9DFA0CF1AC}" dt="2020-09-21T09:41:02.431" v="349" actId="207"/>
          <ac:spMkLst>
            <pc:docMk/>
            <pc:sldMk cId="0" sldId="264"/>
            <ac:spMk id="159" creationId="{00000000-0000-0000-0000-000000000000}"/>
          </ac:spMkLst>
        </pc:spChg>
        <pc:spChg chg="mod">
          <ac:chgData name="LAWSON, Catherine" userId="61639cc2-6d54-462a-b4b0-89c4cc7abcaa" providerId="ADAL" clId="{2785A669-1753-4A38-B1F2-9D9DFA0CF1AC}" dt="2020-09-21T08:30:26.388" v="145" actId="20577"/>
          <ac:spMkLst>
            <pc:docMk/>
            <pc:sldMk cId="0" sldId="264"/>
            <ac:spMk id="160" creationId="{00000000-0000-0000-0000-000000000000}"/>
          </ac:spMkLst>
        </pc:spChg>
        <pc:spChg chg="mod">
          <ac:chgData name="LAWSON, Catherine" userId="61639cc2-6d54-462a-b4b0-89c4cc7abcaa" providerId="ADAL" clId="{2785A669-1753-4A38-B1F2-9D9DFA0CF1AC}" dt="2020-09-21T08:30:11.505" v="137" actId="1076"/>
          <ac:spMkLst>
            <pc:docMk/>
            <pc:sldMk cId="0" sldId="264"/>
            <ac:spMk id="161" creationId="{00000000-0000-0000-0000-000000000000}"/>
          </ac:spMkLst>
        </pc:spChg>
      </pc:sldChg>
      <pc:sldChg chg="modSp mod modNotes">
        <pc:chgData name="LAWSON, Catherine" userId="61639cc2-6d54-462a-b4b0-89c4cc7abcaa" providerId="ADAL" clId="{2785A669-1753-4A38-B1F2-9D9DFA0CF1AC}" dt="2020-09-21T09:41:27.433" v="350" actId="207"/>
        <pc:sldMkLst>
          <pc:docMk/>
          <pc:sldMk cId="0" sldId="265"/>
        </pc:sldMkLst>
        <pc:spChg chg="mod">
          <ac:chgData name="LAWSON, Catherine" userId="61639cc2-6d54-462a-b4b0-89c4cc7abcaa" providerId="ADAL" clId="{2785A669-1753-4A38-B1F2-9D9DFA0CF1AC}" dt="2020-09-21T09:41:27.433" v="350" actId="207"/>
          <ac:spMkLst>
            <pc:docMk/>
            <pc:sldMk cId="0" sldId="265"/>
            <ac:spMk id="166" creationId="{00000000-0000-0000-0000-000000000000}"/>
          </ac:spMkLst>
        </pc:spChg>
        <pc:spChg chg="mod">
          <ac:chgData name="LAWSON, Catherine" userId="61639cc2-6d54-462a-b4b0-89c4cc7abcaa" providerId="ADAL" clId="{2785A669-1753-4A38-B1F2-9D9DFA0CF1AC}" dt="2020-09-21T08:29:56.959" v="135" actId="1076"/>
          <ac:spMkLst>
            <pc:docMk/>
            <pc:sldMk cId="0" sldId="265"/>
            <ac:spMk id="169" creationId="{00000000-0000-0000-0000-000000000000}"/>
          </ac:spMkLst>
        </pc:spChg>
      </pc:sldChg>
      <pc:sldChg chg="addSp delSp modSp mod modClrScheme chgLayout modNotes">
        <pc:chgData name="LAWSON, Catherine" userId="61639cc2-6d54-462a-b4b0-89c4cc7abcaa" providerId="ADAL" clId="{2785A669-1753-4A38-B1F2-9D9DFA0CF1AC}" dt="2020-09-21T09:58:46.239" v="487" actId="13244"/>
        <pc:sldMkLst>
          <pc:docMk/>
          <pc:sldMk cId="0" sldId="266"/>
        </pc:sldMkLst>
        <pc:spChg chg="add del mod ord">
          <ac:chgData name="LAWSON, Catherine" userId="61639cc2-6d54-462a-b4b0-89c4cc7abcaa" providerId="ADAL" clId="{2785A669-1753-4A38-B1F2-9D9DFA0CF1AC}" dt="2020-09-21T08:22:40.903" v="126" actId="700"/>
          <ac:spMkLst>
            <pc:docMk/>
            <pc:sldMk cId="0" sldId="266"/>
            <ac:spMk id="2" creationId="{81BA3F5D-75D2-4A87-9C66-0663CF772B7F}"/>
          </ac:spMkLst>
        </pc:spChg>
        <pc:spChg chg="mod ord">
          <ac:chgData name="LAWSON, Catherine" userId="61639cc2-6d54-462a-b4b0-89c4cc7abcaa" providerId="ADAL" clId="{2785A669-1753-4A38-B1F2-9D9DFA0CF1AC}" dt="2020-09-21T09:41:45.270" v="353" actId="1076"/>
          <ac:spMkLst>
            <pc:docMk/>
            <pc:sldMk cId="0" sldId="266"/>
            <ac:spMk id="174" creationId="{00000000-0000-0000-0000-000000000000}"/>
          </ac:spMkLst>
        </pc:spChg>
        <pc:spChg chg="mod ord">
          <ac:chgData name="LAWSON, Catherine" userId="61639cc2-6d54-462a-b4b0-89c4cc7abcaa" providerId="ADAL" clId="{2785A669-1753-4A38-B1F2-9D9DFA0CF1AC}" dt="2020-09-21T09:41:49.584" v="354" actId="1076"/>
          <ac:spMkLst>
            <pc:docMk/>
            <pc:sldMk cId="0" sldId="266"/>
            <ac:spMk id="175" creationId="{00000000-0000-0000-0000-000000000000}"/>
          </ac:spMkLst>
        </pc:spChg>
        <pc:spChg chg="mod ord">
          <ac:chgData name="LAWSON, Catherine" userId="61639cc2-6d54-462a-b4b0-89c4cc7abcaa" providerId="ADAL" clId="{2785A669-1753-4A38-B1F2-9D9DFA0CF1AC}" dt="2020-09-21T09:58:41.470" v="486" actId="13244"/>
          <ac:spMkLst>
            <pc:docMk/>
            <pc:sldMk cId="0" sldId="266"/>
            <ac:spMk id="176" creationId="{00000000-0000-0000-0000-000000000000}"/>
          </ac:spMkLst>
        </pc:spChg>
        <pc:spChg chg="mod ord">
          <ac:chgData name="LAWSON, Catherine" userId="61639cc2-6d54-462a-b4b0-89c4cc7abcaa" providerId="ADAL" clId="{2785A669-1753-4A38-B1F2-9D9DFA0CF1AC}" dt="2020-09-21T09:42:05.625" v="357" actId="1076"/>
          <ac:spMkLst>
            <pc:docMk/>
            <pc:sldMk cId="0" sldId="266"/>
            <ac:spMk id="177" creationId="{00000000-0000-0000-0000-000000000000}"/>
          </ac:spMkLst>
        </pc:spChg>
        <pc:spChg chg="mod ord">
          <ac:chgData name="LAWSON, Catherine" userId="61639cc2-6d54-462a-b4b0-89c4cc7abcaa" providerId="ADAL" clId="{2785A669-1753-4A38-B1F2-9D9DFA0CF1AC}" dt="2020-09-21T09:58:46.239" v="487" actId="13244"/>
          <ac:spMkLst>
            <pc:docMk/>
            <pc:sldMk cId="0" sldId="266"/>
            <ac:spMk id="178" creationId="{00000000-0000-0000-0000-000000000000}"/>
          </ac:spMkLst>
        </pc:spChg>
      </pc:sldChg>
      <pc:sldChg chg="modSp mod">
        <pc:chgData name="LAWSON, Catherine" userId="61639cc2-6d54-462a-b4b0-89c4cc7abcaa" providerId="ADAL" clId="{2785A669-1753-4A38-B1F2-9D9DFA0CF1AC}" dt="2020-09-21T09:41:39.752" v="352" actId="207"/>
        <pc:sldMkLst>
          <pc:docMk/>
          <pc:sldMk cId="0" sldId="267"/>
        </pc:sldMkLst>
        <pc:spChg chg="mod">
          <ac:chgData name="LAWSON, Catherine" userId="61639cc2-6d54-462a-b4b0-89c4cc7abcaa" providerId="ADAL" clId="{2785A669-1753-4A38-B1F2-9D9DFA0CF1AC}" dt="2020-09-21T09:41:39.752" v="352" actId="207"/>
          <ac:spMkLst>
            <pc:docMk/>
            <pc:sldMk cId="0" sldId="267"/>
            <ac:spMk id="183" creationId="{00000000-0000-0000-0000-000000000000}"/>
          </ac:spMkLst>
        </pc:spChg>
        <pc:spChg chg="mod">
          <ac:chgData name="LAWSON, Catherine" userId="61639cc2-6d54-462a-b4b0-89c4cc7abcaa" providerId="ADAL" clId="{2785A669-1753-4A38-B1F2-9D9DFA0CF1AC}" dt="2020-09-21T08:19:23.571" v="123" actId="1076"/>
          <ac:spMkLst>
            <pc:docMk/>
            <pc:sldMk cId="0" sldId="267"/>
            <ac:spMk id="185" creationId="{00000000-0000-0000-0000-000000000000}"/>
          </ac:spMkLst>
        </pc:spChg>
      </pc:sldChg>
      <pc:sldChg chg="modSp mod modNotes">
        <pc:chgData name="LAWSON, Catherine" userId="61639cc2-6d54-462a-b4b0-89c4cc7abcaa" providerId="ADAL" clId="{2785A669-1753-4A38-B1F2-9D9DFA0CF1AC}" dt="2020-09-21T09:42:14.635" v="358" actId="207"/>
        <pc:sldMkLst>
          <pc:docMk/>
          <pc:sldMk cId="0" sldId="268"/>
        </pc:sldMkLst>
        <pc:spChg chg="mod">
          <ac:chgData name="LAWSON, Catherine" userId="61639cc2-6d54-462a-b4b0-89c4cc7abcaa" providerId="ADAL" clId="{2785A669-1753-4A38-B1F2-9D9DFA0CF1AC}" dt="2020-09-21T09:42:14.635" v="358" actId="207"/>
          <ac:spMkLst>
            <pc:docMk/>
            <pc:sldMk cId="0" sldId="268"/>
            <ac:spMk id="190" creationId="{00000000-0000-0000-0000-000000000000}"/>
          </ac:spMkLst>
        </pc:spChg>
        <pc:spChg chg="mod">
          <ac:chgData name="LAWSON, Catherine" userId="61639cc2-6d54-462a-b4b0-89c4cc7abcaa" providerId="ADAL" clId="{2785A669-1753-4A38-B1F2-9D9DFA0CF1AC}" dt="2020-09-21T09:34:40.085" v="274" actId="207"/>
          <ac:spMkLst>
            <pc:docMk/>
            <pc:sldMk cId="0" sldId="268"/>
            <ac:spMk id="191" creationId="{00000000-0000-0000-0000-000000000000}"/>
          </ac:spMkLst>
        </pc:spChg>
        <pc:spChg chg="mod">
          <ac:chgData name="LAWSON, Catherine" userId="61639cc2-6d54-462a-b4b0-89c4cc7abcaa" providerId="ADAL" clId="{2785A669-1753-4A38-B1F2-9D9DFA0CF1AC}" dt="2020-09-21T09:34:46.187" v="275" actId="207"/>
          <ac:spMkLst>
            <pc:docMk/>
            <pc:sldMk cId="0" sldId="268"/>
            <ac:spMk id="192" creationId="{00000000-0000-0000-0000-000000000000}"/>
          </ac:spMkLst>
        </pc:spChg>
        <pc:spChg chg="mod">
          <ac:chgData name="LAWSON, Catherine" userId="61639cc2-6d54-462a-b4b0-89c4cc7abcaa" providerId="ADAL" clId="{2785A669-1753-4A38-B1F2-9D9DFA0CF1AC}" dt="2020-09-21T08:19:14.636" v="122" actId="1076"/>
          <ac:spMkLst>
            <pc:docMk/>
            <pc:sldMk cId="0" sldId="268"/>
            <ac:spMk id="193" creationId="{00000000-0000-0000-0000-000000000000}"/>
          </ac:spMkLst>
        </pc:spChg>
      </pc:sldChg>
      <pc:sldChg chg="modSp mod modNotes">
        <pc:chgData name="LAWSON, Catherine" userId="61639cc2-6d54-462a-b4b0-89c4cc7abcaa" providerId="ADAL" clId="{2785A669-1753-4A38-B1F2-9D9DFA0CF1AC}" dt="2020-09-21T09:42:20.904" v="359" actId="207"/>
        <pc:sldMkLst>
          <pc:docMk/>
          <pc:sldMk cId="0" sldId="269"/>
        </pc:sldMkLst>
        <pc:spChg chg="mod">
          <ac:chgData name="LAWSON, Catherine" userId="61639cc2-6d54-462a-b4b0-89c4cc7abcaa" providerId="ADAL" clId="{2785A669-1753-4A38-B1F2-9D9DFA0CF1AC}" dt="2020-09-21T09:42:20.904" v="359" actId="207"/>
          <ac:spMkLst>
            <pc:docMk/>
            <pc:sldMk cId="0" sldId="269"/>
            <ac:spMk id="198" creationId="{00000000-0000-0000-0000-000000000000}"/>
          </ac:spMkLst>
        </pc:spChg>
        <pc:spChg chg="mod">
          <ac:chgData name="LAWSON, Catherine" userId="61639cc2-6d54-462a-b4b0-89c4cc7abcaa" providerId="ADAL" clId="{2785A669-1753-4A38-B1F2-9D9DFA0CF1AC}" dt="2020-09-21T08:19:05.743" v="121" actId="1076"/>
          <ac:spMkLst>
            <pc:docMk/>
            <pc:sldMk cId="0" sldId="269"/>
            <ac:spMk id="200" creationId="{00000000-0000-0000-0000-000000000000}"/>
          </ac:spMkLst>
        </pc:spChg>
      </pc:sldChg>
      <pc:sldChg chg="modSp mod modNotes">
        <pc:chgData name="LAWSON, Catherine" userId="61639cc2-6d54-462a-b4b0-89c4cc7abcaa" providerId="ADAL" clId="{2785A669-1753-4A38-B1F2-9D9DFA0CF1AC}" dt="2020-09-21T09:42:26.113" v="361" actId="207"/>
        <pc:sldMkLst>
          <pc:docMk/>
          <pc:sldMk cId="0" sldId="270"/>
        </pc:sldMkLst>
        <pc:spChg chg="mod">
          <ac:chgData name="LAWSON, Catherine" userId="61639cc2-6d54-462a-b4b0-89c4cc7abcaa" providerId="ADAL" clId="{2785A669-1753-4A38-B1F2-9D9DFA0CF1AC}" dt="2020-09-21T09:42:26.113" v="361" actId="207"/>
          <ac:spMkLst>
            <pc:docMk/>
            <pc:sldMk cId="0" sldId="270"/>
            <ac:spMk id="205" creationId="{00000000-0000-0000-0000-000000000000}"/>
          </ac:spMkLst>
        </pc:spChg>
        <pc:spChg chg="mod">
          <ac:chgData name="LAWSON, Catherine" userId="61639cc2-6d54-462a-b4b0-89c4cc7abcaa" providerId="ADAL" clId="{2785A669-1753-4A38-B1F2-9D9DFA0CF1AC}" dt="2020-09-21T08:18:56.963" v="120" actId="1076"/>
          <ac:spMkLst>
            <pc:docMk/>
            <pc:sldMk cId="0" sldId="270"/>
            <ac:spMk id="206" creationId="{00000000-0000-0000-0000-000000000000}"/>
          </ac:spMkLst>
        </pc:spChg>
      </pc:sldChg>
      <pc:sldChg chg="modSp mod modNotes">
        <pc:chgData name="LAWSON, Catherine" userId="61639cc2-6d54-462a-b4b0-89c4cc7abcaa" providerId="ADAL" clId="{2785A669-1753-4A38-B1F2-9D9DFA0CF1AC}" dt="2020-09-21T09:56:43.356" v="476" actId="20577"/>
        <pc:sldMkLst>
          <pc:docMk/>
          <pc:sldMk cId="0" sldId="271"/>
        </pc:sldMkLst>
        <pc:spChg chg="mod">
          <ac:chgData name="LAWSON, Catherine" userId="61639cc2-6d54-462a-b4b0-89c4cc7abcaa" providerId="ADAL" clId="{2785A669-1753-4A38-B1F2-9D9DFA0CF1AC}" dt="2020-09-21T09:56:43.356" v="476" actId="20577"/>
          <ac:spMkLst>
            <pc:docMk/>
            <pc:sldMk cId="0" sldId="271"/>
            <ac:spMk id="211" creationId="{00000000-0000-0000-0000-000000000000}"/>
          </ac:spMkLst>
        </pc:spChg>
        <pc:spChg chg="mod">
          <ac:chgData name="LAWSON, Catherine" userId="61639cc2-6d54-462a-b4b0-89c4cc7abcaa" providerId="ADAL" clId="{2785A669-1753-4A38-B1F2-9D9DFA0CF1AC}" dt="2020-09-21T08:18:50.918" v="119" actId="1076"/>
          <ac:spMkLst>
            <pc:docMk/>
            <pc:sldMk cId="0" sldId="271"/>
            <ac:spMk id="213" creationId="{00000000-0000-0000-0000-000000000000}"/>
          </ac:spMkLst>
        </pc:spChg>
      </pc:sldChg>
      <pc:sldChg chg="modSp mod modNotes">
        <pc:chgData name="LAWSON, Catherine" userId="61639cc2-6d54-462a-b4b0-89c4cc7abcaa" providerId="ADAL" clId="{2785A669-1753-4A38-B1F2-9D9DFA0CF1AC}" dt="2020-09-21T09:42:40.630" v="363" actId="207"/>
        <pc:sldMkLst>
          <pc:docMk/>
          <pc:sldMk cId="0" sldId="272"/>
        </pc:sldMkLst>
        <pc:spChg chg="mod">
          <ac:chgData name="LAWSON, Catherine" userId="61639cc2-6d54-462a-b4b0-89c4cc7abcaa" providerId="ADAL" clId="{2785A669-1753-4A38-B1F2-9D9DFA0CF1AC}" dt="2020-09-21T09:42:40.630" v="363" actId="207"/>
          <ac:spMkLst>
            <pc:docMk/>
            <pc:sldMk cId="0" sldId="272"/>
            <ac:spMk id="218" creationId="{00000000-0000-0000-0000-000000000000}"/>
          </ac:spMkLst>
        </pc:spChg>
        <pc:spChg chg="mod">
          <ac:chgData name="LAWSON, Catherine" userId="61639cc2-6d54-462a-b4b0-89c4cc7abcaa" providerId="ADAL" clId="{2785A669-1753-4A38-B1F2-9D9DFA0CF1AC}" dt="2020-09-21T08:18:44.296" v="118" actId="1076"/>
          <ac:spMkLst>
            <pc:docMk/>
            <pc:sldMk cId="0" sldId="272"/>
            <ac:spMk id="220" creationId="{00000000-0000-0000-0000-000000000000}"/>
          </ac:spMkLst>
        </pc:spChg>
      </pc:sldChg>
      <pc:sldChg chg="modSp mod modNotes">
        <pc:chgData name="LAWSON, Catherine" userId="61639cc2-6d54-462a-b4b0-89c4cc7abcaa" providerId="ADAL" clId="{2785A669-1753-4A38-B1F2-9D9DFA0CF1AC}" dt="2020-09-21T09:42:49.833" v="365" actId="207"/>
        <pc:sldMkLst>
          <pc:docMk/>
          <pc:sldMk cId="0" sldId="273"/>
        </pc:sldMkLst>
        <pc:spChg chg="mod">
          <ac:chgData name="LAWSON, Catherine" userId="61639cc2-6d54-462a-b4b0-89c4cc7abcaa" providerId="ADAL" clId="{2785A669-1753-4A38-B1F2-9D9DFA0CF1AC}" dt="2020-09-21T09:42:49.833" v="365" actId="207"/>
          <ac:spMkLst>
            <pc:docMk/>
            <pc:sldMk cId="0" sldId="273"/>
            <ac:spMk id="225" creationId="{00000000-0000-0000-0000-000000000000}"/>
          </ac:spMkLst>
        </pc:spChg>
        <pc:spChg chg="mod">
          <ac:chgData name="LAWSON, Catherine" userId="61639cc2-6d54-462a-b4b0-89c4cc7abcaa" providerId="ADAL" clId="{2785A669-1753-4A38-B1F2-9D9DFA0CF1AC}" dt="2020-09-21T08:18:38.617" v="117" actId="1076"/>
          <ac:spMkLst>
            <pc:docMk/>
            <pc:sldMk cId="0" sldId="273"/>
            <ac:spMk id="226" creationId="{00000000-0000-0000-0000-000000000000}"/>
          </ac:spMkLst>
        </pc:spChg>
      </pc:sldChg>
      <pc:sldChg chg="modSp mod modNotes">
        <pc:chgData name="LAWSON, Catherine" userId="61639cc2-6d54-462a-b4b0-89c4cc7abcaa" providerId="ADAL" clId="{2785A669-1753-4A38-B1F2-9D9DFA0CF1AC}" dt="2020-09-21T09:42:56.647" v="366" actId="207"/>
        <pc:sldMkLst>
          <pc:docMk/>
          <pc:sldMk cId="0" sldId="274"/>
        </pc:sldMkLst>
        <pc:spChg chg="mod">
          <ac:chgData name="LAWSON, Catherine" userId="61639cc2-6d54-462a-b4b0-89c4cc7abcaa" providerId="ADAL" clId="{2785A669-1753-4A38-B1F2-9D9DFA0CF1AC}" dt="2020-09-21T09:42:56.647" v="366" actId="207"/>
          <ac:spMkLst>
            <pc:docMk/>
            <pc:sldMk cId="0" sldId="274"/>
            <ac:spMk id="231" creationId="{00000000-0000-0000-0000-000000000000}"/>
          </ac:spMkLst>
        </pc:spChg>
        <pc:spChg chg="mod">
          <ac:chgData name="LAWSON, Catherine" userId="61639cc2-6d54-462a-b4b0-89c4cc7abcaa" providerId="ADAL" clId="{2785A669-1753-4A38-B1F2-9D9DFA0CF1AC}" dt="2020-09-21T08:18:29.835" v="116" actId="1076"/>
          <ac:spMkLst>
            <pc:docMk/>
            <pc:sldMk cId="0" sldId="274"/>
            <ac:spMk id="233" creationId="{00000000-0000-0000-0000-000000000000}"/>
          </ac:spMkLst>
        </pc:spChg>
      </pc:sldChg>
      <pc:sldChg chg="modSp mod modNotes">
        <pc:chgData name="LAWSON, Catherine" userId="61639cc2-6d54-462a-b4b0-89c4cc7abcaa" providerId="ADAL" clId="{2785A669-1753-4A38-B1F2-9D9DFA0CF1AC}" dt="2020-09-21T09:43:03.576" v="367" actId="207"/>
        <pc:sldMkLst>
          <pc:docMk/>
          <pc:sldMk cId="0" sldId="275"/>
        </pc:sldMkLst>
        <pc:spChg chg="mod">
          <ac:chgData name="LAWSON, Catherine" userId="61639cc2-6d54-462a-b4b0-89c4cc7abcaa" providerId="ADAL" clId="{2785A669-1753-4A38-B1F2-9D9DFA0CF1AC}" dt="2020-09-21T09:43:03.576" v="367" actId="207"/>
          <ac:spMkLst>
            <pc:docMk/>
            <pc:sldMk cId="0" sldId="275"/>
            <ac:spMk id="238" creationId="{00000000-0000-0000-0000-000000000000}"/>
          </ac:spMkLst>
        </pc:spChg>
        <pc:spChg chg="mod">
          <ac:chgData name="LAWSON, Catherine" userId="61639cc2-6d54-462a-b4b0-89c4cc7abcaa" providerId="ADAL" clId="{2785A669-1753-4A38-B1F2-9D9DFA0CF1AC}" dt="2020-09-21T08:18:23.458" v="115" actId="1076"/>
          <ac:spMkLst>
            <pc:docMk/>
            <pc:sldMk cId="0" sldId="275"/>
            <ac:spMk id="240" creationId="{00000000-0000-0000-0000-000000000000}"/>
          </ac:spMkLst>
        </pc:spChg>
      </pc:sldChg>
      <pc:sldChg chg="modSp mod">
        <pc:chgData name="LAWSON, Catherine" userId="61639cc2-6d54-462a-b4b0-89c4cc7abcaa" providerId="ADAL" clId="{2785A669-1753-4A38-B1F2-9D9DFA0CF1AC}" dt="2020-09-21T09:43:10.354" v="369" actId="207"/>
        <pc:sldMkLst>
          <pc:docMk/>
          <pc:sldMk cId="0" sldId="276"/>
        </pc:sldMkLst>
        <pc:spChg chg="mod">
          <ac:chgData name="LAWSON, Catherine" userId="61639cc2-6d54-462a-b4b0-89c4cc7abcaa" providerId="ADAL" clId="{2785A669-1753-4A38-B1F2-9D9DFA0CF1AC}" dt="2020-09-21T09:43:10.354" v="369" actId="207"/>
          <ac:spMkLst>
            <pc:docMk/>
            <pc:sldMk cId="0" sldId="276"/>
            <ac:spMk id="245" creationId="{00000000-0000-0000-0000-000000000000}"/>
          </ac:spMkLst>
        </pc:spChg>
        <pc:spChg chg="mod">
          <ac:chgData name="LAWSON, Catherine" userId="61639cc2-6d54-462a-b4b0-89c4cc7abcaa" providerId="ADAL" clId="{2785A669-1753-4A38-B1F2-9D9DFA0CF1AC}" dt="2020-09-21T08:18:14.965" v="114" actId="1076"/>
          <ac:spMkLst>
            <pc:docMk/>
            <pc:sldMk cId="0" sldId="276"/>
            <ac:spMk id="246" creationId="{00000000-0000-0000-0000-000000000000}"/>
          </ac:spMkLst>
        </pc:spChg>
      </pc:sldChg>
      <pc:sldChg chg="modSp mod modNotes">
        <pc:chgData name="LAWSON, Catherine" userId="61639cc2-6d54-462a-b4b0-89c4cc7abcaa" providerId="ADAL" clId="{2785A669-1753-4A38-B1F2-9D9DFA0CF1AC}" dt="2020-09-21T09:43:20.346" v="371" actId="208"/>
        <pc:sldMkLst>
          <pc:docMk/>
          <pc:sldMk cId="0" sldId="277"/>
        </pc:sldMkLst>
        <pc:spChg chg="mod">
          <ac:chgData name="LAWSON, Catherine" userId="61639cc2-6d54-462a-b4b0-89c4cc7abcaa" providerId="ADAL" clId="{2785A669-1753-4A38-B1F2-9D9DFA0CF1AC}" dt="2020-09-21T09:43:20.346" v="371" actId="208"/>
          <ac:spMkLst>
            <pc:docMk/>
            <pc:sldMk cId="0" sldId="277"/>
            <ac:spMk id="251" creationId="{00000000-0000-0000-0000-000000000000}"/>
          </ac:spMkLst>
        </pc:spChg>
        <pc:spChg chg="mod">
          <ac:chgData name="LAWSON, Catherine" userId="61639cc2-6d54-462a-b4b0-89c4cc7abcaa" providerId="ADAL" clId="{2785A669-1753-4A38-B1F2-9D9DFA0CF1AC}" dt="2020-09-21T08:17:49.916" v="113" actId="1076"/>
          <ac:spMkLst>
            <pc:docMk/>
            <pc:sldMk cId="0" sldId="277"/>
            <ac:spMk id="252" creationId="{00000000-0000-0000-0000-000000000000}"/>
          </ac:spMkLst>
        </pc:spChg>
      </pc:sldChg>
      <pc:sldChg chg="modSp mod">
        <pc:chgData name="LAWSON, Catherine" userId="61639cc2-6d54-462a-b4b0-89c4cc7abcaa" providerId="ADAL" clId="{2785A669-1753-4A38-B1F2-9D9DFA0CF1AC}" dt="2020-09-21T09:59:17.511" v="489" actId="13244"/>
        <pc:sldMkLst>
          <pc:docMk/>
          <pc:sldMk cId="0" sldId="278"/>
        </pc:sldMkLst>
        <pc:spChg chg="mod">
          <ac:chgData name="LAWSON, Catherine" userId="61639cc2-6d54-462a-b4b0-89c4cc7abcaa" providerId="ADAL" clId="{2785A669-1753-4A38-B1F2-9D9DFA0CF1AC}" dt="2020-09-21T09:43:28.881" v="372" actId="207"/>
          <ac:spMkLst>
            <pc:docMk/>
            <pc:sldMk cId="0" sldId="278"/>
            <ac:spMk id="257" creationId="{00000000-0000-0000-0000-000000000000}"/>
          </ac:spMkLst>
        </pc:spChg>
        <pc:spChg chg="ord">
          <ac:chgData name="LAWSON, Catherine" userId="61639cc2-6d54-462a-b4b0-89c4cc7abcaa" providerId="ADAL" clId="{2785A669-1753-4A38-B1F2-9D9DFA0CF1AC}" dt="2020-09-21T09:59:05.942" v="488" actId="13244"/>
          <ac:spMkLst>
            <pc:docMk/>
            <pc:sldMk cId="0" sldId="278"/>
            <ac:spMk id="259" creationId="{00000000-0000-0000-0000-000000000000}"/>
          </ac:spMkLst>
        </pc:spChg>
        <pc:spChg chg="ord">
          <ac:chgData name="LAWSON, Catherine" userId="61639cc2-6d54-462a-b4b0-89c4cc7abcaa" providerId="ADAL" clId="{2785A669-1753-4A38-B1F2-9D9DFA0CF1AC}" dt="2020-09-21T09:59:17.511" v="489" actId="13244"/>
          <ac:spMkLst>
            <pc:docMk/>
            <pc:sldMk cId="0" sldId="278"/>
            <ac:spMk id="261" creationId="{00000000-0000-0000-0000-000000000000}"/>
          </ac:spMkLst>
        </pc:spChg>
      </pc:sldChg>
      <pc:sldChg chg="modSp mod">
        <pc:chgData name="LAWSON, Catherine" userId="61639cc2-6d54-462a-b4b0-89c4cc7abcaa" providerId="ADAL" clId="{2785A669-1753-4A38-B1F2-9D9DFA0CF1AC}" dt="2020-09-21T09:59:28.400" v="491" actId="13244"/>
        <pc:sldMkLst>
          <pc:docMk/>
          <pc:sldMk cId="0" sldId="279"/>
        </pc:sldMkLst>
        <pc:spChg chg="mod">
          <ac:chgData name="LAWSON, Catherine" userId="61639cc2-6d54-462a-b4b0-89c4cc7abcaa" providerId="ADAL" clId="{2785A669-1753-4A38-B1F2-9D9DFA0CF1AC}" dt="2020-09-21T09:43:42.493" v="373" actId="207"/>
          <ac:spMkLst>
            <pc:docMk/>
            <pc:sldMk cId="0" sldId="279"/>
            <ac:spMk id="266" creationId="{00000000-0000-0000-0000-000000000000}"/>
          </ac:spMkLst>
        </pc:spChg>
        <pc:spChg chg="ord">
          <ac:chgData name="LAWSON, Catherine" userId="61639cc2-6d54-462a-b4b0-89c4cc7abcaa" providerId="ADAL" clId="{2785A669-1753-4A38-B1F2-9D9DFA0CF1AC}" dt="2020-09-21T09:59:28.400" v="491" actId="13244"/>
          <ac:spMkLst>
            <pc:docMk/>
            <pc:sldMk cId="0" sldId="279"/>
            <ac:spMk id="268" creationId="{00000000-0000-0000-0000-000000000000}"/>
          </ac:spMkLst>
        </pc:spChg>
        <pc:spChg chg="ord">
          <ac:chgData name="LAWSON, Catherine" userId="61639cc2-6d54-462a-b4b0-89c4cc7abcaa" providerId="ADAL" clId="{2785A669-1753-4A38-B1F2-9D9DFA0CF1AC}" dt="2020-09-21T09:59:25.437" v="490" actId="13244"/>
          <ac:spMkLst>
            <pc:docMk/>
            <pc:sldMk cId="0" sldId="279"/>
            <ac:spMk id="270" creationId="{00000000-0000-0000-0000-000000000000}"/>
          </ac:spMkLst>
        </pc:spChg>
      </pc:sldChg>
      <pc:sldChg chg="modSp mod modNotes">
        <pc:chgData name="LAWSON, Catherine" userId="61639cc2-6d54-462a-b4b0-89c4cc7abcaa" providerId="ADAL" clId="{2785A669-1753-4A38-B1F2-9D9DFA0CF1AC}" dt="2020-09-21T09:59:36.823" v="493" actId="13244"/>
        <pc:sldMkLst>
          <pc:docMk/>
          <pc:sldMk cId="0" sldId="280"/>
        </pc:sldMkLst>
        <pc:spChg chg="mod">
          <ac:chgData name="LAWSON, Catherine" userId="61639cc2-6d54-462a-b4b0-89c4cc7abcaa" providerId="ADAL" clId="{2785A669-1753-4A38-B1F2-9D9DFA0CF1AC}" dt="2020-09-21T09:43:53.583" v="374" actId="207"/>
          <ac:spMkLst>
            <pc:docMk/>
            <pc:sldMk cId="0" sldId="280"/>
            <ac:spMk id="275" creationId="{00000000-0000-0000-0000-000000000000}"/>
          </ac:spMkLst>
        </pc:spChg>
        <pc:spChg chg="mod">
          <ac:chgData name="LAWSON, Catherine" userId="61639cc2-6d54-462a-b4b0-89c4cc7abcaa" providerId="ADAL" clId="{2785A669-1753-4A38-B1F2-9D9DFA0CF1AC}" dt="2020-09-21T09:33:59.831" v="273" actId="20577"/>
          <ac:spMkLst>
            <pc:docMk/>
            <pc:sldMk cId="0" sldId="280"/>
            <ac:spMk id="276" creationId="{00000000-0000-0000-0000-000000000000}"/>
          </ac:spMkLst>
        </pc:spChg>
        <pc:spChg chg="mod ord">
          <ac:chgData name="LAWSON, Catherine" userId="61639cc2-6d54-462a-b4b0-89c4cc7abcaa" providerId="ADAL" clId="{2785A669-1753-4A38-B1F2-9D9DFA0CF1AC}" dt="2020-09-21T09:59:36.823" v="493" actId="13244"/>
          <ac:spMkLst>
            <pc:docMk/>
            <pc:sldMk cId="0" sldId="280"/>
            <ac:spMk id="277" creationId="{00000000-0000-0000-0000-000000000000}"/>
          </ac:spMkLst>
        </pc:spChg>
        <pc:spChg chg="ord">
          <ac:chgData name="LAWSON, Catherine" userId="61639cc2-6d54-462a-b4b0-89c4cc7abcaa" providerId="ADAL" clId="{2785A669-1753-4A38-B1F2-9D9DFA0CF1AC}" dt="2020-09-21T09:59:35.306" v="492" actId="13244"/>
          <ac:spMkLst>
            <pc:docMk/>
            <pc:sldMk cId="0" sldId="280"/>
            <ac:spMk id="279" creationId="{00000000-0000-0000-0000-000000000000}"/>
          </ac:spMkLst>
        </pc:spChg>
      </pc:sldChg>
      <pc:sldChg chg="modSp mod">
        <pc:chgData name="LAWSON, Catherine" userId="61639cc2-6d54-462a-b4b0-89c4cc7abcaa" providerId="ADAL" clId="{2785A669-1753-4A38-B1F2-9D9DFA0CF1AC}" dt="2020-09-21T21:09:19.645" v="538" actId="13244"/>
        <pc:sldMkLst>
          <pc:docMk/>
          <pc:sldMk cId="0" sldId="281"/>
        </pc:sldMkLst>
        <pc:spChg chg="mod">
          <ac:chgData name="LAWSON, Catherine" userId="61639cc2-6d54-462a-b4b0-89c4cc7abcaa" providerId="ADAL" clId="{2785A669-1753-4A38-B1F2-9D9DFA0CF1AC}" dt="2020-09-21T09:44:00.158" v="375" actId="207"/>
          <ac:spMkLst>
            <pc:docMk/>
            <pc:sldMk cId="0" sldId="281"/>
            <ac:spMk id="284" creationId="{00000000-0000-0000-0000-000000000000}"/>
          </ac:spMkLst>
        </pc:spChg>
        <pc:spChg chg="ord">
          <ac:chgData name="LAWSON, Catherine" userId="61639cc2-6d54-462a-b4b0-89c4cc7abcaa" providerId="ADAL" clId="{2785A669-1753-4A38-B1F2-9D9DFA0CF1AC}" dt="2020-09-21T21:09:19.645" v="538" actId="13244"/>
          <ac:spMkLst>
            <pc:docMk/>
            <pc:sldMk cId="0" sldId="281"/>
            <ac:spMk id="286" creationId="{00000000-0000-0000-0000-000000000000}"/>
          </ac:spMkLst>
        </pc:spChg>
        <pc:spChg chg="ord">
          <ac:chgData name="LAWSON, Catherine" userId="61639cc2-6d54-462a-b4b0-89c4cc7abcaa" providerId="ADAL" clId="{2785A669-1753-4A38-B1F2-9D9DFA0CF1AC}" dt="2020-09-21T21:09:17.983" v="537" actId="13244"/>
          <ac:spMkLst>
            <pc:docMk/>
            <pc:sldMk cId="0" sldId="281"/>
            <ac:spMk id="288" creationId="{00000000-0000-0000-0000-000000000000}"/>
          </ac:spMkLst>
        </pc:spChg>
      </pc:sldChg>
      <pc:sldChg chg="modSp mod">
        <pc:chgData name="LAWSON, Catherine" userId="61639cc2-6d54-462a-b4b0-89c4cc7abcaa" providerId="ADAL" clId="{2785A669-1753-4A38-B1F2-9D9DFA0CF1AC}" dt="2020-09-21T21:09:28.067" v="540" actId="13244"/>
        <pc:sldMkLst>
          <pc:docMk/>
          <pc:sldMk cId="0" sldId="282"/>
        </pc:sldMkLst>
        <pc:spChg chg="mod">
          <ac:chgData name="LAWSON, Catherine" userId="61639cc2-6d54-462a-b4b0-89c4cc7abcaa" providerId="ADAL" clId="{2785A669-1753-4A38-B1F2-9D9DFA0CF1AC}" dt="2020-09-21T09:44:06.224" v="376" actId="207"/>
          <ac:spMkLst>
            <pc:docMk/>
            <pc:sldMk cId="0" sldId="282"/>
            <ac:spMk id="293" creationId="{00000000-0000-0000-0000-000000000000}"/>
          </ac:spMkLst>
        </pc:spChg>
        <pc:spChg chg="ord">
          <ac:chgData name="LAWSON, Catherine" userId="61639cc2-6d54-462a-b4b0-89c4cc7abcaa" providerId="ADAL" clId="{2785A669-1753-4A38-B1F2-9D9DFA0CF1AC}" dt="2020-09-21T21:09:28.067" v="540" actId="13244"/>
          <ac:spMkLst>
            <pc:docMk/>
            <pc:sldMk cId="0" sldId="282"/>
            <ac:spMk id="295" creationId="{00000000-0000-0000-0000-000000000000}"/>
          </ac:spMkLst>
        </pc:spChg>
        <pc:spChg chg="ord">
          <ac:chgData name="LAWSON, Catherine" userId="61639cc2-6d54-462a-b4b0-89c4cc7abcaa" providerId="ADAL" clId="{2785A669-1753-4A38-B1F2-9D9DFA0CF1AC}" dt="2020-09-21T21:09:26.327" v="539" actId="13244"/>
          <ac:spMkLst>
            <pc:docMk/>
            <pc:sldMk cId="0" sldId="282"/>
            <ac:spMk id="297" creationId="{00000000-0000-0000-0000-000000000000}"/>
          </ac:spMkLst>
        </pc:spChg>
        <pc:spChg chg="mod">
          <ac:chgData name="LAWSON, Catherine" userId="61639cc2-6d54-462a-b4b0-89c4cc7abcaa" providerId="ADAL" clId="{2785A669-1753-4A38-B1F2-9D9DFA0CF1AC}" dt="2020-09-21T09:33:12.782" v="247" actId="20577"/>
          <ac:spMkLst>
            <pc:docMk/>
            <pc:sldMk cId="0" sldId="282"/>
            <ac:spMk id="298" creationId="{00000000-0000-0000-0000-000000000000}"/>
          </ac:spMkLst>
        </pc:spChg>
      </pc:sldChg>
      <pc:sldChg chg="modSp mod">
        <pc:chgData name="LAWSON, Catherine" userId="61639cc2-6d54-462a-b4b0-89c4cc7abcaa" providerId="ADAL" clId="{2785A669-1753-4A38-B1F2-9D9DFA0CF1AC}" dt="2020-09-21T21:09:34.302" v="542" actId="13244"/>
        <pc:sldMkLst>
          <pc:docMk/>
          <pc:sldMk cId="0" sldId="283"/>
        </pc:sldMkLst>
        <pc:spChg chg="mod">
          <ac:chgData name="LAWSON, Catherine" userId="61639cc2-6d54-462a-b4b0-89c4cc7abcaa" providerId="ADAL" clId="{2785A669-1753-4A38-B1F2-9D9DFA0CF1AC}" dt="2020-09-21T09:44:13.933" v="377" actId="207"/>
          <ac:spMkLst>
            <pc:docMk/>
            <pc:sldMk cId="0" sldId="283"/>
            <ac:spMk id="303" creationId="{00000000-0000-0000-0000-000000000000}"/>
          </ac:spMkLst>
        </pc:spChg>
        <pc:spChg chg="ord">
          <ac:chgData name="LAWSON, Catherine" userId="61639cc2-6d54-462a-b4b0-89c4cc7abcaa" providerId="ADAL" clId="{2785A669-1753-4A38-B1F2-9D9DFA0CF1AC}" dt="2020-09-21T21:09:34.302" v="542" actId="13244"/>
          <ac:spMkLst>
            <pc:docMk/>
            <pc:sldMk cId="0" sldId="283"/>
            <ac:spMk id="305" creationId="{00000000-0000-0000-0000-000000000000}"/>
          </ac:spMkLst>
        </pc:spChg>
        <pc:spChg chg="ord">
          <ac:chgData name="LAWSON, Catherine" userId="61639cc2-6d54-462a-b4b0-89c4cc7abcaa" providerId="ADAL" clId="{2785A669-1753-4A38-B1F2-9D9DFA0CF1AC}" dt="2020-09-21T21:09:32.632" v="541" actId="13244"/>
          <ac:spMkLst>
            <pc:docMk/>
            <pc:sldMk cId="0" sldId="283"/>
            <ac:spMk id="307" creationId="{00000000-0000-0000-0000-000000000000}"/>
          </ac:spMkLst>
        </pc:spChg>
      </pc:sldChg>
      <pc:sldChg chg="modSp mod">
        <pc:chgData name="LAWSON, Catherine" userId="61639cc2-6d54-462a-b4b0-89c4cc7abcaa" providerId="ADAL" clId="{2785A669-1753-4A38-B1F2-9D9DFA0CF1AC}" dt="2020-09-21T21:09:46.895" v="545" actId="20577"/>
        <pc:sldMkLst>
          <pc:docMk/>
          <pc:sldMk cId="0" sldId="284"/>
        </pc:sldMkLst>
        <pc:spChg chg="mod">
          <ac:chgData name="LAWSON, Catherine" userId="61639cc2-6d54-462a-b4b0-89c4cc7abcaa" providerId="ADAL" clId="{2785A669-1753-4A38-B1F2-9D9DFA0CF1AC}" dt="2020-09-21T09:44:20.761" v="378" actId="207"/>
          <ac:spMkLst>
            <pc:docMk/>
            <pc:sldMk cId="0" sldId="284"/>
            <ac:spMk id="312" creationId="{00000000-0000-0000-0000-000000000000}"/>
          </ac:spMkLst>
        </pc:spChg>
        <pc:spChg chg="mod">
          <ac:chgData name="LAWSON, Catherine" userId="61639cc2-6d54-462a-b4b0-89c4cc7abcaa" providerId="ADAL" clId="{2785A669-1753-4A38-B1F2-9D9DFA0CF1AC}" dt="2020-09-21T21:09:46.895" v="545" actId="20577"/>
          <ac:spMkLst>
            <pc:docMk/>
            <pc:sldMk cId="0" sldId="284"/>
            <ac:spMk id="313" creationId="{00000000-0000-0000-0000-000000000000}"/>
          </ac:spMkLst>
        </pc:spChg>
        <pc:spChg chg="ord">
          <ac:chgData name="LAWSON, Catherine" userId="61639cc2-6d54-462a-b4b0-89c4cc7abcaa" providerId="ADAL" clId="{2785A669-1753-4A38-B1F2-9D9DFA0CF1AC}" dt="2020-09-21T21:09:43.124" v="544" actId="13244"/>
          <ac:spMkLst>
            <pc:docMk/>
            <pc:sldMk cId="0" sldId="284"/>
            <ac:spMk id="314" creationId="{00000000-0000-0000-0000-000000000000}"/>
          </ac:spMkLst>
        </pc:spChg>
        <pc:spChg chg="ord">
          <ac:chgData name="LAWSON, Catherine" userId="61639cc2-6d54-462a-b4b0-89c4cc7abcaa" providerId="ADAL" clId="{2785A669-1753-4A38-B1F2-9D9DFA0CF1AC}" dt="2020-09-21T21:09:41.268" v="543" actId="13244"/>
          <ac:spMkLst>
            <pc:docMk/>
            <pc:sldMk cId="0" sldId="284"/>
            <ac:spMk id="316" creationId="{00000000-0000-0000-0000-000000000000}"/>
          </ac:spMkLst>
        </pc:spChg>
      </pc:sldChg>
      <pc:sldChg chg="modSp mod">
        <pc:chgData name="LAWSON, Catherine" userId="61639cc2-6d54-462a-b4b0-89c4cc7abcaa" providerId="ADAL" clId="{2785A669-1753-4A38-B1F2-9D9DFA0CF1AC}" dt="2020-09-21T21:09:54.052" v="547" actId="13244"/>
        <pc:sldMkLst>
          <pc:docMk/>
          <pc:sldMk cId="0" sldId="285"/>
        </pc:sldMkLst>
        <pc:spChg chg="mod">
          <ac:chgData name="LAWSON, Catherine" userId="61639cc2-6d54-462a-b4b0-89c4cc7abcaa" providerId="ADAL" clId="{2785A669-1753-4A38-B1F2-9D9DFA0CF1AC}" dt="2020-09-21T09:44:37.651" v="381" actId="207"/>
          <ac:spMkLst>
            <pc:docMk/>
            <pc:sldMk cId="0" sldId="285"/>
            <ac:spMk id="321" creationId="{00000000-0000-0000-0000-000000000000}"/>
          </ac:spMkLst>
        </pc:spChg>
        <pc:spChg chg="ord">
          <ac:chgData name="LAWSON, Catherine" userId="61639cc2-6d54-462a-b4b0-89c4cc7abcaa" providerId="ADAL" clId="{2785A669-1753-4A38-B1F2-9D9DFA0CF1AC}" dt="2020-09-21T21:09:54.052" v="547" actId="13244"/>
          <ac:spMkLst>
            <pc:docMk/>
            <pc:sldMk cId="0" sldId="285"/>
            <ac:spMk id="323" creationId="{00000000-0000-0000-0000-000000000000}"/>
          </ac:spMkLst>
        </pc:spChg>
        <pc:spChg chg="ord">
          <ac:chgData name="LAWSON, Catherine" userId="61639cc2-6d54-462a-b4b0-89c4cc7abcaa" providerId="ADAL" clId="{2785A669-1753-4A38-B1F2-9D9DFA0CF1AC}" dt="2020-09-21T21:09:52.511" v="546" actId="13244"/>
          <ac:spMkLst>
            <pc:docMk/>
            <pc:sldMk cId="0" sldId="285"/>
            <ac:spMk id="325" creationId="{00000000-0000-0000-0000-000000000000}"/>
          </ac:spMkLst>
        </pc:spChg>
      </pc:sldChg>
      <pc:sldChg chg="modSp mod modNotes">
        <pc:chgData name="LAWSON, Catherine" userId="61639cc2-6d54-462a-b4b0-89c4cc7abcaa" providerId="ADAL" clId="{2785A669-1753-4A38-B1F2-9D9DFA0CF1AC}" dt="2020-09-21T09:44:46.649" v="383" actId="208"/>
        <pc:sldMkLst>
          <pc:docMk/>
          <pc:sldMk cId="0" sldId="286"/>
        </pc:sldMkLst>
        <pc:spChg chg="mod">
          <ac:chgData name="LAWSON, Catherine" userId="61639cc2-6d54-462a-b4b0-89c4cc7abcaa" providerId="ADAL" clId="{2785A669-1753-4A38-B1F2-9D9DFA0CF1AC}" dt="2020-09-21T09:44:46.649" v="383" actId="208"/>
          <ac:spMkLst>
            <pc:docMk/>
            <pc:sldMk cId="0" sldId="286"/>
            <ac:spMk id="330" creationId="{00000000-0000-0000-0000-000000000000}"/>
          </ac:spMkLst>
        </pc:spChg>
        <pc:spChg chg="mod">
          <ac:chgData name="LAWSON, Catherine" userId="61639cc2-6d54-462a-b4b0-89c4cc7abcaa" providerId="ADAL" clId="{2785A669-1753-4A38-B1F2-9D9DFA0CF1AC}" dt="2020-09-21T08:16:42.311" v="111" actId="1076"/>
          <ac:spMkLst>
            <pc:docMk/>
            <pc:sldMk cId="0" sldId="286"/>
            <ac:spMk id="331" creationId="{00000000-0000-0000-0000-000000000000}"/>
          </ac:spMkLst>
        </pc:spChg>
      </pc:sldChg>
      <pc:sldChg chg="modSp mod">
        <pc:chgData name="LAWSON, Catherine" userId="61639cc2-6d54-462a-b4b0-89c4cc7abcaa" providerId="ADAL" clId="{2785A669-1753-4A38-B1F2-9D9DFA0CF1AC}" dt="2020-09-21T21:10:03.549" v="549" actId="13244"/>
        <pc:sldMkLst>
          <pc:docMk/>
          <pc:sldMk cId="0" sldId="287"/>
        </pc:sldMkLst>
        <pc:spChg chg="mod">
          <ac:chgData name="LAWSON, Catherine" userId="61639cc2-6d54-462a-b4b0-89c4cc7abcaa" providerId="ADAL" clId="{2785A669-1753-4A38-B1F2-9D9DFA0CF1AC}" dt="2020-09-21T09:44:52.690" v="384" actId="207"/>
          <ac:spMkLst>
            <pc:docMk/>
            <pc:sldMk cId="0" sldId="287"/>
            <ac:spMk id="336" creationId="{00000000-0000-0000-0000-000000000000}"/>
          </ac:spMkLst>
        </pc:spChg>
        <pc:spChg chg="ord">
          <ac:chgData name="LAWSON, Catherine" userId="61639cc2-6d54-462a-b4b0-89c4cc7abcaa" providerId="ADAL" clId="{2785A669-1753-4A38-B1F2-9D9DFA0CF1AC}" dt="2020-09-21T21:10:03.549" v="549" actId="13244"/>
          <ac:spMkLst>
            <pc:docMk/>
            <pc:sldMk cId="0" sldId="287"/>
            <ac:spMk id="338" creationId="{00000000-0000-0000-0000-000000000000}"/>
          </ac:spMkLst>
        </pc:spChg>
        <pc:spChg chg="ord">
          <ac:chgData name="LAWSON, Catherine" userId="61639cc2-6d54-462a-b4b0-89c4cc7abcaa" providerId="ADAL" clId="{2785A669-1753-4A38-B1F2-9D9DFA0CF1AC}" dt="2020-09-21T21:10:01.947" v="548" actId="13244"/>
          <ac:spMkLst>
            <pc:docMk/>
            <pc:sldMk cId="0" sldId="287"/>
            <ac:spMk id="340" creationId="{00000000-0000-0000-0000-000000000000}"/>
          </ac:spMkLst>
        </pc:spChg>
      </pc:sldChg>
      <pc:sldChg chg="modSp mod modClrScheme chgLayout">
        <pc:chgData name="LAWSON, Catherine" userId="61639cc2-6d54-462a-b4b0-89c4cc7abcaa" providerId="ADAL" clId="{2785A669-1753-4A38-B1F2-9D9DFA0CF1AC}" dt="2020-09-23T23:38:53.904" v="703" actId="962"/>
        <pc:sldMkLst>
          <pc:docMk/>
          <pc:sldMk cId="0" sldId="288"/>
        </pc:sldMkLst>
        <pc:spChg chg="mod ord">
          <ac:chgData name="LAWSON, Catherine" userId="61639cc2-6d54-462a-b4b0-89c4cc7abcaa" providerId="ADAL" clId="{2785A669-1753-4A38-B1F2-9D9DFA0CF1AC}" dt="2020-09-23T23:38:52.927" v="702" actId="962"/>
          <ac:spMkLst>
            <pc:docMk/>
            <pc:sldMk cId="0" sldId="288"/>
            <ac:spMk id="345" creationId="{00000000-0000-0000-0000-000000000000}"/>
          </ac:spMkLst>
        </pc:spChg>
        <pc:spChg chg="mod ord">
          <ac:chgData name="LAWSON, Catherine" userId="61639cc2-6d54-462a-b4b0-89c4cc7abcaa" providerId="ADAL" clId="{2785A669-1753-4A38-B1F2-9D9DFA0CF1AC}" dt="2020-09-23T23:38:51.967" v="701" actId="962"/>
          <ac:spMkLst>
            <pc:docMk/>
            <pc:sldMk cId="0" sldId="288"/>
            <ac:spMk id="346" creationId="{00000000-0000-0000-0000-000000000000}"/>
          </ac:spMkLst>
        </pc:spChg>
        <pc:spChg chg="mod ord">
          <ac:chgData name="LAWSON, Catherine" userId="61639cc2-6d54-462a-b4b0-89c4cc7abcaa" providerId="ADAL" clId="{2785A669-1753-4A38-B1F2-9D9DFA0CF1AC}" dt="2020-09-23T23:38:49.230" v="698" actId="962"/>
          <ac:spMkLst>
            <pc:docMk/>
            <pc:sldMk cId="0" sldId="288"/>
            <ac:spMk id="347" creationId="{00000000-0000-0000-0000-000000000000}"/>
          </ac:spMkLst>
        </pc:spChg>
        <pc:spChg chg="mod ord">
          <ac:chgData name="LAWSON, Catherine" userId="61639cc2-6d54-462a-b4b0-89c4cc7abcaa" providerId="ADAL" clId="{2785A669-1753-4A38-B1F2-9D9DFA0CF1AC}" dt="2020-09-23T23:38:53.904" v="703" actId="962"/>
          <ac:spMkLst>
            <pc:docMk/>
            <pc:sldMk cId="0" sldId="288"/>
            <ac:spMk id="348" creationId="{00000000-0000-0000-0000-000000000000}"/>
          </ac:spMkLst>
        </pc:spChg>
        <pc:spChg chg="mod ord">
          <ac:chgData name="LAWSON, Catherine" userId="61639cc2-6d54-462a-b4b0-89c4cc7abcaa" providerId="ADAL" clId="{2785A669-1753-4A38-B1F2-9D9DFA0CF1AC}" dt="2020-09-23T23:38:51.232" v="700" actId="962"/>
          <ac:spMkLst>
            <pc:docMk/>
            <pc:sldMk cId="0" sldId="288"/>
            <ac:spMk id="349" creationId="{00000000-0000-0000-0000-000000000000}"/>
          </ac:spMkLst>
        </pc:spChg>
        <pc:spChg chg="mod ord">
          <ac:chgData name="LAWSON, Catherine" userId="61639cc2-6d54-462a-b4b0-89c4cc7abcaa" providerId="ADAL" clId="{2785A669-1753-4A38-B1F2-9D9DFA0CF1AC}" dt="2020-09-23T23:38:49.994" v="699" actId="962"/>
          <ac:spMkLst>
            <pc:docMk/>
            <pc:sldMk cId="0" sldId="288"/>
            <ac:spMk id="350" creationId="{00000000-0000-0000-0000-000000000000}"/>
          </ac:spMkLst>
        </pc:spChg>
      </pc:sldChg>
      <pc:sldChg chg="modSp mod">
        <pc:chgData name="LAWSON, Catherine" userId="61639cc2-6d54-462a-b4b0-89c4cc7abcaa" providerId="ADAL" clId="{2785A669-1753-4A38-B1F2-9D9DFA0CF1AC}" dt="2020-09-21T21:10:17.813" v="553" actId="13244"/>
        <pc:sldMkLst>
          <pc:docMk/>
          <pc:sldMk cId="0" sldId="289"/>
        </pc:sldMkLst>
        <pc:spChg chg="mod">
          <ac:chgData name="LAWSON, Catherine" userId="61639cc2-6d54-462a-b4b0-89c4cc7abcaa" providerId="ADAL" clId="{2785A669-1753-4A38-B1F2-9D9DFA0CF1AC}" dt="2020-09-21T09:45:04.841" v="386" actId="207"/>
          <ac:spMkLst>
            <pc:docMk/>
            <pc:sldMk cId="0" sldId="289"/>
            <ac:spMk id="355" creationId="{00000000-0000-0000-0000-000000000000}"/>
          </ac:spMkLst>
        </pc:spChg>
        <pc:spChg chg="ord">
          <ac:chgData name="LAWSON, Catherine" userId="61639cc2-6d54-462a-b4b0-89c4cc7abcaa" providerId="ADAL" clId="{2785A669-1753-4A38-B1F2-9D9DFA0CF1AC}" dt="2020-09-21T21:10:17.813" v="553" actId="13244"/>
          <ac:spMkLst>
            <pc:docMk/>
            <pc:sldMk cId="0" sldId="289"/>
            <ac:spMk id="357" creationId="{00000000-0000-0000-0000-000000000000}"/>
          </ac:spMkLst>
        </pc:spChg>
        <pc:spChg chg="ord">
          <ac:chgData name="LAWSON, Catherine" userId="61639cc2-6d54-462a-b4b0-89c4cc7abcaa" providerId="ADAL" clId="{2785A669-1753-4A38-B1F2-9D9DFA0CF1AC}" dt="2020-09-21T21:10:15.996" v="552" actId="13244"/>
          <ac:spMkLst>
            <pc:docMk/>
            <pc:sldMk cId="0" sldId="289"/>
            <ac:spMk id="359" creationId="{00000000-0000-0000-0000-000000000000}"/>
          </ac:spMkLst>
        </pc:spChg>
        <pc:spChg chg="mod">
          <ac:chgData name="LAWSON, Catherine" userId="61639cc2-6d54-462a-b4b0-89c4cc7abcaa" providerId="ADAL" clId="{2785A669-1753-4A38-B1F2-9D9DFA0CF1AC}" dt="2020-09-21T09:32:35.691" v="240" actId="20577"/>
          <ac:spMkLst>
            <pc:docMk/>
            <pc:sldMk cId="0" sldId="289"/>
            <ac:spMk id="360" creationId="{00000000-0000-0000-0000-000000000000}"/>
          </ac:spMkLst>
        </pc:spChg>
      </pc:sldChg>
      <pc:sldChg chg="modSp mod">
        <pc:chgData name="LAWSON, Catherine" userId="61639cc2-6d54-462a-b4b0-89c4cc7abcaa" providerId="ADAL" clId="{2785A669-1753-4A38-B1F2-9D9DFA0CF1AC}" dt="2020-09-21T21:10:23.769" v="555" actId="13244"/>
        <pc:sldMkLst>
          <pc:docMk/>
          <pc:sldMk cId="0" sldId="290"/>
        </pc:sldMkLst>
        <pc:spChg chg="mod">
          <ac:chgData name="LAWSON, Catherine" userId="61639cc2-6d54-462a-b4b0-89c4cc7abcaa" providerId="ADAL" clId="{2785A669-1753-4A38-B1F2-9D9DFA0CF1AC}" dt="2020-09-21T09:45:19.830" v="387" actId="207"/>
          <ac:spMkLst>
            <pc:docMk/>
            <pc:sldMk cId="0" sldId="290"/>
            <ac:spMk id="365" creationId="{00000000-0000-0000-0000-000000000000}"/>
          </ac:spMkLst>
        </pc:spChg>
        <pc:spChg chg="ord">
          <ac:chgData name="LAWSON, Catherine" userId="61639cc2-6d54-462a-b4b0-89c4cc7abcaa" providerId="ADAL" clId="{2785A669-1753-4A38-B1F2-9D9DFA0CF1AC}" dt="2020-09-21T21:10:23.769" v="555" actId="13244"/>
          <ac:spMkLst>
            <pc:docMk/>
            <pc:sldMk cId="0" sldId="290"/>
            <ac:spMk id="367" creationId="{00000000-0000-0000-0000-000000000000}"/>
          </ac:spMkLst>
        </pc:spChg>
        <pc:spChg chg="ord">
          <ac:chgData name="LAWSON, Catherine" userId="61639cc2-6d54-462a-b4b0-89c4cc7abcaa" providerId="ADAL" clId="{2785A669-1753-4A38-B1F2-9D9DFA0CF1AC}" dt="2020-09-21T21:10:22.169" v="554" actId="13244"/>
          <ac:spMkLst>
            <pc:docMk/>
            <pc:sldMk cId="0" sldId="290"/>
            <ac:spMk id="369" creationId="{00000000-0000-0000-0000-000000000000}"/>
          </ac:spMkLst>
        </pc:spChg>
        <pc:spChg chg="mod">
          <ac:chgData name="LAWSON, Catherine" userId="61639cc2-6d54-462a-b4b0-89c4cc7abcaa" providerId="ADAL" clId="{2785A669-1753-4A38-B1F2-9D9DFA0CF1AC}" dt="2020-09-21T09:32:26.913" v="236" actId="20577"/>
          <ac:spMkLst>
            <pc:docMk/>
            <pc:sldMk cId="0" sldId="290"/>
            <ac:spMk id="370" creationId="{00000000-0000-0000-0000-000000000000}"/>
          </ac:spMkLst>
        </pc:spChg>
      </pc:sldChg>
      <pc:sldChg chg="modSp mod">
        <pc:chgData name="LAWSON, Catherine" userId="61639cc2-6d54-462a-b4b0-89c4cc7abcaa" providerId="ADAL" clId="{2785A669-1753-4A38-B1F2-9D9DFA0CF1AC}" dt="2020-09-21T21:10:30.790" v="557" actId="13244"/>
        <pc:sldMkLst>
          <pc:docMk/>
          <pc:sldMk cId="0" sldId="291"/>
        </pc:sldMkLst>
        <pc:spChg chg="mod">
          <ac:chgData name="LAWSON, Catherine" userId="61639cc2-6d54-462a-b4b0-89c4cc7abcaa" providerId="ADAL" clId="{2785A669-1753-4A38-B1F2-9D9DFA0CF1AC}" dt="2020-09-21T09:45:26.835" v="388" actId="207"/>
          <ac:spMkLst>
            <pc:docMk/>
            <pc:sldMk cId="0" sldId="291"/>
            <ac:spMk id="375" creationId="{00000000-0000-0000-0000-000000000000}"/>
          </ac:spMkLst>
        </pc:spChg>
        <pc:spChg chg="ord">
          <ac:chgData name="LAWSON, Catherine" userId="61639cc2-6d54-462a-b4b0-89c4cc7abcaa" providerId="ADAL" clId="{2785A669-1753-4A38-B1F2-9D9DFA0CF1AC}" dt="2020-09-21T21:10:28.718" v="556" actId="13244"/>
          <ac:spMkLst>
            <pc:docMk/>
            <pc:sldMk cId="0" sldId="291"/>
            <ac:spMk id="377" creationId="{00000000-0000-0000-0000-000000000000}"/>
          </ac:spMkLst>
        </pc:spChg>
        <pc:spChg chg="ord">
          <ac:chgData name="LAWSON, Catherine" userId="61639cc2-6d54-462a-b4b0-89c4cc7abcaa" providerId="ADAL" clId="{2785A669-1753-4A38-B1F2-9D9DFA0CF1AC}" dt="2020-09-21T21:10:30.790" v="557" actId="13244"/>
          <ac:spMkLst>
            <pc:docMk/>
            <pc:sldMk cId="0" sldId="291"/>
            <ac:spMk id="379" creationId="{00000000-0000-0000-0000-000000000000}"/>
          </ac:spMkLst>
        </pc:spChg>
      </pc:sldChg>
      <pc:sldChg chg="modSp mod chgLayout">
        <pc:chgData name="LAWSON, Catherine" userId="61639cc2-6d54-462a-b4b0-89c4cc7abcaa" providerId="ADAL" clId="{2785A669-1753-4A38-B1F2-9D9DFA0CF1AC}" dt="2020-09-23T23:38:42.514" v="697" actId="962"/>
        <pc:sldMkLst>
          <pc:docMk/>
          <pc:sldMk cId="0" sldId="292"/>
        </pc:sldMkLst>
        <pc:spChg chg="mod ord">
          <ac:chgData name="LAWSON, Catherine" userId="61639cc2-6d54-462a-b4b0-89c4cc7abcaa" providerId="ADAL" clId="{2785A669-1753-4A38-B1F2-9D9DFA0CF1AC}" dt="2020-09-23T23:38:42.514" v="697" actId="962"/>
          <ac:spMkLst>
            <pc:docMk/>
            <pc:sldMk cId="0" sldId="292"/>
            <ac:spMk id="384" creationId="{00000000-0000-0000-0000-000000000000}"/>
          </ac:spMkLst>
        </pc:spChg>
        <pc:spChg chg="mod ord">
          <ac:chgData name="LAWSON, Catherine" userId="61639cc2-6d54-462a-b4b0-89c4cc7abcaa" providerId="ADAL" clId="{2785A669-1753-4A38-B1F2-9D9DFA0CF1AC}" dt="2020-09-23T23:38:41.746" v="696" actId="962"/>
          <ac:spMkLst>
            <pc:docMk/>
            <pc:sldMk cId="0" sldId="292"/>
            <ac:spMk id="385" creationId="{00000000-0000-0000-0000-000000000000}"/>
          </ac:spMkLst>
        </pc:spChg>
        <pc:spChg chg="mod ord">
          <ac:chgData name="LAWSON, Catherine" userId="61639cc2-6d54-462a-b4b0-89c4cc7abcaa" providerId="ADAL" clId="{2785A669-1753-4A38-B1F2-9D9DFA0CF1AC}" dt="2020-09-23T23:38:36.693" v="694" actId="962"/>
          <ac:spMkLst>
            <pc:docMk/>
            <pc:sldMk cId="0" sldId="292"/>
            <ac:spMk id="386" creationId="{00000000-0000-0000-0000-000000000000}"/>
          </ac:spMkLst>
        </pc:spChg>
        <pc:spChg chg="mod ord">
          <ac:chgData name="LAWSON, Catherine" userId="61639cc2-6d54-462a-b4b0-89c4cc7abcaa" providerId="ADAL" clId="{2785A669-1753-4A38-B1F2-9D9DFA0CF1AC}" dt="2020-09-23T23:38:40.957" v="695" actId="962"/>
          <ac:spMkLst>
            <pc:docMk/>
            <pc:sldMk cId="0" sldId="292"/>
            <ac:spMk id="387" creationId="{00000000-0000-0000-0000-000000000000}"/>
          </ac:spMkLst>
        </pc:spChg>
        <pc:spChg chg="mod ord">
          <ac:chgData name="LAWSON, Catherine" userId="61639cc2-6d54-462a-b4b0-89c4cc7abcaa" providerId="ADAL" clId="{2785A669-1753-4A38-B1F2-9D9DFA0CF1AC}" dt="2020-09-23T23:38:35.176" v="693" actId="962"/>
          <ac:spMkLst>
            <pc:docMk/>
            <pc:sldMk cId="0" sldId="292"/>
            <ac:spMk id="388" creationId="{00000000-0000-0000-0000-000000000000}"/>
          </ac:spMkLst>
        </pc:spChg>
      </pc:sldChg>
      <pc:sldChg chg="modSp mod">
        <pc:chgData name="LAWSON, Catherine" userId="61639cc2-6d54-462a-b4b0-89c4cc7abcaa" providerId="ADAL" clId="{2785A669-1753-4A38-B1F2-9D9DFA0CF1AC}" dt="2020-09-21T21:10:47.160" v="561" actId="13244"/>
        <pc:sldMkLst>
          <pc:docMk/>
          <pc:sldMk cId="0" sldId="293"/>
        </pc:sldMkLst>
        <pc:spChg chg="mod">
          <ac:chgData name="LAWSON, Catherine" userId="61639cc2-6d54-462a-b4b0-89c4cc7abcaa" providerId="ADAL" clId="{2785A669-1753-4A38-B1F2-9D9DFA0CF1AC}" dt="2020-09-21T09:45:46.835" v="391" actId="207"/>
          <ac:spMkLst>
            <pc:docMk/>
            <pc:sldMk cId="0" sldId="293"/>
            <ac:spMk id="393" creationId="{00000000-0000-0000-0000-000000000000}"/>
          </ac:spMkLst>
        </pc:spChg>
        <pc:spChg chg="ord">
          <ac:chgData name="LAWSON, Catherine" userId="61639cc2-6d54-462a-b4b0-89c4cc7abcaa" providerId="ADAL" clId="{2785A669-1753-4A38-B1F2-9D9DFA0CF1AC}" dt="2020-09-21T21:10:44.850" v="560" actId="13244"/>
          <ac:spMkLst>
            <pc:docMk/>
            <pc:sldMk cId="0" sldId="293"/>
            <ac:spMk id="395" creationId="{00000000-0000-0000-0000-000000000000}"/>
          </ac:spMkLst>
        </pc:spChg>
        <pc:spChg chg="ord">
          <ac:chgData name="LAWSON, Catherine" userId="61639cc2-6d54-462a-b4b0-89c4cc7abcaa" providerId="ADAL" clId="{2785A669-1753-4A38-B1F2-9D9DFA0CF1AC}" dt="2020-09-21T21:10:47.160" v="561" actId="13244"/>
          <ac:spMkLst>
            <pc:docMk/>
            <pc:sldMk cId="0" sldId="293"/>
            <ac:spMk id="397" creationId="{00000000-0000-0000-0000-000000000000}"/>
          </ac:spMkLst>
        </pc:spChg>
      </pc:sldChg>
      <pc:sldChg chg="modSp mod modNotes">
        <pc:chgData name="LAWSON, Catherine" userId="61639cc2-6d54-462a-b4b0-89c4cc7abcaa" providerId="ADAL" clId="{2785A669-1753-4A38-B1F2-9D9DFA0CF1AC}" dt="2020-09-21T09:45:55.155" v="393" actId="208"/>
        <pc:sldMkLst>
          <pc:docMk/>
          <pc:sldMk cId="0" sldId="294"/>
        </pc:sldMkLst>
        <pc:spChg chg="mod">
          <ac:chgData name="LAWSON, Catherine" userId="61639cc2-6d54-462a-b4b0-89c4cc7abcaa" providerId="ADAL" clId="{2785A669-1753-4A38-B1F2-9D9DFA0CF1AC}" dt="2020-09-21T09:45:55.155" v="393" actId="208"/>
          <ac:spMkLst>
            <pc:docMk/>
            <pc:sldMk cId="0" sldId="294"/>
            <ac:spMk id="402" creationId="{00000000-0000-0000-0000-000000000000}"/>
          </ac:spMkLst>
        </pc:spChg>
        <pc:spChg chg="mod">
          <ac:chgData name="LAWSON, Catherine" userId="61639cc2-6d54-462a-b4b0-89c4cc7abcaa" providerId="ADAL" clId="{2785A669-1753-4A38-B1F2-9D9DFA0CF1AC}" dt="2020-09-21T08:15:59.083" v="110" actId="1076"/>
          <ac:spMkLst>
            <pc:docMk/>
            <pc:sldMk cId="0" sldId="294"/>
            <ac:spMk id="403" creationId="{00000000-0000-0000-0000-000000000000}"/>
          </ac:spMkLst>
        </pc:spChg>
      </pc:sldChg>
      <pc:sldChg chg="modSp mod">
        <pc:chgData name="LAWSON, Catherine" userId="61639cc2-6d54-462a-b4b0-89c4cc7abcaa" providerId="ADAL" clId="{2785A669-1753-4A38-B1F2-9D9DFA0CF1AC}" dt="2020-09-21T21:11:01.397" v="563" actId="13244"/>
        <pc:sldMkLst>
          <pc:docMk/>
          <pc:sldMk cId="0" sldId="295"/>
        </pc:sldMkLst>
        <pc:spChg chg="mod">
          <ac:chgData name="LAWSON, Catherine" userId="61639cc2-6d54-462a-b4b0-89c4cc7abcaa" providerId="ADAL" clId="{2785A669-1753-4A38-B1F2-9D9DFA0CF1AC}" dt="2020-09-21T09:46:01.164" v="394" actId="207"/>
          <ac:spMkLst>
            <pc:docMk/>
            <pc:sldMk cId="0" sldId="295"/>
            <ac:spMk id="408" creationId="{00000000-0000-0000-0000-000000000000}"/>
          </ac:spMkLst>
        </pc:spChg>
        <pc:spChg chg="ord">
          <ac:chgData name="LAWSON, Catherine" userId="61639cc2-6d54-462a-b4b0-89c4cc7abcaa" providerId="ADAL" clId="{2785A669-1753-4A38-B1F2-9D9DFA0CF1AC}" dt="2020-09-21T21:10:59.467" v="562" actId="13244"/>
          <ac:spMkLst>
            <pc:docMk/>
            <pc:sldMk cId="0" sldId="295"/>
            <ac:spMk id="410" creationId="{00000000-0000-0000-0000-000000000000}"/>
          </ac:spMkLst>
        </pc:spChg>
        <pc:spChg chg="ord">
          <ac:chgData name="LAWSON, Catherine" userId="61639cc2-6d54-462a-b4b0-89c4cc7abcaa" providerId="ADAL" clId="{2785A669-1753-4A38-B1F2-9D9DFA0CF1AC}" dt="2020-09-21T21:11:01.397" v="563" actId="13244"/>
          <ac:spMkLst>
            <pc:docMk/>
            <pc:sldMk cId="0" sldId="295"/>
            <ac:spMk id="412" creationId="{00000000-0000-0000-0000-000000000000}"/>
          </ac:spMkLst>
        </pc:spChg>
      </pc:sldChg>
      <pc:sldChg chg="modSp mod">
        <pc:chgData name="LAWSON, Catherine" userId="61639cc2-6d54-462a-b4b0-89c4cc7abcaa" providerId="ADAL" clId="{2785A669-1753-4A38-B1F2-9D9DFA0CF1AC}" dt="2020-09-21T21:11:08.556" v="565" actId="13244"/>
        <pc:sldMkLst>
          <pc:docMk/>
          <pc:sldMk cId="0" sldId="296"/>
        </pc:sldMkLst>
        <pc:spChg chg="mod">
          <ac:chgData name="LAWSON, Catherine" userId="61639cc2-6d54-462a-b4b0-89c4cc7abcaa" providerId="ADAL" clId="{2785A669-1753-4A38-B1F2-9D9DFA0CF1AC}" dt="2020-09-21T09:46:06.382" v="395" actId="207"/>
          <ac:spMkLst>
            <pc:docMk/>
            <pc:sldMk cId="0" sldId="296"/>
            <ac:spMk id="417" creationId="{00000000-0000-0000-0000-000000000000}"/>
          </ac:spMkLst>
        </pc:spChg>
        <pc:spChg chg="ord">
          <ac:chgData name="LAWSON, Catherine" userId="61639cc2-6d54-462a-b4b0-89c4cc7abcaa" providerId="ADAL" clId="{2785A669-1753-4A38-B1F2-9D9DFA0CF1AC}" dt="2020-09-21T21:11:06.104" v="564" actId="13244"/>
          <ac:spMkLst>
            <pc:docMk/>
            <pc:sldMk cId="0" sldId="296"/>
            <ac:spMk id="419" creationId="{00000000-0000-0000-0000-000000000000}"/>
          </ac:spMkLst>
        </pc:spChg>
        <pc:spChg chg="ord">
          <ac:chgData name="LAWSON, Catherine" userId="61639cc2-6d54-462a-b4b0-89c4cc7abcaa" providerId="ADAL" clId="{2785A669-1753-4A38-B1F2-9D9DFA0CF1AC}" dt="2020-09-21T21:11:08.556" v="565" actId="13244"/>
          <ac:spMkLst>
            <pc:docMk/>
            <pc:sldMk cId="0" sldId="296"/>
            <ac:spMk id="421" creationId="{00000000-0000-0000-0000-000000000000}"/>
          </ac:spMkLst>
        </pc:spChg>
        <pc:spChg chg="mod">
          <ac:chgData name="LAWSON, Catherine" userId="61639cc2-6d54-462a-b4b0-89c4cc7abcaa" providerId="ADAL" clId="{2785A669-1753-4A38-B1F2-9D9DFA0CF1AC}" dt="2020-09-21T09:31:54.085" v="232" actId="20577"/>
          <ac:spMkLst>
            <pc:docMk/>
            <pc:sldMk cId="0" sldId="296"/>
            <ac:spMk id="422" creationId="{00000000-0000-0000-0000-000000000000}"/>
          </ac:spMkLst>
        </pc:spChg>
      </pc:sldChg>
      <pc:sldChg chg="addSp delSp modSp mod">
        <pc:chgData name="LAWSON, Catherine" userId="61639cc2-6d54-462a-b4b0-89c4cc7abcaa" providerId="ADAL" clId="{2785A669-1753-4A38-B1F2-9D9DFA0CF1AC}" dt="2020-09-21T21:11:50.236" v="570" actId="13244"/>
        <pc:sldMkLst>
          <pc:docMk/>
          <pc:sldMk cId="0" sldId="297"/>
        </pc:sldMkLst>
        <pc:spChg chg="add del mod">
          <ac:chgData name="LAWSON, Catherine" userId="61639cc2-6d54-462a-b4b0-89c4cc7abcaa" providerId="ADAL" clId="{2785A669-1753-4A38-B1F2-9D9DFA0CF1AC}" dt="2020-09-21T21:11:45.991" v="569" actId="478"/>
          <ac:spMkLst>
            <pc:docMk/>
            <pc:sldMk cId="0" sldId="297"/>
            <ac:spMk id="3" creationId="{4B249674-BC0D-4642-84E5-DDDA08983045}"/>
          </ac:spMkLst>
        </pc:spChg>
        <pc:spChg chg="mod">
          <ac:chgData name="LAWSON, Catherine" userId="61639cc2-6d54-462a-b4b0-89c4cc7abcaa" providerId="ADAL" clId="{2785A669-1753-4A38-B1F2-9D9DFA0CF1AC}" dt="2020-09-21T09:46:13.286" v="396" actId="207"/>
          <ac:spMkLst>
            <pc:docMk/>
            <pc:sldMk cId="0" sldId="297"/>
            <ac:spMk id="427" creationId="{00000000-0000-0000-0000-000000000000}"/>
          </ac:spMkLst>
        </pc:spChg>
        <pc:spChg chg="ord">
          <ac:chgData name="LAWSON, Catherine" userId="61639cc2-6d54-462a-b4b0-89c4cc7abcaa" providerId="ADAL" clId="{2785A669-1753-4A38-B1F2-9D9DFA0CF1AC}" dt="2020-09-21T21:11:23.568" v="566" actId="13244"/>
          <ac:spMkLst>
            <pc:docMk/>
            <pc:sldMk cId="0" sldId="297"/>
            <ac:spMk id="429" creationId="{00000000-0000-0000-0000-000000000000}"/>
          </ac:spMkLst>
        </pc:spChg>
        <pc:spChg chg="del mod">
          <ac:chgData name="LAWSON, Catherine" userId="61639cc2-6d54-462a-b4b0-89c4cc7abcaa" providerId="ADAL" clId="{2785A669-1753-4A38-B1F2-9D9DFA0CF1AC}" dt="2020-09-21T21:11:35.672" v="568" actId="478"/>
          <ac:spMkLst>
            <pc:docMk/>
            <pc:sldMk cId="0" sldId="297"/>
            <ac:spMk id="430" creationId="{00000000-0000-0000-0000-000000000000}"/>
          </ac:spMkLst>
        </pc:spChg>
        <pc:spChg chg="ord">
          <ac:chgData name="LAWSON, Catherine" userId="61639cc2-6d54-462a-b4b0-89c4cc7abcaa" providerId="ADAL" clId="{2785A669-1753-4A38-B1F2-9D9DFA0CF1AC}" dt="2020-09-21T21:11:50.236" v="570" actId="13244"/>
          <ac:spMkLst>
            <pc:docMk/>
            <pc:sldMk cId="0" sldId="297"/>
            <ac:spMk id="432" creationId="{00000000-0000-0000-0000-000000000000}"/>
          </ac:spMkLst>
        </pc:spChg>
        <pc:spChg chg="mod">
          <ac:chgData name="LAWSON, Catherine" userId="61639cc2-6d54-462a-b4b0-89c4cc7abcaa" providerId="ADAL" clId="{2785A669-1753-4A38-B1F2-9D9DFA0CF1AC}" dt="2020-09-21T09:31:45.079" v="228" actId="20577"/>
          <ac:spMkLst>
            <pc:docMk/>
            <pc:sldMk cId="0" sldId="297"/>
            <ac:spMk id="433" creationId="{00000000-0000-0000-0000-000000000000}"/>
          </ac:spMkLst>
        </pc:spChg>
      </pc:sldChg>
      <pc:sldChg chg="modSp mod">
        <pc:chgData name="LAWSON, Catherine" userId="61639cc2-6d54-462a-b4b0-89c4cc7abcaa" providerId="ADAL" clId="{2785A669-1753-4A38-B1F2-9D9DFA0CF1AC}" dt="2020-09-21T21:11:56.988" v="572" actId="13244"/>
        <pc:sldMkLst>
          <pc:docMk/>
          <pc:sldMk cId="0" sldId="298"/>
        </pc:sldMkLst>
        <pc:spChg chg="mod">
          <ac:chgData name="LAWSON, Catherine" userId="61639cc2-6d54-462a-b4b0-89c4cc7abcaa" providerId="ADAL" clId="{2785A669-1753-4A38-B1F2-9D9DFA0CF1AC}" dt="2020-09-21T09:46:17.567" v="397" actId="207"/>
          <ac:spMkLst>
            <pc:docMk/>
            <pc:sldMk cId="0" sldId="298"/>
            <ac:spMk id="438" creationId="{00000000-0000-0000-0000-000000000000}"/>
          </ac:spMkLst>
        </pc:spChg>
        <pc:spChg chg="ord">
          <ac:chgData name="LAWSON, Catherine" userId="61639cc2-6d54-462a-b4b0-89c4cc7abcaa" providerId="ADAL" clId="{2785A669-1753-4A38-B1F2-9D9DFA0CF1AC}" dt="2020-09-21T21:11:56.988" v="572" actId="13244"/>
          <ac:spMkLst>
            <pc:docMk/>
            <pc:sldMk cId="0" sldId="298"/>
            <ac:spMk id="440" creationId="{00000000-0000-0000-0000-000000000000}"/>
          </ac:spMkLst>
        </pc:spChg>
        <pc:spChg chg="ord">
          <ac:chgData name="LAWSON, Catherine" userId="61639cc2-6d54-462a-b4b0-89c4cc7abcaa" providerId="ADAL" clId="{2785A669-1753-4A38-B1F2-9D9DFA0CF1AC}" dt="2020-09-21T21:11:55.161" v="571" actId="13244"/>
          <ac:spMkLst>
            <pc:docMk/>
            <pc:sldMk cId="0" sldId="298"/>
            <ac:spMk id="442" creationId="{00000000-0000-0000-0000-000000000000}"/>
          </ac:spMkLst>
        </pc:spChg>
        <pc:spChg chg="mod">
          <ac:chgData name="LAWSON, Catherine" userId="61639cc2-6d54-462a-b4b0-89c4cc7abcaa" providerId="ADAL" clId="{2785A669-1753-4A38-B1F2-9D9DFA0CF1AC}" dt="2020-09-21T09:31:30.620" v="222" actId="20577"/>
          <ac:spMkLst>
            <pc:docMk/>
            <pc:sldMk cId="0" sldId="298"/>
            <ac:spMk id="443" creationId="{00000000-0000-0000-0000-000000000000}"/>
          </ac:spMkLst>
        </pc:spChg>
      </pc:sldChg>
      <pc:sldChg chg="modSp mod">
        <pc:chgData name="LAWSON, Catherine" userId="61639cc2-6d54-462a-b4b0-89c4cc7abcaa" providerId="ADAL" clId="{2785A669-1753-4A38-B1F2-9D9DFA0CF1AC}" dt="2020-09-21T21:12:03.620" v="574" actId="13244"/>
        <pc:sldMkLst>
          <pc:docMk/>
          <pc:sldMk cId="0" sldId="299"/>
        </pc:sldMkLst>
        <pc:spChg chg="mod">
          <ac:chgData name="LAWSON, Catherine" userId="61639cc2-6d54-462a-b4b0-89c4cc7abcaa" providerId="ADAL" clId="{2785A669-1753-4A38-B1F2-9D9DFA0CF1AC}" dt="2020-09-21T09:46:21.815" v="398" actId="207"/>
          <ac:spMkLst>
            <pc:docMk/>
            <pc:sldMk cId="0" sldId="299"/>
            <ac:spMk id="448" creationId="{00000000-0000-0000-0000-000000000000}"/>
          </ac:spMkLst>
        </pc:spChg>
        <pc:spChg chg="ord">
          <ac:chgData name="LAWSON, Catherine" userId="61639cc2-6d54-462a-b4b0-89c4cc7abcaa" providerId="ADAL" clId="{2785A669-1753-4A38-B1F2-9D9DFA0CF1AC}" dt="2020-09-21T21:12:01.671" v="573" actId="13244"/>
          <ac:spMkLst>
            <pc:docMk/>
            <pc:sldMk cId="0" sldId="299"/>
            <ac:spMk id="450" creationId="{00000000-0000-0000-0000-000000000000}"/>
          </ac:spMkLst>
        </pc:spChg>
        <pc:spChg chg="ord">
          <ac:chgData name="LAWSON, Catherine" userId="61639cc2-6d54-462a-b4b0-89c4cc7abcaa" providerId="ADAL" clId="{2785A669-1753-4A38-B1F2-9D9DFA0CF1AC}" dt="2020-09-21T21:12:03.620" v="574" actId="13244"/>
          <ac:spMkLst>
            <pc:docMk/>
            <pc:sldMk cId="0" sldId="299"/>
            <ac:spMk id="452" creationId="{00000000-0000-0000-0000-000000000000}"/>
          </ac:spMkLst>
        </pc:spChg>
      </pc:sldChg>
      <pc:sldChg chg="modSp mod">
        <pc:chgData name="LAWSON, Catherine" userId="61639cc2-6d54-462a-b4b0-89c4cc7abcaa" providerId="ADAL" clId="{2785A669-1753-4A38-B1F2-9D9DFA0CF1AC}" dt="2020-09-21T21:12:09.455" v="576" actId="13244"/>
        <pc:sldMkLst>
          <pc:docMk/>
          <pc:sldMk cId="0" sldId="300"/>
        </pc:sldMkLst>
        <pc:spChg chg="mod">
          <ac:chgData name="LAWSON, Catherine" userId="61639cc2-6d54-462a-b4b0-89c4cc7abcaa" providerId="ADAL" clId="{2785A669-1753-4A38-B1F2-9D9DFA0CF1AC}" dt="2020-09-21T09:46:27.850" v="399" actId="207"/>
          <ac:spMkLst>
            <pc:docMk/>
            <pc:sldMk cId="0" sldId="300"/>
            <ac:spMk id="457" creationId="{00000000-0000-0000-0000-000000000000}"/>
          </ac:spMkLst>
        </pc:spChg>
        <pc:spChg chg="ord">
          <ac:chgData name="LAWSON, Catherine" userId="61639cc2-6d54-462a-b4b0-89c4cc7abcaa" providerId="ADAL" clId="{2785A669-1753-4A38-B1F2-9D9DFA0CF1AC}" dt="2020-09-21T21:12:07.667" v="575" actId="13244"/>
          <ac:spMkLst>
            <pc:docMk/>
            <pc:sldMk cId="0" sldId="300"/>
            <ac:spMk id="459" creationId="{00000000-0000-0000-0000-000000000000}"/>
          </ac:spMkLst>
        </pc:spChg>
        <pc:spChg chg="ord">
          <ac:chgData name="LAWSON, Catherine" userId="61639cc2-6d54-462a-b4b0-89c4cc7abcaa" providerId="ADAL" clId="{2785A669-1753-4A38-B1F2-9D9DFA0CF1AC}" dt="2020-09-21T21:12:09.455" v="576" actId="13244"/>
          <ac:spMkLst>
            <pc:docMk/>
            <pc:sldMk cId="0" sldId="300"/>
            <ac:spMk id="461" creationId="{00000000-0000-0000-0000-000000000000}"/>
          </ac:spMkLst>
        </pc:spChg>
      </pc:sldChg>
      <pc:sldChg chg="modSp mod">
        <pc:chgData name="LAWSON, Catherine" userId="61639cc2-6d54-462a-b4b0-89c4cc7abcaa" providerId="ADAL" clId="{2785A669-1753-4A38-B1F2-9D9DFA0CF1AC}" dt="2020-09-21T21:12:15.597" v="578" actId="13244"/>
        <pc:sldMkLst>
          <pc:docMk/>
          <pc:sldMk cId="0" sldId="301"/>
        </pc:sldMkLst>
        <pc:spChg chg="mod">
          <ac:chgData name="LAWSON, Catherine" userId="61639cc2-6d54-462a-b4b0-89c4cc7abcaa" providerId="ADAL" clId="{2785A669-1753-4A38-B1F2-9D9DFA0CF1AC}" dt="2020-09-21T09:46:33.632" v="400" actId="207"/>
          <ac:spMkLst>
            <pc:docMk/>
            <pc:sldMk cId="0" sldId="301"/>
            <ac:spMk id="466" creationId="{00000000-0000-0000-0000-000000000000}"/>
          </ac:spMkLst>
        </pc:spChg>
        <pc:spChg chg="mod">
          <ac:chgData name="LAWSON, Catherine" userId="61639cc2-6d54-462a-b4b0-89c4cc7abcaa" providerId="ADAL" clId="{2785A669-1753-4A38-B1F2-9D9DFA0CF1AC}" dt="2020-09-21T09:31:07.928" v="216" actId="207"/>
          <ac:spMkLst>
            <pc:docMk/>
            <pc:sldMk cId="0" sldId="301"/>
            <ac:spMk id="467" creationId="{00000000-0000-0000-0000-000000000000}"/>
          </ac:spMkLst>
        </pc:spChg>
        <pc:spChg chg="ord">
          <ac:chgData name="LAWSON, Catherine" userId="61639cc2-6d54-462a-b4b0-89c4cc7abcaa" providerId="ADAL" clId="{2785A669-1753-4A38-B1F2-9D9DFA0CF1AC}" dt="2020-09-21T21:12:13.929" v="577" actId="13244"/>
          <ac:spMkLst>
            <pc:docMk/>
            <pc:sldMk cId="0" sldId="301"/>
            <ac:spMk id="468" creationId="{00000000-0000-0000-0000-000000000000}"/>
          </ac:spMkLst>
        </pc:spChg>
        <pc:spChg chg="ord">
          <ac:chgData name="LAWSON, Catherine" userId="61639cc2-6d54-462a-b4b0-89c4cc7abcaa" providerId="ADAL" clId="{2785A669-1753-4A38-B1F2-9D9DFA0CF1AC}" dt="2020-09-21T21:12:15.597" v="578" actId="13244"/>
          <ac:spMkLst>
            <pc:docMk/>
            <pc:sldMk cId="0" sldId="301"/>
            <ac:spMk id="469" creationId="{00000000-0000-0000-0000-000000000000}"/>
          </ac:spMkLst>
        </pc:spChg>
        <pc:spChg chg="mod">
          <ac:chgData name="LAWSON, Catherine" userId="61639cc2-6d54-462a-b4b0-89c4cc7abcaa" providerId="ADAL" clId="{2785A669-1753-4A38-B1F2-9D9DFA0CF1AC}" dt="2020-09-21T09:31:13.313" v="219" actId="20577"/>
          <ac:spMkLst>
            <pc:docMk/>
            <pc:sldMk cId="0" sldId="301"/>
            <ac:spMk id="471" creationId="{00000000-0000-0000-0000-000000000000}"/>
          </ac:spMkLst>
        </pc:spChg>
      </pc:sldChg>
      <pc:sldChg chg="modSp mod">
        <pc:chgData name="LAWSON, Catherine" userId="61639cc2-6d54-462a-b4b0-89c4cc7abcaa" providerId="ADAL" clId="{2785A669-1753-4A38-B1F2-9D9DFA0CF1AC}" dt="2020-09-21T21:12:21.592" v="580" actId="13244"/>
        <pc:sldMkLst>
          <pc:docMk/>
          <pc:sldMk cId="0" sldId="302"/>
        </pc:sldMkLst>
        <pc:spChg chg="mod">
          <ac:chgData name="LAWSON, Catherine" userId="61639cc2-6d54-462a-b4b0-89c4cc7abcaa" providerId="ADAL" clId="{2785A669-1753-4A38-B1F2-9D9DFA0CF1AC}" dt="2020-09-21T09:46:42.212" v="401" actId="207"/>
          <ac:spMkLst>
            <pc:docMk/>
            <pc:sldMk cId="0" sldId="302"/>
            <ac:spMk id="476" creationId="{00000000-0000-0000-0000-000000000000}"/>
          </ac:spMkLst>
        </pc:spChg>
        <pc:spChg chg="ord">
          <ac:chgData name="LAWSON, Catherine" userId="61639cc2-6d54-462a-b4b0-89c4cc7abcaa" providerId="ADAL" clId="{2785A669-1753-4A38-B1F2-9D9DFA0CF1AC}" dt="2020-09-21T21:12:19.753" v="579" actId="13244"/>
          <ac:spMkLst>
            <pc:docMk/>
            <pc:sldMk cId="0" sldId="302"/>
            <ac:spMk id="478" creationId="{00000000-0000-0000-0000-000000000000}"/>
          </ac:spMkLst>
        </pc:spChg>
        <pc:spChg chg="ord">
          <ac:chgData name="LAWSON, Catherine" userId="61639cc2-6d54-462a-b4b0-89c4cc7abcaa" providerId="ADAL" clId="{2785A669-1753-4A38-B1F2-9D9DFA0CF1AC}" dt="2020-09-21T21:12:21.592" v="580" actId="13244"/>
          <ac:spMkLst>
            <pc:docMk/>
            <pc:sldMk cId="0" sldId="302"/>
            <ac:spMk id="480" creationId="{00000000-0000-0000-0000-000000000000}"/>
          </ac:spMkLst>
        </pc:spChg>
        <pc:spChg chg="mod">
          <ac:chgData name="LAWSON, Catherine" userId="61639cc2-6d54-462a-b4b0-89c4cc7abcaa" providerId="ADAL" clId="{2785A669-1753-4A38-B1F2-9D9DFA0CF1AC}" dt="2020-09-21T09:30:45.996" v="213" actId="20577"/>
          <ac:spMkLst>
            <pc:docMk/>
            <pc:sldMk cId="0" sldId="302"/>
            <ac:spMk id="481" creationId="{00000000-0000-0000-0000-000000000000}"/>
          </ac:spMkLst>
        </pc:spChg>
      </pc:sldChg>
      <pc:sldChg chg="modSp mod">
        <pc:chgData name="LAWSON, Catherine" userId="61639cc2-6d54-462a-b4b0-89c4cc7abcaa" providerId="ADAL" clId="{2785A669-1753-4A38-B1F2-9D9DFA0CF1AC}" dt="2020-09-21T21:12:26.184" v="581" actId="13244"/>
        <pc:sldMkLst>
          <pc:docMk/>
          <pc:sldMk cId="0" sldId="303"/>
        </pc:sldMkLst>
        <pc:spChg chg="mod">
          <ac:chgData name="LAWSON, Catherine" userId="61639cc2-6d54-462a-b4b0-89c4cc7abcaa" providerId="ADAL" clId="{2785A669-1753-4A38-B1F2-9D9DFA0CF1AC}" dt="2020-09-21T09:46:48.407" v="403" actId="207"/>
          <ac:spMkLst>
            <pc:docMk/>
            <pc:sldMk cId="0" sldId="303"/>
            <ac:spMk id="486" creationId="{00000000-0000-0000-0000-000000000000}"/>
          </ac:spMkLst>
        </pc:spChg>
        <pc:spChg chg="mod ord">
          <ac:chgData name="LAWSON, Catherine" userId="61639cc2-6d54-462a-b4b0-89c4cc7abcaa" providerId="ADAL" clId="{2785A669-1753-4A38-B1F2-9D9DFA0CF1AC}" dt="2020-09-21T21:12:26.184" v="581" actId="13244"/>
          <ac:spMkLst>
            <pc:docMk/>
            <pc:sldMk cId="0" sldId="303"/>
            <ac:spMk id="487" creationId="{00000000-0000-0000-0000-000000000000}"/>
          </ac:spMkLst>
        </pc:spChg>
        <pc:spChg chg="mod">
          <ac:chgData name="LAWSON, Catherine" userId="61639cc2-6d54-462a-b4b0-89c4cc7abcaa" providerId="ADAL" clId="{2785A669-1753-4A38-B1F2-9D9DFA0CF1AC}" dt="2020-09-21T09:30:28.543" v="210" actId="207"/>
          <ac:spMkLst>
            <pc:docMk/>
            <pc:sldMk cId="0" sldId="303"/>
            <ac:spMk id="488" creationId="{00000000-0000-0000-0000-000000000000}"/>
          </ac:spMkLst>
        </pc:spChg>
      </pc:sldChg>
      <pc:sldChg chg="modSp mod">
        <pc:chgData name="LAWSON, Catherine" userId="61639cc2-6d54-462a-b4b0-89c4cc7abcaa" providerId="ADAL" clId="{2785A669-1753-4A38-B1F2-9D9DFA0CF1AC}" dt="2020-09-21T21:12:36.810" v="583" actId="13244"/>
        <pc:sldMkLst>
          <pc:docMk/>
          <pc:sldMk cId="0" sldId="304"/>
        </pc:sldMkLst>
        <pc:spChg chg="mod">
          <ac:chgData name="LAWSON, Catherine" userId="61639cc2-6d54-462a-b4b0-89c4cc7abcaa" providerId="ADAL" clId="{2785A669-1753-4A38-B1F2-9D9DFA0CF1AC}" dt="2020-09-21T09:46:55.225" v="404" actId="207"/>
          <ac:spMkLst>
            <pc:docMk/>
            <pc:sldMk cId="0" sldId="304"/>
            <ac:spMk id="493" creationId="{00000000-0000-0000-0000-000000000000}"/>
          </ac:spMkLst>
        </pc:spChg>
        <pc:spChg chg="ord">
          <ac:chgData name="LAWSON, Catherine" userId="61639cc2-6d54-462a-b4b0-89c4cc7abcaa" providerId="ADAL" clId="{2785A669-1753-4A38-B1F2-9D9DFA0CF1AC}" dt="2020-09-21T21:12:32.286" v="582" actId="13244"/>
          <ac:spMkLst>
            <pc:docMk/>
            <pc:sldMk cId="0" sldId="304"/>
            <ac:spMk id="495" creationId="{00000000-0000-0000-0000-000000000000}"/>
          </ac:spMkLst>
        </pc:spChg>
        <pc:spChg chg="mod ord">
          <ac:chgData name="LAWSON, Catherine" userId="61639cc2-6d54-462a-b4b0-89c4cc7abcaa" providerId="ADAL" clId="{2785A669-1753-4A38-B1F2-9D9DFA0CF1AC}" dt="2020-09-21T21:12:36.810" v="583" actId="13244"/>
          <ac:spMkLst>
            <pc:docMk/>
            <pc:sldMk cId="0" sldId="304"/>
            <ac:spMk id="497" creationId="{00000000-0000-0000-0000-000000000000}"/>
          </ac:spMkLst>
        </pc:spChg>
      </pc:sldChg>
      <pc:sldChg chg="modSp mod">
        <pc:chgData name="LAWSON, Catherine" userId="61639cc2-6d54-462a-b4b0-89c4cc7abcaa" providerId="ADAL" clId="{2785A669-1753-4A38-B1F2-9D9DFA0CF1AC}" dt="2020-09-21T21:12:53.316" v="584" actId="13244"/>
        <pc:sldMkLst>
          <pc:docMk/>
          <pc:sldMk cId="0" sldId="305"/>
        </pc:sldMkLst>
        <pc:spChg chg="mod">
          <ac:chgData name="LAWSON, Catherine" userId="61639cc2-6d54-462a-b4b0-89c4cc7abcaa" providerId="ADAL" clId="{2785A669-1753-4A38-B1F2-9D9DFA0CF1AC}" dt="2020-09-21T09:47:02.189" v="405" actId="207"/>
          <ac:spMkLst>
            <pc:docMk/>
            <pc:sldMk cId="0" sldId="305"/>
            <ac:spMk id="502" creationId="{00000000-0000-0000-0000-000000000000}"/>
          </ac:spMkLst>
        </pc:spChg>
        <pc:spChg chg="ord">
          <ac:chgData name="LAWSON, Catherine" userId="61639cc2-6d54-462a-b4b0-89c4cc7abcaa" providerId="ADAL" clId="{2785A669-1753-4A38-B1F2-9D9DFA0CF1AC}" dt="2020-09-21T21:12:53.316" v="584" actId="13244"/>
          <ac:spMkLst>
            <pc:docMk/>
            <pc:sldMk cId="0" sldId="305"/>
            <ac:spMk id="504" creationId="{00000000-0000-0000-0000-000000000000}"/>
          </ac:spMkLst>
        </pc:spChg>
        <pc:spChg chg="mod">
          <ac:chgData name="LAWSON, Catherine" userId="61639cc2-6d54-462a-b4b0-89c4cc7abcaa" providerId="ADAL" clId="{2785A669-1753-4A38-B1F2-9D9DFA0CF1AC}" dt="2020-09-21T09:30:05.269" v="206" actId="20577"/>
          <ac:spMkLst>
            <pc:docMk/>
            <pc:sldMk cId="0" sldId="305"/>
            <ac:spMk id="505" creationId="{00000000-0000-0000-0000-000000000000}"/>
          </ac:spMkLst>
        </pc:spChg>
      </pc:sldChg>
      <pc:sldChg chg="modSp mod">
        <pc:chgData name="LAWSON, Catherine" userId="61639cc2-6d54-462a-b4b0-89c4cc7abcaa" providerId="ADAL" clId="{2785A669-1753-4A38-B1F2-9D9DFA0CF1AC}" dt="2020-09-21T09:47:08.016" v="406" actId="207"/>
        <pc:sldMkLst>
          <pc:docMk/>
          <pc:sldMk cId="0" sldId="306"/>
        </pc:sldMkLst>
        <pc:spChg chg="mod">
          <ac:chgData name="LAWSON, Catherine" userId="61639cc2-6d54-462a-b4b0-89c4cc7abcaa" providerId="ADAL" clId="{2785A669-1753-4A38-B1F2-9D9DFA0CF1AC}" dt="2020-09-21T09:47:08.016" v="406" actId="207"/>
          <ac:spMkLst>
            <pc:docMk/>
            <pc:sldMk cId="0" sldId="306"/>
            <ac:spMk id="511" creationId="{00000000-0000-0000-0000-000000000000}"/>
          </ac:spMkLst>
        </pc:spChg>
        <pc:spChg chg="mod">
          <ac:chgData name="LAWSON, Catherine" userId="61639cc2-6d54-462a-b4b0-89c4cc7abcaa" providerId="ADAL" clId="{2785A669-1753-4A38-B1F2-9D9DFA0CF1AC}" dt="2020-09-21T09:29:45.799" v="196" actId="12"/>
          <ac:spMkLst>
            <pc:docMk/>
            <pc:sldMk cId="0" sldId="306"/>
            <ac:spMk id="512" creationId="{00000000-0000-0000-0000-000000000000}"/>
          </ac:spMkLst>
        </pc:spChg>
        <pc:spChg chg="mod">
          <ac:chgData name="LAWSON, Catherine" userId="61639cc2-6d54-462a-b4b0-89c4cc7abcaa" providerId="ADAL" clId="{2785A669-1753-4A38-B1F2-9D9DFA0CF1AC}" dt="2020-09-21T09:29:54.734" v="201" actId="20577"/>
          <ac:spMkLst>
            <pc:docMk/>
            <pc:sldMk cId="0" sldId="306"/>
            <ac:spMk id="515" creationId="{00000000-0000-0000-0000-000000000000}"/>
          </ac:spMkLst>
        </pc:spChg>
      </pc:sldChg>
      <pc:sldChg chg="modSp mod">
        <pc:chgData name="LAWSON, Catherine" userId="61639cc2-6d54-462a-b4b0-89c4cc7abcaa" providerId="ADAL" clId="{2785A669-1753-4A38-B1F2-9D9DFA0CF1AC}" dt="2020-09-21T09:47:12.615" v="407" actId="207"/>
        <pc:sldMkLst>
          <pc:docMk/>
          <pc:sldMk cId="0" sldId="307"/>
        </pc:sldMkLst>
        <pc:spChg chg="mod">
          <ac:chgData name="LAWSON, Catherine" userId="61639cc2-6d54-462a-b4b0-89c4cc7abcaa" providerId="ADAL" clId="{2785A669-1753-4A38-B1F2-9D9DFA0CF1AC}" dt="2020-09-21T09:47:12.615" v="407" actId="207"/>
          <ac:spMkLst>
            <pc:docMk/>
            <pc:sldMk cId="0" sldId="307"/>
            <ac:spMk id="520" creationId="{00000000-0000-0000-0000-000000000000}"/>
          </ac:spMkLst>
        </pc:spChg>
        <pc:spChg chg="mod">
          <ac:chgData name="LAWSON, Catherine" userId="61639cc2-6d54-462a-b4b0-89c4cc7abcaa" providerId="ADAL" clId="{2785A669-1753-4A38-B1F2-9D9DFA0CF1AC}" dt="2020-09-21T09:29:23.712" v="195" actId="20577"/>
          <ac:spMkLst>
            <pc:docMk/>
            <pc:sldMk cId="0" sldId="307"/>
            <ac:spMk id="524" creationId="{00000000-0000-0000-0000-000000000000}"/>
          </ac:spMkLst>
        </pc:spChg>
      </pc:sldChg>
      <pc:sldChg chg="modSp mod">
        <pc:chgData name="LAWSON, Catherine" userId="61639cc2-6d54-462a-b4b0-89c4cc7abcaa" providerId="ADAL" clId="{2785A669-1753-4A38-B1F2-9D9DFA0CF1AC}" dt="2020-09-21T09:47:19.758" v="408" actId="207"/>
        <pc:sldMkLst>
          <pc:docMk/>
          <pc:sldMk cId="0" sldId="308"/>
        </pc:sldMkLst>
        <pc:spChg chg="mod">
          <ac:chgData name="LAWSON, Catherine" userId="61639cc2-6d54-462a-b4b0-89c4cc7abcaa" providerId="ADAL" clId="{2785A669-1753-4A38-B1F2-9D9DFA0CF1AC}" dt="2020-09-21T09:47:19.758" v="408" actId="207"/>
          <ac:spMkLst>
            <pc:docMk/>
            <pc:sldMk cId="0" sldId="308"/>
            <ac:spMk id="529" creationId="{00000000-0000-0000-0000-000000000000}"/>
          </ac:spMkLst>
        </pc:spChg>
        <pc:spChg chg="mod">
          <ac:chgData name="LAWSON, Catherine" userId="61639cc2-6d54-462a-b4b0-89c4cc7abcaa" providerId="ADAL" clId="{2785A669-1753-4A38-B1F2-9D9DFA0CF1AC}" dt="2020-09-21T09:29:11.628" v="190" actId="20577"/>
          <ac:spMkLst>
            <pc:docMk/>
            <pc:sldMk cId="0" sldId="308"/>
            <ac:spMk id="533" creationId="{00000000-0000-0000-0000-000000000000}"/>
          </ac:spMkLst>
        </pc:spChg>
      </pc:sldChg>
      <pc:sldChg chg="modSp mod modNotes">
        <pc:chgData name="LAWSON, Catherine" userId="61639cc2-6d54-462a-b4b0-89c4cc7abcaa" providerId="ADAL" clId="{2785A669-1753-4A38-B1F2-9D9DFA0CF1AC}" dt="2020-09-21T09:47:27.042" v="410" actId="208"/>
        <pc:sldMkLst>
          <pc:docMk/>
          <pc:sldMk cId="0" sldId="309"/>
        </pc:sldMkLst>
        <pc:spChg chg="mod">
          <ac:chgData name="LAWSON, Catherine" userId="61639cc2-6d54-462a-b4b0-89c4cc7abcaa" providerId="ADAL" clId="{2785A669-1753-4A38-B1F2-9D9DFA0CF1AC}" dt="2020-09-21T09:47:27.042" v="410" actId="208"/>
          <ac:spMkLst>
            <pc:docMk/>
            <pc:sldMk cId="0" sldId="309"/>
            <ac:spMk id="538" creationId="{00000000-0000-0000-0000-000000000000}"/>
          </ac:spMkLst>
        </pc:spChg>
        <pc:spChg chg="mod">
          <ac:chgData name="LAWSON, Catherine" userId="61639cc2-6d54-462a-b4b0-89c4cc7abcaa" providerId="ADAL" clId="{2785A669-1753-4A38-B1F2-9D9DFA0CF1AC}" dt="2020-09-21T08:14:22.795" v="108" actId="1076"/>
          <ac:spMkLst>
            <pc:docMk/>
            <pc:sldMk cId="0" sldId="309"/>
            <ac:spMk id="539" creationId="{00000000-0000-0000-0000-000000000000}"/>
          </ac:spMkLst>
        </pc:spChg>
      </pc:sldChg>
      <pc:sldChg chg="modSp mod">
        <pc:chgData name="LAWSON, Catherine" userId="61639cc2-6d54-462a-b4b0-89c4cc7abcaa" providerId="ADAL" clId="{2785A669-1753-4A38-B1F2-9D9DFA0CF1AC}" dt="2020-09-21T21:13:01.280" v="585" actId="13244"/>
        <pc:sldMkLst>
          <pc:docMk/>
          <pc:sldMk cId="0" sldId="310"/>
        </pc:sldMkLst>
        <pc:spChg chg="mod">
          <ac:chgData name="LAWSON, Catherine" userId="61639cc2-6d54-462a-b4b0-89c4cc7abcaa" providerId="ADAL" clId="{2785A669-1753-4A38-B1F2-9D9DFA0CF1AC}" dt="2020-09-21T09:47:36.638" v="411" actId="207"/>
          <ac:spMkLst>
            <pc:docMk/>
            <pc:sldMk cId="0" sldId="310"/>
            <ac:spMk id="544" creationId="{00000000-0000-0000-0000-000000000000}"/>
          </ac:spMkLst>
        </pc:spChg>
        <pc:spChg chg="mod">
          <ac:chgData name="LAWSON, Catherine" userId="61639cc2-6d54-462a-b4b0-89c4cc7abcaa" providerId="ADAL" clId="{2785A669-1753-4A38-B1F2-9D9DFA0CF1AC}" dt="2020-09-21T10:35:20.612" v="509" actId="12"/>
          <ac:spMkLst>
            <pc:docMk/>
            <pc:sldMk cId="0" sldId="310"/>
            <ac:spMk id="545" creationId="{00000000-0000-0000-0000-000000000000}"/>
          </ac:spMkLst>
        </pc:spChg>
        <pc:spChg chg="ord">
          <ac:chgData name="LAWSON, Catherine" userId="61639cc2-6d54-462a-b4b0-89c4cc7abcaa" providerId="ADAL" clId="{2785A669-1753-4A38-B1F2-9D9DFA0CF1AC}" dt="2020-09-21T21:13:01.280" v="585" actId="13244"/>
          <ac:spMkLst>
            <pc:docMk/>
            <pc:sldMk cId="0" sldId="310"/>
            <ac:spMk id="546" creationId="{00000000-0000-0000-0000-000000000000}"/>
          </ac:spMkLst>
        </pc:spChg>
        <pc:spChg chg="mod">
          <ac:chgData name="LAWSON, Catherine" userId="61639cc2-6d54-462a-b4b0-89c4cc7abcaa" providerId="ADAL" clId="{2785A669-1753-4A38-B1F2-9D9DFA0CF1AC}" dt="2020-09-21T09:28:38.616" v="185" actId="20577"/>
          <ac:spMkLst>
            <pc:docMk/>
            <pc:sldMk cId="0" sldId="310"/>
            <ac:spMk id="547" creationId="{00000000-0000-0000-0000-000000000000}"/>
          </ac:spMkLst>
        </pc:spChg>
      </pc:sldChg>
      <pc:sldChg chg="modSp mod">
        <pc:chgData name="LAWSON, Catherine" userId="61639cc2-6d54-462a-b4b0-89c4cc7abcaa" providerId="ADAL" clId="{2785A669-1753-4A38-B1F2-9D9DFA0CF1AC}" dt="2020-09-21T21:13:04.355" v="586" actId="13244"/>
        <pc:sldMkLst>
          <pc:docMk/>
          <pc:sldMk cId="0" sldId="311"/>
        </pc:sldMkLst>
        <pc:spChg chg="mod">
          <ac:chgData name="LAWSON, Catherine" userId="61639cc2-6d54-462a-b4b0-89c4cc7abcaa" providerId="ADAL" clId="{2785A669-1753-4A38-B1F2-9D9DFA0CF1AC}" dt="2020-09-21T09:47:42.012" v="412" actId="207"/>
          <ac:spMkLst>
            <pc:docMk/>
            <pc:sldMk cId="0" sldId="311"/>
            <ac:spMk id="553" creationId="{00000000-0000-0000-0000-000000000000}"/>
          </ac:spMkLst>
        </pc:spChg>
        <pc:spChg chg="mod">
          <ac:chgData name="LAWSON, Catherine" userId="61639cc2-6d54-462a-b4b0-89c4cc7abcaa" providerId="ADAL" clId="{2785A669-1753-4A38-B1F2-9D9DFA0CF1AC}" dt="2020-09-21T10:35:56.403" v="511" actId="12"/>
          <ac:spMkLst>
            <pc:docMk/>
            <pc:sldMk cId="0" sldId="311"/>
            <ac:spMk id="554" creationId="{00000000-0000-0000-0000-000000000000}"/>
          </ac:spMkLst>
        </pc:spChg>
        <pc:spChg chg="ord">
          <ac:chgData name="LAWSON, Catherine" userId="61639cc2-6d54-462a-b4b0-89c4cc7abcaa" providerId="ADAL" clId="{2785A669-1753-4A38-B1F2-9D9DFA0CF1AC}" dt="2020-09-21T21:13:04.355" v="586" actId="13244"/>
          <ac:spMkLst>
            <pc:docMk/>
            <pc:sldMk cId="0" sldId="311"/>
            <ac:spMk id="555" creationId="{00000000-0000-0000-0000-000000000000}"/>
          </ac:spMkLst>
        </pc:spChg>
        <pc:spChg chg="mod">
          <ac:chgData name="LAWSON, Catherine" userId="61639cc2-6d54-462a-b4b0-89c4cc7abcaa" providerId="ADAL" clId="{2785A669-1753-4A38-B1F2-9D9DFA0CF1AC}" dt="2020-09-21T09:28:30.996" v="184" actId="20577"/>
          <ac:spMkLst>
            <pc:docMk/>
            <pc:sldMk cId="0" sldId="311"/>
            <ac:spMk id="556" creationId="{00000000-0000-0000-0000-000000000000}"/>
          </ac:spMkLst>
        </pc:spChg>
      </pc:sldChg>
      <pc:sldChg chg="modSp mod">
        <pc:chgData name="LAWSON, Catherine" userId="61639cc2-6d54-462a-b4b0-89c4cc7abcaa" providerId="ADAL" clId="{2785A669-1753-4A38-B1F2-9D9DFA0CF1AC}" dt="2020-09-21T21:13:07.630" v="587" actId="13244"/>
        <pc:sldMkLst>
          <pc:docMk/>
          <pc:sldMk cId="0" sldId="312"/>
        </pc:sldMkLst>
        <pc:spChg chg="mod">
          <ac:chgData name="LAWSON, Catherine" userId="61639cc2-6d54-462a-b4b0-89c4cc7abcaa" providerId="ADAL" clId="{2785A669-1753-4A38-B1F2-9D9DFA0CF1AC}" dt="2020-09-21T09:47:47.562" v="413" actId="207"/>
          <ac:spMkLst>
            <pc:docMk/>
            <pc:sldMk cId="0" sldId="312"/>
            <ac:spMk id="562" creationId="{00000000-0000-0000-0000-000000000000}"/>
          </ac:spMkLst>
        </pc:spChg>
        <pc:spChg chg="mod">
          <ac:chgData name="LAWSON, Catherine" userId="61639cc2-6d54-462a-b4b0-89c4cc7abcaa" providerId="ADAL" clId="{2785A669-1753-4A38-B1F2-9D9DFA0CF1AC}" dt="2020-09-21T10:35:41.347" v="510" actId="12"/>
          <ac:spMkLst>
            <pc:docMk/>
            <pc:sldMk cId="0" sldId="312"/>
            <ac:spMk id="563" creationId="{00000000-0000-0000-0000-000000000000}"/>
          </ac:spMkLst>
        </pc:spChg>
        <pc:spChg chg="ord">
          <ac:chgData name="LAWSON, Catherine" userId="61639cc2-6d54-462a-b4b0-89c4cc7abcaa" providerId="ADAL" clId="{2785A669-1753-4A38-B1F2-9D9DFA0CF1AC}" dt="2020-09-21T21:13:07.630" v="587" actId="13244"/>
          <ac:spMkLst>
            <pc:docMk/>
            <pc:sldMk cId="0" sldId="312"/>
            <ac:spMk id="564" creationId="{00000000-0000-0000-0000-000000000000}"/>
          </ac:spMkLst>
        </pc:spChg>
        <pc:spChg chg="mod">
          <ac:chgData name="LAWSON, Catherine" userId="61639cc2-6d54-462a-b4b0-89c4cc7abcaa" providerId="ADAL" clId="{2785A669-1753-4A38-B1F2-9D9DFA0CF1AC}" dt="2020-09-21T09:28:20.833" v="183" actId="20577"/>
          <ac:spMkLst>
            <pc:docMk/>
            <pc:sldMk cId="0" sldId="312"/>
            <ac:spMk id="565" creationId="{00000000-0000-0000-0000-000000000000}"/>
          </ac:spMkLst>
        </pc:spChg>
      </pc:sldChg>
      <pc:sldChg chg="modSp mod modNotes">
        <pc:chgData name="LAWSON, Catherine" userId="61639cc2-6d54-462a-b4b0-89c4cc7abcaa" providerId="ADAL" clId="{2785A669-1753-4A38-B1F2-9D9DFA0CF1AC}" dt="2020-09-21T09:51:05.157" v="415" actId="208"/>
        <pc:sldMkLst>
          <pc:docMk/>
          <pc:sldMk cId="0" sldId="313"/>
        </pc:sldMkLst>
        <pc:spChg chg="mod">
          <ac:chgData name="LAWSON, Catherine" userId="61639cc2-6d54-462a-b4b0-89c4cc7abcaa" providerId="ADAL" clId="{2785A669-1753-4A38-B1F2-9D9DFA0CF1AC}" dt="2020-09-21T09:51:05.157" v="415" actId="208"/>
          <ac:spMkLst>
            <pc:docMk/>
            <pc:sldMk cId="0" sldId="313"/>
            <ac:spMk id="571" creationId="{00000000-0000-0000-0000-000000000000}"/>
          </ac:spMkLst>
        </pc:spChg>
        <pc:spChg chg="mod">
          <ac:chgData name="LAWSON, Catherine" userId="61639cc2-6d54-462a-b4b0-89c4cc7abcaa" providerId="ADAL" clId="{2785A669-1753-4A38-B1F2-9D9DFA0CF1AC}" dt="2020-09-21T08:14:04.539" v="107" actId="1076"/>
          <ac:spMkLst>
            <pc:docMk/>
            <pc:sldMk cId="0" sldId="313"/>
            <ac:spMk id="572" creationId="{00000000-0000-0000-0000-000000000000}"/>
          </ac:spMkLst>
        </pc:spChg>
      </pc:sldChg>
      <pc:sldChg chg="modSp mod">
        <pc:chgData name="LAWSON, Catherine" userId="61639cc2-6d54-462a-b4b0-89c4cc7abcaa" providerId="ADAL" clId="{2785A669-1753-4A38-B1F2-9D9DFA0CF1AC}" dt="2020-09-21T21:13:16.176" v="588" actId="13244"/>
        <pc:sldMkLst>
          <pc:docMk/>
          <pc:sldMk cId="0" sldId="314"/>
        </pc:sldMkLst>
        <pc:spChg chg="mod">
          <ac:chgData name="LAWSON, Catherine" userId="61639cc2-6d54-462a-b4b0-89c4cc7abcaa" providerId="ADAL" clId="{2785A669-1753-4A38-B1F2-9D9DFA0CF1AC}" dt="2020-09-21T09:51:13.151" v="416" actId="207"/>
          <ac:spMkLst>
            <pc:docMk/>
            <pc:sldMk cId="0" sldId="314"/>
            <ac:spMk id="577" creationId="{00000000-0000-0000-0000-000000000000}"/>
          </ac:spMkLst>
        </pc:spChg>
        <pc:spChg chg="ord">
          <ac:chgData name="LAWSON, Catherine" userId="61639cc2-6d54-462a-b4b0-89c4cc7abcaa" providerId="ADAL" clId="{2785A669-1753-4A38-B1F2-9D9DFA0CF1AC}" dt="2020-09-21T21:13:16.176" v="588" actId="13244"/>
          <ac:spMkLst>
            <pc:docMk/>
            <pc:sldMk cId="0" sldId="314"/>
            <ac:spMk id="579" creationId="{00000000-0000-0000-0000-000000000000}"/>
          </ac:spMkLst>
        </pc:spChg>
        <pc:spChg chg="mod">
          <ac:chgData name="LAWSON, Catherine" userId="61639cc2-6d54-462a-b4b0-89c4cc7abcaa" providerId="ADAL" clId="{2785A669-1753-4A38-B1F2-9D9DFA0CF1AC}" dt="2020-09-21T09:28:07.641" v="182" actId="20577"/>
          <ac:spMkLst>
            <pc:docMk/>
            <pc:sldMk cId="0" sldId="314"/>
            <ac:spMk id="580" creationId="{00000000-0000-0000-0000-000000000000}"/>
          </ac:spMkLst>
        </pc:spChg>
      </pc:sldChg>
      <pc:sldChg chg="modSp mod">
        <pc:chgData name="LAWSON, Catherine" userId="61639cc2-6d54-462a-b4b0-89c4cc7abcaa" providerId="ADAL" clId="{2785A669-1753-4A38-B1F2-9D9DFA0CF1AC}" dt="2020-09-21T21:13:19.540" v="589" actId="13244"/>
        <pc:sldMkLst>
          <pc:docMk/>
          <pc:sldMk cId="0" sldId="315"/>
        </pc:sldMkLst>
        <pc:spChg chg="mod">
          <ac:chgData name="LAWSON, Catherine" userId="61639cc2-6d54-462a-b4b0-89c4cc7abcaa" providerId="ADAL" clId="{2785A669-1753-4A38-B1F2-9D9DFA0CF1AC}" dt="2020-09-21T09:51:38.993" v="417" actId="207"/>
          <ac:spMkLst>
            <pc:docMk/>
            <pc:sldMk cId="0" sldId="315"/>
            <ac:spMk id="586" creationId="{00000000-0000-0000-0000-000000000000}"/>
          </ac:spMkLst>
        </pc:spChg>
        <pc:spChg chg="ord">
          <ac:chgData name="LAWSON, Catherine" userId="61639cc2-6d54-462a-b4b0-89c4cc7abcaa" providerId="ADAL" clId="{2785A669-1753-4A38-B1F2-9D9DFA0CF1AC}" dt="2020-09-21T21:13:19.540" v="589" actId="13244"/>
          <ac:spMkLst>
            <pc:docMk/>
            <pc:sldMk cId="0" sldId="315"/>
            <ac:spMk id="588" creationId="{00000000-0000-0000-0000-000000000000}"/>
          </ac:spMkLst>
        </pc:spChg>
        <pc:spChg chg="mod">
          <ac:chgData name="LAWSON, Catherine" userId="61639cc2-6d54-462a-b4b0-89c4cc7abcaa" providerId="ADAL" clId="{2785A669-1753-4A38-B1F2-9D9DFA0CF1AC}" dt="2020-09-21T09:28:02.210" v="181" actId="20577"/>
          <ac:spMkLst>
            <pc:docMk/>
            <pc:sldMk cId="0" sldId="315"/>
            <ac:spMk id="589" creationId="{00000000-0000-0000-0000-000000000000}"/>
          </ac:spMkLst>
        </pc:spChg>
      </pc:sldChg>
      <pc:sldChg chg="modSp mod">
        <pc:chgData name="LAWSON, Catherine" userId="61639cc2-6d54-462a-b4b0-89c4cc7abcaa" providerId="ADAL" clId="{2785A669-1753-4A38-B1F2-9D9DFA0CF1AC}" dt="2020-09-21T21:13:22.954" v="590" actId="13244"/>
        <pc:sldMkLst>
          <pc:docMk/>
          <pc:sldMk cId="0" sldId="316"/>
        </pc:sldMkLst>
        <pc:spChg chg="mod">
          <ac:chgData name="LAWSON, Catherine" userId="61639cc2-6d54-462a-b4b0-89c4cc7abcaa" providerId="ADAL" clId="{2785A669-1753-4A38-B1F2-9D9DFA0CF1AC}" dt="2020-09-21T09:56:49.110" v="480" actId="20577"/>
          <ac:spMkLst>
            <pc:docMk/>
            <pc:sldMk cId="0" sldId="316"/>
            <ac:spMk id="595" creationId="{00000000-0000-0000-0000-000000000000}"/>
          </ac:spMkLst>
        </pc:spChg>
        <pc:spChg chg="mod">
          <ac:chgData name="LAWSON, Catherine" userId="61639cc2-6d54-462a-b4b0-89c4cc7abcaa" providerId="ADAL" clId="{2785A669-1753-4A38-B1F2-9D9DFA0CF1AC}" dt="2020-09-21T09:27:29.567" v="175" actId="20577"/>
          <ac:spMkLst>
            <pc:docMk/>
            <pc:sldMk cId="0" sldId="316"/>
            <ac:spMk id="596" creationId="{00000000-0000-0000-0000-000000000000}"/>
          </ac:spMkLst>
        </pc:spChg>
        <pc:spChg chg="ord">
          <ac:chgData name="LAWSON, Catherine" userId="61639cc2-6d54-462a-b4b0-89c4cc7abcaa" providerId="ADAL" clId="{2785A669-1753-4A38-B1F2-9D9DFA0CF1AC}" dt="2020-09-21T21:13:22.954" v="590" actId="13244"/>
          <ac:spMkLst>
            <pc:docMk/>
            <pc:sldMk cId="0" sldId="316"/>
            <ac:spMk id="597" creationId="{00000000-0000-0000-0000-000000000000}"/>
          </ac:spMkLst>
        </pc:spChg>
        <pc:spChg chg="mod">
          <ac:chgData name="LAWSON, Catherine" userId="61639cc2-6d54-462a-b4b0-89c4cc7abcaa" providerId="ADAL" clId="{2785A669-1753-4A38-B1F2-9D9DFA0CF1AC}" dt="2020-09-21T09:27:34.787" v="180" actId="20577"/>
          <ac:spMkLst>
            <pc:docMk/>
            <pc:sldMk cId="0" sldId="316"/>
            <ac:spMk id="598" creationId="{00000000-0000-0000-0000-000000000000}"/>
          </ac:spMkLst>
        </pc:spChg>
      </pc:sldChg>
      <pc:sldChg chg="modSp mod modNotes">
        <pc:chgData name="LAWSON, Catherine" userId="61639cc2-6d54-462a-b4b0-89c4cc7abcaa" providerId="ADAL" clId="{2785A669-1753-4A38-B1F2-9D9DFA0CF1AC}" dt="2020-09-21T09:51:54.085" v="420" actId="208"/>
        <pc:sldMkLst>
          <pc:docMk/>
          <pc:sldMk cId="0" sldId="317"/>
        </pc:sldMkLst>
        <pc:spChg chg="mod">
          <ac:chgData name="LAWSON, Catherine" userId="61639cc2-6d54-462a-b4b0-89c4cc7abcaa" providerId="ADAL" clId="{2785A669-1753-4A38-B1F2-9D9DFA0CF1AC}" dt="2020-09-21T09:51:54.085" v="420" actId="208"/>
          <ac:spMkLst>
            <pc:docMk/>
            <pc:sldMk cId="0" sldId="317"/>
            <ac:spMk id="604" creationId="{00000000-0000-0000-0000-000000000000}"/>
          </ac:spMkLst>
        </pc:spChg>
        <pc:spChg chg="mod">
          <ac:chgData name="LAWSON, Catherine" userId="61639cc2-6d54-462a-b4b0-89c4cc7abcaa" providerId="ADAL" clId="{2785A669-1753-4A38-B1F2-9D9DFA0CF1AC}" dt="2020-09-21T08:13:45.246" v="106" actId="1076"/>
          <ac:spMkLst>
            <pc:docMk/>
            <pc:sldMk cId="0" sldId="317"/>
            <ac:spMk id="605" creationId="{00000000-0000-0000-0000-000000000000}"/>
          </ac:spMkLst>
        </pc:spChg>
      </pc:sldChg>
      <pc:sldChg chg="modSp mod">
        <pc:chgData name="LAWSON, Catherine" userId="61639cc2-6d54-462a-b4b0-89c4cc7abcaa" providerId="ADAL" clId="{2785A669-1753-4A38-B1F2-9D9DFA0CF1AC}" dt="2020-09-21T21:13:26.821" v="591" actId="13244"/>
        <pc:sldMkLst>
          <pc:docMk/>
          <pc:sldMk cId="0" sldId="318"/>
        </pc:sldMkLst>
        <pc:spChg chg="mod">
          <ac:chgData name="LAWSON, Catherine" userId="61639cc2-6d54-462a-b4b0-89c4cc7abcaa" providerId="ADAL" clId="{2785A669-1753-4A38-B1F2-9D9DFA0CF1AC}" dt="2020-09-21T09:52:01.929" v="421" actId="207"/>
          <ac:spMkLst>
            <pc:docMk/>
            <pc:sldMk cId="0" sldId="318"/>
            <ac:spMk id="610" creationId="{00000000-0000-0000-0000-000000000000}"/>
          </ac:spMkLst>
        </pc:spChg>
        <pc:spChg chg="ord">
          <ac:chgData name="LAWSON, Catherine" userId="61639cc2-6d54-462a-b4b0-89c4cc7abcaa" providerId="ADAL" clId="{2785A669-1753-4A38-B1F2-9D9DFA0CF1AC}" dt="2020-09-21T21:13:26.821" v="591" actId="13244"/>
          <ac:spMkLst>
            <pc:docMk/>
            <pc:sldMk cId="0" sldId="318"/>
            <ac:spMk id="612" creationId="{00000000-0000-0000-0000-000000000000}"/>
          </ac:spMkLst>
        </pc:spChg>
      </pc:sldChg>
      <pc:sldChg chg="modSp mod">
        <pc:chgData name="LAWSON, Catherine" userId="61639cc2-6d54-462a-b4b0-89c4cc7abcaa" providerId="ADAL" clId="{2785A669-1753-4A38-B1F2-9D9DFA0CF1AC}" dt="2020-09-21T21:13:30.285" v="592" actId="13244"/>
        <pc:sldMkLst>
          <pc:docMk/>
          <pc:sldMk cId="0" sldId="319"/>
        </pc:sldMkLst>
        <pc:spChg chg="mod">
          <ac:chgData name="LAWSON, Catherine" userId="61639cc2-6d54-462a-b4b0-89c4cc7abcaa" providerId="ADAL" clId="{2785A669-1753-4A38-B1F2-9D9DFA0CF1AC}" dt="2020-09-21T09:52:08.573" v="422" actId="207"/>
          <ac:spMkLst>
            <pc:docMk/>
            <pc:sldMk cId="0" sldId="319"/>
            <ac:spMk id="619" creationId="{00000000-0000-0000-0000-000000000000}"/>
          </ac:spMkLst>
        </pc:spChg>
        <pc:spChg chg="ord">
          <ac:chgData name="LAWSON, Catherine" userId="61639cc2-6d54-462a-b4b0-89c4cc7abcaa" providerId="ADAL" clId="{2785A669-1753-4A38-B1F2-9D9DFA0CF1AC}" dt="2020-09-21T21:13:30.285" v="592" actId="13244"/>
          <ac:spMkLst>
            <pc:docMk/>
            <pc:sldMk cId="0" sldId="319"/>
            <ac:spMk id="621" creationId="{00000000-0000-0000-0000-000000000000}"/>
          </ac:spMkLst>
        </pc:spChg>
        <pc:spChg chg="mod">
          <ac:chgData name="LAWSON, Catherine" userId="61639cc2-6d54-462a-b4b0-89c4cc7abcaa" providerId="ADAL" clId="{2785A669-1753-4A38-B1F2-9D9DFA0CF1AC}" dt="2020-09-21T09:27:14.776" v="174" actId="20577"/>
          <ac:spMkLst>
            <pc:docMk/>
            <pc:sldMk cId="0" sldId="319"/>
            <ac:spMk id="623" creationId="{00000000-0000-0000-0000-000000000000}"/>
          </ac:spMkLst>
        </pc:spChg>
      </pc:sldChg>
      <pc:sldChg chg="modSp mod">
        <pc:chgData name="LAWSON, Catherine" userId="61639cc2-6d54-462a-b4b0-89c4cc7abcaa" providerId="ADAL" clId="{2785A669-1753-4A38-B1F2-9D9DFA0CF1AC}" dt="2020-09-21T21:14:16.987" v="597" actId="13244"/>
        <pc:sldMkLst>
          <pc:docMk/>
          <pc:sldMk cId="0" sldId="320"/>
        </pc:sldMkLst>
        <pc:spChg chg="mod">
          <ac:chgData name="LAWSON, Catherine" userId="61639cc2-6d54-462a-b4b0-89c4cc7abcaa" providerId="ADAL" clId="{2785A669-1753-4A38-B1F2-9D9DFA0CF1AC}" dt="2020-09-21T09:52:54.041" v="423" actId="207"/>
          <ac:spMkLst>
            <pc:docMk/>
            <pc:sldMk cId="0" sldId="320"/>
            <ac:spMk id="629" creationId="{00000000-0000-0000-0000-000000000000}"/>
          </ac:spMkLst>
        </pc:spChg>
        <pc:spChg chg="ord">
          <ac:chgData name="LAWSON, Catherine" userId="61639cc2-6d54-462a-b4b0-89c4cc7abcaa" providerId="ADAL" clId="{2785A669-1753-4A38-B1F2-9D9DFA0CF1AC}" dt="2020-09-21T21:13:34.575" v="593" actId="13244"/>
          <ac:spMkLst>
            <pc:docMk/>
            <pc:sldMk cId="0" sldId="320"/>
            <ac:spMk id="631" creationId="{00000000-0000-0000-0000-000000000000}"/>
          </ac:spMkLst>
        </pc:spChg>
        <pc:spChg chg="ord">
          <ac:chgData name="LAWSON, Catherine" userId="61639cc2-6d54-462a-b4b0-89c4cc7abcaa" providerId="ADAL" clId="{2785A669-1753-4A38-B1F2-9D9DFA0CF1AC}" dt="2020-09-21T21:14:16.987" v="597" actId="13244"/>
          <ac:spMkLst>
            <pc:docMk/>
            <pc:sldMk cId="0" sldId="320"/>
            <ac:spMk id="633" creationId="{00000000-0000-0000-0000-000000000000}"/>
          </ac:spMkLst>
        </pc:spChg>
        <pc:spChg chg="mod">
          <ac:chgData name="LAWSON, Catherine" userId="61639cc2-6d54-462a-b4b0-89c4cc7abcaa" providerId="ADAL" clId="{2785A669-1753-4A38-B1F2-9D9DFA0CF1AC}" dt="2020-09-21T09:27:05.084" v="171" actId="20577"/>
          <ac:spMkLst>
            <pc:docMk/>
            <pc:sldMk cId="0" sldId="320"/>
            <ac:spMk id="634" creationId="{00000000-0000-0000-0000-000000000000}"/>
          </ac:spMkLst>
        </pc:spChg>
      </pc:sldChg>
      <pc:sldChg chg="modSp mod modNotes">
        <pc:chgData name="LAWSON, Catherine" userId="61639cc2-6d54-462a-b4b0-89c4cc7abcaa" providerId="ADAL" clId="{2785A669-1753-4A38-B1F2-9D9DFA0CF1AC}" dt="2020-09-21T09:52:59.755" v="425" actId="208"/>
        <pc:sldMkLst>
          <pc:docMk/>
          <pc:sldMk cId="0" sldId="321"/>
        </pc:sldMkLst>
        <pc:spChg chg="mod">
          <ac:chgData name="LAWSON, Catherine" userId="61639cc2-6d54-462a-b4b0-89c4cc7abcaa" providerId="ADAL" clId="{2785A669-1753-4A38-B1F2-9D9DFA0CF1AC}" dt="2020-09-21T09:52:59.755" v="425" actId="208"/>
          <ac:spMkLst>
            <pc:docMk/>
            <pc:sldMk cId="0" sldId="321"/>
            <ac:spMk id="639" creationId="{00000000-0000-0000-0000-000000000000}"/>
          </ac:spMkLst>
        </pc:spChg>
        <pc:spChg chg="mod">
          <ac:chgData name="LAWSON, Catherine" userId="61639cc2-6d54-462a-b4b0-89c4cc7abcaa" providerId="ADAL" clId="{2785A669-1753-4A38-B1F2-9D9DFA0CF1AC}" dt="2020-09-21T08:13:23.216" v="105" actId="1076"/>
          <ac:spMkLst>
            <pc:docMk/>
            <pc:sldMk cId="0" sldId="321"/>
            <ac:spMk id="640" creationId="{00000000-0000-0000-0000-000000000000}"/>
          </ac:spMkLst>
        </pc:spChg>
      </pc:sldChg>
      <pc:sldChg chg="modSp mod">
        <pc:chgData name="LAWSON, Catherine" userId="61639cc2-6d54-462a-b4b0-89c4cc7abcaa" providerId="ADAL" clId="{2785A669-1753-4A38-B1F2-9D9DFA0CF1AC}" dt="2020-09-21T21:13:39.866" v="594" actId="13244"/>
        <pc:sldMkLst>
          <pc:docMk/>
          <pc:sldMk cId="0" sldId="322"/>
        </pc:sldMkLst>
        <pc:spChg chg="mod">
          <ac:chgData name="LAWSON, Catherine" userId="61639cc2-6d54-462a-b4b0-89c4cc7abcaa" providerId="ADAL" clId="{2785A669-1753-4A38-B1F2-9D9DFA0CF1AC}" dt="2020-09-21T09:53:07.140" v="426" actId="207"/>
          <ac:spMkLst>
            <pc:docMk/>
            <pc:sldMk cId="0" sldId="322"/>
            <ac:spMk id="645" creationId="{00000000-0000-0000-0000-000000000000}"/>
          </ac:spMkLst>
        </pc:spChg>
        <pc:spChg chg="ord">
          <ac:chgData name="LAWSON, Catherine" userId="61639cc2-6d54-462a-b4b0-89c4cc7abcaa" providerId="ADAL" clId="{2785A669-1753-4A38-B1F2-9D9DFA0CF1AC}" dt="2020-09-21T21:13:39.866" v="594" actId="13244"/>
          <ac:spMkLst>
            <pc:docMk/>
            <pc:sldMk cId="0" sldId="322"/>
            <ac:spMk id="647" creationId="{00000000-0000-0000-0000-000000000000}"/>
          </ac:spMkLst>
        </pc:spChg>
        <pc:spChg chg="mod">
          <ac:chgData name="LAWSON, Catherine" userId="61639cc2-6d54-462a-b4b0-89c4cc7abcaa" providerId="ADAL" clId="{2785A669-1753-4A38-B1F2-9D9DFA0CF1AC}" dt="2020-09-21T09:53:22.234" v="428" actId="207"/>
          <ac:spMkLst>
            <pc:docMk/>
            <pc:sldMk cId="0" sldId="322"/>
            <ac:spMk id="648" creationId="{00000000-0000-0000-0000-000000000000}"/>
          </ac:spMkLst>
        </pc:spChg>
      </pc:sldChg>
      <pc:sldChg chg="modSp mod modNotes">
        <pc:chgData name="LAWSON, Catherine" userId="61639cc2-6d54-462a-b4b0-89c4cc7abcaa" providerId="ADAL" clId="{2785A669-1753-4A38-B1F2-9D9DFA0CF1AC}" dt="2020-09-21T09:53:34.420" v="431" actId="207"/>
        <pc:sldMkLst>
          <pc:docMk/>
          <pc:sldMk cId="0" sldId="323"/>
        </pc:sldMkLst>
        <pc:spChg chg="mod">
          <ac:chgData name="LAWSON, Catherine" userId="61639cc2-6d54-462a-b4b0-89c4cc7abcaa" providerId="ADAL" clId="{2785A669-1753-4A38-B1F2-9D9DFA0CF1AC}" dt="2020-09-21T09:53:28.763" v="429" actId="207"/>
          <ac:spMkLst>
            <pc:docMk/>
            <pc:sldMk cId="0" sldId="323"/>
            <ac:spMk id="653" creationId="{00000000-0000-0000-0000-000000000000}"/>
          </ac:spMkLst>
        </pc:spChg>
        <pc:spChg chg="mod">
          <ac:chgData name="LAWSON, Catherine" userId="61639cc2-6d54-462a-b4b0-89c4cc7abcaa" providerId="ADAL" clId="{2785A669-1753-4A38-B1F2-9D9DFA0CF1AC}" dt="2020-09-21T09:53:34.420" v="431" actId="207"/>
          <ac:spMkLst>
            <pc:docMk/>
            <pc:sldMk cId="0" sldId="323"/>
            <ac:spMk id="655" creationId="{00000000-0000-0000-0000-000000000000}"/>
          </ac:spMkLst>
        </pc:spChg>
        <pc:spChg chg="mod">
          <ac:chgData name="LAWSON, Catherine" userId="61639cc2-6d54-462a-b4b0-89c4cc7abcaa" providerId="ADAL" clId="{2785A669-1753-4A38-B1F2-9D9DFA0CF1AC}" dt="2020-09-21T08:13:00.469" v="104" actId="1076"/>
          <ac:spMkLst>
            <pc:docMk/>
            <pc:sldMk cId="0" sldId="323"/>
            <ac:spMk id="656" creationId="{00000000-0000-0000-0000-000000000000}"/>
          </ac:spMkLst>
        </pc:spChg>
      </pc:sldChg>
      <pc:sldChg chg="modSp mod modNotes">
        <pc:chgData name="LAWSON, Catherine" userId="61639cc2-6d54-462a-b4b0-89c4cc7abcaa" providerId="ADAL" clId="{2785A669-1753-4A38-B1F2-9D9DFA0CF1AC}" dt="2020-09-21T09:53:45.670" v="434" actId="207"/>
        <pc:sldMkLst>
          <pc:docMk/>
          <pc:sldMk cId="0" sldId="324"/>
        </pc:sldMkLst>
        <pc:spChg chg="mod">
          <ac:chgData name="LAWSON, Catherine" userId="61639cc2-6d54-462a-b4b0-89c4cc7abcaa" providerId="ADAL" clId="{2785A669-1753-4A38-B1F2-9D9DFA0CF1AC}" dt="2020-09-21T09:53:45.670" v="434" actId="207"/>
          <ac:spMkLst>
            <pc:docMk/>
            <pc:sldMk cId="0" sldId="324"/>
            <ac:spMk id="661" creationId="{00000000-0000-0000-0000-000000000000}"/>
          </ac:spMkLst>
        </pc:spChg>
        <pc:spChg chg="mod">
          <ac:chgData name="LAWSON, Catherine" userId="61639cc2-6d54-462a-b4b0-89c4cc7abcaa" providerId="ADAL" clId="{2785A669-1753-4A38-B1F2-9D9DFA0CF1AC}" dt="2020-09-21T09:53:41.636" v="433" actId="207"/>
          <ac:spMkLst>
            <pc:docMk/>
            <pc:sldMk cId="0" sldId="324"/>
            <ac:spMk id="663" creationId="{00000000-0000-0000-0000-000000000000}"/>
          </ac:spMkLst>
        </pc:spChg>
        <pc:spChg chg="mod">
          <ac:chgData name="LAWSON, Catherine" userId="61639cc2-6d54-462a-b4b0-89c4cc7abcaa" providerId="ADAL" clId="{2785A669-1753-4A38-B1F2-9D9DFA0CF1AC}" dt="2020-09-21T08:12:41.804" v="103" actId="1076"/>
          <ac:spMkLst>
            <pc:docMk/>
            <pc:sldMk cId="0" sldId="324"/>
            <ac:spMk id="664" creationId="{00000000-0000-0000-0000-000000000000}"/>
          </ac:spMkLst>
        </pc:spChg>
      </pc:sldChg>
      <pc:sldChg chg="modSp mod modNotes">
        <pc:chgData name="LAWSON, Catherine" userId="61639cc2-6d54-462a-b4b0-89c4cc7abcaa" providerId="ADAL" clId="{2785A669-1753-4A38-B1F2-9D9DFA0CF1AC}" dt="2020-09-21T10:29:47.799" v="497" actId="20577"/>
        <pc:sldMkLst>
          <pc:docMk/>
          <pc:sldMk cId="0" sldId="325"/>
        </pc:sldMkLst>
        <pc:spChg chg="mod">
          <ac:chgData name="LAWSON, Catherine" userId="61639cc2-6d54-462a-b4b0-89c4cc7abcaa" providerId="ADAL" clId="{2785A669-1753-4A38-B1F2-9D9DFA0CF1AC}" dt="2020-09-21T09:53:52.972" v="435" actId="207"/>
          <ac:spMkLst>
            <pc:docMk/>
            <pc:sldMk cId="0" sldId="325"/>
            <ac:spMk id="669" creationId="{00000000-0000-0000-0000-000000000000}"/>
          </ac:spMkLst>
        </pc:spChg>
        <pc:spChg chg="mod">
          <ac:chgData name="LAWSON, Catherine" userId="61639cc2-6d54-462a-b4b0-89c4cc7abcaa" providerId="ADAL" clId="{2785A669-1753-4A38-B1F2-9D9DFA0CF1AC}" dt="2020-09-21T10:29:47.799" v="497" actId="20577"/>
          <ac:spMkLst>
            <pc:docMk/>
            <pc:sldMk cId="0" sldId="325"/>
            <ac:spMk id="670" creationId="{00000000-0000-0000-0000-000000000000}"/>
          </ac:spMkLst>
        </pc:spChg>
        <pc:spChg chg="mod">
          <ac:chgData name="LAWSON, Catherine" userId="61639cc2-6d54-462a-b4b0-89c4cc7abcaa" providerId="ADAL" clId="{2785A669-1753-4A38-B1F2-9D9DFA0CF1AC}" dt="2020-09-21T09:53:58.499" v="437" actId="207"/>
          <ac:spMkLst>
            <pc:docMk/>
            <pc:sldMk cId="0" sldId="325"/>
            <ac:spMk id="671" creationId="{00000000-0000-0000-0000-000000000000}"/>
          </ac:spMkLst>
        </pc:spChg>
        <pc:spChg chg="mod">
          <ac:chgData name="LAWSON, Catherine" userId="61639cc2-6d54-462a-b4b0-89c4cc7abcaa" providerId="ADAL" clId="{2785A669-1753-4A38-B1F2-9D9DFA0CF1AC}" dt="2020-09-21T08:12:32.260" v="102" actId="1076"/>
          <ac:spMkLst>
            <pc:docMk/>
            <pc:sldMk cId="0" sldId="325"/>
            <ac:spMk id="672" creationId="{00000000-0000-0000-0000-000000000000}"/>
          </ac:spMkLst>
        </pc:spChg>
      </pc:sldChg>
      <pc:sldChg chg="modSp mod modNotes">
        <pc:chgData name="LAWSON, Catherine" userId="61639cc2-6d54-462a-b4b0-89c4cc7abcaa" providerId="ADAL" clId="{2785A669-1753-4A38-B1F2-9D9DFA0CF1AC}" dt="2020-09-21T09:54:10.574" v="440" actId="207"/>
        <pc:sldMkLst>
          <pc:docMk/>
          <pc:sldMk cId="0" sldId="326"/>
        </pc:sldMkLst>
        <pc:spChg chg="mod">
          <ac:chgData name="LAWSON, Catherine" userId="61639cc2-6d54-462a-b4b0-89c4cc7abcaa" providerId="ADAL" clId="{2785A669-1753-4A38-B1F2-9D9DFA0CF1AC}" dt="2020-09-21T09:54:05.192" v="438" actId="207"/>
          <ac:spMkLst>
            <pc:docMk/>
            <pc:sldMk cId="0" sldId="326"/>
            <ac:spMk id="677" creationId="{00000000-0000-0000-0000-000000000000}"/>
          </ac:spMkLst>
        </pc:spChg>
        <pc:spChg chg="mod">
          <ac:chgData name="LAWSON, Catherine" userId="61639cc2-6d54-462a-b4b0-89c4cc7abcaa" providerId="ADAL" clId="{2785A669-1753-4A38-B1F2-9D9DFA0CF1AC}" dt="2020-09-21T09:54:10.574" v="440" actId="207"/>
          <ac:spMkLst>
            <pc:docMk/>
            <pc:sldMk cId="0" sldId="326"/>
            <ac:spMk id="679" creationId="{00000000-0000-0000-0000-000000000000}"/>
          </ac:spMkLst>
        </pc:spChg>
        <pc:spChg chg="mod">
          <ac:chgData name="LAWSON, Catherine" userId="61639cc2-6d54-462a-b4b0-89c4cc7abcaa" providerId="ADAL" clId="{2785A669-1753-4A38-B1F2-9D9DFA0CF1AC}" dt="2020-09-21T08:12:22.187" v="101" actId="1076"/>
          <ac:spMkLst>
            <pc:docMk/>
            <pc:sldMk cId="0" sldId="326"/>
            <ac:spMk id="680" creationId="{00000000-0000-0000-0000-000000000000}"/>
          </ac:spMkLst>
        </pc:spChg>
      </pc:sldChg>
      <pc:sldChg chg="modSp mod modNotes">
        <pc:chgData name="LAWSON, Catherine" userId="61639cc2-6d54-462a-b4b0-89c4cc7abcaa" providerId="ADAL" clId="{2785A669-1753-4A38-B1F2-9D9DFA0CF1AC}" dt="2020-09-21T09:54:22.506" v="443" actId="207"/>
        <pc:sldMkLst>
          <pc:docMk/>
          <pc:sldMk cId="0" sldId="327"/>
        </pc:sldMkLst>
        <pc:spChg chg="mod">
          <ac:chgData name="LAWSON, Catherine" userId="61639cc2-6d54-462a-b4b0-89c4cc7abcaa" providerId="ADAL" clId="{2785A669-1753-4A38-B1F2-9D9DFA0CF1AC}" dt="2020-09-21T09:54:16.332" v="441" actId="207"/>
          <ac:spMkLst>
            <pc:docMk/>
            <pc:sldMk cId="0" sldId="327"/>
            <ac:spMk id="685" creationId="{00000000-0000-0000-0000-000000000000}"/>
          </ac:spMkLst>
        </pc:spChg>
        <pc:spChg chg="mod">
          <ac:chgData name="LAWSON, Catherine" userId="61639cc2-6d54-462a-b4b0-89c4cc7abcaa" providerId="ADAL" clId="{2785A669-1753-4A38-B1F2-9D9DFA0CF1AC}" dt="2020-09-21T09:16:01.458" v="167" actId="207"/>
          <ac:spMkLst>
            <pc:docMk/>
            <pc:sldMk cId="0" sldId="327"/>
            <ac:spMk id="686" creationId="{00000000-0000-0000-0000-000000000000}"/>
          </ac:spMkLst>
        </pc:spChg>
        <pc:spChg chg="mod">
          <ac:chgData name="LAWSON, Catherine" userId="61639cc2-6d54-462a-b4b0-89c4cc7abcaa" providerId="ADAL" clId="{2785A669-1753-4A38-B1F2-9D9DFA0CF1AC}" dt="2020-09-21T09:54:22.506" v="443" actId="207"/>
          <ac:spMkLst>
            <pc:docMk/>
            <pc:sldMk cId="0" sldId="327"/>
            <ac:spMk id="687" creationId="{00000000-0000-0000-0000-000000000000}"/>
          </ac:spMkLst>
        </pc:spChg>
        <pc:spChg chg="mod">
          <ac:chgData name="LAWSON, Catherine" userId="61639cc2-6d54-462a-b4b0-89c4cc7abcaa" providerId="ADAL" clId="{2785A669-1753-4A38-B1F2-9D9DFA0CF1AC}" dt="2020-09-21T08:12:11.580" v="100" actId="1076"/>
          <ac:spMkLst>
            <pc:docMk/>
            <pc:sldMk cId="0" sldId="327"/>
            <ac:spMk id="688" creationId="{00000000-0000-0000-0000-000000000000}"/>
          </ac:spMkLst>
        </pc:spChg>
      </pc:sldChg>
      <pc:sldChg chg="modSp mod modNotes">
        <pc:chgData name="LAWSON, Catherine" userId="61639cc2-6d54-462a-b4b0-89c4cc7abcaa" providerId="ADAL" clId="{2785A669-1753-4A38-B1F2-9D9DFA0CF1AC}" dt="2020-09-21T09:54:28.975" v="445" actId="207"/>
        <pc:sldMkLst>
          <pc:docMk/>
          <pc:sldMk cId="0" sldId="328"/>
        </pc:sldMkLst>
        <pc:spChg chg="mod">
          <ac:chgData name="LAWSON, Catherine" userId="61639cc2-6d54-462a-b4b0-89c4cc7abcaa" providerId="ADAL" clId="{2785A669-1753-4A38-B1F2-9D9DFA0CF1AC}" dt="2020-09-21T09:54:28.975" v="445" actId="207"/>
          <ac:spMkLst>
            <pc:docMk/>
            <pc:sldMk cId="0" sldId="328"/>
            <ac:spMk id="693" creationId="{00000000-0000-0000-0000-000000000000}"/>
          </ac:spMkLst>
        </pc:spChg>
        <pc:spChg chg="mod">
          <ac:chgData name="LAWSON, Catherine" userId="61639cc2-6d54-462a-b4b0-89c4cc7abcaa" providerId="ADAL" clId="{2785A669-1753-4A38-B1F2-9D9DFA0CF1AC}" dt="2020-09-21T08:12:03.553" v="99" actId="1076"/>
          <ac:spMkLst>
            <pc:docMk/>
            <pc:sldMk cId="0" sldId="328"/>
            <ac:spMk id="694" creationId="{00000000-0000-0000-0000-000000000000}"/>
          </ac:spMkLst>
        </pc:spChg>
      </pc:sldChg>
      <pc:sldChg chg="modSp mod modNotes">
        <pc:chgData name="LAWSON, Catherine" userId="61639cc2-6d54-462a-b4b0-89c4cc7abcaa" providerId="ADAL" clId="{2785A669-1753-4A38-B1F2-9D9DFA0CF1AC}" dt="2020-09-21T09:54:36.809" v="446" actId="207"/>
        <pc:sldMkLst>
          <pc:docMk/>
          <pc:sldMk cId="0" sldId="329"/>
        </pc:sldMkLst>
        <pc:spChg chg="mod">
          <ac:chgData name="LAWSON, Catherine" userId="61639cc2-6d54-462a-b4b0-89c4cc7abcaa" providerId="ADAL" clId="{2785A669-1753-4A38-B1F2-9D9DFA0CF1AC}" dt="2020-09-21T09:54:36.809" v="446" actId="207"/>
          <ac:spMkLst>
            <pc:docMk/>
            <pc:sldMk cId="0" sldId="329"/>
            <ac:spMk id="699" creationId="{00000000-0000-0000-0000-000000000000}"/>
          </ac:spMkLst>
        </pc:spChg>
        <pc:spChg chg="mod">
          <ac:chgData name="LAWSON, Catherine" userId="61639cc2-6d54-462a-b4b0-89c4cc7abcaa" providerId="ADAL" clId="{2785A669-1753-4A38-B1F2-9D9DFA0CF1AC}" dt="2020-09-21T09:07:02.900" v="160" actId="20577"/>
          <ac:spMkLst>
            <pc:docMk/>
            <pc:sldMk cId="0" sldId="329"/>
            <ac:spMk id="700" creationId="{00000000-0000-0000-0000-000000000000}"/>
          </ac:spMkLst>
        </pc:spChg>
        <pc:spChg chg="mod">
          <ac:chgData name="LAWSON, Catherine" userId="61639cc2-6d54-462a-b4b0-89c4cc7abcaa" providerId="ADAL" clId="{2785A669-1753-4A38-B1F2-9D9DFA0CF1AC}" dt="2020-09-21T08:11:57.616" v="98" actId="1076"/>
          <ac:spMkLst>
            <pc:docMk/>
            <pc:sldMk cId="0" sldId="329"/>
            <ac:spMk id="701" creationId="{00000000-0000-0000-0000-000000000000}"/>
          </ac:spMkLst>
        </pc:spChg>
      </pc:sldChg>
      <pc:sldChg chg="modSp mod modNotes">
        <pc:chgData name="LAWSON, Catherine" userId="61639cc2-6d54-462a-b4b0-89c4cc7abcaa" providerId="ADAL" clId="{2785A669-1753-4A38-B1F2-9D9DFA0CF1AC}" dt="2020-09-21T09:54:53.449" v="451" actId="207"/>
        <pc:sldMkLst>
          <pc:docMk/>
          <pc:sldMk cId="0" sldId="330"/>
        </pc:sldMkLst>
        <pc:spChg chg="mod">
          <ac:chgData name="LAWSON, Catherine" userId="61639cc2-6d54-462a-b4b0-89c4cc7abcaa" providerId="ADAL" clId="{2785A669-1753-4A38-B1F2-9D9DFA0CF1AC}" dt="2020-09-21T09:54:53.449" v="451" actId="207"/>
          <ac:spMkLst>
            <pc:docMk/>
            <pc:sldMk cId="0" sldId="330"/>
            <ac:spMk id="706" creationId="{00000000-0000-0000-0000-000000000000}"/>
          </ac:spMkLst>
        </pc:spChg>
        <pc:spChg chg="mod">
          <ac:chgData name="LAWSON, Catherine" userId="61639cc2-6d54-462a-b4b0-89c4cc7abcaa" providerId="ADAL" clId="{2785A669-1753-4A38-B1F2-9D9DFA0CF1AC}" dt="2020-09-21T08:11:47.110" v="96" actId="1076"/>
          <ac:spMkLst>
            <pc:docMk/>
            <pc:sldMk cId="0" sldId="330"/>
            <ac:spMk id="707" creationId="{00000000-0000-0000-0000-000000000000}"/>
          </ac:spMkLst>
        </pc:spChg>
      </pc:sldChg>
      <pc:sldChg chg="modSp mod modNotes">
        <pc:chgData name="LAWSON, Catherine" userId="61639cc2-6d54-462a-b4b0-89c4cc7abcaa" providerId="ADAL" clId="{2785A669-1753-4A38-B1F2-9D9DFA0CF1AC}" dt="2020-09-21T09:55:01.248" v="452" actId="207"/>
        <pc:sldMkLst>
          <pc:docMk/>
          <pc:sldMk cId="0" sldId="331"/>
        </pc:sldMkLst>
        <pc:spChg chg="mod">
          <ac:chgData name="LAWSON, Catherine" userId="61639cc2-6d54-462a-b4b0-89c4cc7abcaa" providerId="ADAL" clId="{2785A669-1753-4A38-B1F2-9D9DFA0CF1AC}" dt="2020-09-21T09:55:01.248" v="452" actId="207"/>
          <ac:spMkLst>
            <pc:docMk/>
            <pc:sldMk cId="0" sldId="331"/>
            <ac:spMk id="712" creationId="{00000000-0000-0000-0000-000000000000}"/>
          </ac:spMkLst>
        </pc:spChg>
        <pc:spChg chg="mod">
          <ac:chgData name="LAWSON, Catherine" userId="61639cc2-6d54-462a-b4b0-89c4cc7abcaa" providerId="ADAL" clId="{2785A669-1753-4A38-B1F2-9D9DFA0CF1AC}" dt="2020-09-21T08:11:39.896" v="95" actId="1076"/>
          <ac:spMkLst>
            <pc:docMk/>
            <pc:sldMk cId="0" sldId="331"/>
            <ac:spMk id="714" creationId="{00000000-0000-0000-0000-000000000000}"/>
          </ac:spMkLst>
        </pc:spChg>
      </pc:sldChg>
      <pc:sldChg chg="modSp mod modNotes">
        <pc:chgData name="LAWSON, Catherine" userId="61639cc2-6d54-462a-b4b0-89c4cc7abcaa" providerId="ADAL" clId="{2785A669-1753-4A38-B1F2-9D9DFA0CF1AC}" dt="2020-09-21T21:14:30.644" v="599" actId="13244"/>
        <pc:sldMkLst>
          <pc:docMk/>
          <pc:sldMk cId="0" sldId="332"/>
        </pc:sldMkLst>
        <pc:spChg chg="mod">
          <ac:chgData name="LAWSON, Catherine" userId="61639cc2-6d54-462a-b4b0-89c4cc7abcaa" providerId="ADAL" clId="{2785A669-1753-4A38-B1F2-9D9DFA0CF1AC}" dt="2020-09-21T09:06:51.733" v="158" actId="207"/>
          <ac:spMkLst>
            <pc:docMk/>
            <pc:sldMk cId="0" sldId="332"/>
            <ac:spMk id="719" creationId="{00000000-0000-0000-0000-000000000000}"/>
          </ac:spMkLst>
        </pc:spChg>
        <pc:spChg chg="mod ord">
          <ac:chgData name="LAWSON, Catherine" userId="61639cc2-6d54-462a-b4b0-89c4cc7abcaa" providerId="ADAL" clId="{2785A669-1753-4A38-B1F2-9D9DFA0CF1AC}" dt="2020-09-21T21:14:27.210" v="598" actId="13244"/>
          <ac:spMkLst>
            <pc:docMk/>
            <pc:sldMk cId="0" sldId="332"/>
            <ac:spMk id="724" creationId="{00000000-0000-0000-0000-000000000000}"/>
          </ac:spMkLst>
        </pc:spChg>
        <pc:spChg chg="mod">
          <ac:chgData name="LAWSON, Catherine" userId="61639cc2-6d54-462a-b4b0-89c4cc7abcaa" providerId="ADAL" clId="{2785A669-1753-4A38-B1F2-9D9DFA0CF1AC}" dt="2020-09-21T08:11:30.972" v="94" actId="1076"/>
          <ac:spMkLst>
            <pc:docMk/>
            <pc:sldMk cId="0" sldId="332"/>
            <ac:spMk id="725" creationId="{00000000-0000-0000-0000-000000000000}"/>
          </ac:spMkLst>
        </pc:spChg>
        <pc:graphicFrameChg chg="modGraphic">
          <ac:chgData name="LAWSON, Catherine" userId="61639cc2-6d54-462a-b4b0-89c4cc7abcaa" providerId="ADAL" clId="{2785A669-1753-4A38-B1F2-9D9DFA0CF1AC}" dt="2020-09-21T09:56:17.214" v="466" actId="13238"/>
          <ac:graphicFrameMkLst>
            <pc:docMk/>
            <pc:sldMk cId="0" sldId="332"/>
            <ac:graphicFrameMk id="723" creationId="{00000000-0000-0000-0000-000000000000}"/>
          </ac:graphicFrameMkLst>
        </pc:graphicFrameChg>
        <pc:cxnChg chg="mod ord">
          <ac:chgData name="LAWSON, Catherine" userId="61639cc2-6d54-462a-b4b0-89c4cc7abcaa" providerId="ADAL" clId="{2785A669-1753-4A38-B1F2-9D9DFA0CF1AC}" dt="2020-09-21T21:14:30.644" v="599" actId="13244"/>
          <ac:cxnSpMkLst>
            <pc:docMk/>
            <pc:sldMk cId="0" sldId="332"/>
            <ac:cxnSpMk id="720" creationId="{00000000-0000-0000-0000-000000000000}"/>
          </ac:cxnSpMkLst>
        </pc:cxnChg>
      </pc:sldChg>
      <pc:sldChg chg="modSp mod modNotes">
        <pc:chgData name="LAWSON, Catherine" userId="61639cc2-6d54-462a-b4b0-89c4cc7abcaa" providerId="ADAL" clId="{2785A669-1753-4A38-B1F2-9D9DFA0CF1AC}" dt="2020-09-21T09:56:31.332" v="470" actId="962"/>
        <pc:sldMkLst>
          <pc:docMk/>
          <pc:sldMk cId="0" sldId="333"/>
        </pc:sldMkLst>
        <pc:spChg chg="mod">
          <ac:chgData name="LAWSON, Catherine" userId="61639cc2-6d54-462a-b4b0-89c4cc7abcaa" providerId="ADAL" clId="{2785A669-1753-4A38-B1F2-9D9DFA0CF1AC}" dt="2020-09-21T09:55:14.797" v="454" actId="207"/>
          <ac:spMkLst>
            <pc:docMk/>
            <pc:sldMk cId="0" sldId="333"/>
            <ac:spMk id="730" creationId="{00000000-0000-0000-0000-000000000000}"/>
          </ac:spMkLst>
        </pc:spChg>
        <pc:spChg chg="mod">
          <ac:chgData name="LAWSON, Catherine" userId="61639cc2-6d54-462a-b4b0-89c4cc7abcaa" providerId="ADAL" clId="{2785A669-1753-4A38-B1F2-9D9DFA0CF1AC}" dt="2020-09-21T09:06:45.094" v="157" actId="207"/>
          <ac:spMkLst>
            <pc:docMk/>
            <pc:sldMk cId="0" sldId="333"/>
            <ac:spMk id="731" creationId="{00000000-0000-0000-0000-000000000000}"/>
          </ac:spMkLst>
        </pc:spChg>
        <pc:spChg chg="mod">
          <ac:chgData name="LAWSON, Catherine" userId="61639cc2-6d54-462a-b4b0-89c4cc7abcaa" providerId="ADAL" clId="{2785A669-1753-4A38-B1F2-9D9DFA0CF1AC}" dt="2020-09-21T08:11:22.547" v="93" actId="1076"/>
          <ac:spMkLst>
            <pc:docMk/>
            <pc:sldMk cId="0" sldId="333"/>
            <ac:spMk id="736" creationId="{00000000-0000-0000-0000-000000000000}"/>
          </ac:spMkLst>
        </pc:spChg>
        <pc:graphicFrameChg chg="modGraphic">
          <ac:chgData name="LAWSON, Catherine" userId="61639cc2-6d54-462a-b4b0-89c4cc7abcaa" providerId="ADAL" clId="{2785A669-1753-4A38-B1F2-9D9DFA0CF1AC}" dt="2020-09-21T09:56:20.676" v="467" actId="13238"/>
          <ac:graphicFrameMkLst>
            <pc:docMk/>
            <pc:sldMk cId="0" sldId="333"/>
            <ac:graphicFrameMk id="735" creationId="{00000000-0000-0000-0000-000000000000}"/>
          </ac:graphicFrameMkLst>
        </pc:graphicFrameChg>
        <pc:cxnChg chg="mod">
          <ac:chgData name="LAWSON, Catherine" userId="61639cc2-6d54-462a-b4b0-89c4cc7abcaa" providerId="ADAL" clId="{2785A669-1753-4A38-B1F2-9D9DFA0CF1AC}" dt="2020-09-21T09:56:31.332" v="470" actId="962"/>
          <ac:cxnSpMkLst>
            <pc:docMk/>
            <pc:sldMk cId="0" sldId="333"/>
            <ac:cxnSpMk id="732" creationId="{00000000-0000-0000-0000-000000000000}"/>
          </ac:cxnSpMkLst>
        </pc:cxnChg>
      </pc:sldChg>
      <pc:sldChg chg="modSp mod modNotes">
        <pc:chgData name="LAWSON, Catherine" userId="61639cc2-6d54-462a-b4b0-89c4cc7abcaa" providerId="ADAL" clId="{2785A669-1753-4A38-B1F2-9D9DFA0CF1AC}" dt="2020-09-21T09:55:18.972" v="455" actId="207"/>
        <pc:sldMkLst>
          <pc:docMk/>
          <pc:sldMk cId="0" sldId="334"/>
        </pc:sldMkLst>
        <pc:spChg chg="mod">
          <ac:chgData name="LAWSON, Catherine" userId="61639cc2-6d54-462a-b4b0-89c4cc7abcaa" providerId="ADAL" clId="{2785A669-1753-4A38-B1F2-9D9DFA0CF1AC}" dt="2020-09-21T09:55:18.972" v="455" actId="207"/>
          <ac:spMkLst>
            <pc:docMk/>
            <pc:sldMk cId="0" sldId="334"/>
            <ac:spMk id="741" creationId="{00000000-0000-0000-0000-000000000000}"/>
          </ac:spMkLst>
        </pc:spChg>
        <pc:spChg chg="mod">
          <ac:chgData name="LAWSON, Catherine" userId="61639cc2-6d54-462a-b4b0-89c4cc7abcaa" providerId="ADAL" clId="{2785A669-1753-4A38-B1F2-9D9DFA0CF1AC}" dt="2020-09-21T08:10:54.251" v="88" actId="1076"/>
          <ac:spMkLst>
            <pc:docMk/>
            <pc:sldMk cId="0" sldId="334"/>
            <ac:spMk id="742" creationId="{00000000-0000-0000-0000-000000000000}"/>
          </ac:spMkLst>
        </pc:spChg>
      </pc:sldChg>
      <pc:sldChg chg="modSp mod modNotes">
        <pc:chgData name="LAWSON, Catherine" userId="61639cc2-6d54-462a-b4b0-89c4cc7abcaa" providerId="ADAL" clId="{2785A669-1753-4A38-B1F2-9D9DFA0CF1AC}" dt="2020-09-21T09:55:27.693" v="456" actId="207"/>
        <pc:sldMkLst>
          <pc:docMk/>
          <pc:sldMk cId="0" sldId="335"/>
        </pc:sldMkLst>
        <pc:spChg chg="mod">
          <ac:chgData name="LAWSON, Catherine" userId="61639cc2-6d54-462a-b4b0-89c4cc7abcaa" providerId="ADAL" clId="{2785A669-1753-4A38-B1F2-9D9DFA0CF1AC}" dt="2020-09-21T09:55:27.693" v="456" actId="207"/>
          <ac:spMkLst>
            <pc:docMk/>
            <pc:sldMk cId="0" sldId="335"/>
            <ac:spMk id="747" creationId="{00000000-0000-0000-0000-000000000000}"/>
          </ac:spMkLst>
        </pc:spChg>
        <pc:spChg chg="mod">
          <ac:chgData name="LAWSON, Catherine" userId="61639cc2-6d54-462a-b4b0-89c4cc7abcaa" providerId="ADAL" clId="{2785A669-1753-4A38-B1F2-9D9DFA0CF1AC}" dt="2020-09-21T08:10:48.296" v="87" actId="1076"/>
          <ac:spMkLst>
            <pc:docMk/>
            <pc:sldMk cId="0" sldId="335"/>
            <ac:spMk id="749" creationId="{00000000-0000-0000-0000-000000000000}"/>
          </ac:spMkLst>
        </pc:spChg>
      </pc:sldChg>
      <pc:sldChg chg="modSp mod modNotes">
        <pc:chgData name="LAWSON, Catherine" userId="61639cc2-6d54-462a-b4b0-89c4cc7abcaa" providerId="ADAL" clId="{2785A669-1753-4A38-B1F2-9D9DFA0CF1AC}" dt="2020-09-21T21:14:43.569" v="601" actId="13244"/>
        <pc:sldMkLst>
          <pc:docMk/>
          <pc:sldMk cId="0" sldId="336"/>
        </pc:sldMkLst>
        <pc:spChg chg="ord">
          <ac:chgData name="LAWSON, Catherine" userId="61639cc2-6d54-462a-b4b0-89c4cc7abcaa" providerId="ADAL" clId="{2785A669-1753-4A38-B1F2-9D9DFA0CF1AC}" dt="2020-09-21T21:14:43.569" v="601" actId="13244"/>
          <ac:spMkLst>
            <pc:docMk/>
            <pc:sldMk cId="0" sldId="336"/>
            <ac:spMk id="757" creationId="{00000000-0000-0000-0000-000000000000}"/>
          </ac:spMkLst>
        </pc:spChg>
        <pc:spChg chg="mod ord">
          <ac:chgData name="LAWSON, Catherine" userId="61639cc2-6d54-462a-b4b0-89c4cc7abcaa" providerId="ADAL" clId="{2785A669-1753-4A38-B1F2-9D9DFA0CF1AC}" dt="2020-09-21T21:14:41.152" v="600" actId="13244"/>
          <ac:spMkLst>
            <pc:docMk/>
            <pc:sldMk cId="0" sldId="336"/>
            <ac:spMk id="758" creationId="{00000000-0000-0000-0000-000000000000}"/>
          </ac:spMkLst>
        </pc:spChg>
        <pc:spChg chg="mod">
          <ac:chgData name="LAWSON, Catherine" userId="61639cc2-6d54-462a-b4b0-89c4cc7abcaa" providerId="ADAL" clId="{2785A669-1753-4A38-B1F2-9D9DFA0CF1AC}" dt="2020-09-21T08:10:37.203" v="86" actId="1076"/>
          <ac:spMkLst>
            <pc:docMk/>
            <pc:sldMk cId="0" sldId="336"/>
            <ac:spMk id="759" creationId="{00000000-0000-0000-0000-000000000000}"/>
          </ac:spMkLst>
        </pc:spChg>
      </pc:sldChg>
      <pc:sldChg chg="modSp mod modNotes">
        <pc:chgData name="LAWSON, Catherine" userId="61639cc2-6d54-462a-b4b0-89c4cc7abcaa" providerId="ADAL" clId="{2785A669-1753-4A38-B1F2-9D9DFA0CF1AC}" dt="2020-09-21T09:55:37.370" v="458" actId="207"/>
        <pc:sldMkLst>
          <pc:docMk/>
          <pc:sldMk cId="0" sldId="337"/>
        </pc:sldMkLst>
        <pc:spChg chg="mod">
          <ac:chgData name="LAWSON, Catherine" userId="61639cc2-6d54-462a-b4b0-89c4cc7abcaa" providerId="ADAL" clId="{2785A669-1753-4A38-B1F2-9D9DFA0CF1AC}" dt="2020-09-21T09:55:37.370" v="458" actId="207"/>
          <ac:spMkLst>
            <pc:docMk/>
            <pc:sldMk cId="0" sldId="337"/>
            <ac:spMk id="764" creationId="{00000000-0000-0000-0000-000000000000}"/>
          </ac:spMkLst>
        </pc:spChg>
        <pc:spChg chg="mod">
          <ac:chgData name="LAWSON, Catherine" userId="61639cc2-6d54-462a-b4b0-89c4cc7abcaa" providerId="ADAL" clId="{2785A669-1753-4A38-B1F2-9D9DFA0CF1AC}" dt="2020-09-21T09:06:12.919" v="156" actId="207"/>
          <ac:spMkLst>
            <pc:docMk/>
            <pc:sldMk cId="0" sldId="337"/>
            <ac:spMk id="765" creationId="{00000000-0000-0000-0000-000000000000}"/>
          </ac:spMkLst>
        </pc:spChg>
        <pc:spChg chg="mod">
          <ac:chgData name="LAWSON, Catherine" userId="61639cc2-6d54-462a-b4b0-89c4cc7abcaa" providerId="ADAL" clId="{2785A669-1753-4A38-B1F2-9D9DFA0CF1AC}" dt="2020-09-21T08:10:28.868" v="85" actId="1076"/>
          <ac:spMkLst>
            <pc:docMk/>
            <pc:sldMk cId="0" sldId="337"/>
            <ac:spMk id="766" creationId="{00000000-0000-0000-0000-000000000000}"/>
          </ac:spMkLst>
        </pc:spChg>
      </pc:sldChg>
      <pc:sldChg chg="modSp mod modNotes">
        <pc:chgData name="LAWSON, Catherine" userId="61639cc2-6d54-462a-b4b0-89c4cc7abcaa" providerId="ADAL" clId="{2785A669-1753-4A38-B1F2-9D9DFA0CF1AC}" dt="2020-09-21T09:55:41.701" v="459" actId="207"/>
        <pc:sldMkLst>
          <pc:docMk/>
          <pc:sldMk cId="0" sldId="338"/>
        </pc:sldMkLst>
        <pc:spChg chg="mod">
          <ac:chgData name="LAWSON, Catherine" userId="61639cc2-6d54-462a-b4b0-89c4cc7abcaa" providerId="ADAL" clId="{2785A669-1753-4A38-B1F2-9D9DFA0CF1AC}" dt="2020-09-21T09:55:41.701" v="459" actId="207"/>
          <ac:spMkLst>
            <pc:docMk/>
            <pc:sldMk cId="0" sldId="338"/>
            <ac:spMk id="771" creationId="{00000000-0000-0000-0000-000000000000}"/>
          </ac:spMkLst>
        </pc:spChg>
        <pc:spChg chg="mod">
          <ac:chgData name="LAWSON, Catherine" userId="61639cc2-6d54-462a-b4b0-89c4cc7abcaa" providerId="ADAL" clId="{2785A669-1753-4A38-B1F2-9D9DFA0CF1AC}" dt="2020-09-21T08:10:22.202" v="84" actId="1076"/>
          <ac:spMkLst>
            <pc:docMk/>
            <pc:sldMk cId="0" sldId="338"/>
            <ac:spMk id="772" creationId="{00000000-0000-0000-0000-000000000000}"/>
          </ac:spMkLst>
        </pc:spChg>
      </pc:sldChg>
      <pc:sldChg chg="modSp mod modNotes">
        <pc:chgData name="LAWSON, Catherine" userId="61639cc2-6d54-462a-b4b0-89c4cc7abcaa" providerId="ADAL" clId="{2785A669-1753-4A38-B1F2-9D9DFA0CF1AC}" dt="2020-09-21T09:55:46.352" v="460" actId="207"/>
        <pc:sldMkLst>
          <pc:docMk/>
          <pc:sldMk cId="0" sldId="339"/>
        </pc:sldMkLst>
        <pc:spChg chg="mod">
          <ac:chgData name="LAWSON, Catherine" userId="61639cc2-6d54-462a-b4b0-89c4cc7abcaa" providerId="ADAL" clId="{2785A669-1753-4A38-B1F2-9D9DFA0CF1AC}" dt="2020-09-21T09:55:46.352" v="460" actId="207"/>
          <ac:spMkLst>
            <pc:docMk/>
            <pc:sldMk cId="0" sldId="339"/>
            <ac:spMk id="777" creationId="{00000000-0000-0000-0000-000000000000}"/>
          </ac:spMkLst>
        </pc:spChg>
        <pc:spChg chg="mod">
          <ac:chgData name="LAWSON, Catherine" userId="61639cc2-6d54-462a-b4b0-89c4cc7abcaa" providerId="ADAL" clId="{2785A669-1753-4A38-B1F2-9D9DFA0CF1AC}" dt="2020-09-21T08:10:15.743" v="83" actId="1076"/>
          <ac:spMkLst>
            <pc:docMk/>
            <pc:sldMk cId="0" sldId="339"/>
            <ac:spMk id="779" creationId="{00000000-0000-0000-0000-000000000000}"/>
          </ac:spMkLst>
        </pc:spChg>
      </pc:sldChg>
      <pc:sldChg chg="modSp mod modNotes">
        <pc:chgData name="LAWSON, Catherine" userId="61639cc2-6d54-462a-b4b0-89c4cc7abcaa" providerId="ADAL" clId="{2785A669-1753-4A38-B1F2-9D9DFA0CF1AC}" dt="2020-09-21T09:56:23.904" v="468" actId="13238"/>
        <pc:sldMkLst>
          <pc:docMk/>
          <pc:sldMk cId="0" sldId="340"/>
        </pc:sldMkLst>
        <pc:spChg chg="mod">
          <ac:chgData name="LAWSON, Catherine" userId="61639cc2-6d54-462a-b4b0-89c4cc7abcaa" providerId="ADAL" clId="{2785A669-1753-4A38-B1F2-9D9DFA0CF1AC}" dt="2020-09-21T09:55:50.199" v="461" actId="207"/>
          <ac:spMkLst>
            <pc:docMk/>
            <pc:sldMk cId="0" sldId="340"/>
            <ac:spMk id="784" creationId="{00000000-0000-0000-0000-000000000000}"/>
          </ac:spMkLst>
        </pc:spChg>
        <pc:spChg chg="mod">
          <ac:chgData name="LAWSON, Catherine" userId="61639cc2-6d54-462a-b4b0-89c4cc7abcaa" providerId="ADAL" clId="{2785A669-1753-4A38-B1F2-9D9DFA0CF1AC}" dt="2020-09-21T08:10:09.923" v="82" actId="1076"/>
          <ac:spMkLst>
            <pc:docMk/>
            <pc:sldMk cId="0" sldId="340"/>
            <ac:spMk id="785" creationId="{00000000-0000-0000-0000-000000000000}"/>
          </ac:spMkLst>
        </pc:spChg>
        <pc:graphicFrameChg chg="modGraphic">
          <ac:chgData name="LAWSON, Catherine" userId="61639cc2-6d54-462a-b4b0-89c4cc7abcaa" providerId="ADAL" clId="{2785A669-1753-4A38-B1F2-9D9DFA0CF1AC}" dt="2020-09-21T09:56:23.904" v="468" actId="13238"/>
          <ac:graphicFrameMkLst>
            <pc:docMk/>
            <pc:sldMk cId="0" sldId="340"/>
            <ac:graphicFrameMk id="786" creationId="{00000000-0000-0000-0000-000000000000}"/>
          </ac:graphicFrameMkLst>
        </pc:graphicFrameChg>
      </pc:sldChg>
      <pc:sldChg chg="modSp mod modNotes">
        <pc:chgData name="LAWSON, Catherine" userId="61639cc2-6d54-462a-b4b0-89c4cc7abcaa" providerId="ADAL" clId="{2785A669-1753-4A38-B1F2-9D9DFA0CF1AC}" dt="2020-09-21T09:55:55.109" v="462" actId="207"/>
        <pc:sldMkLst>
          <pc:docMk/>
          <pc:sldMk cId="0" sldId="341"/>
        </pc:sldMkLst>
        <pc:spChg chg="mod">
          <ac:chgData name="LAWSON, Catherine" userId="61639cc2-6d54-462a-b4b0-89c4cc7abcaa" providerId="ADAL" clId="{2785A669-1753-4A38-B1F2-9D9DFA0CF1AC}" dt="2020-09-21T09:55:55.109" v="462" actId="207"/>
          <ac:spMkLst>
            <pc:docMk/>
            <pc:sldMk cId="0" sldId="341"/>
            <ac:spMk id="791" creationId="{00000000-0000-0000-0000-000000000000}"/>
          </ac:spMkLst>
        </pc:spChg>
        <pc:spChg chg="mod">
          <ac:chgData name="LAWSON, Catherine" userId="61639cc2-6d54-462a-b4b0-89c4cc7abcaa" providerId="ADAL" clId="{2785A669-1753-4A38-B1F2-9D9DFA0CF1AC}" dt="2020-09-21T08:10:01.374" v="81" actId="1076"/>
          <ac:spMkLst>
            <pc:docMk/>
            <pc:sldMk cId="0" sldId="341"/>
            <ac:spMk id="792" creationId="{00000000-0000-0000-0000-000000000000}"/>
          </ac:spMkLst>
        </pc:spChg>
      </pc:sldChg>
      <pc:sldChg chg="modSp mod modNotes">
        <pc:chgData name="LAWSON, Catherine" userId="61639cc2-6d54-462a-b4b0-89c4cc7abcaa" providerId="ADAL" clId="{2785A669-1753-4A38-B1F2-9D9DFA0CF1AC}" dt="2020-09-21T21:15:09.322" v="604" actId="13244"/>
        <pc:sldMkLst>
          <pc:docMk/>
          <pc:sldMk cId="0" sldId="342"/>
        </pc:sldMkLst>
        <pc:spChg chg="mod ord">
          <ac:chgData name="LAWSON, Catherine" userId="61639cc2-6d54-462a-b4b0-89c4cc7abcaa" providerId="ADAL" clId="{2785A669-1753-4A38-B1F2-9D9DFA0CF1AC}" dt="2020-09-21T21:15:09.322" v="604" actId="13244"/>
          <ac:spMkLst>
            <pc:docMk/>
            <pc:sldMk cId="0" sldId="342"/>
            <ac:spMk id="797" creationId="{00000000-0000-0000-0000-000000000000}"/>
          </ac:spMkLst>
        </pc:spChg>
        <pc:spChg chg="mod">
          <ac:chgData name="LAWSON, Catherine" userId="61639cc2-6d54-462a-b4b0-89c4cc7abcaa" providerId="ADAL" clId="{2785A669-1753-4A38-B1F2-9D9DFA0CF1AC}" dt="2020-09-21T09:56:05.194" v="465" actId="207"/>
          <ac:spMkLst>
            <pc:docMk/>
            <pc:sldMk cId="0" sldId="342"/>
            <ac:spMk id="798" creationId="{00000000-0000-0000-0000-000000000000}"/>
          </ac:spMkLst>
        </pc:spChg>
        <pc:spChg chg="ord">
          <ac:chgData name="LAWSON, Catherine" userId="61639cc2-6d54-462a-b4b0-89c4cc7abcaa" providerId="ADAL" clId="{2785A669-1753-4A38-B1F2-9D9DFA0CF1AC}" dt="2020-09-21T09:58:10.323" v="484" actId="13244"/>
          <ac:spMkLst>
            <pc:docMk/>
            <pc:sldMk cId="0" sldId="342"/>
            <ac:spMk id="799" creationId="{00000000-0000-0000-0000-000000000000}"/>
          </ac:spMkLst>
        </pc:spChg>
        <pc:spChg chg="mod ord">
          <ac:chgData name="LAWSON, Catherine" userId="61639cc2-6d54-462a-b4b0-89c4cc7abcaa" providerId="ADAL" clId="{2785A669-1753-4A38-B1F2-9D9DFA0CF1AC}" dt="2020-09-21T21:15:07.666" v="603" actId="13244"/>
          <ac:spMkLst>
            <pc:docMk/>
            <pc:sldMk cId="0" sldId="342"/>
            <ac:spMk id="800" creationId="{00000000-0000-0000-0000-000000000000}"/>
          </ac:spMkLst>
        </pc:spChg>
        <pc:spChg chg="mod">
          <ac:chgData name="LAWSON, Catherine" userId="61639cc2-6d54-462a-b4b0-89c4cc7abcaa" providerId="ADAL" clId="{2785A669-1753-4A38-B1F2-9D9DFA0CF1AC}" dt="2020-09-21T08:09:55.403" v="80" actId="1076"/>
          <ac:spMkLst>
            <pc:docMk/>
            <pc:sldMk cId="0" sldId="342"/>
            <ac:spMk id="801" creationId="{00000000-0000-0000-0000-000000000000}"/>
          </ac:spMkLst>
        </pc:spChg>
      </pc:sldChg>
      <pc:sldChg chg="modSp mod modNotes">
        <pc:chgData name="LAWSON, Catherine" userId="61639cc2-6d54-462a-b4b0-89c4cc7abcaa" providerId="ADAL" clId="{2785A669-1753-4A38-B1F2-9D9DFA0CF1AC}" dt="2020-09-21T09:57:19.771" v="481" actId="13244"/>
        <pc:sldMkLst>
          <pc:docMk/>
          <pc:sldMk cId="0" sldId="343"/>
        </pc:sldMkLst>
        <pc:spChg chg="mod">
          <ac:chgData name="LAWSON, Catherine" userId="61639cc2-6d54-462a-b4b0-89c4cc7abcaa" providerId="ADAL" clId="{2785A669-1753-4A38-B1F2-9D9DFA0CF1AC}" dt="2020-09-21T08:09:37.298" v="77" actId="207"/>
          <ac:spMkLst>
            <pc:docMk/>
            <pc:sldMk cId="0" sldId="343"/>
            <ac:spMk id="806" creationId="{00000000-0000-0000-0000-000000000000}"/>
          </ac:spMkLst>
        </pc:spChg>
        <pc:spChg chg="mod">
          <ac:chgData name="LAWSON, Catherine" userId="61639cc2-6d54-462a-b4b0-89c4cc7abcaa" providerId="ADAL" clId="{2785A669-1753-4A38-B1F2-9D9DFA0CF1AC}" dt="2020-09-21T08:09:42.061" v="78" actId="20577"/>
          <ac:spMkLst>
            <pc:docMk/>
            <pc:sldMk cId="0" sldId="343"/>
            <ac:spMk id="807" creationId="{00000000-0000-0000-0000-000000000000}"/>
          </ac:spMkLst>
        </pc:spChg>
        <pc:spChg chg="ord">
          <ac:chgData name="LAWSON, Catherine" userId="61639cc2-6d54-462a-b4b0-89c4cc7abcaa" providerId="ADAL" clId="{2785A669-1753-4A38-B1F2-9D9DFA0CF1AC}" dt="2020-09-21T09:57:19.771" v="481" actId="13244"/>
          <ac:spMkLst>
            <pc:docMk/>
            <pc:sldMk cId="0" sldId="343"/>
            <ac:spMk id="808" creationId="{00000000-0000-0000-0000-000000000000}"/>
          </ac:spMkLst>
        </pc:spChg>
        <pc:spChg chg="mod">
          <ac:chgData name="LAWSON, Catherine" userId="61639cc2-6d54-462a-b4b0-89c4cc7abcaa" providerId="ADAL" clId="{2785A669-1753-4A38-B1F2-9D9DFA0CF1AC}" dt="2020-09-21T08:09:48.668" v="79" actId="1076"/>
          <ac:spMkLst>
            <pc:docMk/>
            <pc:sldMk cId="0" sldId="343"/>
            <ac:spMk id="809" creationId="{00000000-0000-0000-0000-000000000000}"/>
          </ac:spMkLst>
        </pc:spChg>
      </pc:sldChg>
      <pc:sldMasterChg chg="setBg modSldLayout">
        <pc:chgData name="LAWSON, Catherine" userId="61639cc2-6d54-462a-b4b0-89c4cc7abcaa" providerId="ADAL" clId="{2785A669-1753-4A38-B1F2-9D9DFA0CF1AC}" dt="2020-09-21T08:21:47.917" v="124"/>
        <pc:sldMasterMkLst>
          <pc:docMk/>
          <pc:sldMasterMk cId="0" sldId="2147483670"/>
        </pc:sldMasterMkLst>
        <pc:sldLayoutChg chg="modSp mod">
          <pc:chgData name="LAWSON, Catherine" userId="61639cc2-6d54-462a-b4b0-89c4cc7abcaa" providerId="ADAL" clId="{2785A669-1753-4A38-B1F2-9D9DFA0CF1AC}" dt="2020-09-21T07:55:06.577" v="6" actId="207"/>
          <pc:sldLayoutMkLst>
            <pc:docMk/>
            <pc:sldMasterMk cId="0" sldId="2147483670"/>
            <pc:sldLayoutMk cId="0" sldId="2147483651"/>
          </pc:sldLayoutMkLst>
          <pc:spChg chg="mod">
            <ac:chgData name="LAWSON, Catherine" userId="61639cc2-6d54-462a-b4b0-89c4cc7abcaa" providerId="ADAL" clId="{2785A669-1753-4A38-B1F2-9D9DFA0CF1AC}" dt="2020-09-21T07:55:06.577" v="6" actId="207"/>
            <ac:spMkLst>
              <pc:docMk/>
              <pc:sldMasterMk cId="0" sldId="2147483670"/>
              <pc:sldLayoutMk cId="0" sldId="2147483651"/>
              <ac:spMk id="21" creationId="{00000000-0000-0000-0000-000000000000}"/>
            </ac:spMkLst>
          </pc:spChg>
          <pc:spChg chg="mod">
            <ac:chgData name="LAWSON, Catherine" userId="61639cc2-6d54-462a-b4b0-89c4cc7abcaa" providerId="ADAL" clId="{2785A669-1753-4A38-B1F2-9D9DFA0CF1AC}" dt="2020-09-21T07:55:01.612" v="5" actId="207"/>
            <ac:spMkLst>
              <pc:docMk/>
              <pc:sldMasterMk cId="0" sldId="2147483670"/>
              <pc:sldLayoutMk cId="0" sldId="2147483651"/>
              <ac:spMk id="22" creationId="{00000000-0000-0000-0000-000000000000}"/>
            </ac:spMkLst>
          </pc:spChg>
          <pc:spChg chg="mod">
            <ac:chgData name="LAWSON, Catherine" userId="61639cc2-6d54-462a-b4b0-89c4cc7abcaa" providerId="ADAL" clId="{2785A669-1753-4A38-B1F2-9D9DFA0CF1AC}" dt="2020-09-21T07:54:58.630" v="4" actId="207"/>
            <ac:spMkLst>
              <pc:docMk/>
              <pc:sldMasterMk cId="0" sldId="2147483670"/>
              <pc:sldLayoutMk cId="0" sldId="2147483651"/>
              <ac:spMk id="23" creationId="{00000000-0000-0000-0000-000000000000}"/>
            </ac:spMkLst>
          </pc:spChg>
          <pc:spChg chg="mod">
            <ac:chgData name="LAWSON, Catherine" userId="61639cc2-6d54-462a-b4b0-89c4cc7abcaa" providerId="ADAL" clId="{2785A669-1753-4A38-B1F2-9D9DFA0CF1AC}" dt="2020-09-21T07:54:55.207" v="3" actId="207"/>
            <ac:spMkLst>
              <pc:docMk/>
              <pc:sldMasterMk cId="0" sldId="2147483670"/>
              <pc:sldLayoutMk cId="0" sldId="2147483651"/>
              <ac:spMk id="24" creationId="{00000000-0000-0000-0000-000000000000}"/>
            </ac:spMkLst>
          </pc:spChg>
        </pc:sldLayoutChg>
        <pc:sldLayoutChg chg="modSp mod">
          <pc:chgData name="LAWSON, Catherine" userId="61639cc2-6d54-462a-b4b0-89c4cc7abcaa" providerId="ADAL" clId="{2785A669-1753-4A38-B1F2-9D9DFA0CF1AC}" dt="2020-09-21T07:55:22.976" v="9" actId="207"/>
          <pc:sldLayoutMkLst>
            <pc:docMk/>
            <pc:sldMasterMk cId="0" sldId="2147483670"/>
            <pc:sldLayoutMk cId="0" sldId="2147483652"/>
          </pc:sldLayoutMkLst>
          <pc:spChg chg="mod">
            <ac:chgData name="LAWSON, Catherine" userId="61639cc2-6d54-462a-b4b0-89c4cc7abcaa" providerId="ADAL" clId="{2785A669-1753-4A38-B1F2-9D9DFA0CF1AC}" dt="2020-09-21T07:55:12.987" v="7" actId="207"/>
            <ac:spMkLst>
              <pc:docMk/>
              <pc:sldMasterMk cId="0" sldId="2147483670"/>
              <pc:sldLayoutMk cId="0" sldId="2147483652"/>
              <ac:spMk id="26" creationId="{00000000-0000-0000-0000-000000000000}"/>
            </ac:spMkLst>
          </pc:spChg>
          <pc:spChg chg="mod">
            <ac:chgData name="LAWSON, Catherine" userId="61639cc2-6d54-462a-b4b0-89c4cc7abcaa" providerId="ADAL" clId="{2785A669-1753-4A38-B1F2-9D9DFA0CF1AC}" dt="2020-09-21T07:55:22.976" v="9" actId="207"/>
            <ac:spMkLst>
              <pc:docMk/>
              <pc:sldMasterMk cId="0" sldId="2147483670"/>
              <pc:sldLayoutMk cId="0" sldId="2147483652"/>
              <ac:spMk id="27" creationId="{00000000-0000-0000-0000-000000000000}"/>
            </ac:spMkLst>
          </pc:spChg>
        </pc:sldLayoutChg>
        <pc:sldLayoutChg chg="modSp mod">
          <pc:chgData name="LAWSON, Catherine" userId="61639cc2-6d54-462a-b4b0-89c4cc7abcaa" providerId="ADAL" clId="{2785A669-1753-4A38-B1F2-9D9DFA0CF1AC}" dt="2020-09-21T07:55:41.908" v="13" actId="207"/>
          <pc:sldLayoutMkLst>
            <pc:docMk/>
            <pc:sldMasterMk cId="0" sldId="2147483670"/>
            <pc:sldLayoutMk cId="0" sldId="2147483653"/>
          </pc:sldLayoutMkLst>
          <pc:spChg chg="mod">
            <ac:chgData name="LAWSON, Catherine" userId="61639cc2-6d54-462a-b4b0-89c4cc7abcaa" providerId="ADAL" clId="{2785A669-1753-4A38-B1F2-9D9DFA0CF1AC}" dt="2020-09-21T07:55:32.736" v="11" actId="207"/>
            <ac:spMkLst>
              <pc:docMk/>
              <pc:sldMasterMk cId="0" sldId="2147483670"/>
              <pc:sldLayoutMk cId="0" sldId="2147483653"/>
              <ac:spMk id="29" creationId="{00000000-0000-0000-0000-000000000000}"/>
            </ac:spMkLst>
          </pc:spChg>
          <pc:spChg chg="mod">
            <ac:chgData name="LAWSON, Catherine" userId="61639cc2-6d54-462a-b4b0-89c4cc7abcaa" providerId="ADAL" clId="{2785A669-1753-4A38-B1F2-9D9DFA0CF1AC}" dt="2020-09-21T07:55:28.022" v="10" actId="207"/>
            <ac:spMkLst>
              <pc:docMk/>
              <pc:sldMasterMk cId="0" sldId="2147483670"/>
              <pc:sldLayoutMk cId="0" sldId="2147483653"/>
              <ac:spMk id="30" creationId="{00000000-0000-0000-0000-000000000000}"/>
            </ac:spMkLst>
          </pc:spChg>
          <pc:spChg chg="mod">
            <ac:chgData name="LAWSON, Catherine" userId="61639cc2-6d54-462a-b4b0-89c4cc7abcaa" providerId="ADAL" clId="{2785A669-1753-4A38-B1F2-9D9DFA0CF1AC}" dt="2020-09-21T07:55:41.908" v="13" actId="207"/>
            <ac:spMkLst>
              <pc:docMk/>
              <pc:sldMasterMk cId="0" sldId="2147483670"/>
              <pc:sldLayoutMk cId="0" sldId="2147483653"/>
              <ac:spMk id="31" creationId="{00000000-0000-0000-0000-000000000000}"/>
            </ac:spMkLst>
          </pc:spChg>
        </pc:sldLayoutChg>
        <pc:sldLayoutChg chg="modSp mod">
          <pc:chgData name="LAWSON, Catherine" userId="61639cc2-6d54-462a-b4b0-89c4cc7abcaa" providerId="ADAL" clId="{2785A669-1753-4A38-B1F2-9D9DFA0CF1AC}" dt="2020-09-21T07:55:55.093" v="15" actId="207"/>
          <pc:sldLayoutMkLst>
            <pc:docMk/>
            <pc:sldMasterMk cId="0" sldId="2147483670"/>
            <pc:sldLayoutMk cId="0" sldId="2147483654"/>
          </pc:sldLayoutMkLst>
          <pc:spChg chg="mod">
            <ac:chgData name="LAWSON, Catherine" userId="61639cc2-6d54-462a-b4b0-89c4cc7abcaa" providerId="ADAL" clId="{2785A669-1753-4A38-B1F2-9D9DFA0CF1AC}" dt="2020-09-21T07:55:55.093" v="15" actId="207"/>
            <ac:spMkLst>
              <pc:docMk/>
              <pc:sldMasterMk cId="0" sldId="2147483670"/>
              <pc:sldLayoutMk cId="0" sldId="2147483654"/>
              <ac:spMk id="34" creationId="{00000000-0000-0000-0000-000000000000}"/>
            </ac:spMkLst>
          </pc:spChg>
        </pc:sldLayoutChg>
        <pc:sldLayoutChg chg="modSp mod">
          <pc:chgData name="LAWSON, Catherine" userId="61639cc2-6d54-462a-b4b0-89c4cc7abcaa" providerId="ADAL" clId="{2785A669-1753-4A38-B1F2-9D9DFA0CF1AC}" dt="2020-09-21T08:02:30.965" v="24" actId="207"/>
          <pc:sldLayoutMkLst>
            <pc:docMk/>
            <pc:sldMasterMk cId="0" sldId="2147483670"/>
            <pc:sldLayoutMk cId="0" sldId="2147483655"/>
          </pc:sldLayoutMkLst>
          <pc:spChg chg="mod">
            <ac:chgData name="LAWSON, Catherine" userId="61639cc2-6d54-462a-b4b0-89c4cc7abcaa" providerId="ADAL" clId="{2785A669-1753-4A38-B1F2-9D9DFA0CF1AC}" dt="2020-09-21T08:02:12.293" v="21" actId="1076"/>
            <ac:spMkLst>
              <pc:docMk/>
              <pc:sldMasterMk cId="0" sldId="2147483670"/>
              <pc:sldLayoutMk cId="0" sldId="2147483655"/>
              <ac:spMk id="36" creationId="{00000000-0000-0000-0000-000000000000}"/>
            </ac:spMkLst>
          </pc:spChg>
          <pc:spChg chg="mod">
            <ac:chgData name="LAWSON, Catherine" userId="61639cc2-6d54-462a-b4b0-89c4cc7abcaa" providerId="ADAL" clId="{2785A669-1753-4A38-B1F2-9D9DFA0CF1AC}" dt="2020-09-21T08:02:30.965" v="24" actId="207"/>
            <ac:spMkLst>
              <pc:docMk/>
              <pc:sldMasterMk cId="0" sldId="2147483670"/>
              <pc:sldLayoutMk cId="0" sldId="2147483655"/>
              <ac:spMk id="39" creationId="{00000000-0000-0000-0000-000000000000}"/>
            </ac:spMkLst>
          </pc:spChg>
          <pc:spChg chg="mod">
            <ac:chgData name="LAWSON, Catherine" userId="61639cc2-6d54-462a-b4b0-89c4cc7abcaa" providerId="ADAL" clId="{2785A669-1753-4A38-B1F2-9D9DFA0CF1AC}" dt="2020-09-21T08:02:26.084" v="23" actId="207"/>
            <ac:spMkLst>
              <pc:docMk/>
              <pc:sldMasterMk cId="0" sldId="2147483670"/>
              <pc:sldLayoutMk cId="0" sldId="2147483655"/>
              <ac:spMk id="40" creationId="{00000000-0000-0000-0000-000000000000}"/>
            </ac:spMkLst>
          </pc:spChg>
        </pc:sldLayoutChg>
        <pc:sldLayoutChg chg="modSp mod">
          <pc:chgData name="LAWSON, Catherine" userId="61639cc2-6d54-462a-b4b0-89c4cc7abcaa" providerId="ADAL" clId="{2785A669-1753-4A38-B1F2-9D9DFA0CF1AC}" dt="2020-09-21T08:02:42.275" v="26" actId="207"/>
          <pc:sldLayoutMkLst>
            <pc:docMk/>
            <pc:sldMasterMk cId="0" sldId="2147483670"/>
            <pc:sldLayoutMk cId="0" sldId="2147483656"/>
          </pc:sldLayoutMkLst>
          <pc:spChg chg="mod">
            <ac:chgData name="LAWSON, Catherine" userId="61639cc2-6d54-462a-b4b0-89c4cc7abcaa" providerId="ADAL" clId="{2785A669-1753-4A38-B1F2-9D9DFA0CF1AC}" dt="2020-09-21T08:02:42.275" v="26" actId="207"/>
            <ac:spMkLst>
              <pc:docMk/>
              <pc:sldMasterMk cId="0" sldId="2147483670"/>
              <pc:sldLayoutMk cId="0" sldId="2147483656"/>
              <ac:spMk id="43" creationId="{00000000-0000-0000-0000-000000000000}"/>
            </ac:spMkLst>
          </pc:spChg>
        </pc:sldLayoutChg>
        <pc:sldLayoutChg chg="modSp mod">
          <pc:chgData name="LAWSON, Catherine" userId="61639cc2-6d54-462a-b4b0-89c4cc7abcaa" providerId="ADAL" clId="{2785A669-1753-4A38-B1F2-9D9DFA0CF1AC}" dt="2020-09-21T08:03:15.233" v="30" actId="207"/>
          <pc:sldLayoutMkLst>
            <pc:docMk/>
            <pc:sldMasterMk cId="0" sldId="2147483670"/>
            <pc:sldLayoutMk cId="0" sldId="2147483657"/>
          </pc:sldLayoutMkLst>
          <pc:spChg chg="mod">
            <ac:chgData name="LAWSON, Catherine" userId="61639cc2-6d54-462a-b4b0-89c4cc7abcaa" providerId="ADAL" clId="{2785A669-1753-4A38-B1F2-9D9DFA0CF1AC}" dt="2020-09-21T08:03:01.559" v="27" actId="207"/>
            <ac:spMkLst>
              <pc:docMk/>
              <pc:sldMasterMk cId="0" sldId="2147483670"/>
              <pc:sldLayoutMk cId="0" sldId="2147483657"/>
              <ac:spMk id="45" creationId="{00000000-0000-0000-0000-000000000000}"/>
            </ac:spMkLst>
          </pc:spChg>
          <pc:spChg chg="mod">
            <ac:chgData name="LAWSON, Catherine" userId="61639cc2-6d54-462a-b4b0-89c4cc7abcaa" providerId="ADAL" clId="{2785A669-1753-4A38-B1F2-9D9DFA0CF1AC}" dt="2020-09-21T08:03:06.351" v="28" actId="207"/>
            <ac:spMkLst>
              <pc:docMk/>
              <pc:sldMasterMk cId="0" sldId="2147483670"/>
              <pc:sldLayoutMk cId="0" sldId="2147483657"/>
              <ac:spMk id="46" creationId="{00000000-0000-0000-0000-000000000000}"/>
            </ac:spMkLst>
          </pc:spChg>
          <pc:spChg chg="mod">
            <ac:chgData name="LAWSON, Catherine" userId="61639cc2-6d54-462a-b4b0-89c4cc7abcaa" providerId="ADAL" clId="{2785A669-1753-4A38-B1F2-9D9DFA0CF1AC}" dt="2020-09-21T08:03:15.233" v="30" actId="207"/>
            <ac:spMkLst>
              <pc:docMk/>
              <pc:sldMasterMk cId="0" sldId="2147483670"/>
              <pc:sldLayoutMk cId="0" sldId="2147483657"/>
              <ac:spMk id="47" creationId="{00000000-0000-0000-0000-000000000000}"/>
            </ac:spMkLst>
          </pc:spChg>
        </pc:sldLayoutChg>
        <pc:sldLayoutChg chg="modSp mod">
          <pc:chgData name="LAWSON, Catherine" userId="61639cc2-6d54-462a-b4b0-89c4cc7abcaa" providerId="ADAL" clId="{2785A669-1753-4A38-B1F2-9D9DFA0CF1AC}" dt="2020-09-21T08:03:27.121" v="32" actId="207"/>
          <pc:sldLayoutMkLst>
            <pc:docMk/>
            <pc:sldMasterMk cId="0" sldId="2147483670"/>
            <pc:sldLayoutMk cId="0" sldId="2147483658"/>
          </pc:sldLayoutMkLst>
          <pc:spChg chg="mod">
            <ac:chgData name="LAWSON, Catherine" userId="61639cc2-6d54-462a-b4b0-89c4cc7abcaa" providerId="ADAL" clId="{2785A669-1753-4A38-B1F2-9D9DFA0CF1AC}" dt="2020-09-21T08:03:27.121" v="32" actId="207"/>
            <ac:spMkLst>
              <pc:docMk/>
              <pc:sldMasterMk cId="0" sldId="2147483670"/>
              <pc:sldLayoutMk cId="0" sldId="2147483658"/>
              <ac:spMk id="49" creationId="{00000000-0000-0000-0000-000000000000}"/>
            </ac:spMkLst>
          </pc:spChg>
        </pc:sldLayoutChg>
      </pc:sldMasterChg>
      <pc:sldMasterChg chg="modSp mod modSldLayout">
        <pc:chgData name="LAWSON, Catherine" userId="61639cc2-6d54-462a-b4b0-89c4cc7abcaa" providerId="ADAL" clId="{2785A669-1753-4A38-B1F2-9D9DFA0CF1AC}" dt="2020-09-21T08:09:18.802" v="76" actId="207"/>
        <pc:sldMasterMkLst>
          <pc:docMk/>
          <pc:sldMasterMk cId="0" sldId="2147483671"/>
        </pc:sldMasterMkLst>
        <pc:spChg chg="mod">
          <ac:chgData name="LAWSON, Catherine" userId="61639cc2-6d54-462a-b4b0-89c4cc7abcaa" providerId="ADAL" clId="{2785A669-1753-4A38-B1F2-9D9DFA0CF1AC}" dt="2020-09-21T08:03:48.193" v="35" actId="207"/>
          <ac:spMkLst>
            <pc:docMk/>
            <pc:sldMasterMk cId="0" sldId="2147483671"/>
            <ac:spMk id="51" creationId="{00000000-0000-0000-0000-000000000000}"/>
          </ac:spMkLst>
        </pc:spChg>
        <pc:spChg chg="mod">
          <ac:chgData name="LAWSON, Catherine" userId="61639cc2-6d54-462a-b4b0-89c4cc7abcaa" providerId="ADAL" clId="{2785A669-1753-4A38-B1F2-9D9DFA0CF1AC}" dt="2020-09-21T08:03:35.253" v="34" actId="207"/>
          <ac:spMkLst>
            <pc:docMk/>
            <pc:sldMasterMk cId="0" sldId="2147483671"/>
            <ac:spMk id="52" creationId="{00000000-0000-0000-0000-000000000000}"/>
          </ac:spMkLst>
        </pc:spChg>
        <pc:spChg chg="mod">
          <ac:chgData name="LAWSON, Catherine" userId="61639cc2-6d54-462a-b4b0-89c4cc7abcaa" providerId="ADAL" clId="{2785A669-1753-4A38-B1F2-9D9DFA0CF1AC}" dt="2020-09-21T08:03:57.415" v="37" actId="207"/>
          <ac:spMkLst>
            <pc:docMk/>
            <pc:sldMasterMk cId="0" sldId="2147483671"/>
            <ac:spMk id="53" creationId="{00000000-0000-0000-0000-000000000000}"/>
          </ac:spMkLst>
        </pc:spChg>
        <pc:sldLayoutChg chg="modSp mod">
          <pc:chgData name="LAWSON, Catherine" userId="61639cc2-6d54-462a-b4b0-89c4cc7abcaa" providerId="ADAL" clId="{2785A669-1753-4A38-B1F2-9D9DFA0CF1AC}" dt="2020-09-21T08:04:10.835" v="39" actId="207"/>
          <pc:sldLayoutMkLst>
            <pc:docMk/>
            <pc:sldMasterMk cId="0" sldId="2147483671"/>
            <pc:sldLayoutMk cId="0" sldId="2147483659"/>
          </pc:sldLayoutMkLst>
          <pc:spChg chg="mod">
            <ac:chgData name="LAWSON, Catherine" userId="61639cc2-6d54-462a-b4b0-89c4cc7abcaa" providerId="ADAL" clId="{2785A669-1753-4A38-B1F2-9D9DFA0CF1AC}" dt="2020-09-21T08:04:10.835" v="39" actId="207"/>
            <ac:spMkLst>
              <pc:docMk/>
              <pc:sldMasterMk cId="0" sldId="2147483671"/>
              <pc:sldLayoutMk cId="0" sldId="2147483659"/>
              <ac:spMk id="57" creationId="{00000000-0000-0000-0000-000000000000}"/>
            </ac:spMkLst>
          </pc:spChg>
        </pc:sldLayoutChg>
        <pc:sldLayoutChg chg="modSp mod">
          <pc:chgData name="LAWSON, Catherine" userId="61639cc2-6d54-462a-b4b0-89c4cc7abcaa" providerId="ADAL" clId="{2785A669-1753-4A38-B1F2-9D9DFA0CF1AC}" dt="2020-09-21T08:04:54.395" v="46" actId="207"/>
          <pc:sldLayoutMkLst>
            <pc:docMk/>
            <pc:sldMasterMk cId="0" sldId="2147483671"/>
            <pc:sldLayoutMk cId="0" sldId="2147483660"/>
          </pc:sldLayoutMkLst>
          <pc:spChg chg="mod">
            <ac:chgData name="LAWSON, Catherine" userId="61639cc2-6d54-462a-b4b0-89c4cc7abcaa" providerId="ADAL" clId="{2785A669-1753-4A38-B1F2-9D9DFA0CF1AC}" dt="2020-09-21T08:04:40.874" v="43" actId="207"/>
            <ac:spMkLst>
              <pc:docMk/>
              <pc:sldMasterMk cId="0" sldId="2147483671"/>
              <pc:sldLayoutMk cId="0" sldId="2147483660"/>
              <ac:spMk id="59" creationId="{00000000-0000-0000-0000-000000000000}"/>
            </ac:spMkLst>
          </pc:spChg>
          <pc:spChg chg="mod">
            <ac:chgData name="LAWSON, Catherine" userId="61639cc2-6d54-462a-b4b0-89c4cc7abcaa" providerId="ADAL" clId="{2785A669-1753-4A38-B1F2-9D9DFA0CF1AC}" dt="2020-09-21T08:04:31.208" v="42" actId="207"/>
            <ac:spMkLst>
              <pc:docMk/>
              <pc:sldMasterMk cId="0" sldId="2147483671"/>
              <pc:sldLayoutMk cId="0" sldId="2147483660"/>
              <ac:spMk id="60" creationId="{00000000-0000-0000-0000-000000000000}"/>
            </ac:spMkLst>
          </pc:spChg>
          <pc:spChg chg="mod">
            <ac:chgData name="LAWSON, Catherine" userId="61639cc2-6d54-462a-b4b0-89c4cc7abcaa" providerId="ADAL" clId="{2785A669-1753-4A38-B1F2-9D9DFA0CF1AC}" dt="2020-09-21T08:04:46.464" v="44" actId="207"/>
            <ac:spMkLst>
              <pc:docMk/>
              <pc:sldMasterMk cId="0" sldId="2147483671"/>
              <pc:sldLayoutMk cId="0" sldId="2147483660"/>
              <ac:spMk id="61" creationId="{00000000-0000-0000-0000-000000000000}"/>
            </ac:spMkLst>
          </pc:spChg>
          <pc:spChg chg="mod">
            <ac:chgData name="LAWSON, Catherine" userId="61639cc2-6d54-462a-b4b0-89c4cc7abcaa" providerId="ADAL" clId="{2785A669-1753-4A38-B1F2-9D9DFA0CF1AC}" dt="2020-09-21T08:04:54.395" v="46" actId="207"/>
            <ac:spMkLst>
              <pc:docMk/>
              <pc:sldMasterMk cId="0" sldId="2147483671"/>
              <pc:sldLayoutMk cId="0" sldId="2147483660"/>
              <ac:spMk id="62" creationId="{00000000-0000-0000-0000-000000000000}"/>
            </ac:spMkLst>
          </pc:spChg>
        </pc:sldLayoutChg>
        <pc:sldLayoutChg chg="modSp mod">
          <pc:chgData name="LAWSON, Catherine" userId="61639cc2-6d54-462a-b4b0-89c4cc7abcaa" providerId="ADAL" clId="{2785A669-1753-4A38-B1F2-9D9DFA0CF1AC}" dt="2020-09-21T08:05:13.507" v="49" actId="207"/>
          <pc:sldLayoutMkLst>
            <pc:docMk/>
            <pc:sldMasterMk cId="0" sldId="2147483671"/>
            <pc:sldLayoutMk cId="0" sldId="2147483661"/>
          </pc:sldLayoutMkLst>
          <pc:spChg chg="mod">
            <ac:chgData name="LAWSON, Catherine" userId="61639cc2-6d54-462a-b4b0-89c4cc7abcaa" providerId="ADAL" clId="{2785A669-1753-4A38-B1F2-9D9DFA0CF1AC}" dt="2020-09-21T08:05:13.507" v="49" actId="207"/>
            <ac:spMkLst>
              <pc:docMk/>
              <pc:sldMasterMk cId="0" sldId="2147483671"/>
              <pc:sldLayoutMk cId="0" sldId="2147483661"/>
              <ac:spMk id="65" creationId="{00000000-0000-0000-0000-000000000000}"/>
            </ac:spMkLst>
          </pc:spChg>
        </pc:sldLayoutChg>
        <pc:sldLayoutChg chg="modSp mod">
          <pc:chgData name="LAWSON, Catherine" userId="61639cc2-6d54-462a-b4b0-89c4cc7abcaa" providerId="ADAL" clId="{2785A669-1753-4A38-B1F2-9D9DFA0CF1AC}" dt="2020-09-21T08:05:35.873" v="53" actId="207"/>
          <pc:sldLayoutMkLst>
            <pc:docMk/>
            <pc:sldMasterMk cId="0" sldId="2147483671"/>
            <pc:sldLayoutMk cId="0" sldId="2147483662"/>
          </pc:sldLayoutMkLst>
          <pc:spChg chg="mod">
            <ac:chgData name="LAWSON, Catherine" userId="61639cc2-6d54-462a-b4b0-89c4cc7abcaa" providerId="ADAL" clId="{2785A669-1753-4A38-B1F2-9D9DFA0CF1AC}" dt="2020-09-21T08:05:23.421" v="51" actId="207"/>
            <ac:spMkLst>
              <pc:docMk/>
              <pc:sldMasterMk cId="0" sldId="2147483671"/>
              <pc:sldLayoutMk cId="0" sldId="2147483662"/>
              <ac:spMk id="67" creationId="{00000000-0000-0000-0000-000000000000}"/>
            </ac:spMkLst>
          </pc:spChg>
          <pc:spChg chg="mod">
            <ac:chgData name="LAWSON, Catherine" userId="61639cc2-6d54-462a-b4b0-89c4cc7abcaa" providerId="ADAL" clId="{2785A669-1753-4A38-B1F2-9D9DFA0CF1AC}" dt="2020-09-21T08:05:19.092" v="50" actId="207"/>
            <ac:spMkLst>
              <pc:docMk/>
              <pc:sldMasterMk cId="0" sldId="2147483671"/>
              <pc:sldLayoutMk cId="0" sldId="2147483662"/>
              <ac:spMk id="68" creationId="{00000000-0000-0000-0000-000000000000}"/>
            </ac:spMkLst>
          </pc:spChg>
          <pc:spChg chg="mod">
            <ac:chgData name="LAWSON, Catherine" userId="61639cc2-6d54-462a-b4b0-89c4cc7abcaa" providerId="ADAL" clId="{2785A669-1753-4A38-B1F2-9D9DFA0CF1AC}" dt="2020-09-21T08:05:35.873" v="53" actId="207"/>
            <ac:spMkLst>
              <pc:docMk/>
              <pc:sldMasterMk cId="0" sldId="2147483671"/>
              <pc:sldLayoutMk cId="0" sldId="2147483662"/>
              <ac:spMk id="69" creationId="{00000000-0000-0000-0000-000000000000}"/>
            </ac:spMkLst>
          </pc:spChg>
        </pc:sldLayoutChg>
        <pc:sldLayoutChg chg="modSp mod">
          <pc:chgData name="LAWSON, Catherine" userId="61639cc2-6d54-462a-b4b0-89c4cc7abcaa" providerId="ADAL" clId="{2785A669-1753-4A38-B1F2-9D9DFA0CF1AC}" dt="2020-09-21T08:05:58.392" v="57" actId="207"/>
          <pc:sldLayoutMkLst>
            <pc:docMk/>
            <pc:sldMasterMk cId="0" sldId="2147483671"/>
            <pc:sldLayoutMk cId="0" sldId="2147483663"/>
          </pc:sldLayoutMkLst>
          <pc:spChg chg="mod">
            <ac:chgData name="LAWSON, Catherine" userId="61639cc2-6d54-462a-b4b0-89c4cc7abcaa" providerId="ADAL" clId="{2785A669-1753-4A38-B1F2-9D9DFA0CF1AC}" dt="2020-09-21T08:05:41.342" v="54" actId="207"/>
            <ac:spMkLst>
              <pc:docMk/>
              <pc:sldMasterMk cId="0" sldId="2147483671"/>
              <pc:sldLayoutMk cId="0" sldId="2147483663"/>
              <ac:spMk id="71" creationId="{00000000-0000-0000-0000-000000000000}"/>
            </ac:spMkLst>
          </pc:spChg>
          <pc:spChg chg="mod">
            <ac:chgData name="LAWSON, Catherine" userId="61639cc2-6d54-462a-b4b0-89c4cc7abcaa" providerId="ADAL" clId="{2785A669-1753-4A38-B1F2-9D9DFA0CF1AC}" dt="2020-09-21T08:05:49.072" v="55" actId="207"/>
            <ac:spMkLst>
              <pc:docMk/>
              <pc:sldMasterMk cId="0" sldId="2147483671"/>
              <pc:sldLayoutMk cId="0" sldId="2147483663"/>
              <ac:spMk id="72" creationId="{00000000-0000-0000-0000-000000000000}"/>
            </ac:spMkLst>
          </pc:spChg>
          <pc:spChg chg="mod">
            <ac:chgData name="LAWSON, Catherine" userId="61639cc2-6d54-462a-b4b0-89c4cc7abcaa" providerId="ADAL" clId="{2785A669-1753-4A38-B1F2-9D9DFA0CF1AC}" dt="2020-09-21T08:05:58.392" v="57" actId="207"/>
            <ac:spMkLst>
              <pc:docMk/>
              <pc:sldMasterMk cId="0" sldId="2147483671"/>
              <pc:sldLayoutMk cId="0" sldId="2147483663"/>
              <ac:spMk id="73" creationId="{00000000-0000-0000-0000-000000000000}"/>
            </ac:spMkLst>
          </pc:spChg>
        </pc:sldLayoutChg>
        <pc:sldLayoutChg chg="modSp mod">
          <pc:chgData name="LAWSON, Catherine" userId="61639cc2-6d54-462a-b4b0-89c4cc7abcaa" providerId="ADAL" clId="{2785A669-1753-4A38-B1F2-9D9DFA0CF1AC}" dt="2020-09-21T08:07:06.301" v="60" actId="207"/>
          <pc:sldLayoutMkLst>
            <pc:docMk/>
            <pc:sldMasterMk cId="0" sldId="2147483671"/>
            <pc:sldLayoutMk cId="0" sldId="2147483664"/>
          </pc:sldLayoutMkLst>
          <pc:spChg chg="mod">
            <ac:chgData name="LAWSON, Catherine" userId="61639cc2-6d54-462a-b4b0-89c4cc7abcaa" providerId="ADAL" clId="{2785A669-1753-4A38-B1F2-9D9DFA0CF1AC}" dt="2020-09-21T08:06:54.477" v="58" actId="207"/>
            <ac:spMkLst>
              <pc:docMk/>
              <pc:sldMasterMk cId="0" sldId="2147483671"/>
              <pc:sldLayoutMk cId="0" sldId="2147483664"/>
              <ac:spMk id="75" creationId="{00000000-0000-0000-0000-000000000000}"/>
            </ac:spMkLst>
          </pc:spChg>
          <pc:spChg chg="mod">
            <ac:chgData name="LAWSON, Catherine" userId="61639cc2-6d54-462a-b4b0-89c4cc7abcaa" providerId="ADAL" clId="{2785A669-1753-4A38-B1F2-9D9DFA0CF1AC}" dt="2020-09-21T08:07:06.301" v="60" actId="207"/>
            <ac:spMkLst>
              <pc:docMk/>
              <pc:sldMasterMk cId="0" sldId="2147483671"/>
              <pc:sldLayoutMk cId="0" sldId="2147483664"/>
              <ac:spMk id="76" creationId="{00000000-0000-0000-0000-000000000000}"/>
            </ac:spMkLst>
          </pc:spChg>
        </pc:sldLayoutChg>
        <pc:sldLayoutChg chg="modSp mod">
          <pc:chgData name="LAWSON, Catherine" userId="61639cc2-6d54-462a-b4b0-89c4cc7abcaa" providerId="ADAL" clId="{2785A669-1753-4A38-B1F2-9D9DFA0CF1AC}" dt="2020-09-21T08:07:27.030" v="64" actId="207"/>
          <pc:sldLayoutMkLst>
            <pc:docMk/>
            <pc:sldMasterMk cId="0" sldId="2147483671"/>
            <pc:sldLayoutMk cId="0" sldId="2147483665"/>
          </pc:sldLayoutMkLst>
          <pc:spChg chg="mod">
            <ac:chgData name="LAWSON, Catherine" userId="61639cc2-6d54-462a-b4b0-89c4cc7abcaa" providerId="ADAL" clId="{2785A669-1753-4A38-B1F2-9D9DFA0CF1AC}" dt="2020-09-21T08:07:27.030" v="64" actId="207"/>
            <ac:spMkLst>
              <pc:docMk/>
              <pc:sldMasterMk cId="0" sldId="2147483671"/>
              <pc:sldLayoutMk cId="0" sldId="2147483665"/>
              <ac:spMk id="78" creationId="{00000000-0000-0000-0000-000000000000}"/>
            </ac:spMkLst>
          </pc:spChg>
          <pc:spChg chg="mod">
            <ac:chgData name="LAWSON, Catherine" userId="61639cc2-6d54-462a-b4b0-89c4cc7abcaa" providerId="ADAL" clId="{2785A669-1753-4A38-B1F2-9D9DFA0CF1AC}" dt="2020-09-21T08:07:22.705" v="63" actId="207"/>
            <ac:spMkLst>
              <pc:docMk/>
              <pc:sldMasterMk cId="0" sldId="2147483671"/>
              <pc:sldLayoutMk cId="0" sldId="2147483665"/>
              <ac:spMk id="79" creationId="{00000000-0000-0000-0000-000000000000}"/>
            </ac:spMkLst>
          </pc:spChg>
          <pc:spChg chg="mod">
            <ac:chgData name="LAWSON, Catherine" userId="61639cc2-6d54-462a-b4b0-89c4cc7abcaa" providerId="ADAL" clId="{2785A669-1753-4A38-B1F2-9D9DFA0CF1AC}" dt="2020-09-21T08:07:19.182" v="62" actId="207"/>
            <ac:spMkLst>
              <pc:docMk/>
              <pc:sldMasterMk cId="0" sldId="2147483671"/>
              <pc:sldLayoutMk cId="0" sldId="2147483665"/>
              <ac:spMk id="80" creationId="{00000000-0000-0000-0000-000000000000}"/>
            </ac:spMkLst>
          </pc:spChg>
        </pc:sldLayoutChg>
        <pc:sldLayoutChg chg="modSp mod">
          <pc:chgData name="LAWSON, Catherine" userId="61639cc2-6d54-462a-b4b0-89c4cc7abcaa" providerId="ADAL" clId="{2785A669-1753-4A38-B1F2-9D9DFA0CF1AC}" dt="2020-09-21T08:07:36.499" v="66" actId="207"/>
          <pc:sldLayoutMkLst>
            <pc:docMk/>
            <pc:sldMasterMk cId="0" sldId="2147483671"/>
            <pc:sldLayoutMk cId="0" sldId="2147483666"/>
          </pc:sldLayoutMkLst>
          <pc:spChg chg="mod">
            <ac:chgData name="LAWSON, Catherine" userId="61639cc2-6d54-462a-b4b0-89c4cc7abcaa" providerId="ADAL" clId="{2785A669-1753-4A38-B1F2-9D9DFA0CF1AC}" dt="2020-09-21T08:07:36.499" v="66" actId="207"/>
            <ac:spMkLst>
              <pc:docMk/>
              <pc:sldMasterMk cId="0" sldId="2147483671"/>
              <pc:sldLayoutMk cId="0" sldId="2147483666"/>
              <ac:spMk id="83" creationId="{00000000-0000-0000-0000-000000000000}"/>
            </ac:spMkLst>
          </pc:spChg>
        </pc:sldLayoutChg>
        <pc:sldLayoutChg chg="modSp mod">
          <pc:chgData name="LAWSON, Catherine" userId="61639cc2-6d54-462a-b4b0-89c4cc7abcaa" providerId="ADAL" clId="{2785A669-1753-4A38-B1F2-9D9DFA0CF1AC}" dt="2020-09-21T08:08:56.004" v="71" actId="207"/>
          <pc:sldLayoutMkLst>
            <pc:docMk/>
            <pc:sldMasterMk cId="0" sldId="2147483671"/>
            <pc:sldLayoutMk cId="0" sldId="2147483667"/>
          </pc:sldLayoutMkLst>
          <pc:spChg chg="mod">
            <ac:chgData name="LAWSON, Catherine" userId="61639cc2-6d54-462a-b4b0-89c4cc7abcaa" providerId="ADAL" clId="{2785A669-1753-4A38-B1F2-9D9DFA0CF1AC}" dt="2020-09-21T08:08:42.228" v="68" actId="1076"/>
            <ac:spMkLst>
              <pc:docMk/>
              <pc:sldMasterMk cId="0" sldId="2147483671"/>
              <pc:sldLayoutMk cId="0" sldId="2147483667"/>
              <ac:spMk id="85" creationId="{00000000-0000-0000-0000-000000000000}"/>
            </ac:spMkLst>
          </pc:spChg>
          <pc:spChg chg="mod">
            <ac:chgData name="LAWSON, Catherine" userId="61639cc2-6d54-462a-b4b0-89c4cc7abcaa" providerId="ADAL" clId="{2785A669-1753-4A38-B1F2-9D9DFA0CF1AC}" dt="2020-09-21T08:08:37.227" v="67" actId="207"/>
            <ac:spMkLst>
              <pc:docMk/>
              <pc:sldMasterMk cId="0" sldId="2147483671"/>
              <pc:sldLayoutMk cId="0" sldId="2147483667"/>
              <ac:spMk id="88" creationId="{00000000-0000-0000-0000-000000000000}"/>
            </ac:spMkLst>
          </pc:spChg>
          <pc:spChg chg="mod">
            <ac:chgData name="LAWSON, Catherine" userId="61639cc2-6d54-462a-b4b0-89c4cc7abcaa" providerId="ADAL" clId="{2785A669-1753-4A38-B1F2-9D9DFA0CF1AC}" dt="2020-09-21T08:08:56.004" v="71" actId="207"/>
            <ac:spMkLst>
              <pc:docMk/>
              <pc:sldMasterMk cId="0" sldId="2147483671"/>
              <pc:sldLayoutMk cId="0" sldId="2147483667"/>
              <ac:spMk id="89" creationId="{00000000-0000-0000-0000-000000000000}"/>
            </ac:spMkLst>
          </pc:spChg>
        </pc:sldLayoutChg>
        <pc:sldLayoutChg chg="modSp mod">
          <pc:chgData name="LAWSON, Catherine" userId="61639cc2-6d54-462a-b4b0-89c4cc7abcaa" providerId="ADAL" clId="{2785A669-1753-4A38-B1F2-9D9DFA0CF1AC}" dt="2020-09-21T08:09:11.453" v="74" actId="207"/>
          <pc:sldLayoutMkLst>
            <pc:docMk/>
            <pc:sldMasterMk cId="0" sldId="2147483671"/>
            <pc:sldLayoutMk cId="0" sldId="2147483668"/>
          </pc:sldLayoutMkLst>
          <pc:spChg chg="mod">
            <ac:chgData name="LAWSON, Catherine" userId="61639cc2-6d54-462a-b4b0-89c4cc7abcaa" providerId="ADAL" clId="{2785A669-1753-4A38-B1F2-9D9DFA0CF1AC}" dt="2020-09-21T08:09:03.791" v="72" actId="207"/>
            <ac:spMkLst>
              <pc:docMk/>
              <pc:sldMasterMk cId="0" sldId="2147483671"/>
              <pc:sldLayoutMk cId="0" sldId="2147483668"/>
              <ac:spMk id="91" creationId="{00000000-0000-0000-0000-000000000000}"/>
            </ac:spMkLst>
          </pc:spChg>
          <pc:spChg chg="mod">
            <ac:chgData name="LAWSON, Catherine" userId="61639cc2-6d54-462a-b4b0-89c4cc7abcaa" providerId="ADAL" clId="{2785A669-1753-4A38-B1F2-9D9DFA0CF1AC}" dt="2020-09-21T08:09:11.453" v="74" actId="207"/>
            <ac:spMkLst>
              <pc:docMk/>
              <pc:sldMasterMk cId="0" sldId="2147483671"/>
              <pc:sldLayoutMk cId="0" sldId="2147483668"/>
              <ac:spMk id="92" creationId="{00000000-0000-0000-0000-000000000000}"/>
            </ac:spMkLst>
          </pc:spChg>
        </pc:sldLayoutChg>
        <pc:sldLayoutChg chg="modSp mod">
          <pc:chgData name="LAWSON, Catherine" userId="61639cc2-6d54-462a-b4b0-89c4cc7abcaa" providerId="ADAL" clId="{2785A669-1753-4A38-B1F2-9D9DFA0CF1AC}" dt="2020-09-21T08:09:18.802" v="76" actId="207"/>
          <pc:sldLayoutMkLst>
            <pc:docMk/>
            <pc:sldMasterMk cId="0" sldId="2147483671"/>
            <pc:sldLayoutMk cId="0" sldId="2147483669"/>
          </pc:sldLayoutMkLst>
          <pc:spChg chg="mod">
            <ac:chgData name="LAWSON, Catherine" userId="61639cc2-6d54-462a-b4b0-89c4cc7abcaa" providerId="ADAL" clId="{2785A669-1753-4A38-B1F2-9D9DFA0CF1AC}" dt="2020-09-21T08:09:18.802" v="76" actId="207"/>
            <ac:spMkLst>
              <pc:docMk/>
              <pc:sldMasterMk cId="0" sldId="2147483671"/>
              <pc:sldLayoutMk cId="0" sldId="2147483669"/>
              <ac:spMk id="9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70807c66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g870807c668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09749d22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09749d2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8a792235df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8a792235d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a8ba0e59c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a8ba0e59c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84b706cadc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84b706cadc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Google Shape;243;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89f263d0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89f263d0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84233816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Google Shape;255;g842338162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8656117758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8656117758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b61b81026_3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8b61b81026_3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8656117758_0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2" name="Google Shape;282;g8656117758_0_3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87ba8ed0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1" name="Google Shape;291;g87ba8ed0a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865611775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g865611775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8656117758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0" name="Google Shape;310;g8656117758_0_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8b7fc6a052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9" name="Google Shape;319;g8b7fc6a052_3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89f263d05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89f263d05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8656117758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g8656117758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82f441225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3" name="Google Shape;343;g82f441225d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8423381626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3" name="Google Shape;353;g8423381626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8423381626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3" name="Google Shape;363;g8423381626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42338162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3" name="Google Shape;373;g8423381626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89dc76d450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2" name="Google Shape;382;g89dc76d450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8656117758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1" name="Google Shape;391;g8656117758_0_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8a8ba0e59c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8a8ba0e59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8656117758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6" name="Google Shape;406;g8656117758_0_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87930cfbd5_7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5" name="Google Shape;415;g87930cfbd5_7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87930cfbd5_7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5" name="Google Shape;425;g87930cfbd5_7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8423381626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6" name="Google Shape;436;g8423381626_0_2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8656117758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8656117758_0_8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656117758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g8656117758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8a3fce204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g8a3fce2045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84b706cad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4" name="Google Shape;474;g84b706cadc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8656117758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4" name="Google Shape;484;g8656117758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8656117758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1" name="Google Shape;491;g8656117758_0_1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8656117758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g8656117758_0_1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8656117758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g8656117758_0_1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8656117758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8" name="Google Shape;518;g8656117758_0_1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8656117758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7" name="Google Shape;527;g8656117758_0_1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889f263d05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889f263d05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98742ef314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2" name="Google Shape;542;g98742ef314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98742ef314_8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1" name="Google Shape;551;g98742ef314_8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98742ef314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0" name="Google Shape;560;g98742ef314_1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889f263d05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9" name="Google Shape;569;g889f263d05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g8656117758_0_4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5" name="Google Shape;575;g8656117758_0_4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5643ba7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5643ba7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g8a8ba0e59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4" name="Google Shape;584;g8a8ba0e59c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g8656117758_0_5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3" name="Google Shape;593;g8656117758_0_5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889f263d05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889f263d05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g8656117758_0_5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g8656117758_0_5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g8656117758_0_5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7" name="Google Shape;617;g8656117758_0_5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g8656117758_0_5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7" name="Google Shape;627;g8656117758_0_5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3" name="Google Shape;643;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70807c6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70807c6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7fad1ffc7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7fad1ffc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g8c1e2c2fd7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5" name="Google Shape;675;g8c1e2c2fd7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3" name="Google Shape;683;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249452" y="1152473"/>
            <a:ext cx="6030600" cy="3416401"/>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5300" y="474155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1578"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595300" y="474965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solidFill>
                  <a:schemeClr val="tx1"/>
                </a:solidFill>
              </a:defRPr>
            </a:lvl1pPr>
          </a:lstStyle>
          <a:p>
            <a:endParaRPr dirty="0"/>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617264"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601852"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s://crimestoppers-uk.org/" TargetMode="External"/><Relationship Id="rId2" Type="http://schemas.openxmlformats.org/officeDocument/2006/relationships/notesSlide" Target="../notesSlides/notesSlide46.xml"/><Relationship Id="rId1" Type="http://schemas.openxmlformats.org/officeDocument/2006/relationships/slideLayout" Target="../slideLayouts/slideLayout13.xml"/><Relationship Id="rId5" Type="http://schemas.openxmlformats.org/officeDocument/2006/relationships/hyperlink" Target="https://www.childline.org.uk/" TargetMode="External"/><Relationship Id="rId4" Type="http://schemas.openxmlformats.org/officeDocument/2006/relationships/hyperlink" Target="https://reportharmfulcontent.com/"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3" Type="http://schemas.openxmlformats.org/officeDocument/2006/relationships/hyperlink" Target="https://www.gamblingcommission.gov.uk/for-the-public/What-is-gambling.aspx" TargetMode="External"/><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hyperlink" Target="https://www.nhs.uk/live-well/healthy-body/addiction-what-is-it/" TargetMode="External"/><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computing-programmes-of-study"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education-for-a-connected-world" TargetMode="External"/><Relationship Id="rId7" Type="http://schemas.openxmlformats.org/officeDocument/2006/relationships/hyperlink" Target="https://www.gov.uk/government/publications/digital-resilience-framework"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gov.uk/government/publications/keeping-children-safe-in-education--2" TargetMode="External"/><Relationship Id="rId5" Type="http://schemas.openxmlformats.org/officeDocument/2006/relationships/hyperlink" Target="https://www.gov.uk/government/publications/preventing-and-tackling-bullying" TargetMode="External"/><Relationship Id="rId4" Type="http://schemas.openxmlformats.org/officeDocument/2006/relationships/hyperlink" Target="https://www.gov.uk/government/publications/teaching-online-safety-in-schools"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www.saferinternetday.org.uk" TargetMode="External"/><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8" Type="http://schemas.openxmlformats.org/officeDocument/2006/relationships/hyperlink" Target="https://revengepornhelpline.org.uk/" TargetMode="External"/><Relationship Id="rId3" Type="http://schemas.openxmlformats.org/officeDocument/2006/relationships/hyperlink" Target="https://www.childline.org.uk/" TargetMode="External"/><Relationship Id="rId7" Type="http://schemas.openxmlformats.org/officeDocument/2006/relationships/hyperlink" Target="https://www.saferinternet.org.uk/" TargetMode="External"/><Relationship Id="rId2" Type="http://schemas.openxmlformats.org/officeDocument/2006/relationships/notesSlide" Target="../notesSlides/notesSlide72.xml"/><Relationship Id="rId1" Type="http://schemas.openxmlformats.org/officeDocument/2006/relationships/slideLayout" Target="../slideLayouts/slideLayout4.xml"/><Relationship Id="rId6" Type="http://schemas.openxmlformats.org/officeDocument/2006/relationships/hyperlink" Target="https://www.thinkuknow.co.uk/" TargetMode="External"/><Relationship Id="rId5" Type="http://schemas.openxmlformats.org/officeDocument/2006/relationships/hyperlink" Target="https://www.iwf.org.uk/" TargetMode="External"/><Relationship Id="rId4" Type="http://schemas.openxmlformats.org/officeDocument/2006/relationships/hyperlink" Target="https://www.ceop.police.uk/safety-centre/" TargetMode="External"/><Relationship Id="rId9" Type="http://schemas.openxmlformats.org/officeDocument/2006/relationships/hyperlink" Target="https://reportharmfulcontent.com/"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2" name="Google Shape;102;p25"/>
          <p:cNvSpPr txBox="1">
            <a:spLocks noGrp="1"/>
          </p:cNvSpPr>
          <p:nvPr>
            <p:ph type="ctrTitle"/>
          </p:nvPr>
        </p:nvSpPr>
        <p:spPr>
          <a:xfrm>
            <a:off x="311700" y="18223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a:solidFill>
                  <a:schemeClr val="accent1"/>
                </a:solidFill>
              </a:rPr>
              <a:t>Teaching </a:t>
            </a:r>
            <a:r>
              <a:rPr lang="en-GB" sz="3600" b="1" dirty="0">
                <a:solidFill>
                  <a:schemeClr val="accent1"/>
                </a:solidFill>
              </a:rPr>
              <a:t>i</a:t>
            </a:r>
            <a:r>
              <a:rPr lang="en-GB" sz="3600" b="1">
                <a:solidFill>
                  <a:schemeClr val="accent1"/>
                </a:solidFill>
              </a:rPr>
              <a:t>nternet </a:t>
            </a:r>
            <a:r>
              <a:rPr lang="en-GB" sz="3600" b="1" dirty="0">
                <a:solidFill>
                  <a:schemeClr val="accent1"/>
                </a:solidFill>
              </a:rPr>
              <a:t>safety and harms</a:t>
            </a:r>
            <a:endParaRPr sz="3600" dirty="0">
              <a:solidFill>
                <a:schemeClr val="accent1"/>
              </a:solidFill>
            </a:endParaRPr>
          </a:p>
        </p:txBody>
      </p:sp>
      <p:sp>
        <p:nvSpPr>
          <p:cNvPr id="100" name="Google Shape;100;p25"/>
          <p:cNvSpPr txBox="1">
            <a:spLocks noGrp="1"/>
          </p:cNvSpPr>
          <p:nvPr>
            <p:ph type="subTitle" idx="1"/>
          </p:nvPr>
        </p:nvSpPr>
        <p:spPr>
          <a:xfrm>
            <a:off x="117900" y="909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rgbClr val="8A2529"/>
                </a:solidFill>
              </a:rPr>
              <a:t>ADAPT THIS FOR YOUR OWN PRESENTATION </a:t>
            </a:r>
            <a:endParaRPr sz="2400" dirty="0">
              <a:solidFill>
                <a:srgbClr val="8A2529"/>
              </a:solidFill>
            </a:endParaRPr>
          </a:p>
        </p:txBody>
      </p:sp>
      <p:sp>
        <p:nvSpPr>
          <p:cNvPr id="99" name="Google Shape;99;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3" name="Google Shape;103;p25"/>
          <p:cNvSpPr txBox="1"/>
          <p:nvPr/>
        </p:nvSpPr>
        <p:spPr>
          <a:xfrm>
            <a:off x="2630850" y="2957875"/>
            <a:ext cx="38823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Health education </a:t>
            </a:r>
            <a:endParaRPr sz="2400" dirty="0">
              <a:solidFill>
                <a:schemeClr val="accent1"/>
              </a:solidFill>
            </a:endParaRPr>
          </a:p>
        </p:txBody>
      </p:sp>
      <p:sp>
        <p:nvSpPr>
          <p:cNvPr id="101" name="Google Shape;101;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rgbClr val="8A2529"/>
                </a:solidFill>
              </a:rPr>
              <a:t>[YOUR NAME, YOUR SCHOOL]</a:t>
            </a:r>
            <a:endParaRPr sz="1800" dirty="0">
              <a:solidFill>
                <a:srgbClr val="8A2529"/>
              </a:solidFill>
            </a:endParaRPr>
          </a:p>
        </p:txBody>
      </p:sp>
      <p:sp>
        <p:nvSpPr>
          <p:cNvPr id="106" name="Google Shape;106;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5" name="Google Shape;105;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104" name="Google Shape;104;p25"/>
          <p:cNvSpPr txBox="1"/>
          <p:nvPr/>
        </p:nvSpPr>
        <p:spPr>
          <a:xfrm>
            <a:off x="6832093" y="4466025"/>
            <a:ext cx="2100813" cy="49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Role of the internet in pupils’ lives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7" name="Google Shape;167;p34"/>
          <p:cNvSpPr txBox="1">
            <a:spLocks noGrp="1"/>
          </p:cNvSpPr>
          <p:nvPr>
            <p:ph type="body" idx="1"/>
          </p:nvPr>
        </p:nvSpPr>
        <p:spPr>
          <a:xfrm>
            <a:off x="270000" y="914400"/>
            <a:ext cx="7106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statutory guidance</a:t>
            </a:r>
            <a:r>
              <a:rPr lang="en-GB" sz="1800" dirty="0"/>
              <a:t> for teaching about </a:t>
            </a:r>
            <a:r>
              <a:rPr lang="en-GB" sz="1800" b="1" dirty="0"/>
              <a:t>internet safety and harms</a:t>
            </a:r>
            <a:r>
              <a:rPr lang="en-GB" sz="1800" dirty="0"/>
              <a:t>. The guidance explains the significant role the internet plays in pupils’ lives.</a:t>
            </a:r>
            <a:endParaRPr sz="1800" dirty="0"/>
          </a:p>
        </p:txBody>
      </p:sp>
      <p:sp>
        <p:nvSpPr>
          <p:cNvPr id="168" name="Google Shape;168;p34"/>
          <p:cNvSpPr txBox="1">
            <a:spLocks noGrp="1"/>
          </p:cNvSpPr>
          <p:nvPr>
            <p:ph type="body" idx="1"/>
          </p:nvPr>
        </p:nvSpPr>
        <p:spPr>
          <a:xfrm>
            <a:off x="346200" y="2445000"/>
            <a:ext cx="7030500" cy="2025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Today’s children and young people are growing up in an increasingly complex world and living their lives seamlessly on and offline. This presents many positive and exciting opportunities, but also challenges and risks. In this environment, children and young people need to know how to be safe and healthy. (p4)</a:t>
            </a:r>
            <a:endParaRPr sz="1800" dirty="0"/>
          </a:p>
          <a:p>
            <a:pPr marL="0" lvl="0" indent="0" algn="l" rtl="0">
              <a:spcBef>
                <a:spcPts val="1600"/>
              </a:spcBef>
              <a:spcAft>
                <a:spcPts val="1600"/>
              </a:spcAft>
              <a:buNone/>
            </a:pPr>
            <a:endParaRPr sz="1800" dirty="0"/>
          </a:p>
        </p:txBody>
      </p:sp>
      <p:sp>
        <p:nvSpPr>
          <p:cNvPr id="169" name="Google Shape;169;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266483" y="218889"/>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75" name="Google Shape;175;p35"/>
          <p:cNvSpPr txBox="1">
            <a:spLocks noGrp="1"/>
          </p:cNvSpPr>
          <p:nvPr>
            <p:ph type="body" idx="4294967295"/>
          </p:nvPr>
        </p:nvSpPr>
        <p:spPr>
          <a:xfrm>
            <a:off x="266483" y="853624"/>
            <a:ext cx="7513341" cy="3416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Some slides in this training have a </a:t>
            </a:r>
            <a:r>
              <a:rPr lang="en-GB" sz="1800" b="1" dirty="0">
                <a:solidFill>
                  <a:srgbClr val="260859"/>
                </a:solidFill>
              </a:rPr>
              <a:t>Primary</a:t>
            </a:r>
            <a:r>
              <a:rPr lang="en-GB" sz="1800" dirty="0"/>
              <a:t> </a:t>
            </a:r>
            <a:r>
              <a:rPr lang="en-GB" sz="1800" dirty="0">
                <a:solidFill>
                  <a:srgbClr val="000000"/>
                </a:solidFill>
              </a:rPr>
              <a:t>or</a:t>
            </a:r>
            <a:r>
              <a:rPr lang="en-GB" sz="1800" dirty="0"/>
              <a:t> </a:t>
            </a:r>
            <a:r>
              <a:rPr lang="en-GB" sz="1800" b="1" dirty="0">
                <a:solidFill>
                  <a:srgbClr val="004712"/>
                </a:solidFill>
              </a:rPr>
              <a:t>Secondary</a:t>
            </a:r>
            <a:r>
              <a:rPr lang="en-GB" sz="1800" dirty="0"/>
              <a:t> </a:t>
            </a:r>
            <a:r>
              <a:rPr lang="en-GB" sz="1800" dirty="0">
                <a:solidFill>
                  <a:srgbClr val="000000"/>
                </a:solidFill>
              </a:rPr>
              <a:t>label to indicate that the material is usually first introduced in that phase. </a:t>
            </a:r>
            <a:endParaRPr sz="18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5"/>
          <p:cNvSpPr txBox="1">
            <a:spLocks noGrp="1"/>
          </p:cNvSpPr>
          <p:nvPr>
            <p:ph type="body" idx="4294967295"/>
          </p:nvPr>
        </p:nvSpPr>
        <p:spPr>
          <a:xfrm>
            <a:off x="379426" y="1795805"/>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solidFill>
                  <a:srgbClr val="000000"/>
                </a:solidFill>
              </a:rPr>
              <a:t>STATUTORY GUIDANCE</a:t>
            </a:r>
            <a:br>
              <a:rPr lang="en-GB" sz="1600" b="1" dirty="0">
                <a:solidFill>
                  <a:srgbClr val="000000"/>
                </a:solidFill>
              </a:rPr>
            </a:br>
            <a:r>
              <a:rPr lang="en-GB" sz="1800" dirty="0">
                <a:solidFill>
                  <a:srgbClr val="000000"/>
                </a:solidFill>
              </a:rPr>
              <a:t>Schools have flexibility to design and plan age-appropriate subject content. (p31)</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4294967295"/>
          </p:nvPr>
        </p:nvSpPr>
        <p:spPr>
          <a:xfrm>
            <a:off x="350587" y="2975161"/>
            <a:ext cx="7458075" cy="1949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solidFill>
                  <a:srgbClr val="000000"/>
                </a:solidFill>
              </a:rPr>
              <a:t>Using your knowledge of your pupils and school community you can:</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introduce secondary content in primary with pupils who need it and are ready</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teach the primary content in early secondary lessons to pupils who need to build knowledge before secondary content is taught</a:t>
            </a:r>
            <a:endParaRPr dirty="0">
              <a:solidFill>
                <a:srgbClr val="000000"/>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LGBT needs and inclusion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84" name="Google Shape;184;p36"/>
          <p:cNvSpPr txBox="1">
            <a:spLocks noGrp="1"/>
          </p:cNvSpPr>
          <p:nvPr>
            <p:ph type="body" idx="1"/>
          </p:nvPr>
        </p:nvSpPr>
        <p:spPr>
          <a:xfrm>
            <a:off x="270000" y="914400"/>
            <a:ext cx="7189800" cy="389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Primary schools are enabled and encouraged to cover LGBT (lesbian, gay, bisexual and transgender) content if they consider it age appropriate to do so. Secondary schools should include LGBT content.</a:t>
            </a:r>
            <a:endParaRPr sz="1800" dirty="0"/>
          </a:p>
          <a:p>
            <a:pPr marL="0" lvl="0" indent="0" algn="l" rtl="0">
              <a:lnSpc>
                <a:spcPct val="115000"/>
              </a:lnSpc>
              <a:spcBef>
                <a:spcPts val="1000"/>
              </a:spcBef>
              <a:spcAft>
                <a:spcPts val="0"/>
              </a:spcAft>
              <a:buNone/>
            </a:pPr>
            <a:r>
              <a:rPr lang="en-GB" sz="1800" dirty="0"/>
              <a:t>When doing so, schools should ensure:</a:t>
            </a:r>
            <a:endParaRPr sz="1800" dirty="0"/>
          </a:p>
          <a:p>
            <a:pPr marL="457200" lvl="0" indent="-342900" algn="l" rtl="0">
              <a:lnSpc>
                <a:spcPct val="115000"/>
              </a:lnSpc>
              <a:spcBef>
                <a:spcPts val="1000"/>
              </a:spcBef>
              <a:spcAft>
                <a:spcPts val="0"/>
              </a:spcAft>
              <a:buSzPts val="1800"/>
              <a:buChar char="●"/>
            </a:pPr>
            <a:r>
              <a:rPr lang="en-GB" sz="1800" dirty="0"/>
              <a:t>LGBT-relevant knowledge and examples are included throughout programmes of study (not one-off teaching)</a:t>
            </a:r>
            <a:endParaRPr sz="1800" dirty="0"/>
          </a:p>
          <a:p>
            <a:pPr marL="457200" lvl="0" indent="-342900" algn="l" rtl="0">
              <a:lnSpc>
                <a:spcPct val="115000"/>
              </a:lnSpc>
              <a:spcBef>
                <a:spcPts val="0"/>
              </a:spcBef>
              <a:spcAft>
                <a:spcPts val="0"/>
              </a:spcAft>
              <a:buSzPts val="1800"/>
              <a:buChar char="●"/>
            </a:pPr>
            <a:r>
              <a:rPr lang="en-GB" sz="1800" dirty="0"/>
              <a:t>inclusive language is used, considering how individual pupils may relate to particular topics</a:t>
            </a: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SzPts val="1400"/>
              <a:buNone/>
            </a:pPr>
            <a:endParaRPr sz="1800" dirty="0"/>
          </a:p>
        </p:txBody>
      </p:sp>
      <p:sp>
        <p:nvSpPr>
          <p:cNvPr id="185" name="Google Shape;185;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191" name="Google Shape;191;p37"/>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192" name="Google Shape;192;p37"/>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Clr>
                <a:schemeClr val="dk1"/>
              </a:buClr>
              <a:buSzPts val="1100"/>
              <a:buFont typeface="Arial"/>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a:p>
            <a:pPr marL="0" lvl="0" indent="0" algn="l" rtl="0">
              <a:spcBef>
                <a:spcPts val="0"/>
              </a:spcBef>
              <a:spcAft>
                <a:spcPts val="0"/>
              </a:spcAft>
              <a:buNone/>
            </a:pPr>
            <a:endParaRPr sz="1800" strike="sngStrike" dirty="0">
              <a:solidFill>
                <a:schemeClr val="dk2"/>
              </a:solidFill>
            </a:endParaRPr>
          </a:p>
        </p:txBody>
      </p:sp>
      <p:sp>
        <p:nvSpPr>
          <p:cNvPr id="193" name="Google Shape;193;p3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References to the law</a:t>
            </a:r>
            <a:endParaRPr dirty="0"/>
          </a:p>
        </p:txBody>
      </p:sp>
      <p:sp>
        <p:nvSpPr>
          <p:cNvPr id="199" name="Google Shape;199;p38"/>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references to the law in this module are given as a teacher resource if needed. They are not exhaustive. Teachers are not expected to be able to teach the details of the law or to be able to answer complex questions that may come up about the law.</a:t>
            </a:r>
            <a:endParaRPr sz="1800" dirty="0"/>
          </a:p>
          <a:p>
            <a:pPr marL="0" lvl="0" indent="0" algn="l" rtl="0">
              <a:spcBef>
                <a:spcPts val="0"/>
              </a:spcBef>
              <a:spcAft>
                <a:spcPts val="0"/>
              </a:spcAft>
              <a:buNone/>
            </a:pPr>
            <a:endParaRPr sz="1800" dirty="0"/>
          </a:p>
        </p:txBody>
      </p:sp>
      <p:sp>
        <p:nvSpPr>
          <p:cNvPr id="200" name="Google Shape;200;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9"/>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06" name="Google Shape;206;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12" name="Google Shape;212;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13" name="Google Shape;213;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219" name="Google Shape;219;p41"/>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spcBef>
                <a:spcPts val="1000"/>
              </a:spcBef>
              <a:spcAft>
                <a:spcPts val="0"/>
              </a:spcAft>
              <a:buNone/>
            </a:pPr>
            <a:r>
              <a:rPr lang="en-GB" sz="1800" dirty="0"/>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20" name="Google Shape;220;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2760300" y="2150850"/>
            <a:ext cx="3623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26" name="Google Shape;22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2" name="Google Shape;232;p43"/>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33" name="Google Shape;23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dirty="0"/>
              <a:t>Contents</a:t>
            </a:r>
            <a:endParaRPr b="1" dirty="0"/>
          </a:p>
        </p:txBody>
      </p:sp>
      <p:sp>
        <p:nvSpPr>
          <p:cNvPr id="113" name="Google Shape;113;p2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929D4EDF-7090-4C1B-9AAD-8BCDBC0FC332}"/>
              </a:ext>
            </a:extLst>
          </p:cNvPr>
          <p:cNvSpPr txBox="1"/>
          <p:nvPr/>
        </p:nvSpPr>
        <p:spPr>
          <a:xfrm>
            <a:off x="381837" y="999811"/>
            <a:ext cx="8606414" cy="3785652"/>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18</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21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48</a:t>
            </a:r>
            <a:r>
              <a:rPr lang="en-GB" sz="2000" dirty="0">
                <a:solidFill>
                  <a:schemeClr val="accent1"/>
                </a:solidFill>
                <a:latin typeface="Arial" panose="020B0604020202020204" pitchFamily="34" charset="0"/>
                <a:ea typeface="Arial" panose="020B0604020202020204" pitchFamily="34" charset="0"/>
              </a:rPr>
              <a:t>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66</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73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9" name="Google Shape;239;p4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40" name="Google Shape;240;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5"/>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46" name="Google Shape;246;p4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6"/>
          <p:cNvSpPr txBox="1">
            <a:spLocks noGrp="1"/>
          </p:cNvSpPr>
          <p:nvPr>
            <p:ph type="title"/>
          </p:nvPr>
        </p:nvSpPr>
        <p:spPr>
          <a:xfrm>
            <a:off x="1015200" y="2150850"/>
            <a:ext cx="7113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Internet use, rationing and risk</a:t>
            </a:r>
            <a:endParaRPr dirty="0">
              <a:solidFill>
                <a:schemeClr val="accent1"/>
              </a:solidFill>
            </a:endParaRPr>
          </a:p>
        </p:txBody>
      </p:sp>
      <p:sp>
        <p:nvSpPr>
          <p:cNvPr id="252" name="Google Shape;252;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Role of the internet in our lives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61" name="Google Shape;261;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8" name="Google Shape;258;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Begin teaching by recognising that </a:t>
            </a:r>
            <a:r>
              <a:rPr lang="en-GB" b="1" dirty="0"/>
              <a:t>for most people the internet is an integral part of life and has many benefits.</a:t>
            </a:r>
            <a:endParaRPr b="1" dirty="0"/>
          </a:p>
          <a:p>
            <a:pPr marL="0" lvl="0" indent="0" algn="l" rtl="0">
              <a:lnSpc>
                <a:spcPct val="115000"/>
              </a:lnSpc>
              <a:spcBef>
                <a:spcPts val="1000"/>
              </a:spcBef>
              <a:spcAft>
                <a:spcPts val="0"/>
              </a:spcAft>
              <a:buNone/>
            </a:pPr>
            <a:r>
              <a:rPr lang="en-GB" dirty="0"/>
              <a:t>Alongside this, teachers should empower pupils to use the internet safely, manage risk and avoid known online harms.</a:t>
            </a:r>
            <a:endParaRPr dirty="0"/>
          </a:p>
          <a:p>
            <a:pPr marL="0" lvl="0" indent="0" algn="l" rtl="0">
              <a:lnSpc>
                <a:spcPct val="115000"/>
              </a:lnSpc>
              <a:spcBef>
                <a:spcPts val="1000"/>
              </a:spcBef>
              <a:spcAft>
                <a:spcPts val="0"/>
              </a:spcAft>
              <a:buNone/>
            </a:pPr>
            <a:r>
              <a:rPr lang="en-GB" dirty="0"/>
              <a:t>Teachers should note that the separate topics </a:t>
            </a:r>
            <a:r>
              <a:rPr lang="en-GB" b="1" dirty="0"/>
              <a:t>online relationships</a:t>
            </a:r>
            <a:r>
              <a:rPr lang="en-GB" dirty="0"/>
              <a:t> and </a:t>
            </a:r>
            <a:r>
              <a:rPr lang="en-GB" b="1" dirty="0"/>
              <a:t>online and media </a:t>
            </a:r>
            <a:r>
              <a:rPr lang="en-GB" dirty="0"/>
              <a:t>(primary and secondary health curriculum) also includes content on issues such as online friendships and anonymity.</a:t>
            </a:r>
            <a:endParaRPr dirty="0"/>
          </a:p>
          <a:p>
            <a:pPr marL="0" lvl="0" indent="0" algn="l" rtl="0">
              <a:lnSpc>
                <a:spcPct val="115000"/>
              </a:lnSpc>
              <a:spcBef>
                <a:spcPts val="0"/>
              </a:spcBef>
              <a:spcAft>
                <a:spcPts val="0"/>
              </a:spcAft>
              <a:buNone/>
            </a:pPr>
            <a:endParaRPr dirty="0">
              <a:highlight>
                <a:srgbClr val="00FFFF"/>
              </a:highlight>
            </a:endParaRPr>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60" name="Google Shape;260;p47"/>
          <p:cNvSpPr txBox="1">
            <a:spLocks noGrp="1"/>
          </p:cNvSpPr>
          <p:nvPr>
            <p:ph type="body" idx="2"/>
          </p:nvPr>
        </p:nvSpPr>
        <p:spPr>
          <a:xfrm>
            <a:off x="6178800" y="216425"/>
            <a:ext cx="2695200" cy="1533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that for most people the internet is an integral part of life and has</a:t>
            </a:r>
            <a:endParaRPr sz="1600" dirty="0"/>
          </a:p>
          <a:p>
            <a:pPr marL="0" lvl="0" indent="0" algn="l" rtl="0">
              <a:lnSpc>
                <a:spcPct val="115000"/>
              </a:lnSpc>
              <a:spcBef>
                <a:spcPts val="0"/>
              </a:spcBef>
              <a:spcAft>
                <a:spcPts val="0"/>
              </a:spcAft>
              <a:buClr>
                <a:schemeClr val="dk1"/>
              </a:buClr>
              <a:buSzPts val="1100"/>
              <a:buNone/>
            </a:pPr>
            <a:r>
              <a:rPr lang="en-GB" sz="1600" dirty="0"/>
              <a:t>many benefits.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9" name="Google Shape;259;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5"/>
        <p:cNvGrpSpPr/>
        <p:nvPr/>
      </p:nvGrpSpPr>
      <p:grpSpPr>
        <a:xfrm>
          <a:off x="0" y="0"/>
          <a:ext cx="0" cy="0"/>
          <a:chOff x="0" y="0"/>
          <a:chExt cx="0" cy="0"/>
        </a:xfrm>
      </p:grpSpPr>
      <p:sp>
        <p:nvSpPr>
          <p:cNvPr id="266" name="Google Shape;26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Rationing screen time to avoid risks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70" name="Google Shape;270;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7" name="Google Shape;267;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Acknowledge that screen time can be valuable (e.g. socialising with friends, doing homework). However it is important to maintain a balance with other activities, and there are risks in having excessive screen time.</a:t>
            </a:r>
            <a:endParaRPr dirty="0"/>
          </a:p>
          <a:p>
            <a:pPr marL="0" lvl="0" indent="0" algn="l" rtl="0">
              <a:spcBef>
                <a:spcPts val="1000"/>
              </a:spcBef>
              <a:spcAft>
                <a:spcPts val="0"/>
              </a:spcAft>
              <a:buNone/>
            </a:pPr>
            <a:r>
              <a:rPr lang="en-GB" dirty="0"/>
              <a:t>Explain that benefits to managing or rationing time spent online and using electronic devices can include: </a:t>
            </a:r>
            <a:endParaRPr dirty="0"/>
          </a:p>
          <a:p>
            <a:pPr marL="457200" lvl="0" indent="-317500" algn="l" rtl="0">
              <a:lnSpc>
                <a:spcPct val="115000"/>
              </a:lnSpc>
              <a:spcBef>
                <a:spcPts val="1000"/>
              </a:spcBef>
              <a:spcAft>
                <a:spcPts val="0"/>
              </a:spcAft>
              <a:buSzPts val="1400"/>
              <a:buChar char="●"/>
            </a:pPr>
            <a:r>
              <a:rPr lang="en-GB" dirty="0"/>
              <a:t>allowing time to get enough sleep at night</a:t>
            </a:r>
            <a:endParaRPr dirty="0"/>
          </a:p>
          <a:p>
            <a:pPr marL="457200" lvl="0" indent="-317500" algn="l" rtl="0">
              <a:spcBef>
                <a:spcPts val="0"/>
              </a:spcBef>
              <a:spcAft>
                <a:spcPts val="0"/>
              </a:spcAft>
              <a:buSzPts val="1400"/>
              <a:buChar char="●"/>
            </a:pPr>
            <a:r>
              <a:rPr lang="en-GB" dirty="0"/>
              <a:t>having more time for physical activity</a:t>
            </a:r>
            <a:endParaRPr dirty="0"/>
          </a:p>
          <a:p>
            <a:pPr marL="457200" lvl="0" indent="-317500" algn="l" rtl="0">
              <a:lnSpc>
                <a:spcPct val="115000"/>
              </a:lnSpc>
              <a:spcBef>
                <a:spcPts val="0"/>
              </a:spcBef>
              <a:spcAft>
                <a:spcPts val="0"/>
              </a:spcAft>
              <a:buSzPts val="1400"/>
              <a:buChar char="●"/>
            </a:pPr>
            <a:r>
              <a:rPr lang="en-GB" dirty="0"/>
              <a:t>enjoying time offline and not becoming dependent on online content and relationships</a:t>
            </a:r>
            <a:endParaRPr dirty="0"/>
          </a:p>
          <a:p>
            <a:pPr marL="0" lvl="0" indent="0" algn="l" rtl="0">
              <a:lnSpc>
                <a:spcPct val="115000"/>
              </a:lnSpc>
              <a:spcBef>
                <a:spcPts val="0"/>
              </a:spcBef>
              <a:spcAft>
                <a:spcPts val="0"/>
              </a:spcAft>
              <a:buNone/>
            </a:pPr>
            <a:r>
              <a:rPr lang="en-GB" dirty="0"/>
              <a:t>Schools may wish to remind pupils of their policy on mobile phone use.</a:t>
            </a:r>
            <a:endParaRPr dirty="0"/>
          </a:p>
          <a:p>
            <a:pPr marL="0" lvl="0" indent="0" algn="l" rtl="0">
              <a:lnSpc>
                <a:spcPct val="115000"/>
              </a:lnSpc>
              <a:spcBef>
                <a:spcPts val="1000"/>
              </a:spcBef>
              <a:spcAft>
                <a:spcPts val="1600"/>
              </a:spcAft>
              <a:buSzPts val="1400"/>
              <a:buNone/>
            </a:pPr>
            <a:endParaRPr dirty="0"/>
          </a:p>
        </p:txBody>
      </p:sp>
      <p:sp>
        <p:nvSpPr>
          <p:cNvPr id="269" name="Google Shape;269;p48"/>
          <p:cNvSpPr txBox="1">
            <a:spLocks noGrp="1"/>
          </p:cNvSpPr>
          <p:nvPr>
            <p:ph type="body" idx="2"/>
          </p:nvPr>
        </p:nvSpPr>
        <p:spPr>
          <a:xfrm>
            <a:off x="6178800" y="216425"/>
            <a:ext cx="2695200" cy="2958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about the benefits of rationing time spent online, the risks of excessive time spent on electronic devices and the impact of positive and negative content online on their own and others’ mental and physical wellbeing.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8" name="Google Shape;268;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4"/>
        <p:cNvGrpSpPr/>
        <p:nvPr/>
      </p:nvGrpSpPr>
      <p:grpSpPr>
        <a:xfrm>
          <a:off x="0" y="0"/>
          <a:ext cx="0" cy="0"/>
          <a:chOff x="0" y="0"/>
          <a:chExt cx="0" cy="0"/>
        </a:xfrm>
      </p:grpSpPr>
      <p:sp>
        <p:nvSpPr>
          <p:cNvPr id="275" name="Google Shape;275;p4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Ways to manage time online</a:t>
            </a:r>
            <a:endParaRPr dirty="0"/>
          </a:p>
        </p:txBody>
      </p:sp>
      <p:sp>
        <p:nvSpPr>
          <p:cNvPr id="279" name="Google Shape;279;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6" name="Google Shape;276;p49"/>
          <p:cNvSpPr txBox="1">
            <a:spLocks noGrp="1"/>
          </p:cNvSpPr>
          <p:nvPr>
            <p:ph type="body" idx="1"/>
          </p:nvPr>
        </p:nvSpPr>
        <p:spPr>
          <a:xfrm>
            <a:off x="270000" y="789125"/>
            <a:ext cx="5908800" cy="389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rgbClr val="000000"/>
                </a:solidFill>
              </a:rPr>
              <a:t>Explain pupils can develop a routine to reduce screen time and prioritise sleep, social interaction and physical activity, which are vital for mental and physical wellbeing, for example by:</a:t>
            </a:r>
            <a:endParaRPr dirty="0">
              <a:solidFill>
                <a:srgbClr val="000000"/>
              </a:solidFill>
            </a:endParaRPr>
          </a:p>
          <a:p>
            <a:pPr marL="457200" lvl="0" indent="-342900" algn="l" rtl="0">
              <a:spcBef>
                <a:spcPts val="1000"/>
              </a:spcBef>
              <a:spcAft>
                <a:spcPts val="0"/>
              </a:spcAft>
              <a:buClr>
                <a:schemeClr val="accent1"/>
              </a:buClr>
              <a:buSzPts val="1800"/>
              <a:buChar char="●"/>
            </a:pPr>
            <a:r>
              <a:rPr lang="en-GB" dirty="0">
                <a:solidFill>
                  <a:srgbClr val="000000"/>
                </a:solidFill>
              </a:rPr>
              <a:t>agreeing a weekly online limit with their parents (some devices have settings to help with this)</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switching off their phone 2 hours before bed </a:t>
            </a:r>
            <a:endParaRPr dirty="0">
              <a:solidFill>
                <a:srgbClr val="000000"/>
              </a:solidFill>
            </a:endParaRPr>
          </a:p>
          <a:p>
            <a:pPr marL="0" lvl="0" indent="0" algn="l" rtl="0">
              <a:spcBef>
                <a:spcPts val="1000"/>
              </a:spcBef>
              <a:spcAft>
                <a:spcPts val="0"/>
              </a:spcAft>
              <a:buNone/>
            </a:pPr>
            <a:r>
              <a:rPr lang="en-GB" dirty="0">
                <a:solidFill>
                  <a:srgbClr val="000000"/>
                </a:solidFill>
              </a:rPr>
              <a:t>Remind pupils how much sleep children need: </a:t>
            </a:r>
            <a:endParaRPr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children aged 3 to 5 need 10 to 13 hours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children aged 6 to 12 need 9 to 12 hours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young people aged 13 to 18 need 8 to 10 hours</a:t>
            </a:r>
            <a:endParaRPr sz="1800" dirty="0">
              <a:solidFill>
                <a:srgbClr val="000000"/>
              </a:solidFill>
            </a:endParaRPr>
          </a:p>
          <a:p>
            <a:pPr marL="0" lvl="0" indent="0" algn="l" rtl="0">
              <a:spcBef>
                <a:spcPts val="0"/>
              </a:spcBef>
              <a:spcAft>
                <a:spcPts val="0"/>
              </a:spcAft>
              <a:buNone/>
            </a:pPr>
            <a:endParaRPr sz="1800" dirty="0"/>
          </a:p>
          <a:p>
            <a:pPr marL="457200" lvl="0" indent="0" algn="l" rtl="0">
              <a:spcBef>
                <a:spcPts val="0"/>
              </a:spcBef>
              <a:spcAft>
                <a:spcPts val="0"/>
              </a:spcAft>
              <a:buNone/>
            </a:pPr>
            <a:endParaRPr sz="1800" dirty="0"/>
          </a:p>
        </p:txBody>
      </p:sp>
      <p:sp>
        <p:nvSpPr>
          <p:cNvPr id="278" name="Google Shape;278;p49"/>
          <p:cNvSpPr txBox="1">
            <a:spLocks noGrp="1"/>
          </p:cNvSpPr>
          <p:nvPr>
            <p:ph type="body" idx="2"/>
          </p:nvPr>
        </p:nvSpPr>
        <p:spPr>
          <a:xfrm>
            <a:off x="6178800" y="216425"/>
            <a:ext cx="2695200" cy="2958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benefits of rationing time spent online, the risks of excessive time spent on electronic devices and the impact of positive and negative content online on their own and others’ mental and physical wellbeing.</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7" name="Google Shape;277;p49"/>
          <p:cNvSpPr txBox="1">
            <a:spLocks noGrp="1"/>
          </p:cNvSpPr>
          <p:nvPr>
            <p:ph type="sldNum" idx="12"/>
          </p:nvPr>
        </p:nvSpPr>
        <p:spPr>
          <a:xfrm>
            <a:off x="8681400" y="4800620"/>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Positive content online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88" name="Google Shape;288;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5" name="Google Shape;285;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there is much content online that can have a positive impact on wellbeing, e.g. content that helps us: </a:t>
            </a:r>
            <a:endParaRPr dirty="0"/>
          </a:p>
          <a:p>
            <a:pPr marL="457200" lvl="0" indent="-317500" algn="l" rtl="0">
              <a:lnSpc>
                <a:spcPct val="115000"/>
              </a:lnSpc>
              <a:spcBef>
                <a:spcPts val="1000"/>
              </a:spcBef>
              <a:spcAft>
                <a:spcPts val="0"/>
              </a:spcAft>
              <a:buSzPts val="1400"/>
              <a:buChar char="●"/>
            </a:pPr>
            <a:r>
              <a:rPr lang="en-GB" dirty="0"/>
              <a:t>learn or practise new knowledge and skills</a:t>
            </a:r>
            <a:endParaRPr dirty="0"/>
          </a:p>
          <a:p>
            <a:pPr marL="457200" lvl="0" indent="-317500" algn="l" rtl="0">
              <a:lnSpc>
                <a:spcPct val="115000"/>
              </a:lnSpc>
              <a:spcBef>
                <a:spcPts val="0"/>
              </a:spcBef>
              <a:spcAft>
                <a:spcPts val="0"/>
              </a:spcAft>
              <a:buSzPts val="1400"/>
              <a:buChar char="●"/>
            </a:pPr>
            <a:r>
              <a:rPr lang="en-GB" dirty="0"/>
              <a:t>research answers to questions</a:t>
            </a:r>
            <a:endParaRPr dirty="0"/>
          </a:p>
          <a:p>
            <a:pPr marL="457200" lvl="0" indent="-317500" algn="l" rtl="0">
              <a:lnSpc>
                <a:spcPct val="115000"/>
              </a:lnSpc>
              <a:spcBef>
                <a:spcPts val="0"/>
              </a:spcBef>
              <a:spcAft>
                <a:spcPts val="0"/>
              </a:spcAft>
              <a:buSzPts val="1400"/>
              <a:buChar char="●"/>
            </a:pPr>
            <a:r>
              <a:rPr lang="en-GB" dirty="0"/>
              <a:t>communicate with friends and relatives</a:t>
            </a:r>
            <a:endParaRPr dirty="0"/>
          </a:p>
          <a:p>
            <a:pPr marL="457200" lvl="0" indent="-317500" algn="l" rtl="0">
              <a:lnSpc>
                <a:spcPct val="115000"/>
              </a:lnSpc>
              <a:spcBef>
                <a:spcPts val="0"/>
              </a:spcBef>
              <a:spcAft>
                <a:spcPts val="0"/>
              </a:spcAft>
              <a:buSzPts val="1400"/>
              <a:buChar char="●"/>
            </a:pPr>
            <a:r>
              <a:rPr lang="en-GB" dirty="0"/>
              <a:t>enjoy free time, e.g. games and puzzles</a:t>
            </a:r>
            <a:endParaRPr dirty="0"/>
          </a:p>
          <a:p>
            <a:pPr marL="457200" lvl="0" indent="-317500" algn="l" rtl="0">
              <a:lnSpc>
                <a:spcPct val="115000"/>
              </a:lnSpc>
              <a:spcBef>
                <a:spcPts val="0"/>
              </a:spcBef>
              <a:spcAft>
                <a:spcPts val="0"/>
              </a:spcAft>
              <a:buSzPts val="1400"/>
              <a:buChar char="●"/>
            </a:pPr>
            <a:r>
              <a:rPr lang="en-GB" dirty="0"/>
              <a:t>get advice and support from specialist organisations</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87" name="Google Shape;287;p50"/>
          <p:cNvSpPr txBox="1">
            <a:spLocks noGrp="1"/>
          </p:cNvSpPr>
          <p:nvPr>
            <p:ph type="body" idx="2"/>
          </p:nvPr>
        </p:nvSpPr>
        <p:spPr>
          <a:xfrm>
            <a:off x="6178800" y="216425"/>
            <a:ext cx="2695200" cy="2958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about the benefits of rationing time spent online, the risks of excessive time spent on electronic devices and the impact of positive and negative content online on their own and others’ mental and physical wellbeing.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6" name="Google Shape;286;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2"/>
        <p:cNvGrpSpPr/>
        <p:nvPr/>
      </p:nvGrpSpPr>
      <p:grpSpPr>
        <a:xfrm>
          <a:off x="0" y="0"/>
          <a:ext cx="0" cy="0"/>
          <a:chOff x="0" y="0"/>
          <a:chExt cx="0" cy="0"/>
        </a:xfrm>
      </p:grpSpPr>
      <p:sp>
        <p:nvSpPr>
          <p:cNvPr id="293" name="Google Shape;293;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Harmful online content</a:t>
            </a:r>
            <a:endParaRPr dirty="0"/>
          </a:p>
        </p:txBody>
      </p:sp>
      <p:sp>
        <p:nvSpPr>
          <p:cNvPr id="297" name="Google Shape;297;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4" name="Google Shape;294;p5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Ensure pupils know, at an appropriate age, boundaries of acceptability for violent and sexual content (images and words). Teach pupils to </a:t>
            </a:r>
            <a:r>
              <a:rPr lang="en-GB" b="1" dirty="0"/>
              <a:t>tell a trusted adult</a:t>
            </a:r>
            <a:r>
              <a:rPr lang="en-GB" dirty="0"/>
              <a:t> if they accidentally see or download such content. </a:t>
            </a:r>
            <a:endParaRPr dirty="0"/>
          </a:p>
          <a:p>
            <a:pPr marL="0" lvl="0" indent="0" algn="l" rtl="0">
              <a:lnSpc>
                <a:spcPct val="115000"/>
              </a:lnSpc>
              <a:spcBef>
                <a:spcPts val="1000"/>
              </a:spcBef>
              <a:spcAft>
                <a:spcPts val="0"/>
              </a:spcAft>
              <a:buNone/>
            </a:pPr>
            <a:r>
              <a:rPr lang="en-GB" dirty="0"/>
              <a:t>Teachers should take care to: </a:t>
            </a:r>
            <a:endParaRPr dirty="0"/>
          </a:p>
          <a:p>
            <a:pPr marL="457200" lvl="0" indent="-317500" algn="l" rtl="0">
              <a:lnSpc>
                <a:spcPct val="115000"/>
              </a:lnSpc>
              <a:spcBef>
                <a:spcPts val="1000"/>
              </a:spcBef>
              <a:spcAft>
                <a:spcPts val="0"/>
              </a:spcAft>
              <a:buSzPts val="1400"/>
              <a:buChar char="●"/>
            </a:pPr>
            <a:r>
              <a:rPr lang="en-GB" dirty="0"/>
              <a:t>avoid inadvertently drawing attention to such content by describing the content itself</a:t>
            </a:r>
            <a:endParaRPr dirty="0">
              <a:solidFill>
                <a:srgbClr val="FF0000"/>
              </a:solidFill>
            </a:endParaRPr>
          </a:p>
          <a:p>
            <a:pPr marL="457200" lvl="0" indent="-317500" algn="l" rtl="0">
              <a:lnSpc>
                <a:spcPct val="115000"/>
              </a:lnSpc>
              <a:spcBef>
                <a:spcPts val="0"/>
              </a:spcBef>
              <a:spcAft>
                <a:spcPts val="0"/>
              </a:spcAft>
              <a:buSzPts val="1400"/>
              <a:buChar char="●"/>
            </a:pPr>
            <a:r>
              <a:rPr lang="en-GB" dirty="0"/>
              <a:t>ensure filtering is always in place to minimise the risks in school</a:t>
            </a:r>
            <a:endParaRPr dirty="0"/>
          </a:p>
          <a:p>
            <a:pPr marL="0" lvl="0" indent="0" algn="l" rtl="0">
              <a:lnSpc>
                <a:spcPct val="115000"/>
              </a:lnSpc>
              <a:spcBef>
                <a:spcPts val="1000"/>
              </a:spcBef>
              <a:spcAft>
                <a:spcPts val="0"/>
              </a:spcAft>
              <a:buNone/>
            </a:pPr>
            <a:r>
              <a:rPr lang="en-GB" dirty="0"/>
              <a:t>Schools can also remind parents about the importance of </a:t>
            </a:r>
            <a:r>
              <a:rPr lang="en-GB" b="1" dirty="0"/>
              <a:t>parental controls</a:t>
            </a:r>
            <a:r>
              <a:rPr lang="en-GB" dirty="0"/>
              <a:t> for domestic internet access.</a:t>
            </a:r>
            <a:endParaRPr dirty="0"/>
          </a:p>
          <a:p>
            <a:pPr marL="0" lvl="0" indent="0" algn="l" rtl="0">
              <a:lnSpc>
                <a:spcPct val="115000"/>
              </a:lnSpc>
              <a:spcBef>
                <a:spcPts val="1000"/>
              </a:spcBef>
              <a:spcAft>
                <a:spcPts val="0"/>
              </a:spcAft>
              <a:buNone/>
            </a:pPr>
            <a:endParaRPr dirty="0"/>
          </a:p>
        </p:txBody>
      </p:sp>
      <p:sp>
        <p:nvSpPr>
          <p:cNvPr id="296" name="Google Shape;296;p51"/>
          <p:cNvSpPr txBox="1">
            <a:spLocks noGrp="1"/>
          </p:cNvSpPr>
          <p:nvPr>
            <p:ph type="body" idx="2"/>
          </p:nvPr>
        </p:nvSpPr>
        <p:spPr>
          <a:xfrm>
            <a:off x="6178800" y="216425"/>
            <a:ext cx="2695200" cy="2958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about the benefits of rationing time spent online, the risks of excessive time spent on electronic devices and the impact of positive and negative content online on their own and others’ mental and physical wellbeing.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800" dirty="0"/>
          </a:p>
        </p:txBody>
      </p:sp>
      <p:sp>
        <p:nvSpPr>
          <p:cNvPr id="298" name="Google Shape;298;p51"/>
          <p:cNvSpPr txBox="1">
            <a:spLocks noGrp="1"/>
          </p:cNvSpPr>
          <p:nvPr>
            <p:ph type="body" idx="2"/>
          </p:nvPr>
        </p:nvSpPr>
        <p:spPr>
          <a:xfrm>
            <a:off x="6178800" y="32893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5" name="Google Shape;295;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Impact of content on wellbeing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07" name="Google Shape;307;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4" name="Google Shape;304;p5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content online can have a positive or negative effect on our mental and physical wellbeing.</a:t>
            </a:r>
            <a:endParaRPr dirty="0"/>
          </a:p>
          <a:p>
            <a:pPr marL="0" lvl="0" indent="0" algn="l" rtl="0">
              <a:lnSpc>
                <a:spcPct val="115000"/>
              </a:lnSpc>
              <a:spcBef>
                <a:spcPts val="1000"/>
              </a:spcBef>
              <a:spcAft>
                <a:spcPts val="0"/>
              </a:spcAft>
              <a:buNone/>
            </a:pPr>
            <a:r>
              <a:rPr lang="en-GB" dirty="0"/>
              <a:t>Explain that content may be having a negative impact if:</a:t>
            </a:r>
            <a:endParaRPr dirty="0"/>
          </a:p>
          <a:p>
            <a:pPr marL="457200" lvl="0" indent="-317500" algn="l" rtl="0">
              <a:lnSpc>
                <a:spcPct val="115000"/>
              </a:lnSpc>
              <a:spcBef>
                <a:spcPts val="1000"/>
              </a:spcBef>
              <a:spcAft>
                <a:spcPts val="0"/>
              </a:spcAft>
              <a:buSzPts val="1400"/>
              <a:buChar char="●"/>
            </a:pPr>
            <a:r>
              <a:rPr lang="en-GB" dirty="0"/>
              <a:t>we are </a:t>
            </a:r>
            <a:r>
              <a:rPr lang="en-GB" b="1" dirty="0"/>
              <a:t>reliant on it for our happiness, or are obsessing</a:t>
            </a:r>
            <a:r>
              <a:rPr lang="en-GB" dirty="0"/>
              <a:t> about it, e.g. constantly checking for updates, ‘likes’, feeling insecure</a:t>
            </a:r>
            <a:endParaRPr dirty="0"/>
          </a:p>
          <a:p>
            <a:pPr marL="457200" lvl="0" indent="-317500" algn="l" rtl="0">
              <a:lnSpc>
                <a:spcPct val="115000"/>
              </a:lnSpc>
              <a:spcBef>
                <a:spcPts val="0"/>
              </a:spcBef>
              <a:spcAft>
                <a:spcPts val="0"/>
              </a:spcAft>
              <a:buSzPts val="1400"/>
              <a:buChar char="●"/>
            </a:pPr>
            <a:r>
              <a:rPr lang="en-GB" dirty="0"/>
              <a:t>we are </a:t>
            </a:r>
            <a:r>
              <a:rPr lang="en-GB" b="1" dirty="0"/>
              <a:t>not maintaining a balance </a:t>
            </a:r>
            <a:r>
              <a:rPr lang="en-GB" dirty="0"/>
              <a:t>with our other activities and interests </a:t>
            </a:r>
            <a:endParaRPr dirty="0"/>
          </a:p>
          <a:p>
            <a:pPr marL="457200" lvl="0" indent="-317500" algn="l" rtl="0">
              <a:lnSpc>
                <a:spcPct val="115000"/>
              </a:lnSpc>
              <a:spcBef>
                <a:spcPts val="0"/>
              </a:spcBef>
              <a:spcAft>
                <a:spcPts val="0"/>
              </a:spcAft>
              <a:buSzPts val="1400"/>
              <a:buChar char="●"/>
            </a:pPr>
            <a:r>
              <a:rPr lang="en-GB" dirty="0"/>
              <a:t>it is </a:t>
            </a:r>
            <a:r>
              <a:rPr lang="en-GB" b="1" dirty="0"/>
              <a:t>not age appropriate</a:t>
            </a:r>
            <a:r>
              <a:rPr lang="en-GB" dirty="0"/>
              <a:t>, e.g. too scary, violent or even confusing (can make people feel uneasy) </a:t>
            </a:r>
            <a:endParaRPr dirty="0"/>
          </a:p>
          <a:p>
            <a:pPr marL="457200" lvl="0" indent="-317500" algn="l" rtl="0">
              <a:lnSpc>
                <a:spcPct val="115000"/>
              </a:lnSpc>
              <a:spcBef>
                <a:spcPts val="0"/>
              </a:spcBef>
              <a:spcAft>
                <a:spcPts val="0"/>
              </a:spcAft>
              <a:buSzPts val="1400"/>
              <a:buChar char="●"/>
            </a:pPr>
            <a:r>
              <a:rPr lang="en-GB" dirty="0"/>
              <a:t>it is </a:t>
            </a:r>
            <a:r>
              <a:rPr lang="en-GB" b="1" dirty="0"/>
              <a:t>misleading or inaccurate</a:t>
            </a:r>
            <a:r>
              <a:rPr lang="en-GB" dirty="0"/>
              <a:t>, e.g. inaccurate health information </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6" name="Google Shape;306;p52"/>
          <p:cNvSpPr txBox="1">
            <a:spLocks noGrp="1"/>
          </p:cNvSpPr>
          <p:nvPr>
            <p:ph type="body" idx="2"/>
          </p:nvPr>
        </p:nvSpPr>
        <p:spPr>
          <a:xfrm>
            <a:off x="6178800" y="216425"/>
            <a:ext cx="2695200" cy="2958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about the benefits of rationing time spent online, the risks of excessive time spent on electronic devices and the impact of positive and negative content online on their own and others’ mental and physical wellbeing.</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5" name="Google Shape;305;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Age restricted content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16" name="Google Shape;316;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3" name="Google Shape;313;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Some online content and services have an age restriction, often of </a:t>
            </a:r>
            <a:r>
              <a:rPr lang="en-GB" b="1" dirty="0"/>
              <a:t>13 or above</a:t>
            </a:r>
            <a:r>
              <a:rPr lang="en-GB" dirty="0"/>
              <a:t>. This includes social media and some video game streaming services that allow people to sign up to create an account.</a:t>
            </a:r>
            <a:endParaRPr dirty="0"/>
          </a:p>
          <a:p>
            <a:pPr marL="0" lvl="0" indent="0" algn="l" rtl="0">
              <a:spcBef>
                <a:spcPts val="1000"/>
              </a:spcBef>
              <a:spcAft>
                <a:spcPts val="0"/>
              </a:spcAft>
              <a:buNone/>
            </a:pPr>
            <a:r>
              <a:rPr lang="en-GB" dirty="0"/>
              <a:t>Teachers should note that laws to do with privacy and data mean online services and apps are not allowed to collect the personal information of anyone under 13 without a parent’s permission. Personal information can include your name and email address. </a:t>
            </a:r>
            <a:endParaRPr dirty="0"/>
          </a:p>
          <a:p>
            <a:pPr marL="0" lvl="0" indent="0" algn="l" rtl="0">
              <a:spcBef>
                <a:spcPts val="1000"/>
              </a:spcBef>
              <a:spcAft>
                <a:spcPts val="0"/>
              </a:spcAft>
              <a:buClr>
                <a:schemeClr val="dk1"/>
              </a:buClr>
              <a:buSzPts val="1100"/>
              <a:buFont typeface="Arial"/>
              <a:buNone/>
            </a:pPr>
            <a:r>
              <a:rPr lang="en-GB" b="1" dirty="0"/>
              <a:t>Relevant law: </a:t>
            </a:r>
            <a:r>
              <a:rPr lang="en-GB" dirty="0"/>
              <a:t>Children's Online Privacy Protection Act (COPPA, US), General Data Protection Regulation (GDPR, EU).</a:t>
            </a:r>
            <a:endParaRPr dirty="0"/>
          </a:p>
        </p:txBody>
      </p:sp>
      <p:sp>
        <p:nvSpPr>
          <p:cNvPr id="315" name="Google Shape;315;p53"/>
          <p:cNvSpPr txBox="1">
            <a:spLocks noGrp="1"/>
          </p:cNvSpPr>
          <p:nvPr>
            <p:ph type="body" idx="2"/>
          </p:nvPr>
        </p:nvSpPr>
        <p:spPr>
          <a:xfrm>
            <a:off x="6178800" y="216425"/>
            <a:ext cx="2695200" cy="154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why social media, some computer games and online gaming, for example, are age restricted.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4" name="Google Shape;314;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rgbClr val="000000"/>
                </a:solidFill>
              </a:rPr>
              <a:t>Subject leads</a:t>
            </a:r>
            <a:r>
              <a:rPr lang="en-GB" sz="1800" dirty="0">
                <a:solidFill>
                  <a:srgbClr val="000000"/>
                </a:solidFill>
              </a:rPr>
              <a:t> can use the adaptable slides and </a:t>
            </a:r>
            <a:r>
              <a:rPr lang="en-GB" sz="1800" b="1" dirty="0">
                <a:solidFill>
                  <a:srgbClr val="000000"/>
                </a:solidFill>
              </a:rPr>
              <a:t>‘activities and templates for trainers’ </a:t>
            </a:r>
            <a:r>
              <a:rPr lang="en-GB" sz="1800" dirty="0">
                <a:solidFill>
                  <a:srgbClr val="000000"/>
                </a:solidFill>
              </a:rPr>
              <a:t>section at the end of this module to help shape training sessions for teachers.</a:t>
            </a:r>
            <a:endParaRPr sz="1800" dirty="0">
              <a:solidFill>
                <a:srgbClr val="000000"/>
              </a:solidFill>
            </a:endParaRPr>
          </a:p>
          <a:p>
            <a:pPr marL="0" lvl="0" indent="0" algn="l" rtl="0">
              <a:spcBef>
                <a:spcPts val="1600"/>
              </a:spcBef>
              <a:spcAft>
                <a:spcPts val="0"/>
              </a:spcAft>
              <a:buNone/>
            </a:pPr>
            <a:r>
              <a:rPr lang="en-GB" sz="1800" dirty="0">
                <a:solidFill>
                  <a:srgbClr val="000000"/>
                </a:solidFill>
              </a:rPr>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a:t>
            </a:r>
            <a:r>
              <a:rPr lang="en-GB" sz="1800" dirty="0">
                <a:solidFill>
                  <a:srgbClr val="000000"/>
                </a:solidFill>
              </a:rPr>
              <a:t>on teaching </a:t>
            </a:r>
            <a:r>
              <a:rPr lang="en-GB" sz="1800" b="1" dirty="0">
                <a:solidFill>
                  <a:srgbClr val="000000"/>
                </a:solidFill>
              </a:rPr>
              <a:t>internet safety and harms</a:t>
            </a:r>
            <a:r>
              <a:rPr lang="en-GB" sz="1800" dirty="0">
                <a:solidFill>
                  <a:srgbClr val="000000"/>
                </a:solidFill>
              </a:rPr>
              <a:t>, which schools should read in full.</a:t>
            </a:r>
            <a:endParaRPr sz="1800" dirty="0">
              <a:solidFill>
                <a:srgbClr val="000000"/>
              </a:solidFill>
            </a:endParaRPr>
          </a:p>
          <a:p>
            <a:pPr marL="0" lvl="0" indent="0" algn="l" rtl="0">
              <a:spcBef>
                <a:spcPts val="1600"/>
              </a:spcBef>
              <a:spcAft>
                <a:spcPts val="0"/>
              </a:spcAft>
              <a:buNone/>
            </a:pPr>
            <a:r>
              <a:rPr lang="en-GB" sz="1800" dirty="0">
                <a:solidFill>
                  <a:srgbClr val="000000"/>
                </a:solidFill>
              </a:rPr>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t> </a:t>
            </a:r>
            <a:r>
              <a:rPr lang="en-GB" sz="1800" dirty="0">
                <a:solidFill>
                  <a:srgbClr val="000000"/>
                </a:solidFill>
              </a:rPr>
              <a:t>for pedagogical guidance.</a:t>
            </a:r>
            <a:endParaRPr sz="1800" dirty="0">
              <a:solidFill>
                <a:srgbClr val="000000"/>
              </a:solidFill>
            </a:endParaRPr>
          </a:p>
          <a:p>
            <a:pPr marL="0" lvl="0" indent="0" algn="l" rtl="0">
              <a:spcBef>
                <a:spcPts val="1600"/>
              </a:spcBef>
              <a:spcAft>
                <a:spcPts val="1600"/>
              </a:spcAft>
              <a:buNone/>
            </a:pP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Age restricted content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25" name="Google Shape;325;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2" name="Google Shape;322;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some services also have restrictions because their content is: </a:t>
            </a:r>
            <a:endParaRPr dirty="0"/>
          </a:p>
          <a:p>
            <a:pPr marL="457200" lvl="0" indent="-317500" algn="l" rtl="0">
              <a:spcBef>
                <a:spcPts val="1000"/>
              </a:spcBef>
              <a:spcAft>
                <a:spcPts val="0"/>
              </a:spcAft>
              <a:buSzPts val="1400"/>
              <a:buChar char="●"/>
            </a:pPr>
            <a:r>
              <a:rPr lang="en-GB" b="1" dirty="0"/>
              <a:t>inappropriate </a:t>
            </a:r>
            <a:r>
              <a:rPr lang="en-GB" dirty="0"/>
              <a:t>for people under a certain age, e.g. disturbing or frightening</a:t>
            </a:r>
            <a:endParaRPr dirty="0"/>
          </a:p>
          <a:p>
            <a:pPr marL="457200" lvl="0" indent="-317500" algn="l" rtl="0">
              <a:spcBef>
                <a:spcPts val="0"/>
              </a:spcBef>
              <a:spcAft>
                <a:spcPts val="0"/>
              </a:spcAft>
              <a:buSzPts val="1400"/>
              <a:buChar char="●"/>
            </a:pPr>
            <a:r>
              <a:rPr lang="en-GB" b="1" dirty="0"/>
              <a:t>illegal </a:t>
            </a:r>
            <a:r>
              <a:rPr lang="en-GB" dirty="0"/>
              <a:t>for young people to use, e.g. gambling sites (minimum age 18)</a:t>
            </a:r>
            <a:endParaRPr dirty="0"/>
          </a:p>
          <a:p>
            <a:pPr marL="0" lvl="0" indent="0" algn="l" rtl="0">
              <a:spcBef>
                <a:spcPts val="1000"/>
              </a:spcBef>
              <a:spcAft>
                <a:spcPts val="0"/>
              </a:spcAft>
              <a:buNone/>
            </a:pPr>
            <a:r>
              <a:rPr lang="en-GB" dirty="0"/>
              <a:t>Restrictions are different from ratings on films and video games, which are a guide to age appropriateness. </a:t>
            </a:r>
            <a:endParaRPr dirty="0"/>
          </a:p>
          <a:p>
            <a:pPr marL="0" lvl="0" indent="0" algn="l" rtl="0">
              <a:spcBef>
                <a:spcPts val="1000"/>
              </a:spcBef>
              <a:spcAft>
                <a:spcPts val="0"/>
              </a:spcAft>
              <a:buNone/>
            </a:pPr>
            <a:r>
              <a:rPr lang="en-GB" dirty="0"/>
              <a:t>Discourage pupils from accessing age-inappropriate content. Emphasise that restrictions are in place to protect them from harm.</a:t>
            </a:r>
            <a:endParaRPr b="1"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24" name="Google Shape;324;p54"/>
          <p:cNvSpPr txBox="1">
            <a:spLocks noGrp="1"/>
          </p:cNvSpPr>
          <p:nvPr>
            <p:ph type="body" idx="2"/>
          </p:nvPr>
        </p:nvSpPr>
        <p:spPr>
          <a:xfrm>
            <a:off x="6178800" y="216425"/>
            <a:ext cx="2695200" cy="154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why social media, some computer games and online gaming, for example, are age restricted.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3" name="Google Shape;323;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55"/>
          <p:cNvSpPr txBox="1">
            <a:spLocks noGrp="1"/>
          </p:cNvSpPr>
          <p:nvPr>
            <p:ph type="title"/>
          </p:nvPr>
        </p:nvSpPr>
        <p:spPr>
          <a:xfrm>
            <a:off x="1096650" y="2150850"/>
            <a:ext cx="6950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Online relationships and privacy</a:t>
            </a:r>
            <a:endParaRPr dirty="0">
              <a:solidFill>
                <a:schemeClr val="accent1"/>
              </a:solidFill>
            </a:endParaRPr>
          </a:p>
        </p:txBody>
      </p:sp>
      <p:sp>
        <p:nvSpPr>
          <p:cNvPr id="331" name="Google Shape;331;p5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actions affect others online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40" name="Google Shape;340;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7" name="Google Shape;337;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our actions online can have both positive and negative effects on the wellbeing of others.</a:t>
            </a:r>
            <a:endParaRPr dirty="0"/>
          </a:p>
          <a:p>
            <a:pPr marL="0" lvl="0" indent="0" algn="l" rtl="0">
              <a:lnSpc>
                <a:spcPct val="115000"/>
              </a:lnSpc>
              <a:spcBef>
                <a:spcPts val="1000"/>
              </a:spcBef>
              <a:spcAft>
                <a:spcPts val="0"/>
              </a:spcAft>
              <a:buNone/>
            </a:pPr>
            <a:r>
              <a:rPr lang="en-GB" dirty="0"/>
              <a:t>Explain that behaviour online is no less important than behaviour offline. Online behaviour can also have an amplified impact on people because it:</a:t>
            </a:r>
            <a:endParaRPr dirty="0"/>
          </a:p>
          <a:p>
            <a:pPr marL="457200" lvl="0" indent="-317500" algn="l" rtl="0">
              <a:lnSpc>
                <a:spcPct val="115000"/>
              </a:lnSpc>
              <a:spcBef>
                <a:spcPts val="1000"/>
              </a:spcBef>
              <a:spcAft>
                <a:spcPts val="0"/>
              </a:spcAft>
              <a:buSzPts val="1400"/>
              <a:buChar char="●"/>
            </a:pPr>
            <a:r>
              <a:rPr lang="en-GB" dirty="0"/>
              <a:t>is often published for others to see and can have a large (potentially global) audience</a:t>
            </a:r>
            <a:endParaRPr dirty="0"/>
          </a:p>
          <a:p>
            <a:pPr marL="457200" lvl="0" indent="-317500" algn="l" rtl="0">
              <a:lnSpc>
                <a:spcPct val="115000"/>
              </a:lnSpc>
              <a:spcBef>
                <a:spcPts val="0"/>
              </a:spcBef>
              <a:spcAft>
                <a:spcPts val="0"/>
              </a:spcAft>
              <a:buSzPts val="1400"/>
              <a:buChar char="●"/>
            </a:pPr>
            <a:r>
              <a:rPr lang="en-GB" dirty="0"/>
              <a:t>can be hard for someone to escape (e.g. if someone is discussed or messaged constantly)</a:t>
            </a:r>
            <a:endParaRPr dirty="0"/>
          </a:p>
          <a:p>
            <a:pPr marL="457200" lvl="0" indent="-317500" algn="l" rtl="0">
              <a:lnSpc>
                <a:spcPct val="115000"/>
              </a:lnSpc>
              <a:spcBef>
                <a:spcPts val="0"/>
              </a:spcBef>
              <a:spcAft>
                <a:spcPts val="0"/>
              </a:spcAft>
              <a:buSzPts val="1400"/>
              <a:buChar char="●"/>
            </a:pPr>
            <a:r>
              <a:rPr lang="en-GB" dirty="0"/>
              <a:t>can be anonymous, which can make it harder to address if someone receives abuse</a:t>
            </a: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9" name="Google Shape;339;p56"/>
          <p:cNvSpPr txBox="1">
            <a:spLocks noGrp="1"/>
          </p:cNvSpPr>
          <p:nvPr>
            <p:ph type="body" idx="2"/>
          </p:nvPr>
        </p:nvSpPr>
        <p:spPr>
          <a:xfrm>
            <a:off x="6178800" y="216425"/>
            <a:ext cx="2695200" cy="2683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consider the effect of their online actions on others and know how to recognise and display respectful behaviour online and the importance of keeping personal information private.</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8" name="Google Shape;338;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4"/>
        <p:cNvGrpSpPr/>
        <p:nvPr/>
      </p:nvGrpSpPr>
      <p:grpSpPr>
        <a:xfrm>
          <a:off x="0" y="0"/>
          <a:ext cx="0" cy="0"/>
          <a:chOff x="0" y="0"/>
          <a:chExt cx="0" cy="0"/>
        </a:xfrm>
      </p:grpSpPr>
      <p:sp>
        <p:nvSpPr>
          <p:cNvPr id="348" name="Google Shape;348;p57">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683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consider the effect of their online actions on others and know how to recognise and display respectful behaviour online and the importance of keeping personal information private.</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5" name="Google Shape;345;p57">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Respectful online relationships</a:t>
            </a:r>
            <a:endParaRPr dirty="0"/>
          </a:p>
        </p:txBody>
      </p:sp>
      <p:sp>
        <p:nvSpPr>
          <p:cNvPr id="346" name="Google Shape;346;p57">
            <a:extLst>
              <a:ext uri="{C183D7F6-B498-43B3-948B-1728B52AA6E4}">
                <adec:decorative xmlns:adec="http://schemas.microsoft.com/office/drawing/2017/decorative" val="1"/>
              </a:ext>
            </a:extLst>
          </p:cNvPr>
          <p:cNvSpPr txBox="1">
            <a:spLocks noGrp="1"/>
          </p:cNvSpPr>
          <p:nvPr>
            <p:ph type="body" idx="1"/>
          </p:nvPr>
        </p:nvSpPr>
        <p:spPr>
          <a:xfrm>
            <a:off x="270000" y="789000"/>
            <a:ext cx="59904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Introduce the concept of ‘digital citizenship’.</a:t>
            </a:r>
            <a:r>
              <a:rPr lang="en-GB" dirty="0">
                <a:solidFill>
                  <a:srgbClr val="FF0000"/>
                </a:solidFill>
              </a:rPr>
              <a:t> </a:t>
            </a:r>
            <a:r>
              <a:rPr lang="en-GB" dirty="0"/>
              <a:t>Teach that the same principles apply to being a good citizen online as offline, including when we are anonymous, such as: </a:t>
            </a:r>
            <a:endParaRPr dirty="0"/>
          </a:p>
          <a:p>
            <a:pPr marL="457200" lvl="0" indent="-317500" algn="l" rtl="0">
              <a:lnSpc>
                <a:spcPct val="115000"/>
              </a:lnSpc>
              <a:spcBef>
                <a:spcPts val="1000"/>
              </a:spcBef>
              <a:spcAft>
                <a:spcPts val="0"/>
              </a:spcAft>
              <a:buSzPts val="1400"/>
              <a:buChar char="●"/>
            </a:pPr>
            <a:r>
              <a:rPr lang="en-GB" b="1" dirty="0"/>
              <a:t>having respect for others</a:t>
            </a:r>
            <a:r>
              <a:rPr lang="en-GB" dirty="0"/>
              <a:t> - valuing differences, being kind and caring</a:t>
            </a:r>
            <a:endParaRPr dirty="0"/>
          </a:p>
          <a:p>
            <a:pPr marL="457200" lvl="0" indent="-317500" algn="l" rtl="0">
              <a:lnSpc>
                <a:spcPct val="115000"/>
              </a:lnSpc>
              <a:spcBef>
                <a:spcPts val="0"/>
              </a:spcBef>
              <a:spcAft>
                <a:spcPts val="0"/>
              </a:spcAft>
              <a:buSzPts val="1400"/>
              <a:buChar char="●"/>
            </a:pPr>
            <a:r>
              <a:rPr lang="en-GB" b="1" dirty="0"/>
              <a:t>having respect for ourselves, our boundaries and privacy</a:t>
            </a:r>
            <a:r>
              <a:rPr lang="en-GB" dirty="0"/>
              <a:t> - valuing things that make us unique, knowing we deserve kindness and respect</a:t>
            </a:r>
            <a:endParaRPr dirty="0"/>
          </a:p>
          <a:p>
            <a:pPr marL="0" lvl="0" indent="0" algn="l" rtl="0">
              <a:lnSpc>
                <a:spcPct val="115000"/>
              </a:lnSpc>
              <a:spcBef>
                <a:spcPts val="1000"/>
              </a:spcBef>
              <a:spcAft>
                <a:spcPts val="0"/>
              </a:spcAft>
              <a:buNone/>
            </a:pPr>
            <a:r>
              <a:rPr lang="en-GB" dirty="0"/>
              <a:t>Respect means considering the feelings and boundaries of others. It does not mean we have to agree all the time, or that our rights and needs are not important.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9" name="Google Shape;349;p57">
            <a:extLst>
              <a:ext uri="{C183D7F6-B498-43B3-948B-1728B52AA6E4}">
                <adec:decorative xmlns:adec="http://schemas.microsoft.com/office/drawing/2017/decorative" val="1"/>
              </a:ext>
            </a:extLst>
          </p:cNvPr>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0" name="Google Shape;350;p57">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7" name="Google Shape;347;p57">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4"/>
        <p:cNvGrpSpPr/>
        <p:nvPr/>
      </p:nvGrpSpPr>
      <p:grpSpPr>
        <a:xfrm>
          <a:off x="0" y="0"/>
          <a:ext cx="0" cy="0"/>
          <a:chOff x="0" y="0"/>
          <a:chExt cx="0" cy="0"/>
        </a:xfrm>
      </p:grpSpPr>
      <p:sp>
        <p:nvSpPr>
          <p:cNvPr id="355" name="Google Shape;355;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Communicating online (1)</a:t>
            </a:r>
            <a:endParaRPr dirty="0"/>
          </a:p>
        </p:txBody>
      </p:sp>
      <p:sp>
        <p:nvSpPr>
          <p:cNvPr id="359" name="Google Shape;359;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6" name="Google Shape;356;p5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Reflecting on how people communicate differently with others offline (e.g. friend, grandparent, teacher), teach that it is sometimes appropriate also to do this online.</a:t>
            </a:r>
            <a:endParaRPr dirty="0"/>
          </a:p>
          <a:p>
            <a:pPr marL="0" lvl="0" indent="0" algn="l" rtl="0">
              <a:spcBef>
                <a:spcPts val="1000"/>
              </a:spcBef>
              <a:spcAft>
                <a:spcPts val="0"/>
              </a:spcAft>
              <a:buNone/>
            </a:pPr>
            <a:r>
              <a:rPr lang="en-GB" dirty="0"/>
              <a:t>Also explain that </a:t>
            </a:r>
            <a:r>
              <a:rPr lang="en-GB" b="1" dirty="0"/>
              <a:t>people</a:t>
            </a:r>
            <a:r>
              <a:rPr lang="en-GB" dirty="0"/>
              <a:t> </a:t>
            </a:r>
            <a:r>
              <a:rPr lang="en-GB" b="1" dirty="0"/>
              <a:t>can easily misunderstand each other online</a:t>
            </a:r>
            <a:r>
              <a:rPr lang="en-GB" dirty="0"/>
              <a:t>, e.g. because we might not: </a:t>
            </a:r>
            <a:endParaRPr dirty="0"/>
          </a:p>
          <a:p>
            <a:pPr marL="457200" lvl="0" indent="-317500" algn="l" rtl="0">
              <a:spcBef>
                <a:spcPts val="1000"/>
              </a:spcBef>
              <a:spcAft>
                <a:spcPts val="0"/>
              </a:spcAft>
              <a:buSzPts val="1400"/>
              <a:buChar char="●"/>
            </a:pPr>
            <a:r>
              <a:rPr lang="en-GB" dirty="0"/>
              <a:t>see </a:t>
            </a:r>
            <a:r>
              <a:rPr lang="en-GB" b="1" dirty="0"/>
              <a:t>facial expressions</a:t>
            </a:r>
            <a:r>
              <a:rPr lang="en-GB" dirty="0"/>
              <a:t> or gestures (so we might not know the impact we have on others)</a:t>
            </a:r>
            <a:endParaRPr dirty="0"/>
          </a:p>
          <a:p>
            <a:pPr marL="457200" lvl="0" indent="-317500" algn="l" rtl="0">
              <a:spcBef>
                <a:spcPts val="0"/>
              </a:spcBef>
              <a:spcAft>
                <a:spcPts val="0"/>
              </a:spcAft>
              <a:buSzPts val="1400"/>
              <a:buChar char="●"/>
            </a:pPr>
            <a:r>
              <a:rPr lang="en-GB" dirty="0"/>
              <a:t>hear the </a:t>
            </a:r>
            <a:r>
              <a:rPr lang="en-GB" b="1" dirty="0"/>
              <a:t>‘tone’ of someone’s voice</a:t>
            </a:r>
            <a:r>
              <a:rPr lang="en-GB" dirty="0"/>
              <a:t>, e.g. to tell if they are serious or joking</a:t>
            </a:r>
            <a:endParaRPr dirty="0"/>
          </a:p>
          <a:p>
            <a:pPr marL="457200" lvl="0" indent="-317500" algn="l" rtl="0">
              <a:spcBef>
                <a:spcPts val="0"/>
              </a:spcBef>
              <a:spcAft>
                <a:spcPts val="0"/>
              </a:spcAft>
              <a:buSzPts val="1400"/>
              <a:buChar char="●"/>
            </a:pPr>
            <a:r>
              <a:rPr lang="en-GB" dirty="0"/>
              <a:t>use the same words we would use in person - e.g. when sending a short text message</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8" name="Google Shape;358;p58"/>
          <p:cNvSpPr txBox="1">
            <a:spLocks noGrp="1"/>
          </p:cNvSpPr>
          <p:nvPr>
            <p:ph type="body" idx="2"/>
          </p:nvPr>
        </p:nvSpPr>
        <p:spPr>
          <a:xfrm>
            <a:off x="6178800" y="216425"/>
            <a:ext cx="2695200" cy="2683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consider the effect of their online actions on others and know how to recognise and display respectful behaviour online and the importance of keeping personal information private.</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0" name="Google Shape;360;p58"/>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7" name="Google Shape;357;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4"/>
        <p:cNvGrpSpPr/>
        <p:nvPr/>
      </p:nvGrpSpPr>
      <p:grpSpPr>
        <a:xfrm>
          <a:off x="0" y="0"/>
          <a:ext cx="0" cy="0"/>
          <a:chOff x="0" y="0"/>
          <a:chExt cx="0" cy="0"/>
        </a:xfrm>
      </p:grpSpPr>
      <p:sp>
        <p:nvSpPr>
          <p:cNvPr id="365" name="Google Shape;365;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Communicating online (2)</a:t>
            </a:r>
            <a:endParaRPr dirty="0"/>
          </a:p>
        </p:txBody>
      </p:sp>
      <p:sp>
        <p:nvSpPr>
          <p:cNvPr id="369" name="Google Shape;369;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6" name="Google Shape;366;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as with face-to-face conversations, when we are online we may need to: </a:t>
            </a:r>
            <a:endParaRPr dirty="0"/>
          </a:p>
          <a:p>
            <a:pPr marL="457200" lvl="0" indent="-317500" algn="l" rtl="0">
              <a:spcBef>
                <a:spcPts val="1000"/>
              </a:spcBef>
              <a:spcAft>
                <a:spcPts val="0"/>
              </a:spcAft>
              <a:buSzPts val="1400"/>
              <a:buChar char="●"/>
            </a:pPr>
            <a:r>
              <a:rPr lang="en-GB" b="1" dirty="0"/>
              <a:t>take turns</a:t>
            </a:r>
            <a:r>
              <a:rPr lang="en-GB" dirty="0"/>
              <a:t>, e.g. in an online video conversation</a:t>
            </a:r>
            <a:endParaRPr dirty="0"/>
          </a:p>
          <a:p>
            <a:pPr marL="457200" lvl="0" indent="-317500" algn="l" rtl="0">
              <a:spcBef>
                <a:spcPts val="0"/>
              </a:spcBef>
              <a:spcAft>
                <a:spcPts val="0"/>
              </a:spcAft>
              <a:buSzPts val="1400"/>
              <a:buChar char="●"/>
            </a:pPr>
            <a:r>
              <a:rPr lang="en-GB" b="1" dirty="0"/>
              <a:t>reply </a:t>
            </a:r>
            <a:r>
              <a:rPr lang="en-GB" dirty="0"/>
              <a:t>(remind pupils that they do not have to reply if someone makes them uncomfortable)</a:t>
            </a:r>
            <a:endParaRPr dirty="0"/>
          </a:p>
          <a:p>
            <a:pPr marL="457200" lvl="0" indent="-317500" algn="l" rtl="0">
              <a:spcBef>
                <a:spcPts val="0"/>
              </a:spcBef>
              <a:spcAft>
                <a:spcPts val="0"/>
              </a:spcAft>
              <a:buSzPts val="1400"/>
              <a:buChar char="●"/>
            </a:pPr>
            <a:r>
              <a:rPr lang="en-GB" b="1" dirty="0"/>
              <a:t>be patient and polite</a:t>
            </a:r>
            <a:r>
              <a:rPr lang="en-GB" dirty="0"/>
              <a:t> if people do not respond how and when we want, remembering we do not always know what is going on in other people’s lives</a:t>
            </a:r>
            <a:endParaRPr dirty="0"/>
          </a:p>
          <a:p>
            <a:pPr marL="457200" lvl="0" indent="-317500" algn="l" rtl="0">
              <a:spcBef>
                <a:spcPts val="0"/>
              </a:spcBef>
              <a:spcAft>
                <a:spcPts val="0"/>
              </a:spcAft>
              <a:buSzPts val="1400"/>
              <a:buChar char="●"/>
            </a:pPr>
            <a:r>
              <a:rPr lang="en-GB" dirty="0"/>
              <a:t>be aware that sometimes people say things that </a:t>
            </a:r>
            <a:r>
              <a:rPr lang="en-GB" b="1" dirty="0"/>
              <a:t>another person could easily misunderstand </a:t>
            </a:r>
            <a:endParaRPr b="1" dirty="0"/>
          </a:p>
          <a:p>
            <a:pPr marL="0" lvl="0" indent="0" algn="l" rtl="0">
              <a:spcBef>
                <a:spcPts val="1000"/>
              </a:spcBef>
              <a:spcAft>
                <a:spcPts val="0"/>
              </a:spcAft>
              <a:buNone/>
            </a:pPr>
            <a:r>
              <a:rPr lang="en-GB" dirty="0"/>
              <a:t>Also remind pupils that it is important not to exclude people who may not be online as frequently as others. </a:t>
            </a: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68" name="Google Shape;368;p59"/>
          <p:cNvSpPr txBox="1">
            <a:spLocks noGrp="1"/>
          </p:cNvSpPr>
          <p:nvPr>
            <p:ph type="body" idx="2"/>
          </p:nvPr>
        </p:nvSpPr>
        <p:spPr>
          <a:xfrm>
            <a:off x="6178800" y="216425"/>
            <a:ext cx="2695200" cy="2683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consider the effect of their online actions on others and know how to recognise and display respectful behaviour online and the importance of keeping personal information private.</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0" name="Google Shape;370;p59"/>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7" name="Google Shape;367;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4"/>
        <p:cNvGrpSpPr/>
        <p:nvPr/>
      </p:nvGrpSpPr>
      <p:grpSpPr>
        <a:xfrm>
          <a:off x="0" y="0"/>
          <a:ext cx="0" cy="0"/>
          <a:chOff x="0" y="0"/>
          <a:chExt cx="0" cy="0"/>
        </a:xfrm>
      </p:grpSpPr>
      <p:sp>
        <p:nvSpPr>
          <p:cNvPr id="375" name="Google Shape;375;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Protecting personal information</a:t>
            </a:r>
            <a:endParaRPr dirty="0"/>
          </a:p>
        </p:txBody>
      </p:sp>
      <p:sp>
        <p:nvSpPr>
          <p:cNvPr id="379" name="Google Shape;379;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6" name="Google Shape;376;p6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private information should only be shared with people that you trust. This includes:</a:t>
            </a:r>
            <a:endParaRPr dirty="0"/>
          </a:p>
          <a:p>
            <a:pPr marL="457200" lvl="0" indent="-317500" algn="l" rtl="0">
              <a:lnSpc>
                <a:spcPct val="115000"/>
              </a:lnSpc>
              <a:spcBef>
                <a:spcPts val="1000"/>
              </a:spcBef>
              <a:spcAft>
                <a:spcPts val="0"/>
              </a:spcAft>
              <a:buSzPts val="1400"/>
              <a:buChar char="●"/>
            </a:pPr>
            <a:r>
              <a:rPr lang="en-GB" b="1" dirty="0"/>
              <a:t>contact details</a:t>
            </a:r>
            <a:r>
              <a:rPr lang="en-GB" dirty="0"/>
              <a:t>, e.g. phone numbers, home or email address</a:t>
            </a:r>
            <a:endParaRPr dirty="0"/>
          </a:p>
          <a:p>
            <a:pPr marL="457200" lvl="0" indent="-317500" algn="l" rtl="0">
              <a:lnSpc>
                <a:spcPct val="115000"/>
              </a:lnSpc>
              <a:spcBef>
                <a:spcPts val="0"/>
              </a:spcBef>
              <a:spcAft>
                <a:spcPts val="0"/>
              </a:spcAft>
              <a:buSzPts val="1400"/>
              <a:buChar char="●"/>
            </a:pPr>
            <a:r>
              <a:rPr lang="en-GB" b="1" dirty="0"/>
              <a:t>other personal details</a:t>
            </a:r>
            <a:r>
              <a:rPr lang="en-GB" dirty="0"/>
              <a:t>, e.g. school, daily routine</a:t>
            </a:r>
            <a:endParaRPr dirty="0"/>
          </a:p>
          <a:p>
            <a:pPr marL="457200" lvl="0" indent="-317500" algn="l" rtl="0">
              <a:lnSpc>
                <a:spcPct val="115000"/>
              </a:lnSpc>
              <a:spcBef>
                <a:spcPts val="0"/>
              </a:spcBef>
              <a:spcAft>
                <a:spcPts val="0"/>
              </a:spcAft>
              <a:buSzPts val="1400"/>
              <a:buChar char="●"/>
            </a:pPr>
            <a:r>
              <a:rPr lang="en-GB" b="1" dirty="0"/>
              <a:t>security information</a:t>
            </a:r>
            <a:r>
              <a:rPr lang="en-GB" dirty="0"/>
              <a:t>, e.g. password, birthday</a:t>
            </a:r>
            <a:endParaRPr dirty="0"/>
          </a:p>
          <a:p>
            <a:pPr marL="457200" lvl="0" indent="-317500" algn="l" rtl="0">
              <a:lnSpc>
                <a:spcPct val="115000"/>
              </a:lnSpc>
              <a:spcBef>
                <a:spcPts val="0"/>
              </a:spcBef>
              <a:spcAft>
                <a:spcPts val="0"/>
              </a:spcAft>
              <a:buSzPts val="1400"/>
              <a:buChar char="●"/>
            </a:pPr>
            <a:r>
              <a:rPr lang="en-GB" b="1" dirty="0"/>
              <a:t>personal images</a:t>
            </a:r>
            <a:r>
              <a:rPr lang="en-GB" dirty="0"/>
              <a:t> (these can contain information that allows people to identify someone e.g. school uniform shown in a photo or on a live camera) </a:t>
            </a:r>
            <a:endParaRPr dirty="0"/>
          </a:p>
          <a:p>
            <a:pPr marL="0" lvl="0" indent="0" algn="l" rtl="0">
              <a:lnSpc>
                <a:spcPct val="115000"/>
              </a:lnSpc>
              <a:spcBef>
                <a:spcPts val="1000"/>
              </a:spcBef>
              <a:spcAft>
                <a:spcPts val="0"/>
              </a:spcAft>
              <a:buNone/>
            </a:pPr>
            <a:r>
              <a:rPr lang="en-GB" dirty="0"/>
              <a:t>Demonstrate how to use </a:t>
            </a:r>
            <a:r>
              <a:rPr lang="en-GB" b="1" dirty="0"/>
              <a:t>privacy settings</a:t>
            </a:r>
            <a:r>
              <a:rPr lang="en-GB" dirty="0"/>
              <a:t> on online services, as well as functionality such as blocking users and disabling comments.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8" name="Google Shape;378;p60"/>
          <p:cNvSpPr txBox="1">
            <a:spLocks noGrp="1"/>
          </p:cNvSpPr>
          <p:nvPr>
            <p:ph type="body" idx="2"/>
          </p:nvPr>
        </p:nvSpPr>
        <p:spPr>
          <a:xfrm>
            <a:off x="6178800" y="216425"/>
            <a:ext cx="2695200" cy="2683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consider the effect of their online actions on others and know how to recognise and display respectful behaviour online and the importance of keeping personal information private.</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7" name="Google Shape;377;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61">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Online abuse and trolling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85" name="Google Shape;385;p61">
            <a:extLst>
              <a:ext uri="{C183D7F6-B498-43B3-948B-1728B52AA6E4}">
                <adec:decorative xmlns:adec="http://schemas.microsoft.com/office/drawing/2017/decorative" val="1"/>
              </a:ext>
            </a:extLst>
          </p:cNvPr>
          <p:cNvSpPr txBox="1">
            <a:spLocks noGrp="1"/>
          </p:cNvSpPr>
          <p:nvPr>
            <p:ph type="body" idx="1"/>
          </p:nvPr>
        </p:nvSpPr>
        <p:spPr>
          <a:xfrm>
            <a:off x="231600" y="848800"/>
            <a:ext cx="5985600" cy="377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sometimes people do have negative experiences online. </a:t>
            </a:r>
            <a:endParaRPr dirty="0"/>
          </a:p>
          <a:p>
            <a:pPr marL="0" lvl="0" indent="0" algn="l" rtl="0">
              <a:lnSpc>
                <a:spcPct val="115000"/>
              </a:lnSpc>
              <a:spcBef>
                <a:spcPts val="1000"/>
              </a:spcBef>
              <a:spcAft>
                <a:spcPts val="0"/>
              </a:spcAft>
              <a:buNone/>
            </a:pPr>
            <a:r>
              <a:rPr lang="en-GB" dirty="0"/>
              <a:t>Explain that </a:t>
            </a:r>
            <a:r>
              <a:rPr lang="en-GB" b="1" dirty="0"/>
              <a:t>trolling and harassment</a:t>
            </a:r>
            <a:r>
              <a:rPr lang="en-GB" dirty="0"/>
              <a:t> online can involve mean and provocative online posts and comments or messages. A troll or harasser might also send unwanted images or carry out other harmful behaviour. Also teach pupils about </a:t>
            </a:r>
            <a:r>
              <a:rPr lang="en-GB" b="1" dirty="0"/>
              <a:t>bullying and cyberbullying</a:t>
            </a:r>
            <a:r>
              <a:rPr lang="en-GB" dirty="0"/>
              <a:t> (covered in detail in the </a:t>
            </a:r>
            <a:r>
              <a:rPr lang="en-GB" b="1" dirty="0"/>
              <a:t>respectful relationships </a:t>
            </a:r>
            <a:r>
              <a:rPr lang="en-GB" dirty="0"/>
              <a:t>module).</a:t>
            </a:r>
            <a:endParaRPr dirty="0"/>
          </a:p>
          <a:p>
            <a:pPr marL="0" lvl="0" indent="0" algn="l" rtl="0">
              <a:spcBef>
                <a:spcPts val="1000"/>
              </a:spcBef>
              <a:spcAft>
                <a:spcPts val="0"/>
              </a:spcAft>
              <a:buNone/>
            </a:pPr>
            <a:r>
              <a:rPr lang="en-GB" dirty="0"/>
              <a:t>Reinforce your school anti-bullying policy and details of who you can talk to if worried. Remind pupils that some online abuse is against the law.</a:t>
            </a:r>
            <a:endParaRPr dirty="0"/>
          </a:p>
          <a:p>
            <a:pPr marL="0" lvl="0" indent="0" algn="l" rtl="0">
              <a:lnSpc>
                <a:spcPct val="115000"/>
              </a:lnSpc>
              <a:spcBef>
                <a:spcPts val="1000"/>
              </a:spcBef>
              <a:spcAft>
                <a:spcPts val="0"/>
              </a:spcAft>
              <a:buNone/>
            </a:pPr>
            <a:endParaRPr dirty="0"/>
          </a:p>
        </p:txBody>
      </p:sp>
      <p:sp>
        <p:nvSpPr>
          <p:cNvPr id="387" name="Google Shape;387;p61">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that the internet can also be a negative place where online abuse, trolling, bullying and harassment can take place, which can have a negative impact on mental health.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8" name="Google Shape;388;p61">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6" name="Google Shape;386;p6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Online abuse and mental wellbeing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97" name="Google Shape;397;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4" name="Google Shape;394;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abusive treatment online can have a negative effect on a victim’s mental wellbeing. For example, it can make them feel: </a:t>
            </a:r>
            <a:endParaRPr dirty="0"/>
          </a:p>
          <a:p>
            <a:pPr marL="457200" lvl="0" indent="-317500" algn="l" rtl="0">
              <a:lnSpc>
                <a:spcPct val="115000"/>
              </a:lnSpc>
              <a:spcBef>
                <a:spcPts val="1000"/>
              </a:spcBef>
              <a:spcAft>
                <a:spcPts val="0"/>
              </a:spcAft>
              <a:buSzPts val="1400"/>
              <a:buChar char="●"/>
            </a:pPr>
            <a:r>
              <a:rPr lang="en-GB" dirty="0"/>
              <a:t>unhappy, scared, embarrassed or humiliated</a:t>
            </a:r>
            <a:endParaRPr dirty="0"/>
          </a:p>
          <a:p>
            <a:pPr marL="457200" lvl="0" indent="-317500" algn="l" rtl="0">
              <a:lnSpc>
                <a:spcPct val="115000"/>
              </a:lnSpc>
              <a:spcBef>
                <a:spcPts val="0"/>
              </a:spcBef>
              <a:spcAft>
                <a:spcPts val="0"/>
              </a:spcAft>
              <a:buSzPts val="1400"/>
              <a:buChar char="●"/>
            </a:pPr>
            <a:r>
              <a:rPr lang="en-GB" dirty="0"/>
              <a:t>left out, lonely or vulnerable</a:t>
            </a:r>
            <a:endParaRPr dirty="0"/>
          </a:p>
          <a:p>
            <a:pPr marL="0" lvl="0" indent="0" algn="l" rtl="0">
              <a:lnSpc>
                <a:spcPct val="115000"/>
              </a:lnSpc>
              <a:spcBef>
                <a:spcPts val="1000"/>
              </a:spcBef>
              <a:spcAft>
                <a:spcPts val="0"/>
              </a:spcAft>
              <a:buNone/>
            </a:pPr>
            <a:r>
              <a:rPr lang="en-GB" dirty="0"/>
              <a:t>Ensure pupils know that online abuse is never acceptable. Teach that we can:</a:t>
            </a:r>
            <a:endParaRPr dirty="0"/>
          </a:p>
          <a:p>
            <a:pPr marL="457200" lvl="0" indent="-317500" algn="l" rtl="0">
              <a:spcBef>
                <a:spcPts val="1000"/>
              </a:spcBef>
              <a:spcAft>
                <a:spcPts val="0"/>
              </a:spcAft>
              <a:buSzPts val="1400"/>
              <a:buChar char="●"/>
            </a:pPr>
            <a:r>
              <a:rPr lang="en-GB" dirty="0"/>
              <a:t>tell a trusted adult or a service like Childline if abuse is happening or if worried about issues online and mental wellbeing</a:t>
            </a:r>
            <a:endParaRPr dirty="0"/>
          </a:p>
          <a:p>
            <a:pPr marL="457200" lvl="0" indent="-317500" algn="l" rtl="0">
              <a:spcBef>
                <a:spcPts val="0"/>
              </a:spcBef>
              <a:spcAft>
                <a:spcPts val="0"/>
              </a:spcAft>
              <a:buSzPts val="1400"/>
              <a:buChar char="●"/>
            </a:pPr>
            <a:r>
              <a:rPr lang="en-GB" dirty="0"/>
              <a:t>report or block abuser rather than responding</a:t>
            </a:r>
            <a:endParaRPr dirty="0"/>
          </a:p>
        </p:txBody>
      </p:sp>
      <p:sp>
        <p:nvSpPr>
          <p:cNvPr id="396" name="Google Shape;396;p62"/>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that the internet can also be a negative place where online abuse, trolling, bullying and harassment can take place, which can have a negative impact on mental health.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5" name="Google Shape;395;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63"/>
          <p:cNvSpPr txBox="1">
            <a:spLocks noGrp="1"/>
          </p:cNvSpPr>
          <p:nvPr>
            <p:ph type="title"/>
          </p:nvPr>
        </p:nvSpPr>
        <p:spPr>
          <a:xfrm>
            <a:off x="1096650" y="2150850"/>
            <a:ext cx="6950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Understanding online information</a:t>
            </a:r>
            <a:endParaRPr dirty="0">
              <a:solidFill>
                <a:schemeClr val="accent1"/>
              </a:solidFill>
            </a:endParaRPr>
          </a:p>
        </p:txBody>
      </p:sp>
      <p:sp>
        <p:nvSpPr>
          <p:cNvPr id="403" name="Google Shape;403;p6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6371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internet safety and harms</a:t>
            </a:r>
            <a:endParaRPr sz="1800" b="1" dirty="0">
              <a:solidFill>
                <a:srgbClr val="000000"/>
              </a:solidFill>
            </a:endParaRPr>
          </a:p>
          <a:p>
            <a:pPr marL="0" lvl="0" indent="0" algn="l" rtl="0">
              <a:spcBef>
                <a:spcPts val="0"/>
              </a:spcBef>
              <a:spcAft>
                <a:spcPts val="0"/>
              </a:spcAft>
              <a:buNone/>
            </a:pPr>
            <a:endParaRPr sz="1800" dirty="0">
              <a:solidFill>
                <a:srgbClr val="000000"/>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7"/>
        <p:cNvGrpSpPr/>
        <p:nvPr/>
      </p:nvGrpSpPr>
      <p:grpSpPr>
        <a:xfrm>
          <a:off x="0" y="0"/>
          <a:ext cx="0" cy="0"/>
          <a:chOff x="0" y="0"/>
          <a:chExt cx="0" cy="0"/>
        </a:xfrm>
      </p:grpSpPr>
      <p:sp>
        <p:nvSpPr>
          <p:cNvPr id="408" name="Google Shape;408;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Taking a critical approach</a:t>
            </a:r>
            <a:endParaRPr dirty="0"/>
          </a:p>
        </p:txBody>
      </p:sp>
      <p:sp>
        <p:nvSpPr>
          <p:cNvPr id="412" name="Google Shape;412;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9" name="Google Shape;409;p64"/>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the importance of </a:t>
            </a:r>
            <a:r>
              <a:rPr lang="en-GB" b="1" dirty="0"/>
              <a:t>viewing information online critically</a:t>
            </a:r>
            <a:r>
              <a:rPr lang="en-GB" dirty="0"/>
              <a:t>, and that not all information is equally reliable.</a:t>
            </a:r>
            <a:endParaRPr dirty="0"/>
          </a:p>
          <a:p>
            <a:pPr marL="0" lvl="0" indent="0" algn="l" rtl="0">
              <a:lnSpc>
                <a:spcPct val="115000"/>
              </a:lnSpc>
              <a:spcBef>
                <a:spcPts val="0"/>
              </a:spcBef>
              <a:spcAft>
                <a:spcPts val="0"/>
              </a:spcAft>
              <a:buNone/>
            </a:pPr>
            <a:r>
              <a:rPr lang="en-GB" dirty="0"/>
              <a:t>Encourage pupils to identify the purpose of different types of content we see online.</a:t>
            </a:r>
            <a:endParaRPr dirty="0"/>
          </a:p>
          <a:p>
            <a:pPr marL="0" lvl="0" indent="0" algn="l" rtl="0">
              <a:lnSpc>
                <a:spcPct val="115000"/>
              </a:lnSpc>
              <a:spcBef>
                <a:spcPts val="1000"/>
              </a:spcBef>
              <a:spcAft>
                <a:spcPts val="0"/>
              </a:spcAft>
              <a:buNone/>
            </a:pPr>
            <a:r>
              <a:rPr lang="en-GB" dirty="0"/>
              <a:t>Teach that search engines help people find information online. Explain that the results we get are often </a:t>
            </a:r>
            <a:r>
              <a:rPr lang="en-GB" b="1" dirty="0"/>
              <a:t>selected, ranked and targeted </a:t>
            </a:r>
            <a:r>
              <a:rPr lang="en-GB" dirty="0"/>
              <a:t>because some people pay for information to be promoted.  </a:t>
            </a:r>
            <a:endParaRPr dirty="0"/>
          </a:p>
          <a:p>
            <a:pPr marL="0" lvl="0" indent="0" algn="l" rtl="0">
              <a:lnSpc>
                <a:spcPct val="115000"/>
              </a:lnSpc>
              <a:spcBef>
                <a:spcPts val="1000"/>
              </a:spcBef>
              <a:spcAft>
                <a:spcPts val="0"/>
              </a:spcAft>
              <a:buNone/>
            </a:pPr>
            <a:r>
              <a:rPr lang="en-GB" dirty="0"/>
              <a:t>This means the information we see is not always the most relevant information.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11" name="Google Shape;411;p64"/>
          <p:cNvSpPr txBox="1">
            <a:spLocks noGrp="1"/>
          </p:cNvSpPr>
          <p:nvPr>
            <p:ph type="body" idx="2"/>
          </p:nvPr>
        </p:nvSpPr>
        <p:spPr>
          <a:xfrm>
            <a:off x="6178800" y="216425"/>
            <a:ext cx="2695200" cy="2606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be a discerning consumer of information online including understanding that information, including that from search engines, is ranked, selected and targeted.</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0" name="Google Shape;410;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6"/>
        <p:cNvGrpSpPr/>
        <p:nvPr/>
      </p:nvGrpSpPr>
      <p:grpSpPr>
        <a:xfrm>
          <a:off x="0" y="0"/>
          <a:ext cx="0" cy="0"/>
          <a:chOff x="0" y="0"/>
          <a:chExt cx="0" cy="0"/>
        </a:xfrm>
      </p:grpSpPr>
      <p:sp>
        <p:nvSpPr>
          <p:cNvPr id="417" name="Google Shape;417;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online information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1" name="Google Shape;421;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8" name="Google Shape;418;p6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although there is lots of useful material on the internet, there is also material (including written information, images and videos) that is: </a:t>
            </a:r>
            <a:endParaRPr dirty="0"/>
          </a:p>
          <a:p>
            <a:pPr marL="457200" lvl="0" indent="-317500" algn="l" rtl="0">
              <a:lnSpc>
                <a:spcPct val="115000"/>
              </a:lnSpc>
              <a:spcBef>
                <a:spcPts val="1000"/>
              </a:spcBef>
              <a:spcAft>
                <a:spcPts val="0"/>
              </a:spcAft>
              <a:buSzPts val="1400"/>
              <a:buChar char="●"/>
            </a:pPr>
            <a:r>
              <a:rPr lang="en-GB" dirty="0"/>
              <a:t>poor quality or out of date </a:t>
            </a:r>
            <a:endParaRPr dirty="0"/>
          </a:p>
          <a:p>
            <a:pPr marL="457200" lvl="0" indent="-317500" algn="l" rtl="0">
              <a:lnSpc>
                <a:spcPct val="115000"/>
              </a:lnSpc>
              <a:spcBef>
                <a:spcPts val="0"/>
              </a:spcBef>
              <a:spcAft>
                <a:spcPts val="0"/>
              </a:spcAft>
              <a:buSzPts val="1400"/>
              <a:buChar char="●"/>
            </a:pPr>
            <a:r>
              <a:rPr lang="en-GB" dirty="0"/>
              <a:t>deliberately untrue or misleading (e.g. edited images)</a:t>
            </a:r>
            <a:endParaRPr dirty="0"/>
          </a:p>
          <a:p>
            <a:pPr marL="457200" lvl="0" indent="-317500" algn="l" rtl="0">
              <a:lnSpc>
                <a:spcPct val="115000"/>
              </a:lnSpc>
              <a:spcBef>
                <a:spcPts val="0"/>
              </a:spcBef>
              <a:spcAft>
                <a:spcPts val="0"/>
              </a:spcAft>
              <a:buSzPts val="1400"/>
              <a:buChar char="●"/>
            </a:pPr>
            <a:r>
              <a:rPr lang="en-GB" dirty="0"/>
              <a:t>illegal </a:t>
            </a:r>
            <a:endParaRPr dirty="0"/>
          </a:p>
          <a:p>
            <a:pPr marL="0" lvl="0" indent="0" algn="l" rtl="0">
              <a:spcBef>
                <a:spcPts val="1000"/>
              </a:spcBef>
              <a:spcAft>
                <a:spcPts val="0"/>
              </a:spcAft>
              <a:buNone/>
            </a:pPr>
            <a:r>
              <a:rPr lang="en-GB" dirty="0"/>
              <a:t>Teach pupils to recognise the intent of different online material. For example, some material is </a:t>
            </a:r>
            <a:r>
              <a:rPr lang="en-GB" b="1" dirty="0"/>
              <a:t>designed to get us to do things</a:t>
            </a:r>
            <a:r>
              <a:rPr lang="en-GB" dirty="0"/>
              <a:t> like spend money, give away personal information, share the material more widely, or to believe certain things.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20" name="Google Shape;420;p65"/>
          <p:cNvSpPr txBox="1">
            <a:spLocks noGrp="1"/>
          </p:cNvSpPr>
          <p:nvPr>
            <p:ph type="body" idx="2"/>
          </p:nvPr>
        </p:nvSpPr>
        <p:spPr>
          <a:xfrm>
            <a:off x="6178800" y="216425"/>
            <a:ext cx="2695200" cy="2606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be a discerning consumer of information online including understanding that information, including that from search engines, is ranked, selected and targeted.</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2" name="Google Shape;422;p65"/>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9" name="Google Shape;419;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6"/>
        <p:cNvGrpSpPr/>
        <p:nvPr/>
      </p:nvGrpSpPr>
      <p:grpSpPr>
        <a:xfrm>
          <a:off x="0" y="0"/>
          <a:ext cx="0" cy="0"/>
          <a:chOff x="0" y="0"/>
          <a:chExt cx="0" cy="0"/>
        </a:xfrm>
      </p:grpSpPr>
      <p:sp>
        <p:nvSpPr>
          <p:cNvPr id="427" name="Google Shape;427;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Deciding what information to trust</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32" name="Google Shape;432;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8" name="Google Shape;428;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Tell pupils about some of the </a:t>
            </a:r>
            <a:r>
              <a:rPr lang="en-GB" b="1" dirty="0"/>
              <a:t>ways people can find more reliable material online</a:t>
            </a:r>
            <a:r>
              <a:rPr lang="en-GB" dirty="0"/>
              <a:t>, including using a combination of the following: </a:t>
            </a:r>
            <a:endParaRPr dirty="0"/>
          </a:p>
          <a:p>
            <a:pPr marL="457200" lvl="0" indent="-317500" algn="l" rtl="0">
              <a:lnSpc>
                <a:spcPct val="115000"/>
              </a:lnSpc>
              <a:spcBef>
                <a:spcPts val="1000"/>
              </a:spcBef>
              <a:spcAft>
                <a:spcPts val="0"/>
              </a:spcAft>
              <a:buSzPts val="1400"/>
              <a:buChar char="●"/>
            </a:pPr>
            <a:r>
              <a:rPr lang="en-GB" dirty="0"/>
              <a:t>using reputable and trusted websites </a:t>
            </a:r>
            <a:endParaRPr dirty="0"/>
          </a:p>
          <a:p>
            <a:pPr marL="457200" lvl="0" indent="-317500" algn="l" rtl="0">
              <a:lnSpc>
                <a:spcPct val="115000"/>
              </a:lnSpc>
              <a:spcBef>
                <a:spcPts val="0"/>
              </a:spcBef>
              <a:spcAft>
                <a:spcPts val="0"/>
              </a:spcAft>
              <a:buSzPts val="1400"/>
              <a:buChar char="●"/>
            </a:pPr>
            <a:r>
              <a:rPr lang="en-GB" dirty="0"/>
              <a:t>checking the publication date of information</a:t>
            </a:r>
            <a:endParaRPr dirty="0"/>
          </a:p>
          <a:p>
            <a:pPr marL="457200" lvl="0" indent="-317500" algn="l" rtl="0">
              <a:lnSpc>
                <a:spcPct val="115000"/>
              </a:lnSpc>
              <a:spcBef>
                <a:spcPts val="0"/>
              </a:spcBef>
              <a:spcAft>
                <a:spcPts val="0"/>
              </a:spcAft>
              <a:buSzPts val="1400"/>
              <a:buChar char="●"/>
            </a:pPr>
            <a:r>
              <a:rPr lang="en-GB" dirty="0"/>
              <a:t>assessing whether information is factual or opinion </a:t>
            </a:r>
            <a:endParaRPr dirty="0"/>
          </a:p>
          <a:p>
            <a:pPr marL="457200" lvl="0" indent="-317500" algn="l" rtl="0">
              <a:lnSpc>
                <a:spcPct val="115000"/>
              </a:lnSpc>
              <a:spcBef>
                <a:spcPts val="0"/>
              </a:spcBef>
              <a:spcAft>
                <a:spcPts val="0"/>
              </a:spcAft>
              <a:buSzPts val="1400"/>
              <a:buChar char="●"/>
            </a:pPr>
            <a:r>
              <a:rPr lang="en-GB" dirty="0"/>
              <a:t>cross-checking other websites and offline sources </a:t>
            </a:r>
            <a:endParaRPr dirty="0"/>
          </a:p>
          <a:p>
            <a:pPr marL="457200" lvl="0" indent="-317500" algn="l" rtl="0">
              <a:spcBef>
                <a:spcPts val="0"/>
              </a:spcBef>
              <a:spcAft>
                <a:spcPts val="0"/>
              </a:spcAft>
              <a:buSzPts val="1400"/>
              <a:buChar char="●"/>
            </a:pPr>
            <a:r>
              <a:rPr lang="en-GB" dirty="0"/>
              <a:t>discussing what we have read or seen with others, such as peers, a trusted adult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1" name="Google Shape;431;p66"/>
          <p:cNvSpPr txBox="1">
            <a:spLocks noGrp="1"/>
          </p:cNvSpPr>
          <p:nvPr>
            <p:ph type="body" idx="2"/>
          </p:nvPr>
        </p:nvSpPr>
        <p:spPr>
          <a:xfrm>
            <a:off x="6178800" y="216425"/>
            <a:ext cx="2695200" cy="2606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be a discerning consumer of information online including understanding that information, including that from search engines, is ranked, selected and targeted.</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3" name="Google Shape;433;p66"/>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9" name="Google Shape;429;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7"/>
        <p:cNvGrpSpPr/>
        <p:nvPr/>
      </p:nvGrpSpPr>
      <p:grpSpPr>
        <a:xfrm>
          <a:off x="0" y="0"/>
          <a:ext cx="0" cy="0"/>
          <a:chOff x="0" y="0"/>
          <a:chExt cx="0" cy="0"/>
        </a:xfrm>
      </p:grpSpPr>
      <p:sp>
        <p:nvSpPr>
          <p:cNvPr id="438" name="Google Shape;438;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Internet cookies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42" name="Google Shape;442;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9" name="Google Shape;439;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internet cookies are a technology used to track behaviour online. Websites must ask permission to store these small data files on our devices. If cookies are ‘enabled’, sites can, for example, show targeted adverts, automatically log us in, or show us more relevant content.  </a:t>
            </a:r>
            <a:endParaRPr dirty="0"/>
          </a:p>
          <a:p>
            <a:pPr marL="0" lvl="0" indent="0" algn="l" rtl="0">
              <a:lnSpc>
                <a:spcPct val="115000"/>
              </a:lnSpc>
              <a:spcBef>
                <a:spcPts val="1000"/>
              </a:spcBef>
              <a:spcAft>
                <a:spcPts val="0"/>
              </a:spcAft>
              <a:buNone/>
            </a:pPr>
            <a:r>
              <a:rPr lang="en-GB" dirty="0"/>
              <a:t>Explain that we can choose to accept or reject the use of cookies on different websites.</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1" name="Google Shape;441;p67"/>
          <p:cNvSpPr txBox="1">
            <a:spLocks noGrp="1"/>
          </p:cNvSpPr>
          <p:nvPr>
            <p:ph type="body" idx="2"/>
          </p:nvPr>
        </p:nvSpPr>
        <p:spPr>
          <a:xfrm>
            <a:off x="6178800" y="216425"/>
            <a:ext cx="2695200" cy="2606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be a discerning consumer of information online including understanding that information, including that from search engines, is ranked, selected and targeted.</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43" name="Google Shape;443;p67"/>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40" name="Google Shape;440;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Influencers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52" name="Google Shape;452;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9" name="Google Shape;449;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influencers are people who become well known on social media and can influence other people’s behaviour. </a:t>
            </a:r>
            <a:endParaRPr dirty="0"/>
          </a:p>
          <a:p>
            <a:pPr marL="0" lvl="0" indent="0" algn="l" rtl="0">
              <a:lnSpc>
                <a:spcPct val="115000"/>
              </a:lnSpc>
              <a:spcBef>
                <a:spcPts val="1000"/>
              </a:spcBef>
              <a:spcAft>
                <a:spcPts val="0"/>
              </a:spcAft>
              <a:buNone/>
            </a:pPr>
            <a:r>
              <a:rPr lang="en-GB" dirty="0"/>
              <a:t>If appropriate, teachers can give examples of current internet influencers of young people.</a:t>
            </a:r>
            <a:endParaRPr dirty="0"/>
          </a:p>
          <a:p>
            <a:pPr marL="0" lvl="0" indent="0" algn="l" rtl="0">
              <a:spcBef>
                <a:spcPts val="1000"/>
              </a:spcBef>
              <a:spcAft>
                <a:spcPts val="0"/>
              </a:spcAft>
              <a:buNone/>
            </a:pPr>
            <a:r>
              <a:rPr lang="en-GB" dirty="0"/>
              <a:t>Explain that influencers are often paid (financial motive) to promote or endorse products. This means that what they review, wear, or say might not always reflect their actual beliefs or preferences.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1" name="Google Shape;451;p68"/>
          <p:cNvSpPr txBox="1">
            <a:spLocks noGrp="1"/>
          </p:cNvSpPr>
          <p:nvPr>
            <p:ph type="body" idx="2"/>
          </p:nvPr>
        </p:nvSpPr>
        <p:spPr>
          <a:xfrm>
            <a:off x="6178800" y="216425"/>
            <a:ext cx="2695200" cy="2606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be a discerning consumer of information online including understanding that information, including that from search engines, is ranked, selected and targeted.</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50" name="Google Shape;450;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Getting support with online issues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61" name="Google Shape;461;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8" name="Google Shape;458;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if they encounter issues online they can talk to a trusted adult. For example, if they: </a:t>
            </a:r>
            <a:endParaRPr dirty="0"/>
          </a:p>
          <a:p>
            <a:pPr marL="457200" lvl="0" indent="-317500" algn="l" rtl="0">
              <a:lnSpc>
                <a:spcPct val="115000"/>
              </a:lnSpc>
              <a:spcBef>
                <a:spcPts val="1000"/>
              </a:spcBef>
              <a:spcAft>
                <a:spcPts val="0"/>
              </a:spcAft>
              <a:buSzPts val="1400"/>
              <a:buChar char="●"/>
            </a:pPr>
            <a:r>
              <a:rPr lang="en-GB" dirty="0"/>
              <a:t>need help to manage the amount of time they spend online</a:t>
            </a:r>
            <a:endParaRPr dirty="0"/>
          </a:p>
          <a:p>
            <a:pPr marL="457200" lvl="0" indent="-317500" algn="l" rtl="0">
              <a:lnSpc>
                <a:spcPct val="115000"/>
              </a:lnSpc>
              <a:spcBef>
                <a:spcPts val="0"/>
              </a:spcBef>
              <a:spcAft>
                <a:spcPts val="0"/>
              </a:spcAft>
              <a:buSzPts val="1400"/>
              <a:buChar char="●"/>
            </a:pPr>
            <a:r>
              <a:rPr lang="en-GB" dirty="0"/>
              <a:t>see content that is not appropriate for their age</a:t>
            </a:r>
            <a:endParaRPr dirty="0"/>
          </a:p>
          <a:p>
            <a:pPr marL="457200" lvl="0" indent="-317500" algn="l" rtl="0">
              <a:lnSpc>
                <a:spcPct val="115000"/>
              </a:lnSpc>
              <a:spcBef>
                <a:spcPts val="0"/>
              </a:spcBef>
              <a:spcAft>
                <a:spcPts val="0"/>
              </a:spcAft>
              <a:buSzPts val="1400"/>
              <a:buChar char="●"/>
            </a:pPr>
            <a:r>
              <a:rPr lang="en-GB" dirty="0"/>
              <a:t>are concerned about abuse or harassment online</a:t>
            </a:r>
            <a:endParaRPr dirty="0"/>
          </a:p>
          <a:p>
            <a:pPr marL="457200" lvl="0" indent="-317500" algn="l" rtl="0">
              <a:lnSpc>
                <a:spcPct val="115000"/>
              </a:lnSpc>
              <a:spcBef>
                <a:spcPts val="0"/>
              </a:spcBef>
              <a:spcAft>
                <a:spcPts val="0"/>
              </a:spcAft>
              <a:buSzPts val="1400"/>
              <a:buChar char="●"/>
            </a:pPr>
            <a:r>
              <a:rPr lang="en-GB" dirty="0"/>
              <a:t>need help to report content in the appropriate way</a:t>
            </a:r>
            <a:endParaRPr dirty="0"/>
          </a:p>
          <a:p>
            <a:pPr marL="0" lvl="0" indent="0" algn="l" rtl="0">
              <a:lnSpc>
                <a:spcPct val="115000"/>
              </a:lnSpc>
              <a:spcBef>
                <a:spcPts val="1000"/>
              </a:spcBef>
              <a:spcAft>
                <a:spcPts val="0"/>
              </a:spcAft>
              <a:buNone/>
            </a:pPr>
            <a:r>
              <a:rPr lang="en-GB" dirty="0"/>
              <a:t>Explain that if someone sees worrying content they can close their screen and then decide to ask for help.</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60" name="Google Shape;460;p69"/>
          <p:cNvSpPr txBox="1">
            <a:spLocks noGrp="1"/>
          </p:cNvSpPr>
          <p:nvPr>
            <p:ph type="body" idx="2"/>
          </p:nvPr>
        </p:nvSpPr>
        <p:spPr>
          <a:xfrm>
            <a:off x="6178800" y="216425"/>
            <a:ext cx="2695200" cy="1323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where and how to report concerns and get support with issues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spcBef>
                <a:spcPts val="0"/>
              </a:spcBef>
              <a:spcAft>
                <a:spcPts val="0"/>
              </a:spcAft>
              <a:buClr>
                <a:schemeClr val="dk1"/>
              </a:buClr>
              <a:buSzPts val="1100"/>
              <a:buFont typeface="Arial"/>
              <a:buNone/>
            </a:pPr>
            <a:endParaRPr sz="1600"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59" name="Google Shape;459;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5"/>
        <p:cNvGrpSpPr/>
        <p:nvPr/>
      </p:nvGrpSpPr>
      <p:grpSpPr>
        <a:xfrm>
          <a:off x="0" y="0"/>
          <a:ext cx="0" cy="0"/>
          <a:chOff x="0" y="0"/>
          <a:chExt cx="0" cy="0"/>
        </a:xfrm>
      </p:grpSpPr>
      <p:sp>
        <p:nvSpPr>
          <p:cNvPr id="466" name="Google Shape;466;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Reporting content/conduct</a:t>
            </a:r>
            <a:endParaRPr strike="sngStrike" dirty="0"/>
          </a:p>
        </p:txBody>
      </p:sp>
      <p:sp>
        <p:nvSpPr>
          <p:cNvPr id="469" name="Google Shape;469;p7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7" name="Google Shape;467;p7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a trusted adult may be able to help to decide where to report content or behaviour.</a:t>
            </a:r>
            <a:endParaRPr dirty="0"/>
          </a:p>
          <a:p>
            <a:pPr marL="0" lvl="0" indent="0" algn="l" rtl="0">
              <a:spcBef>
                <a:spcPts val="1000"/>
              </a:spcBef>
              <a:spcAft>
                <a:spcPts val="0"/>
              </a:spcAft>
              <a:buClr>
                <a:schemeClr val="dk1"/>
              </a:buClr>
              <a:buSzPts val="1100"/>
              <a:buFont typeface="Arial"/>
              <a:buNone/>
            </a:pPr>
            <a:r>
              <a:rPr lang="en-GB" dirty="0"/>
              <a:t>Explain that harmful material and behaviour online can be reported to different organisations, for example:</a:t>
            </a:r>
            <a:endParaRPr dirty="0"/>
          </a:p>
          <a:p>
            <a:pPr marL="457200" lvl="0" indent="-317500" algn="l" rtl="0">
              <a:spcBef>
                <a:spcPts val="1000"/>
              </a:spcBef>
              <a:spcAft>
                <a:spcPts val="0"/>
              </a:spcAft>
              <a:buSzPts val="1400"/>
              <a:buChar char="●"/>
            </a:pPr>
            <a:r>
              <a:rPr lang="en-GB" dirty="0"/>
              <a:t>online scams can be reported to </a:t>
            </a:r>
            <a:r>
              <a:rPr lang="en-GB" u="sng" dirty="0">
                <a:solidFill>
                  <a:srgbClr val="0000FF"/>
                </a:solidFill>
                <a:hlinkClick r:id="rId3">
                  <a:extLst>
                    <a:ext uri="{A12FA001-AC4F-418D-AE19-62706E023703}">
                      <ahyp:hlinkClr xmlns:ahyp="http://schemas.microsoft.com/office/drawing/2018/hyperlinkcolor" val="tx"/>
                    </a:ext>
                  </a:extLst>
                </a:hlinkClick>
              </a:rPr>
              <a:t>Crimestoppers</a:t>
            </a:r>
            <a:r>
              <a:rPr lang="en-GB" u="sng" dirty="0">
                <a:solidFill>
                  <a:srgbClr val="104F75"/>
                </a:solidFill>
                <a:hlinkClick r:id="rId3">
                  <a:extLst>
                    <a:ext uri="{A12FA001-AC4F-418D-AE19-62706E023703}">
                      <ahyp:hlinkClr xmlns:ahyp="http://schemas.microsoft.com/office/drawing/2018/hyperlinkcolor" val="tx"/>
                    </a:ext>
                  </a:extLst>
                </a:hlinkClick>
              </a:rPr>
              <a:t> </a:t>
            </a:r>
            <a:endParaRPr dirty="0"/>
          </a:p>
          <a:p>
            <a:pPr marL="457200" lvl="0" indent="-317500" algn="l" rtl="0">
              <a:spcBef>
                <a:spcPts val="0"/>
              </a:spcBef>
              <a:spcAft>
                <a:spcPts val="0"/>
              </a:spcAft>
              <a:buSzPts val="1400"/>
              <a:buChar char="●"/>
            </a:pPr>
            <a:r>
              <a:rPr lang="en-GB" dirty="0"/>
              <a:t>harmful content or conduct (e.g. on social media) can be reported to individual platforms and then to </a:t>
            </a:r>
            <a:r>
              <a:rPr lang="en-GB" u="sng" dirty="0">
                <a:solidFill>
                  <a:srgbClr val="0000FF"/>
                </a:solidFill>
                <a:hlinkClick r:id="rId4">
                  <a:extLst>
                    <a:ext uri="{A12FA001-AC4F-418D-AE19-62706E023703}">
                      <ahyp:hlinkClr xmlns:ahyp="http://schemas.microsoft.com/office/drawing/2018/hyperlinkcolor" val="tx"/>
                    </a:ext>
                  </a:extLst>
                </a:hlinkClick>
              </a:rPr>
              <a:t>Report Harmful Content</a:t>
            </a:r>
            <a:endParaRPr dirty="0">
              <a:solidFill>
                <a:srgbClr val="0000FF"/>
              </a:solidFill>
            </a:endParaRPr>
          </a:p>
          <a:p>
            <a:pPr marL="457200" lvl="0" indent="-317500" algn="l" rtl="0">
              <a:spcBef>
                <a:spcPts val="0"/>
              </a:spcBef>
              <a:spcAft>
                <a:spcPts val="0"/>
              </a:spcAft>
              <a:buSzPts val="1400"/>
              <a:buChar char="●"/>
            </a:pPr>
            <a:r>
              <a:rPr lang="en-GB" dirty="0"/>
              <a:t>criminal content/conduct (e.g. radicalisation material, grooming) can be reported to the police</a:t>
            </a:r>
            <a:endParaRPr dirty="0"/>
          </a:p>
          <a:p>
            <a:pPr marL="457200" lvl="0" indent="-317500" algn="l" rtl="0">
              <a:spcBef>
                <a:spcPts val="0"/>
              </a:spcBef>
              <a:spcAft>
                <a:spcPts val="0"/>
              </a:spcAft>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Childline</a:t>
            </a:r>
            <a:r>
              <a:rPr lang="en-GB" dirty="0"/>
              <a:t> (0800 1111) can give anonymous advice about online bullying</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0" name="Google Shape;470;p70"/>
          <p:cNvSpPr txBox="1">
            <a:spLocks noGrp="1"/>
          </p:cNvSpPr>
          <p:nvPr>
            <p:ph type="body" idx="2"/>
          </p:nvPr>
        </p:nvSpPr>
        <p:spPr>
          <a:xfrm>
            <a:off x="6178800" y="216425"/>
            <a:ext cx="2695200" cy="1323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where and how to report concerns and get support with issues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spcBef>
                <a:spcPts val="0"/>
              </a:spcBef>
              <a:spcAft>
                <a:spcPts val="0"/>
              </a:spcAft>
              <a:buClr>
                <a:schemeClr val="dk1"/>
              </a:buClr>
              <a:buSzPts val="1100"/>
              <a:buFont typeface="Arial"/>
              <a:buNone/>
            </a:pPr>
            <a:endParaRPr sz="1600"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1" name="Google Shape;471;p70"/>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68" name="Google Shape;468;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5"/>
        <p:cNvGrpSpPr/>
        <p:nvPr/>
      </p:nvGrpSpPr>
      <p:grpSpPr>
        <a:xfrm>
          <a:off x="0" y="0"/>
          <a:ext cx="0" cy="0"/>
          <a:chOff x="0" y="0"/>
          <a:chExt cx="0" cy="0"/>
        </a:xfrm>
      </p:grpSpPr>
      <p:sp>
        <p:nvSpPr>
          <p:cNvPr id="476" name="Google Shape;476;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Keeping safe online</a:t>
            </a:r>
            <a:endParaRPr dirty="0"/>
          </a:p>
        </p:txBody>
      </p:sp>
      <p:sp>
        <p:nvSpPr>
          <p:cNvPr id="480" name="Google Shape;480;p7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77" name="Google Shape;477;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there are principles we can use to help recognise risks and keep ourselves and others safe online. These include:</a:t>
            </a:r>
            <a:endParaRPr dirty="0"/>
          </a:p>
          <a:p>
            <a:pPr marL="457200" lvl="0" indent="-317500" algn="l" rtl="0">
              <a:spcBef>
                <a:spcPts val="1000"/>
              </a:spcBef>
              <a:spcAft>
                <a:spcPts val="0"/>
              </a:spcAft>
              <a:buSzPts val="1400"/>
              <a:buChar char="●"/>
            </a:pPr>
            <a:r>
              <a:rPr lang="en-GB" b="1" dirty="0"/>
              <a:t>being aware of our boundaries, privacy</a:t>
            </a:r>
            <a:r>
              <a:rPr lang="en-GB" dirty="0"/>
              <a:t>, and knowing that we have the ability to give and withdraw consent (permission)</a:t>
            </a:r>
            <a:endParaRPr dirty="0"/>
          </a:p>
          <a:p>
            <a:pPr marL="457200" lvl="0" indent="-317500" algn="l" rtl="0">
              <a:spcBef>
                <a:spcPts val="0"/>
              </a:spcBef>
              <a:spcAft>
                <a:spcPts val="0"/>
              </a:spcAft>
              <a:buSzPts val="1400"/>
              <a:buChar char="●"/>
            </a:pPr>
            <a:r>
              <a:rPr lang="en-GB" b="1" dirty="0"/>
              <a:t>paying attention to how we feel</a:t>
            </a:r>
            <a:r>
              <a:rPr lang="en-GB" dirty="0"/>
              <a:t> particularly if we feel anxious or upset about something or someone, or are obsessing about something seen online </a:t>
            </a:r>
            <a:endParaRPr dirty="0"/>
          </a:p>
          <a:p>
            <a:pPr marL="457200" lvl="0" indent="-317500" algn="l" rtl="0">
              <a:spcBef>
                <a:spcPts val="0"/>
              </a:spcBef>
              <a:spcAft>
                <a:spcPts val="0"/>
              </a:spcAft>
              <a:buSzPts val="1400"/>
              <a:buChar char="●"/>
            </a:pPr>
            <a:r>
              <a:rPr lang="en-GB" b="1" dirty="0"/>
              <a:t>always talking to a trusted adult</a:t>
            </a:r>
            <a:r>
              <a:rPr lang="en-GB" dirty="0"/>
              <a:t> if we are unsure about something or someone online</a:t>
            </a:r>
            <a:endParaRPr dirty="0"/>
          </a:p>
        </p:txBody>
      </p:sp>
      <p:sp>
        <p:nvSpPr>
          <p:cNvPr id="479" name="Google Shape;479;p71"/>
          <p:cNvSpPr txBox="1">
            <a:spLocks noGrp="1"/>
          </p:cNvSpPr>
          <p:nvPr>
            <p:ph type="body" idx="2"/>
          </p:nvPr>
        </p:nvSpPr>
        <p:spPr>
          <a:xfrm>
            <a:off x="6178800" y="216425"/>
            <a:ext cx="2695200" cy="1323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where and how to report concerns and get support with issues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spcBef>
                <a:spcPts val="0"/>
              </a:spcBef>
              <a:spcAft>
                <a:spcPts val="0"/>
              </a:spcAft>
              <a:buClr>
                <a:schemeClr val="dk1"/>
              </a:buClr>
              <a:buSzPts val="1100"/>
              <a:buFont typeface="Arial"/>
              <a:buNone/>
            </a:pPr>
            <a:endParaRPr sz="1600"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1" name="Google Shape;481;p71"/>
          <p:cNvSpPr txBox="1">
            <a:spLocks noGrp="1"/>
          </p:cNvSpPr>
          <p:nvPr>
            <p:ph type="body" idx="2"/>
          </p:nvPr>
        </p:nvSpPr>
        <p:spPr>
          <a:xfrm>
            <a:off x="6178800" y="3060725"/>
            <a:ext cx="2695200" cy="1008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relationships </a:t>
            </a:r>
            <a:r>
              <a:rPr lang="en-GB" sz="1600" dirty="0"/>
              <a:t>(primary).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0"/>
              </a:spcBef>
              <a:spcAft>
                <a:spcPts val="0"/>
              </a:spcAft>
              <a:buClr>
                <a:schemeClr val="dk1"/>
              </a:buClr>
              <a:buSzPts val="1100"/>
              <a:buFont typeface="Arial"/>
              <a:buNone/>
            </a:pPr>
            <a:endParaRPr sz="1600" i="1" dirty="0">
              <a:solidFill>
                <a:srgbClr val="000000"/>
              </a:solidFill>
              <a:highlight>
                <a:srgbClr val="00FFFF"/>
              </a:highlight>
            </a:endParaRPr>
          </a:p>
          <a:p>
            <a:pPr marL="0" lvl="0" indent="0" algn="l" rtl="0">
              <a:spcBef>
                <a:spcPts val="1600"/>
              </a:spcBef>
              <a:spcAft>
                <a:spcPts val="0"/>
              </a:spcAft>
              <a:buClr>
                <a:schemeClr val="dk1"/>
              </a:buClr>
              <a:buSzPts val="1100"/>
              <a:buFont typeface="Arial"/>
              <a:buNone/>
            </a:pPr>
            <a:endParaRPr sz="1800" dirty="0">
              <a:solidFill>
                <a:srgbClr val="000000"/>
              </a:solidFill>
              <a:highlight>
                <a:srgbClr val="00FFFF"/>
              </a:highlight>
            </a:endParaRPr>
          </a:p>
          <a:p>
            <a:pPr marL="0" lvl="0" indent="0" algn="l" rtl="0">
              <a:spcBef>
                <a:spcPts val="1600"/>
              </a:spcBef>
              <a:spcAft>
                <a:spcPts val="0"/>
              </a:spcAft>
              <a:buClr>
                <a:srgbClr val="000000"/>
              </a:buClr>
              <a:buSzPts val="1400"/>
              <a:buFont typeface="Arial"/>
              <a:buNone/>
            </a:pP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8" name="Google Shape;478;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72"/>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88" name="Google Shape;488;p72"/>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a:t>
            </a:r>
            <a:r>
              <a:rPr lang="en-GB" sz="1600" dirty="0">
                <a:solidFill>
                  <a:schemeClr val="tx1"/>
                </a:solidFill>
              </a:rPr>
              <a:t>develop</a:t>
            </a:r>
            <a:r>
              <a:rPr lang="en-GB" sz="1800" dirty="0">
                <a:solidFill>
                  <a:schemeClr val="tx1"/>
                </a:solidFill>
              </a:rPr>
              <a:t>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487" name="Google Shape;487;p7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the online world is different</a:t>
            </a:r>
            <a:endParaRPr dirty="0"/>
          </a:p>
        </p:txBody>
      </p:sp>
      <p:sp>
        <p:nvSpPr>
          <p:cNvPr id="494" name="Google Shape;494;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about some of the similarities and differences between the online and physical world.</a:t>
            </a:r>
            <a:endParaRPr dirty="0"/>
          </a:p>
          <a:p>
            <a:pPr marL="0" lvl="0" indent="0" algn="l" rtl="0">
              <a:lnSpc>
                <a:spcPct val="115000"/>
              </a:lnSpc>
              <a:spcBef>
                <a:spcPts val="1000"/>
              </a:spcBef>
              <a:spcAft>
                <a:spcPts val="0"/>
              </a:spcAft>
              <a:buSzPts val="1400"/>
              <a:buNone/>
            </a:pPr>
            <a:r>
              <a:rPr lang="en-GB" dirty="0"/>
              <a:t>There are additional opportunities online, including the ability to curate the information we present. </a:t>
            </a:r>
            <a:endParaRPr dirty="0"/>
          </a:p>
          <a:p>
            <a:pPr marL="0" lvl="0" indent="0" algn="l" rtl="0">
              <a:lnSpc>
                <a:spcPct val="115000"/>
              </a:lnSpc>
              <a:spcBef>
                <a:spcPts val="1000"/>
              </a:spcBef>
              <a:spcAft>
                <a:spcPts val="1600"/>
              </a:spcAft>
              <a:buSzPts val="1400"/>
              <a:buNone/>
            </a:pPr>
            <a:endParaRPr dirty="0"/>
          </a:p>
        </p:txBody>
      </p:sp>
      <p:sp>
        <p:nvSpPr>
          <p:cNvPr id="497" name="Google Shape;497;p73"/>
          <p:cNvSpPr txBox="1">
            <a:spLocks noGrp="1"/>
          </p:cNvSpPr>
          <p:nvPr>
            <p:ph type="body" idx="2"/>
          </p:nvPr>
        </p:nvSpPr>
        <p:spPr>
          <a:xfrm>
            <a:off x="6178800" y="216425"/>
            <a:ext cx="2695200" cy="1563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similarities and differences between the online world and the</a:t>
            </a:r>
            <a:endParaRPr sz="1600" dirty="0"/>
          </a:p>
          <a:p>
            <a:pPr marL="0" marR="0" lvl="0" indent="0" algn="l" rtl="0">
              <a:lnSpc>
                <a:spcPct val="115000"/>
              </a:lnSpc>
              <a:spcBef>
                <a:spcPts val="0"/>
              </a:spcBef>
              <a:spcAft>
                <a:spcPts val="0"/>
              </a:spcAft>
              <a:buClr>
                <a:schemeClr val="dk1"/>
              </a:buClr>
              <a:buSzPts val="1100"/>
              <a:buNone/>
            </a:pPr>
            <a:r>
              <a:rPr lang="en-GB" sz="1600" dirty="0"/>
              <a:t>physical world.</a:t>
            </a:r>
            <a:endParaRPr sz="1600"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96" name="Google Shape;496;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95" name="Google Shape;495;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7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Unhealthy comparisons</a:t>
            </a:r>
            <a:endParaRPr dirty="0"/>
          </a:p>
        </p:txBody>
      </p:sp>
      <p:sp>
        <p:nvSpPr>
          <p:cNvPr id="503" name="Google Shape;503;p7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that comparing ourselves too much with others online can have a negative effect on mental wellbeing (e.g. self esteem, body image).</a:t>
            </a:r>
            <a:endParaRPr dirty="0"/>
          </a:p>
          <a:p>
            <a:pPr marL="0" lvl="0" indent="0" algn="l" rtl="0">
              <a:lnSpc>
                <a:spcPct val="115000"/>
              </a:lnSpc>
              <a:spcBef>
                <a:spcPts val="1000"/>
              </a:spcBef>
              <a:spcAft>
                <a:spcPts val="0"/>
              </a:spcAft>
              <a:buSzPts val="1400"/>
              <a:buNone/>
            </a:pPr>
            <a:r>
              <a:rPr lang="en-GB" dirty="0"/>
              <a:t>For example, we might perceive others to have a perfect life (e.g. wealth, success, friends). However, what we see is often only the part of someone’s life they choose to share, and may not reflect the reality which could be quite different.</a:t>
            </a:r>
            <a:endParaRPr dirty="0"/>
          </a:p>
          <a:p>
            <a:pPr marL="0" lvl="0" indent="0" algn="l" rtl="0">
              <a:lnSpc>
                <a:spcPct val="115000"/>
              </a:lnSpc>
              <a:spcBef>
                <a:spcPts val="1000"/>
              </a:spcBef>
              <a:spcAft>
                <a:spcPts val="0"/>
              </a:spcAft>
              <a:buSzPts val="1400"/>
              <a:buNone/>
            </a:pPr>
            <a:r>
              <a:rPr lang="en-GB" dirty="0"/>
              <a:t>Explain that it can be normal to feel jealous or excluded (e.g. fear of missing out) at times and this can affect our mental wellbeing. However, if these feelings seriously affect wellbeing we may need help and support.</a:t>
            </a:r>
            <a:endParaRPr dirty="0"/>
          </a:p>
        </p:txBody>
      </p:sp>
      <p:sp>
        <p:nvSpPr>
          <p:cNvPr id="505" name="Google Shape;505;p74"/>
          <p:cNvSpPr txBox="1">
            <a:spLocks noGrp="1"/>
          </p:cNvSpPr>
          <p:nvPr>
            <p:ph type="body" idx="2"/>
          </p:nvPr>
        </p:nvSpPr>
        <p:spPr>
          <a:xfrm>
            <a:off x="6178800" y="216425"/>
            <a:ext cx="2695200" cy="377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impact of unhealthy or obsessive comparison with others online (including through setting unrealistic expectations for body image), how people may curate a specific image of their life online, over-reliance on online relationships including social media.</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06" name="Google Shape;506;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04" name="Google Shape;504;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0"/>
        <p:cNvGrpSpPr/>
        <p:nvPr/>
      </p:nvGrpSpPr>
      <p:grpSpPr>
        <a:xfrm>
          <a:off x="0" y="0"/>
          <a:ext cx="0" cy="0"/>
          <a:chOff x="0" y="0"/>
          <a:chExt cx="0" cy="0"/>
        </a:xfrm>
      </p:grpSpPr>
      <p:sp>
        <p:nvSpPr>
          <p:cNvPr id="511" name="Google Shape;511;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Body image</a:t>
            </a:r>
            <a:endParaRPr dirty="0"/>
          </a:p>
        </p:txBody>
      </p:sp>
      <p:sp>
        <p:nvSpPr>
          <p:cNvPr id="512" name="Google Shape;512;p7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body image is the </a:t>
            </a:r>
            <a:r>
              <a:rPr lang="en-GB" b="1" dirty="0">
                <a:solidFill>
                  <a:srgbClr val="000000"/>
                </a:solidFill>
              </a:rPr>
              <a:t>perception we have of our body</a:t>
            </a:r>
            <a:r>
              <a:rPr lang="en-GB" dirty="0">
                <a:solidFill>
                  <a:srgbClr val="000000"/>
                </a:solidFill>
              </a:rPr>
              <a:t>, and the </a:t>
            </a:r>
            <a:r>
              <a:rPr lang="en-GB" b="1" dirty="0">
                <a:solidFill>
                  <a:srgbClr val="000000"/>
                </a:solidFill>
              </a:rPr>
              <a:t>thoughts and feelings</a:t>
            </a:r>
            <a:r>
              <a:rPr lang="en-GB" dirty="0">
                <a:solidFill>
                  <a:srgbClr val="000000"/>
                </a:solidFill>
              </a:rPr>
              <a:t> this can create (positive, negative or mixed). Encourage pupils to form realistic expectations of bodies. Explain that:</a:t>
            </a:r>
            <a:endParaRPr strike="sngStrike"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the internet can project idealised and unachievable images of bodies (often edited and filtered)</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overexposure to such images can affect wellbeing (e.g. prompting feelings of inferiority or anxiety)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beliefs about beauty, for example, are subjective and differ over time and within cultures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puberty can be a time when people become more aware of their own and others’ appearance</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our worth should not be defined by how we look</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13" name="Google Shape;513;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
        <p:nvSpPr>
          <p:cNvPr id="514" name="Google Shape;514;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15" name="Google Shape;515;p75"/>
          <p:cNvSpPr txBox="1">
            <a:spLocks noGrp="1"/>
          </p:cNvSpPr>
          <p:nvPr>
            <p:ph type="body" idx="2"/>
          </p:nvPr>
        </p:nvSpPr>
        <p:spPr>
          <a:xfrm>
            <a:off x="6178800" y="216425"/>
            <a:ext cx="2695200" cy="377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impact of unhealthy or obsessive comparison with others online (including through setting unrealistic expectations for body image), how people may curate a specific image of their life online, over-reliance on online relationships including social media.</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Social media and reality </a:t>
            </a:r>
            <a:endParaRPr dirty="0"/>
          </a:p>
        </p:txBody>
      </p:sp>
      <p:sp>
        <p:nvSpPr>
          <p:cNvPr id="521" name="Google Shape;521;p76"/>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the internet lets us share our lives with others. However, what we see online is sometimes a partial or ‘curated’ view of the world. Individuals and organisations often work hard to present a certain message, carefully selecting the words and images they post. </a:t>
            </a:r>
            <a:endParaRPr dirty="0"/>
          </a:p>
          <a:p>
            <a:pPr marL="0" lvl="0" indent="0" algn="l" rtl="0">
              <a:lnSpc>
                <a:spcPct val="115000"/>
              </a:lnSpc>
              <a:spcBef>
                <a:spcPts val="1000"/>
              </a:spcBef>
              <a:spcAft>
                <a:spcPts val="0"/>
              </a:spcAft>
              <a:buNone/>
            </a:pPr>
            <a:r>
              <a:rPr lang="en-GB" dirty="0"/>
              <a:t>Encourage pupils to:</a:t>
            </a:r>
            <a:endParaRPr dirty="0"/>
          </a:p>
          <a:p>
            <a:pPr marL="457200" lvl="0" indent="-317500" algn="l" rtl="0">
              <a:lnSpc>
                <a:spcPct val="115000"/>
              </a:lnSpc>
              <a:spcBef>
                <a:spcPts val="1000"/>
              </a:spcBef>
              <a:spcAft>
                <a:spcPts val="0"/>
              </a:spcAft>
              <a:buSzPts val="1400"/>
              <a:buChar char="●"/>
            </a:pPr>
            <a:r>
              <a:rPr lang="en-GB" dirty="0"/>
              <a:t>scrutinise the purpose of content online, and the motivations of people’s communications and behaviour online</a:t>
            </a:r>
            <a:endParaRPr dirty="0"/>
          </a:p>
          <a:p>
            <a:pPr marL="457200" lvl="0" indent="-317500" algn="l" rtl="0">
              <a:lnSpc>
                <a:spcPct val="115000"/>
              </a:lnSpc>
              <a:spcBef>
                <a:spcPts val="0"/>
              </a:spcBef>
              <a:spcAft>
                <a:spcPts val="0"/>
              </a:spcAft>
              <a:buSzPts val="1400"/>
              <a:buChar char="●"/>
            </a:pPr>
            <a:r>
              <a:rPr lang="en-GB" dirty="0"/>
              <a:t>identify content that aims to influence our behaviour (e.g. encouraging us to spend money)</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22" name="Google Shape;522;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
        <p:nvSpPr>
          <p:cNvPr id="523" name="Google Shape;523;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4" name="Google Shape;524;p76"/>
          <p:cNvSpPr txBox="1">
            <a:spLocks noGrp="1"/>
          </p:cNvSpPr>
          <p:nvPr>
            <p:ph type="body" idx="2"/>
          </p:nvPr>
        </p:nvSpPr>
        <p:spPr>
          <a:xfrm>
            <a:off x="6178800" y="216425"/>
            <a:ext cx="2695200" cy="377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700" dirty="0"/>
            </a:br>
            <a:r>
              <a:rPr lang="en-GB" sz="1600" dirty="0"/>
              <a:t>Know the impact of unhealthy or obsessive comparison with others online (including through setting unrealistic expectations for body image), how people may curate a specific image of their life online, over-reliance on online relationships including social media.</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77"/>
          <p:cNvSpPr txBox="1">
            <a:spLocks noGrp="1"/>
          </p:cNvSpPr>
          <p:nvPr>
            <p:ph type="title"/>
          </p:nvPr>
        </p:nvSpPr>
        <p:spPr>
          <a:xfrm>
            <a:off x="270000" y="216425"/>
            <a:ext cx="60399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Over-relying on online relationships</a:t>
            </a:r>
            <a:endParaRPr dirty="0"/>
          </a:p>
        </p:txBody>
      </p:sp>
      <p:sp>
        <p:nvSpPr>
          <p:cNvPr id="530" name="Google Shape;530;p77"/>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people often develop existing friendships or make new ones online. However, as in any relationship, we should not need continual attention and approval from others online in order to feel good about ourselves.</a:t>
            </a:r>
            <a:endParaRPr dirty="0"/>
          </a:p>
          <a:p>
            <a:pPr marL="0" lvl="0" indent="0" algn="l" rtl="0">
              <a:lnSpc>
                <a:spcPct val="115000"/>
              </a:lnSpc>
              <a:spcBef>
                <a:spcPts val="1000"/>
              </a:spcBef>
              <a:spcAft>
                <a:spcPts val="0"/>
              </a:spcAft>
              <a:buNone/>
            </a:pPr>
            <a:r>
              <a:rPr lang="en-GB" dirty="0"/>
              <a:t>Encourage pupils to consider how interactions with friends online make them feel and to identify if they are problematic, for example:</a:t>
            </a:r>
            <a:endParaRPr dirty="0"/>
          </a:p>
          <a:p>
            <a:pPr marL="457200" lvl="0" indent="-317500" algn="l" rtl="0">
              <a:lnSpc>
                <a:spcPct val="115000"/>
              </a:lnSpc>
              <a:spcBef>
                <a:spcPts val="1000"/>
              </a:spcBef>
              <a:spcAft>
                <a:spcPts val="0"/>
              </a:spcAft>
              <a:buSzPts val="1400"/>
              <a:buChar char="●"/>
            </a:pPr>
            <a:r>
              <a:rPr lang="en-GB" dirty="0"/>
              <a:t>not being able to disconnect</a:t>
            </a:r>
            <a:endParaRPr dirty="0"/>
          </a:p>
          <a:p>
            <a:pPr marL="457200" lvl="0" indent="-317500" algn="l" rtl="0">
              <a:lnSpc>
                <a:spcPct val="115000"/>
              </a:lnSpc>
              <a:spcBef>
                <a:spcPts val="0"/>
              </a:spcBef>
              <a:spcAft>
                <a:spcPts val="0"/>
              </a:spcAft>
              <a:buSzPts val="1400"/>
              <a:buChar char="●"/>
            </a:pPr>
            <a:r>
              <a:rPr lang="en-GB" dirty="0"/>
              <a:t>obsessing about numbers of friends, getting ‘likes’ </a:t>
            </a:r>
            <a:endParaRPr dirty="0"/>
          </a:p>
          <a:p>
            <a:pPr marL="457200" lvl="0" indent="-317500" algn="l" rtl="0">
              <a:lnSpc>
                <a:spcPct val="115000"/>
              </a:lnSpc>
              <a:spcBef>
                <a:spcPts val="0"/>
              </a:spcBef>
              <a:spcAft>
                <a:spcPts val="0"/>
              </a:spcAft>
              <a:buSzPts val="1400"/>
              <a:buChar char="●"/>
            </a:pPr>
            <a:r>
              <a:rPr lang="en-GB" dirty="0"/>
              <a:t>experiencing conflict in their offline relationships, e.g. arguing with family about time spent online</a:t>
            </a:r>
            <a:endParaRPr dirty="0"/>
          </a:p>
          <a:p>
            <a:pPr marL="457200" lvl="0" indent="-317500" algn="l" rtl="0">
              <a:lnSpc>
                <a:spcPct val="115000"/>
              </a:lnSpc>
              <a:spcBef>
                <a:spcPts val="0"/>
              </a:spcBef>
              <a:spcAft>
                <a:spcPts val="0"/>
              </a:spcAft>
              <a:buSzPts val="1400"/>
              <a:buChar char="●"/>
            </a:pPr>
            <a:r>
              <a:rPr lang="en-GB" dirty="0"/>
              <a:t>feeling pressured to behave a certain way</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31" name="Google Shape;531;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
        <p:nvSpPr>
          <p:cNvPr id="532" name="Google Shape;532;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33" name="Google Shape;533;p77"/>
          <p:cNvSpPr txBox="1">
            <a:spLocks noGrp="1"/>
          </p:cNvSpPr>
          <p:nvPr>
            <p:ph type="body" idx="2"/>
          </p:nvPr>
        </p:nvSpPr>
        <p:spPr>
          <a:xfrm>
            <a:off x="6178800" y="216425"/>
            <a:ext cx="2695200" cy="377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the impact of unhealthy or obsessive comparison with others online (including through setting unrealistic expectations for body image), how people may curate a specific image of their life online, over-reliance on online relationships including social media.</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78"/>
          <p:cNvSpPr txBox="1">
            <a:spLocks noGrp="1"/>
          </p:cNvSpPr>
          <p:nvPr>
            <p:ph type="title"/>
          </p:nvPr>
        </p:nvSpPr>
        <p:spPr>
          <a:xfrm>
            <a:off x="3198750" y="2150850"/>
            <a:ext cx="2746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Gambling</a:t>
            </a:r>
            <a:endParaRPr dirty="0">
              <a:solidFill>
                <a:schemeClr val="accent1"/>
              </a:solidFill>
            </a:endParaRPr>
          </a:p>
        </p:txBody>
      </p:sp>
      <p:sp>
        <p:nvSpPr>
          <p:cNvPr id="539" name="Google Shape;539;p7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3"/>
        <p:cNvGrpSpPr/>
        <p:nvPr/>
      </p:nvGrpSpPr>
      <p:grpSpPr>
        <a:xfrm>
          <a:off x="0" y="0"/>
          <a:ext cx="0" cy="0"/>
          <a:chOff x="0" y="0"/>
          <a:chExt cx="0" cy="0"/>
        </a:xfrm>
      </p:grpSpPr>
      <p:sp>
        <p:nvSpPr>
          <p:cNvPr id="544" name="Google Shape;544;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gambling (1)</a:t>
            </a:r>
            <a:endParaRPr dirty="0"/>
          </a:p>
        </p:txBody>
      </p:sp>
      <p:sp>
        <p:nvSpPr>
          <p:cNvPr id="545" name="Google Shape;545;p79"/>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00000"/>
                </a:solidFill>
              </a:rPr>
              <a:t>Teach that gambling can include betting on sports, bingo, scratch cards, fruit machines, card games, lotteries and e-sports (video games). Gambling now has a big online presence.</a:t>
            </a:r>
            <a:endParaRPr dirty="0">
              <a:solidFill>
                <a:srgbClr val="000000"/>
              </a:solidFill>
            </a:endParaRPr>
          </a:p>
          <a:p>
            <a:pPr marL="0" lvl="0" indent="0" algn="l" rtl="0">
              <a:spcBef>
                <a:spcPts val="1000"/>
              </a:spcBef>
              <a:spcAft>
                <a:spcPts val="0"/>
              </a:spcAft>
              <a:buNone/>
            </a:pPr>
            <a:r>
              <a:rPr lang="en-GB" dirty="0">
                <a:solidFill>
                  <a:srgbClr val="000000"/>
                </a:solidFill>
              </a:rPr>
              <a:t>Explain to pupils: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the purpose of gambling (profit for the company)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The high likelihood of losing money</a:t>
            </a:r>
            <a:endParaRPr dirty="0">
              <a:solidFill>
                <a:srgbClr val="000000"/>
              </a:solidFill>
            </a:endParaRPr>
          </a:p>
          <a:p>
            <a:pPr marL="0" lvl="0" indent="0" algn="l" rtl="0">
              <a:spcBef>
                <a:spcPts val="1000"/>
              </a:spcBef>
              <a:spcAft>
                <a:spcPts val="0"/>
              </a:spcAft>
              <a:buClr>
                <a:schemeClr val="dk1"/>
              </a:buClr>
              <a:buSzPts val="1400"/>
              <a:buFont typeface="Arial"/>
              <a:buNone/>
            </a:pPr>
            <a:r>
              <a:rPr lang="en-GB" dirty="0">
                <a:solidFill>
                  <a:schemeClr val="dk1"/>
                </a:solidFill>
              </a:rPr>
              <a:t>Teach that there are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age restrictions for gambling</a:t>
            </a:r>
            <a:r>
              <a:rPr lang="en-GB" dirty="0">
                <a:solidFill>
                  <a:schemeClr val="dk1"/>
                </a:solidFill>
              </a:rPr>
              <a:t> (including online). For many gambling activities the legal age is 18.</a:t>
            </a:r>
            <a:endParaRPr dirty="0">
              <a:solidFill>
                <a:schemeClr val="dk1"/>
              </a:solidFill>
            </a:endParaRPr>
          </a:p>
          <a:p>
            <a:pPr marL="0" lvl="0" indent="0" algn="l" rtl="0">
              <a:spcBef>
                <a:spcPts val="1000"/>
              </a:spcBef>
              <a:spcAft>
                <a:spcPts val="0"/>
              </a:spcAft>
              <a:buClr>
                <a:schemeClr val="dk1"/>
              </a:buClr>
              <a:buSzPts val="1400"/>
              <a:buFont typeface="Arial"/>
              <a:buNone/>
            </a:pPr>
            <a:r>
              <a:rPr lang="en-GB" b="1" dirty="0">
                <a:solidFill>
                  <a:schemeClr val="dk1"/>
                </a:solidFill>
              </a:rPr>
              <a:t>Relevant law:</a:t>
            </a:r>
            <a:r>
              <a:rPr lang="en-GB" dirty="0">
                <a:solidFill>
                  <a:schemeClr val="dk1"/>
                </a:solidFill>
              </a:rPr>
              <a:t> Gambling Act 2005</a:t>
            </a:r>
            <a:endParaRPr dirty="0">
              <a:solidFill>
                <a:schemeClr val="dk1"/>
              </a:solidFill>
            </a:endParaRPr>
          </a:p>
          <a:p>
            <a:pPr marL="0" lvl="0" indent="0" algn="l" rtl="0">
              <a:spcBef>
                <a:spcPts val="1600"/>
              </a:spcBef>
              <a:spcAft>
                <a:spcPts val="0"/>
              </a:spcAft>
              <a:buNone/>
            </a:pPr>
            <a:endParaRPr dirty="0">
              <a:solidFill>
                <a:srgbClr val="000000"/>
              </a:solidFill>
            </a:endParaRPr>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
        <p:nvSpPr>
          <p:cNvPr id="547" name="Google Shape;547;p79"/>
          <p:cNvSpPr txBox="1">
            <a:spLocks noGrp="1"/>
          </p:cNvSpPr>
          <p:nvPr>
            <p:ph type="body" idx="2"/>
          </p:nvPr>
        </p:nvSpPr>
        <p:spPr>
          <a:xfrm>
            <a:off x="6178800" y="216425"/>
            <a:ext cx="2695200" cy="268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related to online gambling including the accumulation of debt, how advertising and information is targeted at them and how to be a discerning consumer of information online.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8" name="Google Shape;548;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46" name="Google Shape;546;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2"/>
        <p:cNvGrpSpPr/>
        <p:nvPr/>
      </p:nvGrpSpPr>
      <p:grpSpPr>
        <a:xfrm>
          <a:off x="0" y="0"/>
          <a:ext cx="0" cy="0"/>
          <a:chOff x="0" y="0"/>
          <a:chExt cx="0" cy="0"/>
        </a:xfrm>
      </p:grpSpPr>
      <p:sp>
        <p:nvSpPr>
          <p:cNvPr id="553" name="Google Shape;553;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gambling (2) </a:t>
            </a:r>
            <a:endParaRPr dirty="0"/>
          </a:p>
        </p:txBody>
      </p:sp>
      <p:sp>
        <p:nvSpPr>
          <p:cNvPr id="554" name="Google Shape;554;p8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 pupils to be resilient towards gambling. Explain: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how the industry targets different demographics through </a:t>
            </a:r>
            <a:r>
              <a:rPr lang="en-GB" b="1" dirty="0">
                <a:solidFill>
                  <a:schemeClr val="dk1"/>
                </a:solidFill>
              </a:rPr>
              <a:t>advertising </a:t>
            </a:r>
            <a:r>
              <a:rPr lang="en-GB" dirty="0">
                <a:solidFill>
                  <a:schemeClr val="dk1"/>
                </a:solidFill>
              </a:rPr>
              <a:t>and the use of celebrities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how </a:t>
            </a:r>
            <a:r>
              <a:rPr lang="en-GB" b="1" dirty="0">
                <a:solidFill>
                  <a:schemeClr val="dk1"/>
                </a:solidFill>
              </a:rPr>
              <a:t>‘gambling-like behaviours’ </a:t>
            </a:r>
            <a:r>
              <a:rPr lang="en-GB" dirty="0">
                <a:solidFill>
                  <a:schemeClr val="dk1"/>
                </a:solidFill>
              </a:rPr>
              <a:t>(e.g. loot boxes) in online games can ‘normalise’ gambling</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how using </a:t>
            </a:r>
            <a:r>
              <a:rPr lang="en-GB" b="1" dirty="0">
                <a:solidFill>
                  <a:schemeClr val="dk1"/>
                </a:solidFill>
              </a:rPr>
              <a:t>virtual currencies </a:t>
            </a:r>
            <a:r>
              <a:rPr lang="en-GB" dirty="0">
                <a:solidFill>
                  <a:schemeClr val="dk1"/>
                </a:solidFill>
              </a:rPr>
              <a:t>such as bitcoin can make people feel like they are not losing real money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how our </a:t>
            </a:r>
            <a:r>
              <a:rPr lang="en-GB" b="1" dirty="0">
                <a:solidFill>
                  <a:schemeClr val="dk1"/>
                </a:solidFill>
              </a:rPr>
              <a:t>own beliefs</a:t>
            </a:r>
            <a:r>
              <a:rPr lang="en-GB" dirty="0">
                <a:solidFill>
                  <a:schemeClr val="dk1"/>
                </a:solidFill>
              </a:rPr>
              <a:t> and those of others can influence our decisions (e.g. believing in luck)</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protective factors</a:t>
            </a:r>
            <a:r>
              <a:rPr lang="en-GB" dirty="0">
                <a:solidFill>
                  <a:schemeClr val="dk1"/>
                </a:solidFill>
              </a:rPr>
              <a:t> such as having a social group who do not gamble or involvement in other activities</a:t>
            </a: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1000"/>
              </a:spcBef>
              <a:spcAft>
                <a:spcPts val="1600"/>
              </a:spcAft>
              <a:buNone/>
            </a:pPr>
            <a:endParaRPr dirty="0"/>
          </a:p>
        </p:txBody>
      </p:sp>
      <p:sp>
        <p:nvSpPr>
          <p:cNvPr id="556" name="Google Shape;556;p80"/>
          <p:cNvSpPr txBox="1">
            <a:spLocks noGrp="1"/>
          </p:cNvSpPr>
          <p:nvPr>
            <p:ph type="body" idx="2"/>
          </p:nvPr>
        </p:nvSpPr>
        <p:spPr>
          <a:xfrm>
            <a:off x="6178800" y="216425"/>
            <a:ext cx="2695200" cy="268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related to online gambling including the accumulation of debt, how advertising and information is targeted at them and how to be a discerning consumer of information online.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7" name="Google Shape;557;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55" name="Google Shape;555;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1"/>
        <p:cNvGrpSpPr/>
        <p:nvPr/>
      </p:nvGrpSpPr>
      <p:grpSpPr>
        <a:xfrm>
          <a:off x="0" y="0"/>
          <a:ext cx="0" cy="0"/>
          <a:chOff x="0" y="0"/>
          <a:chExt cx="0" cy="0"/>
        </a:xfrm>
      </p:grpSpPr>
      <p:sp>
        <p:nvSpPr>
          <p:cNvPr id="562" name="Google Shape;562;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problem gambling</a:t>
            </a:r>
            <a:endParaRPr dirty="0"/>
          </a:p>
        </p:txBody>
      </p:sp>
      <p:sp>
        <p:nvSpPr>
          <p:cNvPr id="563" name="Google Shape;563;p81"/>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00000"/>
                </a:solidFill>
              </a:rPr>
              <a:t>Explain that gambling is a popular leisure activity for some adults. However, problem gambling can lead to wellbeing problems and debt. </a:t>
            </a:r>
            <a:endParaRPr dirty="0">
              <a:solidFill>
                <a:srgbClr val="000000"/>
              </a:solidFill>
            </a:endParaRPr>
          </a:p>
          <a:p>
            <a:pPr marL="0" lvl="0" indent="0" algn="l" rtl="0">
              <a:spcBef>
                <a:spcPts val="1000"/>
              </a:spcBef>
              <a:spcAft>
                <a:spcPts val="0"/>
              </a:spcAft>
              <a:buNone/>
            </a:pPr>
            <a:r>
              <a:rPr lang="en-GB" dirty="0">
                <a:solidFill>
                  <a:srgbClr val="000000"/>
                </a:solidFill>
              </a:rPr>
              <a:t>Signs of problem gambling include:  </a:t>
            </a:r>
            <a:endParaRPr dirty="0">
              <a:solidFill>
                <a:srgbClr val="000000"/>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betting often </a:t>
            </a:r>
            <a:r>
              <a:rPr lang="en-GB" dirty="0">
                <a:solidFill>
                  <a:schemeClr val="dk1"/>
                </a:solidFill>
              </a:rPr>
              <a:t>and</a:t>
            </a:r>
            <a:r>
              <a:rPr lang="en-GB" b="1" dirty="0">
                <a:solidFill>
                  <a:schemeClr val="dk1"/>
                </a:solidFill>
              </a:rPr>
              <a:t> </a:t>
            </a:r>
            <a:r>
              <a:rPr lang="en-GB" dirty="0">
                <a:solidFill>
                  <a:srgbClr val="000000"/>
                </a:solidFill>
              </a:rPr>
              <a:t>spending too much time online</a:t>
            </a:r>
            <a:endParaRPr b="1"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‘chasing losses’</a:t>
            </a:r>
            <a:r>
              <a:rPr lang="en-GB" dirty="0">
                <a:solidFill>
                  <a:srgbClr val="000000"/>
                </a:solidFill>
              </a:rPr>
              <a:t> rather than stopping </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using savings or getting into </a:t>
            </a:r>
            <a:r>
              <a:rPr lang="en-GB" b="1" dirty="0">
                <a:solidFill>
                  <a:srgbClr val="000000"/>
                </a:solidFill>
              </a:rPr>
              <a:t>debt</a:t>
            </a:r>
            <a:endParaRPr b="1"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feeling anxious</a:t>
            </a:r>
            <a:r>
              <a:rPr lang="en-GB" dirty="0">
                <a:solidFill>
                  <a:srgbClr val="000000"/>
                </a:solidFill>
              </a:rPr>
              <a:t>, losing sleep, being withdrawn</a:t>
            </a:r>
            <a:endParaRPr dirty="0">
              <a:solidFill>
                <a:srgbClr val="000000"/>
              </a:solidFill>
            </a:endParaRPr>
          </a:p>
          <a:p>
            <a:pPr marL="0" lvl="0" indent="0" algn="l" rtl="0">
              <a:spcBef>
                <a:spcPts val="1000"/>
              </a:spcBef>
              <a:spcAft>
                <a:spcPts val="0"/>
              </a:spcAft>
              <a:buNone/>
            </a:pPr>
            <a:r>
              <a:rPr lang="en-GB" dirty="0">
                <a:solidFill>
                  <a:srgbClr val="000000"/>
                </a:solidFill>
              </a:rPr>
              <a:t>Explain that people can get help with gambling problems, including debt and</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gambling addiction</a:t>
            </a:r>
            <a:r>
              <a:rPr lang="en-GB" dirty="0">
                <a:solidFill>
                  <a:srgbClr val="000000"/>
                </a:solidFill>
              </a:rPr>
              <a:t>.</a:t>
            </a:r>
            <a:r>
              <a:rPr lang="en-GB" dirty="0"/>
              <a:t> </a:t>
            </a:r>
            <a:endParaRPr dirty="0"/>
          </a:p>
          <a:p>
            <a:pPr marL="0" lvl="0" indent="0" algn="l" rtl="0">
              <a:spcBef>
                <a:spcPts val="1000"/>
              </a:spcBef>
              <a:spcAft>
                <a:spcPts val="0"/>
              </a:spcAft>
              <a:buNone/>
            </a:pPr>
            <a:endParaRPr dirty="0"/>
          </a:p>
          <a:p>
            <a:pPr marL="0" lvl="0" indent="0" algn="l" rtl="0">
              <a:spcBef>
                <a:spcPts val="0"/>
              </a:spcBef>
              <a:spcAft>
                <a:spcPts val="0"/>
              </a:spcAft>
              <a:buNone/>
            </a:pPr>
            <a:endParaRPr b="1" dirty="0"/>
          </a:p>
          <a:p>
            <a:pPr marL="0" lvl="0" indent="0" algn="l" rtl="0">
              <a:spcBef>
                <a:spcPts val="0"/>
              </a:spcBef>
              <a:spcAft>
                <a:spcPts val="0"/>
              </a:spcAft>
              <a:buNone/>
            </a:pPr>
            <a:endParaRPr dirty="0"/>
          </a:p>
        </p:txBody>
      </p:sp>
      <p:sp>
        <p:nvSpPr>
          <p:cNvPr id="565" name="Google Shape;565;p81"/>
          <p:cNvSpPr txBox="1">
            <a:spLocks noGrp="1"/>
          </p:cNvSpPr>
          <p:nvPr>
            <p:ph type="body" idx="2"/>
          </p:nvPr>
        </p:nvSpPr>
        <p:spPr>
          <a:xfrm>
            <a:off x="6178800" y="216425"/>
            <a:ext cx="2695200" cy="268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related to online gambling including the accumulation of debt, how advertising and information is targeted at them and how to be a discerning consumer of information online.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114300" marR="114300" lvl="0" indent="0" algn="l" rtl="0">
              <a:spcBef>
                <a:spcPts val="500"/>
              </a:spcBef>
              <a:spcAft>
                <a:spcPts val="0"/>
              </a:spcAft>
              <a:buClr>
                <a:schemeClr val="dk1"/>
              </a:buClr>
              <a:buSzPts val="1100"/>
              <a:buFont typeface="Arial"/>
              <a:buNone/>
            </a:pPr>
            <a:endParaRPr sz="1050" dirty="0">
              <a:solidFill>
                <a:schemeClr val="dk1"/>
              </a:solidFill>
              <a:highlight>
                <a:srgbClr val="FFFFFF"/>
              </a:highlight>
              <a:latin typeface="Roboto"/>
              <a:ea typeface="Roboto"/>
              <a:cs typeface="Roboto"/>
              <a:sym typeface="Roboto"/>
            </a:endParaRPr>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66" name="Google Shape;566;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4" name="Google Shape;564;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82"/>
          <p:cNvSpPr txBox="1">
            <a:spLocks noGrp="1"/>
          </p:cNvSpPr>
          <p:nvPr>
            <p:ph type="title"/>
          </p:nvPr>
        </p:nvSpPr>
        <p:spPr>
          <a:xfrm>
            <a:off x="605100" y="2150850"/>
            <a:ext cx="7933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Targeted advertising and information</a:t>
            </a:r>
            <a:endParaRPr dirty="0">
              <a:solidFill>
                <a:schemeClr val="accent1"/>
              </a:solidFill>
            </a:endParaRPr>
          </a:p>
        </p:txBody>
      </p:sp>
      <p:sp>
        <p:nvSpPr>
          <p:cNvPr id="572" name="Google Shape;572;p8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Online information</a:t>
            </a:r>
            <a:endParaRPr dirty="0"/>
          </a:p>
        </p:txBody>
      </p:sp>
      <p:sp>
        <p:nvSpPr>
          <p:cNvPr id="578" name="Google Shape;578;p83"/>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As well as teaching the content of this section, teachers should embed the </a:t>
            </a:r>
            <a:r>
              <a:rPr lang="en-GB" b="1" dirty="0"/>
              <a:t>understanding online information </a:t>
            </a:r>
            <a:r>
              <a:rPr lang="en-GB" dirty="0"/>
              <a:t>content from the primary curriculum.</a:t>
            </a:r>
            <a:endParaRPr dirty="0"/>
          </a:p>
          <a:p>
            <a:pPr marL="0" lvl="0" indent="0" algn="l" rtl="0">
              <a:spcBef>
                <a:spcPts val="0"/>
              </a:spcBef>
              <a:spcAft>
                <a:spcPts val="0"/>
              </a:spcAft>
              <a:buNone/>
            </a:pPr>
            <a:endParaRPr dirty="0"/>
          </a:p>
        </p:txBody>
      </p:sp>
      <p:sp>
        <p:nvSpPr>
          <p:cNvPr id="580" name="Google Shape;580;p83"/>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advertising and information is targeted at them and how to be a discerning consumer of information online.</a:t>
            </a:r>
            <a:endParaRPr sz="1600"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1" name="Google Shape;581;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9" name="Google Shape;579;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rgbClr val="000000"/>
                </a:solidFill>
              </a:rPr>
              <a:t>Internet safety and harms</a:t>
            </a:r>
            <a:r>
              <a:rPr lang="en-GB" sz="1800" dirty="0">
                <a:solidFill>
                  <a:srgbClr val="000000"/>
                </a:solidFill>
              </a:rPr>
              <a:t> is closely related to the </a:t>
            </a:r>
            <a:r>
              <a:rPr lang="en-GB" sz="1800" u="sng" dirty="0">
                <a:solidFill>
                  <a:srgbClr val="0000FF"/>
                </a:solidFill>
                <a:hlinkClick r:id="rId3">
                  <a:extLst>
                    <a:ext uri="{A12FA001-AC4F-418D-AE19-62706E023703}">
                      <ahyp:hlinkClr xmlns:ahyp="http://schemas.microsoft.com/office/drawing/2018/hyperlinkcolor" val="tx"/>
                    </a:ext>
                  </a:extLst>
                </a:hlinkClick>
              </a:rPr>
              <a:t>computing programmes of study</a:t>
            </a:r>
            <a:r>
              <a:rPr lang="en-GB" sz="1800" dirty="0">
                <a:solidFill>
                  <a:srgbClr val="000000"/>
                </a:solidFill>
              </a:rPr>
              <a:t> as well as to:</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online relationships (primary), online and media (secondary)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other topics such as respectful relationships, being safe and mental wellbeing </a:t>
            </a:r>
            <a:endParaRPr sz="1800" dirty="0">
              <a:solidFill>
                <a:srgbClr val="000000"/>
              </a:solidFill>
            </a:endParaRPr>
          </a:p>
          <a:p>
            <a:pPr marL="0" lvl="0" indent="0" algn="l" rtl="0">
              <a:spcBef>
                <a:spcPts val="1600"/>
              </a:spcBef>
              <a:spcAft>
                <a:spcPts val="0"/>
              </a:spcAft>
              <a:buNone/>
            </a:pPr>
            <a:r>
              <a:rPr lang="en-GB" sz="1800" dirty="0">
                <a:solidFill>
                  <a:srgbClr val="000000"/>
                </a:solidFill>
              </a:rPr>
              <a:t>Therefore you should: </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b="1" dirty="0">
                <a:solidFill>
                  <a:srgbClr val="000000"/>
                </a:solidFill>
              </a:rPr>
              <a:t>consider</a:t>
            </a:r>
            <a:r>
              <a:rPr lang="en-GB" sz="1800" dirty="0">
                <a:solidFill>
                  <a:srgbClr val="000000"/>
                </a:solidFill>
              </a:rPr>
              <a:t> </a:t>
            </a:r>
            <a:r>
              <a:rPr lang="en-GB" sz="1800" b="1" dirty="0">
                <a:solidFill>
                  <a:srgbClr val="000000"/>
                </a:solidFill>
              </a:rPr>
              <a:t>thematic links </a:t>
            </a:r>
            <a:r>
              <a:rPr lang="en-GB" sz="1800" dirty="0">
                <a:solidFill>
                  <a:srgbClr val="000000"/>
                </a:solidFill>
              </a:rPr>
              <a:t>across key topics and the whole school when planning and delivering lessons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find ways to </a:t>
            </a:r>
            <a:r>
              <a:rPr lang="en-GB" sz="1800" b="1" dirty="0">
                <a:solidFill>
                  <a:srgbClr val="000000"/>
                </a:solidFill>
              </a:rPr>
              <a:t>link knowledge and vocabulary </a:t>
            </a:r>
            <a:r>
              <a:rPr lang="en-GB" sz="1800" dirty="0">
                <a:solidFill>
                  <a:srgbClr val="000000"/>
                </a:solidFill>
              </a:rPr>
              <a:t>across topics</a:t>
            </a:r>
            <a:endParaRPr sz="1800" dirty="0">
              <a:solidFill>
                <a:srgbClr val="000000"/>
              </a:solidFill>
            </a:endParaRPr>
          </a:p>
          <a:p>
            <a:pPr marL="0" lvl="0" indent="0" algn="l" rtl="0">
              <a:spcBef>
                <a:spcPts val="1000"/>
              </a:spcBef>
              <a:spcAft>
                <a:spcPts val="1600"/>
              </a:spcAft>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Targeted advertising</a:t>
            </a:r>
            <a:endParaRPr dirty="0"/>
          </a:p>
        </p:txBody>
      </p:sp>
      <p:sp>
        <p:nvSpPr>
          <p:cNvPr id="587" name="Google Shape;587;p84"/>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online services target content at us by making it more prominent through the use of: </a:t>
            </a:r>
            <a:endParaRPr dirty="0"/>
          </a:p>
          <a:p>
            <a:pPr marL="457200" lvl="0" indent="-317500" algn="l" rtl="0">
              <a:spcBef>
                <a:spcPts val="1000"/>
              </a:spcBef>
              <a:spcAft>
                <a:spcPts val="0"/>
              </a:spcAft>
              <a:buSzPts val="1400"/>
              <a:buChar char="●"/>
            </a:pPr>
            <a:r>
              <a:rPr lang="en-GB" dirty="0"/>
              <a:t>algorithms and cookies</a:t>
            </a:r>
            <a:endParaRPr dirty="0"/>
          </a:p>
          <a:p>
            <a:pPr marL="457200" lvl="0" indent="-317500" algn="l" rtl="0">
              <a:spcBef>
                <a:spcPts val="0"/>
              </a:spcBef>
              <a:spcAft>
                <a:spcPts val="0"/>
              </a:spcAft>
              <a:buSzPts val="1400"/>
              <a:buChar char="●"/>
            </a:pPr>
            <a:r>
              <a:rPr lang="en-GB" dirty="0"/>
              <a:t>paid-for advertising, e.g. content that appears at the top of an internet search results page</a:t>
            </a:r>
            <a:endParaRPr dirty="0"/>
          </a:p>
          <a:p>
            <a:pPr marL="0" lvl="0" indent="0" algn="l" rtl="0">
              <a:spcBef>
                <a:spcPts val="1000"/>
              </a:spcBef>
              <a:spcAft>
                <a:spcPts val="0"/>
              </a:spcAft>
              <a:buNone/>
            </a:pPr>
            <a:r>
              <a:rPr lang="en-GB" dirty="0"/>
              <a:t>Services often personalise their content to us by drawing on our ‘online footprint’, such as previous searches, clicks or purchases.</a:t>
            </a:r>
            <a:endParaRPr dirty="0"/>
          </a:p>
          <a:p>
            <a:pPr marL="0" lvl="0" indent="0" algn="l" rtl="0">
              <a:spcBef>
                <a:spcPts val="1000"/>
              </a:spcBef>
              <a:spcAft>
                <a:spcPts val="0"/>
              </a:spcAft>
              <a:buNone/>
            </a:pPr>
            <a:r>
              <a:rPr lang="en-GB" dirty="0"/>
              <a:t>Explain that targeted and paid for content is not always obvious, e.g. advertorials (adverts that look like feature articles), clickbait, product placement, influencers.</a:t>
            </a:r>
            <a:endParaRPr dirty="0"/>
          </a:p>
          <a:p>
            <a:pPr marL="0" lvl="0" indent="0" algn="l" rtl="0">
              <a:spcBef>
                <a:spcPts val="0"/>
              </a:spcBef>
              <a:spcAft>
                <a:spcPts val="0"/>
              </a:spcAft>
              <a:buNone/>
            </a:pPr>
            <a:endParaRPr dirty="0"/>
          </a:p>
        </p:txBody>
      </p:sp>
      <p:sp>
        <p:nvSpPr>
          <p:cNvPr id="589" name="Google Shape;589;p84"/>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advertising and information is targeted at them and how to be a discerning consumer of information online.</a:t>
            </a:r>
            <a:endParaRPr sz="1600"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0" name="Google Shape;590;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8" name="Google Shape;588;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Google Shape;595;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Influencers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96" name="Google Shape;596;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influencers are people who become well known on social media and can influence other people’s behaviour. </a:t>
            </a:r>
            <a:endParaRPr dirty="0"/>
          </a:p>
          <a:p>
            <a:pPr marL="0" lvl="0" indent="0" algn="l" rtl="0">
              <a:lnSpc>
                <a:spcPct val="115000"/>
              </a:lnSpc>
              <a:spcBef>
                <a:spcPts val="1000"/>
              </a:spcBef>
              <a:spcAft>
                <a:spcPts val="0"/>
              </a:spcAft>
              <a:buNone/>
            </a:pPr>
            <a:r>
              <a:rPr lang="en-GB" dirty="0"/>
              <a:t>They might be known for playing games, unboxing videos, or make-up tutorials, for example.</a:t>
            </a:r>
            <a:endParaRPr dirty="0"/>
          </a:p>
          <a:p>
            <a:pPr marL="0" lvl="0" indent="0" algn="l" rtl="0">
              <a:spcBef>
                <a:spcPts val="1000"/>
              </a:spcBef>
              <a:spcAft>
                <a:spcPts val="0"/>
              </a:spcAft>
              <a:buNone/>
            </a:pPr>
            <a:r>
              <a:rPr lang="en-GB" dirty="0"/>
              <a:t>Explain that influencers are often paid (financial motive) to promote or endorse products. This means that what they review, wear, or say might not always reflect their actual beliefs or preferences.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98" name="Google Shape;598;p85"/>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advertising and information is targeted at them and how to be a discerning consumer of information online.</a:t>
            </a:r>
            <a:endParaRPr sz="1600"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9" name="Google Shape;599;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7" name="Google Shape;597;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86"/>
          <p:cNvSpPr txBox="1">
            <a:spLocks noGrp="1"/>
          </p:cNvSpPr>
          <p:nvPr>
            <p:ph type="title"/>
          </p:nvPr>
        </p:nvSpPr>
        <p:spPr>
          <a:xfrm>
            <a:off x="2351400" y="2150850"/>
            <a:ext cx="44412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Accessing support</a:t>
            </a:r>
            <a:endParaRPr dirty="0">
              <a:solidFill>
                <a:schemeClr val="accent1"/>
              </a:solidFill>
            </a:endParaRPr>
          </a:p>
        </p:txBody>
      </p:sp>
      <p:sp>
        <p:nvSpPr>
          <p:cNvPr id="605" name="Google Shape;605;p8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9"/>
        <p:cNvGrpSpPr/>
        <p:nvPr/>
      </p:nvGrpSpPr>
      <p:grpSpPr>
        <a:xfrm>
          <a:off x="0" y="0"/>
          <a:ext cx="0" cy="0"/>
          <a:chOff x="0" y="0"/>
          <a:chExt cx="0" cy="0"/>
        </a:xfrm>
      </p:grpSpPr>
      <p:sp>
        <p:nvSpPr>
          <p:cNvPr id="610" name="Google Shape;610;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Identifying harmful behaviours</a:t>
            </a:r>
            <a:endParaRPr dirty="0"/>
          </a:p>
        </p:txBody>
      </p:sp>
      <p:sp>
        <p:nvSpPr>
          <p:cNvPr id="611" name="Google Shape;611;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Teach pupils to recognise harmful behaviours online. You may wish to refer to content covered in: </a:t>
            </a:r>
            <a:endParaRPr dirty="0"/>
          </a:p>
          <a:p>
            <a:pPr marL="457200" lvl="0" indent="-317500" algn="l" rtl="0">
              <a:lnSpc>
                <a:spcPct val="115000"/>
              </a:lnSpc>
              <a:spcBef>
                <a:spcPts val="1000"/>
              </a:spcBef>
              <a:spcAft>
                <a:spcPts val="0"/>
              </a:spcAft>
              <a:buSzPts val="1400"/>
              <a:buChar char="●"/>
            </a:pPr>
            <a:r>
              <a:rPr lang="en-GB" b="1" dirty="0"/>
              <a:t>respectful relationships</a:t>
            </a:r>
            <a:r>
              <a:rPr lang="en-GB" dirty="0"/>
              <a:t> (bullying, cyberbullying, harassment)</a:t>
            </a:r>
            <a:endParaRPr dirty="0"/>
          </a:p>
          <a:p>
            <a:pPr marL="457200" lvl="0" indent="-317500" algn="l" rtl="0">
              <a:lnSpc>
                <a:spcPct val="115000"/>
              </a:lnSpc>
              <a:spcBef>
                <a:spcPts val="0"/>
              </a:spcBef>
              <a:spcAft>
                <a:spcPts val="0"/>
              </a:spcAft>
              <a:buSzPts val="1400"/>
              <a:buChar char="●"/>
            </a:pPr>
            <a:r>
              <a:rPr lang="en-GB" b="1" dirty="0"/>
              <a:t>online relationships </a:t>
            </a:r>
            <a:r>
              <a:rPr lang="en-GB" dirty="0"/>
              <a:t>(grooming, harmful content)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13" name="Google Shape;613;p87"/>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identify harmful behaviours online (including bullying, abuse or harassment) and how to report, or find support, if they have been affected by those behaviours.</a:t>
            </a:r>
            <a:endParaRPr sz="1600"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14" name="Google Shape;614;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12" name="Google Shape;612;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8"/>
        <p:cNvGrpSpPr/>
        <p:nvPr/>
      </p:nvGrpSpPr>
      <p:grpSpPr>
        <a:xfrm>
          <a:off x="0" y="0"/>
          <a:ext cx="0" cy="0"/>
          <a:chOff x="0" y="0"/>
          <a:chExt cx="0" cy="0"/>
        </a:xfrm>
      </p:grpSpPr>
      <p:sp>
        <p:nvSpPr>
          <p:cNvPr id="619" name="Google Shape;619;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When to get support  </a:t>
            </a:r>
            <a:endParaRPr dirty="0"/>
          </a:p>
        </p:txBody>
      </p:sp>
      <p:sp>
        <p:nvSpPr>
          <p:cNvPr id="620" name="Google Shape;620;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it is important to seek support if something they have done, seen, or experienced online is:</a:t>
            </a:r>
            <a:endParaRPr dirty="0"/>
          </a:p>
          <a:p>
            <a:pPr marL="457200" lvl="0" indent="-317500" algn="l" rtl="0">
              <a:lnSpc>
                <a:spcPct val="115000"/>
              </a:lnSpc>
              <a:spcBef>
                <a:spcPts val="1000"/>
              </a:spcBef>
              <a:spcAft>
                <a:spcPts val="0"/>
              </a:spcAft>
              <a:buSzPts val="1400"/>
              <a:buChar char="●"/>
            </a:pPr>
            <a:r>
              <a:rPr lang="en-GB" dirty="0"/>
              <a:t>making them anxious, sleepless, or concerned for their own or someone else’s safety or wellbeing </a:t>
            </a:r>
            <a:endParaRPr dirty="0"/>
          </a:p>
          <a:p>
            <a:pPr marL="457200" lvl="0" indent="-317500" algn="l" rtl="0">
              <a:lnSpc>
                <a:spcPct val="115000"/>
              </a:lnSpc>
              <a:spcBef>
                <a:spcPts val="0"/>
              </a:spcBef>
              <a:spcAft>
                <a:spcPts val="0"/>
              </a:spcAft>
              <a:buSzPts val="1400"/>
              <a:buChar char="●"/>
            </a:pPr>
            <a:r>
              <a:rPr lang="en-GB" dirty="0"/>
              <a:t>encouraging them or others to form more extreme views and isolate from close friends and/or family</a:t>
            </a:r>
            <a:endParaRPr dirty="0"/>
          </a:p>
          <a:p>
            <a:pPr marL="457200" lvl="0" indent="-317500" algn="l" rtl="0">
              <a:lnSpc>
                <a:spcPct val="115000"/>
              </a:lnSpc>
              <a:spcBef>
                <a:spcPts val="0"/>
              </a:spcBef>
              <a:spcAft>
                <a:spcPts val="0"/>
              </a:spcAft>
              <a:buSzPts val="1400"/>
              <a:buChar char="●"/>
            </a:pPr>
            <a:r>
              <a:rPr lang="en-GB" dirty="0"/>
              <a:t>possibly illegal, wrong, or harmful to themselves or others</a:t>
            </a:r>
            <a:endParaRPr dirty="0"/>
          </a:p>
          <a:p>
            <a:pPr marL="0" lvl="0" indent="0" algn="l" rtl="0">
              <a:lnSpc>
                <a:spcPct val="115000"/>
              </a:lnSpc>
              <a:spcBef>
                <a:spcPts val="1000"/>
              </a:spcBef>
              <a:spcAft>
                <a:spcPts val="0"/>
              </a:spcAft>
              <a:buNone/>
            </a:pPr>
            <a:r>
              <a:rPr lang="en-GB" dirty="0"/>
              <a:t>Explain that it is never too late or too early to get support.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22" name="Google Shape;622;p88"/>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identify harmful behaviours online (including bullying, abuse or harassment) and how to report, or find support, if they have been affected by those behaviours.</a:t>
            </a:r>
            <a:endParaRPr sz="1600"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114300" marR="114300" lvl="0" indent="0" algn="l" rtl="0">
              <a:spcBef>
                <a:spcPts val="500"/>
              </a:spcBef>
              <a:spcAft>
                <a:spcPts val="0"/>
              </a:spcAft>
              <a:buClr>
                <a:schemeClr val="dk1"/>
              </a:buClr>
              <a:buSzPts val="1100"/>
              <a:buFont typeface="Arial"/>
              <a:buNone/>
            </a:pPr>
            <a:endParaRPr sz="1050" dirty="0">
              <a:solidFill>
                <a:schemeClr val="dk1"/>
              </a:solidFill>
              <a:highlight>
                <a:srgbClr val="FFFFFF"/>
              </a:highlight>
              <a:latin typeface="Roboto"/>
              <a:ea typeface="Roboto"/>
              <a:cs typeface="Roboto"/>
              <a:sym typeface="Roboto"/>
            </a:endParaRPr>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23" name="Google Shape;623;p88"/>
          <p:cNvSpPr txBox="1">
            <a:spLocks noGrp="1"/>
          </p:cNvSpPr>
          <p:nvPr>
            <p:ph type="body" idx="2"/>
          </p:nvPr>
        </p:nvSpPr>
        <p:spPr>
          <a:xfrm>
            <a:off x="6178800" y="3365525"/>
            <a:ext cx="2695200" cy="973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t>This content is also part of </a:t>
            </a:r>
            <a:r>
              <a:rPr lang="en-GB" sz="1600" b="1" dirty="0"/>
              <a:t>online and media </a:t>
            </a:r>
            <a:r>
              <a:rPr lang="en-GB" sz="1600" dirty="0"/>
              <a:t>(secondary).</a:t>
            </a: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24" name="Google Shape;624;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1" name="Google Shape;621;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8"/>
        <p:cNvGrpSpPr/>
        <p:nvPr/>
      </p:nvGrpSpPr>
      <p:grpSpPr>
        <a:xfrm>
          <a:off x="0" y="0"/>
          <a:ext cx="0" cy="0"/>
          <a:chOff x="0" y="0"/>
          <a:chExt cx="0" cy="0"/>
        </a:xfrm>
      </p:grpSpPr>
      <p:sp>
        <p:nvSpPr>
          <p:cNvPr id="629" name="Google Shape;629;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Where to get support </a:t>
            </a:r>
            <a:endParaRPr dirty="0"/>
          </a:p>
        </p:txBody>
      </p:sp>
      <p:sp>
        <p:nvSpPr>
          <p:cNvPr id="630" name="Google Shape;630;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Give pupils a range of support options and explain the best option may depend on the severity and urgency of the issue that has been experienced.  </a:t>
            </a:r>
            <a:endParaRPr dirty="0">
              <a:solidFill>
                <a:srgbClr val="000000"/>
              </a:solidFill>
            </a:endParaRPr>
          </a:p>
          <a:p>
            <a:pPr marL="0" lvl="0" indent="0" algn="l" rtl="0">
              <a:lnSpc>
                <a:spcPct val="115000"/>
              </a:lnSpc>
              <a:spcBef>
                <a:spcPts val="1000"/>
              </a:spcBef>
              <a:spcAft>
                <a:spcPts val="0"/>
              </a:spcAft>
              <a:buNone/>
            </a:pPr>
            <a:r>
              <a:rPr lang="en-GB" b="1" dirty="0">
                <a:solidFill>
                  <a:srgbClr val="000000"/>
                </a:solidFill>
              </a:rPr>
              <a:t>In an emergency </a:t>
            </a:r>
            <a:r>
              <a:rPr lang="en-GB" dirty="0">
                <a:solidFill>
                  <a:srgbClr val="000000"/>
                </a:solidFill>
              </a:rPr>
              <a:t>(where someone’s safety is immediate danger) call the 999 emergency number. </a:t>
            </a:r>
            <a:endParaRPr dirty="0">
              <a:solidFill>
                <a:srgbClr val="000000"/>
              </a:solidFill>
            </a:endParaRPr>
          </a:p>
          <a:p>
            <a:pPr marL="0" lvl="0" indent="0" algn="l" rtl="0">
              <a:lnSpc>
                <a:spcPct val="115000"/>
              </a:lnSpc>
              <a:spcBef>
                <a:spcPts val="1000"/>
              </a:spcBef>
              <a:spcAft>
                <a:spcPts val="0"/>
              </a:spcAft>
              <a:buNone/>
            </a:pPr>
            <a:r>
              <a:rPr lang="en-GB" b="1" dirty="0">
                <a:solidFill>
                  <a:srgbClr val="000000"/>
                </a:solidFill>
              </a:rPr>
              <a:t>If someone does not feel they can talk </a:t>
            </a:r>
            <a:r>
              <a:rPr lang="en-GB" dirty="0">
                <a:solidFill>
                  <a:srgbClr val="000000"/>
                </a:solidFill>
              </a:rPr>
              <a:t>to other known people, they can contact</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t>
            </a:r>
            <a:r>
              <a:rPr lang="en-GB" dirty="0">
                <a:solidFill>
                  <a:srgbClr val="000000"/>
                </a:solidFill>
              </a:rPr>
              <a:t>anonymously on 0800 1111 or by email to get support.</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b="1" dirty="0">
                <a:solidFill>
                  <a:srgbClr val="000000"/>
                </a:solidFill>
              </a:rPr>
              <a:t>For general support</a:t>
            </a:r>
            <a:r>
              <a:rPr lang="en-GB" dirty="0">
                <a:solidFill>
                  <a:srgbClr val="000000"/>
                </a:solidFill>
              </a:rPr>
              <a:t>, advice and reassurance people can talk to a trusted adult. </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32" name="Google Shape;632;p89"/>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identify harmful behaviours online (including bullying, abuse or harassment) and how to report, or find support, if they have been affected by those behaviours.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2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34" name="Google Shape;634;p89"/>
          <p:cNvSpPr txBox="1">
            <a:spLocks noGrp="1"/>
          </p:cNvSpPr>
          <p:nvPr>
            <p:ph type="body" idx="2"/>
          </p:nvPr>
        </p:nvSpPr>
        <p:spPr>
          <a:xfrm>
            <a:off x="6178800" y="3365525"/>
            <a:ext cx="2695200" cy="973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dirty="0">
                <a:solidFill>
                  <a:srgbClr val="000000"/>
                </a:solidFill>
              </a:rPr>
              <a:t>This content is also part of </a:t>
            </a:r>
            <a:r>
              <a:rPr lang="en-GB" sz="1600" b="1" dirty="0">
                <a:solidFill>
                  <a:srgbClr val="000000"/>
                </a:solidFill>
              </a:rPr>
              <a:t>online and media </a:t>
            </a:r>
            <a:r>
              <a:rPr lang="en-GB" sz="1600" dirty="0">
                <a:solidFill>
                  <a:srgbClr val="000000"/>
                </a:solidFill>
              </a:rPr>
              <a:t>(secondary).</a:t>
            </a:r>
            <a:endParaRPr sz="1800" dirty="0">
              <a:solidFill>
                <a:srgbClr val="000000"/>
              </a:solidFill>
              <a:highlight>
                <a:srgbClr val="00FFFF"/>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33" name="Google Shape;633;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1" name="Google Shape;631;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639" name="Google Shape;639;p90"/>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640" name="Google Shape;640;p9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9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46" name="Google Shape;646;p9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a:t>
            </a:r>
            <a:r>
              <a:rPr lang="en-GB" b="1" dirty="0"/>
              <a:t>internet safety and harms</a:t>
            </a:r>
            <a:r>
              <a:rPr lang="en-GB" dirty="0"/>
              <a:t>.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a:t>
            </a:r>
            <a:endParaRPr dirty="0"/>
          </a:p>
          <a:p>
            <a:pPr marL="457200" lvl="0" indent="0" algn="l" rtl="0">
              <a:lnSpc>
                <a:spcPct val="115000"/>
              </a:lnSpc>
              <a:spcBef>
                <a:spcPts val="1600"/>
              </a:spcBef>
              <a:spcAft>
                <a:spcPts val="1600"/>
              </a:spcAft>
              <a:buSzPts val="1400"/>
              <a:buNone/>
            </a:pPr>
            <a:endParaRPr sz="1800" dirty="0"/>
          </a:p>
        </p:txBody>
      </p:sp>
      <p:sp>
        <p:nvSpPr>
          <p:cNvPr id="648" name="Google Shape;648;p9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47" name="Google Shape;647;p91"/>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9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654" name="Google Shape;654;p92"/>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rgbClr val="000000"/>
                </a:solidFill>
              </a:rPr>
              <a:t>Ensure information is taught at the right time</a:t>
            </a:r>
            <a:r>
              <a:rPr lang="en-GB" sz="1800" dirty="0">
                <a:solidFill>
                  <a:srgbClr val="000000"/>
                </a:solidFill>
              </a:rPr>
              <a:t> so that pupils are not lacking the knowledge they need to make informed decisions when they encounter issues online.</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b="1" dirty="0">
                <a:solidFill>
                  <a:srgbClr val="000000"/>
                </a:solidFill>
              </a:rPr>
              <a:t>Embed the school’s own policies on internet use, bullying and personal devices,</a:t>
            </a:r>
            <a:r>
              <a:rPr lang="en-GB" sz="1800" dirty="0">
                <a:solidFill>
                  <a:srgbClr val="000000"/>
                </a:solidFill>
              </a:rPr>
              <a:t> ensuring pupils and parents are aware of the rules and consequences. </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b="1" dirty="0">
                <a:solidFill>
                  <a:srgbClr val="000000"/>
                </a:solidFill>
              </a:rPr>
              <a:t>Ensure language and advice de-stigmatises victims </a:t>
            </a:r>
            <a:r>
              <a:rPr lang="en-GB" sz="1800" dirty="0">
                <a:solidFill>
                  <a:srgbClr val="000000"/>
                </a:solidFill>
              </a:rPr>
              <a:t>of online harms and creates a culture where people feel able to seek help.</a:t>
            </a:r>
            <a:endParaRPr sz="1800" dirty="0">
              <a:solidFill>
                <a:srgbClr val="000000"/>
              </a:solidFill>
            </a:endParaRPr>
          </a:p>
          <a:p>
            <a:pPr marL="0" marR="114300" lvl="0" indent="0" algn="l" rtl="0">
              <a:spcBef>
                <a:spcPts val="500"/>
              </a:spcBef>
              <a:spcAft>
                <a:spcPts val="0"/>
              </a:spcAft>
              <a:buClr>
                <a:schemeClr val="dk1"/>
              </a:buClr>
              <a:buSzPts val="1100"/>
              <a:buFont typeface="Arial"/>
              <a:buNone/>
            </a:pPr>
            <a:endParaRPr sz="1050" dirty="0">
              <a:solidFill>
                <a:schemeClr val="dk1"/>
              </a:solidFill>
              <a:highlight>
                <a:srgbClr val="FFFFFF"/>
              </a:highlight>
              <a:latin typeface="Roboto"/>
              <a:ea typeface="Roboto"/>
              <a:cs typeface="Roboto"/>
              <a:sym typeface="Roboto"/>
            </a:endParaRPr>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55" name="Google Shape;655;p9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56" name="Google Shape;656;p9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sp>
        <p:nvSpPr>
          <p:cNvPr id="661" name="Google Shape;661;p9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62" name="Google Shape;662;p93"/>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Embed age-appropriate opportunities for pupils to explore the online world </a:t>
            </a:r>
            <a:r>
              <a:rPr lang="en-GB" sz="1800" dirty="0"/>
              <a:t>across the curriculum so that they can build skills, knowledge and confidence. </a:t>
            </a:r>
            <a:endParaRPr sz="1800" dirty="0"/>
          </a:p>
          <a:p>
            <a:pPr marL="0" lvl="0" indent="0" algn="l" rtl="0">
              <a:spcBef>
                <a:spcPts val="1000"/>
              </a:spcBef>
              <a:spcAft>
                <a:spcPts val="0"/>
              </a:spcAft>
              <a:buNone/>
            </a:pPr>
            <a:r>
              <a:rPr lang="en-GB" sz="1800" b="1" dirty="0"/>
              <a:t>Use scenarios and strategies </a:t>
            </a:r>
            <a:r>
              <a:rPr lang="en-GB" sz="1800" dirty="0"/>
              <a:t>to help pupils understand how to manage problems online and, when and where to seek help. Include relevant and realistic examples.</a:t>
            </a:r>
            <a:endParaRPr sz="1800" dirty="0"/>
          </a:p>
          <a:p>
            <a:pPr marL="0" lvl="0" indent="0" algn="l" rtl="0">
              <a:spcBef>
                <a:spcPts val="1000"/>
              </a:spcBef>
              <a:spcAft>
                <a:spcPts val="0"/>
              </a:spcAft>
              <a:buNone/>
            </a:pPr>
            <a:r>
              <a:rPr lang="en-GB" sz="1800" b="1" dirty="0"/>
              <a:t>Encourage parents to be aware of how children spend their time online</a:t>
            </a:r>
            <a:r>
              <a:rPr lang="en-GB" sz="1800" dirty="0"/>
              <a:t> and to talk with them about risks (e.g. of age restricted content and ability to turn on ‘parental controls’).</a:t>
            </a: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63" name="Google Shape;663;p9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64" name="Google Shape;664;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guidance</a:t>
            </a:r>
            <a:endParaRPr dirty="0"/>
          </a:p>
        </p:txBody>
      </p:sp>
      <p:sp>
        <p:nvSpPr>
          <p:cNvPr id="146" name="Google Shape;146;p31"/>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also want to refer to the following related guidance when planning to teach this subject: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Education for a connected world</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Teaching online safety in schools</a:t>
            </a:r>
            <a:r>
              <a:rPr lang="en-GB" sz="1800" dirty="0">
                <a:solidFill>
                  <a:srgbClr val="0000FF"/>
                </a:solidFill>
              </a:rPr>
              <a:t> </a:t>
            </a:r>
            <a:r>
              <a:rPr lang="en-GB" sz="1800" dirty="0"/>
              <a:t>(RSHE-specific guidance)</a:t>
            </a:r>
            <a:endParaRPr sz="1800" dirty="0"/>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Guidance for schools on preventing and responding to bullying (including cyberbullying)</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Keeping children safe in education</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7">
                  <a:extLst>
                    <a:ext uri="{A12FA001-AC4F-418D-AE19-62706E023703}">
                      <ahyp:hlinkClr xmlns:ahyp="http://schemas.microsoft.com/office/drawing/2018/hyperlinkcolor" val="tx"/>
                    </a:ext>
                  </a:extLst>
                </a:hlinkClick>
              </a:rPr>
              <a:t>Digital resilience framework</a:t>
            </a:r>
            <a:endParaRPr sz="1800" dirty="0">
              <a:solidFill>
                <a:srgbClr val="0000FF"/>
              </a:solidFill>
            </a:endParaRPr>
          </a:p>
        </p:txBody>
      </p:sp>
      <p:sp>
        <p:nvSpPr>
          <p:cNvPr id="147" name="Google Shape;147;p3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9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0" name="Google Shape;670;p94"/>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Create opportunities for pupils to reflect</a:t>
            </a:r>
            <a:r>
              <a:rPr lang="en-GB" sz="1800" dirty="0"/>
              <a:t> on how different interactions online make them feel and share strategies they can employ to deal with any negative experiences online. </a:t>
            </a:r>
            <a:endParaRPr sz="1800" dirty="0"/>
          </a:p>
          <a:p>
            <a:pPr marL="0" lvl="0" indent="0" algn="l" rtl="0">
              <a:spcBef>
                <a:spcPts val="1000"/>
              </a:spcBef>
              <a:spcAft>
                <a:spcPts val="0"/>
              </a:spcAft>
              <a:buNone/>
            </a:pPr>
            <a:r>
              <a:rPr lang="en-GB" sz="1800" b="1" dirty="0"/>
              <a:t>Embed teaching about online safety across the curriculum</a:t>
            </a:r>
            <a:r>
              <a:rPr lang="en-GB" sz="1800" dirty="0"/>
              <a:t>, and encourage conversations about online issues and online lives. </a:t>
            </a:r>
            <a:endParaRPr sz="1800" dirty="0"/>
          </a:p>
          <a:p>
            <a:pPr marL="0" lvl="0" indent="0" algn="l" rtl="0">
              <a:spcBef>
                <a:spcPts val="1000"/>
              </a:spcBef>
              <a:spcAft>
                <a:spcPts val="0"/>
              </a:spcAft>
              <a:buNone/>
            </a:pPr>
            <a:r>
              <a:rPr lang="en-GB" sz="1800" dirty="0"/>
              <a:t>When referring to websites such as those that allow the reporting of content, </a:t>
            </a:r>
            <a:r>
              <a:rPr lang="en-GB" sz="1800" b="1" dirty="0"/>
              <a:t>give pupils demonstrations</a:t>
            </a:r>
            <a:r>
              <a:rPr lang="en-GB" sz="1800" dirty="0"/>
              <a:t> rather than only providing links. This will empower pupils to act independently if they ever need to. </a:t>
            </a:r>
            <a:endParaRPr sz="1800" dirty="0"/>
          </a:p>
          <a:p>
            <a:pPr marL="0" lvl="0" indent="0" algn="l" rtl="0">
              <a:spcBef>
                <a:spcPts val="1000"/>
              </a:spcBef>
              <a:spcAft>
                <a:spcPts val="0"/>
              </a:spcAft>
              <a:buNone/>
            </a:pPr>
            <a:r>
              <a:rPr lang="en-GB" sz="1800" dirty="0"/>
              <a:t>Celebrate relevant events such as </a:t>
            </a:r>
            <a:r>
              <a:rPr lang="en-GB" sz="1800" u="sng" dirty="0">
                <a:solidFill>
                  <a:srgbClr val="0000FF"/>
                </a:solidFill>
                <a:hlinkClick r:id="rId3">
                  <a:extLst>
                    <a:ext uri="{A12FA001-AC4F-418D-AE19-62706E023703}">
                      <ahyp:hlinkClr xmlns:ahyp="http://schemas.microsoft.com/office/drawing/2018/hyperlinkcolor" val="tx"/>
                    </a:ext>
                  </a:extLst>
                </a:hlinkClick>
              </a:rPr>
              <a:t>www.saferinternetday.org.uk</a:t>
            </a:r>
            <a:r>
              <a:rPr lang="en-GB" sz="1800" dirty="0"/>
              <a:t>.   </a:t>
            </a:r>
            <a:endParaRPr sz="1800" dirty="0"/>
          </a:p>
          <a:p>
            <a:pPr marL="0" lvl="0" indent="0" algn="l" rtl="0">
              <a:spcBef>
                <a:spcPts val="100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71" name="Google Shape;671;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72" name="Google Shape;672;p9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76"/>
        <p:cNvGrpSpPr/>
        <p:nvPr/>
      </p:nvGrpSpPr>
      <p:grpSpPr>
        <a:xfrm>
          <a:off x="0" y="0"/>
          <a:ext cx="0" cy="0"/>
          <a:chOff x="0" y="0"/>
          <a:chExt cx="0" cy="0"/>
        </a:xfrm>
      </p:grpSpPr>
      <p:sp>
        <p:nvSpPr>
          <p:cNvPr id="677" name="Google Shape;677;p9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(4)</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678" name="Google Shape;678;p95"/>
          <p:cNvSpPr txBox="1">
            <a:spLocks noGrp="1"/>
          </p:cNvSpPr>
          <p:nvPr>
            <p:ph type="body" idx="1"/>
          </p:nvPr>
        </p:nvSpPr>
        <p:spPr>
          <a:xfrm>
            <a:off x="270000" y="914400"/>
            <a:ext cx="7722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Teachers can meet the needs of pupils by </a:t>
            </a:r>
            <a:r>
              <a:rPr lang="en-GB" sz="1800" b="1" dirty="0"/>
              <a:t>focusing on the key principles (e.g. privacy) and established harms</a:t>
            </a:r>
            <a:r>
              <a:rPr lang="en-GB" sz="1800" dirty="0"/>
              <a:t> covered in this module. Some teachers may want to stay up to date with the latest technology and trends but they do not have to in order to teach this content. </a:t>
            </a:r>
            <a:endParaRPr sz="1800" dirty="0"/>
          </a:p>
          <a:p>
            <a:pPr marL="0" lvl="0" indent="0" algn="l" rtl="0">
              <a:spcBef>
                <a:spcPts val="100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79" name="Google Shape;679;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80" name="Google Shape;680;p9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9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686" name="Google Shape;686;p9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can refer pupils and parents/carers to) the following: </a:t>
            </a:r>
            <a:endParaRPr sz="1800" dirty="0"/>
          </a:p>
          <a:p>
            <a:pPr marL="457200" lvl="0" indent="-342900" algn="l" rtl="0">
              <a:spcBef>
                <a:spcPts val="10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NCA CEOP</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Internet Watch Foundation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Thinkuknow</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7">
                  <a:extLst>
                    <a:ext uri="{A12FA001-AC4F-418D-AE19-62706E023703}">
                      <ahyp:hlinkClr xmlns:ahyp="http://schemas.microsoft.com/office/drawing/2018/hyperlinkcolor" val="tx"/>
                    </a:ext>
                  </a:extLst>
                </a:hlinkClick>
              </a:rPr>
              <a:t>UK Safer Internet Centre</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8">
                  <a:extLst>
                    <a:ext uri="{A12FA001-AC4F-418D-AE19-62706E023703}">
                      <ahyp:hlinkClr xmlns:ahyp="http://schemas.microsoft.com/office/drawing/2018/hyperlinkcolor" val="tx"/>
                    </a:ext>
                  </a:extLst>
                </a:hlinkClick>
              </a:rPr>
              <a:t>Revenge Porn Helpline</a:t>
            </a:r>
            <a:endParaRPr sz="1800" u="sng"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9">
                  <a:extLst>
                    <a:ext uri="{A12FA001-AC4F-418D-AE19-62706E023703}">
                      <ahyp:hlinkClr xmlns:ahyp="http://schemas.microsoft.com/office/drawing/2018/hyperlinkcolor" val="tx"/>
                    </a:ext>
                  </a:extLst>
                </a:hlinkClick>
              </a:rPr>
              <a:t>Report Harmful Content</a:t>
            </a:r>
            <a:endParaRPr sz="1800" u="sng" dirty="0">
              <a:solidFill>
                <a:srgbClr val="0000FF"/>
              </a:solidFill>
            </a:endParaRPr>
          </a:p>
          <a:p>
            <a:pPr marL="0" lvl="0" indent="0" algn="l" rtl="0">
              <a:spcBef>
                <a:spcPts val="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dirty="0">
              <a:solidFill>
                <a:schemeClr val="dk1"/>
              </a:solidFill>
            </a:endParaRPr>
          </a:p>
        </p:txBody>
      </p:sp>
      <p:sp>
        <p:nvSpPr>
          <p:cNvPr id="687" name="Google Shape;687;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88" name="Google Shape;688;p9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extLst>
              <p:ext uri="{D42A27DB-BD31-4B8C-83A1-F6EECF244321}">
                <p14:modId xmlns:p14="http://schemas.microsoft.com/office/powerpoint/2010/main" val="4050457472"/>
              </p:ext>
            </p:extLst>
          </p:nvPr>
        </p:nvGraphicFramePr>
        <p:xfrm>
          <a:off x="850650" y="3474650"/>
          <a:ext cx="7239000" cy="396210"/>
        </p:xfrm>
        <a:graphic>
          <a:graphicData uri="http://schemas.openxmlformats.org/drawingml/2006/table">
            <a:tbl>
              <a:tblPr firstRow="1">
                <a:noFill/>
                <a:tableStyleId>{081540A0-294C-41EE-8C47-05744BAB5526}</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extLst>
              <p:ext uri="{D42A27DB-BD31-4B8C-83A1-F6EECF244321}">
                <p14:modId xmlns:p14="http://schemas.microsoft.com/office/powerpoint/2010/main" val="2964693963"/>
              </p:ext>
            </p:extLst>
          </p:nvPr>
        </p:nvGraphicFramePr>
        <p:xfrm>
          <a:off x="850650" y="3474650"/>
          <a:ext cx="7239000" cy="396210"/>
        </p:xfrm>
        <a:graphic>
          <a:graphicData uri="http://schemas.openxmlformats.org/drawingml/2006/table">
            <a:tbl>
              <a:tblPr firstRow="1">
                <a:noFill/>
                <a:tableStyleId>{081540A0-294C-41EE-8C47-05744BAB5526}</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for this topic at </a:t>
            </a:r>
            <a:r>
              <a:rPr lang="en-GB" dirty="0">
                <a:solidFill>
                  <a:srgbClr val="8A2529"/>
                </a:solidFill>
              </a:rPr>
              <a:t>[school name] </a:t>
            </a:r>
            <a:endParaRPr dirty="0">
              <a:solidFill>
                <a:srgbClr val="8A2529"/>
              </a:solidFill>
            </a:endParaRPr>
          </a:p>
          <a:p>
            <a:pPr marL="0" lvl="0" indent="0" algn="l" rtl="0">
              <a:spcBef>
                <a:spcPts val="0"/>
              </a:spcBef>
              <a:spcAft>
                <a:spcPts val="0"/>
              </a:spcAft>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rgbClr val="8A2529"/>
                </a:solidFill>
              </a:rPr>
              <a:t>[Names, contact details - e.g. IT lead]</a:t>
            </a:r>
            <a:endParaRPr sz="1800" dirty="0">
              <a:solidFill>
                <a:srgbClr val="8A2529"/>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rgbClr val="8A2529"/>
                </a:solidFill>
              </a:rPr>
              <a:t>[Add details - e.g. school policy on PSHE, training opportunities]</a:t>
            </a:r>
            <a:endParaRPr sz="1800" dirty="0">
              <a:solidFill>
                <a:srgbClr val="8A2529"/>
              </a:solidFill>
            </a:endParaRPr>
          </a:p>
          <a:p>
            <a:pPr marL="0" lvl="0" indent="0" algn="l" rtl="0">
              <a:spcBef>
                <a:spcPts val="1600"/>
              </a:spcBef>
              <a:spcAft>
                <a:spcPts val="0"/>
              </a:spcAft>
              <a:buNone/>
            </a:pPr>
            <a:r>
              <a:rPr lang="en-GB" sz="2200" b="1" dirty="0"/>
              <a:t>Specialist support</a:t>
            </a:r>
            <a:br>
              <a:rPr lang="en-GB" sz="2200" b="1" dirty="0">
                <a:solidFill>
                  <a:srgbClr val="8A2529"/>
                </a:solidFill>
              </a:rPr>
            </a:br>
            <a:r>
              <a:rPr lang="en-GB" sz="1800" dirty="0">
                <a:solidFill>
                  <a:srgbClr val="8A2529"/>
                </a:solidFill>
              </a:rPr>
              <a:t>[Add details - e.g. providers school already works with]</a:t>
            </a:r>
            <a:endParaRPr sz="1800" dirty="0">
              <a:solidFill>
                <a:srgbClr val="8A2529"/>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rgbClr val="8A2529"/>
                </a:solidFill>
              </a:rPr>
              <a:t>[Add resources]</a:t>
            </a:r>
            <a:br>
              <a:rPr lang="en-GB" sz="1800" dirty="0">
                <a:solidFill>
                  <a:srgbClr val="8A2529"/>
                </a:solidFill>
              </a:rPr>
            </a:br>
            <a:endParaRPr sz="2200" b="1" dirty="0">
              <a:solidFill>
                <a:srgbClr val="8A2529"/>
              </a:solidFill>
            </a:endParaRPr>
          </a:p>
          <a:p>
            <a:pPr marL="0" lvl="0" indent="0" algn="l" rtl="0">
              <a:spcBef>
                <a:spcPts val="1600"/>
              </a:spcBef>
              <a:spcAft>
                <a:spcPts val="1600"/>
              </a:spcAft>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graphicFrame>
        <p:nvGraphicFramePr>
          <p:cNvPr id="786" name="Google Shape;786;p109"/>
          <p:cNvGraphicFramePr/>
          <p:nvPr>
            <p:extLst>
              <p:ext uri="{D42A27DB-BD31-4B8C-83A1-F6EECF244321}">
                <p14:modId xmlns:p14="http://schemas.microsoft.com/office/powerpoint/2010/main" val="2754629147"/>
              </p:ext>
            </p:extLst>
          </p:nvPr>
        </p:nvGraphicFramePr>
        <p:xfrm>
          <a:off x="269975" y="998730"/>
          <a:ext cx="8728500" cy="3841914"/>
        </p:xfrm>
        <a:graphic>
          <a:graphicData uri="http://schemas.openxmlformats.org/drawingml/2006/table">
            <a:tbl>
              <a:tblPr firstRow="1">
                <a:noFill/>
                <a:tableStyleId>{9C73A380-9D03-4EC9-B3B5-7A59BF6FA54D}</a:tableStyleId>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Existing teaching at </a:t>
            </a:r>
            <a:r>
              <a:rPr lang="en-GB" dirty="0">
                <a:solidFill>
                  <a:srgbClr val="8A2529"/>
                </a:solidFill>
              </a:rPr>
              <a:t>[school name] </a:t>
            </a:r>
            <a:endParaRPr dirty="0">
              <a:solidFill>
                <a:srgbClr val="8A2529"/>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0" name="Google Shape;160;p3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t>
            </a:r>
            <a:r>
              <a:rPr lang="en-GB" sz="1800" b="1" dirty="0"/>
              <a:t>internet safety and harms</a:t>
            </a:r>
            <a:r>
              <a:rPr lang="en-GB" sz="1800" dirty="0"/>
              <a:t> at our school:</a:t>
            </a:r>
            <a:endParaRPr sz="1800" dirty="0"/>
          </a:p>
          <a:p>
            <a:pPr marL="457200" lvl="0" indent="-342900" algn="l" rtl="0">
              <a:spcBef>
                <a:spcPts val="160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1" name="Google Shape;161;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7110</Words>
  <Application>Microsoft Office PowerPoint</Application>
  <PresentationFormat>On-screen Show (16:9)</PresentationFormat>
  <Paragraphs>948</Paragraphs>
  <Slides>88</Slides>
  <Notes>88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88</vt:i4>
      </vt:variant>
    </vt:vector>
  </HeadingPairs>
  <TitlesOfParts>
    <vt:vector size="92" baseType="lpstr">
      <vt:lpstr>Arial</vt:lpstr>
      <vt:lpstr>Roboto</vt:lpstr>
      <vt:lpstr>Simple Light</vt:lpstr>
      <vt:lpstr>Simple Light</vt:lpstr>
      <vt:lpstr>Teaching internet safety and harms</vt:lpstr>
      <vt:lpstr>Contents</vt:lpstr>
      <vt:lpstr>About this training module  </vt:lpstr>
      <vt:lpstr>What you get out of today </vt:lpstr>
      <vt:lpstr>Teaching the new curriculum</vt:lpstr>
      <vt:lpstr>Related topics</vt:lpstr>
      <vt:lpstr>Related guidance</vt:lpstr>
      <vt:lpstr>Support for this topic at [school name]  </vt:lpstr>
      <vt:lpstr>Existing teaching at [school name]   </vt:lpstr>
      <vt:lpstr>Role of the internet in pupils’ lives   </vt:lpstr>
      <vt:lpstr>Primary and secondary teaching  </vt:lpstr>
      <vt:lpstr>LGBT needs and inclusion </vt:lpstr>
      <vt:lpstr>Pupils with SEND</vt:lpstr>
      <vt:lpstr>References to the law</vt:lpstr>
      <vt:lpstr>Safeguarding</vt:lpstr>
      <vt:lpstr>Safeguarding (1)</vt:lpstr>
      <vt:lpstr>Trusted adults</vt:lpstr>
      <vt:lpstr>Ground rules</vt:lpstr>
      <vt:lpstr>Create class ground rules   </vt:lpstr>
      <vt:lpstr>Example ground rules   </vt:lpstr>
      <vt:lpstr>Primary curriculum</vt:lpstr>
      <vt:lpstr>Internet use, rationing and risk</vt:lpstr>
      <vt:lpstr>Role of the internet in our lives </vt:lpstr>
      <vt:lpstr>Rationing screen time to avoid risks </vt:lpstr>
      <vt:lpstr>Ways to manage time online</vt:lpstr>
      <vt:lpstr>Positive content online </vt:lpstr>
      <vt:lpstr>Harmful online content</vt:lpstr>
      <vt:lpstr>Impact of content on wellbeing  </vt:lpstr>
      <vt:lpstr>Age restricted content (1) </vt:lpstr>
      <vt:lpstr>Age restricted content (2) </vt:lpstr>
      <vt:lpstr>Online relationships and privacy</vt:lpstr>
      <vt:lpstr>How actions affect others online </vt:lpstr>
      <vt:lpstr>Respectful online relationships</vt:lpstr>
      <vt:lpstr>Communicating online (1)</vt:lpstr>
      <vt:lpstr>Communicating online (2)</vt:lpstr>
      <vt:lpstr>Protecting personal information</vt:lpstr>
      <vt:lpstr>Online abuse and trolling </vt:lpstr>
      <vt:lpstr>Online abuse and mental wellbeing </vt:lpstr>
      <vt:lpstr>Understanding online information</vt:lpstr>
      <vt:lpstr>Taking a critical approach</vt:lpstr>
      <vt:lpstr>Understanding online information </vt:lpstr>
      <vt:lpstr>Deciding what information to trust  </vt:lpstr>
      <vt:lpstr>Internet cookies </vt:lpstr>
      <vt:lpstr>Influencers </vt:lpstr>
      <vt:lpstr>Getting support with online issues </vt:lpstr>
      <vt:lpstr>Reporting content/conduct</vt:lpstr>
      <vt:lpstr>Keeping safe online</vt:lpstr>
      <vt:lpstr>Secondary curriculum</vt:lpstr>
      <vt:lpstr>How the online world is different</vt:lpstr>
      <vt:lpstr>Unhealthy comparisons</vt:lpstr>
      <vt:lpstr>Body image</vt:lpstr>
      <vt:lpstr>Social media and reality </vt:lpstr>
      <vt:lpstr>Over-relying on online relationships</vt:lpstr>
      <vt:lpstr>Gambling</vt:lpstr>
      <vt:lpstr>Understanding gambling (1)</vt:lpstr>
      <vt:lpstr>Understanding gambling (2) </vt:lpstr>
      <vt:lpstr>Recognising problem gambling</vt:lpstr>
      <vt:lpstr>Targeted advertising and information</vt:lpstr>
      <vt:lpstr>Online information</vt:lpstr>
      <vt:lpstr>Targeted advertising</vt:lpstr>
      <vt:lpstr>Influencers (1) </vt:lpstr>
      <vt:lpstr>Accessing support</vt:lpstr>
      <vt:lpstr>Identifying harmful behaviours</vt:lpstr>
      <vt:lpstr>When to get support  </vt:lpstr>
      <vt:lpstr>Where to get support </vt:lpstr>
      <vt:lpstr>Examples of good practice</vt:lpstr>
      <vt:lpstr>Good practice  </vt:lpstr>
      <vt:lpstr>Good practice approaches (1)  </vt:lpstr>
      <vt:lpstr>Good practice approaches (2)  </vt:lpstr>
      <vt:lpstr>Good practice approaches (3)  </vt:lpstr>
      <vt:lpstr>Good practice approaches (4)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dc:title>
  <cp:lastModifiedBy>LAWSON, Catherine</cp:lastModifiedBy>
  <cp:revision>1</cp:revision>
  <dcterms:modified xsi:type="dcterms:W3CDTF">2020-09-23T23:39:02Z</dcterms:modified>
</cp:coreProperties>
</file>