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70" r:id="rId100"/>
    <p:sldId id="371" r:id="rId101"/>
    <p:sldId id="372" r:id="rId102"/>
    <p:sldId id="373" r:id="rId103"/>
    <p:sldId id="374" r:id="rId104"/>
    <p:sldId id="375" r:id="rId105"/>
    <p:sldId id="376" r:id="rId106"/>
    <p:sldId id="377" r:id="rId107"/>
    <p:sldId id="378" r:id="rId108"/>
    <p:sldId id="379" r:id="rId109"/>
    <p:sldId id="380" r:id="rId110"/>
    <p:sldId id="381" r:id="rId111"/>
    <p:sldId id="382" r:id="rId112"/>
    <p:sldId id="383" r:id="rId113"/>
    <p:sldId id="384" r:id="rId114"/>
    <p:sldId id="385" r:id="rId115"/>
  </p:sldIdLst>
  <p:sldSz cx="9144000" cy="5143500" type="screen16x9"/>
  <p:notesSz cx="6858000" cy="9144000"/>
  <p:embeddedFontLst>
    <p:embeddedFont>
      <p:font typeface="Roboto" panose="020B0604020202020204" charset="0"/>
      <p:regular r:id="rId117"/>
      <p:bold r:id="rId118"/>
      <p:italic r:id="rId119"/>
      <p:boldItalic r:id="rId120"/>
    </p:embeddedFont>
    <p:embeddedFont>
      <p:font typeface="Verdana" panose="020B0604030504040204" pitchFamily="34" charset="0"/>
      <p:regular r:id="rId121"/>
      <p:bold r:id="rId122"/>
      <p:italic r:id="rId123"/>
      <p:boldItalic r:id="rId1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064A6CE-623E-4387-B238-F8B0B9898714}" v="27" dt="2020-09-21T19:37:23.065"/>
  </p1510:revLst>
</p1510:revInfo>
</file>

<file path=ppt/tableStyles.xml><?xml version="1.0" encoding="utf-8"?>
<a:tblStyleLst xmlns:a="http://schemas.openxmlformats.org/drawingml/2006/main" def="{224852B8-7CD6-45F0-BCCD-C83D963C9B6C}">
  <a:tblStyle styleId="{224852B8-7CD6-45F0-BCCD-C83D963C9B6C}"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E72DB513-1F89-4976-8EB2-0D721C0EFF2C}" styleName="Table_1">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8250640D-59D2-445A-8D3C-8437A4859DB2}" styleName="Table_2">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5" d="100"/>
          <a:sy n="95" d="100"/>
        </p:scale>
        <p:origin x="33" y="93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font" Target="fonts/font1.fntdata"/><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font" Target="fonts/font7.fntdata"/><Relationship Id="rId128"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font" Target="fonts/font2.fntdata"/><Relationship Id="rId12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font" Target="fonts/font5.fntdata"/><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notesMaster" Target="notesMasters/notesMaster1.xml"/><Relationship Id="rId124" Type="http://schemas.openxmlformats.org/officeDocument/2006/relationships/font" Target="fonts/font8.fntdata"/><Relationship Id="rId129"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font" Target="fonts/font3.fntdata"/><Relationship Id="rId12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font" Target="fonts/font6.fntdata"/><Relationship Id="rId13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font" Target="fonts/font4.fntdata"/><Relationship Id="rId125"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WSON, Catherine" userId="61639cc2-6d54-462a-b4b0-89c4cc7abcaa" providerId="ADAL" clId="{8064A6CE-623E-4387-B238-F8B0B9898714}"/>
    <pc:docChg chg="undo custSel addSld delSld modSld modMainMaster">
      <pc:chgData name="LAWSON, Catherine" userId="61639cc2-6d54-462a-b4b0-89c4cc7abcaa" providerId="ADAL" clId="{8064A6CE-623E-4387-B238-F8B0B9898714}" dt="2020-09-21T20:58:56.112" v="655" actId="13244"/>
      <pc:docMkLst>
        <pc:docMk/>
      </pc:docMkLst>
      <pc:sldChg chg="delSp modSp mod">
        <pc:chgData name="LAWSON, Catherine" userId="61639cc2-6d54-462a-b4b0-89c4cc7abcaa" providerId="ADAL" clId="{8064A6CE-623E-4387-B238-F8B0B9898714}" dt="2020-09-21T20:58:56.112" v="655" actId="13244"/>
        <pc:sldMkLst>
          <pc:docMk/>
          <pc:sldMk cId="0" sldId="256"/>
        </pc:sldMkLst>
        <pc:spChg chg="mod">
          <ac:chgData name="LAWSON, Catherine" userId="61639cc2-6d54-462a-b4b0-89c4cc7abcaa" providerId="ADAL" clId="{8064A6CE-623E-4387-B238-F8B0B9898714}" dt="2020-09-21T19:39:30.626" v="155" actId="207"/>
          <ac:spMkLst>
            <pc:docMk/>
            <pc:sldMk cId="0" sldId="256"/>
            <ac:spMk id="54" creationId="{00000000-0000-0000-0000-000000000000}"/>
          </ac:spMkLst>
        </pc:spChg>
        <pc:spChg chg="mod ord">
          <ac:chgData name="LAWSON, Catherine" userId="61639cc2-6d54-462a-b4b0-89c4cc7abcaa" providerId="ADAL" clId="{8064A6CE-623E-4387-B238-F8B0B9898714}" dt="2020-09-21T20:58:56.112" v="655" actId="13244"/>
          <ac:spMkLst>
            <pc:docMk/>
            <pc:sldMk cId="0" sldId="256"/>
            <ac:spMk id="55" creationId="{00000000-0000-0000-0000-000000000000}"/>
          </ac:spMkLst>
        </pc:spChg>
        <pc:spChg chg="mod ord">
          <ac:chgData name="LAWSON, Catherine" userId="61639cc2-6d54-462a-b4b0-89c4cc7abcaa" providerId="ADAL" clId="{8064A6CE-623E-4387-B238-F8B0B9898714}" dt="2020-09-21T20:58:46.263" v="654" actId="13244"/>
          <ac:spMkLst>
            <pc:docMk/>
            <pc:sldMk cId="0" sldId="256"/>
            <ac:spMk id="56" creationId="{00000000-0000-0000-0000-000000000000}"/>
          </ac:spMkLst>
        </pc:spChg>
        <pc:spChg chg="mod">
          <ac:chgData name="LAWSON, Catherine" userId="61639cc2-6d54-462a-b4b0-89c4cc7abcaa" providerId="ADAL" clId="{8064A6CE-623E-4387-B238-F8B0B9898714}" dt="2020-09-21T19:39:22.907" v="153" actId="207"/>
          <ac:spMkLst>
            <pc:docMk/>
            <pc:sldMk cId="0" sldId="256"/>
            <ac:spMk id="57" creationId="{00000000-0000-0000-0000-000000000000}"/>
          </ac:spMkLst>
        </pc:spChg>
        <pc:spChg chg="mod ord">
          <ac:chgData name="LAWSON, Catherine" userId="61639cc2-6d54-462a-b4b0-89c4cc7abcaa" providerId="ADAL" clId="{8064A6CE-623E-4387-B238-F8B0B9898714}" dt="2020-09-21T20:57:53.177" v="647" actId="13244"/>
          <ac:spMkLst>
            <pc:docMk/>
            <pc:sldMk cId="0" sldId="256"/>
            <ac:spMk id="58" creationId="{00000000-0000-0000-0000-000000000000}"/>
          </ac:spMkLst>
        </pc:spChg>
        <pc:spChg chg="mod">
          <ac:chgData name="LAWSON, Catherine" userId="61639cc2-6d54-462a-b4b0-89c4cc7abcaa" providerId="ADAL" clId="{8064A6CE-623E-4387-B238-F8B0B9898714}" dt="2020-09-21T19:40:02.746" v="160" actId="207"/>
          <ac:spMkLst>
            <pc:docMk/>
            <pc:sldMk cId="0" sldId="256"/>
            <ac:spMk id="59" creationId="{00000000-0000-0000-0000-000000000000}"/>
          </ac:spMkLst>
        </pc:spChg>
        <pc:spChg chg="del ord">
          <ac:chgData name="LAWSON, Catherine" userId="61639cc2-6d54-462a-b4b0-89c4cc7abcaa" providerId="ADAL" clId="{8064A6CE-623E-4387-B238-F8B0B9898714}" dt="2020-09-21T20:58:27.446" v="651" actId="478"/>
          <ac:spMkLst>
            <pc:docMk/>
            <pc:sldMk cId="0" sldId="256"/>
            <ac:spMk id="60" creationId="{00000000-0000-0000-0000-000000000000}"/>
          </ac:spMkLst>
        </pc:spChg>
        <pc:spChg chg="mod">
          <ac:chgData name="LAWSON, Catherine" userId="61639cc2-6d54-462a-b4b0-89c4cc7abcaa" providerId="ADAL" clId="{8064A6CE-623E-4387-B238-F8B0B9898714}" dt="2020-09-21T20:58:30.994" v="652" actId="1076"/>
          <ac:spMkLst>
            <pc:docMk/>
            <pc:sldMk cId="0" sldId="256"/>
            <ac:spMk id="62" creationId="{00000000-0000-0000-0000-000000000000}"/>
          </ac:spMkLst>
        </pc:spChg>
      </pc:sldChg>
      <pc:sldChg chg="addSp delSp modSp mod">
        <pc:chgData name="LAWSON, Catherine" userId="61639cc2-6d54-462a-b4b0-89c4cc7abcaa" providerId="ADAL" clId="{8064A6CE-623E-4387-B238-F8B0B9898714}" dt="2020-09-21T19:40:08.561" v="161" actId="207"/>
        <pc:sldMkLst>
          <pc:docMk/>
          <pc:sldMk cId="0" sldId="257"/>
        </pc:sldMkLst>
        <pc:spChg chg="add mod">
          <ac:chgData name="LAWSON, Catherine" userId="61639cc2-6d54-462a-b4b0-89c4cc7abcaa" providerId="ADAL" clId="{8064A6CE-623E-4387-B238-F8B0B9898714}" dt="2020-09-21T19:38:51.988" v="133" actId="1076"/>
          <ac:spMkLst>
            <pc:docMk/>
            <pc:sldMk cId="0" sldId="257"/>
            <ac:spMk id="2" creationId="{8785607D-88B2-4D17-AD81-6C54FD514747}"/>
          </ac:spMkLst>
        </pc:spChg>
        <pc:spChg chg="mod">
          <ac:chgData name="LAWSON, Catherine" userId="61639cc2-6d54-462a-b4b0-89c4cc7abcaa" providerId="ADAL" clId="{8064A6CE-623E-4387-B238-F8B0B9898714}" dt="2020-09-21T19:40:08.561" v="161" actId="207"/>
          <ac:spMkLst>
            <pc:docMk/>
            <pc:sldMk cId="0" sldId="257"/>
            <ac:spMk id="67" creationId="{00000000-0000-0000-0000-000000000000}"/>
          </ac:spMkLst>
        </pc:spChg>
        <pc:spChg chg="mod">
          <ac:chgData name="LAWSON, Catherine" userId="61639cc2-6d54-462a-b4b0-89c4cc7abcaa" providerId="ADAL" clId="{8064A6CE-623E-4387-B238-F8B0B9898714}" dt="2020-09-21T19:21:42.894" v="39" actId="1076"/>
          <ac:spMkLst>
            <pc:docMk/>
            <pc:sldMk cId="0" sldId="257"/>
            <ac:spMk id="69" creationId="{00000000-0000-0000-0000-000000000000}"/>
          </ac:spMkLst>
        </pc:spChg>
        <pc:graphicFrameChg chg="del">
          <ac:chgData name="LAWSON, Catherine" userId="61639cc2-6d54-462a-b4b0-89c4cc7abcaa" providerId="ADAL" clId="{8064A6CE-623E-4387-B238-F8B0B9898714}" dt="2020-09-21T19:38:46.349" v="132" actId="478"/>
          <ac:graphicFrameMkLst>
            <pc:docMk/>
            <pc:sldMk cId="0" sldId="257"/>
            <ac:graphicFrameMk id="68" creationId="{00000000-0000-0000-0000-000000000000}"/>
          </ac:graphicFrameMkLst>
        </pc:graphicFrameChg>
      </pc:sldChg>
      <pc:sldChg chg="modSp mod">
        <pc:chgData name="LAWSON, Catherine" userId="61639cc2-6d54-462a-b4b0-89c4cc7abcaa" providerId="ADAL" clId="{8064A6CE-623E-4387-B238-F8B0B9898714}" dt="2020-09-21T19:40:56.065" v="166" actId="207"/>
        <pc:sldMkLst>
          <pc:docMk/>
          <pc:sldMk cId="0" sldId="258"/>
        </pc:sldMkLst>
        <pc:spChg chg="mod">
          <ac:chgData name="LAWSON, Catherine" userId="61639cc2-6d54-462a-b4b0-89c4cc7abcaa" providerId="ADAL" clId="{8064A6CE-623E-4387-B238-F8B0B9898714}" dt="2020-09-21T19:40:24.856" v="162" actId="207"/>
          <ac:spMkLst>
            <pc:docMk/>
            <pc:sldMk cId="0" sldId="258"/>
            <ac:spMk id="74" creationId="{00000000-0000-0000-0000-000000000000}"/>
          </ac:spMkLst>
        </pc:spChg>
        <pc:spChg chg="mod">
          <ac:chgData name="LAWSON, Catherine" userId="61639cc2-6d54-462a-b4b0-89c4cc7abcaa" providerId="ADAL" clId="{8064A6CE-623E-4387-B238-F8B0B9898714}" dt="2020-09-21T19:40:56.065" v="166" actId="207"/>
          <ac:spMkLst>
            <pc:docMk/>
            <pc:sldMk cId="0" sldId="258"/>
            <ac:spMk id="75" creationId="{00000000-0000-0000-0000-000000000000}"/>
          </ac:spMkLst>
        </pc:spChg>
        <pc:spChg chg="mod">
          <ac:chgData name="LAWSON, Catherine" userId="61639cc2-6d54-462a-b4b0-89c4cc7abcaa" providerId="ADAL" clId="{8064A6CE-623E-4387-B238-F8B0B9898714}" dt="2020-09-21T19:23:09.821" v="40" actId="1076"/>
          <ac:spMkLst>
            <pc:docMk/>
            <pc:sldMk cId="0" sldId="258"/>
            <ac:spMk id="76" creationId="{00000000-0000-0000-0000-000000000000}"/>
          </ac:spMkLst>
        </pc:spChg>
      </pc:sldChg>
      <pc:sldChg chg="modSp mod">
        <pc:chgData name="LAWSON, Catherine" userId="61639cc2-6d54-462a-b4b0-89c4cc7abcaa" providerId="ADAL" clId="{8064A6CE-623E-4387-B238-F8B0B9898714}" dt="2020-09-21T19:41:20.228" v="168" actId="12"/>
        <pc:sldMkLst>
          <pc:docMk/>
          <pc:sldMk cId="0" sldId="259"/>
        </pc:sldMkLst>
        <pc:spChg chg="mod">
          <ac:chgData name="LAWSON, Catherine" userId="61639cc2-6d54-462a-b4b0-89c4cc7abcaa" providerId="ADAL" clId="{8064A6CE-623E-4387-B238-F8B0B9898714}" dt="2020-09-21T19:41:05.391" v="167" actId="207"/>
          <ac:spMkLst>
            <pc:docMk/>
            <pc:sldMk cId="0" sldId="259"/>
            <ac:spMk id="81" creationId="{00000000-0000-0000-0000-000000000000}"/>
          </ac:spMkLst>
        </pc:spChg>
        <pc:spChg chg="mod">
          <ac:chgData name="LAWSON, Catherine" userId="61639cc2-6d54-462a-b4b0-89c4cc7abcaa" providerId="ADAL" clId="{8064A6CE-623E-4387-B238-F8B0B9898714}" dt="2020-09-21T19:41:20.228" v="168" actId="12"/>
          <ac:spMkLst>
            <pc:docMk/>
            <pc:sldMk cId="0" sldId="259"/>
            <ac:spMk id="82" creationId="{00000000-0000-0000-0000-000000000000}"/>
          </ac:spMkLst>
        </pc:spChg>
        <pc:spChg chg="mod">
          <ac:chgData name="LAWSON, Catherine" userId="61639cc2-6d54-462a-b4b0-89c4cc7abcaa" providerId="ADAL" clId="{8064A6CE-623E-4387-B238-F8B0B9898714}" dt="2020-09-21T19:23:14.936" v="41" actId="1076"/>
          <ac:spMkLst>
            <pc:docMk/>
            <pc:sldMk cId="0" sldId="259"/>
            <ac:spMk id="83" creationId="{00000000-0000-0000-0000-000000000000}"/>
          </ac:spMkLst>
        </pc:spChg>
      </pc:sldChg>
      <pc:sldChg chg="modSp mod">
        <pc:chgData name="LAWSON, Catherine" userId="61639cc2-6d54-462a-b4b0-89c4cc7abcaa" providerId="ADAL" clId="{8064A6CE-623E-4387-B238-F8B0B9898714}" dt="2020-09-21T19:41:31.680" v="170" actId="207"/>
        <pc:sldMkLst>
          <pc:docMk/>
          <pc:sldMk cId="0" sldId="260"/>
        </pc:sldMkLst>
        <pc:spChg chg="mod">
          <ac:chgData name="LAWSON, Catherine" userId="61639cc2-6d54-462a-b4b0-89c4cc7abcaa" providerId="ADAL" clId="{8064A6CE-623E-4387-B238-F8B0B9898714}" dt="2020-09-21T19:41:31.680" v="170" actId="207"/>
          <ac:spMkLst>
            <pc:docMk/>
            <pc:sldMk cId="0" sldId="260"/>
            <ac:spMk id="88" creationId="{00000000-0000-0000-0000-000000000000}"/>
          </ac:spMkLst>
        </pc:spChg>
        <pc:spChg chg="mod">
          <ac:chgData name="LAWSON, Catherine" userId="61639cc2-6d54-462a-b4b0-89c4cc7abcaa" providerId="ADAL" clId="{8064A6CE-623E-4387-B238-F8B0B9898714}" dt="2020-09-21T19:23:21.729" v="42" actId="1076"/>
          <ac:spMkLst>
            <pc:docMk/>
            <pc:sldMk cId="0" sldId="260"/>
            <ac:spMk id="89" creationId="{00000000-0000-0000-0000-000000000000}"/>
          </ac:spMkLst>
        </pc:spChg>
      </pc:sldChg>
      <pc:sldChg chg="modSp mod">
        <pc:chgData name="LAWSON, Catherine" userId="61639cc2-6d54-462a-b4b0-89c4cc7abcaa" providerId="ADAL" clId="{8064A6CE-623E-4387-B238-F8B0B9898714}" dt="2020-09-21T19:41:48.452" v="172" actId="207"/>
        <pc:sldMkLst>
          <pc:docMk/>
          <pc:sldMk cId="0" sldId="261"/>
        </pc:sldMkLst>
        <pc:spChg chg="mod">
          <ac:chgData name="LAWSON, Catherine" userId="61639cc2-6d54-462a-b4b0-89c4cc7abcaa" providerId="ADAL" clId="{8064A6CE-623E-4387-B238-F8B0B9898714}" dt="2020-09-21T19:41:41.892" v="171" actId="207"/>
          <ac:spMkLst>
            <pc:docMk/>
            <pc:sldMk cId="0" sldId="261"/>
            <ac:spMk id="94" creationId="{00000000-0000-0000-0000-000000000000}"/>
          </ac:spMkLst>
        </pc:spChg>
        <pc:spChg chg="mod">
          <ac:chgData name="LAWSON, Catherine" userId="61639cc2-6d54-462a-b4b0-89c4cc7abcaa" providerId="ADAL" clId="{8064A6CE-623E-4387-B238-F8B0B9898714}" dt="2020-09-21T19:41:48.452" v="172" actId="207"/>
          <ac:spMkLst>
            <pc:docMk/>
            <pc:sldMk cId="0" sldId="261"/>
            <ac:spMk id="95" creationId="{00000000-0000-0000-0000-000000000000}"/>
          </ac:spMkLst>
        </pc:spChg>
        <pc:spChg chg="mod">
          <ac:chgData name="LAWSON, Catherine" userId="61639cc2-6d54-462a-b4b0-89c4cc7abcaa" providerId="ADAL" clId="{8064A6CE-623E-4387-B238-F8B0B9898714}" dt="2020-09-21T19:23:30.199" v="43" actId="1076"/>
          <ac:spMkLst>
            <pc:docMk/>
            <pc:sldMk cId="0" sldId="261"/>
            <ac:spMk id="96" creationId="{00000000-0000-0000-0000-000000000000}"/>
          </ac:spMkLst>
        </pc:spChg>
      </pc:sldChg>
      <pc:sldChg chg="modSp mod">
        <pc:chgData name="LAWSON, Catherine" userId="61639cc2-6d54-462a-b4b0-89c4cc7abcaa" providerId="ADAL" clId="{8064A6CE-623E-4387-B238-F8B0B9898714}" dt="2020-09-21T19:42:22.445" v="178" actId="207"/>
        <pc:sldMkLst>
          <pc:docMk/>
          <pc:sldMk cId="0" sldId="262"/>
        </pc:sldMkLst>
        <pc:spChg chg="mod">
          <ac:chgData name="LAWSON, Catherine" userId="61639cc2-6d54-462a-b4b0-89c4cc7abcaa" providerId="ADAL" clId="{8064A6CE-623E-4387-B238-F8B0B9898714}" dt="2020-09-21T19:42:06.378" v="174" actId="207"/>
          <ac:spMkLst>
            <pc:docMk/>
            <pc:sldMk cId="0" sldId="262"/>
            <ac:spMk id="101" creationId="{00000000-0000-0000-0000-000000000000}"/>
          </ac:spMkLst>
        </pc:spChg>
        <pc:spChg chg="mod">
          <ac:chgData name="LAWSON, Catherine" userId="61639cc2-6d54-462a-b4b0-89c4cc7abcaa" providerId="ADAL" clId="{8064A6CE-623E-4387-B238-F8B0B9898714}" dt="2020-09-21T19:42:22.445" v="178" actId="207"/>
          <ac:spMkLst>
            <pc:docMk/>
            <pc:sldMk cId="0" sldId="262"/>
            <ac:spMk id="102" creationId="{00000000-0000-0000-0000-000000000000}"/>
          </ac:spMkLst>
        </pc:spChg>
        <pc:spChg chg="mod">
          <ac:chgData name="LAWSON, Catherine" userId="61639cc2-6d54-462a-b4b0-89c4cc7abcaa" providerId="ADAL" clId="{8064A6CE-623E-4387-B238-F8B0B9898714}" dt="2020-09-21T19:23:38.485" v="44" actId="1076"/>
          <ac:spMkLst>
            <pc:docMk/>
            <pc:sldMk cId="0" sldId="262"/>
            <ac:spMk id="103" creationId="{00000000-0000-0000-0000-000000000000}"/>
          </ac:spMkLst>
        </pc:spChg>
      </pc:sldChg>
      <pc:sldChg chg="modSp mod">
        <pc:chgData name="LAWSON, Catherine" userId="61639cc2-6d54-462a-b4b0-89c4cc7abcaa" providerId="ADAL" clId="{8064A6CE-623E-4387-B238-F8B0B9898714}" dt="2020-09-21T19:43:04.409" v="188" actId="12"/>
        <pc:sldMkLst>
          <pc:docMk/>
          <pc:sldMk cId="0" sldId="263"/>
        </pc:sldMkLst>
        <pc:spChg chg="mod">
          <ac:chgData name="LAWSON, Catherine" userId="61639cc2-6d54-462a-b4b0-89c4cc7abcaa" providerId="ADAL" clId="{8064A6CE-623E-4387-B238-F8B0B9898714}" dt="2020-09-21T19:42:43.238" v="180" actId="207"/>
          <ac:spMkLst>
            <pc:docMk/>
            <pc:sldMk cId="0" sldId="263"/>
            <ac:spMk id="108" creationId="{00000000-0000-0000-0000-000000000000}"/>
          </ac:spMkLst>
        </pc:spChg>
        <pc:spChg chg="mod">
          <ac:chgData name="LAWSON, Catherine" userId="61639cc2-6d54-462a-b4b0-89c4cc7abcaa" providerId="ADAL" clId="{8064A6CE-623E-4387-B238-F8B0B9898714}" dt="2020-09-21T19:43:04.409" v="188" actId="12"/>
          <ac:spMkLst>
            <pc:docMk/>
            <pc:sldMk cId="0" sldId="263"/>
            <ac:spMk id="109" creationId="{00000000-0000-0000-0000-000000000000}"/>
          </ac:spMkLst>
        </pc:spChg>
        <pc:spChg chg="mod">
          <ac:chgData name="LAWSON, Catherine" userId="61639cc2-6d54-462a-b4b0-89c4cc7abcaa" providerId="ADAL" clId="{8064A6CE-623E-4387-B238-F8B0B9898714}" dt="2020-09-21T19:23:44.867" v="45" actId="1076"/>
          <ac:spMkLst>
            <pc:docMk/>
            <pc:sldMk cId="0" sldId="263"/>
            <ac:spMk id="110" creationId="{00000000-0000-0000-0000-000000000000}"/>
          </ac:spMkLst>
        </pc:spChg>
      </pc:sldChg>
      <pc:sldChg chg="modSp mod modClrScheme chgLayout">
        <pc:chgData name="LAWSON, Catherine" userId="61639cc2-6d54-462a-b4b0-89c4cc7abcaa" providerId="ADAL" clId="{8064A6CE-623E-4387-B238-F8B0B9898714}" dt="2020-09-21T20:41:55.110" v="540" actId="13244"/>
        <pc:sldMkLst>
          <pc:docMk/>
          <pc:sldMk cId="0" sldId="264"/>
        </pc:sldMkLst>
        <pc:spChg chg="mod ord">
          <ac:chgData name="LAWSON, Catherine" userId="61639cc2-6d54-462a-b4b0-89c4cc7abcaa" providerId="ADAL" clId="{8064A6CE-623E-4387-B238-F8B0B9898714}" dt="2020-09-21T19:43:13.669" v="189" actId="207"/>
          <ac:spMkLst>
            <pc:docMk/>
            <pc:sldMk cId="0" sldId="264"/>
            <ac:spMk id="115" creationId="{00000000-0000-0000-0000-000000000000}"/>
          </ac:spMkLst>
        </pc:spChg>
        <pc:spChg chg="mod ord">
          <ac:chgData name="LAWSON, Catherine" userId="61639cc2-6d54-462a-b4b0-89c4cc7abcaa" providerId="ADAL" clId="{8064A6CE-623E-4387-B238-F8B0B9898714}" dt="2020-09-21T19:24:16.968" v="48" actId="1076"/>
          <ac:spMkLst>
            <pc:docMk/>
            <pc:sldMk cId="0" sldId="264"/>
            <ac:spMk id="116" creationId="{00000000-0000-0000-0000-000000000000}"/>
          </ac:spMkLst>
        </pc:spChg>
        <pc:spChg chg="mod ord">
          <ac:chgData name="LAWSON, Catherine" userId="61639cc2-6d54-462a-b4b0-89c4cc7abcaa" providerId="ADAL" clId="{8064A6CE-623E-4387-B238-F8B0B9898714}" dt="2020-09-21T20:41:50.148" v="539" actId="13244"/>
          <ac:spMkLst>
            <pc:docMk/>
            <pc:sldMk cId="0" sldId="264"/>
            <ac:spMk id="117" creationId="{00000000-0000-0000-0000-000000000000}"/>
          </ac:spMkLst>
        </pc:spChg>
        <pc:spChg chg="mod ord">
          <ac:chgData name="LAWSON, Catherine" userId="61639cc2-6d54-462a-b4b0-89c4cc7abcaa" providerId="ADAL" clId="{8064A6CE-623E-4387-B238-F8B0B9898714}" dt="2020-09-21T19:43:28.495" v="190" actId="12"/>
          <ac:spMkLst>
            <pc:docMk/>
            <pc:sldMk cId="0" sldId="264"/>
            <ac:spMk id="118" creationId="{00000000-0000-0000-0000-000000000000}"/>
          </ac:spMkLst>
        </pc:spChg>
        <pc:spChg chg="mod ord">
          <ac:chgData name="LAWSON, Catherine" userId="61639cc2-6d54-462a-b4b0-89c4cc7abcaa" providerId="ADAL" clId="{8064A6CE-623E-4387-B238-F8B0B9898714}" dt="2020-09-21T20:41:55.110" v="540" actId="13244"/>
          <ac:spMkLst>
            <pc:docMk/>
            <pc:sldMk cId="0" sldId="264"/>
            <ac:spMk id="119" creationId="{00000000-0000-0000-0000-000000000000}"/>
          </ac:spMkLst>
        </pc:spChg>
      </pc:sldChg>
      <pc:sldChg chg="modSp mod">
        <pc:chgData name="LAWSON, Catherine" userId="61639cc2-6d54-462a-b4b0-89c4cc7abcaa" providerId="ADAL" clId="{8064A6CE-623E-4387-B238-F8B0B9898714}" dt="2020-09-21T19:43:46.075" v="192" actId="207"/>
        <pc:sldMkLst>
          <pc:docMk/>
          <pc:sldMk cId="0" sldId="265"/>
        </pc:sldMkLst>
        <pc:spChg chg="mod">
          <ac:chgData name="LAWSON, Catherine" userId="61639cc2-6d54-462a-b4b0-89c4cc7abcaa" providerId="ADAL" clId="{8064A6CE-623E-4387-B238-F8B0B9898714}" dt="2020-09-21T19:43:46.075" v="192" actId="207"/>
          <ac:spMkLst>
            <pc:docMk/>
            <pc:sldMk cId="0" sldId="265"/>
            <ac:spMk id="124" creationId="{00000000-0000-0000-0000-000000000000}"/>
          </ac:spMkLst>
        </pc:spChg>
        <pc:spChg chg="mod">
          <ac:chgData name="LAWSON, Catherine" userId="61639cc2-6d54-462a-b4b0-89c4cc7abcaa" providerId="ADAL" clId="{8064A6CE-623E-4387-B238-F8B0B9898714}" dt="2020-09-21T19:43:41.111" v="191" actId="207"/>
          <ac:spMkLst>
            <pc:docMk/>
            <pc:sldMk cId="0" sldId="265"/>
            <ac:spMk id="125" creationId="{00000000-0000-0000-0000-000000000000}"/>
          </ac:spMkLst>
        </pc:spChg>
        <pc:spChg chg="mod">
          <ac:chgData name="LAWSON, Catherine" userId="61639cc2-6d54-462a-b4b0-89c4cc7abcaa" providerId="ADAL" clId="{8064A6CE-623E-4387-B238-F8B0B9898714}" dt="2020-09-21T19:24:38.415" v="51" actId="1076"/>
          <ac:spMkLst>
            <pc:docMk/>
            <pc:sldMk cId="0" sldId="265"/>
            <ac:spMk id="127" creationId="{00000000-0000-0000-0000-000000000000}"/>
          </ac:spMkLst>
        </pc:spChg>
      </pc:sldChg>
      <pc:sldChg chg="modSp mod">
        <pc:chgData name="LAWSON, Catherine" userId="61639cc2-6d54-462a-b4b0-89c4cc7abcaa" providerId="ADAL" clId="{8064A6CE-623E-4387-B238-F8B0B9898714}" dt="2020-09-21T19:43:52.485" v="193" actId="207"/>
        <pc:sldMkLst>
          <pc:docMk/>
          <pc:sldMk cId="0" sldId="266"/>
        </pc:sldMkLst>
        <pc:spChg chg="mod">
          <ac:chgData name="LAWSON, Catherine" userId="61639cc2-6d54-462a-b4b0-89c4cc7abcaa" providerId="ADAL" clId="{8064A6CE-623E-4387-B238-F8B0B9898714}" dt="2020-09-21T19:43:52.485" v="193" actId="207"/>
          <ac:spMkLst>
            <pc:docMk/>
            <pc:sldMk cId="0" sldId="266"/>
            <ac:spMk id="132" creationId="{00000000-0000-0000-0000-000000000000}"/>
          </ac:spMkLst>
        </pc:spChg>
        <pc:spChg chg="mod">
          <ac:chgData name="LAWSON, Catherine" userId="61639cc2-6d54-462a-b4b0-89c4cc7abcaa" providerId="ADAL" clId="{8064A6CE-623E-4387-B238-F8B0B9898714}" dt="2020-09-21T19:24:48.540" v="52" actId="1076"/>
          <ac:spMkLst>
            <pc:docMk/>
            <pc:sldMk cId="0" sldId="266"/>
            <ac:spMk id="134" creationId="{00000000-0000-0000-0000-000000000000}"/>
          </ac:spMkLst>
        </pc:spChg>
      </pc:sldChg>
      <pc:sldChg chg="modSp mod">
        <pc:chgData name="LAWSON, Catherine" userId="61639cc2-6d54-462a-b4b0-89c4cc7abcaa" providerId="ADAL" clId="{8064A6CE-623E-4387-B238-F8B0B9898714}" dt="2020-09-21T19:44:06.452" v="195" actId="207"/>
        <pc:sldMkLst>
          <pc:docMk/>
          <pc:sldMk cId="0" sldId="267"/>
        </pc:sldMkLst>
        <pc:spChg chg="mod">
          <ac:chgData name="LAWSON, Catherine" userId="61639cc2-6d54-462a-b4b0-89c4cc7abcaa" providerId="ADAL" clId="{8064A6CE-623E-4387-B238-F8B0B9898714}" dt="2020-09-21T19:44:06.452" v="195" actId="207"/>
          <ac:spMkLst>
            <pc:docMk/>
            <pc:sldMk cId="0" sldId="267"/>
            <ac:spMk id="139" creationId="{00000000-0000-0000-0000-000000000000}"/>
          </ac:spMkLst>
        </pc:spChg>
        <pc:spChg chg="mod">
          <ac:chgData name="LAWSON, Catherine" userId="61639cc2-6d54-462a-b4b0-89c4cc7abcaa" providerId="ADAL" clId="{8064A6CE-623E-4387-B238-F8B0B9898714}" dt="2020-09-21T19:25:00.814" v="53" actId="1076"/>
          <ac:spMkLst>
            <pc:docMk/>
            <pc:sldMk cId="0" sldId="267"/>
            <ac:spMk id="140" creationId="{00000000-0000-0000-0000-000000000000}"/>
          </ac:spMkLst>
        </pc:spChg>
      </pc:sldChg>
      <pc:sldChg chg="modSp mod">
        <pc:chgData name="LAWSON, Catherine" userId="61639cc2-6d54-462a-b4b0-89c4cc7abcaa" providerId="ADAL" clId="{8064A6CE-623E-4387-B238-F8B0B9898714}" dt="2020-09-21T20:39:14.411" v="436" actId="20577"/>
        <pc:sldMkLst>
          <pc:docMk/>
          <pc:sldMk cId="0" sldId="268"/>
        </pc:sldMkLst>
        <pc:spChg chg="mod">
          <ac:chgData name="LAWSON, Catherine" userId="61639cc2-6d54-462a-b4b0-89c4cc7abcaa" providerId="ADAL" clId="{8064A6CE-623E-4387-B238-F8B0B9898714}" dt="2020-09-21T20:39:14.411" v="436" actId="20577"/>
          <ac:spMkLst>
            <pc:docMk/>
            <pc:sldMk cId="0" sldId="268"/>
            <ac:spMk id="145" creationId="{00000000-0000-0000-0000-000000000000}"/>
          </ac:spMkLst>
        </pc:spChg>
        <pc:spChg chg="mod">
          <ac:chgData name="LAWSON, Catherine" userId="61639cc2-6d54-462a-b4b0-89c4cc7abcaa" providerId="ADAL" clId="{8064A6CE-623E-4387-B238-F8B0B9898714}" dt="2020-09-21T19:26:05.555" v="54" actId="1076"/>
          <ac:spMkLst>
            <pc:docMk/>
            <pc:sldMk cId="0" sldId="268"/>
            <ac:spMk id="147" creationId="{00000000-0000-0000-0000-000000000000}"/>
          </ac:spMkLst>
        </pc:spChg>
      </pc:sldChg>
      <pc:sldChg chg="modSp mod modNotes">
        <pc:chgData name="LAWSON, Catherine" userId="61639cc2-6d54-462a-b4b0-89c4cc7abcaa" providerId="ADAL" clId="{8064A6CE-623E-4387-B238-F8B0B9898714}" dt="2020-09-21T19:44:26.122" v="197" actId="207"/>
        <pc:sldMkLst>
          <pc:docMk/>
          <pc:sldMk cId="0" sldId="269"/>
        </pc:sldMkLst>
        <pc:spChg chg="mod">
          <ac:chgData name="LAWSON, Catherine" userId="61639cc2-6d54-462a-b4b0-89c4cc7abcaa" providerId="ADAL" clId="{8064A6CE-623E-4387-B238-F8B0B9898714}" dt="2020-09-21T19:44:26.122" v="197" actId="207"/>
          <ac:spMkLst>
            <pc:docMk/>
            <pc:sldMk cId="0" sldId="269"/>
            <ac:spMk id="152" creationId="{00000000-0000-0000-0000-000000000000}"/>
          </ac:spMkLst>
        </pc:spChg>
      </pc:sldChg>
      <pc:sldChg chg="modSp mod">
        <pc:chgData name="LAWSON, Catherine" userId="61639cc2-6d54-462a-b4b0-89c4cc7abcaa" providerId="ADAL" clId="{8064A6CE-623E-4387-B238-F8B0B9898714}" dt="2020-09-21T19:44:32.606" v="199" actId="207"/>
        <pc:sldMkLst>
          <pc:docMk/>
          <pc:sldMk cId="0" sldId="270"/>
        </pc:sldMkLst>
        <pc:spChg chg="mod">
          <ac:chgData name="LAWSON, Catherine" userId="61639cc2-6d54-462a-b4b0-89c4cc7abcaa" providerId="ADAL" clId="{8064A6CE-623E-4387-B238-F8B0B9898714}" dt="2020-09-21T19:44:32.606" v="199" actId="207"/>
          <ac:spMkLst>
            <pc:docMk/>
            <pc:sldMk cId="0" sldId="270"/>
            <ac:spMk id="159" creationId="{00000000-0000-0000-0000-000000000000}"/>
          </ac:spMkLst>
        </pc:spChg>
        <pc:spChg chg="mod">
          <ac:chgData name="LAWSON, Catherine" userId="61639cc2-6d54-462a-b4b0-89c4cc7abcaa" providerId="ADAL" clId="{8064A6CE-623E-4387-B238-F8B0B9898714}" dt="2020-09-21T19:26:53.326" v="55" actId="1076"/>
          <ac:spMkLst>
            <pc:docMk/>
            <pc:sldMk cId="0" sldId="270"/>
            <ac:spMk id="160" creationId="{00000000-0000-0000-0000-000000000000}"/>
          </ac:spMkLst>
        </pc:spChg>
      </pc:sldChg>
      <pc:sldChg chg="modSp mod">
        <pc:chgData name="LAWSON, Catherine" userId="61639cc2-6d54-462a-b4b0-89c4cc7abcaa" providerId="ADAL" clId="{8064A6CE-623E-4387-B238-F8B0B9898714}" dt="2020-09-21T19:45:26.909" v="201" actId="12"/>
        <pc:sldMkLst>
          <pc:docMk/>
          <pc:sldMk cId="0" sldId="271"/>
        </pc:sldMkLst>
        <pc:spChg chg="mod">
          <ac:chgData name="LAWSON, Catherine" userId="61639cc2-6d54-462a-b4b0-89c4cc7abcaa" providerId="ADAL" clId="{8064A6CE-623E-4387-B238-F8B0B9898714}" dt="2020-09-21T19:45:15.214" v="200" actId="207"/>
          <ac:spMkLst>
            <pc:docMk/>
            <pc:sldMk cId="0" sldId="271"/>
            <ac:spMk id="165" creationId="{00000000-0000-0000-0000-000000000000}"/>
          </ac:spMkLst>
        </pc:spChg>
        <pc:spChg chg="mod">
          <ac:chgData name="LAWSON, Catherine" userId="61639cc2-6d54-462a-b4b0-89c4cc7abcaa" providerId="ADAL" clId="{8064A6CE-623E-4387-B238-F8B0B9898714}" dt="2020-09-21T19:45:26.909" v="201" actId="12"/>
          <ac:spMkLst>
            <pc:docMk/>
            <pc:sldMk cId="0" sldId="271"/>
            <ac:spMk id="166" creationId="{00000000-0000-0000-0000-000000000000}"/>
          </ac:spMkLst>
        </pc:spChg>
        <pc:spChg chg="mod">
          <ac:chgData name="LAWSON, Catherine" userId="61639cc2-6d54-462a-b4b0-89c4cc7abcaa" providerId="ADAL" clId="{8064A6CE-623E-4387-B238-F8B0B9898714}" dt="2020-09-21T19:26:59.075" v="56" actId="1076"/>
          <ac:spMkLst>
            <pc:docMk/>
            <pc:sldMk cId="0" sldId="271"/>
            <ac:spMk id="167" creationId="{00000000-0000-0000-0000-000000000000}"/>
          </ac:spMkLst>
        </pc:spChg>
      </pc:sldChg>
      <pc:sldChg chg="modSp mod modNotes">
        <pc:chgData name="LAWSON, Catherine" userId="61639cc2-6d54-462a-b4b0-89c4cc7abcaa" providerId="ADAL" clId="{8064A6CE-623E-4387-B238-F8B0B9898714}" dt="2020-09-21T19:45:35.381" v="202" actId="207"/>
        <pc:sldMkLst>
          <pc:docMk/>
          <pc:sldMk cId="0" sldId="272"/>
        </pc:sldMkLst>
        <pc:spChg chg="mod">
          <ac:chgData name="LAWSON, Catherine" userId="61639cc2-6d54-462a-b4b0-89c4cc7abcaa" providerId="ADAL" clId="{8064A6CE-623E-4387-B238-F8B0B9898714}" dt="2020-09-21T19:45:35.381" v="202" actId="207"/>
          <ac:spMkLst>
            <pc:docMk/>
            <pc:sldMk cId="0" sldId="272"/>
            <ac:spMk id="172" creationId="{00000000-0000-0000-0000-000000000000}"/>
          </ac:spMkLst>
        </pc:spChg>
      </pc:sldChg>
      <pc:sldChg chg="modSp mod">
        <pc:chgData name="LAWSON, Catherine" userId="61639cc2-6d54-462a-b4b0-89c4cc7abcaa" providerId="ADAL" clId="{8064A6CE-623E-4387-B238-F8B0B9898714}" dt="2020-09-21T19:45:44.367" v="204" actId="207"/>
        <pc:sldMkLst>
          <pc:docMk/>
          <pc:sldMk cId="0" sldId="273"/>
        </pc:sldMkLst>
        <pc:spChg chg="mod">
          <ac:chgData name="LAWSON, Catherine" userId="61639cc2-6d54-462a-b4b0-89c4cc7abcaa" providerId="ADAL" clId="{8064A6CE-623E-4387-B238-F8B0B9898714}" dt="2020-09-21T19:45:44.367" v="204" actId="207"/>
          <ac:spMkLst>
            <pc:docMk/>
            <pc:sldMk cId="0" sldId="273"/>
            <ac:spMk id="179" creationId="{00000000-0000-0000-0000-000000000000}"/>
          </ac:spMkLst>
        </pc:spChg>
        <pc:spChg chg="mod">
          <ac:chgData name="LAWSON, Catherine" userId="61639cc2-6d54-462a-b4b0-89c4cc7abcaa" providerId="ADAL" clId="{8064A6CE-623E-4387-B238-F8B0B9898714}" dt="2020-09-21T19:27:08.334" v="57" actId="1076"/>
          <ac:spMkLst>
            <pc:docMk/>
            <pc:sldMk cId="0" sldId="273"/>
            <ac:spMk id="180" creationId="{00000000-0000-0000-0000-000000000000}"/>
          </ac:spMkLst>
        </pc:spChg>
      </pc:sldChg>
      <pc:sldChg chg="modSp mod modNotes">
        <pc:chgData name="LAWSON, Catherine" userId="61639cc2-6d54-462a-b4b0-89c4cc7abcaa" providerId="ADAL" clId="{8064A6CE-623E-4387-B238-F8B0B9898714}" dt="2020-09-21T19:45:58.996" v="207" actId="208"/>
        <pc:sldMkLst>
          <pc:docMk/>
          <pc:sldMk cId="0" sldId="274"/>
        </pc:sldMkLst>
        <pc:spChg chg="mod">
          <ac:chgData name="LAWSON, Catherine" userId="61639cc2-6d54-462a-b4b0-89c4cc7abcaa" providerId="ADAL" clId="{8064A6CE-623E-4387-B238-F8B0B9898714}" dt="2020-09-21T19:45:58.996" v="207" actId="208"/>
          <ac:spMkLst>
            <pc:docMk/>
            <pc:sldMk cId="0" sldId="274"/>
            <ac:spMk id="185" creationId="{00000000-0000-0000-0000-000000000000}"/>
          </ac:spMkLst>
        </pc:spChg>
        <pc:spChg chg="mod">
          <ac:chgData name="LAWSON, Catherine" userId="61639cc2-6d54-462a-b4b0-89c4cc7abcaa" providerId="ADAL" clId="{8064A6CE-623E-4387-B238-F8B0B9898714}" dt="2020-09-21T19:27:14.631" v="58" actId="1076"/>
          <ac:spMkLst>
            <pc:docMk/>
            <pc:sldMk cId="0" sldId="274"/>
            <ac:spMk id="186" creationId="{00000000-0000-0000-0000-000000000000}"/>
          </ac:spMkLst>
        </pc:spChg>
      </pc:sldChg>
      <pc:sldChg chg="modSp mod">
        <pc:chgData name="LAWSON, Catherine" userId="61639cc2-6d54-462a-b4b0-89c4cc7abcaa" providerId="ADAL" clId="{8064A6CE-623E-4387-B238-F8B0B9898714}" dt="2020-09-21T20:42:07.167" v="542" actId="13244"/>
        <pc:sldMkLst>
          <pc:docMk/>
          <pc:sldMk cId="0" sldId="275"/>
        </pc:sldMkLst>
        <pc:spChg chg="mod">
          <ac:chgData name="LAWSON, Catherine" userId="61639cc2-6d54-462a-b4b0-89c4cc7abcaa" providerId="ADAL" clId="{8064A6CE-623E-4387-B238-F8B0B9898714}" dt="2020-09-21T19:46:05.665" v="208" actId="207"/>
          <ac:spMkLst>
            <pc:docMk/>
            <pc:sldMk cId="0" sldId="275"/>
            <ac:spMk id="191" creationId="{00000000-0000-0000-0000-000000000000}"/>
          </ac:spMkLst>
        </pc:spChg>
        <pc:spChg chg="mod">
          <ac:chgData name="LAWSON, Catherine" userId="61639cc2-6d54-462a-b4b0-89c4cc7abcaa" providerId="ADAL" clId="{8064A6CE-623E-4387-B238-F8B0B9898714}" dt="2020-09-21T19:46:20.192" v="209" actId="12"/>
          <ac:spMkLst>
            <pc:docMk/>
            <pc:sldMk cId="0" sldId="275"/>
            <ac:spMk id="192" creationId="{00000000-0000-0000-0000-000000000000}"/>
          </ac:spMkLst>
        </pc:spChg>
        <pc:spChg chg="ord">
          <ac:chgData name="LAWSON, Catherine" userId="61639cc2-6d54-462a-b4b0-89c4cc7abcaa" providerId="ADAL" clId="{8064A6CE-623E-4387-B238-F8B0B9898714}" dt="2020-09-21T20:42:07.167" v="542" actId="13244"/>
          <ac:spMkLst>
            <pc:docMk/>
            <pc:sldMk cId="0" sldId="275"/>
            <ac:spMk id="193" creationId="{00000000-0000-0000-0000-000000000000}"/>
          </ac:spMkLst>
        </pc:spChg>
        <pc:spChg chg="ord">
          <ac:chgData name="LAWSON, Catherine" userId="61639cc2-6d54-462a-b4b0-89c4cc7abcaa" providerId="ADAL" clId="{8064A6CE-623E-4387-B238-F8B0B9898714}" dt="2020-09-21T20:42:05.421" v="541" actId="13244"/>
          <ac:spMkLst>
            <pc:docMk/>
            <pc:sldMk cId="0" sldId="275"/>
            <ac:spMk id="195" creationId="{00000000-0000-0000-0000-000000000000}"/>
          </ac:spMkLst>
        </pc:spChg>
      </pc:sldChg>
      <pc:sldChg chg="modSp mod">
        <pc:chgData name="LAWSON, Catherine" userId="61639cc2-6d54-462a-b4b0-89c4cc7abcaa" providerId="ADAL" clId="{8064A6CE-623E-4387-B238-F8B0B9898714}" dt="2020-09-21T20:42:15.841" v="544" actId="13244"/>
        <pc:sldMkLst>
          <pc:docMk/>
          <pc:sldMk cId="0" sldId="276"/>
        </pc:sldMkLst>
        <pc:spChg chg="mod">
          <ac:chgData name="LAWSON, Catherine" userId="61639cc2-6d54-462a-b4b0-89c4cc7abcaa" providerId="ADAL" clId="{8064A6CE-623E-4387-B238-F8B0B9898714}" dt="2020-09-21T19:46:36.741" v="210" actId="207"/>
          <ac:spMkLst>
            <pc:docMk/>
            <pc:sldMk cId="0" sldId="276"/>
            <ac:spMk id="200" creationId="{00000000-0000-0000-0000-000000000000}"/>
          </ac:spMkLst>
        </pc:spChg>
        <pc:spChg chg="mod">
          <ac:chgData name="LAWSON, Catherine" userId="61639cc2-6d54-462a-b4b0-89c4cc7abcaa" providerId="ADAL" clId="{8064A6CE-623E-4387-B238-F8B0B9898714}" dt="2020-09-21T19:46:47.237" v="211" actId="12"/>
          <ac:spMkLst>
            <pc:docMk/>
            <pc:sldMk cId="0" sldId="276"/>
            <ac:spMk id="201" creationId="{00000000-0000-0000-0000-000000000000}"/>
          </ac:spMkLst>
        </pc:spChg>
        <pc:spChg chg="ord">
          <ac:chgData name="LAWSON, Catherine" userId="61639cc2-6d54-462a-b4b0-89c4cc7abcaa" providerId="ADAL" clId="{8064A6CE-623E-4387-B238-F8B0B9898714}" dt="2020-09-21T20:42:13.868" v="543" actId="13244"/>
          <ac:spMkLst>
            <pc:docMk/>
            <pc:sldMk cId="0" sldId="276"/>
            <ac:spMk id="202" creationId="{00000000-0000-0000-0000-000000000000}"/>
          </ac:spMkLst>
        </pc:spChg>
        <pc:spChg chg="ord">
          <ac:chgData name="LAWSON, Catherine" userId="61639cc2-6d54-462a-b4b0-89c4cc7abcaa" providerId="ADAL" clId="{8064A6CE-623E-4387-B238-F8B0B9898714}" dt="2020-09-21T20:42:15.841" v="544" actId="13244"/>
          <ac:spMkLst>
            <pc:docMk/>
            <pc:sldMk cId="0" sldId="276"/>
            <ac:spMk id="203" creationId="{00000000-0000-0000-0000-000000000000}"/>
          </ac:spMkLst>
        </pc:spChg>
      </pc:sldChg>
      <pc:sldChg chg="modSp mod">
        <pc:chgData name="LAWSON, Catherine" userId="61639cc2-6d54-462a-b4b0-89c4cc7abcaa" providerId="ADAL" clId="{8064A6CE-623E-4387-B238-F8B0B9898714}" dt="2020-09-21T20:42:24.698" v="546" actId="13244"/>
        <pc:sldMkLst>
          <pc:docMk/>
          <pc:sldMk cId="0" sldId="277"/>
        </pc:sldMkLst>
        <pc:spChg chg="mod">
          <ac:chgData name="LAWSON, Catherine" userId="61639cc2-6d54-462a-b4b0-89c4cc7abcaa" providerId="ADAL" clId="{8064A6CE-623E-4387-B238-F8B0B9898714}" dt="2020-09-21T19:46:57.018" v="212" actId="207"/>
          <ac:spMkLst>
            <pc:docMk/>
            <pc:sldMk cId="0" sldId="277"/>
            <ac:spMk id="209" creationId="{00000000-0000-0000-0000-000000000000}"/>
          </ac:spMkLst>
        </pc:spChg>
        <pc:spChg chg="mod">
          <ac:chgData name="LAWSON, Catherine" userId="61639cc2-6d54-462a-b4b0-89c4cc7abcaa" providerId="ADAL" clId="{8064A6CE-623E-4387-B238-F8B0B9898714}" dt="2020-09-21T19:47:08.802" v="213" actId="12"/>
          <ac:spMkLst>
            <pc:docMk/>
            <pc:sldMk cId="0" sldId="277"/>
            <ac:spMk id="210" creationId="{00000000-0000-0000-0000-000000000000}"/>
          </ac:spMkLst>
        </pc:spChg>
        <pc:spChg chg="ord">
          <ac:chgData name="LAWSON, Catherine" userId="61639cc2-6d54-462a-b4b0-89c4cc7abcaa" providerId="ADAL" clId="{8064A6CE-623E-4387-B238-F8B0B9898714}" dt="2020-09-21T20:42:22.905" v="545" actId="13244"/>
          <ac:spMkLst>
            <pc:docMk/>
            <pc:sldMk cId="0" sldId="277"/>
            <ac:spMk id="211" creationId="{00000000-0000-0000-0000-000000000000}"/>
          </ac:spMkLst>
        </pc:spChg>
        <pc:spChg chg="ord">
          <ac:chgData name="LAWSON, Catherine" userId="61639cc2-6d54-462a-b4b0-89c4cc7abcaa" providerId="ADAL" clId="{8064A6CE-623E-4387-B238-F8B0B9898714}" dt="2020-09-21T20:42:24.698" v="546" actId="13244"/>
          <ac:spMkLst>
            <pc:docMk/>
            <pc:sldMk cId="0" sldId="277"/>
            <ac:spMk id="213" creationId="{00000000-0000-0000-0000-000000000000}"/>
          </ac:spMkLst>
        </pc:spChg>
      </pc:sldChg>
      <pc:sldChg chg="modSp mod modNotes">
        <pc:chgData name="LAWSON, Catherine" userId="61639cc2-6d54-462a-b4b0-89c4cc7abcaa" providerId="ADAL" clId="{8064A6CE-623E-4387-B238-F8B0B9898714}" dt="2020-09-21T19:47:23.443" v="215" actId="208"/>
        <pc:sldMkLst>
          <pc:docMk/>
          <pc:sldMk cId="0" sldId="278"/>
        </pc:sldMkLst>
        <pc:spChg chg="mod">
          <ac:chgData name="LAWSON, Catherine" userId="61639cc2-6d54-462a-b4b0-89c4cc7abcaa" providerId="ADAL" clId="{8064A6CE-623E-4387-B238-F8B0B9898714}" dt="2020-09-21T19:47:23.443" v="215" actId="208"/>
          <ac:spMkLst>
            <pc:docMk/>
            <pc:sldMk cId="0" sldId="278"/>
            <ac:spMk id="218" creationId="{00000000-0000-0000-0000-000000000000}"/>
          </ac:spMkLst>
        </pc:spChg>
        <pc:spChg chg="mod">
          <ac:chgData name="LAWSON, Catherine" userId="61639cc2-6d54-462a-b4b0-89c4cc7abcaa" providerId="ADAL" clId="{8064A6CE-623E-4387-B238-F8B0B9898714}" dt="2020-09-21T19:27:48.330" v="59" actId="1076"/>
          <ac:spMkLst>
            <pc:docMk/>
            <pc:sldMk cId="0" sldId="278"/>
            <ac:spMk id="219" creationId="{00000000-0000-0000-0000-000000000000}"/>
          </ac:spMkLst>
        </pc:spChg>
      </pc:sldChg>
      <pc:sldChg chg="modSp mod">
        <pc:chgData name="LAWSON, Catherine" userId="61639cc2-6d54-462a-b4b0-89c4cc7abcaa" providerId="ADAL" clId="{8064A6CE-623E-4387-B238-F8B0B9898714}" dt="2020-09-21T20:42:33.692" v="548" actId="13244"/>
        <pc:sldMkLst>
          <pc:docMk/>
          <pc:sldMk cId="0" sldId="279"/>
        </pc:sldMkLst>
        <pc:spChg chg="mod">
          <ac:chgData name="LAWSON, Catherine" userId="61639cc2-6d54-462a-b4b0-89c4cc7abcaa" providerId="ADAL" clId="{8064A6CE-623E-4387-B238-F8B0B9898714}" dt="2020-09-21T19:49:34.282" v="216" actId="207"/>
          <ac:spMkLst>
            <pc:docMk/>
            <pc:sldMk cId="0" sldId="279"/>
            <ac:spMk id="224" creationId="{00000000-0000-0000-0000-000000000000}"/>
          </ac:spMkLst>
        </pc:spChg>
        <pc:spChg chg="ord">
          <ac:chgData name="LAWSON, Catherine" userId="61639cc2-6d54-462a-b4b0-89c4cc7abcaa" providerId="ADAL" clId="{8064A6CE-623E-4387-B238-F8B0B9898714}" dt="2020-09-21T20:42:31.694" v="547" actId="13244"/>
          <ac:spMkLst>
            <pc:docMk/>
            <pc:sldMk cId="0" sldId="279"/>
            <ac:spMk id="226" creationId="{00000000-0000-0000-0000-000000000000}"/>
          </ac:spMkLst>
        </pc:spChg>
        <pc:spChg chg="ord">
          <ac:chgData name="LAWSON, Catherine" userId="61639cc2-6d54-462a-b4b0-89c4cc7abcaa" providerId="ADAL" clId="{8064A6CE-623E-4387-B238-F8B0B9898714}" dt="2020-09-21T20:42:33.692" v="548" actId="13244"/>
          <ac:spMkLst>
            <pc:docMk/>
            <pc:sldMk cId="0" sldId="279"/>
            <ac:spMk id="228" creationId="{00000000-0000-0000-0000-000000000000}"/>
          </ac:spMkLst>
        </pc:spChg>
      </pc:sldChg>
      <pc:sldChg chg="modSp mod">
        <pc:chgData name="LAWSON, Catherine" userId="61639cc2-6d54-462a-b4b0-89c4cc7abcaa" providerId="ADAL" clId="{8064A6CE-623E-4387-B238-F8B0B9898714}" dt="2020-09-21T20:43:20.198" v="550" actId="13244"/>
        <pc:sldMkLst>
          <pc:docMk/>
          <pc:sldMk cId="0" sldId="280"/>
        </pc:sldMkLst>
        <pc:spChg chg="mod">
          <ac:chgData name="LAWSON, Catherine" userId="61639cc2-6d54-462a-b4b0-89c4cc7abcaa" providerId="ADAL" clId="{8064A6CE-623E-4387-B238-F8B0B9898714}" dt="2020-09-21T19:49:43.753" v="217" actId="207"/>
          <ac:spMkLst>
            <pc:docMk/>
            <pc:sldMk cId="0" sldId="280"/>
            <ac:spMk id="233" creationId="{00000000-0000-0000-0000-000000000000}"/>
          </ac:spMkLst>
        </pc:spChg>
        <pc:spChg chg="mod">
          <ac:chgData name="LAWSON, Catherine" userId="61639cc2-6d54-462a-b4b0-89c4cc7abcaa" providerId="ADAL" clId="{8064A6CE-623E-4387-B238-F8B0B9898714}" dt="2020-09-21T19:49:55.390" v="218" actId="12"/>
          <ac:spMkLst>
            <pc:docMk/>
            <pc:sldMk cId="0" sldId="280"/>
            <ac:spMk id="234" creationId="{00000000-0000-0000-0000-000000000000}"/>
          </ac:spMkLst>
        </pc:spChg>
        <pc:spChg chg="ord">
          <ac:chgData name="LAWSON, Catherine" userId="61639cc2-6d54-462a-b4b0-89c4cc7abcaa" providerId="ADAL" clId="{8064A6CE-623E-4387-B238-F8B0B9898714}" dt="2020-09-21T20:43:18.003" v="549" actId="13244"/>
          <ac:spMkLst>
            <pc:docMk/>
            <pc:sldMk cId="0" sldId="280"/>
            <ac:spMk id="235" creationId="{00000000-0000-0000-0000-000000000000}"/>
          </ac:spMkLst>
        </pc:spChg>
        <pc:spChg chg="ord">
          <ac:chgData name="LAWSON, Catherine" userId="61639cc2-6d54-462a-b4b0-89c4cc7abcaa" providerId="ADAL" clId="{8064A6CE-623E-4387-B238-F8B0B9898714}" dt="2020-09-21T20:43:20.198" v="550" actId="13244"/>
          <ac:spMkLst>
            <pc:docMk/>
            <pc:sldMk cId="0" sldId="280"/>
            <ac:spMk id="237" creationId="{00000000-0000-0000-0000-000000000000}"/>
          </ac:spMkLst>
        </pc:spChg>
      </pc:sldChg>
      <pc:sldChg chg="modSp mod">
        <pc:chgData name="LAWSON, Catherine" userId="61639cc2-6d54-462a-b4b0-89c4cc7abcaa" providerId="ADAL" clId="{8064A6CE-623E-4387-B238-F8B0B9898714}" dt="2020-09-21T20:43:28.200" v="552" actId="13244"/>
        <pc:sldMkLst>
          <pc:docMk/>
          <pc:sldMk cId="0" sldId="281"/>
        </pc:sldMkLst>
        <pc:spChg chg="mod">
          <ac:chgData name="LAWSON, Catherine" userId="61639cc2-6d54-462a-b4b0-89c4cc7abcaa" providerId="ADAL" clId="{8064A6CE-623E-4387-B238-F8B0B9898714}" dt="2020-09-21T19:50:05.329" v="219" actId="207"/>
          <ac:spMkLst>
            <pc:docMk/>
            <pc:sldMk cId="0" sldId="281"/>
            <ac:spMk id="242" creationId="{00000000-0000-0000-0000-000000000000}"/>
          </ac:spMkLst>
        </pc:spChg>
        <pc:spChg chg="mod">
          <ac:chgData name="LAWSON, Catherine" userId="61639cc2-6d54-462a-b4b0-89c4cc7abcaa" providerId="ADAL" clId="{8064A6CE-623E-4387-B238-F8B0B9898714}" dt="2020-09-21T19:50:16.123" v="220" actId="12"/>
          <ac:spMkLst>
            <pc:docMk/>
            <pc:sldMk cId="0" sldId="281"/>
            <ac:spMk id="243" creationId="{00000000-0000-0000-0000-000000000000}"/>
          </ac:spMkLst>
        </pc:spChg>
        <pc:spChg chg="ord">
          <ac:chgData name="LAWSON, Catherine" userId="61639cc2-6d54-462a-b4b0-89c4cc7abcaa" providerId="ADAL" clId="{8064A6CE-623E-4387-B238-F8B0B9898714}" dt="2020-09-21T20:43:28.200" v="552" actId="13244"/>
          <ac:spMkLst>
            <pc:docMk/>
            <pc:sldMk cId="0" sldId="281"/>
            <ac:spMk id="244" creationId="{00000000-0000-0000-0000-000000000000}"/>
          </ac:spMkLst>
        </pc:spChg>
        <pc:spChg chg="ord">
          <ac:chgData name="LAWSON, Catherine" userId="61639cc2-6d54-462a-b4b0-89c4cc7abcaa" providerId="ADAL" clId="{8064A6CE-623E-4387-B238-F8B0B9898714}" dt="2020-09-21T20:43:26.583" v="551" actId="13244"/>
          <ac:spMkLst>
            <pc:docMk/>
            <pc:sldMk cId="0" sldId="281"/>
            <ac:spMk id="246" creationId="{00000000-0000-0000-0000-000000000000}"/>
          </ac:spMkLst>
        </pc:spChg>
      </pc:sldChg>
      <pc:sldChg chg="modSp mod">
        <pc:chgData name="LAWSON, Catherine" userId="61639cc2-6d54-462a-b4b0-89c4cc7abcaa" providerId="ADAL" clId="{8064A6CE-623E-4387-B238-F8B0B9898714}" dt="2020-09-21T20:43:36.673" v="554" actId="13244"/>
        <pc:sldMkLst>
          <pc:docMk/>
          <pc:sldMk cId="0" sldId="282"/>
        </pc:sldMkLst>
        <pc:spChg chg="mod">
          <ac:chgData name="LAWSON, Catherine" userId="61639cc2-6d54-462a-b4b0-89c4cc7abcaa" providerId="ADAL" clId="{8064A6CE-623E-4387-B238-F8B0B9898714}" dt="2020-09-21T19:50:24.137" v="221" actId="207"/>
          <ac:spMkLst>
            <pc:docMk/>
            <pc:sldMk cId="0" sldId="282"/>
            <ac:spMk id="251" creationId="{00000000-0000-0000-0000-000000000000}"/>
          </ac:spMkLst>
        </pc:spChg>
        <pc:spChg chg="mod">
          <ac:chgData name="LAWSON, Catherine" userId="61639cc2-6d54-462a-b4b0-89c4cc7abcaa" providerId="ADAL" clId="{8064A6CE-623E-4387-B238-F8B0B9898714}" dt="2020-09-21T19:50:42.043" v="223" actId="12"/>
          <ac:spMkLst>
            <pc:docMk/>
            <pc:sldMk cId="0" sldId="282"/>
            <ac:spMk id="252" creationId="{00000000-0000-0000-0000-000000000000}"/>
          </ac:spMkLst>
        </pc:spChg>
        <pc:spChg chg="ord">
          <ac:chgData name="LAWSON, Catherine" userId="61639cc2-6d54-462a-b4b0-89c4cc7abcaa" providerId="ADAL" clId="{8064A6CE-623E-4387-B238-F8B0B9898714}" dt="2020-09-21T20:43:36.673" v="554" actId="13244"/>
          <ac:spMkLst>
            <pc:docMk/>
            <pc:sldMk cId="0" sldId="282"/>
            <ac:spMk id="253" creationId="{00000000-0000-0000-0000-000000000000}"/>
          </ac:spMkLst>
        </pc:spChg>
        <pc:spChg chg="ord">
          <ac:chgData name="LAWSON, Catherine" userId="61639cc2-6d54-462a-b4b0-89c4cc7abcaa" providerId="ADAL" clId="{8064A6CE-623E-4387-B238-F8B0B9898714}" dt="2020-09-21T20:43:35.100" v="553" actId="13244"/>
          <ac:spMkLst>
            <pc:docMk/>
            <pc:sldMk cId="0" sldId="282"/>
            <ac:spMk id="255" creationId="{00000000-0000-0000-0000-000000000000}"/>
          </ac:spMkLst>
        </pc:spChg>
      </pc:sldChg>
      <pc:sldChg chg="modSp mod">
        <pc:chgData name="LAWSON, Catherine" userId="61639cc2-6d54-462a-b4b0-89c4cc7abcaa" providerId="ADAL" clId="{8064A6CE-623E-4387-B238-F8B0B9898714}" dt="2020-09-21T20:43:44.011" v="556" actId="13244"/>
        <pc:sldMkLst>
          <pc:docMk/>
          <pc:sldMk cId="0" sldId="283"/>
        </pc:sldMkLst>
        <pc:spChg chg="mod">
          <ac:chgData name="LAWSON, Catherine" userId="61639cc2-6d54-462a-b4b0-89c4cc7abcaa" providerId="ADAL" clId="{8064A6CE-623E-4387-B238-F8B0B9898714}" dt="2020-09-21T19:51:06.342" v="225" actId="207"/>
          <ac:spMkLst>
            <pc:docMk/>
            <pc:sldMk cId="0" sldId="283"/>
            <ac:spMk id="260" creationId="{00000000-0000-0000-0000-000000000000}"/>
          </ac:spMkLst>
        </pc:spChg>
        <pc:spChg chg="mod">
          <ac:chgData name="LAWSON, Catherine" userId="61639cc2-6d54-462a-b4b0-89c4cc7abcaa" providerId="ADAL" clId="{8064A6CE-623E-4387-B238-F8B0B9898714}" dt="2020-09-21T19:51:01.278" v="224" actId="12"/>
          <ac:spMkLst>
            <pc:docMk/>
            <pc:sldMk cId="0" sldId="283"/>
            <ac:spMk id="261" creationId="{00000000-0000-0000-0000-000000000000}"/>
          </ac:spMkLst>
        </pc:spChg>
        <pc:spChg chg="ord">
          <ac:chgData name="LAWSON, Catherine" userId="61639cc2-6d54-462a-b4b0-89c4cc7abcaa" providerId="ADAL" clId="{8064A6CE-623E-4387-B238-F8B0B9898714}" dt="2020-09-21T20:43:44.011" v="556" actId="13244"/>
          <ac:spMkLst>
            <pc:docMk/>
            <pc:sldMk cId="0" sldId="283"/>
            <ac:spMk id="262" creationId="{00000000-0000-0000-0000-000000000000}"/>
          </ac:spMkLst>
        </pc:spChg>
        <pc:spChg chg="ord">
          <ac:chgData name="LAWSON, Catherine" userId="61639cc2-6d54-462a-b4b0-89c4cc7abcaa" providerId="ADAL" clId="{8064A6CE-623E-4387-B238-F8B0B9898714}" dt="2020-09-21T20:43:42.454" v="555" actId="13244"/>
          <ac:spMkLst>
            <pc:docMk/>
            <pc:sldMk cId="0" sldId="283"/>
            <ac:spMk id="264" creationId="{00000000-0000-0000-0000-000000000000}"/>
          </ac:spMkLst>
        </pc:spChg>
      </pc:sldChg>
      <pc:sldChg chg="modSp mod modNotes">
        <pc:chgData name="LAWSON, Catherine" userId="61639cc2-6d54-462a-b4b0-89c4cc7abcaa" providerId="ADAL" clId="{8064A6CE-623E-4387-B238-F8B0B9898714}" dt="2020-09-21T19:51:22.971" v="227" actId="208"/>
        <pc:sldMkLst>
          <pc:docMk/>
          <pc:sldMk cId="0" sldId="284"/>
        </pc:sldMkLst>
        <pc:spChg chg="mod">
          <ac:chgData name="LAWSON, Catherine" userId="61639cc2-6d54-462a-b4b0-89c4cc7abcaa" providerId="ADAL" clId="{8064A6CE-623E-4387-B238-F8B0B9898714}" dt="2020-09-21T19:51:22.971" v="227" actId="208"/>
          <ac:spMkLst>
            <pc:docMk/>
            <pc:sldMk cId="0" sldId="284"/>
            <ac:spMk id="269" creationId="{00000000-0000-0000-0000-000000000000}"/>
          </ac:spMkLst>
        </pc:spChg>
        <pc:spChg chg="mod">
          <ac:chgData name="LAWSON, Catherine" userId="61639cc2-6d54-462a-b4b0-89c4cc7abcaa" providerId="ADAL" clId="{8064A6CE-623E-4387-B238-F8B0B9898714}" dt="2020-09-21T19:28:14.609" v="60" actId="1076"/>
          <ac:spMkLst>
            <pc:docMk/>
            <pc:sldMk cId="0" sldId="284"/>
            <ac:spMk id="270" creationId="{00000000-0000-0000-0000-000000000000}"/>
          </ac:spMkLst>
        </pc:spChg>
      </pc:sldChg>
      <pc:sldChg chg="modSp mod">
        <pc:chgData name="LAWSON, Catherine" userId="61639cc2-6d54-462a-b4b0-89c4cc7abcaa" providerId="ADAL" clId="{8064A6CE-623E-4387-B238-F8B0B9898714}" dt="2020-09-21T20:43:51.431" v="558" actId="13244"/>
        <pc:sldMkLst>
          <pc:docMk/>
          <pc:sldMk cId="0" sldId="285"/>
        </pc:sldMkLst>
        <pc:spChg chg="mod">
          <ac:chgData name="LAWSON, Catherine" userId="61639cc2-6d54-462a-b4b0-89c4cc7abcaa" providerId="ADAL" clId="{8064A6CE-623E-4387-B238-F8B0B9898714}" dt="2020-09-21T19:51:32.691" v="228" actId="207"/>
          <ac:spMkLst>
            <pc:docMk/>
            <pc:sldMk cId="0" sldId="285"/>
            <ac:spMk id="275" creationId="{00000000-0000-0000-0000-000000000000}"/>
          </ac:spMkLst>
        </pc:spChg>
        <pc:spChg chg="mod">
          <ac:chgData name="LAWSON, Catherine" userId="61639cc2-6d54-462a-b4b0-89c4cc7abcaa" providerId="ADAL" clId="{8064A6CE-623E-4387-B238-F8B0B9898714}" dt="2020-09-21T19:51:43.774" v="229" actId="12"/>
          <ac:spMkLst>
            <pc:docMk/>
            <pc:sldMk cId="0" sldId="285"/>
            <ac:spMk id="276" creationId="{00000000-0000-0000-0000-000000000000}"/>
          </ac:spMkLst>
        </pc:spChg>
        <pc:spChg chg="ord">
          <ac:chgData name="LAWSON, Catherine" userId="61639cc2-6d54-462a-b4b0-89c4cc7abcaa" providerId="ADAL" clId="{8064A6CE-623E-4387-B238-F8B0B9898714}" dt="2020-09-21T20:43:49.504" v="557" actId="13244"/>
          <ac:spMkLst>
            <pc:docMk/>
            <pc:sldMk cId="0" sldId="285"/>
            <ac:spMk id="277" creationId="{00000000-0000-0000-0000-000000000000}"/>
          </ac:spMkLst>
        </pc:spChg>
        <pc:spChg chg="ord">
          <ac:chgData name="LAWSON, Catherine" userId="61639cc2-6d54-462a-b4b0-89c4cc7abcaa" providerId="ADAL" clId="{8064A6CE-623E-4387-B238-F8B0B9898714}" dt="2020-09-21T20:43:51.431" v="558" actId="13244"/>
          <ac:spMkLst>
            <pc:docMk/>
            <pc:sldMk cId="0" sldId="285"/>
            <ac:spMk id="279" creationId="{00000000-0000-0000-0000-000000000000}"/>
          </ac:spMkLst>
        </pc:spChg>
      </pc:sldChg>
      <pc:sldChg chg="modSp mod">
        <pc:chgData name="LAWSON, Catherine" userId="61639cc2-6d54-462a-b4b0-89c4cc7abcaa" providerId="ADAL" clId="{8064A6CE-623E-4387-B238-F8B0B9898714}" dt="2020-09-21T20:43:59.289" v="560" actId="13244"/>
        <pc:sldMkLst>
          <pc:docMk/>
          <pc:sldMk cId="0" sldId="286"/>
        </pc:sldMkLst>
        <pc:spChg chg="mod">
          <ac:chgData name="LAWSON, Catherine" userId="61639cc2-6d54-462a-b4b0-89c4cc7abcaa" providerId="ADAL" clId="{8064A6CE-623E-4387-B238-F8B0B9898714}" dt="2020-09-21T19:51:50.320" v="230" actId="207"/>
          <ac:spMkLst>
            <pc:docMk/>
            <pc:sldMk cId="0" sldId="286"/>
            <ac:spMk id="284" creationId="{00000000-0000-0000-0000-000000000000}"/>
          </ac:spMkLst>
        </pc:spChg>
        <pc:spChg chg="mod">
          <ac:chgData name="LAWSON, Catherine" userId="61639cc2-6d54-462a-b4b0-89c4cc7abcaa" providerId="ADAL" clId="{8064A6CE-623E-4387-B238-F8B0B9898714}" dt="2020-09-21T19:52:04.631" v="231" actId="12"/>
          <ac:spMkLst>
            <pc:docMk/>
            <pc:sldMk cId="0" sldId="286"/>
            <ac:spMk id="285" creationId="{00000000-0000-0000-0000-000000000000}"/>
          </ac:spMkLst>
        </pc:spChg>
        <pc:spChg chg="ord">
          <ac:chgData name="LAWSON, Catherine" userId="61639cc2-6d54-462a-b4b0-89c4cc7abcaa" providerId="ADAL" clId="{8064A6CE-623E-4387-B238-F8B0B9898714}" dt="2020-09-21T20:43:59.289" v="560" actId="13244"/>
          <ac:spMkLst>
            <pc:docMk/>
            <pc:sldMk cId="0" sldId="286"/>
            <ac:spMk id="286" creationId="{00000000-0000-0000-0000-000000000000}"/>
          </ac:spMkLst>
        </pc:spChg>
        <pc:spChg chg="ord">
          <ac:chgData name="LAWSON, Catherine" userId="61639cc2-6d54-462a-b4b0-89c4cc7abcaa" providerId="ADAL" clId="{8064A6CE-623E-4387-B238-F8B0B9898714}" dt="2020-09-21T20:43:57.579" v="559" actId="13244"/>
          <ac:spMkLst>
            <pc:docMk/>
            <pc:sldMk cId="0" sldId="286"/>
            <ac:spMk id="288" creationId="{00000000-0000-0000-0000-000000000000}"/>
          </ac:spMkLst>
        </pc:spChg>
      </pc:sldChg>
      <pc:sldChg chg="modSp mod">
        <pc:chgData name="LAWSON, Catherine" userId="61639cc2-6d54-462a-b4b0-89c4cc7abcaa" providerId="ADAL" clId="{8064A6CE-623E-4387-B238-F8B0B9898714}" dt="2020-09-21T20:44:08.737" v="562" actId="13244"/>
        <pc:sldMkLst>
          <pc:docMk/>
          <pc:sldMk cId="0" sldId="287"/>
        </pc:sldMkLst>
        <pc:spChg chg="mod">
          <ac:chgData name="LAWSON, Catherine" userId="61639cc2-6d54-462a-b4b0-89c4cc7abcaa" providerId="ADAL" clId="{8064A6CE-623E-4387-B238-F8B0B9898714}" dt="2020-09-21T19:52:22.047" v="232" actId="207"/>
          <ac:spMkLst>
            <pc:docMk/>
            <pc:sldMk cId="0" sldId="287"/>
            <ac:spMk id="293" creationId="{00000000-0000-0000-0000-000000000000}"/>
          </ac:spMkLst>
        </pc:spChg>
        <pc:spChg chg="mod">
          <ac:chgData name="LAWSON, Catherine" userId="61639cc2-6d54-462a-b4b0-89c4cc7abcaa" providerId="ADAL" clId="{8064A6CE-623E-4387-B238-F8B0B9898714}" dt="2020-09-21T19:52:53.559" v="255" actId="20577"/>
          <ac:spMkLst>
            <pc:docMk/>
            <pc:sldMk cId="0" sldId="287"/>
            <ac:spMk id="294" creationId="{00000000-0000-0000-0000-000000000000}"/>
          </ac:spMkLst>
        </pc:spChg>
        <pc:spChg chg="ord">
          <ac:chgData name="LAWSON, Catherine" userId="61639cc2-6d54-462a-b4b0-89c4cc7abcaa" providerId="ADAL" clId="{8064A6CE-623E-4387-B238-F8B0B9898714}" dt="2020-09-21T20:44:08.737" v="562" actId="13244"/>
          <ac:spMkLst>
            <pc:docMk/>
            <pc:sldMk cId="0" sldId="287"/>
            <ac:spMk id="295" creationId="{00000000-0000-0000-0000-000000000000}"/>
          </ac:spMkLst>
        </pc:spChg>
        <pc:spChg chg="ord">
          <ac:chgData name="LAWSON, Catherine" userId="61639cc2-6d54-462a-b4b0-89c4cc7abcaa" providerId="ADAL" clId="{8064A6CE-623E-4387-B238-F8B0B9898714}" dt="2020-09-21T20:44:07.218" v="561" actId="13244"/>
          <ac:spMkLst>
            <pc:docMk/>
            <pc:sldMk cId="0" sldId="287"/>
            <ac:spMk id="297" creationId="{00000000-0000-0000-0000-000000000000}"/>
          </ac:spMkLst>
        </pc:spChg>
      </pc:sldChg>
      <pc:sldChg chg="modSp mod">
        <pc:chgData name="LAWSON, Catherine" userId="61639cc2-6d54-462a-b4b0-89c4cc7abcaa" providerId="ADAL" clId="{8064A6CE-623E-4387-B238-F8B0B9898714}" dt="2020-09-21T20:44:16.943" v="564" actId="13244"/>
        <pc:sldMkLst>
          <pc:docMk/>
          <pc:sldMk cId="0" sldId="288"/>
        </pc:sldMkLst>
        <pc:spChg chg="mod">
          <ac:chgData name="LAWSON, Catherine" userId="61639cc2-6d54-462a-b4b0-89c4cc7abcaa" providerId="ADAL" clId="{8064A6CE-623E-4387-B238-F8B0B9898714}" dt="2020-09-21T19:53:08.215" v="256" actId="207"/>
          <ac:spMkLst>
            <pc:docMk/>
            <pc:sldMk cId="0" sldId="288"/>
            <ac:spMk id="302" creationId="{00000000-0000-0000-0000-000000000000}"/>
          </ac:spMkLst>
        </pc:spChg>
        <pc:spChg chg="mod">
          <ac:chgData name="LAWSON, Catherine" userId="61639cc2-6d54-462a-b4b0-89c4cc7abcaa" providerId="ADAL" clId="{8064A6CE-623E-4387-B238-F8B0B9898714}" dt="2020-09-21T19:53:23.181" v="258" actId="20577"/>
          <ac:spMkLst>
            <pc:docMk/>
            <pc:sldMk cId="0" sldId="288"/>
            <ac:spMk id="303" creationId="{00000000-0000-0000-0000-000000000000}"/>
          </ac:spMkLst>
        </pc:spChg>
        <pc:spChg chg="ord">
          <ac:chgData name="LAWSON, Catherine" userId="61639cc2-6d54-462a-b4b0-89c4cc7abcaa" providerId="ADAL" clId="{8064A6CE-623E-4387-B238-F8B0B9898714}" dt="2020-09-21T20:44:16.943" v="564" actId="13244"/>
          <ac:spMkLst>
            <pc:docMk/>
            <pc:sldMk cId="0" sldId="288"/>
            <ac:spMk id="304" creationId="{00000000-0000-0000-0000-000000000000}"/>
          </ac:spMkLst>
        </pc:spChg>
        <pc:spChg chg="ord">
          <ac:chgData name="LAWSON, Catherine" userId="61639cc2-6d54-462a-b4b0-89c4cc7abcaa" providerId="ADAL" clId="{8064A6CE-623E-4387-B238-F8B0B9898714}" dt="2020-09-21T20:44:15.226" v="563" actId="13244"/>
          <ac:spMkLst>
            <pc:docMk/>
            <pc:sldMk cId="0" sldId="288"/>
            <ac:spMk id="306" creationId="{00000000-0000-0000-0000-000000000000}"/>
          </ac:spMkLst>
        </pc:spChg>
      </pc:sldChg>
      <pc:sldChg chg="modSp mod modNotes">
        <pc:chgData name="LAWSON, Catherine" userId="61639cc2-6d54-462a-b4b0-89c4cc7abcaa" providerId="ADAL" clId="{8064A6CE-623E-4387-B238-F8B0B9898714}" dt="2020-09-21T19:53:38.269" v="261" actId="208"/>
        <pc:sldMkLst>
          <pc:docMk/>
          <pc:sldMk cId="0" sldId="289"/>
        </pc:sldMkLst>
        <pc:spChg chg="mod">
          <ac:chgData name="LAWSON, Catherine" userId="61639cc2-6d54-462a-b4b0-89c4cc7abcaa" providerId="ADAL" clId="{8064A6CE-623E-4387-B238-F8B0B9898714}" dt="2020-09-21T19:53:38.269" v="261" actId="208"/>
          <ac:spMkLst>
            <pc:docMk/>
            <pc:sldMk cId="0" sldId="289"/>
            <ac:spMk id="311" creationId="{00000000-0000-0000-0000-000000000000}"/>
          </ac:spMkLst>
        </pc:spChg>
        <pc:spChg chg="mod">
          <ac:chgData name="LAWSON, Catherine" userId="61639cc2-6d54-462a-b4b0-89c4cc7abcaa" providerId="ADAL" clId="{8064A6CE-623E-4387-B238-F8B0B9898714}" dt="2020-09-21T19:28:36.013" v="61" actId="1076"/>
          <ac:spMkLst>
            <pc:docMk/>
            <pc:sldMk cId="0" sldId="289"/>
            <ac:spMk id="312" creationId="{00000000-0000-0000-0000-000000000000}"/>
          </ac:spMkLst>
        </pc:spChg>
      </pc:sldChg>
      <pc:sldChg chg="modSp mod">
        <pc:chgData name="LAWSON, Catherine" userId="61639cc2-6d54-462a-b4b0-89c4cc7abcaa" providerId="ADAL" clId="{8064A6CE-623E-4387-B238-F8B0B9898714}" dt="2020-09-21T20:44:24.557" v="566" actId="13244"/>
        <pc:sldMkLst>
          <pc:docMk/>
          <pc:sldMk cId="0" sldId="290"/>
        </pc:sldMkLst>
        <pc:spChg chg="mod">
          <ac:chgData name="LAWSON, Catherine" userId="61639cc2-6d54-462a-b4b0-89c4cc7abcaa" providerId="ADAL" clId="{8064A6CE-623E-4387-B238-F8B0B9898714}" dt="2020-09-21T19:53:47.367" v="262" actId="207"/>
          <ac:spMkLst>
            <pc:docMk/>
            <pc:sldMk cId="0" sldId="290"/>
            <ac:spMk id="317" creationId="{00000000-0000-0000-0000-000000000000}"/>
          </ac:spMkLst>
        </pc:spChg>
        <pc:spChg chg="ord">
          <ac:chgData name="LAWSON, Catherine" userId="61639cc2-6d54-462a-b4b0-89c4cc7abcaa" providerId="ADAL" clId="{8064A6CE-623E-4387-B238-F8B0B9898714}" dt="2020-09-21T20:44:24.557" v="566" actId="13244"/>
          <ac:spMkLst>
            <pc:docMk/>
            <pc:sldMk cId="0" sldId="290"/>
            <ac:spMk id="319" creationId="{00000000-0000-0000-0000-000000000000}"/>
          </ac:spMkLst>
        </pc:spChg>
        <pc:spChg chg="ord">
          <ac:chgData name="LAWSON, Catherine" userId="61639cc2-6d54-462a-b4b0-89c4cc7abcaa" providerId="ADAL" clId="{8064A6CE-623E-4387-B238-F8B0B9898714}" dt="2020-09-21T20:44:23.035" v="565" actId="13244"/>
          <ac:spMkLst>
            <pc:docMk/>
            <pc:sldMk cId="0" sldId="290"/>
            <ac:spMk id="321" creationId="{00000000-0000-0000-0000-000000000000}"/>
          </ac:spMkLst>
        </pc:spChg>
      </pc:sldChg>
      <pc:sldChg chg="modSp mod">
        <pc:chgData name="LAWSON, Catherine" userId="61639cc2-6d54-462a-b4b0-89c4cc7abcaa" providerId="ADAL" clId="{8064A6CE-623E-4387-B238-F8B0B9898714}" dt="2020-09-21T20:44:35.988" v="568" actId="13244"/>
        <pc:sldMkLst>
          <pc:docMk/>
          <pc:sldMk cId="0" sldId="291"/>
        </pc:sldMkLst>
        <pc:spChg chg="mod">
          <ac:chgData name="LAWSON, Catherine" userId="61639cc2-6d54-462a-b4b0-89c4cc7abcaa" providerId="ADAL" clId="{8064A6CE-623E-4387-B238-F8B0B9898714}" dt="2020-09-21T19:53:58.274" v="263" actId="207"/>
          <ac:spMkLst>
            <pc:docMk/>
            <pc:sldMk cId="0" sldId="291"/>
            <ac:spMk id="326" creationId="{00000000-0000-0000-0000-000000000000}"/>
          </ac:spMkLst>
        </pc:spChg>
        <pc:spChg chg="mod">
          <ac:chgData name="LAWSON, Catherine" userId="61639cc2-6d54-462a-b4b0-89c4cc7abcaa" providerId="ADAL" clId="{8064A6CE-623E-4387-B238-F8B0B9898714}" dt="2020-09-21T19:54:09.105" v="264" actId="12"/>
          <ac:spMkLst>
            <pc:docMk/>
            <pc:sldMk cId="0" sldId="291"/>
            <ac:spMk id="327" creationId="{00000000-0000-0000-0000-000000000000}"/>
          </ac:spMkLst>
        </pc:spChg>
        <pc:spChg chg="ord">
          <ac:chgData name="LAWSON, Catherine" userId="61639cc2-6d54-462a-b4b0-89c4cc7abcaa" providerId="ADAL" clId="{8064A6CE-623E-4387-B238-F8B0B9898714}" dt="2020-09-21T20:44:35.988" v="568" actId="13244"/>
          <ac:spMkLst>
            <pc:docMk/>
            <pc:sldMk cId="0" sldId="291"/>
            <ac:spMk id="328" creationId="{00000000-0000-0000-0000-000000000000}"/>
          </ac:spMkLst>
        </pc:spChg>
        <pc:spChg chg="ord">
          <ac:chgData name="LAWSON, Catherine" userId="61639cc2-6d54-462a-b4b0-89c4cc7abcaa" providerId="ADAL" clId="{8064A6CE-623E-4387-B238-F8B0B9898714}" dt="2020-09-21T20:44:34.413" v="567" actId="13244"/>
          <ac:spMkLst>
            <pc:docMk/>
            <pc:sldMk cId="0" sldId="291"/>
            <ac:spMk id="330" creationId="{00000000-0000-0000-0000-000000000000}"/>
          </ac:spMkLst>
        </pc:spChg>
      </pc:sldChg>
      <pc:sldChg chg="modSp mod">
        <pc:chgData name="LAWSON, Catherine" userId="61639cc2-6d54-462a-b4b0-89c4cc7abcaa" providerId="ADAL" clId="{8064A6CE-623E-4387-B238-F8B0B9898714}" dt="2020-09-21T20:44:44.051" v="570" actId="13244"/>
        <pc:sldMkLst>
          <pc:docMk/>
          <pc:sldMk cId="0" sldId="292"/>
        </pc:sldMkLst>
        <pc:spChg chg="mod">
          <ac:chgData name="LAWSON, Catherine" userId="61639cc2-6d54-462a-b4b0-89c4cc7abcaa" providerId="ADAL" clId="{8064A6CE-623E-4387-B238-F8B0B9898714}" dt="2020-09-21T19:54:20.318" v="265" actId="207"/>
          <ac:spMkLst>
            <pc:docMk/>
            <pc:sldMk cId="0" sldId="292"/>
            <ac:spMk id="335" creationId="{00000000-0000-0000-0000-000000000000}"/>
          </ac:spMkLst>
        </pc:spChg>
        <pc:spChg chg="mod">
          <ac:chgData name="LAWSON, Catherine" userId="61639cc2-6d54-462a-b4b0-89c4cc7abcaa" providerId="ADAL" clId="{8064A6CE-623E-4387-B238-F8B0B9898714}" dt="2020-09-21T19:54:32.031" v="266" actId="12"/>
          <ac:spMkLst>
            <pc:docMk/>
            <pc:sldMk cId="0" sldId="292"/>
            <ac:spMk id="336" creationId="{00000000-0000-0000-0000-000000000000}"/>
          </ac:spMkLst>
        </pc:spChg>
        <pc:spChg chg="ord">
          <ac:chgData name="LAWSON, Catherine" userId="61639cc2-6d54-462a-b4b0-89c4cc7abcaa" providerId="ADAL" clId="{8064A6CE-623E-4387-B238-F8B0B9898714}" dt="2020-09-21T20:44:41.996" v="569" actId="13244"/>
          <ac:spMkLst>
            <pc:docMk/>
            <pc:sldMk cId="0" sldId="292"/>
            <ac:spMk id="337" creationId="{00000000-0000-0000-0000-000000000000}"/>
          </ac:spMkLst>
        </pc:spChg>
        <pc:spChg chg="ord">
          <ac:chgData name="LAWSON, Catherine" userId="61639cc2-6d54-462a-b4b0-89c4cc7abcaa" providerId="ADAL" clId="{8064A6CE-623E-4387-B238-F8B0B9898714}" dt="2020-09-21T20:44:44.051" v="570" actId="13244"/>
          <ac:spMkLst>
            <pc:docMk/>
            <pc:sldMk cId="0" sldId="292"/>
            <ac:spMk id="339" creationId="{00000000-0000-0000-0000-000000000000}"/>
          </ac:spMkLst>
        </pc:spChg>
      </pc:sldChg>
      <pc:sldChg chg="modSp mod">
        <pc:chgData name="LAWSON, Catherine" userId="61639cc2-6d54-462a-b4b0-89c4cc7abcaa" providerId="ADAL" clId="{8064A6CE-623E-4387-B238-F8B0B9898714}" dt="2020-09-21T20:44:52.829" v="572" actId="13244"/>
        <pc:sldMkLst>
          <pc:docMk/>
          <pc:sldMk cId="0" sldId="293"/>
        </pc:sldMkLst>
        <pc:spChg chg="mod">
          <ac:chgData name="LAWSON, Catherine" userId="61639cc2-6d54-462a-b4b0-89c4cc7abcaa" providerId="ADAL" clId="{8064A6CE-623E-4387-B238-F8B0B9898714}" dt="2020-09-21T19:54:41.847" v="267" actId="207"/>
          <ac:spMkLst>
            <pc:docMk/>
            <pc:sldMk cId="0" sldId="293"/>
            <ac:spMk id="344" creationId="{00000000-0000-0000-0000-000000000000}"/>
          </ac:spMkLst>
        </pc:spChg>
        <pc:spChg chg="mod">
          <ac:chgData name="LAWSON, Catherine" userId="61639cc2-6d54-462a-b4b0-89c4cc7abcaa" providerId="ADAL" clId="{8064A6CE-623E-4387-B238-F8B0B9898714}" dt="2020-09-21T19:54:55.941" v="268" actId="12"/>
          <ac:spMkLst>
            <pc:docMk/>
            <pc:sldMk cId="0" sldId="293"/>
            <ac:spMk id="345" creationId="{00000000-0000-0000-0000-000000000000}"/>
          </ac:spMkLst>
        </pc:spChg>
        <pc:spChg chg="ord">
          <ac:chgData name="LAWSON, Catherine" userId="61639cc2-6d54-462a-b4b0-89c4cc7abcaa" providerId="ADAL" clId="{8064A6CE-623E-4387-B238-F8B0B9898714}" dt="2020-09-21T20:44:52.829" v="572" actId="13244"/>
          <ac:spMkLst>
            <pc:docMk/>
            <pc:sldMk cId="0" sldId="293"/>
            <ac:spMk id="346" creationId="{00000000-0000-0000-0000-000000000000}"/>
          </ac:spMkLst>
        </pc:spChg>
        <pc:spChg chg="ord">
          <ac:chgData name="LAWSON, Catherine" userId="61639cc2-6d54-462a-b4b0-89c4cc7abcaa" providerId="ADAL" clId="{8064A6CE-623E-4387-B238-F8B0B9898714}" dt="2020-09-21T20:44:51.491" v="571" actId="13244"/>
          <ac:spMkLst>
            <pc:docMk/>
            <pc:sldMk cId="0" sldId="293"/>
            <ac:spMk id="348" creationId="{00000000-0000-0000-0000-000000000000}"/>
          </ac:spMkLst>
        </pc:spChg>
      </pc:sldChg>
      <pc:sldChg chg="modSp mod modNotes">
        <pc:chgData name="LAWSON, Catherine" userId="61639cc2-6d54-462a-b4b0-89c4cc7abcaa" providerId="ADAL" clId="{8064A6CE-623E-4387-B238-F8B0B9898714}" dt="2020-09-21T19:57:05.477" v="271" actId="208"/>
        <pc:sldMkLst>
          <pc:docMk/>
          <pc:sldMk cId="0" sldId="294"/>
        </pc:sldMkLst>
        <pc:spChg chg="mod">
          <ac:chgData name="LAWSON, Catherine" userId="61639cc2-6d54-462a-b4b0-89c4cc7abcaa" providerId="ADAL" clId="{8064A6CE-623E-4387-B238-F8B0B9898714}" dt="2020-09-21T19:57:05.477" v="271" actId="208"/>
          <ac:spMkLst>
            <pc:docMk/>
            <pc:sldMk cId="0" sldId="294"/>
            <ac:spMk id="353" creationId="{00000000-0000-0000-0000-000000000000}"/>
          </ac:spMkLst>
        </pc:spChg>
        <pc:spChg chg="mod">
          <ac:chgData name="LAWSON, Catherine" userId="61639cc2-6d54-462a-b4b0-89c4cc7abcaa" providerId="ADAL" clId="{8064A6CE-623E-4387-B238-F8B0B9898714}" dt="2020-09-21T19:29:47.475" v="62" actId="1076"/>
          <ac:spMkLst>
            <pc:docMk/>
            <pc:sldMk cId="0" sldId="294"/>
            <ac:spMk id="354" creationId="{00000000-0000-0000-0000-000000000000}"/>
          </ac:spMkLst>
        </pc:spChg>
      </pc:sldChg>
      <pc:sldChg chg="modSp mod">
        <pc:chgData name="LAWSON, Catherine" userId="61639cc2-6d54-462a-b4b0-89c4cc7abcaa" providerId="ADAL" clId="{8064A6CE-623E-4387-B238-F8B0B9898714}" dt="2020-09-21T20:45:02.647" v="574" actId="13244"/>
        <pc:sldMkLst>
          <pc:docMk/>
          <pc:sldMk cId="0" sldId="295"/>
        </pc:sldMkLst>
        <pc:spChg chg="mod">
          <ac:chgData name="LAWSON, Catherine" userId="61639cc2-6d54-462a-b4b0-89c4cc7abcaa" providerId="ADAL" clId="{8064A6CE-623E-4387-B238-F8B0B9898714}" dt="2020-09-21T19:59:43.888" v="291" actId="207"/>
          <ac:spMkLst>
            <pc:docMk/>
            <pc:sldMk cId="0" sldId="295"/>
            <ac:spMk id="359" creationId="{00000000-0000-0000-0000-000000000000}"/>
          </ac:spMkLst>
        </pc:spChg>
        <pc:spChg chg="mod">
          <ac:chgData name="LAWSON, Catherine" userId="61639cc2-6d54-462a-b4b0-89c4cc7abcaa" providerId="ADAL" clId="{8064A6CE-623E-4387-B238-F8B0B9898714}" dt="2020-09-21T19:59:54.923" v="292" actId="12"/>
          <ac:spMkLst>
            <pc:docMk/>
            <pc:sldMk cId="0" sldId="295"/>
            <ac:spMk id="360" creationId="{00000000-0000-0000-0000-000000000000}"/>
          </ac:spMkLst>
        </pc:spChg>
        <pc:spChg chg="ord">
          <ac:chgData name="LAWSON, Catherine" userId="61639cc2-6d54-462a-b4b0-89c4cc7abcaa" providerId="ADAL" clId="{8064A6CE-623E-4387-B238-F8B0B9898714}" dt="2020-09-21T20:45:02.647" v="574" actId="13244"/>
          <ac:spMkLst>
            <pc:docMk/>
            <pc:sldMk cId="0" sldId="295"/>
            <ac:spMk id="361" creationId="{00000000-0000-0000-0000-000000000000}"/>
          </ac:spMkLst>
        </pc:spChg>
        <pc:spChg chg="ord">
          <ac:chgData name="LAWSON, Catherine" userId="61639cc2-6d54-462a-b4b0-89c4cc7abcaa" providerId="ADAL" clId="{8064A6CE-623E-4387-B238-F8B0B9898714}" dt="2020-09-21T20:45:01.108" v="573" actId="13244"/>
          <ac:spMkLst>
            <pc:docMk/>
            <pc:sldMk cId="0" sldId="295"/>
            <ac:spMk id="363" creationId="{00000000-0000-0000-0000-000000000000}"/>
          </ac:spMkLst>
        </pc:spChg>
      </pc:sldChg>
      <pc:sldChg chg="modSp mod">
        <pc:chgData name="LAWSON, Catherine" userId="61639cc2-6d54-462a-b4b0-89c4cc7abcaa" providerId="ADAL" clId="{8064A6CE-623E-4387-B238-F8B0B9898714}" dt="2020-09-21T20:45:11.878" v="576" actId="13244"/>
        <pc:sldMkLst>
          <pc:docMk/>
          <pc:sldMk cId="0" sldId="296"/>
        </pc:sldMkLst>
        <pc:spChg chg="mod">
          <ac:chgData name="LAWSON, Catherine" userId="61639cc2-6d54-462a-b4b0-89c4cc7abcaa" providerId="ADAL" clId="{8064A6CE-623E-4387-B238-F8B0B9898714}" dt="2020-09-21T20:00:13.310" v="294" actId="207"/>
          <ac:spMkLst>
            <pc:docMk/>
            <pc:sldMk cId="0" sldId="296"/>
            <ac:spMk id="368" creationId="{00000000-0000-0000-0000-000000000000}"/>
          </ac:spMkLst>
        </pc:spChg>
        <pc:spChg chg="mod">
          <ac:chgData name="LAWSON, Catherine" userId="61639cc2-6d54-462a-b4b0-89c4cc7abcaa" providerId="ADAL" clId="{8064A6CE-623E-4387-B238-F8B0B9898714}" dt="2020-09-21T20:00:08.209" v="293" actId="12"/>
          <ac:spMkLst>
            <pc:docMk/>
            <pc:sldMk cId="0" sldId="296"/>
            <ac:spMk id="369" creationId="{00000000-0000-0000-0000-000000000000}"/>
          </ac:spMkLst>
        </pc:spChg>
        <pc:spChg chg="ord">
          <ac:chgData name="LAWSON, Catherine" userId="61639cc2-6d54-462a-b4b0-89c4cc7abcaa" providerId="ADAL" clId="{8064A6CE-623E-4387-B238-F8B0B9898714}" dt="2020-09-21T20:45:11.878" v="576" actId="13244"/>
          <ac:spMkLst>
            <pc:docMk/>
            <pc:sldMk cId="0" sldId="296"/>
            <ac:spMk id="370" creationId="{00000000-0000-0000-0000-000000000000}"/>
          </ac:spMkLst>
        </pc:spChg>
        <pc:spChg chg="ord">
          <ac:chgData name="LAWSON, Catherine" userId="61639cc2-6d54-462a-b4b0-89c4cc7abcaa" providerId="ADAL" clId="{8064A6CE-623E-4387-B238-F8B0B9898714}" dt="2020-09-21T20:45:10.455" v="575" actId="13244"/>
          <ac:spMkLst>
            <pc:docMk/>
            <pc:sldMk cId="0" sldId="296"/>
            <ac:spMk id="372" creationId="{00000000-0000-0000-0000-000000000000}"/>
          </ac:spMkLst>
        </pc:spChg>
      </pc:sldChg>
      <pc:sldChg chg="modSp mod">
        <pc:chgData name="LAWSON, Catherine" userId="61639cc2-6d54-462a-b4b0-89c4cc7abcaa" providerId="ADAL" clId="{8064A6CE-623E-4387-B238-F8B0B9898714}" dt="2020-09-21T20:45:22.345" v="578" actId="13244"/>
        <pc:sldMkLst>
          <pc:docMk/>
          <pc:sldMk cId="0" sldId="297"/>
        </pc:sldMkLst>
        <pc:spChg chg="mod">
          <ac:chgData name="LAWSON, Catherine" userId="61639cc2-6d54-462a-b4b0-89c4cc7abcaa" providerId="ADAL" clId="{8064A6CE-623E-4387-B238-F8B0B9898714}" dt="2020-09-21T20:00:34.399" v="296" actId="207"/>
          <ac:spMkLst>
            <pc:docMk/>
            <pc:sldMk cId="0" sldId="297"/>
            <ac:spMk id="377" creationId="{00000000-0000-0000-0000-000000000000}"/>
          </ac:spMkLst>
        </pc:spChg>
        <pc:spChg chg="mod">
          <ac:chgData name="LAWSON, Catherine" userId="61639cc2-6d54-462a-b4b0-89c4cc7abcaa" providerId="ADAL" clId="{8064A6CE-623E-4387-B238-F8B0B9898714}" dt="2020-09-21T20:00:28.404" v="295" actId="12"/>
          <ac:spMkLst>
            <pc:docMk/>
            <pc:sldMk cId="0" sldId="297"/>
            <ac:spMk id="378" creationId="{00000000-0000-0000-0000-000000000000}"/>
          </ac:spMkLst>
        </pc:spChg>
        <pc:spChg chg="ord">
          <ac:chgData name="LAWSON, Catherine" userId="61639cc2-6d54-462a-b4b0-89c4cc7abcaa" providerId="ADAL" clId="{8064A6CE-623E-4387-B238-F8B0B9898714}" dt="2020-09-21T20:45:22.345" v="578" actId="13244"/>
          <ac:spMkLst>
            <pc:docMk/>
            <pc:sldMk cId="0" sldId="297"/>
            <ac:spMk id="379" creationId="{00000000-0000-0000-0000-000000000000}"/>
          </ac:spMkLst>
        </pc:spChg>
        <pc:spChg chg="mod">
          <ac:chgData name="LAWSON, Catherine" userId="61639cc2-6d54-462a-b4b0-89c4cc7abcaa" providerId="ADAL" clId="{8064A6CE-623E-4387-B238-F8B0B9898714}" dt="2020-09-21T20:00:39.865" v="297" actId="207"/>
          <ac:spMkLst>
            <pc:docMk/>
            <pc:sldMk cId="0" sldId="297"/>
            <ac:spMk id="380" creationId="{00000000-0000-0000-0000-000000000000}"/>
          </ac:spMkLst>
        </pc:spChg>
        <pc:spChg chg="ord">
          <ac:chgData name="LAWSON, Catherine" userId="61639cc2-6d54-462a-b4b0-89c4cc7abcaa" providerId="ADAL" clId="{8064A6CE-623E-4387-B238-F8B0B9898714}" dt="2020-09-21T20:45:20.692" v="577" actId="13244"/>
          <ac:spMkLst>
            <pc:docMk/>
            <pc:sldMk cId="0" sldId="297"/>
            <ac:spMk id="381" creationId="{00000000-0000-0000-0000-000000000000}"/>
          </ac:spMkLst>
        </pc:spChg>
      </pc:sldChg>
      <pc:sldChg chg="modSp mod">
        <pc:chgData name="LAWSON, Catherine" userId="61639cc2-6d54-462a-b4b0-89c4cc7abcaa" providerId="ADAL" clId="{8064A6CE-623E-4387-B238-F8B0B9898714}" dt="2020-09-21T20:45:35.524" v="580" actId="13244"/>
        <pc:sldMkLst>
          <pc:docMk/>
          <pc:sldMk cId="0" sldId="298"/>
        </pc:sldMkLst>
        <pc:spChg chg="mod">
          <ac:chgData name="LAWSON, Catherine" userId="61639cc2-6d54-462a-b4b0-89c4cc7abcaa" providerId="ADAL" clId="{8064A6CE-623E-4387-B238-F8B0B9898714}" dt="2020-09-21T20:00:57.691" v="298" actId="207"/>
          <ac:spMkLst>
            <pc:docMk/>
            <pc:sldMk cId="0" sldId="298"/>
            <ac:spMk id="386" creationId="{00000000-0000-0000-0000-000000000000}"/>
          </ac:spMkLst>
        </pc:spChg>
        <pc:spChg chg="mod">
          <ac:chgData name="LAWSON, Catherine" userId="61639cc2-6d54-462a-b4b0-89c4cc7abcaa" providerId="ADAL" clId="{8064A6CE-623E-4387-B238-F8B0B9898714}" dt="2020-09-21T20:01:10.500" v="299" actId="12"/>
          <ac:spMkLst>
            <pc:docMk/>
            <pc:sldMk cId="0" sldId="298"/>
            <ac:spMk id="387" creationId="{00000000-0000-0000-0000-000000000000}"/>
          </ac:spMkLst>
        </pc:spChg>
        <pc:spChg chg="ord">
          <ac:chgData name="LAWSON, Catherine" userId="61639cc2-6d54-462a-b4b0-89c4cc7abcaa" providerId="ADAL" clId="{8064A6CE-623E-4387-B238-F8B0B9898714}" dt="2020-09-21T20:45:35.524" v="580" actId="13244"/>
          <ac:spMkLst>
            <pc:docMk/>
            <pc:sldMk cId="0" sldId="298"/>
            <ac:spMk id="388" creationId="{00000000-0000-0000-0000-000000000000}"/>
          </ac:spMkLst>
        </pc:spChg>
        <pc:spChg chg="ord">
          <ac:chgData name="LAWSON, Catherine" userId="61639cc2-6d54-462a-b4b0-89c4cc7abcaa" providerId="ADAL" clId="{8064A6CE-623E-4387-B238-F8B0B9898714}" dt="2020-09-21T20:45:33.730" v="579" actId="13244"/>
          <ac:spMkLst>
            <pc:docMk/>
            <pc:sldMk cId="0" sldId="298"/>
            <ac:spMk id="390" creationId="{00000000-0000-0000-0000-000000000000}"/>
          </ac:spMkLst>
        </pc:spChg>
      </pc:sldChg>
      <pc:sldChg chg="modSp mod">
        <pc:chgData name="LAWSON, Catherine" userId="61639cc2-6d54-462a-b4b0-89c4cc7abcaa" providerId="ADAL" clId="{8064A6CE-623E-4387-B238-F8B0B9898714}" dt="2020-09-21T20:53:29.562" v="615" actId="13244"/>
        <pc:sldMkLst>
          <pc:docMk/>
          <pc:sldMk cId="0" sldId="299"/>
        </pc:sldMkLst>
        <pc:spChg chg="mod">
          <ac:chgData name="LAWSON, Catherine" userId="61639cc2-6d54-462a-b4b0-89c4cc7abcaa" providerId="ADAL" clId="{8064A6CE-623E-4387-B238-F8B0B9898714}" dt="2020-09-21T20:01:19.186" v="300" actId="207"/>
          <ac:spMkLst>
            <pc:docMk/>
            <pc:sldMk cId="0" sldId="299"/>
            <ac:spMk id="395" creationId="{00000000-0000-0000-0000-000000000000}"/>
          </ac:spMkLst>
        </pc:spChg>
        <pc:spChg chg="mod">
          <ac:chgData name="LAWSON, Catherine" userId="61639cc2-6d54-462a-b4b0-89c4cc7abcaa" providerId="ADAL" clId="{8064A6CE-623E-4387-B238-F8B0B9898714}" dt="2020-09-21T20:01:49.182" v="305" actId="20577"/>
          <ac:spMkLst>
            <pc:docMk/>
            <pc:sldMk cId="0" sldId="299"/>
            <ac:spMk id="396" creationId="{00000000-0000-0000-0000-000000000000}"/>
          </ac:spMkLst>
        </pc:spChg>
        <pc:spChg chg="ord">
          <ac:chgData name="LAWSON, Catherine" userId="61639cc2-6d54-462a-b4b0-89c4cc7abcaa" providerId="ADAL" clId="{8064A6CE-623E-4387-B238-F8B0B9898714}" dt="2020-09-21T20:53:29.562" v="615" actId="13244"/>
          <ac:spMkLst>
            <pc:docMk/>
            <pc:sldMk cId="0" sldId="299"/>
            <ac:spMk id="397" creationId="{00000000-0000-0000-0000-000000000000}"/>
          </ac:spMkLst>
        </pc:spChg>
        <pc:spChg chg="ord">
          <ac:chgData name="LAWSON, Catherine" userId="61639cc2-6d54-462a-b4b0-89c4cc7abcaa" providerId="ADAL" clId="{8064A6CE-623E-4387-B238-F8B0B9898714}" dt="2020-09-21T20:53:27.985" v="614" actId="13244"/>
          <ac:spMkLst>
            <pc:docMk/>
            <pc:sldMk cId="0" sldId="299"/>
            <ac:spMk id="399" creationId="{00000000-0000-0000-0000-000000000000}"/>
          </ac:spMkLst>
        </pc:spChg>
      </pc:sldChg>
      <pc:sldChg chg="modSp mod">
        <pc:chgData name="LAWSON, Catherine" userId="61639cc2-6d54-462a-b4b0-89c4cc7abcaa" providerId="ADAL" clId="{8064A6CE-623E-4387-B238-F8B0B9898714}" dt="2020-09-21T20:54:08.348" v="617" actId="13244"/>
        <pc:sldMkLst>
          <pc:docMk/>
          <pc:sldMk cId="0" sldId="300"/>
        </pc:sldMkLst>
        <pc:spChg chg="mod">
          <ac:chgData name="LAWSON, Catherine" userId="61639cc2-6d54-462a-b4b0-89c4cc7abcaa" providerId="ADAL" clId="{8064A6CE-623E-4387-B238-F8B0B9898714}" dt="2020-09-21T20:02:03.389" v="306" actId="207"/>
          <ac:spMkLst>
            <pc:docMk/>
            <pc:sldMk cId="0" sldId="300"/>
            <ac:spMk id="404" creationId="{00000000-0000-0000-0000-000000000000}"/>
          </ac:spMkLst>
        </pc:spChg>
        <pc:spChg chg="mod">
          <ac:chgData name="LAWSON, Catherine" userId="61639cc2-6d54-462a-b4b0-89c4cc7abcaa" providerId="ADAL" clId="{8064A6CE-623E-4387-B238-F8B0B9898714}" dt="2020-09-21T20:02:05.859" v="308" actId="20577"/>
          <ac:spMkLst>
            <pc:docMk/>
            <pc:sldMk cId="0" sldId="300"/>
            <ac:spMk id="405" creationId="{00000000-0000-0000-0000-000000000000}"/>
          </ac:spMkLst>
        </pc:spChg>
        <pc:spChg chg="ord">
          <ac:chgData name="LAWSON, Catherine" userId="61639cc2-6d54-462a-b4b0-89c4cc7abcaa" providerId="ADAL" clId="{8064A6CE-623E-4387-B238-F8B0B9898714}" dt="2020-09-21T20:54:08.348" v="617" actId="13244"/>
          <ac:spMkLst>
            <pc:docMk/>
            <pc:sldMk cId="0" sldId="300"/>
            <ac:spMk id="406" creationId="{00000000-0000-0000-0000-000000000000}"/>
          </ac:spMkLst>
        </pc:spChg>
        <pc:spChg chg="ord">
          <ac:chgData name="LAWSON, Catherine" userId="61639cc2-6d54-462a-b4b0-89c4cc7abcaa" providerId="ADAL" clId="{8064A6CE-623E-4387-B238-F8B0B9898714}" dt="2020-09-21T20:54:05.079" v="616" actId="13244"/>
          <ac:spMkLst>
            <pc:docMk/>
            <pc:sldMk cId="0" sldId="300"/>
            <ac:spMk id="408" creationId="{00000000-0000-0000-0000-000000000000}"/>
          </ac:spMkLst>
        </pc:spChg>
      </pc:sldChg>
      <pc:sldChg chg="modSp mod">
        <pc:chgData name="LAWSON, Catherine" userId="61639cc2-6d54-462a-b4b0-89c4cc7abcaa" providerId="ADAL" clId="{8064A6CE-623E-4387-B238-F8B0B9898714}" dt="2020-09-21T20:56:01.204" v="619" actId="13244"/>
        <pc:sldMkLst>
          <pc:docMk/>
          <pc:sldMk cId="0" sldId="301"/>
        </pc:sldMkLst>
        <pc:spChg chg="mod">
          <ac:chgData name="LAWSON, Catherine" userId="61639cc2-6d54-462a-b4b0-89c4cc7abcaa" providerId="ADAL" clId="{8064A6CE-623E-4387-B238-F8B0B9898714}" dt="2020-09-21T20:02:16.713" v="309" actId="207"/>
          <ac:spMkLst>
            <pc:docMk/>
            <pc:sldMk cId="0" sldId="301"/>
            <ac:spMk id="413" creationId="{00000000-0000-0000-0000-000000000000}"/>
          </ac:spMkLst>
        </pc:spChg>
        <pc:spChg chg="mod">
          <ac:chgData name="LAWSON, Catherine" userId="61639cc2-6d54-462a-b4b0-89c4cc7abcaa" providerId="ADAL" clId="{8064A6CE-623E-4387-B238-F8B0B9898714}" dt="2020-09-21T20:02:30.306" v="310" actId="12"/>
          <ac:spMkLst>
            <pc:docMk/>
            <pc:sldMk cId="0" sldId="301"/>
            <ac:spMk id="414" creationId="{00000000-0000-0000-0000-000000000000}"/>
          </ac:spMkLst>
        </pc:spChg>
        <pc:spChg chg="ord">
          <ac:chgData name="LAWSON, Catherine" userId="61639cc2-6d54-462a-b4b0-89c4cc7abcaa" providerId="ADAL" clId="{8064A6CE-623E-4387-B238-F8B0B9898714}" dt="2020-09-21T20:56:01.204" v="619" actId="13244"/>
          <ac:spMkLst>
            <pc:docMk/>
            <pc:sldMk cId="0" sldId="301"/>
            <ac:spMk id="415" creationId="{00000000-0000-0000-0000-000000000000}"/>
          </ac:spMkLst>
        </pc:spChg>
        <pc:spChg chg="ord">
          <ac:chgData name="LAWSON, Catherine" userId="61639cc2-6d54-462a-b4b0-89c4cc7abcaa" providerId="ADAL" clId="{8064A6CE-623E-4387-B238-F8B0B9898714}" dt="2020-09-21T20:55:59.445" v="618" actId="13244"/>
          <ac:spMkLst>
            <pc:docMk/>
            <pc:sldMk cId="0" sldId="301"/>
            <ac:spMk id="417" creationId="{00000000-0000-0000-0000-000000000000}"/>
          </ac:spMkLst>
        </pc:spChg>
      </pc:sldChg>
      <pc:sldChg chg="modSp mod">
        <pc:chgData name="LAWSON, Catherine" userId="61639cc2-6d54-462a-b4b0-89c4cc7abcaa" providerId="ADAL" clId="{8064A6CE-623E-4387-B238-F8B0B9898714}" dt="2020-09-21T20:56:12.592" v="621" actId="13244"/>
        <pc:sldMkLst>
          <pc:docMk/>
          <pc:sldMk cId="0" sldId="302"/>
        </pc:sldMkLst>
        <pc:spChg chg="mod">
          <ac:chgData name="LAWSON, Catherine" userId="61639cc2-6d54-462a-b4b0-89c4cc7abcaa" providerId="ADAL" clId="{8064A6CE-623E-4387-B238-F8B0B9898714}" dt="2020-09-21T20:02:39.028" v="311" actId="207"/>
          <ac:spMkLst>
            <pc:docMk/>
            <pc:sldMk cId="0" sldId="302"/>
            <ac:spMk id="422" creationId="{00000000-0000-0000-0000-000000000000}"/>
          </ac:spMkLst>
        </pc:spChg>
        <pc:spChg chg="ord">
          <ac:chgData name="LAWSON, Catherine" userId="61639cc2-6d54-462a-b4b0-89c4cc7abcaa" providerId="ADAL" clId="{8064A6CE-623E-4387-B238-F8B0B9898714}" dt="2020-09-21T20:56:12.592" v="621" actId="13244"/>
          <ac:spMkLst>
            <pc:docMk/>
            <pc:sldMk cId="0" sldId="302"/>
            <ac:spMk id="424" creationId="{00000000-0000-0000-0000-000000000000}"/>
          </ac:spMkLst>
        </pc:spChg>
        <pc:spChg chg="ord">
          <ac:chgData name="LAWSON, Catherine" userId="61639cc2-6d54-462a-b4b0-89c4cc7abcaa" providerId="ADAL" clId="{8064A6CE-623E-4387-B238-F8B0B9898714}" dt="2020-09-21T20:56:11.039" v="620" actId="13244"/>
          <ac:spMkLst>
            <pc:docMk/>
            <pc:sldMk cId="0" sldId="302"/>
            <ac:spMk id="426" creationId="{00000000-0000-0000-0000-000000000000}"/>
          </ac:spMkLst>
        </pc:spChg>
      </pc:sldChg>
      <pc:sldChg chg="modSp mod">
        <pc:chgData name="LAWSON, Catherine" userId="61639cc2-6d54-462a-b4b0-89c4cc7abcaa" providerId="ADAL" clId="{8064A6CE-623E-4387-B238-F8B0B9898714}" dt="2020-09-21T20:56:18.216" v="623" actId="13244"/>
        <pc:sldMkLst>
          <pc:docMk/>
          <pc:sldMk cId="0" sldId="303"/>
        </pc:sldMkLst>
        <pc:spChg chg="mod">
          <ac:chgData name="LAWSON, Catherine" userId="61639cc2-6d54-462a-b4b0-89c4cc7abcaa" providerId="ADAL" clId="{8064A6CE-623E-4387-B238-F8B0B9898714}" dt="2020-09-21T20:02:49.791" v="312" actId="207"/>
          <ac:spMkLst>
            <pc:docMk/>
            <pc:sldMk cId="0" sldId="303"/>
            <ac:spMk id="431" creationId="{00000000-0000-0000-0000-000000000000}"/>
          </ac:spMkLst>
        </pc:spChg>
        <pc:spChg chg="mod">
          <ac:chgData name="LAWSON, Catherine" userId="61639cc2-6d54-462a-b4b0-89c4cc7abcaa" providerId="ADAL" clId="{8064A6CE-623E-4387-B238-F8B0B9898714}" dt="2020-09-21T20:03:01.068" v="313" actId="12"/>
          <ac:spMkLst>
            <pc:docMk/>
            <pc:sldMk cId="0" sldId="303"/>
            <ac:spMk id="432" creationId="{00000000-0000-0000-0000-000000000000}"/>
          </ac:spMkLst>
        </pc:spChg>
        <pc:spChg chg="ord">
          <ac:chgData name="LAWSON, Catherine" userId="61639cc2-6d54-462a-b4b0-89c4cc7abcaa" providerId="ADAL" clId="{8064A6CE-623E-4387-B238-F8B0B9898714}" dt="2020-09-21T20:56:16.026" v="622" actId="13244"/>
          <ac:spMkLst>
            <pc:docMk/>
            <pc:sldMk cId="0" sldId="303"/>
            <ac:spMk id="433" creationId="{00000000-0000-0000-0000-000000000000}"/>
          </ac:spMkLst>
        </pc:spChg>
        <pc:spChg chg="ord">
          <ac:chgData name="LAWSON, Catherine" userId="61639cc2-6d54-462a-b4b0-89c4cc7abcaa" providerId="ADAL" clId="{8064A6CE-623E-4387-B238-F8B0B9898714}" dt="2020-09-21T20:56:18.216" v="623" actId="13244"/>
          <ac:spMkLst>
            <pc:docMk/>
            <pc:sldMk cId="0" sldId="303"/>
            <ac:spMk id="435" creationId="{00000000-0000-0000-0000-000000000000}"/>
          </ac:spMkLst>
        </pc:spChg>
      </pc:sldChg>
      <pc:sldChg chg="modSp mod">
        <pc:chgData name="LAWSON, Catherine" userId="61639cc2-6d54-462a-b4b0-89c4cc7abcaa" providerId="ADAL" clId="{8064A6CE-623E-4387-B238-F8B0B9898714}" dt="2020-09-21T20:56:23.776" v="625" actId="13244"/>
        <pc:sldMkLst>
          <pc:docMk/>
          <pc:sldMk cId="0" sldId="304"/>
        </pc:sldMkLst>
        <pc:spChg chg="mod">
          <ac:chgData name="LAWSON, Catherine" userId="61639cc2-6d54-462a-b4b0-89c4cc7abcaa" providerId="ADAL" clId="{8064A6CE-623E-4387-B238-F8B0B9898714}" dt="2020-09-21T20:03:12.747" v="314" actId="207"/>
          <ac:spMkLst>
            <pc:docMk/>
            <pc:sldMk cId="0" sldId="304"/>
            <ac:spMk id="440" creationId="{00000000-0000-0000-0000-000000000000}"/>
          </ac:spMkLst>
        </pc:spChg>
        <pc:spChg chg="mod">
          <ac:chgData name="LAWSON, Catherine" userId="61639cc2-6d54-462a-b4b0-89c4cc7abcaa" providerId="ADAL" clId="{8064A6CE-623E-4387-B238-F8B0B9898714}" dt="2020-09-21T20:03:42.635" v="315" actId="12"/>
          <ac:spMkLst>
            <pc:docMk/>
            <pc:sldMk cId="0" sldId="304"/>
            <ac:spMk id="441" creationId="{00000000-0000-0000-0000-000000000000}"/>
          </ac:spMkLst>
        </pc:spChg>
        <pc:spChg chg="ord">
          <ac:chgData name="LAWSON, Catherine" userId="61639cc2-6d54-462a-b4b0-89c4cc7abcaa" providerId="ADAL" clId="{8064A6CE-623E-4387-B238-F8B0B9898714}" dt="2020-09-21T20:56:22.033" v="624" actId="13244"/>
          <ac:spMkLst>
            <pc:docMk/>
            <pc:sldMk cId="0" sldId="304"/>
            <ac:spMk id="442" creationId="{00000000-0000-0000-0000-000000000000}"/>
          </ac:spMkLst>
        </pc:spChg>
        <pc:spChg chg="ord">
          <ac:chgData name="LAWSON, Catherine" userId="61639cc2-6d54-462a-b4b0-89c4cc7abcaa" providerId="ADAL" clId="{8064A6CE-623E-4387-B238-F8B0B9898714}" dt="2020-09-21T20:56:23.776" v="625" actId="13244"/>
          <ac:spMkLst>
            <pc:docMk/>
            <pc:sldMk cId="0" sldId="304"/>
            <ac:spMk id="444" creationId="{00000000-0000-0000-0000-000000000000}"/>
          </ac:spMkLst>
        </pc:spChg>
      </pc:sldChg>
      <pc:sldChg chg="modSp mod">
        <pc:chgData name="LAWSON, Catherine" userId="61639cc2-6d54-462a-b4b0-89c4cc7abcaa" providerId="ADAL" clId="{8064A6CE-623E-4387-B238-F8B0B9898714}" dt="2020-09-21T20:56:29.086" v="627" actId="13244"/>
        <pc:sldMkLst>
          <pc:docMk/>
          <pc:sldMk cId="0" sldId="305"/>
        </pc:sldMkLst>
        <pc:spChg chg="mod">
          <ac:chgData name="LAWSON, Catherine" userId="61639cc2-6d54-462a-b4b0-89c4cc7abcaa" providerId="ADAL" clId="{8064A6CE-623E-4387-B238-F8B0B9898714}" dt="2020-09-21T20:04:18.319" v="316" actId="207"/>
          <ac:spMkLst>
            <pc:docMk/>
            <pc:sldMk cId="0" sldId="305"/>
            <ac:spMk id="449" creationId="{00000000-0000-0000-0000-000000000000}"/>
          </ac:spMkLst>
        </pc:spChg>
        <pc:spChg chg="mod">
          <ac:chgData name="LAWSON, Catherine" userId="61639cc2-6d54-462a-b4b0-89c4cc7abcaa" providerId="ADAL" clId="{8064A6CE-623E-4387-B238-F8B0B9898714}" dt="2020-09-21T20:04:31.341" v="317" actId="12"/>
          <ac:spMkLst>
            <pc:docMk/>
            <pc:sldMk cId="0" sldId="305"/>
            <ac:spMk id="450" creationId="{00000000-0000-0000-0000-000000000000}"/>
          </ac:spMkLst>
        </pc:spChg>
        <pc:spChg chg="ord">
          <ac:chgData name="LAWSON, Catherine" userId="61639cc2-6d54-462a-b4b0-89c4cc7abcaa" providerId="ADAL" clId="{8064A6CE-623E-4387-B238-F8B0B9898714}" dt="2020-09-21T20:56:27.650" v="626" actId="13244"/>
          <ac:spMkLst>
            <pc:docMk/>
            <pc:sldMk cId="0" sldId="305"/>
            <ac:spMk id="451" creationId="{00000000-0000-0000-0000-000000000000}"/>
          </ac:spMkLst>
        </pc:spChg>
        <pc:spChg chg="ord">
          <ac:chgData name="LAWSON, Catherine" userId="61639cc2-6d54-462a-b4b0-89c4cc7abcaa" providerId="ADAL" clId="{8064A6CE-623E-4387-B238-F8B0B9898714}" dt="2020-09-21T20:56:29.086" v="627" actId="13244"/>
          <ac:spMkLst>
            <pc:docMk/>
            <pc:sldMk cId="0" sldId="305"/>
            <ac:spMk id="453" creationId="{00000000-0000-0000-0000-000000000000}"/>
          </ac:spMkLst>
        </pc:spChg>
      </pc:sldChg>
      <pc:sldChg chg="modSp mod modNotes">
        <pc:chgData name="LAWSON, Catherine" userId="61639cc2-6d54-462a-b4b0-89c4cc7abcaa" providerId="ADAL" clId="{8064A6CE-623E-4387-B238-F8B0B9898714}" dt="2020-09-21T20:09:29.535" v="320" actId="208"/>
        <pc:sldMkLst>
          <pc:docMk/>
          <pc:sldMk cId="0" sldId="306"/>
        </pc:sldMkLst>
        <pc:spChg chg="mod">
          <ac:chgData name="LAWSON, Catherine" userId="61639cc2-6d54-462a-b4b0-89c4cc7abcaa" providerId="ADAL" clId="{8064A6CE-623E-4387-B238-F8B0B9898714}" dt="2020-09-21T20:09:29.535" v="320" actId="208"/>
          <ac:spMkLst>
            <pc:docMk/>
            <pc:sldMk cId="0" sldId="306"/>
            <ac:spMk id="458" creationId="{00000000-0000-0000-0000-000000000000}"/>
          </ac:spMkLst>
        </pc:spChg>
        <pc:spChg chg="mod">
          <ac:chgData name="LAWSON, Catherine" userId="61639cc2-6d54-462a-b4b0-89c4cc7abcaa" providerId="ADAL" clId="{8064A6CE-623E-4387-B238-F8B0B9898714}" dt="2020-09-21T19:31:07.489" v="63" actId="1076"/>
          <ac:spMkLst>
            <pc:docMk/>
            <pc:sldMk cId="0" sldId="306"/>
            <ac:spMk id="459" creationId="{00000000-0000-0000-0000-000000000000}"/>
          </ac:spMkLst>
        </pc:spChg>
      </pc:sldChg>
      <pc:sldChg chg="modSp mod">
        <pc:chgData name="LAWSON, Catherine" userId="61639cc2-6d54-462a-b4b0-89c4cc7abcaa" providerId="ADAL" clId="{8064A6CE-623E-4387-B238-F8B0B9898714}" dt="2020-09-21T20:56:44.572" v="629" actId="13244"/>
        <pc:sldMkLst>
          <pc:docMk/>
          <pc:sldMk cId="0" sldId="307"/>
        </pc:sldMkLst>
        <pc:spChg chg="mod">
          <ac:chgData name="LAWSON, Catherine" userId="61639cc2-6d54-462a-b4b0-89c4cc7abcaa" providerId="ADAL" clId="{8064A6CE-623E-4387-B238-F8B0B9898714}" dt="2020-09-21T20:39:21.513" v="440" actId="20577"/>
          <ac:spMkLst>
            <pc:docMk/>
            <pc:sldMk cId="0" sldId="307"/>
            <ac:spMk id="464" creationId="{00000000-0000-0000-0000-000000000000}"/>
          </ac:spMkLst>
        </pc:spChg>
        <pc:spChg chg="mod">
          <ac:chgData name="LAWSON, Catherine" userId="61639cc2-6d54-462a-b4b0-89c4cc7abcaa" providerId="ADAL" clId="{8064A6CE-623E-4387-B238-F8B0B9898714}" dt="2020-09-21T20:09:47.439" v="322" actId="207"/>
          <ac:spMkLst>
            <pc:docMk/>
            <pc:sldMk cId="0" sldId="307"/>
            <ac:spMk id="465" creationId="{00000000-0000-0000-0000-000000000000}"/>
          </ac:spMkLst>
        </pc:spChg>
        <pc:spChg chg="ord">
          <ac:chgData name="LAWSON, Catherine" userId="61639cc2-6d54-462a-b4b0-89c4cc7abcaa" providerId="ADAL" clId="{8064A6CE-623E-4387-B238-F8B0B9898714}" dt="2020-09-21T20:56:44.572" v="629" actId="13244"/>
          <ac:spMkLst>
            <pc:docMk/>
            <pc:sldMk cId="0" sldId="307"/>
            <ac:spMk id="466" creationId="{00000000-0000-0000-0000-000000000000}"/>
          </ac:spMkLst>
        </pc:spChg>
        <pc:spChg chg="ord">
          <ac:chgData name="LAWSON, Catherine" userId="61639cc2-6d54-462a-b4b0-89c4cc7abcaa" providerId="ADAL" clId="{8064A6CE-623E-4387-B238-F8B0B9898714}" dt="2020-09-21T20:56:43.114" v="628" actId="13244"/>
          <ac:spMkLst>
            <pc:docMk/>
            <pc:sldMk cId="0" sldId="307"/>
            <ac:spMk id="468" creationId="{00000000-0000-0000-0000-000000000000}"/>
          </ac:spMkLst>
        </pc:spChg>
      </pc:sldChg>
      <pc:sldChg chg="modSp mod">
        <pc:chgData name="LAWSON, Catherine" userId="61639cc2-6d54-462a-b4b0-89c4cc7abcaa" providerId="ADAL" clId="{8064A6CE-623E-4387-B238-F8B0B9898714}" dt="2020-09-21T20:56:50.636" v="631" actId="13244"/>
        <pc:sldMkLst>
          <pc:docMk/>
          <pc:sldMk cId="0" sldId="308"/>
        </pc:sldMkLst>
        <pc:spChg chg="mod">
          <ac:chgData name="LAWSON, Catherine" userId="61639cc2-6d54-462a-b4b0-89c4cc7abcaa" providerId="ADAL" clId="{8064A6CE-623E-4387-B238-F8B0B9898714}" dt="2020-09-21T20:09:56.333" v="323" actId="207"/>
          <ac:spMkLst>
            <pc:docMk/>
            <pc:sldMk cId="0" sldId="308"/>
            <ac:spMk id="473" creationId="{00000000-0000-0000-0000-000000000000}"/>
          </ac:spMkLst>
        </pc:spChg>
        <pc:spChg chg="mod">
          <ac:chgData name="LAWSON, Catherine" userId="61639cc2-6d54-462a-b4b0-89c4cc7abcaa" providerId="ADAL" clId="{8064A6CE-623E-4387-B238-F8B0B9898714}" dt="2020-09-21T20:10:20.482" v="325" actId="12"/>
          <ac:spMkLst>
            <pc:docMk/>
            <pc:sldMk cId="0" sldId="308"/>
            <ac:spMk id="474" creationId="{00000000-0000-0000-0000-000000000000}"/>
          </ac:spMkLst>
        </pc:spChg>
        <pc:spChg chg="ord">
          <ac:chgData name="LAWSON, Catherine" userId="61639cc2-6d54-462a-b4b0-89c4cc7abcaa" providerId="ADAL" clId="{8064A6CE-623E-4387-B238-F8B0B9898714}" dt="2020-09-21T20:56:50.636" v="631" actId="13244"/>
          <ac:spMkLst>
            <pc:docMk/>
            <pc:sldMk cId="0" sldId="308"/>
            <ac:spMk id="475" creationId="{00000000-0000-0000-0000-000000000000}"/>
          </ac:spMkLst>
        </pc:spChg>
        <pc:spChg chg="ord">
          <ac:chgData name="LAWSON, Catherine" userId="61639cc2-6d54-462a-b4b0-89c4cc7abcaa" providerId="ADAL" clId="{8064A6CE-623E-4387-B238-F8B0B9898714}" dt="2020-09-21T20:56:49.210" v="630" actId="13244"/>
          <ac:spMkLst>
            <pc:docMk/>
            <pc:sldMk cId="0" sldId="308"/>
            <ac:spMk id="477" creationId="{00000000-0000-0000-0000-000000000000}"/>
          </ac:spMkLst>
        </pc:spChg>
      </pc:sldChg>
      <pc:sldChg chg="modSp mod">
        <pc:chgData name="LAWSON, Catherine" userId="61639cc2-6d54-462a-b4b0-89c4cc7abcaa" providerId="ADAL" clId="{8064A6CE-623E-4387-B238-F8B0B9898714}" dt="2020-09-21T20:56:56.881" v="633" actId="13244"/>
        <pc:sldMkLst>
          <pc:docMk/>
          <pc:sldMk cId="0" sldId="309"/>
        </pc:sldMkLst>
        <pc:spChg chg="mod">
          <ac:chgData name="LAWSON, Catherine" userId="61639cc2-6d54-462a-b4b0-89c4cc7abcaa" providerId="ADAL" clId="{8064A6CE-623E-4387-B238-F8B0B9898714}" dt="2020-09-21T20:10:51.151" v="326" actId="207"/>
          <ac:spMkLst>
            <pc:docMk/>
            <pc:sldMk cId="0" sldId="309"/>
            <ac:spMk id="482" creationId="{00000000-0000-0000-0000-000000000000}"/>
          </ac:spMkLst>
        </pc:spChg>
        <pc:spChg chg="mod">
          <ac:chgData name="LAWSON, Catherine" userId="61639cc2-6d54-462a-b4b0-89c4cc7abcaa" providerId="ADAL" clId="{8064A6CE-623E-4387-B238-F8B0B9898714}" dt="2020-09-21T20:11:02.646" v="327" actId="12"/>
          <ac:spMkLst>
            <pc:docMk/>
            <pc:sldMk cId="0" sldId="309"/>
            <ac:spMk id="483" creationId="{00000000-0000-0000-0000-000000000000}"/>
          </ac:spMkLst>
        </pc:spChg>
        <pc:spChg chg="ord">
          <ac:chgData name="LAWSON, Catherine" userId="61639cc2-6d54-462a-b4b0-89c4cc7abcaa" providerId="ADAL" clId="{8064A6CE-623E-4387-B238-F8B0B9898714}" dt="2020-09-21T20:56:54.928" v="632" actId="13244"/>
          <ac:spMkLst>
            <pc:docMk/>
            <pc:sldMk cId="0" sldId="309"/>
            <ac:spMk id="484" creationId="{00000000-0000-0000-0000-000000000000}"/>
          </ac:spMkLst>
        </pc:spChg>
        <pc:spChg chg="ord">
          <ac:chgData name="LAWSON, Catherine" userId="61639cc2-6d54-462a-b4b0-89c4cc7abcaa" providerId="ADAL" clId="{8064A6CE-623E-4387-B238-F8B0B9898714}" dt="2020-09-21T20:56:56.881" v="633" actId="13244"/>
          <ac:spMkLst>
            <pc:docMk/>
            <pc:sldMk cId="0" sldId="309"/>
            <ac:spMk id="486" creationId="{00000000-0000-0000-0000-000000000000}"/>
          </ac:spMkLst>
        </pc:spChg>
      </pc:sldChg>
      <pc:sldChg chg="modSp mod">
        <pc:chgData name="LAWSON, Catherine" userId="61639cc2-6d54-462a-b4b0-89c4cc7abcaa" providerId="ADAL" clId="{8064A6CE-623E-4387-B238-F8B0B9898714}" dt="2020-09-21T20:57:03.081" v="635" actId="13244"/>
        <pc:sldMkLst>
          <pc:docMk/>
          <pc:sldMk cId="0" sldId="310"/>
        </pc:sldMkLst>
        <pc:spChg chg="mod">
          <ac:chgData name="LAWSON, Catherine" userId="61639cc2-6d54-462a-b4b0-89c4cc7abcaa" providerId="ADAL" clId="{8064A6CE-623E-4387-B238-F8B0B9898714}" dt="2020-09-21T20:11:11.931" v="328" actId="207"/>
          <ac:spMkLst>
            <pc:docMk/>
            <pc:sldMk cId="0" sldId="310"/>
            <ac:spMk id="491" creationId="{00000000-0000-0000-0000-000000000000}"/>
          </ac:spMkLst>
        </pc:spChg>
        <pc:spChg chg="mod">
          <ac:chgData name="LAWSON, Catherine" userId="61639cc2-6d54-462a-b4b0-89c4cc7abcaa" providerId="ADAL" clId="{8064A6CE-623E-4387-B238-F8B0B9898714}" dt="2020-09-21T20:12:01.067" v="338" actId="207"/>
          <ac:spMkLst>
            <pc:docMk/>
            <pc:sldMk cId="0" sldId="310"/>
            <ac:spMk id="492" creationId="{00000000-0000-0000-0000-000000000000}"/>
          </ac:spMkLst>
        </pc:spChg>
        <pc:spChg chg="ord">
          <ac:chgData name="LAWSON, Catherine" userId="61639cc2-6d54-462a-b4b0-89c4cc7abcaa" providerId="ADAL" clId="{8064A6CE-623E-4387-B238-F8B0B9898714}" dt="2020-09-21T20:57:03.081" v="635" actId="13244"/>
          <ac:spMkLst>
            <pc:docMk/>
            <pc:sldMk cId="0" sldId="310"/>
            <ac:spMk id="493" creationId="{00000000-0000-0000-0000-000000000000}"/>
          </ac:spMkLst>
        </pc:spChg>
        <pc:spChg chg="ord">
          <ac:chgData name="LAWSON, Catherine" userId="61639cc2-6d54-462a-b4b0-89c4cc7abcaa" providerId="ADAL" clId="{8064A6CE-623E-4387-B238-F8B0B9898714}" dt="2020-09-21T20:57:01.085" v="634" actId="13244"/>
          <ac:spMkLst>
            <pc:docMk/>
            <pc:sldMk cId="0" sldId="310"/>
            <ac:spMk id="495" creationId="{00000000-0000-0000-0000-000000000000}"/>
          </ac:spMkLst>
        </pc:spChg>
      </pc:sldChg>
      <pc:sldChg chg="modSp mod">
        <pc:chgData name="LAWSON, Catherine" userId="61639cc2-6d54-462a-b4b0-89c4cc7abcaa" providerId="ADAL" clId="{8064A6CE-623E-4387-B238-F8B0B9898714}" dt="2020-09-21T20:57:09.138" v="637" actId="13244"/>
        <pc:sldMkLst>
          <pc:docMk/>
          <pc:sldMk cId="0" sldId="311"/>
        </pc:sldMkLst>
        <pc:spChg chg="mod">
          <ac:chgData name="LAWSON, Catherine" userId="61639cc2-6d54-462a-b4b0-89c4cc7abcaa" providerId="ADAL" clId="{8064A6CE-623E-4387-B238-F8B0B9898714}" dt="2020-09-21T20:14:13.035" v="342" actId="207"/>
          <ac:spMkLst>
            <pc:docMk/>
            <pc:sldMk cId="0" sldId="311"/>
            <ac:spMk id="500" creationId="{00000000-0000-0000-0000-000000000000}"/>
          </ac:spMkLst>
        </pc:spChg>
        <pc:spChg chg="mod">
          <ac:chgData name="LAWSON, Catherine" userId="61639cc2-6d54-462a-b4b0-89c4cc7abcaa" providerId="ADAL" clId="{8064A6CE-623E-4387-B238-F8B0B9898714}" dt="2020-09-21T20:14:58.706" v="345" actId="207"/>
          <ac:spMkLst>
            <pc:docMk/>
            <pc:sldMk cId="0" sldId="311"/>
            <ac:spMk id="501" creationId="{00000000-0000-0000-0000-000000000000}"/>
          </ac:spMkLst>
        </pc:spChg>
        <pc:spChg chg="ord">
          <ac:chgData name="LAWSON, Catherine" userId="61639cc2-6d54-462a-b4b0-89c4cc7abcaa" providerId="ADAL" clId="{8064A6CE-623E-4387-B238-F8B0B9898714}" dt="2020-09-21T20:57:07.293" v="636" actId="13244"/>
          <ac:spMkLst>
            <pc:docMk/>
            <pc:sldMk cId="0" sldId="311"/>
            <ac:spMk id="502" creationId="{00000000-0000-0000-0000-000000000000}"/>
          </ac:spMkLst>
        </pc:spChg>
        <pc:spChg chg="ord">
          <ac:chgData name="LAWSON, Catherine" userId="61639cc2-6d54-462a-b4b0-89c4cc7abcaa" providerId="ADAL" clId="{8064A6CE-623E-4387-B238-F8B0B9898714}" dt="2020-09-21T20:57:09.138" v="637" actId="13244"/>
          <ac:spMkLst>
            <pc:docMk/>
            <pc:sldMk cId="0" sldId="311"/>
            <ac:spMk id="504" creationId="{00000000-0000-0000-0000-000000000000}"/>
          </ac:spMkLst>
        </pc:spChg>
      </pc:sldChg>
      <pc:sldChg chg="modSp mod">
        <pc:chgData name="LAWSON, Catherine" userId="61639cc2-6d54-462a-b4b0-89c4cc7abcaa" providerId="ADAL" clId="{8064A6CE-623E-4387-B238-F8B0B9898714}" dt="2020-09-21T20:57:14.983" v="639" actId="13244"/>
        <pc:sldMkLst>
          <pc:docMk/>
          <pc:sldMk cId="0" sldId="312"/>
        </pc:sldMkLst>
        <pc:spChg chg="mod">
          <ac:chgData name="LAWSON, Catherine" userId="61639cc2-6d54-462a-b4b0-89c4cc7abcaa" providerId="ADAL" clId="{8064A6CE-623E-4387-B238-F8B0B9898714}" dt="2020-09-21T20:19:41.337" v="346" actId="207"/>
          <ac:spMkLst>
            <pc:docMk/>
            <pc:sldMk cId="0" sldId="312"/>
            <ac:spMk id="509" creationId="{00000000-0000-0000-0000-000000000000}"/>
          </ac:spMkLst>
        </pc:spChg>
        <pc:spChg chg="mod">
          <ac:chgData name="LAWSON, Catherine" userId="61639cc2-6d54-462a-b4b0-89c4cc7abcaa" providerId="ADAL" clId="{8064A6CE-623E-4387-B238-F8B0B9898714}" dt="2020-09-21T20:20:36.846" v="347" actId="12"/>
          <ac:spMkLst>
            <pc:docMk/>
            <pc:sldMk cId="0" sldId="312"/>
            <ac:spMk id="510" creationId="{00000000-0000-0000-0000-000000000000}"/>
          </ac:spMkLst>
        </pc:spChg>
        <pc:spChg chg="ord">
          <ac:chgData name="LAWSON, Catherine" userId="61639cc2-6d54-462a-b4b0-89c4cc7abcaa" providerId="ADAL" clId="{8064A6CE-623E-4387-B238-F8B0B9898714}" dt="2020-09-21T20:57:13.131" v="638" actId="13244"/>
          <ac:spMkLst>
            <pc:docMk/>
            <pc:sldMk cId="0" sldId="312"/>
            <ac:spMk id="511" creationId="{00000000-0000-0000-0000-000000000000}"/>
          </ac:spMkLst>
        </pc:spChg>
        <pc:spChg chg="ord">
          <ac:chgData name="LAWSON, Catherine" userId="61639cc2-6d54-462a-b4b0-89c4cc7abcaa" providerId="ADAL" clId="{8064A6CE-623E-4387-B238-F8B0B9898714}" dt="2020-09-21T20:57:14.983" v="639" actId="13244"/>
          <ac:spMkLst>
            <pc:docMk/>
            <pc:sldMk cId="0" sldId="312"/>
            <ac:spMk id="513" creationId="{00000000-0000-0000-0000-000000000000}"/>
          </ac:spMkLst>
        </pc:spChg>
      </pc:sldChg>
      <pc:sldChg chg="modSp mod modNotes">
        <pc:chgData name="LAWSON, Catherine" userId="61639cc2-6d54-462a-b4b0-89c4cc7abcaa" providerId="ADAL" clId="{8064A6CE-623E-4387-B238-F8B0B9898714}" dt="2020-09-21T20:20:57.831" v="350" actId="208"/>
        <pc:sldMkLst>
          <pc:docMk/>
          <pc:sldMk cId="0" sldId="313"/>
        </pc:sldMkLst>
        <pc:spChg chg="mod">
          <ac:chgData name="LAWSON, Catherine" userId="61639cc2-6d54-462a-b4b0-89c4cc7abcaa" providerId="ADAL" clId="{8064A6CE-623E-4387-B238-F8B0B9898714}" dt="2020-09-21T20:20:57.831" v="350" actId="208"/>
          <ac:spMkLst>
            <pc:docMk/>
            <pc:sldMk cId="0" sldId="313"/>
            <ac:spMk id="518" creationId="{00000000-0000-0000-0000-000000000000}"/>
          </ac:spMkLst>
        </pc:spChg>
        <pc:spChg chg="mod">
          <ac:chgData name="LAWSON, Catherine" userId="61639cc2-6d54-462a-b4b0-89c4cc7abcaa" providerId="ADAL" clId="{8064A6CE-623E-4387-B238-F8B0B9898714}" dt="2020-09-21T19:32:14.459" v="66" actId="1076"/>
          <ac:spMkLst>
            <pc:docMk/>
            <pc:sldMk cId="0" sldId="313"/>
            <ac:spMk id="519" creationId="{00000000-0000-0000-0000-000000000000}"/>
          </ac:spMkLst>
        </pc:spChg>
      </pc:sldChg>
      <pc:sldChg chg="modSp mod">
        <pc:chgData name="LAWSON, Catherine" userId="61639cc2-6d54-462a-b4b0-89c4cc7abcaa" providerId="ADAL" clId="{8064A6CE-623E-4387-B238-F8B0B9898714}" dt="2020-09-21T20:57:23.342" v="641" actId="13244"/>
        <pc:sldMkLst>
          <pc:docMk/>
          <pc:sldMk cId="0" sldId="314"/>
        </pc:sldMkLst>
        <pc:spChg chg="mod">
          <ac:chgData name="LAWSON, Catherine" userId="61639cc2-6d54-462a-b4b0-89c4cc7abcaa" providerId="ADAL" clId="{8064A6CE-623E-4387-B238-F8B0B9898714}" dt="2020-09-21T20:21:08.278" v="351" actId="207"/>
          <ac:spMkLst>
            <pc:docMk/>
            <pc:sldMk cId="0" sldId="314"/>
            <ac:spMk id="524" creationId="{00000000-0000-0000-0000-000000000000}"/>
          </ac:spMkLst>
        </pc:spChg>
        <pc:spChg chg="ord">
          <ac:chgData name="LAWSON, Catherine" userId="61639cc2-6d54-462a-b4b0-89c4cc7abcaa" providerId="ADAL" clId="{8064A6CE-623E-4387-B238-F8B0B9898714}" dt="2020-09-21T20:57:21.406" v="640" actId="13244"/>
          <ac:spMkLst>
            <pc:docMk/>
            <pc:sldMk cId="0" sldId="314"/>
            <ac:spMk id="526" creationId="{00000000-0000-0000-0000-000000000000}"/>
          </ac:spMkLst>
        </pc:spChg>
        <pc:spChg chg="ord">
          <ac:chgData name="LAWSON, Catherine" userId="61639cc2-6d54-462a-b4b0-89c4cc7abcaa" providerId="ADAL" clId="{8064A6CE-623E-4387-B238-F8B0B9898714}" dt="2020-09-21T20:57:23.342" v="641" actId="13244"/>
          <ac:spMkLst>
            <pc:docMk/>
            <pc:sldMk cId="0" sldId="314"/>
            <ac:spMk id="528" creationId="{00000000-0000-0000-0000-000000000000}"/>
          </ac:spMkLst>
        </pc:spChg>
      </pc:sldChg>
      <pc:sldChg chg="modSp mod">
        <pc:chgData name="LAWSON, Catherine" userId="61639cc2-6d54-462a-b4b0-89c4cc7abcaa" providerId="ADAL" clId="{8064A6CE-623E-4387-B238-F8B0B9898714}" dt="2020-09-21T20:57:28.884" v="643" actId="13244"/>
        <pc:sldMkLst>
          <pc:docMk/>
          <pc:sldMk cId="0" sldId="315"/>
        </pc:sldMkLst>
        <pc:spChg chg="mod">
          <ac:chgData name="LAWSON, Catherine" userId="61639cc2-6d54-462a-b4b0-89c4cc7abcaa" providerId="ADAL" clId="{8064A6CE-623E-4387-B238-F8B0B9898714}" dt="2020-09-21T20:21:42.560" v="353" actId="207"/>
          <ac:spMkLst>
            <pc:docMk/>
            <pc:sldMk cId="0" sldId="315"/>
            <ac:spMk id="533" creationId="{00000000-0000-0000-0000-000000000000}"/>
          </ac:spMkLst>
        </pc:spChg>
        <pc:spChg chg="ord">
          <ac:chgData name="LAWSON, Catherine" userId="61639cc2-6d54-462a-b4b0-89c4cc7abcaa" providerId="ADAL" clId="{8064A6CE-623E-4387-B238-F8B0B9898714}" dt="2020-09-21T20:57:26.863" v="642" actId="13244"/>
          <ac:spMkLst>
            <pc:docMk/>
            <pc:sldMk cId="0" sldId="315"/>
            <ac:spMk id="535" creationId="{00000000-0000-0000-0000-000000000000}"/>
          </ac:spMkLst>
        </pc:spChg>
        <pc:spChg chg="ord">
          <ac:chgData name="LAWSON, Catherine" userId="61639cc2-6d54-462a-b4b0-89c4cc7abcaa" providerId="ADAL" clId="{8064A6CE-623E-4387-B238-F8B0B9898714}" dt="2020-09-21T20:57:28.884" v="643" actId="13244"/>
          <ac:spMkLst>
            <pc:docMk/>
            <pc:sldMk cId="0" sldId="315"/>
            <ac:spMk id="537" creationId="{00000000-0000-0000-0000-000000000000}"/>
          </ac:spMkLst>
        </pc:spChg>
      </pc:sldChg>
      <pc:sldChg chg="modSp mod">
        <pc:chgData name="LAWSON, Catherine" userId="61639cc2-6d54-462a-b4b0-89c4cc7abcaa" providerId="ADAL" clId="{8064A6CE-623E-4387-B238-F8B0B9898714}" dt="2020-09-21T20:57:35.005" v="645" actId="13244"/>
        <pc:sldMkLst>
          <pc:docMk/>
          <pc:sldMk cId="0" sldId="316"/>
        </pc:sldMkLst>
        <pc:spChg chg="mod">
          <ac:chgData name="LAWSON, Catherine" userId="61639cc2-6d54-462a-b4b0-89c4cc7abcaa" providerId="ADAL" clId="{8064A6CE-623E-4387-B238-F8B0B9898714}" dt="2020-09-21T20:21:48.660" v="354" actId="207"/>
          <ac:spMkLst>
            <pc:docMk/>
            <pc:sldMk cId="0" sldId="316"/>
            <ac:spMk id="542" creationId="{00000000-0000-0000-0000-000000000000}"/>
          </ac:spMkLst>
        </pc:spChg>
        <pc:spChg chg="mod">
          <ac:chgData name="LAWSON, Catherine" userId="61639cc2-6d54-462a-b4b0-89c4cc7abcaa" providerId="ADAL" clId="{8064A6CE-623E-4387-B238-F8B0B9898714}" dt="2020-09-21T19:32:40.369" v="79" actId="20577"/>
          <ac:spMkLst>
            <pc:docMk/>
            <pc:sldMk cId="0" sldId="316"/>
            <ac:spMk id="543" creationId="{00000000-0000-0000-0000-000000000000}"/>
          </ac:spMkLst>
        </pc:spChg>
        <pc:spChg chg="ord">
          <ac:chgData name="LAWSON, Catherine" userId="61639cc2-6d54-462a-b4b0-89c4cc7abcaa" providerId="ADAL" clId="{8064A6CE-623E-4387-B238-F8B0B9898714}" dt="2020-09-21T20:57:35.005" v="645" actId="13244"/>
          <ac:spMkLst>
            <pc:docMk/>
            <pc:sldMk cId="0" sldId="316"/>
            <ac:spMk id="544" creationId="{00000000-0000-0000-0000-000000000000}"/>
          </ac:spMkLst>
        </pc:spChg>
        <pc:spChg chg="ord">
          <ac:chgData name="LAWSON, Catherine" userId="61639cc2-6d54-462a-b4b0-89c4cc7abcaa" providerId="ADAL" clId="{8064A6CE-623E-4387-B238-F8B0B9898714}" dt="2020-09-21T20:57:33.373" v="644" actId="13244"/>
          <ac:spMkLst>
            <pc:docMk/>
            <pc:sldMk cId="0" sldId="316"/>
            <ac:spMk id="546" creationId="{00000000-0000-0000-0000-000000000000}"/>
          </ac:spMkLst>
        </pc:spChg>
      </pc:sldChg>
      <pc:sldChg chg="modSp mod">
        <pc:chgData name="LAWSON, Catherine" userId="61639cc2-6d54-462a-b4b0-89c4cc7abcaa" providerId="ADAL" clId="{8064A6CE-623E-4387-B238-F8B0B9898714}" dt="2020-09-21T20:25:39.753" v="358" actId="208"/>
        <pc:sldMkLst>
          <pc:docMk/>
          <pc:sldMk cId="0" sldId="317"/>
        </pc:sldMkLst>
        <pc:spChg chg="mod">
          <ac:chgData name="LAWSON, Catherine" userId="61639cc2-6d54-462a-b4b0-89c4cc7abcaa" providerId="ADAL" clId="{8064A6CE-623E-4387-B238-F8B0B9898714}" dt="2020-09-21T20:25:39.753" v="358" actId="208"/>
          <ac:spMkLst>
            <pc:docMk/>
            <pc:sldMk cId="0" sldId="317"/>
            <ac:spMk id="551" creationId="{00000000-0000-0000-0000-000000000000}"/>
          </ac:spMkLst>
        </pc:spChg>
        <pc:spChg chg="mod">
          <ac:chgData name="LAWSON, Catherine" userId="61639cc2-6d54-462a-b4b0-89c4cc7abcaa" providerId="ADAL" clId="{8064A6CE-623E-4387-B238-F8B0B9898714}" dt="2020-09-21T19:32:50.369" v="80" actId="1076"/>
          <ac:spMkLst>
            <pc:docMk/>
            <pc:sldMk cId="0" sldId="317"/>
            <ac:spMk id="552" creationId="{00000000-0000-0000-0000-000000000000}"/>
          </ac:spMkLst>
        </pc:spChg>
      </pc:sldChg>
      <pc:sldChg chg="modSp mod modNotes">
        <pc:chgData name="LAWSON, Catherine" userId="61639cc2-6d54-462a-b4b0-89c4cc7abcaa" providerId="ADAL" clId="{8064A6CE-623E-4387-B238-F8B0B9898714}" dt="2020-09-21T20:39:59.753" v="468" actId="14100"/>
        <pc:sldMkLst>
          <pc:docMk/>
          <pc:sldMk cId="0" sldId="318"/>
        </pc:sldMkLst>
        <pc:spChg chg="mod">
          <ac:chgData name="LAWSON, Catherine" userId="61639cc2-6d54-462a-b4b0-89c4cc7abcaa" providerId="ADAL" clId="{8064A6CE-623E-4387-B238-F8B0B9898714}" dt="2020-09-21T20:39:59.753" v="468" actId="14100"/>
          <ac:spMkLst>
            <pc:docMk/>
            <pc:sldMk cId="0" sldId="318"/>
            <ac:spMk id="558" creationId="{00000000-0000-0000-0000-000000000000}"/>
          </ac:spMkLst>
        </pc:spChg>
        <pc:spChg chg="mod">
          <ac:chgData name="LAWSON, Catherine" userId="61639cc2-6d54-462a-b4b0-89c4cc7abcaa" providerId="ADAL" clId="{8064A6CE-623E-4387-B238-F8B0B9898714}" dt="2020-09-21T19:33:00.474" v="82" actId="1076"/>
          <ac:spMkLst>
            <pc:docMk/>
            <pc:sldMk cId="0" sldId="318"/>
            <ac:spMk id="559" creationId="{00000000-0000-0000-0000-000000000000}"/>
          </ac:spMkLst>
        </pc:spChg>
      </pc:sldChg>
      <pc:sldChg chg="modSp mod">
        <pc:chgData name="LAWSON, Catherine" userId="61639cc2-6d54-462a-b4b0-89c4cc7abcaa" providerId="ADAL" clId="{8064A6CE-623E-4387-B238-F8B0B9898714}" dt="2020-09-21T20:40:19.227" v="474" actId="20577"/>
        <pc:sldMkLst>
          <pc:docMk/>
          <pc:sldMk cId="0" sldId="319"/>
        </pc:sldMkLst>
        <pc:spChg chg="mod">
          <ac:chgData name="LAWSON, Catherine" userId="61639cc2-6d54-462a-b4b0-89c4cc7abcaa" providerId="ADAL" clId="{8064A6CE-623E-4387-B238-F8B0B9898714}" dt="2020-09-21T20:40:19.227" v="474" actId="20577"/>
          <ac:spMkLst>
            <pc:docMk/>
            <pc:sldMk cId="0" sldId="319"/>
            <ac:spMk id="564" creationId="{00000000-0000-0000-0000-000000000000}"/>
          </ac:spMkLst>
        </pc:spChg>
        <pc:spChg chg="mod">
          <ac:chgData name="LAWSON, Catherine" userId="61639cc2-6d54-462a-b4b0-89c4cc7abcaa" providerId="ADAL" clId="{8064A6CE-623E-4387-B238-F8B0B9898714}" dt="2020-09-21T20:27:40.836" v="364" actId="12"/>
          <ac:spMkLst>
            <pc:docMk/>
            <pc:sldMk cId="0" sldId="319"/>
            <ac:spMk id="565" creationId="{00000000-0000-0000-0000-000000000000}"/>
          </ac:spMkLst>
        </pc:spChg>
      </pc:sldChg>
      <pc:sldChg chg="modSp mod">
        <pc:chgData name="LAWSON, Catherine" userId="61639cc2-6d54-462a-b4b0-89c4cc7abcaa" providerId="ADAL" clId="{8064A6CE-623E-4387-B238-F8B0B9898714}" dt="2020-09-21T20:50:32.856" v="596" actId="13244"/>
        <pc:sldMkLst>
          <pc:docMk/>
          <pc:sldMk cId="0" sldId="320"/>
        </pc:sldMkLst>
        <pc:spChg chg="mod">
          <ac:chgData name="LAWSON, Catherine" userId="61639cc2-6d54-462a-b4b0-89c4cc7abcaa" providerId="ADAL" clId="{8064A6CE-623E-4387-B238-F8B0B9898714}" dt="2020-09-21T20:27:11.043" v="362" actId="207"/>
          <ac:spMkLst>
            <pc:docMk/>
            <pc:sldMk cId="0" sldId="320"/>
            <ac:spMk id="573" creationId="{00000000-0000-0000-0000-000000000000}"/>
          </ac:spMkLst>
        </pc:spChg>
        <pc:spChg chg="ord">
          <ac:chgData name="LAWSON, Catherine" userId="61639cc2-6d54-462a-b4b0-89c4cc7abcaa" providerId="ADAL" clId="{8064A6CE-623E-4387-B238-F8B0B9898714}" dt="2020-09-21T20:50:32.856" v="596" actId="13244"/>
          <ac:spMkLst>
            <pc:docMk/>
            <pc:sldMk cId="0" sldId="320"/>
            <ac:spMk id="575" creationId="{00000000-0000-0000-0000-000000000000}"/>
          </ac:spMkLst>
        </pc:spChg>
      </pc:sldChg>
      <pc:sldChg chg="modSp mod">
        <pc:chgData name="LAWSON, Catherine" userId="61639cc2-6d54-462a-b4b0-89c4cc7abcaa" providerId="ADAL" clId="{8064A6CE-623E-4387-B238-F8B0B9898714}" dt="2020-09-21T20:50:42.891" v="597" actId="13244"/>
        <pc:sldMkLst>
          <pc:docMk/>
          <pc:sldMk cId="0" sldId="321"/>
        </pc:sldMkLst>
        <pc:spChg chg="mod">
          <ac:chgData name="LAWSON, Catherine" userId="61639cc2-6d54-462a-b4b0-89c4cc7abcaa" providerId="ADAL" clId="{8064A6CE-623E-4387-B238-F8B0B9898714}" dt="2020-09-21T20:27:22.428" v="363" actId="207"/>
          <ac:spMkLst>
            <pc:docMk/>
            <pc:sldMk cId="0" sldId="321"/>
            <ac:spMk id="582" creationId="{00000000-0000-0000-0000-000000000000}"/>
          </ac:spMkLst>
        </pc:spChg>
        <pc:spChg chg="mod">
          <ac:chgData name="LAWSON, Catherine" userId="61639cc2-6d54-462a-b4b0-89c4cc7abcaa" providerId="ADAL" clId="{8064A6CE-623E-4387-B238-F8B0B9898714}" dt="2020-09-21T20:28:07.454" v="365" actId="12"/>
          <ac:spMkLst>
            <pc:docMk/>
            <pc:sldMk cId="0" sldId="321"/>
            <ac:spMk id="583" creationId="{00000000-0000-0000-0000-000000000000}"/>
          </ac:spMkLst>
        </pc:spChg>
        <pc:spChg chg="ord">
          <ac:chgData name="LAWSON, Catherine" userId="61639cc2-6d54-462a-b4b0-89c4cc7abcaa" providerId="ADAL" clId="{8064A6CE-623E-4387-B238-F8B0B9898714}" dt="2020-09-21T20:50:42.891" v="597" actId="13244"/>
          <ac:spMkLst>
            <pc:docMk/>
            <pc:sldMk cId="0" sldId="321"/>
            <ac:spMk id="584" creationId="{00000000-0000-0000-0000-000000000000}"/>
          </ac:spMkLst>
        </pc:spChg>
      </pc:sldChg>
      <pc:sldChg chg="modSp mod modNotes">
        <pc:chgData name="LAWSON, Catherine" userId="61639cc2-6d54-462a-b4b0-89c4cc7abcaa" providerId="ADAL" clId="{8064A6CE-623E-4387-B238-F8B0B9898714}" dt="2020-09-21T20:40:38.396" v="501" actId="14100"/>
        <pc:sldMkLst>
          <pc:docMk/>
          <pc:sldMk cId="0" sldId="322"/>
        </pc:sldMkLst>
        <pc:spChg chg="mod">
          <ac:chgData name="LAWSON, Catherine" userId="61639cc2-6d54-462a-b4b0-89c4cc7abcaa" providerId="ADAL" clId="{8064A6CE-623E-4387-B238-F8B0B9898714}" dt="2020-09-21T20:40:38.396" v="501" actId="14100"/>
          <ac:spMkLst>
            <pc:docMk/>
            <pc:sldMk cId="0" sldId="322"/>
            <ac:spMk id="591" creationId="{00000000-0000-0000-0000-000000000000}"/>
          </ac:spMkLst>
        </pc:spChg>
        <pc:spChg chg="mod">
          <ac:chgData name="LAWSON, Catherine" userId="61639cc2-6d54-462a-b4b0-89c4cc7abcaa" providerId="ADAL" clId="{8064A6CE-623E-4387-B238-F8B0B9898714}" dt="2020-09-21T19:33:36.733" v="86" actId="1076"/>
          <ac:spMkLst>
            <pc:docMk/>
            <pc:sldMk cId="0" sldId="322"/>
            <ac:spMk id="592" creationId="{00000000-0000-0000-0000-000000000000}"/>
          </ac:spMkLst>
        </pc:spChg>
      </pc:sldChg>
      <pc:sldChg chg="modSp mod">
        <pc:chgData name="LAWSON, Catherine" userId="61639cc2-6d54-462a-b4b0-89c4cc7abcaa" providerId="ADAL" clId="{8064A6CE-623E-4387-B238-F8B0B9898714}" dt="2020-09-21T20:50:51.078" v="598" actId="13244"/>
        <pc:sldMkLst>
          <pc:docMk/>
          <pc:sldMk cId="0" sldId="323"/>
        </pc:sldMkLst>
        <pc:spChg chg="mod">
          <ac:chgData name="LAWSON, Catherine" userId="61639cc2-6d54-462a-b4b0-89c4cc7abcaa" providerId="ADAL" clId="{8064A6CE-623E-4387-B238-F8B0B9898714}" dt="2020-09-21T20:28:37.150" v="368" actId="207"/>
          <ac:spMkLst>
            <pc:docMk/>
            <pc:sldMk cId="0" sldId="323"/>
            <ac:spMk id="597" creationId="{00000000-0000-0000-0000-000000000000}"/>
          </ac:spMkLst>
        </pc:spChg>
        <pc:spChg chg="mod">
          <ac:chgData name="LAWSON, Catherine" userId="61639cc2-6d54-462a-b4b0-89c4cc7abcaa" providerId="ADAL" clId="{8064A6CE-623E-4387-B238-F8B0B9898714}" dt="2020-09-21T20:28:54.468" v="370" actId="207"/>
          <ac:spMkLst>
            <pc:docMk/>
            <pc:sldMk cId="0" sldId="323"/>
            <ac:spMk id="598" creationId="{00000000-0000-0000-0000-000000000000}"/>
          </ac:spMkLst>
        </pc:spChg>
        <pc:spChg chg="ord">
          <ac:chgData name="LAWSON, Catherine" userId="61639cc2-6d54-462a-b4b0-89c4cc7abcaa" providerId="ADAL" clId="{8064A6CE-623E-4387-B238-F8B0B9898714}" dt="2020-09-21T20:50:51.078" v="598" actId="13244"/>
          <ac:spMkLst>
            <pc:docMk/>
            <pc:sldMk cId="0" sldId="323"/>
            <ac:spMk id="599" creationId="{00000000-0000-0000-0000-000000000000}"/>
          </ac:spMkLst>
        </pc:spChg>
      </pc:sldChg>
      <pc:sldChg chg="modSp mod">
        <pc:chgData name="LAWSON, Catherine" userId="61639cc2-6d54-462a-b4b0-89c4cc7abcaa" providerId="ADAL" clId="{8064A6CE-623E-4387-B238-F8B0B9898714}" dt="2020-09-21T20:51:03.901" v="599" actId="13244"/>
        <pc:sldMkLst>
          <pc:docMk/>
          <pc:sldMk cId="0" sldId="324"/>
        </pc:sldMkLst>
        <pc:spChg chg="mod">
          <ac:chgData name="LAWSON, Catherine" userId="61639cc2-6d54-462a-b4b0-89c4cc7abcaa" providerId="ADAL" clId="{8064A6CE-623E-4387-B238-F8B0B9898714}" dt="2020-09-21T20:29:40.469" v="371" actId="207"/>
          <ac:spMkLst>
            <pc:docMk/>
            <pc:sldMk cId="0" sldId="324"/>
            <ac:spMk id="606" creationId="{00000000-0000-0000-0000-000000000000}"/>
          </ac:spMkLst>
        </pc:spChg>
        <pc:spChg chg="ord">
          <ac:chgData name="LAWSON, Catherine" userId="61639cc2-6d54-462a-b4b0-89c4cc7abcaa" providerId="ADAL" clId="{8064A6CE-623E-4387-B238-F8B0B9898714}" dt="2020-09-21T20:51:03.901" v="599" actId="13244"/>
          <ac:spMkLst>
            <pc:docMk/>
            <pc:sldMk cId="0" sldId="324"/>
            <ac:spMk id="608" creationId="{00000000-0000-0000-0000-000000000000}"/>
          </ac:spMkLst>
        </pc:spChg>
      </pc:sldChg>
      <pc:sldChg chg="modSp mod">
        <pc:chgData name="LAWSON, Catherine" userId="61639cc2-6d54-462a-b4b0-89c4cc7abcaa" providerId="ADAL" clId="{8064A6CE-623E-4387-B238-F8B0B9898714}" dt="2020-09-21T20:51:14.568" v="600" actId="13244"/>
        <pc:sldMkLst>
          <pc:docMk/>
          <pc:sldMk cId="0" sldId="325"/>
        </pc:sldMkLst>
        <pc:spChg chg="mod">
          <ac:chgData name="LAWSON, Catherine" userId="61639cc2-6d54-462a-b4b0-89c4cc7abcaa" providerId="ADAL" clId="{8064A6CE-623E-4387-B238-F8B0B9898714}" dt="2020-09-21T20:29:49.201" v="372" actId="207"/>
          <ac:spMkLst>
            <pc:docMk/>
            <pc:sldMk cId="0" sldId="325"/>
            <ac:spMk id="615" creationId="{00000000-0000-0000-0000-000000000000}"/>
          </ac:spMkLst>
        </pc:spChg>
        <pc:spChg chg="ord">
          <ac:chgData name="LAWSON, Catherine" userId="61639cc2-6d54-462a-b4b0-89c4cc7abcaa" providerId="ADAL" clId="{8064A6CE-623E-4387-B238-F8B0B9898714}" dt="2020-09-21T20:51:14.568" v="600" actId="13244"/>
          <ac:spMkLst>
            <pc:docMk/>
            <pc:sldMk cId="0" sldId="325"/>
            <ac:spMk id="617" creationId="{00000000-0000-0000-0000-000000000000}"/>
          </ac:spMkLst>
        </pc:spChg>
      </pc:sldChg>
      <pc:sldChg chg="modSp mod">
        <pc:chgData name="LAWSON, Catherine" userId="61639cc2-6d54-462a-b4b0-89c4cc7abcaa" providerId="ADAL" clId="{8064A6CE-623E-4387-B238-F8B0B9898714}" dt="2020-09-21T20:51:26.259" v="601" actId="13244"/>
        <pc:sldMkLst>
          <pc:docMk/>
          <pc:sldMk cId="0" sldId="326"/>
        </pc:sldMkLst>
        <pc:spChg chg="mod">
          <ac:chgData name="LAWSON, Catherine" userId="61639cc2-6d54-462a-b4b0-89c4cc7abcaa" providerId="ADAL" clId="{8064A6CE-623E-4387-B238-F8B0B9898714}" dt="2020-09-21T20:29:55.430" v="373" actId="207"/>
          <ac:spMkLst>
            <pc:docMk/>
            <pc:sldMk cId="0" sldId="326"/>
            <ac:spMk id="624" creationId="{00000000-0000-0000-0000-000000000000}"/>
          </ac:spMkLst>
        </pc:spChg>
        <pc:spChg chg="ord">
          <ac:chgData name="LAWSON, Catherine" userId="61639cc2-6d54-462a-b4b0-89c4cc7abcaa" providerId="ADAL" clId="{8064A6CE-623E-4387-B238-F8B0B9898714}" dt="2020-09-21T20:51:26.259" v="601" actId="13244"/>
          <ac:spMkLst>
            <pc:docMk/>
            <pc:sldMk cId="0" sldId="326"/>
            <ac:spMk id="626" creationId="{00000000-0000-0000-0000-000000000000}"/>
          </ac:spMkLst>
        </pc:spChg>
      </pc:sldChg>
      <pc:sldChg chg="modSp mod">
        <pc:chgData name="LAWSON, Catherine" userId="61639cc2-6d54-462a-b4b0-89c4cc7abcaa" providerId="ADAL" clId="{8064A6CE-623E-4387-B238-F8B0B9898714}" dt="2020-09-21T20:51:35.971" v="602" actId="13244"/>
        <pc:sldMkLst>
          <pc:docMk/>
          <pc:sldMk cId="0" sldId="327"/>
        </pc:sldMkLst>
        <pc:spChg chg="mod">
          <ac:chgData name="LAWSON, Catherine" userId="61639cc2-6d54-462a-b4b0-89c4cc7abcaa" providerId="ADAL" clId="{8064A6CE-623E-4387-B238-F8B0B9898714}" dt="2020-09-21T20:30:01.797" v="374" actId="207"/>
          <ac:spMkLst>
            <pc:docMk/>
            <pc:sldMk cId="0" sldId="327"/>
            <ac:spMk id="633" creationId="{00000000-0000-0000-0000-000000000000}"/>
          </ac:spMkLst>
        </pc:spChg>
        <pc:spChg chg="ord">
          <ac:chgData name="LAWSON, Catherine" userId="61639cc2-6d54-462a-b4b0-89c4cc7abcaa" providerId="ADAL" clId="{8064A6CE-623E-4387-B238-F8B0B9898714}" dt="2020-09-21T20:51:35.971" v="602" actId="13244"/>
          <ac:spMkLst>
            <pc:docMk/>
            <pc:sldMk cId="0" sldId="327"/>
            <ac:spMk id="635" creationId="{00000000-0000-0000-0000-000000000000}"/>
          </ac:spMkLst>
        </pc:spChg>
      </pc:sldChg>
      <pc:sldChg chg="modSp mod modNotes">
        <pc:chgData name="LAWSON, Catherine" userId="61639cc2-6d54-462a-b4b0-89c4cc7abcaa" providerId="ADAL" clId="{8064A6CE-623E-4387-B238-F8B0B9898714}" dt="2020-09-21T20:40:52.143" v="533" actId="20577"/>
        <pc:sldMkLst>
          <pc:docMk/>
          <pc:sldMk cId="0" sldId="328"/>
        </pc:sldMkLst>
        <pc:spChg chg="mod">
          <ac:chgData name="LAWSON, Catherine" userId="61639cc2-6d54-462a-b4b0-89c4cc7abcaa" providerId="ADAL" clId="{8064A6CE-623E-4387-B238-F8B0B9898714}" dt="2020-09-21T20:40:52.143" v="533" actId="20577"/>
          <ac:spMkLst>
            <pc:docMk/>
            <pc:sldMk cId="0" sldId="328"/>
            <ac:spMk id="642" creationId="{00000000-0000-0000-0000-000000000000}"/>
          </ac:spMkLst>
        </pc:spChg>
        <pc:spChg chg="mod">
          <ac:chgData name="LAWSON, Catherine" userId="61639cc2-6d54-462a-b4b0-89c4cc7abcaa" providerId="ADAL" clId="{8064A6CE-623E-4387-B238-F8B0B9898714}" dt="2020-09-21T19:34:09.051" v="87" actId="1076"/>
          <ac:spMkLst>
            <pc:docMk/>
            <pc:sldMk cId="0" sldId="328"/>
            <ac:spMk id="643" creationId="{00000000-0000-0000-0000-000000000000}"/>
          </ac:spMkLst>
        </pc:spChg>
      </pc:sldChg>
      <pc:sldChg chg="modSp mod">
        <pc:chgData name="LAWSON, Catherine" userId="61639cc2-6d54-462a-b4b0-89c4cc7abcaa" providerId="ADAL" clId="{8064A6CE-623E-4387-B238-F8B0B9898714}" dt="2020-09-21T20:51:42.451" v="603" actId="13244"/>
        <pc:sldMkLst>
          <pc:docMk/>
          <pc:sldMk cId="0" sldId="329"/>
        </pc:sldMkLst>
        <pc:spChg chg="mod">
          <ac:chgData name="LAWSON, Catherine" userId="61639cc2-6d54-462a-b4b0-89c4cc7abcaa" providerId="ADAL" clId="{8064A6CE-623E-4387-B238-F8B0B9898714}" dt="2020-09-21T20:31:50.201" v="378" actId="207"/>
          <ac:spMkLst>
            <pc:docMk/>
            <pc:sldMk cId="0" sldId="329"/>
            <ac:spMk id="648" creationId="{00000000-0000-0000-0000-000000000000}"/>
          </ac:spMkLst>
        </pc:spChg>
        <pc:spChg chg="ord">
          <ac:chgData name="LAWSON, Catherine" userId="61639cc2-6d54-462a-b4b0-89c4cc7abcaa" providerId="ADAL" clId="{8064A6CE-623E-4387-B238-F8B0B9898714}" dt="2020-09-21T20:51:42.451" v="603" actId="13244"/>
          <ac:spMkLst>
            <pc:docMk/>
            <pc:sldMk cId="0" sldId="329"/>
            <ac:spMk id="650" creationId="{00000000-0000-0000-0000-000000000000}"/>
          </ac:spMkLst>
        </pc:spChg>
      </pc:sldChg>
      <pc:sldChg chg="modSp mod">
        <pc:chgData name="LAWSON, Catherine" userId="61639cc2-6d54-462a-b4b0-89c4cc7abcaa" providerId="ADAL" clId="{8064A6CE-623E-4387-B238-F8B0B9898714}" dt="2020-09-21T20:51:53.529" v="604" actId="13244"/>
        <pc:sldMkLst>
          <pc:docMk/>
          <pc:sldMk cId="0" sldId="330"/>
        </pc:sldMkLst>
        <pc:spChg chg="mod">
          <ac:chgData name="LAWSON, Catherine" userId="61639cc2-6d54-462a-b4b0-89c4cc7abcaa" providerId="ADAL" clId="{8064A6CE-623E-4387-B238-F8B0B9898714}" dt="2020-09-21T20:31:58.690" v="379" actId="207"/>
          <ac:spMkLst>
            <pc:docMk/>
            <pc:sldMk cId="0" sldId="330"/>
            <ac:spMk id="657" creationId="{00000000-0000-0000-0000-000000000000}"/>
          </ac:spMkLst>
        </pc:spChg>
        <pc:spChg chg="ord">
          <ac:chgData name="LAWSON, Catherine" userId="61639cc2-6d54-462a-b4b0-89c4cc7abcaa" providerId="ADAL" clId="{8064A6CE-623E-4387-B238-F8B0B9898714}" dt="2020-09-21T20:51:53.529" v="604" actId="13244"/>
          <ac:spMkLst>
            <pc:docMk/>
            <pc:sldMk cId="0" sldId="330"/>
            <ac:spMk id="659" creationId="{00000000-0000-0000-0000-000000000000}"/>
          </ac:spMkLst>
        </pc:spChg>
      </pc:sldChg>
      <pc:sldChg chg="modSp mod">
        <pc:chgData name="LAWSON, Catherine" userId="61639cc2-6d54-462a-b4b0-89c4cc7abcaa" providerId="ADAL" clId="{8064A6CE-623E-4387-B238-F8B0B9898714}" dt="2020-09-21T20:52:01.679" v="605" actId="13244"/>
        <pc:sldMkLst>
          <pc:docMk/>
          <pc:sldMk cId="0" sldId="331"/>
        </pc:sldMkLst>
        <pc:spChg chg="mod">
          <ac:chgData name="LAWSON, Catherine" userId="61639cc2-6d54-462a-b4b0-89c4cc7abcaa" providerId="ADAL" clId="{8064A6CE-623E-4387-B238-F8B0B9898714}" dt="2020-09-21T20:32:07.149" v="380" actId="207"/>
          <ac:spMkLst>
            <pc:docMk/>
            <pc:sldMk cId="0" sldId="331"/>
            <ac:spMk id="666" creationId="{00000000-0000-0000-0000-000000000000}"/>
          </ac:spMkLst>
        </pc:spChg>
        <pc:spChg chg="ord">
          <ac:chgData name="LAWSON, Catherine" userId="61639cc2-6d54-462a-b4b0-89c4cc7abcaa" providerId="ADAL" clId="{8064A6CE-623E-4387-B238-F8B0B9898714}" dt="2020-09-21T20:52:01.679" v="605" actId="13244"/>
          <ac:spMkLst>
            <pc:docMk/>
            <pc:sldMk cId="0" sldId="331"/>
            <ac:spMk id="668" creationId="{00000000-0000-0000-0000-000000000000}"/>
          </ac:spMkLst>
        </pc:spChg>
      </pc:sldChg>
      <pc:sldChg chg="modSp mod">
        <pc:chgData name="LAWSON, Catherine" userId="61639cc2-6d54-462a-b4b0-89c4cc7abcaa" providerId="ADAL" clId="{8064A6CE-623E-4387-B238-F8B0B9898714}" dt="2020-09-21T20:52:11.668" v="606" actId="13244"/>
        <pc:sldMkLst>
          <pc:docMk/>
          <pc:sldMk cId="0" sldId="332"/>
        </pc:sldMkLst>
        <pc:spChg chg="mod">
          <ac:chgData name="LAWSON, Catherine" userId="61639cc2-6d54-462a-b4b0-89c4cc7abcaa" providerId="ADAL" clId="{8064A6CE-623E-4387-B238-F8B0B9898714}" dt="2020-09-21T20:32:12.860" v="381" actId="207"/>
          <ac:spMkLst>
            <pc:docMk/>
            <pc:sldMk cId="0" sldId="332"/>
            <ac:spMk id="675" creationId="{00000000-0000-0000-0000-000000000000}"/>
          </ac:spMkLst>
        </pc:spChg>
        <pc:spChg chg="ord">
          <ac:chgData name="LAWSON, Catherine" userId="61639cc2-6d54-462a-b4b0-89c4cc7abcaa" providerId="ADAL" clId="{8064A6CE-623E-4387-B238-F8B0B9898714}" dt="2020-09-21T20:52:11.668" v="606" actId="13244"/>
          <ac:spMkLst>
            <pc:docMk/>
            <pc:sldMk cId="0" sldId="332"/>
            <ac:spMk id="677" creationId="{00000000-0000-0000-0000-000000000000}"/>
          </ac:spMkLst>
        </pc:spChg>
      </pc:sldChg>
      <pc:sldChg chg="modSp mod modNotes">
        <pc:chgData name="LAWSON, Catherine" userId="61639cc2-6d54-462a-b4b0-89c4cc7abcaa" providerId="ADAL" clId="{8064A6CE-623E-4387-B238-F8B0B9898714}" dt="2020-09-21T20:32:23.585" v="383" actId="208"/>
        <pc:sldMkLst>
          <pc:docMk/>
          <pc:sldMk cId="0" sldId="333"/>
        </pc:sldMkLst>
        <pc:spChg chg="mod">
          <ac:chgData name="LAWSON, Catherine" userId="61639cc2-6d54-462a-b4b0-89c4cc7abcaa" providerId="ADAL" clId="{8064A6CE-623E-4387-B238-F8B0B9898714}" dt="2020-09-21T20:32:23.585" v="383" actId="208"/>
          <ac:spMkLst>
            <pc:docMk/>
            <pc:sldMk cId="0" sldId="333"/>
            <ac:spMk id="684" creationId="{00000000-0000-0000-0000-000000000000}"/>
          </ac:spMkLst>
        </pc:spChg>
        <pc:spChg chg="mod">
          <ac:chgData name="LAWSON, Catherine" userId="61639cc2-6d54-462a-b4b0-89c4cc7abcaa" providerId="ADAL" clId="{8064A6CE-623E-4387-B238-F8B0B9898714}" dt="2020-09-21T19:34:34.953" v="89" actId="1076"/>
          <ac:spMkLst>
            <pc:docMk/>
            <pc:sldMk cId="0" sldId="333"/>
            <ac:spMk id="685" creationId="{00000000-0000-0000-0000-000000000000}"/>
          </ac:spMkLst>
        </pc:spChg>
      </pc:sldChg>
      <pc:sldChg chg="modSp mod">
        <pc:chgData name="LAWSON, Catherine" userId="61639cc2-6d54-462a-b4b0-89c4cc7abcaa" providerId="ADAL" clId="{8064A6CE-623E-4387-B238-F8B0B9898714}" dt="2020-09-21T20:52:20.934" v="607" actId="13244"/>
        <pc:sldMkLst>
          <pc:docMk/>
          <pc:sldMk cId="0" sldId="334"/>
        </pc:sldMkLst>
        <pc:spChg chg="mod">
          <ac:chgData name="LAWSON, Catherine" userId="61639cc2-6d54-462a-b4b0-89c4cc7abcaa" providerId="ADAL" clId="{8064A6CE-623E-4387-B238-F8B0B9898714}" dt="2020-09-21T20:41:01.710" v="537" actId="20577"/>
          <ac:spMkLst>
            <pc:docMk/>
            <pc:sldMk cId="0" sldId="334"/>
            <ac:spMk id="690" creationId="{00000000-0000-0000-0000-000000000000}"/>
          </ac:spMkLst>
        </pc:spChg>
        <pc:spChg chg="mod">
          <ac:chgData name="LAWSON, Catherine" userId="61639cc2-6d54-462a-b4b0-89c4cc7abcaa" providerId="ADAL" clId="{8064A6CE-623E-4387-B238-F8B0B9898714}" dt="2020-09-21T20:32:41.009" v="385" actId="12"/>
          <ac:spMkLst>
            <pc:docMk/>
            <pc:sldMk cId="0" sldId="334"/>
            <ac:spMk id="691" creationId="{00000000-0000-0000-0000-000000000000}"/>
          </ac:spMkLst>
        </pc:spChg>
        <pc:spChg chg="ord">
          <ac:chgData name="LAWSON, Catherine" userId="61639cc2-6d54-462a-b4b0-89c4cc7abcaa" providerId="ADAL" clId="{8064A6CE-623E-4387-B238-F8B0B9898714}" dt="2020-09-21T20:52:20.934" v="607" actId="13244"/>
          <ac:spMkLst>
            <pc:docMk/>
            <pc:sldMk cId="0" sldId="334"/>
            <ac:spMk id="692" creationId="{00000000-0000-0000-0000-000000000000}"/>
          </ac:spMkLst>
        </pc:spChg>
      </pc:sldChg>
      <pc:sldChg chg="modSp mod">
        <pc:chgData name="LAWSON, Catherine" userId="61639cc2-6d54-462a-b4b0-89c4cc7abcaa" providerId="ADAL" clId="{8064A6CE-623E-4387-B238-F8B0B9898714}" dt="2020-09-21T20:52:37.611" v="608" actId="13244"/>
        <pc:sldMkLst>
          <pc:docMk/>
          <pc:sldMk cId="0" sldId="335"/>
        </pc:sldMkLst>
        <pc:spChg chg="mod">
          <ac:chgData name="LAWSON, Catherine" userId="61639cc2-6d54-462a-b4b0-89c4cc7abcaa" providerId="ADAL" clId="{8064A6CE-623E-4387-B238-F8B0B9898714}" dt="2020-09-21T20:32:51.086" v="386" actId="207"/>
          <ac:spMkLst>
            <pc:docMk/>
            <pc:sldMk cId="0" sldId="335"/>
            <ac:spMk id="699" creationId="{00000000-0000-0000-0000-000000000000}"/>
          </ac:spMkLst>
        </pc:spChg>
        <pc:spChg chg="mod">
          <ac:chgData name="LAWSON, Catherine" userId="61639cc2-6d54-462a-b4b0-89c4cc7abcaa" providerId="ADAL" clId="{8064A6CE-623E-4387-B238-F8B0B9898714}" dt="2020-09-21T20:33:02.359" v="387" actId="12"/>
          <ac:spMkLst>
            <pc:docMk/>
            <pc:sldMk cId="0" sldId="335"/>
            <ac:spMk id="700" creationId="{00000000-0000-0000-0000-000000000000}"/>
          </ac:spMkLst>
        </pc:spChg>
        <pc:spChg chg="ord">
          <ac:chgData name="LAWSON, Catherine" userId="61639cc2-6d54-462a-b4b0-89c4cc7abcaa" providerId="ADAL" clId="{8064A6CE-623E-4387-B238-F8B0B9898714}" dt="2020-09-21T20:52:37.611" v="608" actId="13244"/>
          <ac:spMkLst>
            <pc:docMk/>
            <pc:sldMk cId="0" sldId="335"/>
            <ac:spMk id="701" creationId="{00000000-0000-0000-0000-000000000000}"/>
          </ac:spMkLst>
        </pc:spChg>
      </pc:sldChg>
      <pc:sldChg chg="modSp mod">
        <pc:chgData name="LAWSON, Catherine" userId="61639cc2-6d54-462a-b4b0-89c4cc7abcaa" providerId="ADAL" clId="{8064A6CE-623E-4387-B238-F8B0B9898714}" dt="2020-09-21T20:52:45.148" v="609" actId="13244"/>
        <pc:sldMkLst>
          <pc:docMk/>
          <pc:sldMk cId="0" sldId="336"/>
        </pc:sldMkLst>
        <pc:spChg chg="mod">
          <ac:chgData name="LAWSON, Catherine" userId="61639cc2-6d54-462a-b4b0-89c4cc7abcaa" providerId="ADAL" clId="{8064A6CE-623E-4387-B238-F8B0B9898714}" dt="2020-09-21T20:33:13.847" v="388" actId="207"/>
          <ac:spMkLst>
            <pc:docMk/>
            <pc:sldMk cId="0" sldId="336"/>
            <ac:spMk id="708" creationId="{00000000-0000-0000-0000-000000000000}"/>
          </ac:spMkLst>
        </pc:spChg>
        <pc:spChg chg="mod">
          <ac:chgData name="LAWSON, Catherine" userId="61639cc2-6d54-462a-b4b0-89c4cc7abcaa" providerId="ADAL" clId="{8064A6CE-623E-4387-B238-F8B0B9898714}" dt="2020-09-21T20:33:29.043" v="391" actId="12"/>
          <ac:spMkLst>
            <pc:docMk/>
            <pc:sldMk cId="0" sldId="336"/>
            <ac:spMk id="709" creationId="{00000000-0000-0000-0000-000000000000}"/>
          </ac:spMkLst>
        </pc:spChg>
        <pc:spChg chg="ord">
          <ac:chgData name="LAWSON, Catherine" userId="61639cc2-6d54-462a-b4b0-89c4cc7abcaa" providerId="ADAL" clId="{8064A6CE-623E-4387-B238-F8B0B9898714}" dt="2020-09-21T20:52:45.148" v="609" actId="13244"/>
          <ac:spMkLst>
            <pc:docMk/>
            <pc:sldMk cId="0" sldId="336"/>
            <ac:spMk id="710" creationId="{00000000-0000-0000-0000-000000000000}"/>
          </ac:spMkLst>
        </pc:spChg>
      </pc:sldChg>
      <pc:sldChg chg="modSp mod">
        <pc:chgData name="LAWSON, Catherine" userId="61639cc2-6d54-462a-b4b0-89c4cc7abcaa" providerId="ADAL" clId="{8064A6CE-623E-4387-B238-F8B0B9898714}" dt="2020-09-21T20:52:54.552" v="610" actId="13244"/>
        <pc:sldMkLst>
          <pc:docMk/>
          <pc:sldMk cId="0" sldId="337"/>
        </pc:sldMkLst>
        <pc:spChg chg="mod">
          <ac:chgData name="LAWSON, Catherine" userId="61639cc2-6d54-462a-b4b0-89c4cc7abcaa" providerId="ADAL" clId="{8064A6CE-623E-4387-B238-F8B0B9898714}" dt="2020-09-21T20:33:35.939" v="392" actId="207"/>
          <ac:spMkLst>
            <pc:docMk/>
            <pc:sldMk cId="0" sldId="337"/>
            <ac:spMk id="717" creationId="{00000000-0000-0000-0000-000000000000}"/>
          </ac:spMkLst>
        </pc:spChg>
        <pc:spChg chg="mod">
          <ac:chgData name="LAWSON, Catherine" userId="61639cc2-6d54-462a-b4b0-89c4cc7abcaa" providerId="ADAL" clId="{8064A6CE-623E-4387-B238-F8B0B9898714}" dt="2020-09-21T20:33:49.688" v="393" actId="12"/>
          <ac:spMkLst>
            <pc:docMk/>
            <pc:sldMk cId="0" sldId="337"/>
            <ac:spMk id="718" creationId="{00000000-0000-0000-0000-000000000000}"/>
          </ac:spMkLst>
        </pc:spChg>
        <pc:spChg chg="ord">
          <ac:chgData name="LAWSON, Catherine" userId="61639cc2-6d54-462a-b4b0-89c4cc7abcaa" providerId="ADAL" clId="{8064A6CE-623E-4387-B238-F8B0B9898714}" dt="2020-09-21T20:52:54.552" v="610" actId="13244"/>
          <ac:spMkLst>
            <pc:docMk/>
            <pc:sldMk cId="0" sldId="337"/>
            <ac:spMk id="719" creationId="{00000000-0000-0000-0000-000000000000}"/>
          </ac:spMkLst>
        </pc:spChg>
      </pc:sldChg>
      <pc:sldChg chg="modSp mod">
        <pc:chgData name="LAWSON, Catherine" userId="61639cc2-6d54-462a-b4b0-89c4cc7abcaa" providerId="ADAL" clId="{8064A6CE-623E-4387-B238-F8B0B9898714}" dt="2020-09-21T20:33:58.037" v="395" actId="207"/>
        <pc:sldMkLst>
          <pc:docMk/>
          <pc:sldMk cId="0" sldId="338"/>
        </pc:sldMkLst>
        <pc:spChg chg="mod">
          <ac:chgData name="LAWSON, Catherine" userId="61639cc2-6d54-462a-b4b0-89c4cc7abcaa" providerId="ADAL" clId="{8064A6CE-623E-4387-B238-F8B0B9898714}" dt="2020-09-21T20:33:58.037" v="395" actId="207"/>
          <ac:spMkLst>
            <pc:docMk/>
            <pc:sldMk cId="0" sldId="338"/>
            <ac:spMk id="726" creationId="{00000000-0000-0000-0000-000000000000}"/>
          </ac:spMkLst>
        </pc:spChg>
        <pc:spChg chg="mod">
          <ac:chgData name="LAWSON, Catherine" userId="61639cc2-6d54-462a-b4b0-89c4cc7abcaa" providerId="ADAL" clId="{8064A6CE-623E-4387-B238-F8B0B9898714}" dt="2020-09-21T19:35:18.722" v="97" actId="1076"/>
          <ac:spMkLst>
            <pc:docMk/>
            <pc:sldMk cId="0" sldId="338"/>
            <ac:spMk id="727" creationId="{00000000-0000-0000-0000-000000000000}"/>
          </ac:spMkLst>
        </pc:spChg>
        <pc:spChg chg="mod">
          <ac:chgData name="LAWSON, Catherine" userId="61639cc2-6d54-462a-b4b0-89c4cc7abcaa" providerId="ADAL" clId="{8064A6CE-623E-4387-B238-F8B0B9898714}" dt="2020-09-21T19:35:05.645" v="90" actId="207"/>
          <ac:spMkLst>
            <pc:docMk/>
            <pc:sldMk cId="0" sldId="338"/>
            <ac:spMk id="728" creationId="{00000000-0000-0000-0000-000000000000}"/>
          </ac:spMkLst>
        </pc:spChg>
      </pc:sldChg>
      <pc:sldChg chg="modSp mod modNotes">
        <pc:chgData name="LAWSON, Catherine" userId="61639cc2-6d54-462a-b4b0-89c4cc7abcaa" providerId="ADAL" clId="{8064A6CE-623E-4387-B238-F8B0B9898714}" dt="2020-09-21T20:34:14.779" v="398" actId="208"/>
        <pc:sldMkLst>
          <pc:docMk/>
          <pc:sldMk cId="0" sldId="339"/>
        </pc:sldMkLst>
        <pc:spChg chg="mod">
          <ac:chgData name="LAWSON, Catherine" userId="61639cc2-6d54-462a-b4b0-89c4cc7abcaa" providerId="ADAL" clId="{8064A6CE-623E-4387-B238-F8B0B9898714}" dt="2020-09-21T20:34:14.779" v="398" actId="208"/>
          <ac:spMkLst>
            <pc:docMk/>
            <pc:sldMk cId="0" sldId="339"/>
            <ac:spMk id="733" creationId="{00000000-0000-0000-0000-000000000000}"/>
          </ac:spMkLst>
        </pc:spChg>
        <pc:spChg chg="mod">
          <ac:chgData name="LAWSON, Catherine" userId="61639cc2-6d54-462a-b4b0-89c4cc7abcaa" providerId="ADAL" clId="{8064A6CE-623E-4387-B238-F8B0B9898714}" dt="2020-09-21T19:35:27.264" v="98" actId="1076"/>
          <ac:spMkLst>
            <pc:docMk/>
            <pc:sldMk cId="0" sldId="339"/>
            <ac:spMk id="734" creationId="{00000000-0000-0000-0000-000000000000}"/>
          </ac:spMkLst>
        </pc:spChg>
      </pc:sldChg>
      <pc:sldChg chg="modSp mod">
        <pc:chgData name="LAWSON, Catherine" userId="61639cc2-6d54-462a-b4b0-89c4cc7abcaa" providerId="ADAL" clId="{8064A6CE-623E-4387-B238-F8B0B9898714}" dt="2020-09-21T20:53:02.760" v="611" actId="13244"/>
        <pc:sldMkLst>
          <pc:docMk/>
          <pc:sldMk cId="0" sldId="340"/>
        </pc:sldMkLst>
        <pc:spChg chg="mod">
          <ac:chgData name="LAWSON, Catherine" userId="61639cc2-6d54-462a-b4b0-89c4cc7abcaa" providerId="ADAL" clId="{8064A6CE-623E-4387-B238-F8B0B9898714}" dt="2020-09-21T20:34:21.862" v="399" actId="207"/>
          <ac:spMkLst>
            <pc:docMk/>
            <pc:sldMk cId="0" sldId="340"/>
            <ac:spMk id="739" creationId="{00000000-0000-0000-0000-000000000000}"/>
          </ac:spMkLst>
        </pc:spChg>
        <pc:spChg chg="ord">
          <ac:chgData name="LAWSON, Catherine" userId="61639cc2-6d54-462a-b4b0-89c4cc7abcaa" providerId="ADAL" clId="{8064A6CE-623E-4387-B238-F8B0B9898714}" dt="2020-09-21T20:53:02.760" v="611" actId="13244"/>
          <ac:spMkLst>
            <pc:docMk/>
            <pc:sldMk cId="0" sldId="340"/>
            <ac:spMk id="741" creationId="{00000000-0000-0000-0000-000000000000}"/>
          </ac:spMkLst>
        </pc:spChg>
      </pc:sldChg>
      <pc:sldChg chg="modSp mod">
        <pc:chgData name="LAWSON, Catherine" userId="61639cc2-6d54-462a-b4b0-89c4cc7abcaa" providerId="ADAL" clId="{8064A6CE-623E-4387-B238-F8B0B9898714}" dt="2020-09-21T20:53:13.181" v="612" actId="13244"/>
        <pc:sldMkLst>
          <pc:docMk/>
          <pc:sldMk cId="0" sldId="341"/>
        </pc:sldMkLst>
        <pc:spChg chg="mod">
          <ac:chgData name="LAWSON, Catherine" userId="61639cc2-6d54-462a-b4b0-89c4cc7abcaa" providerId="ADAL" clId="{8064A6CE-623E-4387-B238-F8B0B9898714}" dt="2020-09-21T20:34:27.986" v="400" actId="207"/>
          <ac:spMkLst>
            <pc:docMk/>
            <pc:sldMk cId="0" sldId="341"/>
            <ac:spMk id="748" creationId="{00000000-0000-0000-0000-000000000000}"/>
          </ac:spMkLst>
        </pc:spChg>
        <pc:spChg chg="ord">
          <ac:chgData name="LAWSON, Catherine" userId="61639cc2-6d54-462a-b4b0-89c4cc7abcaa" providerId="ADAL" clId="{8064A6CE-623E-4387-B238-F8B0B9898714}" dt="2020-09-21T20:53:13.181" v="612" actId="13244"/>
          <ac:spMkLst>
            <pc:docMk/>
            <pc:sldMk cId="0" sldId="341"/>
            <ac:spMk id="750" creationId="{00000000-0000-0000-0000-000000000000}"/>
          </ac:spMkLst>
        </pc:spChg>
      </pc:sldChg>
      <pc:sldChg chg="modSp mod">
        <pc:chgData name="LAWSON, Catherine" userId="61639cc2-6d54-462a-b4b0-89c4cc7abcaa" providerId="ADAL" clId="{8064A6CE-623E-4387-B238-F8B0B9898714}" dt="2020-09-21T20:53:21.129" v="613" actId="13244"/>
        <pc:sldMkLst>
          <pc:docMk/>
          <pc:sldMk cId="0" sldId="342"/>
        </pc:sldMkLst>
        <pc:spChg chg="mod">
          <ac:chgData name="LAWSON, Catherine" userId="61639cc2-6d54-462a-b4b0-89c4cc7abcaa" providerId="ADAL" clId="{8064A6CE-623E-4387-B238-F8B0B9898714}" dt="2020-09-21T20:34:35.942" v="401" actId="207"/>
          <ac:spMkLst>
            <pc:docMk/>
            <pc:sldMk cId="0" sldId="342"/>
            <ac:spMk id="757" creationId="{00000000-0000-0000-0000-000000000000}"/>
          </ac:spMkLst>
        </pc:spChg>
        <pc:spChg chg="mod">
          <ac:chgData name="LAWSON, Catherine" userId="61639cc2-6d54-462a-b4b0-89c4cc7abcaa" providerId="ADAL" clId="{8064A6CE-623E-4387-B238-F8B0B9898714}" dt="2020-09-21T20:34:41.556" v="402" actId="207"/>
          <ac:spMkLst>
            <pc:docMk/>
            <pc:sldMk cId="0" sldId="342"/>
            <ac:spMk id="758" creationId="{00000000-0000-0000-0000-000000000000}"/>
          </ac:spMkLst>
        </pc:spChg>
        <pc:spChg chg="ord">
          <ac:chgData name="LAWSON, Catherine" userId="61639cc2-6d54-462a-b4b0-89c4cc7abcaa" providerId="ADAL" clId="{8064A6CE-623E-4387-B238-F8B0B9898714}" dt="2020-09-21T20:53:21.129" v="613" actId="13244"/>
          <ac:spMkLst>
            <pc:docMk/>
            <pc:sldMk cId="0" sldId="342"/>
            <ac:spMk id="759" creationId="{00000000-0000-0000-0000-000000000000}"/>
          </ac:spMkLst>
        </pc:spChg>
      </pc:sldChg>
      <pc:sldChg chg="modSp mod">
        <pc:chgData name="LAWSON, Catherine" userId="61639cc2-6d54-462a-b4b0-89c4cc7abcaa" providerId="ADAL" clId="{8064A6CE-623E-4387-B238-F8B0B9898714}" dt="2020-09-21T20:50:13.426" v="595" actId="13244"/>
        <pc:sldMkLst>
          <pc:docMk/>
          <pc:sldMk cId="0" sldId="343"/>
        </pc:sldMkLst>
        <pc:spChg chg="mod">
          <ac:chgData name="LAWSON, Catherine" userId="61639cc2-6d54-462a-b4b0-89c4cc7abcaa" providerId="ADAL" clId="{8064A6CE-623E-4387-B238-F8B0B9898714}" dt="2020-09-21T20:34:50.801" v="403" actId="207"/>
          <ac:spMkLst>
            <pc:docMk/>
            <pc:sldMk cId="0" sldId="343"/>
            <ac:spMk id="766" creationId="{00000000-0000-0000-0000-000000000000}"/>
          </ac:spMkLst>
        </pc:spChg>
        <pc:spChg chg="mod">
          <ac:chgData name="LAWSON, Catherine" userId="61639cc2-6d54-462a-b4b0-89c4cc7abcaa" providerId="ADAL" clId="{8064A6CE-623E-4387-B238-F8B0B9898714}" dt="2020-09-21T20:34:57.328" v="404" actId="207"/>
          <ac:spMkLst>
            <pc:docMk/>
            <pc:sldMk cId="0" sldId="343"/>
            <ac:spMk id="767" creationId="{00000000-0000-0000-0000-000000000000}"/>
          </ac:spMkLst>
        </pc:spChg>
        <pc:spChg chg="ord">
          <ac:chgData name="LAWSON, Catherine" userId="61639cc2-6d54-462a-b4b0-89c4cc7abcaa" providerId="ADAL" clId="{8064A6CE-623E-4387-B238-F8B0B9898714}" dt="2020-09-21T20:50:13.426" v="595" actId="13244"/>
          <ac:spMkLst>
            <pc:docMk/>
            <pc:sldMk cId="0" sldId="343"/>
            <ac:spMk id="768" creationId="{00000000-0000-0000-0000-000000000000}"/>
          </ac:spMkLst>
        </pc:spChg>
      </pc:sldChg>
      <pc:sldChg chg="modSp mod">
        <pc:chgData name="LAWSON, Catherine" userId="61639cc2-6d54-462a-b4b0-89c4cc7abcaa" providerId="ADAL" clId="{8064A6CE-623E-4387-B238-F8B0B9898714}" dt="2020-09-21T20:49:58.319" v="594" actId="13244"/>
        <pc:sldMkLst>
          <pc:docMk/>
          <pc:sldMk cId="0" sldId="344"/>
        </pc:sldMkLst>
        <pc:spChg chg="mod">
          <ac:chgData name="LAWSON, Catherine" userId="61639cc2-6d54-462a-b4b0-89c4cc7abcaa" providerId="ADAL" clId="{8064A6CE-623E-4387-B238-F8B0B9898714}" dt="2020-09-21T20:35:11.220" v="405" actId="207"/>
          <ac:spMkLst>
            <pc:docMk/>
            <pc:sldMk cId="0" sldId="344"/>
            <ac:spMk id="775" creationId="{00000000-0000-0000-0000-000000000000}"/>
          </ac:spMkLst>
        </pc:spChg>
        <pc:spChg chg="ord">
          <ac:chgData name="LAWSON, Catherine" userId="61639cc2-6d54-462a-b4b0-89c4cc7abcaa" providerId="ADAL" clId="{8064A6CE-623E-4387-B238-F8B0B9898714}" dt="2020-09-21T20:49:58.319" v="594" actId="13244"/>
          <ac:spMkLst>
            <pc:docMk/>
            <pc:sldMk cId="0" sldId="344"/>
            <ac:spMk id="777" creationId="{00000000-0000-0000-0000-000000000000}"/>
          </ac:spMkLst>
        </pc:spChg>
      </pc:sldChg>
      <pc:sldChg chg="modSp mod">
        <pc:chgData name="LAWSON, Catherine" userId="61639cc2-6d54-462a-b4b0-89c4cc7abcaa" providerId="ADAL" clId="{8064A6CE-623E-4387-B238-F8B0B9898714}" dt="2020-09-21T20:49:48.359" v="593" actId="13244"/>
        <pc:sldMkLst>
          <pc:docMk/>
          <pc:sldMk cId="0" sldId="345"/>
        </pc:sldMkLst>
        <pc:spChg chg="mod">
          <ac:chgData name="LAWSON, Catherine" userId="61639cc2-6d54-462a-b4b0-89c4cc7abcaa" providerId="ADAL" clId="{8064A6CE-623E-4387-B238-F8B0B9898714}" dt="2020-09-21T20:35:23.143" v="406" actId="207"/>
          <ac:spMkLst>
            <pc:docMk/>
            <pc:sldMk cId="0" sldId="345"/>
            <ac:spMk id="784" creationId="{00000000-0000-0000-0000-000000000000}"/>
          </ac:spMkLst>
        </pc:spChg>
        <pc:spChg chg="mod">
          <ac:chgData name="LAWSON, Catherine" userId="61639cc2-6d54-462a-b4b0-89c4cc7abcaa" providerId="ADAL" clId="{8064A6CE-623E-4387-B238-F8B0B9898714}" dt="2020-09-21T20:35:45.444" v="408" actId="12"/>
          <ac:spMkLst>
            <pc:docMk/>
            <pc:sldMk cId="0" sldId="345"/>
            <ac:spMk id="785" creationId="{00000000-0000-0000-0000-000000000000}"/>
          </ac:spMkLst>
        </pc:spChg>
        <pc:spChg chg="ord">
          <ac:chgData name="LAWSON, Catherine" userId="61639cc2-6d54-462a-b4b0-89c4cc7abcaa" providerId="ADAL" clId="{8064A6CE-623E-4387-B238-F8B0B9898714}" dt="2020-09-21T20:49:48.359" v="593" actId="13244"/>
          <ac:spMkLst>
            <pc:docMk/>
            <pc:sldMk cId="0" sldId="345"/>
            <ac:spMk id="786" creationId="{00000000-0000-0000-0000-000000000000}"/>
          </ac:spMkLst>
        </pc:spChg>
      </pc:sldChg>
      <pc:sldChg chg="modSp mod">
        <pc:chgData name="LAWSON, Catherine" userId="61639cc2-6d54-462a-b4b0-89c4cc7abcaa" providerId="ADAL" clId="{8064A6CE-623E-4387-B238-F8B0B9898714}" dt="2020-09-21T20:47:36.250" v="592" actId="13244"/>
        <pc:sldMkLst>
          <pc:docMk/>
          <pc:sldMk cId="0" sldId="346"/>
        </pc:sldMkLst>
        <pc:spChg chg="mod">
          <ac:chgData name="LAWSON, Catherine" userId="61639cc2-6d54-462a-b4b0-89c4cc7abcaa" providerId="ADAL" clId="{8064A6CE-623E-4387-B238-F8B0B9898714}" dt="2020-09-21T20:36:01.901" v="409" actId="207"/>
          <ac:spMkLst>
            <pc:docMk/>
            <pc:sldMk cId="0" sldId="346"/>
            <ac:spMk id="793" creationId="{00000000-0000-0000-0000-000000000000}"/>
          </ac:spMkLst>
        </pc:spChg>
        <pc:spChg chg="mod">
          <ac:chgData name="LAWSON, Catherine" userId="61639cc2-6d54-462a-b4b0-89c4cc7abcaa" providerId="ADAL" clId="{8064A6CE-623E-4387-B238-F8B0B9898714}" dt="2020-09-21T20:36:11.585" v="410" actId="12"/>
          <ac:spMkLst>
            <pc:docMk/>
            <pc:sldMk cId="0" sldId="346"/>
            <ac:spMk id="794" creationId="{00000000-0000-0000-0000-000000000000}"/>
          </ac:spMkLst>
        </pc:spChg>
        <pc:spChg chg="ord">
          <ac:chgData name="LAWSON, Catherine" userId="61639cc2-6d54-462a-b4b0-89c4cc7abcaa" providerId="ADAL" clId="{8064A6CE-623E-4387-B238-F8B0B9898714}" dt="2020-09-21T20:47:36.250" v="592" actId="13244"/>
          <ac:spMkLst>
            <pc:docMk/>
            <pc:sldMk cId="0" sldId="346"/>
            <ac:spMk id="795" creationId="{00000000-0000-0000-0000-000000000000}"/>
          </ac:spMkLst>
        </pc:spChg>
      </pc:sldChg>
      <pc:sldChg chg="modSp mod">
        <pc:chgData name="LAWSON, Catherine" userId="61639cc2-6d54-462a-b4b0-89c4cc7abcaa" providerId="ADAL" clId="{8064A6CE-623E-4387-B238-F8B0B9898714}" dt="2020-09-21T20:47:27.690" v="591" actId="13244"/>
        <pc:sldMkLst>
          <pc:docMk/>
          <pc:sldMk cId="0" sldId="347"/>
        </pc:sldMkLst>
        <pc:spChg chg="mod">
          <ac:chgData name="LAWSON, Catherine" userId="61639cc2-6d54-462a-b4b0-89c4cc7abcaa" providerId="ADAL" clId="{8064A6CE-623E-4387-B238-F8B0B9898714}" dt="2020-09-21T20:36:20.219" v="411" actId="207"/>
          <ac:spMkLst>
            <pc:docMk/>
            <pc:sldMk cId="0" sldId="347"/>
            <ac:spMk id="802" creationId="{00000000-0000-0000-0000-000000000000}"/>
          </ac:spMkLst>
        </pc:spChg>
        <pc:spChg chg="ord">
          <ac:chgData name="LAWSON, Catherine" userId="61639cc2-6d54-462a-b4b0-89c4cc7abcaa" providerId="ADAL" clId="{8064A6CE-623E-4387-B238-F8B0B9898714}" dt="2020-09-21T20:47:27.690" v="591" actId="13244"/>
          <ac:spMkLst>
            <pc:docMk/>
            <pc:sldMk cId="0" sldId="347"/>
            <ac:spMk id="804" creationId="{00000000-0000-0000-0000-000000000000}"/>
          </ac:spMkLst>
        </pc:spChg>
      </pc:sldChg>
      <pc:sldChg chg="modSp mod">
        <pc:chgData name="LAWSON, Catherine" userId="61639cc2-6d54-462a-b4b0-89c4cc7abcaa" providerId="ADAL" clId="{8064A6CE-623E-4387-B238-F8B0B9898714}" dt="2020-09-21T20:47:18.267" v="590" actId="13244"/>
        <pc:sldMkLst>
          <pc:docMk/>
          <pc:sldMk cId="0" sldId="348"/>
        </pc:sldMkLst>
        <pc:spChg chg="mod">
          <ac:chgData name="LAWSON, Catherine" userId="61639cc2-6d54-462a-b4b0-89c4cc7abcaa" providerId="ADAL" clId="{8064A6CE-623E-4387-B238-F8B0B9898714}" dt="2020-09-21T20:36:28.452" v="412" actId="207"/>
          <ac:spMkLst>
            <pc:docMk/>
            <pc:sldMk cId="0" sldId="348"/>
            <ac:spMk id="811" creationId="{00000000-0000-0000-0000-000000000000}"/>
          </ac:spMkLst>
        </pc:spChg>
        <pc:spChg chg="mod">
          <ac:chgData name="LAWSON, Catherine" userId="61639cc2-6d54-462a-b4b0-89c4cc7abcaa" providerId="ADAL" clId="{8064A6CE-623E-4387-B238-F8B0B9898714}" dt="2020-09-21T20:36:31.700" v="413" actId="20577"/>
          <ac:spMkLst>
            <pc:docMk/>
            <pc:sldMk cId="0" sldId="348"/>
            <ac:spMk id="812" creationId="{00000000-0000-0000-0000-000000000000}"/>
          </ac:spMkLst>
        </pc:spChg>
        <pc:spChg chg="ord">
          <ac:chgData name="LAWSON, Catherine" userId="61639cc2-6d54-462a-b4b0-89c4cc7abcaa" providerId="ADAL" clId="{8064A6CE-623E-4387-B238-F8B0B9898714}" dt="2020-09-21T20:47:18.267" v="590" actId="13244"/>
          <ac:spMkLst>
            <pc:docMk/>
            <pc:sldMk cId="0" sldId="348"/>
            <ac:spMk id="813" creationId="{00000000-0000-0000-0000-000000000000}"/>
          </ac:spMkLst>
        </pc:spChg>
      </pc:sldChg>
      <pc:sldChg chg="modSp mod">
        <pc:chgData name="LAWSON, Catherine" userId="61639cc2-6d54-462a-b4b0-89c4cc7abcaa" providerId="ADAL" clId="{8064A6CE-623E-4387-B238-F8B0B9898714}" dt="2020-09-21T20:47:07.518" v="589" actId="13244"/>
        <pc:sldMkLst>
          <pc:docMk/>
          <pc:sldMk cId="0" sldId="349"/>
        </pc:sldMkLst>
        <pc:spChg chg="mod">
          <ac:chgData name="LAWSON, Catherine" userId="61639cc2-6d54-462a-b4b0-89c4cc7abcaa" providerId="ADAL" clId="{8064A6CE-623E-4387-B238-F8B0B9898714}" dt="2020-09-21T20:36:43.564" v="414" actId="207"/>
          <ac:spMkLst>
            <pc:docMk/>
            <pc:sldMk cId="0" sldId="349"/>
            <ac:spMk id="820" creationId="{00000000-0000-0000-0000-000000000000}"/>
          </ac:spMkLst>
        </pc:spChg>
        <pc:spChg chg="mod">
          <ac:chgData name="LAWSON, Catherine" userId="61639cc2-6d54-462a-b4b0-89c4cc7abcaa" providerId="ADAL" clId="{8064A6CE-623E-4387-B238-F8B0B9898714}" dt="2020-09-21T20:38:59.650" v="432" actId="313"/>
          <ac:spMkLst>
            <pc:docMk/>
            <pc:sldMk cId="0" sldId="349"/>
            <ac:spMk id="821" creationId="{00000000-0000-0000-0000-000000000000}"/>
          </ac:spMkLst>
        </pc:spChg>
        <pc:spChg chg="ord">
          <ac:chgData name="LAWSON, Catherine" userId="61639cc2-6d54-462a-b4b0-89c4cc7abcaa" providerId="ADAL" clId="{8064A6CE-623E-4387-B238-F8B0B9898714}" dt="2020-09-21T20:46:54.930" v="587" actId="13244"/>
          <ac:spMkLst>
            <pc:docMk/>
            <pc:sldMk cId="0" sldId="349"/>
            <ac:spMk id="822" creationId="{00000000-0000-0000-0000-000000000000}"/>
          </ac:spMkLst>
        </pc:spChg>
        <pc:spChg chg="ord">
          <ac:chgData name="LAWSON, Catherine" userId="61639cc2-6d54-462a-b4b0-89c4cc7abcaa" providerId="ADAL" clId="{8064A6CE-623E-4387-B238-F8B0B9898714}" dt="2020-09-21T20:47:07.518" v="589" actId="13244"/>
          <ac:spMkLst>
            <pc:docMk/>
            <pc:sldMk cId="0" sldId="349"/>
            <ac:spMk id="824" creationId="{00000000-0000-0000-0000-000000000000}"/>
          </ac:spMkLst>
        </pc:spChg>
      </pc:sldChg>
      <pc:sldChg chg="modSp mod">
        <pc:chgData name="LAWSON, Catherine" userId="61639cc2-6d54-462a-b4b0-89c4cc7abcaa" providerId="ADAL" clId="{8064A6CE-623E-4387-B238-F8B0B9898714}" dt="2020-09-21T20:37:01.140" v="417" actId="207"/>
        <pc:sldMkLst>
          <pc:docMk/>
          <pc:sldMk cId="0" sldId="350"/>
        </pc:sldMkLst>
        <pc:spChg chg="mod">
          <ac:chgData name="LAWSON, Catherine" userId="61639cc2-6d54-462a-b4b0-89c4cc7abcaa" providerId="ADAL" clId="{8064A6CE-623E-4387-B238-F8B0B9898714}" dt="2020-09-21T20:37:01.140" v="417" actId="207"/>
          <ac:spMkLst>
            <pc:docMk/>
            <pc:sldMk cId="0" sldId="350"/>
            <ac:spMk id="829" creationId="{00000000-0000-0000-0000-000000000000}"/>
          </ac:spMkLst>
        </pc:spChg>
        <pc:spChg chg="mod">
          <ac:chgData name="LAWSON, Catherine" userId="61639cc2-6d54-462a-b4b0-89c4cc7abcaa" providerId="ADAL" clId="{8064A6CE-623E-4387-B238-F8B0B9898714}" dt="2020-09-21T19:36:23.369" v="99" actId="1076"/>
          <ac:spMkLst>
            <pc:docMk/>
            <pc:sldMk cId="0" sldId="350"/>
            <ac:spMk id="830" creationId="{00000000-0000-0000-0000-000000000000}"/>
          </ac:spMkLst>
        </pc:spChg>
      </pc:sldChg>
      <pc:sldChg chg="modSp mod">
        <pc:chgData name="LAWSON, Catherine" userId="61639cc2-6d54-462a-b4b0-89c4cc7abcaa" providerId="ADAL" clId="{8064A6CE-623E-4387-B238-F8B0B9898714}" dt="2020-09-21T20:37:15.406" v="420" actId="207"/>
        <pc:sldMkLst>
          <pc:docMk/>
          <pc:sldMk cId="0" sldId="351"/>
        </pc:sldMkLst>
        <pc:spChg chg="mod">
          <ac:chgData name="LAWSON, Catherine" userId="61639cc2-6d54-462a-b4b0-89c4cc7abcaa" providerId="ADAL" clId="{8064A6CE-623E-4387-B238-F8B0B9898714}" dt="2020-09-21T20:37:09.351" v="418" actId="207"/>
          <ac:spMkLst>
            <pc:docMk/>
            <pc:sldMk cId="0" sldId="351"/>
            <ac:spMk id="835" creationId="{00000000-0000-0000-0000-000000000000}"/>
          </ac:spMkLst>
        </pc:spChg>
        <pc:spChg chg="mod">
          <ac:chgData name="LAWSON, Catherine" userId="61639cc2-6d54-462a-b4b0-89c4cc7abcaa" providerId="ADAL" clId="{8064A6CE-623E-4387-B238-F8B0B9898714}" dt="2020-09-21T19:36:32.851" v="100" actId="1076"/>
          <ac:spMkLst>
            <pc:docMk/>
            <pc:sldMk cId="0" sldId="351"/>
            <ac:spMk id="837" creationId="{00000000-0000-0000-0000-000000000000}"/>
          </ac:spMkLst>
        </pc:spChg>
        <pc:spChg chg="mod">
          <ac:chgData name="LAWSON, Catherine" userId="61639cc2-6d54-462a-b4b0-89c4cc7abcaa" providerId="ADAL" clId="{8064A6CE-623E-4387-B238-F8B0B9898714}" dt="2020-09-21T20:37:15.406" v="420" actId="207"/>
          <ac:spMkLst>
            <pc:docMk/>
            <pc:sldMk cId="0" sldId="351"/>
            <ac:spMk id="838" creationId="{00000000-0000-0000-0000-000000000000}"/>
          </ac:spMkLst>
        </pc:spChg>
      </pc:sldChg>
      <pc:sldChg chg="modSp mod">
        <pc:chgData name="LAWSON, Catherine" userId="61639cc2-6d54-462a-b4b0-89c4cc7abcaa" providerId="ADAL" clId="{8064A6CE-623E-4387-B238-F8B0B9898714}" dt="2020-09-21T20:38:39.643" v="431" actId="20577"/>
        <pc:sldMkLst>
          <pc:docMk/>
          <pc:sldMk cId="0" sldId="352"/>
        </pc:sldMkLst>
        <pc:spChg chg="mod">
          <ac:chgData name="LAWSON, Catherine" userId="61639cc2-6d54-462a-b4b0-89c4cc7abcaa" providerId="ADAL" clId="{8064A6CE-623E-4387-B238-F8B0B9898714}" dt="2020-09-21T20:37:24.985" v="421" actId="207"/>
          <ac:spMkLst>
            <pc:docMk/>
            <pc:sldMk cId="0" sldId="352"/>
            <ac:spMk id="843" creationId="{00000000-0000-0000-0000-000000000000}"/>
          </ac:spMkLst>
        </pc:spChg>
        <pc:spChg chg="mod">
          <ac:chgData name="LAWSON, Catherine" userId="61639cc2-6d54-462a-b4b0-89c4cc7abcaa" providerId="ADAL" clId="{8064A6CE-623E-4387-B238-F8B0B9898714}" dt="2020-09-21T20:38:39.643" v="431" actId="20577"/>
          <ac:spMkLst>
            <pc:docMk/>
            <pc:sldMk cId="0" sldId="352"/>
            <ac:spMk id="844" creationId="{00000000-0000-0000-0000-000000000000}"/>
          </ac:spMkLst>
        </pc:spChg>
        <pc:spChg chg="mod">
          <ac:chgData name="LAWSON, Catherine" userId="61639cc2-6d54-462a-b4b0-89c4cc7abcaa" providerId="ADAL" clId="{8064A6CE-623E-4387-B238-F8B0B9898714}" dt="2020-09-21T20:37:30.558" v="423" actId="207"/>
          <ac:spMkLst>
            <pc:docMk/>
            <pc:sldMk cId="0" sldId="352"/>
            <ac:spMk id="845" creationId="{00000000-0000-0000-0000-000000000000}"/>
          </ac:spMkLst>
        </pc:spChg>
        <pc:spChg chg="mod">
          <ac:chgData name="LAWSON, Catherine" userId="61639cc2-6d54-462a-b4b0-89c4cc7abcaa" providerId="ADAL" clId="{8064A6CE-623E-4387-B238-F8B0B9898714}" dt="2020-09-21T19:36:41.424" v="101" actId="1076"/>
          <ac:spMkLst>
            <pc:docMk/>
            <pc:sldMk cId="0" sldId="352"/>
            <ac:spMk id="846" creationId="{00000000-0000-0000-0000-000000000000}"/>
          </ac:spMkLst>
        </pc:spChg>
      </pc:sldChg>
      <pc:sldChg chg="modSp mod">
        <pc:chgData name="LAWSON, Catherine" userId="61639cc2-6d54-462a-b4b0-89c4cc7abcaa" providerId="ADAL" clId="{8064A6CE-623E-4387-B238-F8B0B9898714}" dt="2020-09-21T20:38:33.069" v="430" actId="20577"/>
        <pc:sldMkLst>
          <pc:docMk/>
          <pc:sldMk cId="0" sldId="353"/>
        </pc:sldMkLst>
        <pc:spChg chg="mod">
          <ac:chgData name="LAWSON, Catherine" userId="61639cc2-6d54-462a-b4b0-89c4cc7abcaa" providerId="ADAL" clId="{8064A6CE-623E-4387-B238-F8B0B9898714}" dt="2020-09-21T20:38:00.927" v="425" actId="207"/>
          <ac:spMkLst>
            <pc:docMk/>
            <pc:sldMk cId="0" sldId="353"/>
            <ac:spMk id="851" creationId="{00000000-0000-0000-0000-000000000000}"/>
          </ac:spMkLst>
        </pc:spChg>
        <pc:spChg chg="mod">
          <ac:chgData name="LAWSON, Catherine" userId="61639cc2-6d54-462a-b4b0-89c4cc7abcaa" providerId="ADAL" clId="{8064A6CE-623E-4387-B238-F8B0B9898714}" dt="2020-09-21T20:38:33.069" v="430" actId="20577"/>
          <ac:spMkLst>
            <pc:docMk/>
            <pc:sldMk cId="0" sldId="353"/>
            <ac:spMk id="852" creationId="{00000000-0000-0000-0000-000000000000}"/>
          </ac:spMkLst>
        </pc:spChg>
        <pc:spChg chg="mod">
          <ac:chgData name="LAWSON, Catherine" userId="61639cc2-6d54-462a-b4b0-89c4cc7abcaa" providerId="ADAL" clId="{8064A6CE-623E-4387-B238-F8B0B9898714}" dt="2020-09-21T20:38:20.220" v="428" actId="207"/>
          <ac:spMkLst>
            <pc:docMk/>
            <pc:sldMk cId="0" sldId="353"/>
            <ac:spMk id="853" creationId="{00000000-0000-0000-0000-000000000000}"/>
          </ac:spMkLst>
        </pc:spChg>
        <pc:spChg chg="mod">
          <ac:chgData name="LAWSON, Catherine" userId="61639cc2-6d54-462a-b4b0-89c4cc7abcaa" providerId="ADAL" clId="{8064A6CE-623E-4387-B238-F8B0B9898714}" dt="2020-09-21T19:36:49.668" v="102" actId="1076"/>
          <ac:spMkLst>
            <pc:docMk/>
            <pc:sldMk cId="0" sldId="353"/>
            <ac:spMk id="854" creationId="{00000000-0000-0000-0000-000000000000}"/>
          </ac:spMkLst>
        </pc:spChg>
      </pc:sldChg>
      <pc:sldChg chg="del">
        <pc:chgData name="LAWSON, Catherine" userId="61639cc2-6d54-462a-b4b0-89c4cc7abcaa" providerId="ADAL" clId="{8064A6CE-623E-4387-B238-F8B0B9898714}" dt="2020-09-21T19:37:30.350" v="104" actId="47"/>
        <pc:sldMkLst>
          <pc:docMk/>
          <pc:sldMk cId="0" sldId="354"/>
        </pc:sldMkLst>
      </pc:sldChg>
      <pc:sldChg chg="del">
        <pc:chgData name="LAWSON, Catherine" userId="61639cc2-6d54-462a-b4b0-89c4cc7abcaa" providerId="ADAL" clId="{8064A6CE-623E-4387-B238-F8B0B9898714}" dt="2020-09-21T19:37:34.144" v="105" actId="47"/>
        <pc:sldMkLst>
          <pc:docMk/>
          <pc:sldMk cId="0" sldId="355"/>
        </pc:sldMkLst>
      </pc:sldChg>
      <pc:sldChg chg="del">
        <pc:chgData name="LAWSON, Catherine" userId="61639cc2-6d54-462a-b4b0-89c4cc7abcaa" providerId="ADAL" clId="{8064A6CE-623E-4387-B238-F8B0B9898714}" dt="2020-09-21T19:37:35.021" v="106" actId="47"/>
        <pc:sldMkLst>
          <pc:docMk/>
          <pc:sldMk cId="0" sldId="356"/>
        </pc:sldMkLst>
      </pc:sldChg>
      <pc:sldChg chg="del">
        <pc:chgData name="LAWSON, Catherine" userId="61639cc2-6d54-462a-b4b0-89c4cc7abcaa" providerId="ADAL" clId="{8064A6CE-623E-4387-B238-F8B0B9898714}" dt="2020-09-21T19:37:35.797" v="107" actId="47"/>
        <pc:sldMkLst>
          <pc:docMk/>
          <pc:sldMk cId="0" sldId="357"/>
        </pc:sldMkLst>
      </pc:sldChg>
      <pc:sldChg chg="del">
        <pc:chgData name="LAWSON, Catherine" userId="61639cc2-6d54-462a-b4b0-89c4cc7abcaa" providerId="ADAL" clId="{8064A6CE-623E-4387-B238-F8B0B9898714}" dt="2020-09-21T19:37:36.397" v="108" actId="47"/>
        <pc:sldMkLst>
          <pc:docMk/>
          <pc:sldMk cId="0" sldId="358"/>
        </pc:sldMkLst>
      </pc:sldChg>
      <pc:sldChg chg="del">
        <pc:chgData name="LAWSON, Catherine" userId="61639cc2-6d54-462a-b4b0-89c4cc7abcaa" providerId="ADAL" clId="{8064A6CE-623E-4387-B238-F8B0B9898714}" dt="2020-09-21T19:37:36.940" v="109" actId="47"/>
        <pc:sldMkLst>
          <pc:docMk/>
          <pc:sldMk cId="0" sldId="359"/>
        </pc:sldMkLst>
      </pc:sldChg>
      <pc:sldChg chg="del">
        <pc:chgData name="LAWSON, Catherine" userId="61639cc2-6d54-462a-b4b0-89c4cc7abcaa" providerId="ADAL" clId="{8064A6CE-623E-4387-B238-F8B0B9898714}" dt="2020-09-21T19:37:38.165" v="110" actId="47"/>
        <pc:sldMkLst>
          <pc:docMk/>
          <pc:sldMk cId="0" sldId="360"/>
        </pc:sldMkLst>
      </pc:sldChg>
      <pc:sldChg chg="del">
        <pc:chgData name="LAWSON, Catherine" userId="61639cc2-6d54-462a-b4b0-89c4cc7abcaa" providerId="ADAL" clId="{8064A6CE-623E-4387-B238-F8B0B9898714}" dt="2020-09-21T19:37:38.767" v="111" actId="47"/>
        <pc:sldMkLst>
          <pc:docMk/>
          <pc:sldMk cId="0" sldId="361"/>
        </pc:sldMkLst>
      </pc:sldChg>
      <pc:sldChg chg="del modNotes">
        <pc:chgData name="LAWSON, Catherine" userId="61639cc2-6d54-462a-b4b0-89c4cc7abcaa" providerId="ADAL" clId="{8064A6CE-623E-4387-B238-F8B0B9898714}" dt="2020-09-21T19:37:39.475" v="112" actId="47"/>
        <pc:sldMkLst>
          <pc:docMk/>
          <pc:sldMk cId="0" sldId="362"/>
        </pc:sldMkLst>
      </pc:sldChg>
      <pc:sldChg chg="del modNotes">
        <pc:chgData name="LAWSON, Catherine" userId="61639cc2-6d54-462a-b4b0-89c4cc7abcaa" providerId="ADAL" clId="{8064A6CE-623E-4387-B238-F8B0B9898714}" dt="2020-09-21T19:37:40.792" v="113" actId="47"/>
        <pc:sldMkLst>
          <pc:docMk/>
          <pc:sldMk cId="0" sldId="363"/>
        </pc:sldMkLst>
      </pc:sldChg>
      <pc:sldChg chg="del modNotes">
        <pc:chgData name="LAWSON, Catherine" userId="61639cc2-6d54-462a-b4b0-89c4cc7abcaa" providerId="ADAL" clId="{8064A6CE-623E-4387-B238-F8B0B9898714}" dt="2020-09-21T19:37:41.547" v="114" actId="47"/>
        <pc:sldMkLst>
          <pc:docMk/>
          <pc:sldMk cId="0" sldId="364"/>
        </pc:sldMkLst>
      </pc:sldChg>
      <pc:sldChg chg="del modNotes">
        <pc:chgData name="LAWSON, Catherine" userId="61639cc2-6d54-462a-b4b0-89c4cc7abcaa" providerId="ADAL" clId="{8064A6CE-623E-4387-B238-F8B0B9898714}" dt="2020-09-21T19:37:42.876" v="115" actId="47"/>
        <pc:sldMkLst>
          <pc:docMk/>
          <pc:sldMk cId="0" sldId="365"/>
        </pc:sldMkLst>
      </pc:sldChg>
      <pc:sldChg chg="del modNotes">
        <pc:chgData name="LAWSON, Catherine" userId="61639cc2-6d54-462a-b4b0-89c4cc7abcaa" providerId="ADAL" clId="{8064A6CE-623E-4387-B238-F8B0B9898714}" dt="2020-09-21T19:37:43.541" v="116" actId="47"/>
        <pc:sldMkLst>
          <pc:docMk/>
          <pc:sldMk cId="0" sldId="366"/>
        </pc:sldMkLst>
      </pc:sldChg>
      <pc:sldChg chg="del modNotes">
        <pc:chgData name="LAWSON, Catherine" userId="61639cc2-6d54-462a-b4b0-89c4cc7abcaa" providerId="ADAL" clId="{8064A6CE-623E-4387-B238-F8B0B9898714}" dt="2020-09-21T19:37:44.288" v="117" actId="47"/>
        <pc:sldMkLst>
          <pc:docMk/>
          <pc:sldMk cId="0" sldId="367"/>
        </pc:sldMkLst>
      </pc:sldChg>
      <pc:sldChg chg="del">
        <pc:chgData name="LAWSON, Catherine" userId="61639cc2-6d54-462a-b4b0-89c4cc7abcaa" providerId="ADAL" clId="{8064A6CE-623E-4387-B238-F8B0B9898714}" dt="2020-09-21T19:37:44.929" v="118" actId="47"/>
        <pc:sldMkLst>
          <pc:docMk/>
          <pc:sldMk cId="0" sldId="368"/>
        </pc:sldMkLst>
      </pc:sldChg>
      <pc:sldChg chg="del">
        <pc:chgData name="LAWSON, Catherine" userId="61639cc2-6d54-462a-b4b0-89c4cc7abcaa" providerId="ADAL" clId="{8064A6CE-623E-4387-B238-F8B0B9898714}" dt="2020-09-21T19:37:47.495" v="119" actId="47"/>
        <pc:sldMkLst>
          <pc:docMk/>
          <pc:sldMk cId="0" sldId="369"/>
        </pc:sldMkLst>
      </pc:sldChg>
      <pc:sldChg chg="add">
        <pc:chgData name="LAWSON, Catherine" userId="61639cc2-6d54-462a-b4b0-89c4cc7abcaa" providerId="ADAL" clId="{8064A6CE-623E-4387-B238-F8B0B9898714}" dt="2020-09-21T19:37:23.064" v="103"/>
        <pc:sldMkLst>
          <pc:docMk/>
          <pc:sldMk cId="0" sldId="370"/>
        </pc:sldMkLst>
      </pc:sldChg>
      <pc:sldChg chg="add">
        <pc:chgData name="LAWSON, Catherine" userId="61639cc2-6d54-462a-b4b0-89c4cc7abcaa" providerId="ADAL" clId="{8064A6CE-623E-4387-B238-F8B0B9898714}" dt="2020-09-21T19:37:23.064" v="103"/>
        <pc:sldMkLst>
          <pc:docMk/>
          <pc:sldMk cId="0" sldId="371"/>
        </pc:sldMkLst>
      </pc:sldChg>
      <pc:sldChg chg="add">
        <pc:chgData name="LAWSON, Catherine" userId="61639cc2-6d54-462a-b4b0-89c4cc7abcaa" providerId="ADAL" clId="{8064A6CE-623E-4387-B238-F8B0B9898714}" dt="2020-09-21T19:37:23.064" v="103"/>
        <pc:sldMkLst>
          <pc:docMk/>
          <pc:sldMk cId="0" sldId="372"/>
        </pc:sldMkLst>
      </pc:sldChg>
      <pc:sldChg chg="add">
        <pc:chgData name="LAWSON, Catherine" userId="61639cc2-6d54-462a-b4b0-89c4cc7abcaa" providerId="ADAL" clId="{8064A6CE-623E-4387-B238-F8B0B9898714}" dt="2020-09-21T19:37:23.064" v="103"/>
        <pc:sldMkLst>
          <pc:docMk/>
          <pc:sldMk cId="0" sldId="373"/>
        </pc:sldMkLst>
      </pc:sldChg>
      <pc:sldChg chg="modSp add mod">
        <pc:chgData name="LAWSON, Catherine" userId="61639cc2-6d54-462a-b4b0-89c4cc7abcaa" providerId="ADAL" clId="{8064A6CE-623E-4387-B238-F8B0B9898714}" dt="2020-09-21T20:46:20.573" v="584" actId="13244"/>
        <pc:sldMkLst>
          <pc:docMk/>
          <pc:sldMk cId="0" sldId="374"/>
        </pc:sldMkLst>
        <pc:spChg chg="ord">
          <ac:chgData name="LAWSON, Catherine" userId="61639cc2-6d54-462a-b4b0-89c4cc7abcaa" providerId="ADAL" clId="{8064A6CE-623E-4387-B238-F8B0B9898714}" dt="2020-09-21T20:46:11.392" v="582" actId="13244"/>
          <ac:spMkLst>
            <pc:docMk/>
            <pc:sldMk cId="0" sldId="374"/>
            <ac:spMk id="724" creationId="{00000000-0000-0000-0000-000000000000}"/>
          </ac:spMkLst>
        </pc:spChg>
        <pc:graphicFrameChg chg="ord">
          <ac:chgData name="LAWSON, Catherine" userId="61639cc2-6d54-462a-b4b0-89c4cc7abcaa" providerId="ADAL" clId="{8064A6CE-623E-4387-B238-F8B0B9898714}" dt="2020-09-21T20:46:20.573" v="584" actId="13244"/>
          <ac:graphicFrameMkLst>
            <pc:docMk/>
            <pc:sldMk cId="0" sldId="374"/>
            <ac:graphicFrameMk id="723" creationId="{00000000-0000-0000-0000-000000000000}"/>
          </ac:graphicFrameMkLst>
        </pc:graphicFrameChg>
        <pc:cxnChg chg="ord">
          <ac:chgData name="LAWSON, Catherine" userId="61639cc2-6d54-462a-b4b0-89c4cc7abcaa" providerId="ADAL" clId="{8064A6CE-623E-4387-B238-F8B0B9898714}" dt="2020-09-21T20:46:16.452" v="583" actId="13244"/>
          <ac:cxnSpMkLst>
            <pc:docMk/>
            <pc:sldMk cId="0" sldId="374"/>
            <ac:cxnSpMk id="720" creationId="{00000000-0000-0000-0000-000000000000}"/>
          </ac:cxnSpMkLst>
        </pc:cxnChg>
      </pc:sldChg>
      <pc:sldChg chg="add">
        <pc:chgData name="LAWSON, Catherine" userId="61639cc2-6d54-462a-b4b0-89c4cc7abcaa" providerId="ADAL" clId="{8064A6CE-623E-4387-B238-F8B0B9898714}" dt="2020-09-21T19:37:23.064" v="103"/>
        <pc:sldMkLst>
          <pc:docMk/>
          <pc:sldMk cId="0" sldId="375"/>
        </pc:sldMkLst>
      </pc:sldChg>
      <pc:sldChg chg="add">
        <pc:chgData name="LAWSON, Catherine" userId="61639cc2-6d54-462a-b4b0-89c4cc7abcaa" providerId="ADAL" clId="{8064A6CE-623E-4387-B238-F8B0B9898714}" dt="2020-09-21T19:37:23.064" v="103"/>
        <pc:sldMkLst>
          <pc:docMk/>
          <pc:sldMk cId="0" sldId="376"/>
        </pc:sldMkLst>
      </pc:sldChg>
      <pc:sldChg chg="add">
        <pc:chgData name="LAWSON, Catherine" userId="61639cc2-6d54-462a-b4b0-89c4cc7abcaa" providerId="ADAL" clId="{8064A6CE-623E-4387-B238-F8B0B9898714}" dt="2020-09-21T19:37:23.064" v="103"/>
        <pc:sldMkLst>
          <pc:docMk/>
          <pc:sldMk cId="0" sldId="377"/>
        </pc:sldMkLst>
      </pc:sldChg>
      <pc:sldChg chg="modSp add mod">
        <pc:chgData name="LAWSON, Catherine" userId="61639cc2-6d54-462a-b4b0-89c4cc7abcaa" providerId="ADAL" clId="{8064A6CE-623E-4387-B238-F8B0B9898714}" dt="2020-09-21T20:46:40.800" v="586" actId="13244"/>
        <pc:sldMkLst>
          <pc:docMk/>
          <pc:sldMk cId="0" sldId="378"/>
        </pc:sldMkLst>
        <pc:spChg chg="ord">
          <ac:chgData name="LAWSON, Catherine" userId="61639cc2-6d54-462a-b4b0-89c4cc7abcaa" providerId="ADAL" clId="{8064A6CE-623E-4387-B238-F8B0B9898714}" dt="2020-09-21T20:46:36.134" v="585" actId="13244"/>
          <ac:spMkLst>
            <pc:docMk/>
            <pc:sldMk cId="0" sldId="378"/>
            <ac:spMk id="757" creationId="{00000000-0000-0000-0000-000000000000}"/>
          </ac:spMkLst>
        </pc:spChg>
        <pc:spChg chg="ord">
          <ac:chgData name="LAWSON, Catherine" userId="61639cc2-6d54-462a-b4b0-89c4cc7abcaa" providerId="ADAL" clId="{8064A6CE-623E-4387-B238-F8B0B9898714}" dt="2020-09-21T20:46:40.800" v="586" actId="13244"/>
          <ac:spMkLst>
            <pc:docMk/>
            <pc:sldMk cId="0" sldId="378"/>
            <ac:spMk id="758" creationId="{00000000-0000-0000-0000-000000000000}"/>
          </ac:spMkLst>
        </pc:spChg>
      </pc:sldChg>
      <pc:sldChg chg="add">
        <pc:chgData name="LAWSON, Catherine" userId="61639cc2-6d54-462a-b4b0-89c4cc7abcaa" providerId="ADAL" clId="{8064A6CE-623E-4387-B238-F8B0B9898714}" dt="2020-09-21T19:37:23.064" v="103"/>
        <pc:sldMkLst>
          <pc:docMk/>
          <pc:sldMk cId="0" sldId="379"/>
        </pc:sldMkLst>
      </pc:sldChg>
      <pc:sldChg chg="add">
        <pc:chgData name="LAWSON, Catherine" userId="61639cc2-6d54-462a-b4b0-89c4cc7abcaa" providerId="ADAL" clId="{8064A6CE-623E-4387-B238-F8B0B9898714}" dt="2020-09-21T19:37:23.064" v="103"/>
        <pc:sldMkLst>
          <pc:docMk/>
          <pc:sldMk cId="0" sldId="380"/>
        </pc:sldMkLst>
      </pc:sldChg>
      <pc:sldChg chg="add">
        <pc:chgData name="LAWSON, Catherine" userId="61639cc2-6d54-462a-b4b0-89c4cc7abcaa" providerId="ADAL" clId="{8064A6CE-623E-4387-B238-F8B0B9898714}" dt="2020-09-21T19:37:23.064" v="103"/>
        <pc:sldMkLst>
          <pc:docMk/>
          <pc:sldMk cId="0" sldId="381"/>
        </pc:sldMkLst>
      </pc:sldChg>
      <pc:sldChg chg="add">
        <pc:chgData name="LAWSON, Catherine" userId="61639cc2-6d54-462a-b4b0-89c4cc7abcaa" providerId="ADAL" clId="{8064A6CE-623E-4387-B238-F8B0B9898714}" dt="2020-09-21T19:37:23.064" v="103"/>
        <pc:sldMkLst>
          <pc:docMk/>
          <pc:sldMk cId="0" sldId="382"/>
        </pc:sldMkLst>
      </pc:sldChg>
      <pc:sldChg chg="add">
        <pc:chgData name="LAWSON, Catherine" userId="61639cc2-6d54-462a-b4b0-89c4cc7abcaa" providerId="ADAL" clId="{8064A6CE-623E-4387-B238-F8B0B9898714}" dt="2020-09-21T19:37:23.064" v="103"/>
        <pc:sldMkLst>
          <pc:docMk/>
          <pc:sldMk cId="0" sldId="383"/>
        </pc:sldMkLst>
      </pc:sldChg>
      <pc:sldChg chg="modSp add mod">
        <pc:chgData name="LAWSON, Catherine" userId="61639cc2-6d54-462a-b4b0-89c4cc7abcaa" providerId="ADAL" clId="{8064A6CE-623E-4387-B238-F8B0B9898714}" dt="2020-09-21T20:45:50.142" v="581" actId="13244"/>
        <pc:sldMkLst>
          <pc:docMk/>
          <pc:sldMk cId="0" sldId="384"/>
        </pc:sldMkLst>
        <pc:spChg chg="ord">
          <ac:chgData name="LAWSON, Catherine" userId="61639cc2-6d54-462a-b4b0-89c4cc7abcaa" providerId="ADAL" clId="{8064A6CE-623E-4387-B238-F8B0B9898714}" dt="2020-09-21T20:45:50.142" v="581" actId="13244"/>
          <ac:spMkLst>
            <pc:docMk/>
            <pc:sldMk cId="0" sldId="384"/>
            <ac:spMk id="799" creationId="{00000000-0000-0000-0000-000000000000}"/>
          </ac:spMkLst>
        </pc:spChg>
      </pc:sldChg>
      <pc:sldChg chg="add">
        <pc:chgData name="LAWSON, Catherine" userId="61639cc2-6d54-462a-b4b0-89c4cc7abcaa" providerId="ADAL" clId="{8064A6CE-623E-4387-B238-F8B0B9898714}" dt="2020-09-21T19:37:23.064" v="103"/>
        <pc:sldMkLst>
          <pc:docMk/>
          <pc:sldMk cId="0" sldId="385"/>
        </pc:sldMkLst>
      </pc:sldChg>
      <pc:sldMasterChg chg="modSp mod modSldLayout">
        <pc:chgData name="LAWSON, Catherine" userId="61639cc2-6d54-462a-b4b0-89c4cc7abcaa" providerId="ADAL" clId="{8064A6CE-623E-4387-B238-F8B0B9898714}" dt="2020-09-21T19:21:28.394" v="38" actId="207"/>
        <pc:sldMasterMkLst>
          <pc:docMk/>
          <pc:sldMasterMk cId="0" sldId="2147483659"/>
        </pc:sldMasterMkLst>
        <pc:spChg chg="mod">
          <ac:chgData name="LAWSON, Catherine" userId="61639cc2-6d54-462a-b4b0-89c4cc7abcaa" providerId="ADAL" clId="{8064A6CE-623E-4387-B238-F8B0B9898714}" dt="2020-09-21T19:17:47.576" v="3" actId="207"/>
          <ac:spMkLst>
            <pc:docMk/>
            <pc:sldMasterMk cId="0" sldId="2147483659"/>
            <ac:spMk id="6" creationId="{00000000-0000-0000-0000-000000000000}"/>
          </ac:spMkLst>
        </pc:spChg>
        <pc:spChg chg="mod">
          <ac:chgData name="LAWSON, Catherine" userId="61639cc2-6d54-462a-b4b0-89c4cc7abcaa" providerId="ADAL" clId="{8064A6CE-623E-4387-B238-F8B0B9898714}" dt="2020-09-21T19:17:52.114" v="4" actId="207"/>
          <ac:spMkLst>
            <pc:docMk/>
            <pc:sldMasterMk cId="0" sldId="2147483659"/>
            <ac:spMk id="7" creationId="{00000000-0000-0000-0000-000000000000}"/>
          </ac:spMkLst>
        </pc:spChg>
        <pc:spChg chg="mod">
          <ac:chgData name="LAWSON, Catherine" userId="61639cc2-6d54-462a-b4b0-89c4cc7abcaa" providerId="ADAL" clId="{8064A6CE-623E-4387-B238-F8B0B9898714}" dt="2020-09-21T19:17:42.515" v="2" actId="207"/>
          <ac:spMkLst>
            <pc:docMk/>
            <pc:sldMasterMk cId="0" sldId="2147483659"/>
            <ac:spMk id="8" creationId="{00000000-0000-0000-0000-000000000000}"/>
          </ac:spMkLst>
        </pc:spChg>
        <pc:sldLayoutChg chg="modSp mod">
          <pc:chgData name="LAWSON, Catherine" userId="61639cc2-6d54-462a-b4b0-89c4cc7abcaa" providerId="ADAL" clId="{8064A6CE-623E-4387-B238-F8B0B9898714}" dt="2020-09-21T19:18:02.399" v="6" actId="207"/>
          <pc:sldLayoutMkLst>
            <pc:docMk/>
            <pc:sldMasterMk cId="0" sldId="2147483659"/>
            <pc:sldLayoutMk cId="0" sldId="2147483648"/>
          </pc:sldLayoutMkLst>
          <pc:spChg chg="mod">
            <ac:chgData name="LAWSON, Catherine" userId="61639cc2-6d54-462a-b4b0-89c4cc7abcaa" providerId="ADAL" clId="{8064A6CE-623E-4387-B238-F8B0B9898714}" dt="2020-09-21T19:18:02.399" v="6" actId="207"/>
            <ac:spMkLst>
              <pc:docMk/>
              <pc:sldMasterMk cId="0" sldId="2147483659"/>
              <pc:sldLayoutMk cId="0" sldId="2147483648"/>
              <ac:spMk id="12" creationId="{00000000-0000-0000-0000-000000000000}"/>
            </ac:spMkLst>
          </pc:spChg>
        </pc:sldLayoutChg>
        <pc:sldLayoutChg chg="modSp mod">
          <pc:chgData name="LAWSON, Catherine" userId="61639cc2-6d54-462a-b4b0-89c4cc7abcaa" providerId="ADAL" clId="{8064A6CE-623E-4387-B238-F8B0B9898714}" dt="2020-09-21T19:18:30.220" v="11" actId="207"/>
          <pc:sldLayoutMkLst>
            <pc:docMk/>
            <pc:sldMasterMk cId="0" sldId="2147483659"/>
            <pc:sldLayoutMk cId="0" sldId="2147483649"/>
          </pc:sldLayoutMkLst>
          <pc:spChg chg="mod">
            <ac:chgData name="LAWSON, Catherine" userId="61639cc2-6d54-462a-b4b0-89c4cc7abcaa" providerId="ADAL" clId="{8064A6CE-623E-4387-B238-F8B0B9898714}" dt="2020-09-21T19:18:15.830" v="8" actId="207"/>
            <ac:spMkLst>
              <pc:docMk/>
              <pc:sldMasterMk cId="0" sldId="2147483659"/>
              <pc:sldLayoutMk cId="0" sldId="2147483649"/>
              <ac:spMk id="14" creationId="{00000000-0000-0000-0000-000000000000}"/>
            </ac:spMkLst>
          </pc:spChg>
          <pc:spChg chg="mod">
            <ac:chgData name="LAWSON, Catherine" userId="61639cc2-6d54-462a-b4b0-89c4cc7abcaa" providerId="ADAL" clId="{8064A6CE-623E-4387-B238-F8B0B9898714}" dt="2020-09-21T19:18:20.413" v="9" actId="207"/>
            <ac:spMkLst>
              <pc:docMk/>
              <pc:sldMasterMk cId="0" sldId="2147483659"/>
              <pc:sldLayoutMk cId="0" sldId="2147483649"/>
              <ac:spMk id="15" creationId="{00000000-0000-0000-0000-000000000000}"/>
            </ac:spMkLst>
          </pc:spChg>
          <pc:spChg chg="mod">
            <ac:chgData name="LAWSON, Catherine" userId="61639cc2-6d54-462a-b4b0-89c4cc7abcaa" providerId="ADAL" clId="{8064A6CE-623E-4387-B238-F8B0B9898714}" dt="2020-09-21T19:18:24.097" v="10" actId="207"/>
            <ac:spMkLst>
              <pc:docMk/>
              <pc:sldMasterMk cId="0" sldId="2147483659"/>
              <pc:sldLayoutMk cId="0" sldId="2147483649"/>
              <ac:spMk id="16" creationId="{00000000-0000-0000-0000-000000000000}"/>
            </ac:spMkLst>
          </pc:spChg>
          <pc:spChg chg="mod">
            <ac:chgData name="LAWSON, Catherine" userId="61639cc2-6d54-462a-b4b0-89c4cc7abcaa" providerId="ADAL" clId="{8064A6CE-623E-4387-B238-F8B0B9898714}" dt="2020-09-21T19:18:30.220" v="11" actId="207"/>
            <ac:spMkLst>
              <pc:docMk/>
              <pc:sldMasterMk cId="0" sldId="2147483659"/>
              <pc:sldLayoutMk cId="0" sldId="2147483649"/>
              <ac:spMk id="17" creationId="{00000000-0000-0000-0000-000000000000}"/>
            </ac:spMkLst>
          </pc:spChg>
        </pc:sldLayoutChg>
        <pc:sldLayoutChg chg="modSp mod">
          <pc:chgData name="LAWSON, Catherine" userId="61639cc2-6d54-462a-b4b0-89c4cc7abcaa" providerId="ADAL" clId="{8064A6CE-623E-4387-B238-F8B0B9898714}" dt="2020-09-21T19:18:38.424" v="13" actId="207"/>
          <pc:sldLayoutMkLst>
            <pc:docMk/>
            <pc:sldMasterMk cId="0" sldId="2147483659"/>
            <pc:sldLayoutMk cId="0" sldId="2147483650"/>
          </pc:sldLayoutMkLst>
          <pc:spChg chg="mod">
            <ac:chgData name="LAWSON, Catherine" userId="61639cc2-6d54-462a-b4b0-89c4cc7abcaa" providerId="ADAL" clId="{8064A6CE-623E-4387-B238-F8B0B9898714}" dt="2020-09-21T19:18:38.424" v="13" actId="207"/>
            <ac:spMkLst>
              <pc:docMk/>
              <pc:sldMasterMk cId="0" sldId="2147483659"/>
              <pc:sldLayoutMk cId="0" sldId="2147483650"/>
              <ac:spMk id="20" creationId="{00000000-0000-0000-0000-000000000000}"/>
            </ac:spMkLst>
          </pc:spChg>
        </pc:sldLayoutChg>
        <pc:sldLayoutChg chg="modSp mod">
          <pc:chgData name="LAWSON, Catherine" userId="61639cc2-6d54-462a-b4b0-89c4cc7abcaa" providerId="ADAL" clId="{8064A6CE-623E-4387-B238-F8B0B9898714}" dt="2020-09-21T19:18:59.865" v="17" actId="207"/>
          <pc:sldLayoutMkLst>
            <pc:docMk/>
            <pc:sldMasterMk cId="0" sldId="2147483659"/>
            <pc:sldLayoutMk cId="0" sldId="2147483651"/>
          </pc:sldLayoutMkLst>
          <pc:spChg chg="mod">
            <ac:chgData name="LAWSON, Catherine" userId="61639cc2-6d54-462a-b4b0-89c4cc7abcaa" providerId="ADAL" clId="{8064A6CE-623E-4387-B238-F8B0B9898714}" dt="2020-09-21T19:18:45.707" v="14" actId="207"/>
            <ac:spMkLst>
              <pc:docMk/>
              <pc:sldMasterMk cId="0" sldId="2147483659"/>
              <pc:sldLayoutMk cId="0" sldId="2147483651"/>
              <ac:spMk id="22" creationId="{00000000-0000-0000-0000-000000000000}"/>
            </ac:spMkLst>
          </pc:spChg>
          <pc:spChg chg="mod">
            <ac:chgData name="LAWSON, Catherine" userId="61639cc2-6d54-462a-b4b0-89c4cc7abcaa" providerId="ADAL" clId="{8064A6CE-623E-4387-B238-F8B0B9898714}" dt="2020-09-21T19:18:50.046" v="15" actId="207"/>
            <ac:spMkLst>
              <pc:docMk/>
              <pc:sldMasterMk cId="0" sldId="2147483659"/>
              <pc:sldLayoutMk cId="0" sldId="2147483651"/>
              <ac:spMk id="23" creationId="{00000000-0000-0000-0000-000000000000}"/>
            </ac:spMkLst>
          </pc:spChg>
          <pc:spChg chg="mod">
            <ac:chgData name="LAWSON, Catherine" userId="61639cc2-6d54-462a-b4b0-89c4cc7abcaa" providerId="ADAL" clId="{8064A6CE-623E-4387-B238-F8B0B9898714}" dt="2020-09-21T19:18:59.865" v="17" actId="207"/>
            <ac:spMkLst>
              <pc:docMk/>
              <pc:sldMasterMk cId="0" sldId="2147483659"/>
              <pc:sldLayoutMk cId="0" sldId="2147483651"/>
              <ac:spMk id="24" creationId="{00000000-0000-0000-0000-000000000000}"/>
            </ac:spMkLst>
          </pc:spChg>
        </pc:sldLayoutChg>
        <pc:sldLayoutChg chg="modSp mod">
          <pc:chgData name="LAWSON, Catherine" userId="61639cc2-6d54-462a-b4b0-89c4cc7abcaa" providerId="ADAL" clId="{8064A6CE-623E-4387-B238-F8B0B9898714}" dt="2020-09-21T19:19:29.176" v="21" actId="207"/>
          <pc:sldLayoutMkLst>
            <pc:docMk/>
            <pc:sldMasterMk cId="0" sldId="2147483659"/>
            <pc:sldLayoutMk cId="0" sldId="2147483652"/>
          </pc:sldLayoutMkLst>
          <pc:spChg chg="mod">
            <ac:chgData name="LAWSON, Catherine" userId="61639cc2-6d54-462a-b4b0-89c4cc7abcaa" providerId="ADAL" clId="{8064A6CE-623E-4387-B238-F8B0B9898714}" dt="2020-09-21T19:19:07.442" v="18" actId="207"/>
            <ac:spMkLst>
              <pc:docMk/>
              <pc:sldMasterMk cId="0" sldId="2147483659"/>
              <pc:sldLayoutMk cId="0" sldId="2147483652"/>
              <ac:spMk id="26" creationId="{00000000-0000-0000-0000-000000000000}"/>
            </ac:spMkLst>
          </pc:spChg>
          <pc:spChg chg="mod">
            <ac:chgData name="LAWSON, Catherine" userId="61639cc2-6d54-462a-b4b0-89c4cc7abcaa" providerId="ADAL" clId="{8064A6CE-623E-4387-B238-F8B0B9898714}" dt="2020-09-21T19:19:15.726" v="19" actId="207"/>
            <ac:spMkLst>
              <pc:docMk/>
              <pc:sldMasterMk cId="0" sldId="2147483659"/>
              <pc:sldLayoutMk cId="0" sldId="2147483652"/>
              <ac:spMk id="27" creationId="{00000000-0000-0000-0000-000000000000}"/>
            </ac:spMkLst>
          </pc:spChg>
          <pc:spChg chg="mod">
            <ac:chgData name="LAWSON, Catherine" userId="61639cc2-6d54-462a-b4b0-89c4cc7abcaa" providerId="ADAL" clId="{8064A6CE-623E-4387-B238-F8B0B9898714}" dt="2020-09-21T19:19:29.176" v="21" actId="207"/>
            <ac:spMkLst>
              <pc:docMk/>
              <pc:sldMasterMk cId="0" sldId="2147483659"/>
              <pc:sldLayoutMk cId="0" sldId="2147483652"/>
              <ac:spMk id="28" creationId="{00000000-0000-0000-0000-000000000000}"/>
            </ac:spMkLst>
          </pc:spChg>
        </pc:sldLayoutChg>
        <pc:sldLayoutChg chg="modSp mod">
          <pc:chgData name="LAWSON, Catherine" userId="61639cc2-6d54-462a-b4b0-89c4cc7abcaa" providerId="ADAL" clId="{8064A6CE-623E-4387-B238-F8B0B9898714}" dt="2020-09-21T19:19:49.528" v="24" actId="207"/>
          <pc:sldLayoutMkLst>
            <pc:docMk/>
            <pc:sldMasterMk cId="0" sldId="2147483659"/>
            <pc:sldLayoutMk cId="0" sldId="2147483653"/>
          </pc:sldLayoutMkLst>
          <pc:spChg chg="mod">
            <ac:chgData name="LAWSON, Catherine" userId="61639cc2-6d54-462a-b4b0-89c4cc7abcaa" providerId="ADAL" clId="{8064A6CE-623E-4387-B238-F8B0B9898714}" dt="2020-09-21T19:19:49.528" v="24" actId="207"/>
            <ac:spMkLst>
              <pc:docMk/>
              <pc:sldMasterMk cId="0" sldId="2147483659"/>
              <pc:sldLayoutMk cId="0" sldId="2147483653"/>
              <ac:spMk id="30" creationId="{00000000-0000-0000-0000-000000000000}"/>
            </ac:spMkLst>
          </pc:spChg>
          <pc:spChg chg="mod">
            <ac:chgData name="LAWSON, Catherine" userId="61639cc2-6d54-462a-b4b0-89c4cc7abcaa" providerId="ADAL" clId="{8064A6CE-623E-4387-B238-F8B0B9898714}" dt="2020-09-21T19:19:39.161" v="23" actId="207"/>
            <ac:spMkLst>
              <pc:docMk/>
              <pc:sldMasterMk cId="0" sldId="2147483659"/>
              <pc:sldLayoutMk cId="0" sldId="2147483653"/>
              <ac:spMk id="31" creationId="{00000000-0000-0000-0000-000000000000}"/>
            </ac:spMkLst>
          </pc:spChg>
        </pc:sldLayoutChg>
        <pc:sldLayoutChg chg="modSp mod">
          <pc:chgData name="LAWSON, Catherine" userId="61639cc2-6d54-462a-b4b0-89c4cc7abcaa" providerId="ADAL" clId="{8064A6CE-623E-4387-B238-F8B0B9898714}" dt="2020-09-21T19:20:08.524" v="28" actId="207"/>
          <pc:sldLayoutMkLst>
            <pc:docMk/>
            <pc:sldMasterMk cId="0" sldId="2147483659"/>
            <pc:sldLayoutMk cId="0" sldId="2147483654"/>
          </pc:sldLayoutMkLst>
          <pc:spChg chg="mod">
            <ac:chgData name="LAWSON, Catherine" userId="61639cc2-6d54-462a-b4b0-89c4cc7abcaa" providerId="ADAL" clId="{8064A6CE-623E-4387-B238-F8B0B9898714}" dt="2020-09-21T19:19:55.706" v="25" actId="207"/>
            <ac:spMkLst>
              <pc:docMk/>
              <pc:sldMasterMk cId="0" sldId="2147483659"/>
              <pc:sldLayoutMk cId="0" sldId="2147483654"/>
              <ac:spMk id="33" creationId="{00000000-0000-0000-0000-000000000000}"/>
            </ac:spMkLst>
          </pc:spChg>
          <pc:spChg chg="mod">
            <ac:chgData name="LAWSON, Catherine" userId="61639cc2-6d54-462a-b4b0-89c4cc7abcaa" providerId="ADAL" clId="{8064A6CE-623E-4387-B238-F8B0B9898714}" dt="2020-09-21T19:20:00.444" v="26" actId="207"/>
            <ac:spMkLst>
              <pc:docMk/>
              <pc:sldMasterMk cId="0" sldId="2147483659"/>
              <pc:sldLayoutMk cId="0" sldId="2147483654"/>
              <ac:spMk id="34" creationId="{00000000-0000-0000-0000-000000000000}"/>
            </ac:spMkLst>
          </pc:spChg>
          <pc:spChg chg="mod">
            <ac:chgData name="LAWSON, Catherine" userId="61639cc2-6d54-462a-b4b0-89c4cc7abcaa" providerId="ADAL" clId="{8064A6CE-623E-4387-B238-F8B0B9898714}" dt="2020-09-21T19:20:08.524" v="28" actId="207"/>
            <ac:spMkLst>
              <pc:docMk/>
              <pc:sldMasterMk cId="0" sldId="2147483659"/>
              <pc:sldLayoutMk cId="0" sldId="2147483654"/>
              <ac:spMk id="35" creationId="{00000000-0000-0000-0000-000000000000}"/>
            </ac:spMkLst>
          </pc:spChg>
        </pc:sldLayoutChg>
        <pc:sldLayoutChg chg="modSp mod">
          <pc:chgData name="LAWSON, Catherine" userId="61639cc2-6d54-462a-b4b0-89c4cc7abcaa" providerId="ADAL" clId="{8064A6CE-623E-4387-B238-F8B0B9898714}" dt="2020-09-21T19:20:19.084" v="30" actId="207"/>
          <pc:sldLayoutMkLst>
            <pc:docMk/>
            <pc:sldMasterMk cId="0" sldId="2147483659"/>
            <pc:sldLayoutMk cId="0" sldId="2147483655"/>
          </pc:sldLayoutMkLst>
          <pc:spChg chg="mod">
            <ac:chgData name="LAWSON, Catherine" userId="61639cc2-6d54-462a-b4b0-89c4cc7abcaa" providerId="ADAL" clId="{8064A6CE-623E-4387-B238-F8B0B9898714}" dt="2020-09-21T19:20:19.084" v="30" actId="207"/>
            <ac:spMkLst>
              <pc:docMk/>
              <pc:sldMasterMk cId="0" sldId="2147483659"/>
              <pc:sldLayoutMk cId="0" sldId="2147483655"/>
              <ac:spMk id="38" creationId="{00000000-0000-0000-0000-000000000000}"/>
            </ac:spMkLst>
          </pc:spChg>
        </pc:sldLayoutChg>
        <pc:sldLayoutChg chg="modSp mod">
          <pc:chgData name="LAWSON, Catherine" userId="61639cc2-6d54-462a-b4b0-89c4cc7abcaa" providerId="ADAL" clId="{8064A6CE-623E-4387-B238-F8B0B9898714}" dt="2020-09-21T19:21:09.631" v="34" actId="207"/>
          <pc:sldLayoutMkLst>
            <pc:docMk/>
            <pc:sldMasterMk cId="0" sldId="2147483659"/>
            <pc:sldLayoutMk cId="0" sldId="2147483656"/>
          </pc:sldLayoutMkLst>
          <pc:spChg chg="mod">
            <ac:chgData name="LAWSON, Catherine" userId="61639cc2-6d54-462a-b4b0-89c4cc7abcaa" providerId="ADAL" clId="{8064A6CE-623E-4387-B238-F8B0B9898714}" dt="2020-09-21T19:20:27.419" v="31" actId="207"/>
            <ac:spMkLst>
              <pc:docMk/>
              <pc:sldMasterMk cId="0" sldId="2147483659"/>
              <pc:sldLayoutMk cId="0" sldId="2147483656"/>
              <ac:spMk id="43" creationId="{00000000-0000-0000-0000-000000000000}"/>
            </ac:spMkLst>
          </pc:spChg>
          <pc:spChg chg="mod">
            <ac:chgData name="LAWSON, Catherine" userId="61639cc2-6d54-462a-b4b0-89c4cc7abcaa" providerId="ADAL" clId="{8064A6CE-623E-4387-B238-F8B0B9898714}" dt="2020-09-21T19:21:09.631" v="34" actId="207"/>
            <ac:spMkLst>
              <pc:docMk/>
              <pc:sldMasterMk cId="0" sldId="2147483659"/>
              <pc:sldLayoutMk cId="0" sldId="2147483656"/>
              <ac:spMk id="44" creationId="{00000000-0000-0000-0000-000000000000}"/>
            </ac:spMkLst>
          </pc:spChg>
        </pc:sldLayoutChg>
        <pc:sldLayoutChg chg="modSp mod">
          <pc:chgData name="LAWSON, Catherine" userId="61639cc2-6d54-462a-b4b0-89c4cc7abcaa" providerId="ADAL" clId="{8064A6CE-623E-4387-B238-F8B0B9898714}" dt="2020-09-21T19:21:18.611" v="36" actId="207"/>
          <pc:sldLayoutMkLst>
            <pc:docMk/>
            <pc:sldMasterMk cId="0" sldId="2147483659"/>
            <pc:sldLayoutMk cId="0" sldId="2147483657"/>
          </pc:sldLayoutMkLst>
          <pc:spChg chg="mod">
            <ac:chgData name="LAWSON, Catherine" userId="61639cc2-6d54-462a-b4b0-89c4cc7abcaa" providerId="ADAL" clId="{8064A6CE-623E-4387-B238-F8B0B9898714}" dt="2020-09-21T19:21:18.611" v="36" actId="207"/>
            <ac:spMkLst>
              <pc:docMk/>
              <pc:sldMasterMk cId="0" sldId="2147483659"/>
              <pc:sldLayoutMk cId="0" sldId="2147483657"/>
              <ac:spMk id="47" creationId="{00000000-0000-0000-0000-000000000000}"/>
            </ac:spMkLst>
          </pc:spChg>
        </pc:sldLayoutChg>
        <pc:sldLayoutChg chg="modSp mod">
          <pc:chgData name="LAWSON, Catherine" userId="61639cc2-6d54-462a-b4b0-89c4cc7abcaa" providerId="ADAL" clId="{8064A6CE-623E-4387-B238-F8B0B9898714}" dt="2020-09-21T19:21:28.394" v="38" actId="207"/>
          <pc:sldLayoutMkLst>
            <pc:docMk/>
            <pc:sldMasterMk cId="0" sldId="2147483659"/>
            <pc:sldLayoutMk cId="0" sldId="2147483658"/>
          </pc:sldLayoutMkLst>
          <pc:spChg chg="mod">
            <ac:chgData name="LAWSON, Catherine" userId="61639cc2-6d54-462a-b4b0-89c4cc7abcaa" providerId="ADAL" clId="{8064A6CE-623E-4387-B238-F8B0B9898714}" dt="2020-09-21T19:21:28.394" v="38" actId="207"/>
            <ac:spMkLst>
              <pc:docMk/>
              <pc:sldMasterMk cId="0" sldId="2147483659"/>
              <pc:sldLayoutMk cId="0" sldId="2147483658"/>
              <ac:spMk id="49"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89f6ea12e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g89f6ea12e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2" name="Google Shape;122;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5"/>
        <p:cNvGrpSpPr/>
        <p:nvPr/>
      </p:nvGrpSpPr>
      <p:grpSpPr>
        <a:xfrm>
          <a:off x="0" y="0"/>
          <a:ext cx="0" cy="0"/>
          <a:chOff x="0" y="0"/>
          <a:chExt cx="0" cy="0"/>
        </a:xfrm>
      </p:grpSpPr>
      <p:sp>
        <p:nvSpPr>
          <p:cNvPr id="696" name="Google Shape;696;g7e18c8cc55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7" name="Google Shape;697;g7e18c8cc55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2"/>
        <p:cNvGrpSpPr/>
        <p:nvPr/>
      </p:nvGrpSpPr>
      <p:grpSpPr>
        <a:xfrm>
          <a:off x="0" y="0"/>
          <a:ext cx="0" cy="0"/>
          <a:chOff x="0" y="0"/>
          <a:chExt cx="0" cy="0"/>
        </a:xfrm>
      </p:grpSpPr>
      <p:sp>
        <p:nvSpPr>
          <p:cNvPr id="703" name="Google Shape;703;g76c7af7548_0_1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4" name="Google Shape;704;g76c7af7548_0_1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8"/>
        <p:cNvGrpSpPr/>
        <p:nvPr/>
      </p:nvGrpSpPr>
      <p:grpSpPr>
        <a:xfrm>
          <a:off x="0" y="0"/>
          <a:ext cx="0" cy="0"/>
          <a:chOff x="0" y="0"/>
          <a:chExt cx="0" cy="0"/>
        </a:xfrm>
      </p:grpSpPr>
      <p:sp>
        <p:nvSpPr>
          <p:cNvPr id="709" name="Google Shape;709;g76b178712f_0_4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0" name="Google Shape;710;g76b178712f_0_4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5"/>
        <p:cNvGrpSpPr/>
        <p:nvPr/>
      </p:nvGrpSpPr>
      <p:grpSpPr>
        <a:xfrm>
          <a:off x="0" y="0"/>
          <a:ext cx="0" cy="0"/>
          <a:chOff x="0" y="0"/>
          <a:chExt cx="0" cy="0"/>
        </a:xfrm>
      </p:grpSpPr>
      <p:sp>
        <p:nvSpPr>
          <p:cNvPr id="716" name="Google Shape;716;g76b178712f_0_4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7" name="Google Shape;717;g76b178712f_0_4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6"/>
        <p:cNvGrpSpPr/>
        <p:nvPr/>
      </p:nvGrpSpPr>
      <p:grpSpPr>
        <a:xfrm>
          <a:off x="0" y="0"/>
          <a:ext cx="0" cy="0"/>
          <a:chOff x="0" y="0"/>
          <a:chExt cx="0" cy="0"/>
        </a:xfrm>
      </p:grpSpPr>
      <p:sp>
        <p:nvSpPr>
          <p:cNvPr id="727" name="Google Shape;727;g76b178712f_0_4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8" name="Google Shape;728;g76b178712f_0_4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7"/>
        <p:cNvGrpSpPr/>
        <p:nvPr/>
      </p:nvGrpSpPr>
      <p:grpSpPr>
        <a:xfrm>
          <a:off x="0" y="0"/>
          <a:ext cx="0" cy="0"/>
          <a:chOff x="0" y="0"/>
          <a:chExt cx="0" cy="0"/>
        </a:xfrm>
      </p:grpSpPr>
      <p:sp>
        <p:nvSpPr>
          <p:cNvPr id="738" name="Google Shape;738;g76c7af7548_0_1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9" name="Google Shape;739;g76c7af7548_0_1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3"/>
        <p:cNvGrpSpPr/>
        <p:nvPr/>
      </p:nvGrpSpPr>
      <p:grpSpPr>
        <a:xfrm>
          <a:off x="0" y="0"/>
          <a:ext cx="0" cy="0"/>
          <a:chOff x="0" y="0"/>
          <a:chExt cx="0" cy="0"/>
        </a:xfrm>
      </p:grpSpPr>
      <p:sp>
        <p:nvSpPr>
          <p:cNvPr id="744" name="Google Shape;744;g76b178712f_0_4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5" name="Google Shape;745;g76b178712f_0_4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0"/>
        <p:cNvGrpSpPr/>
        <p:nvPr/>
      </p:nvGrpSpPr>
      <p:grpSpPr>
        <a:xfrm>
          <a:off x="0" y="0"/>
          <a:ext cx="0" cy="0"/>
          <a:chOff x="0" y="0"/>
          <a:chExt cx="0" cy="0"/>
        </a:xfrm>
      </p:grpSpPr>
      <p:sp>
        <p:nvSpPr>
          <p:cNvPr id="751" name="Google Shape;751;g7de3345185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52" name="Google Shape;752;g7de3345185_0_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0"/>
        <p:cNvGrpSpPr/>
        <p:nvPr/>
      </p:nvGrpSpPr>
      <p:grpSpPr>
        <a:xfrm>
          <a:off x="0" y="0"/>
          <a:ext cx="0" cy="0"/>
          <a:chOff x="0" y="0"/>
          <a:chExt cx="0" cy="0"/>
        </a:xfrm>
      </p:grpSpPr>
      <p:sp>
        <p:nvSpPr>
          <p:cNvPr id="761" name="Google Shape;761;g7de3345185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2" name="Google Shape;762;g7de3345185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7"/>
        <p:cNvGrpSpPr/>
        <p:nvPr/>
      </p:nvGrpSpPr>
      <p:grpSpPr>
        <a:xfrm>
          <a:off x="0" y="0"/>
          <a:ext cx="0" cy="0"/>
          <a:chOff x="0" y="0"/>
          <a:chExt cx="0" cy="0"/>
        </a:xfrm>
      </p:grpSpPr>
      <p:sp>
        <p:nvSpPr>
          <p:cNvPr id="768" name="Google Shape;768;g7fbd0450ae_1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9" name="Google Shape;769;g7fbd0450ae_1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8b537ee9ef_6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0" name="Google Shape;130;g8b537ee9ef_6_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3"/>
        <p:cNvGrpSpPr/>
        <p:nvPr/>
      </p:nvGrpSpPr>
      <p:grpSpPr>
        <a:xfrm>
          <a:off x="0" y="0"/>
          <a:ext cx="0" cy="0"/>
          <a:chOff x="0" y="0"/>
          <a:chExt cx="0" cy="0"/>
        </a:xfrm>
      </p:grpSpPr>
      <p:sp>
        <p:nvSpPr>
          <p:cNvPr id="774" name="Google Shape;774;g7fbd0450ae_1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5" name="Google Shape;775;g7fbd0450ae_1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0"/>
        <p:cNvGrpSpPr/>
        <p:nvPr/>
      </p:nvGrpSpPr>
      <p:grpSpPr>
        <a:xfrm>
          <a:off x="0" y="0"/>
          <a:ext cx="0" cy="0"/>
          <a:chOff x="0" y="0"/>
          <a:chExt cx="0" cy="0"/>
        </a:xfrm>
      </p:grpSpPr>
      <p:sp>
        <p:nvSpPr>
          <p:cNvPr id="781" name="Google Shape;781;g7fbd0450ae_1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2" name="Google Shape;782;g7fbd0450ae_1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7"/>
        <p:cNvGrpSpPr/>
        <p:nvPr/>
      </p:nvGrpSpPr>
      <p:grpSpPr>
        <a:xfrm>
          <a:off x="0" y="0"/>
          <a:ext cx="0" cy="0"/>
          <a:chOff x="0" y="0"/>
          <a:chExt cx="0" cy="0"/>
        </a:xfrm>
      </p:grpSpPr>
      <p:sp>
        <p:nvSpPr>
          <p:cNvPr id="788" name="Google Shape;788;g76c7af7548_0_1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9" name="Google Shape;789;g76c7af7548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3"/>
        <p:cNvGrpSpPr/>
        <p:nvPr/>
      </p:nvGrpSpPr>
      <p:grpSpPr>
        <a:xfrm>
          <a:off x="0" y="0"/>
          <a:ext cx="0" cy="0"/>
          <a:chOff x="0" y="0"/>
          <a:chExt cx="0" cy="0"/>
        </a:xfrm>
      </p:grpSpPr>
      <p:sp>
        <p:nvSpPr>
          <p:cNvPr id="794" name="Google Shape;794;g76c7af7548_0_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5" name="Google Shape;795;g76c7af7548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2"/>
        <p:cNvGrpSpPr/>
        <p:nvPr/>
      </p:nvGrpSpPr>
      <p:grpSpPr>
        <a:xfrm>
          <a:off x="0" y="0"/>
          <a:ext cx="0" cy="0"/>
          <a:chOff x="0" y="0"/>
          <a:chExt cx="0" cy="0"/>
        </a:xfrm>
      </p:grpSpPr>
      <p:sp>
        <p:nvSpPr>
          <p:cNvPr id="803" name="Google Shape;803;g7e18c8cc55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4" name="Google Shape;804;g7e18c8cc55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7" name="Google Shape;137;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3" name="Google Shape;143;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8b47708b39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8b47708b39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8b47708b39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7" name="Google Shape;157;g8b47708b39_0_6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3" name="Google Shape;163;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8b47708b39_0_1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8b47708b39_0_1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7" name="Google Shape;177;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899f98b787_1_6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899f98b787_1_6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5" name="Google Shape;65;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9" name="Google Shape;189;p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88d1070448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8" name="Google Shape;198;g88d1070448_0_5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899f98b787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7" name="Google Shape;207;g899f98b787_1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899f98b787_1_7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899f98b787_1_7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g899f98b787_1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2" name="Google Shape;222;g899f98b787_1_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88b225841a_4_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31" name="Google Shape;231;g88b225841a_4_9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g899f98b787_1_1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0" name="Google Shape;240;g899f98b787_1_1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88b225841a_4_2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9" name="Google Shape;249;g88b225841a_4_2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g899f98b787_1_1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8" name="Google Shape;258;g899f98b787_1_12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g899f98b787_1_7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7" name="Google Shape;267;g899f98b787_1_7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2" name="Google Shape;72;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g899f98b787_1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73" name="Google Shape;273;g899f98b787_1_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g899f98b787_1_1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82" name="Google Shape;282;g899f98b787_1_15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g899f98b787_1_1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91" name="Google Shape;291;g899f98b787_1_16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g88b225841a_4_2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00" name="Google Shape;300;g88b225841a_4_26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Google Shape;308;g899f98b787_1_7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9" name="Google Shape;309;g899f98b787_1_7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Google Shape;314;g899f98b787_1_1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15" name="Google Shape;315;g899f98b787_1_18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g899f98b787_1_2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24" name="Google Shape;324;g899f98b787_1_2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Google Shape;332;g8a28bc936f_1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33" name="Google Shape;333;g8a28bc936f_1_5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Google Shape;341;g899f98b787_1_2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42" name="Google Shape;342;g899f98b787_1_24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g899f98b787_1_7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1" name="Google Shape;351;g899f98b787_1_7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88b225841a_4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9" name="Google Shape;79;g88b225841a_4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Google Shape;356;g899f98b787_1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57" name="Google Shape;357;g899f98b787_1_3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g899f98b787_1_2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66" name="Google Shape;366;g899f98b787_1_26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3"/>
        <p:cNvGrpSpPr/>
        <p:nvPr/>
      </p:nvGrpSpPr>
      <p:grpSpPr>
        <a:xfrm>
          <a:off x="0" y="0"/>
          <a:ext cx="0" cy="0"/>
          <a:chOff x="0" y="0"/>
          <a:chExt cx="0" cy="0"/>
        </a:xfrm>
      </p:grpSpPr>
      <p:sp>
        <p:nvSpPr>
          <p:cNvPr id="374" name="Google Shape;374;g899f98b787_1_2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75" name="Google Shape;375;g899f98b787_1_27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2"/>
        <p:cNvGrpSpPr/>
        <p:nvPr/>
      </p:nvGrpSpPr>
      <p:grpSpPr>
        <a:xfrm>
          <a:off x="0" y="0"/>
          <a:ext cx="0" cy="0"/>
          <a:chOff x="0" y="0"/>
          <a:chExt cx="0" cy="0"/>
        </a:xfrm>
      </p:grpSpPr>
      <p:sp>
        <p:nvSpPr>
          <p:cNvPr id="383" name="Google Shape;383;g8c3e8e6ff7_1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84" name="Google Shape;384;g8c3e8e6ff7_1_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1"/>
        <p:cNvGrpSpPr/>
        <p:nvPr/>
      </p:nvGrpSpPr>
      <p:grpSpPr>
        <a:xfrm>
          <a:off x="0" y="0"/>
          <a:ext cx="0" cy="0"/>
          <a:chOff x="0" y="0"/>
          <a:chExt cx="0" cy="0"/>
        </a:xfrm>
      </p:grpSpPr>
      <p:sp>
        <p:nvSpPr>
          <p:cNvPr id="392" name="Google Shape;392;g899f98b787_1_2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93" name="Google Shape;393;g899f98b787_1_28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0"/>
        <p:cNvGrpSpPr/>
        <p:nvPr/>
      </p:nvGrpSpPr>
      <p:grpSpPr>
        <a:xfrm>
          <a:off x="0" y="0"/>
          <a:ext cx="0" cy="0"/>
          <a:chOff x="0" y="0"/>
          <a:chExt cx="0" cy="0"/>
        </a:xfrm>
      </p:grpSpPr>
      <p:sp>
        <p:nvSpPr>
          <p:cNvPr id="401" name="Google Shape;401;g8c3e8e6ff7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02" name="Google Shape;402;g8c3e8e6ff7_1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9"/>
        <p:cNvGrpSpPr/>
        <p:nvPr/>
      </p:nvGrpSpPr>
      <p:grpSpPr>
        <a:xfrm>
          <a:off x="0" y="0"/>
          <a:ext cx="0" cy="0"/>
          <a:chOff x="0" y="0"/>
          <a:chExt cx="0" cy="0"/>
        </a:xfrm>
      </p:grpSpPr>
      <p:sp>
        <p:nvSpPr>
          <p:cNvPr id="410" name="Google Shape;410;g899f98b787_1_2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11" name="Google Shape;411;g899f98b787_1_28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8"/>
        <p:cNvGrpSpPr/>
        <p:nvPr/>
      </p:nvGrpSpPr>
      <p:grpSpPr>
        <a:xfrm>
          <a:off x="0" y="0"/>
          <a:ext cx="0" cy="0"/>
          <a:chOff x="0" y="0"/>
          <a:chExt cx="0" cy="0"/>
        </a:xfrm>
      </p:grpSpPr>
      <p:sp>
        <p:nvSpPr>
          <p:cNvPr id="419" name="Google Shape;419;g899f98b787_1_3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20" name="Google Shape;420;g899f98b787_1_30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7"/>
        <p:cNvGrpSpPr/>
        <p:nvPr/>
      </p:nvGrpSpPr>
      <p:grpSpPr>
        <a:xfrm>
          <a:off x="0" y="0"/>
          <a:ext cx="0" cy="0"/>
          <a:chOff x="0" y="0"/>
          <a:chExt cx="0" cy="0"/>
        </a:xfrm>
      </p:grpSpPr>
      <p:sp>
        <p:nvSpPr>
          <p:cNvPr id="428" name="Google Shape;428;g899f98b787_1_3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29" name="Google Shape;429;g899f98b787_1_3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6"/>
        <p:cNvGrpSpPr/>
        <p:nvPr/>
      </p:nvGrpSpPr>
      <p:grpSpPr>
        <a:xfrm>
          <a:off x="0" y="0"/>
          <a:ext cx="0" cy="0"/>
          <a:chOff x="0" y="0"/>
          <a:chExt cx="0" cy="0"/>
        </a:xfrm>
      </p:grpSpPr>
      <p:sp>
        <p:nvSpPr>
          <p:cNvPr id="437" name="Google Shape;437;g899f98b787_1_3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38" name="Google Shape;438;g899f98b787_1_3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6" name="Google Shape;86;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5"/>
        <p:cNvGrpSpPr/>
        <p:nvPr/>
      </p:nvGrpSpPr>
      <p:grpSpPr>
        <a:xfrm>
          <a:off x="0" y="0"/>
          <a:ext cx="0" cy="0"/>
          <a:chOff x="0" y="0"/>
          <a:chExt cx="0" cy="0"/>
        </a:xfrm>
      </p:grpSpPr>
      <p:sp>
        <p:nvSpPr>
          <p:cNvPr id="446" name="Google Shape;446;g899f98b787_1_3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47" name="Google Shape;447;g899f98b787_1_33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Google Shape;455;g89fcfb9b17_0_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6" name="Google Shape;456;g89fcfb9b17_0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0"/>
        <p:cNvGrpSpPr/>
        <p:nvPr/>
      </p:nvGrpSpPr>
      <p:grpSpPr>
        <a:xfrm>
          <a:off x="0" y="0"/>
          <a:ext cx="0" cy="0"/>
          <a:chOff x="0" y="0"/>
          <a:chExt cx="0" cy="0"/>
        </a:xfrm>
      </p:grpSpPr>
      <p:sp>
        <p:nvSpPr>
          <p:cNvPr id="461" name="Google Shape;461;g899f98b787_1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62" name="Google Shape;462;g899f98b787_1_4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9"/>
        <p:cNvGrpSpPr/>
        <p:nvPr/>
      </p:nvGrpSpPr>
      <p:grpSpPr>
        <a:xfrm>
          <a:off x="0" y="0"/>
          <a:ext cx="0" cy="0"/>
          <a:chOff x="0" y="0"/>
          <a:chExt cx="0" cy="0"/>
        </a:xfrm>
      </p:grpSpPr>
      <p:sp>
        <p:nvSpPr>
          <p:cNvPr id="470" name="Google Shape;470;g89fcfb9b17_0_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71" name="Google Shape;471;g89fcfb9b17_0_8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8"/>
        <p:cNvGrpSpPr/>
        <p:nvPr/>
      </p:nvGrpSpPr>
      <p:grpSpPr>
        <a:xfrm>
          <a:off x="0" y="0"/>
          <a:ext cx="0" cy="0"/>
          <a:chOff x="0" y="0"/>
          <a:chExt cx="0" cy="0"/>
        </a:xfrm>
      </p:grpSpPr>
      <p:sp>
        <p:nvSpPr>
          <p:cNvPr id="479" name="Google Shape;479;g89fcfb9b17_0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80" name="Google Shape;480;g89fcfb9b17_0_7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7"/>
        <p:cNvGrpSpPr/>
        <p:nvPr/>
      </p:nvGrpSpPr>
      <p:grpSpPr>
        <a:xfrm>
          <a:off x="0" y="0"/>
          <a:ext cx="0" cy="0"/>
          <a:chOff x="0" y="0"/>
          <a:chExt cx="0" cy="0"/>
        </a:xfrm>
      </p:grpSpPr>
      <p:sp>
        <p:nvSpPr>
          <p:cNvPr id="488" name="Google Shape;488;g89fcfb9b17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89" name="Google Shape;489;g89fcfb9b17_0_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6"/>
        <p:cNvGrpSpPr/>
        <p:nvPr/>
      </p:nvGrpSpPr>
      <p:grpSpPr>
        <a:xfrm>
          <a:off x="0" y="0"/>
          <a:ext cx="0" cy="0"/>
          <a:chOff x="0" y="0"/>
          <a:chExt cx="0" cy="0"/>
        </a:xfrm>
      </p:grpSpPr>
      <p:sp>
        <p:nvSpPr>
          <p:cNvPr id="497" name="Google Shape;497;g89fcfb9b17_0_1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98" name="Google Shape;498;g89fcfb9b17_0_10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5"/>
        <p:cNvGrpSpPr/>
        <p:nvPr/>
      </p:nvGrpSpPr>
      <p:grpSpPr>
        <a:xfrm>
          <a:off x="0" y="0"/>
          <a:ext cx="0" cy="0"/>
          <a:chOff x="0" y="0"/>
          <a:chExt cx="0" cy="0"/>
        </a:xfrm>
      </p:grpSpPr>
      <p:sp>
        <p:nvSpPr>
          <p:cNvPr id="506" name="Google Shape;506;g89fcfb9b17_0_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07" name="Google Shape;507;g89fcfb9b17_0_13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4"/>
        <p:cNvGrpSpPr/>
        <p:nvPr/>
      </p:nvGrpSpPr>
      <p:grpSpPr>
        <a:xfrm>
          <a:off x="0" y="0"/>
          <a:ext cx="0" cy="0"/>
          <a:chOff x="0" y="0"/>
          <a:chExt cx="0" cy="0"/>
        </a:xfrm>
      </p:grpSpPr>
      <p:sp>
        <p:nvSpPr>
          <p:cNvPr id="515" name="Google Shape;515;g899f98b787_1_7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6" name="Google Shape;516;g899f98b787_1_7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0"/>
        <p:cNvGrpSpPr/>
        <p:nvPr/>
      </p:nvGrpSpPr>
      <p:grpSpPr>
        <a:xfrm>
          <a:off x="0" y="0"/>
          <a:ext cx="0" cy="0"/>
          <a:chOff x="0" y="0"/>
          <a:chExt cx="0" cy="0"/>
        </a:xfrm>
      </p:grpSpPr>
      <p:sp>
        <p:nvSpPr>
          <p:cNvPr id="521" name="Google Shape;521;g899f98b787_1_3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2" name="Google Shape;522;g899f98b787_1_38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 name="Google Shape;92;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9"/>
        <p:cNvGrpSpPr/>
        <p:nvPr/>
      </p:nvGrpSpPr>
      <p:grpSpPr>
        <a:xfrm>
          <a:off x="0" y="0"/>
          <a:ext cx="0" cy="0"/>
          <a:chOff x="0" y="0"/>
          <a:chExt cx="0" cy="0"/>
        </a:xfrm>
      </p:grpSpPr>
      <p:sp>
        <p:nvSpPr>
          <p:cNvPr id="530" name="Google Shape;530;g899f98b787_1_4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31" name="Google Shape;531;g899f98b787_1_40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8"/>
        <p:cNvGrpSpPr/>
        <p:nvPr/>
      </p:nvGrpSpPr>
      <p:grpSpPr>
        <a:xfrm>
          <a:off x="0" y="0"/>
          <a:ext cx="0" cy="0"/>
          <a:chOff x="0" y="0"/>
          <a:chExt cx="0" cy="0"/>
        </a:xfrm>
      </p:grpSpPr>
      <p:sp>
        <p:nvSpPr>
          <p:cNvPr id="539" name="Google Shape;539;g899f98b787_1_4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40" name="Google Shape;540;g899f98b787_1_4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7"/>
        <p:cNvGrpSpPr/>
        <p:nvPr/>
      </p:nvGrpSpPr>
      <p:grpSpPr>
        <a:xfrm>
          <a:off x="0" y="0"/>
          <a:ext cx="0" cy="0"/>
          <a:chOff x="0" y="0"/>
          <a:chExt cx="0" cy="0"/>
        </a:xfrm>
      </p:grpSpPr>
      <p:sp>
        <p:nvSpPr>
          <p:cNvPr id="548" name="Google Shape;548;p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49" name="Google Shape;549;p2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4"/>
        <p:cNvGrpSpPr/>
        <p:nvPr/>
      </p:nvGrpSpPr>
      <p:grpSpPr>
        <a:xfrm>
          <a:off x="0" y="0"/>
          <a:ext cx="0" cy="0"/>
          <a:chOff x="0" y="0"/>
          <a:chExt cx="0" cy="0"/>
        </a:xfrm>
      </p:grpSpPr>
      <p:sp>
        <p:nvSpPr>
          <p:cNvPr id="555" name="Google Shape;555;g899f98b787_1_7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6" name="Google Shape;556;g899f98b787_1_7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0"/>
        <p:cNvGrpSpPr/>
        <p:nvPr/>
      </p:nvGrpSpPr>
      <p:grpSpPr>
        <a:xfrm>
          <a:off x="0" y="0"/>
          <a:ext cx="0" cy="0"/>
          <a:chOff x="0" y="0"/>
          <a:chExt cx="0" cy="0"/>
        </a:xfrm>
      </p:grpSpPr>
      <p:sp>
        <p:nvSpPr>
          <p:cNvPr id="561" name="Google Shape;561;p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62" name="Google Shape;562;p2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9"/>
        <p:cNvGrpSpPr/>
        <p:nvPr/>
      </p:nvGrpSpPr>
      <p:grpSpPr>
        <a:xfrm>
          <a:off x="0" y="0"/>
          <a:ext cx="0" cy="0"/>
          <a:chOff x="0" y="0"/>
          <a:chExt cx="0" cy="0"/>
        </a:xfrm>
      </p:grpSpPr>
      <p:sp>
        <p:nvSpPr>
          <p:cNvPr id="570" name="Google Shape;570;g899f98b787_1_4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71" name="Google Shape;571;g899f98b787_1_44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8"/>
        <p:cNvGrpSpPr/>
        <p:nvPr/>
      </p:nvGrpSpPr>
      <p:grpSpPr>
        <a:xfrm>
          <a:off x="0" y="0"/>
          <a:ext cx="0" cy="0"/>
          <a:chOff x="0" y="0"/>
          <a:chExt cx="0" cy="0"/>
        </a:xfrm>
      </p:grpSpPr>
      <p:sp>
        <p:nvSpPr>
          <p:cNvPr id="579" name="Google Shape;579;g899f98b787_1_4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80" name="Google Shape;580;g899f98b787_1_44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7"/>
        <p:cNvGrpSpPr/>
        <p:nvPr/>
      </p:nvGrpSpPr>
      <p:grpSpPr>
        <a:xfrm>
          <a:off x="0" y="0"/>
          <a:ext cx="0" cy="0"/>
          <a:chOff x="0" y="0"/>
          <a:chExt cx="0" cy="0"/>
        </a:xfrm>
      </p:grpSpPr>
      <p:sp>
        <p:nvSpPr>
          <p:cNvPr id="588" name="Google Shape;588;g899f98b787_1_7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9" name="Google Shape;589;g899f98b787_1_7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3"/>
        <p:cNvGrpSpPr/>
        <p:nvPr/>
      </p:nvGrpSpPr>
      <p:grpSpPr>
        <a:xfrm>
          <a:off x="0" y="0"/>
          <a:ext cx="0" cy="0"/>
          <a:chOff x="0" y="0"/>
          <a:chExt cx="0" cy="0"/>
        </a:xfrm>
      </p:grpSpPr>
      <p:sp>
        <p:nvSpPr>
          <p:cNvPr id="594" name="Google Shape;594;g899f98b787_1_4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95" name="Google Shape;595;g899f98b787_1_45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2"/>
        <p:cNvGrpSpPr/>
        <p:nvPr/>
      </p:nvGrpSpPr>
      <p:grpSpPr>
        <a:xfrm>
          <a:off x="0" y="0"/>
          <a:ext cx="0" cy="0"/>
          <a:chOff x="0" y="0"/>
          <a:chExt cx="0" cy="0"/>
        </a:xfrm>
      </p:grpSpPr>
      <p:sp>
        <p:nvSpPr>
          <p:cNvPr id="603" name="Google Shape;603;g88d1070448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4" name="Google Shape;604;g88d1070448_0_2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8b47708b3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9" name="Google Shape;99;g8b47708b39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1"/>
        <p:cNvGrpSpPr/>
        <p:nvPr/>
      </p:nvGrpSpPr>
      <p:grpSpPr>
        <a:xfrm>
          <a:off x="0" y="0"/>
          <a:ext cx="0" cy="0"/>
          <a:chOff x="0" y="0"/>
          <a:chExt cx="0" cy="0"/>
        </a:xfrm>
      </p:grpSpPr>
      <p:sp>
        <p:nvSpPr>
          <p:cNvPr id="612" name="Google Shape;612;g88d1070448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13" name="Google Shape;613;g88d1070448_0_3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0"/>
        <p:cNvGrpSpPr/>
        <p:nvPr/>
      </p:nvGrpSpPr>
      <p:grpSpPr>
        <a:xfrm>
          <a:off x="0" y="0"/>
          <a:ext cx="0" cy="0"/>
          <a:chOff x="0" y="0"/>
          <a:chExt cx="0" cy="0"/>
        </a:xfrm>
      </p:grpSpPr>
      <p:sp>
        <p:nvSpPr>
          <p:cNvPr id="621" name="Google Shape;621;g899f98b787_1_4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22" name="Google Shape;622;g899f98b787_1_46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9"/>
        <p:cNvGrpSpPr/>
        <p:nvPr/>
      </p:nvGrpSpPr>
      <p:grpSpPr>
        <a:xfrm>
          <a:off x="0" y="0"/>
          <a:ext cx="0" cy="0"/>
          <a:chOff x="0" y="0"/>
          <a:chExt cx="0" cy="0"/>
        </a:xfrm>
      </p:grpSpPr>
      <p:sp>
        <p:nvSpPr>
          <p:cNvPr id="630" name="Google Shape;630;g899f98b787_1_4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31" name="Google Shape;631;g899f98b787_1_48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8"/>
        <p:cNvGrpSpPr/>
        <p:nvPr/>
      </p:nvGrpSpPr>
      <p:grpSpPr>
        <a:xfrm>
          <a:off x="0" y="0"/>
          <a:ext cx="0" cy="0"/>
          <a:chOff x="0" y="0"/>
          <a:chExt cx="0" cy="0"/>
        </a:xfrm>
      </p:grpSpPr>
      <p:sp>
        <p:nvSpPr>
          <p:cNvPr id="639" name="Google Shape;639;g899f98b787_1_7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0" name="Google Shape;640;g899f98b787_1_7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4"/>
        <p:cNvGrpSpPr/>
        <p:nvPr/>
      </p:nvGrpSpPr>
      <p:grpSpPr>
        <a:xfrm>
          <a:off x="0" y="0"/>
          <a:ext cx="0" cy="0"/>
          <a:chOff x="0" y="0"/>
          <a:chExt cx="0" cy="0"/>
        </a:xfrm>
      </p:grpSpPr>
      <p:sp>
        <p:nvSpPr>
          <p:cNvPr id="645" name="Google Shape;645;g899f98b787_1_5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46" name="Google Shape;646;g899f98b787_1_52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3"/>
        <p:cNvGrpSpPr/>
        <p:nvPr/>
      </p:nvGrpSpPr>
      <p:grpSpPr>
        <a:xfrm>
          <a:off x="0" y="0"/>
          <a:ext cx="0" cy="0"/>
          <a:chOff x="0" y="0"/>
          <a:chExt cx="0" cy="0"/>
        </a:xfrm>
      </p:grpSpPr>
      <p:sp>
        <p:nvSpPr>
          <p:cNvPr id="654" name="Google Shape;654;g899f98b787_1_5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55" name="Google Shape;655;g899f98b787_1_59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2"/>
        <p:cNvGrpSpPr/>
        <p:nvPr/>
      </p:nvGrpSpPr>
      <p:grpSpPr>
        <a:xfrm>
          <a:off x="0" y="0"/>
          <a:ext cx="0" cy="0"/>
          <a:chOff x="0" y="0"/>
          <a:chExt cx="0" cy="0"/>
        </a:xfrm>
      </p:grpSpPr>
      <p:sp>
        <p:nvSpPr>
          <p:cNvPr id="663" name="Google Shape;663;g899f98b787_1_6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64" name="Google Shape;664;g899f98b787_1_62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1"/>
        <p:cNvGrpSpPr/>
        <p:nvPr/>
      </p:nvGrpSpPr>
      <p:grpSpPr>
        <a:xfrm>
          <a:off x="0" y="0"/>
          <a:ext cx="0" cy="0"/>
          <a:chOff x="0" y="0"/>
          <a:chExt cx="0" cy="0"/>
        </a:xfrm>
      </p:grpSpPr>
      <p:sp>
        <p:nvSpPr>
          <p:cNvPr id="672" name="Google Shape;672;g899f98b787_1_6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73" name="Google Shape;673;g899f98b787_1_64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0"/>
        <p:cNvGrpSpPr/>
        <p:nvPr/>
      </p:nvGrpSpPr>
      <p:grpSpPr>
        <a:xfrm>
          <a:off x="0" y="0"/>
          <a:ext cx="0" cy="0"/>
          <a:chOff x="0" y="0"/>
          <a:chExt cx="0" cy="0"/>
        </a:xfrm>
      </p:grpSpPr>
      <p:sp>
        <p:nvSpPr>
          <p:cNvPr id="681" name="Google Shape;681;g899f98b787_1_7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2" name="Google Shape;682;g899f98b787_1_7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6"/>
        <p:cNvGrpSpPr/>
        <p:nvPr/>
      </p:nvGrpSpPr>
      <p:grpSpPr>
        <a:xfrm>
          <a:off x="0" y="0"/>
          <a:ext cx="0" cy="0"/>
          <a:chOff x="0" y="0"/>
          <a:chExt cx="0" cy="0"/>
        </a:xfrm>
      </p:grpSpPr>
      <p:sp>
        <p:nvSpPr>
          <p:cNvPr id="687" name="Google Shape;687;g899f98b787_1_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88" name="Google Shape;688;g899f98b787_1_8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8b47708b39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6" name="Google Shape;106;g8b47708b39_0_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5"/>
        <p:cNvGrpSpPr/>
        <p:nvPr/>
      </p:nvGrpSpPr>
      <p:grpSpPr>
        <a:xfrm>
          <a:off x="0" y="0"/>
          <a:ext cx="0" cy="0"/>
          <a:chOff x="0" y="0"/>
          <a:chExt cx="0" cy="0"/>
        </a:xfrm>
      </p:grpSpPr>
      <p:sp>
        <p:nvSpPr>
          <p:cNvPr id="696" name="Google Shape;696;g899f98b787_1_5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97" name="Google Shape;697;g899f98b787_1_5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4"/>
        <p:cNvGrpSpPr/>
        <p:nvPr/>
      </p:nvGrpSpPr>
      <p:grpSpPr>
        <a:xfrm>
          <a:off x="0" y="0"/>
          <a:ext cx="0" cy="0"/>
          <a:chOff x="0" y="0"/>
          <a:chExt cx="0" cy="0"/>
        </a:xfrm>
      </p:grpSpPr>
      <p:sp>
        <p:nvSpPr>
          <p:cNvPr id="705" name="Google Shape;705;g88b225841a_4_2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06" name="Google Shape;706;g88b225841a_4_22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3"/>
        <p:cNvGrpSpPr/>
        <p:nvPr/>
      </p:nvGrpSpPr>
      <p:grpSpPr>
        <a:xfrm>
          <a:off x="0" y="0"/>
          <a:ext cx="0" cy="0"/>
          <a:chOff x="0" y="0"/>
          <a:chExt cx="0" cy="0"/>
        </a:xfrm>
      </p:grpSpPr>
      <p:sp>
        <p:nvSpPr>
          <p:cNvPr id="714" name="Google Shape;714;g8b47708b39_0_2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15" name="Google Shape;715;g8b47708b39_0_2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2"/>
        <p:cNvGrpSpPr/>
        <p:nvPr/>
      </p:nvGrpSpPr>
      <p:grpSpPr>
        <a:xfrm>
          <a:off x="0" y="0"/>
          <a:ext cx="0" cy="0"/>
          <a:chOff x="0" y="0"/>
          <a:chExt cx="0" cy="0"/>
        </a:xfrm>
      </p:grpSpPr>
      <p:sp>
        <p:nvSpPr>
          <p:cNvPr id="723" name="Google Shape;723;g88b225841a_4_1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24" name="Google Shape;724;g88b225841a_4_13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9"/>
        <p:cNvGrpSpPr/>
        <p:nvPr/>
      </p:nvGrpSpPr>
      <p:grpSpPr>
        <a:xfrm>
          <a:off x="0" y="0"/>
          <a:ext cx="0" cy="0"/>
          <a:chOff x="0" y="0"/>
          <a:chExt cx="0" cy="0"/>
        </a:xfrm>
      </p:grpSpPr>
      <p:sp>
        <p:nvSpPr>
          <p:cNvPr id="730" name="Google Shape;730;g88b225841a_4_1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1" name="Google Shape;731;g88b225841a_4_1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5"/>
        <p:cNvGrpSpPr/>
        <p:nvPr/>
      </p:nvGrpSpPr>
      <p:grpSpPr>
        <a:xfrm>
          <a:off x="0" y="0"/>
          <a:ext cx="0" cy="0"/>
          <a:chOff x="0" y="0"/>
          <a:chExt cx="0" cy="0"/>
        </a:xfrm>
      </p:grpSpPr>
      <p:sp>
        <p:nvSpPr>
          <p:cNvPr id="736" name="Google Shape;736;g88b225841a_4_1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37" name="Google Shape;737;g88b225841a_4_14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4"/>
        <p:cNvGrpSpPr/>
        <p:nvPr/>
      </p:nvGrpSpPr>
      <p:grpSpPr>
        <a:xfrm>
          <a:off x="0" y="0"/>
          <a:ext cx="0" cy="0"/>
          <a:chOff x="0" y="0"/>
          <a:chExt cx="0" cy="0"/>
        </a:xfrm>
      </p:grpSpPr>
      <p:sp>
        <p:nvSpPr>
          <p:cNvPr id="745" name="Google Shape;745;g88b225841a_4_1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46" name="Google Shape;746;g88b225841a_4_15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3"/>
        <p:cNvGrpSpPr/>
        <p:nvPr/>
      </p:nvGrpSpPr>
      <p:grpSpPr>
        <a:xfrm>
          <a:off x="0" y="0"/>
          <a:ext cx="0" cy="0"/>
          <a:chOff x="0" y="0"/>
          <a:chExt cx="0" cy="0"/>
        </a:xfrm>
      </p:grpSpPr>
      <p:sp>
        <p:nvSpPr>
          <p:cNvPr id="754" name="Google Shape;754;g88b225841a_4_1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55" name="Google Shape;755;g88b225841a_4_16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2"/>
        <p:cNvGrpSpPr/>
        <p:nvPr/>
      </p:nvGrpSpPr>
      <p:grpSpPr>
        <a:xfrm>
          <a:off x="0" y="0"/>
          <a:ext cx="0" cy="0"/>
          <a:chOff x="0" y="0"/>
          <a:chExt cx="0" cy="0"/>
        </a:xfrm>
      </p:grpSpPr>
      <p:sp>
        <p:nvSpPr>
          <p:cNvPr id="763" name="Google Shape;763;g88d1070448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4" name="Google Shape;764;g88d1070448_0_4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1"/>
        <p:cNvGrpSpPr/>
        <p:nvPr/>
      </p:nvGrpSpPr>
      <p:grpSpPr>
        <a:xfrm>
          <a:off x="0" y="0"/>
          <a:ext cx="0" cy="0"/>
          <a:chOff x="0" y="0"/>
          <a:chExt cx="0" cy="0"/>
        </a:xfrm>
      </p:grpSpPr>
      <p:sp>
        <p:nvSpPr>
          <p:cNvPr id="772" name="Google Shape;772;g8a28bc936f_1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73" name="Google Shape;773;g8a28bc936f_1_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0"/>
        <p:cNvGrpSpPr/>
        <p:nvPr/>
      </p:nvGrpSpPr>
      <p:grpSpPr>
        <a:xfrm>
          <a:off x="0" y="0"/>
          <a:ext cx="0" cy="0"/>
          <a:chOff x="0" y="0"/>
          <a:chExt cx="0" cy="0"/>
        </a:xfrm>
      </p:grpSpPr>
      <p:sp>
        <p:nvSpPr>
          <p:cNvPr id="781" name="Google Shape;781;g8a28bc936f_1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82" name="Google Shape;782;g8a28bc936f_1_2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9"/>
        <p:cNvGrpSpPr/>
        <p:nvPr/>
      </p:nvGrpSpPr>
      <p:grpSpPr>
        <a:xfrm>
          <a:off x="0" y="0"/>
          <a:ext cx="0" cy="0"/>
          <a:chOff x="0" y="0"/>
          <a:chExt cx="0" cy="0"/>
        </a:xfrm>
      </p:grpSpPr>
      <p:sp>
        <p:nvSpPr>
          <p:cNvPr id="790" name="Google Shape;790;g8a28bc936f_1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91" name="Google Shape;791;g8a28bc936f_1_3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8"/>
        <p:cNvGrpSpPr/>
        <p:nvPr/>
      </p:nvGrpSpPr>
      <p:grpSpPr>
        <a:xfrm>
          <a:off x="0" y="0"/>
          <a:ext cx="0" cy="0"/>
          <a:chOff x="0" y="0"/>
          <a:chExt cx="0" cy="0"/>
        </a:xfrm>
      </p:grpSpPr>
      <p:sp>
        <p:nvSpPr>
          <p:cNvPr id="799" name="Google Shape;799;g88b225841a_4_1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00" name="Google Shape;800;g88b225841a_4_17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7"/>
        <p:cNvGrpSpPr/>
        <p:nvPr/>
      </p:nvGrpSpPr>
      <p:grpSpPr>
        <a:xfrm>
          <a:off x="0" y="0"/>
          <a:ext cx="0" cy="0"/>
          <a:chOff x="0" y="0"/>
          <a:chExt cx="0" cy="0"/>
        </a:xfrm>
      </p:grpSpPr>
      <p:sp>
        <p:nvSpPr>
          <p:cNvPr id="808" name="Google Shape;808;g88b225841a_4_1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09" name="Google Shape;809;g88b225841a_4_18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6"/>
        <p:cNvGrpSpPr/>
        <p:nvPr/>
      </p:nvGrpSpPr>
      <p:grpSpPr>
        <a:xfrm>
          <a:off x="0" y="0"/>
          <a:ext cx="0" cy="0"/>
          <a:chOff x="0" y="0"/>
          <a:chExt cx="0" cy="0"/>
        </a:xfrm>
      </p:grpSpPr>
      <p:sp>
        <p:nvSpPr>
          <p:cNvPr id="817" name="Google Shape;817;g88b225841a_4_1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18" name="Google Shape;818;g88b225841a_4_17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5"/>
        <p:cNvGrpSpPr/>
        <p:nvPr/>
      </p:nvGrpSpPr>
      <p:grpSpPr>
        <a:xfrm>
          <a:off x="0" y="0"/>
          <a:ext cx="0" cy="0"/>
          <a:chOff x="0" y="0"/>
          <a:chExt cx="0" cy="0"/>
        </a:xfrm>
      </p:grpSpPr>
      <p:sp>
        <p:nvSpPr>
          <p:cNvPr id="826" name="Google Shape;826;p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27" name="Google Shape;827;p4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1"/>
        <p:cNvGrpSpPr/>
        <p:nvPr/>
      </p:nvGrpSpPr>
      <p:grpSpPr>
        <a:xfrm>
          <a:off x="0" y="0"/>
          <a:ext cx="0" cy="0"/>
          <a:chOff x="0" y="0"/>
          <a:chExt cx="0" cy="0"/>
        </a:xfrm>
      </p:grpSpPr>
      <p:sp>
        <p:nvSpPr>
          <p:cNvPr id="832" name="Google Shape;832;p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33" name="Google Shape;833;p5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9"/>
        <p:cNvGrpSpPr/>
        <p:nvPr/>
      </p:nvGrpSpPr>
      <p:grpSpPr>
        <a:xfrm>
          <a:off x="0" y="0"/>
          <a:ext cx="0" cy="0"/>
          <a:chOff x="0" y="0"/>
          <a:chExt cx="0" cy="0"/>
        </a:xfrm>
      </p:grpSpPr>
      <p:sp>
        <p:nvSpPr>
          <p:cNvPr id="840" name="Google Shape;840;g8aa8578720_2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41" name="Google Shape;841;g8aa8578720_2_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7"/>
        <p:cNvGrpSpPr/>
        <p:nvPr/>
      </p:nvGrpSpPr>
      <p:grpSpPr>
        <a:xfrm>
          <a:off x="0" y="0"/>
          <a:ext cx="0" cy="0"/>
          <a:chOff x="0" y="0"/>
          <a:chExt cx="0" cy="0"/>
        </a:xfrm>
      </p:grpSpPr>
      <p:sp>
        <p:nvSpPr>
          <p:cNvPr id="848" name="Google Shape;848;g8aa8578720_2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49" name="Google Shape;849;g8aa8578720_2_7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9"/>
        <p:cNvGrpSpPr/>
        <p:nvPr/>
      </p:nvGrpSpPr>
      <p:grpSpPr>
        <a:xfrm>
          <a:off x="0" y="0"/>
          <a:ext cx="0" cy="0"/>
          <a:chOff x="0" y="0"/>
          <a:chExt cx="0" cy="0"/>
        </a:xfrm>
      </p:grpSpPr>
      <p:sp>
        <p:nvSpPr>
          <p:cNvPr id="690" name="Google Shape;690;g8a8ba0e59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1" name="Google Shape;691;g8a8ba0e59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11"/>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7" name="Google Shape;47;p11"/>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solidFill>
                  <a:schemeClr val="accent1"/>
                </a:solidFil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dirty="0"/>
          </a:p>
        </p:txBody>
      </p:sp>
      <p:sp>
        <p:nvSpPr>
          <p:cNvPr id="15" name="Google Shape;15;p3"/>
          <p:cNvSpPr txBox="1">
            <a:spLocks noGrp="1"/>
          </p:cNvSpPr>
          <p:nvPr>
            <p:ph type="body" idx="1"/>
          </p:nvPr>
        </p:nvSpPr>
        <p:spPr>
          <a:xfrm>
            <a:off x="311700" y="1152475"/>
            <a:ext cx="6030600" cy="37713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a:solidFill>
                  <a:schemeClr val="tx1"/>
                </a:solidFill>
              </a:defRPr>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dirty="0"/>
          </a:p>
        </p:txBody>
      </p:sp>
      <p:sp>
        <p:nvSpPr>
          <p:cNvPr id="16" name="Google Shape;16;p3"/>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solidFill>
                  <a:schemeClr val="tx1"/>
                </a:solidFill>
              </a:defRPr>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dirty="0"/>
          </a:p>
        </p:txBody>
      </p:sp>
      <p:sp>
        <p:nvSpPr>
          <p:cNvPr id="17" name="Google Shape;17;p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20" name="Google Shape;20;p4"/>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solidFill>
                  <a:schemeClr val="accent1"/>
                </a:solidFil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dirty="0"/>
          </a:p>
        </p:txBody>
      </p:sp>
      <p:sp>
        <p:nvSpPr>
          <p:cNvPr id="23" name="Google Shape;23;p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solidFill>
                  <a:schemeClr val="tx1"/>
                </a:solidFill>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dirty="0"/>
          </a:p>
        </p:txBody>
      </p:sp>
      <p:sp>
        <p:nvSpPr>
          <p:cNvPr id="24" name="Google Shape;24;p5"/>
          <p:cNvSpPr txBox="1">
            <a:spLocks noGrp="1"/>
          </p:cNvSpPr>
          <p:nvPr>
            <p:ph type="sldNum" idx="12"/>
          </p:nvPr>
        </p:nvSpPr>
        <p:spPr>
          <a:xfrm>
            <a:off x="8595300" y="4751832"/>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25"/>
        <p:cNvGrpSpPr/>
        <p:nvPr/>
      </p:nvGrpSpPr>
      <p:grpSpPr>
        <a:xfrm>
          <a:off x="0" y="0"/>
          <a:ext cx="0" cy="0"/>
          <a:chOff x="0" y="0"/>
          <a:chExt cx="0" cy="0"/>
        </a:xfrm>
      </p:grpSpPr>
      <p:sp>
        <p:nvSpPr>
          <p:cNvPr id="26" name="Google Shape;26;p6"/>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solidFill>
                  <a:schemeClr val="accent1"/>
                </a:solidFill>
              </a:defRPr>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rPr dirty="0"/>
              <a:t>xx%</a:t>
            </a:r>
          </a:p>
        </p:txBody>
      </p:sp>
      <p:sp>
        <p:nvSpPr>
          <p:cNvPr id="27" name="Google Shape;27;p6"/>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solidFill>
                  <a:schemeClr val="tx1"/>
                </a:solidFill>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dirty="0"/>
          </a:p>
        </p:txBody>
      </p:sp>
      <p:sp>
        <p:nvSpPr>
          <p:cNvPr id="28" name="Google Shape;28;p6"/>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solidFill>
                  <a:schemeClr val="accent1"/>
                </a:solidFil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dirty="0"/>
          </a:p>
        </p:txBody>
      </p:sp>
      <p:sp>
        <p:nvSpPr>
          <p:cNvPr id="31" name="Google Shape;31;p7"/>
          <p:cNvSpPr txBox="1">
            <a:spLocks noGrp="1"/>
          </p:cNvSpPr>
          <p:nvPr>
            <p:ph type="sldNum" idx="12"/>
          </p:nvPr>
        </p:nvSpPr>
        <p:spPr>
          <a:xfrm>
            <a:off x="8595300" y="4762106"/>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solidFill>
                  <a:schemeClr val="accent1"/>
                </a:solidFill>
              </a:defRPr>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dirty="0"/>
          </a:p>
        </p:txBody>
      </p:sp>
      <p:sp>
        <p:nvSpPr>
          <p:cNvPr id="34" name="Google Shape;34;p8"/>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solidFill>
                  <a:schemeClr val="tx1"/>
                </a:solidFill>
              </a:defRPr>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dirty="0"/>
          </a:p>
        </p:txBody>
      </p:sp>
      <p:sp>
        <p:nvSpPr>
          <p:cNvPr id="35" name="Google Shape;35;p8"/>
          <p:cNvSpPr txBox="1">
            <a:spLocks noGrp="1"/>
          </p:cNvSpPr>
          <p:nvPr>
            <p:ph type="sldNum" idx="12"/>
          </p:nvPr>
        </p:nvSpPr>
        <p:spPr>
          <a:xfrm>
            <a:off x="8595300" y="473642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6"/>
        <p:cNvGrpSpPr/>
        <p:nvPr/>
      </p:nvGrpSpPr>
      <p:grpSpPr>
        <a:xfrm>
          <a:off x="0" y="0"/>
          <a:ext cx="0" cy="0"/>
          <a:chOff x="0" y="0"/>
          <a:chExt cx="0" cy="0"/>
        </a:xfrm>
      </p:grpSpPr>
      <p:sp>
        <p:nvSpPr>
          <p:cNvPr id="37" name="Google Shape;37;p9"/>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8" name="Google Shape;38;p9"/>
          <p:cNvSpPr txBox="1">
            <a:spLocks noGrp="1"/>
          </p:cNvSpPr>
          <p:nvPr>
            <p:ph type="sldNum" idx="12"/>
          </p:nvPr>
        </p:nvSpPr>
        <p:spPr>
          <a:xfrm>
            <a:off x="8581304"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10"/>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41" name="Google Shape;41;p10"/>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42" name="Google Shape;42;p10"/>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3" name="Google Shape;43;p10"/>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solidFill>
                  <a:schemeClr val="tx1"/>
                </a:solidFill>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dirty="0"/>
          </a:p>
        </p:txBody>
      </p:sp>
      <p:sp>
        <p:nvSpPr>
          <p:cNvPr id="44" name="Google Shape;44;p10"/>
          <p:cNvSpPr txBox="1">
            <a:spLocks noGrp="1"/>
          </p:cNvSpPr>
          <p:nvPr>
            <p:ph type="sldNum" idx="12"/>
          </p:nvPr>
        </p:nvSpPr>
        <p:spPr>
          <a:xfrm>
            <a:off x="8595300" y="4749775"/>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dirty="0"/>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dirty="0"/>
          </a:p>
        </p:txBody>
      </p:sp>
      <p:sp>
        <p:nvSpPr>
          <p:cNvPr id="8" name="Google Shape;8;p1"/>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accent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tx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gov.uk/government/publications/send-code-of-practice-0-to-25"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4.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3.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3.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s://www.nhs.uk/live-well/healthy-body/how-to-get-vitamin-d-from-sunlight/"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nhs.uk/conditions/Dehydration/"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www.nhs.uk/conditions/Sunburn/" TargetMode="External"/><Relationship Id="rId5" Type="http://schemas.openxmlformats.org/officeDocument/2006/relationships/hyperlink" Target="https://www.nhs.uk/conditions/sunburn/" TargetMode="External"/><Relationship Id="rId4" Type="http://schemas.openxmlformats.org/officeDocument/2006/relationships/hyperlink" Target="https://www.nhs.uk/conditions/heat-exhaustion-heatstroke/"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nhs.uk/live-well/healthy-body/sunscreen-and-sun-safety/"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www.gov.uk/government/publications/relationships-education-relationships-and-sex-education-rse-and-health-education"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gov.uk/government/publications/supporting-early-career-teachers"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hyperlink" Target="https://www.nhs.uk/conditions/tooth-decay/"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hyperlink" Target="https://www.nhs.uk/conditions/gum-disease/"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3" Type="http://schemas.openxmlformats.org/officeDocument/2006/relationships/hyperlink" Target="https://www.nhs.uk/conditions/antihistamines/" TargetMode="External"/><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8" Type="http://schemas.openxmlformats.org/officeDocument/2006/relationships/hyperlink" Target="https://www.nhs.uk/conditions/angioedema/" TargetMode="External"/><Relationship Id="rId3" Type="http://schemas.openxmlformats.org/officeDocument/2006/relationships/hyperlink" Target="https://www.nhs.uk/conditions/allergic-rhinitis/" TargetMode="External"/><Relationship Id="rId7" Type="http://schemas.openxmlformats.org/officeDocument/2006/relationships/hyperlink" Target="https://www.nhs.uk/conditions/hives/" TargetMode="External"/><Relationship Id="rId2" Type="http://schemas.openxmlformats.org/officeDocument/2006/relationships/notesSlide" Target="../notesSlides/notesSlide55.xml"/><Relationship Id="rId1" Type="http://schemas.openxmlformats.org/officeDocument/2006/relationships/slideLayout" Target="../slideLayouts/slideLayout2.xml"/><Relationship Id="rId6" Type="http://schemas.openxmlformats.org/officeDocument/2006/relationships/hyperlink" Target="https://www.nhs.uk/conditions/cough/" TargetMode="External"/><Relationship Id="rId11" Type="http://schemas.openxmlformats.org/officeDocument/2006/relationships/hyperlink" Target="https://www.nhs.uk/conditions/diarrhoea/" TargetMode="External"/><Relationship Id="rId5" Type="http://schemas.openxmlformats.org/officeDocument/2006/relationships/hyperlink" Target="https://www.nhs.uk/conditions/shortness-of-breath/" TargetMode="External"/><Relationship Id="rId10" Type="http://schemas.openxmlformats.org/officeDocument/2006/relationships/hyperlink" Target="https://www.nhs.uk/conditions/nausea-and-vomiting-in-adults/" TargetMode="External"/><Relationship Id="rId4" Type="http://schemas.openxmlformats.org/officeDocument/2006/relationships/hyperlink" Target="https://www.nhs.uk/conditions/conjunctivitis/" TargetMode="External"/><Relationship Id="rId9" Type="http://schemas.openxmlformats.org/officeDocument/2006/relationships/hyperlink" Target="https://www.nhs.uk/conditions/stomach-ache/" TargetMode="External"/></Relationships>
</file>

<file path=ppt/slides/_rels/slide56.xml.rels><?xml version="1.0" encoding="UTF-8" standalone="yes"?>
<Relationships xmlns="http://schemas.openxmlformats.org/package/2006/relationships"><Relationship Id="rId3" Type="http://schemas.openxmlformats.org/officeDocument/2006/relationships/hyperlink" Target="https://www.nhs.uk/conditions/dizziness/" TargetMode="External"/><Relationship Id="rId2" Type="http://schemas.openxmlformats.org/officeDocument/2006/relationships/notesSlide" Target="../notesSlides/notesSlide56.xml"/><Relationship Id="rId1" Type="http://schemas.openxmlformats.org/officeDocument/2006/relationships/slideLayout" Target="../slideLayouts/slideLayout2.xml"/><Relationship Id="rId5" Type="http://schemas.openxmlformats.org/officeDocument/2006/relationships/hyperlink" Target="https://www.nhs.uk/conditions/anaphylaxis/" TargetMode="External"/><Relationship Id="rId4" Type="http://schemas.openxmlformats.org/officeDocument/2006/relationships/hyperlink" Target="https://www.nhs.uk/conditions/blue-skin-or-lips-cyanosis/" TargetMode="Externa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gov.uk/government/publications/national-curriculum-in-england-science-programmes-of-study"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3" Type="http://schemas.openxmlformats.org/officeDocument/2006/relationships/hyperlink" Target="https://www.nhs.uk/live-well/healthy-body/teeth-facts-and-figures/" TargetMode="External"/><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hyperlink" Target="https://www.nhs.uk/common-health-questions/mens-health/what-should-my-testicles-look-and-feel-like/" TargetMode="External"/><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https://www.nhs.uk/common-health-questions/womens-health/how-should-i-check-my-breasts/" TargetMode="External"/><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3" Type="http://schemas.openxmlformats.org/officeDocument/2006/relationships/hyperlink" Target="https://www.nhs.uk/be-clear-on-cancer/symptoms/skin-cancer" TargetMode="External"/><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3" Type="http://schemas.openxmlformats.org/officeDocument/2006/relationships/hyperlink" Target="http://www.nhs.uk" TargetMode="External"/><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0" y="1596750"/>
            <a:ext cx="8622000" cy="9750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en-GB" sz="3600" dirty="0">
                <a:solidFill>
                  <a:schemeClr val="accent1"/>
                </a:solidFill>
              </a:rPr>
              <a:t>Teaching about </a:t>
            </a:r>
            <a:r>
              <a:rPr lang="en-GB" sz="3600" b="1" dirty="0">
                <a:solidFill>
                  <a:schemeClr val="accent1"/>
                </a:solidFill>
              </a:rPr>
              <a:t>health and prevention</a:t>
            </a:r>
            <a:endParaRPr sz="3600" b="1" dirty="0">
              <a:solidFill>
                <a:schemeClr val="accent1"/>
              </a:solidFill>
            </a:endParaRPr>
          </a:p>
        </p:txBody>
      </p:sp>
      <p:sp>
        <p:nvSpPr>
          <p:cNvPr id="55" name="Google Shape;55;p13"/>
          <p:cNvSpPr txBox="1">
            <a:spLocks noGrp="1"/>
          </p:cNvSpPr>
          <p:nvPr>
            <p:ph type="subTitle" idx="1"/>
          </p:nvPr>
        </p:nvSpPr>
        <p:spPr>
          <a:xfrm>
            <a:off x="1337100" y="2780225"/>
            <a:ext cx="6545400" cy="569100"/>
          </a:xfrm>
          <a:prstGeom prst="rect">
            <a:avLst/>
          </a:prstGeom>
          <a:noFill/>
          <a:ln w="1905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00000"/>
              </a:lnSpc>
              <a:spcBef>
                <a:spcPts val="0"/>
              </a:spcBef>
              <a:spcAft>
                <a:spcPts val="0"/>
              </a:spcAft>
              <a:buClr>
                <a:schemeClr val="dk1"/>
              </a:buClr>
              <a:buSzPts val="1100"/>
              <a:buFont typeface="Arial"/>
              <a:buNone/>
            </a:pPr>
            <a:r>
              <a:rPr lang="en-GB" sz="2400" dirty="0">
                <a:solidFill>
                  <a:schemeClr val="accent1"/>
                </a:solidFill>
              </a:rPr>
              <a:t>Part of: Physical health and mental wellbeing</a:t>
            </a:r>
            <a:endParaRPr sz="2400" dirty="0">
              <a:solidFill>
                <a:schemeClr val="accent1"/>
              </a:solidFill>
            </a:endParaRPr>
          </a:p>
          <a:p>
            <a:pPr marL="0" lvl="0" indent="0" algn="ctr" rtl="0">
              <a:lnSpc>
                <a:spcPct val="100000"/>
              </a:lnSpc>
              <a:spcBef>
                <a:spcPts val="0"/>
              </a:spcBef>
              <a:spcAft>
                <a:spcPts val="0"/>
              </a:spcAft>
              <a:buSzPts val="2800"/>
              <a:buNone/>
            </a:pPr>
            <a:endParaRPr sz="2400" dirty="0">
              <a:solidFill>
                <a:schemeClr val="accent1"/>
              </a:solidFill>
            </a:endParaRPr>
          </a:p>
          <a:p>
            <a:pPr marL="0" lvl="0" indent="0" algn="ctr" rtl="0">
              <a:lnSpc>
                <a:spcPct val="100000"/>
              </a:lnSpc>
              <a:spcBef>
                <a:spcPts val="0"/>
              </a:spcBef>
              <a:spcAft>
                <a:spcPts val="0"/>
              </a:spcAft>
              <a:buSzPts val="2800"/>
              <a:buNone/>
            </a:pPr>
            <a:endParaRPr sz="2400" dirty="0">
              <a:solidFill>
                <a:srgbClr val="073763"/>
              </a:solidFill>
            </a:endParaRPr>
          </a:p>
        </p:txBody>
      </p:sp>
      <p:sp>
        <p:nvSpPr>
          <p:cNvPr id="58" name="Google Shape;58;p13"/>
          <p:cNvSpPr txBox="1">
            <a:spLocks noGrp="1"/>
          </p:cNvSpPr>
          <p:nvPr>
            <p:ph type="subTitle" idx="1"/>
          </p:nvPr>
        </p:nvSpPr>
        <p:spPr>
          <a:xfrm>
            <a:off x="117900" y="90925"/>
            <a:ext cx="7056300" cy="569100"/>
          </a:xfrm>
          <a:prstGeom prst="rect">
            <a:avLst/>
          </a:prstGeom>
          <a:noFill/>
          <a:ln w="19050" cap="flat" cmpd="sng">
            <a:solidFill>
              <a:schemeClr val="accent2"/>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sz="2400" dirty="0">
                <a:solidFill>
                  <a:schemeClr val="accent2"/>
                </a:solidFill>
              </a:rPr>
              <a:t>ADAPT THIS FOR YOUR OWN PRESENTATION </a:t>
            </a:r>
            <a:endParaRPr sz="2400" dirty="0">
              <a:solidFill>
                <a:schemeClr val="accent2"/>
              </a:solidFill>
            </a:endParaRPr>
          </a:p>
        </p:txBody>
      </p:sp>
      <p:sp>
        <p:nvSpPr>
          <p:cNvPr id="57" name="Google Shape;57;p13"/>
          <p:cNvSpPr txBox="1">
            <a:spLocks noGrp="1"/>
          </p:cNvSpPr>
          <p:nvPr>
            <p:ph type="ctrTitle"/>
          </p:nvPr>
        </p:nvSpPr>
        <p:spPr>
          <a:xfrm>
            <a:off x="311700" y="628025"/>
            <a:ext cx="8520600" cy="5691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en-GB" sz="3000" dirty="0">
                <a:solidFill>
                  <a:schemeClr val="accent1"/>
                </a:solidFill>
              </a:rPr>
              <a:t>Training module</a:t>
            </a:r>
            <a:endParaRPr sz="3000" dirty="0">
              <a:solidFill>
                <a:schemeClr val="accent1"/>
              </a:solidFill>
            </a:endParaRPr>
          </a:p>
        </p:txBody>
      </p:sp>
      <p:sp>
        <p:nvSpPr>
          <p:cNvPr id="59" name="Google Shape;59;p13"/>
          <p:cNvSpPr txBox="1">
            <a:spLocks noGrp="1"/>
          </p:cNvSpPr>
          <p:nvPr>
            <p:ph type="subTitle" idx="1"/>
          </p:nvPr>
        </p:nvSpPr>
        <p:spPr>
          <a:xfrm>
            <a:off x="1337100" y="3596125"/>
            <a:ext cx="6545400" cy="5691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en-GB" sz="1800" dirty="0">
                <a:solidFill>
                  <a:schemeClr val="accent2"/>
                </a:solidFill>
              </a:rPr>
              <a:t>[YOUR NAME, YOUR SCHOOL]</a:t>
            </a:r>
            <a:endParaRPr sz="1800" dirty="0">
              <a:solidFill>
                <a:schemeClr val="accent2"/>
              </a:solidFill>
            </a:endParaRPr>
          </a:p>
        </p:txBody>
      </p:sp>
      <p:sp>
        <p:nvSpPr>
          <p:cNvPr id="61" name="Google Shape;61;p13"/>
          <p:cNvSpPr txBox="1"/>
          <p:nvPr/>
        </p:nvSpPr>
        <p:spPr>
          <a:xfrm>
            <a:off x="3082100" y="4412025"/>
            <a:ext cx="1257900" cy="4980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solidFill>
                  <a:srgbClr val="260859"/>
                </a:solidFill>
              </a:rPr>
              <a:t>Primary</a:t>
            </a:r>
            <a:endParaRPr sz="2000" dirty="0">
              <a:solidFill>
                <a:srgbClr val="260859"/>
              </a:solidFill>
            </a:endParaRPr>
          </a:p>
        </p:txBody>
      </p:sp>
      <p:sp>
        <p:nvSpPr>
          <p:cNvPr id="62" name="Google Shape;62;p13"/>
          <p:cNvSpPr txBox="1"/>
          <p:nvPr/>
        </p:nvSpPr>
        <p:spPr>
          <a:xfrm>
            <a:off x="4478850" y="4412025"/>
            <a:ext cx="1608600" cy="4980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solidFill>
                  <a:srgbClr val="004712"/>
                </a:solidFill>
              </a:rPr>
              <a:t>Secondary</a:t>
            </a:r>
            <a:endParaRPr sz="2000" dirty="0">
              <a:solidFill>
                <a:srgbClr val="004712"/>
              </a:solidFill>
            </a:endParaRPr>
          </a:p>
        </p:txBody>
      </p:sp>
      <p:sp>
        <p:nvSpPr>
          <p:cNvPr id="56" name="Google Shape;56;p13"/>
          <p:cNvSpPr txBox="1">
            <a:spLocks noGrp="1"/>
          </p:cNvSpPr>
          <p:nvPr>
            <p:ph type="subTitle" idx="1"/>
          </p:nvPr>
        </p:nvSpPr>
        <p:spPr>
          <a:xfrm>
            <a:off x="6777614" y="4497250"/>
            <a:ext cx="2105836" cy="4980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en-GB" sz="2000" dirty="0">
                <a:solidFill>
                  <a:schemeClr val="accent1"/>
                </a:solidFill>
              </a:rPr>
              <a:t>September 2020</a:t>
            </a:r>
            <a:endParaRPr sz="2000" dirty="0">
              <a:solidFill>
                <a:schemeClr val="accen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Pupils with SEND</a:t>
            </a:r>
            <a:endParaRPr dirty="0"/>
          </a:p>
        </p:txBody>
      </p:sp>
      <p:sp>
        <p:nvSpPr>
          <p:cNvPr id="125" name="Google Shape;125;p22"/>
          <p:cNvSpPr txBox="1">
            <a:spLocks noGrp="1"/>
          </p:cNvSpPr>
          <p:nvPr>
            <p:ph type="body" idx="1"/>
          </p:nvPr>
        </p:nvSpPr>
        <p:spPr>
          <a:xfrm>
            <a:off x="270000" y="914400"/>
            <a:ext cx="7851300" cy="3437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rgbClr val="000000"/>
                </a:solidFill>
              </a:rPr>
              <a:t>You will need to </a:t>
            </a:r>
            <a:r>
              <a:rPr lang="en-GB" sz="1800" b="1" dirty="0">
                <a:solidFill>
                  <a:srgbClr val="000000"/>
                </a:solidFill>
              </a:rPr>
              <a:t>plan lessons to allow all pupils to access and practise the core knowledge</a:t>
            </a:r>
            <a:r>
              <a:rPr lang="en-GB" sz="1800" dirty="0">
                <a:solidFill>
                  <a:srgbClr val="000000"/>
                </a:solidFill>
              </a:rPr>
              <a:t>, using your expertise as you normally would.</a:t>
            </a:r>
            <a:endParaRPr sz="1800" dirty="0">
              <a:solidFill>
                <a:srgbClr val="000000"/>
              </a:solidFill>
            </a:endParaRPr>
          </a:p>
          <a:p>
            <a:pPr marL="0" lvl="0" indent="0" algn="l" rtl="0">
              <a:lnSpc>
                <a:spcPct val="115000"/>
              </a:lnSpc>
              <a:spcBef>
                <a:spcPts val="1600"/>
              </a:spcBef>
              <a:spcAft>
                <a:spcPts val="1600"/>
              </a:spcAft>
              <a:buSzPts val="1400"/>
              <a:buNone/>
            </a:pPr>
            <a:r>
              <a:rPr lang="en-GB" sz="1800" dirty="0">
                <a:solidFill>
                  <a:srgbClr val="000000"/>
                </a:solidFill>
              </a:rPr>
              <a:t>You might want to link lesson outcomes with statutory ‘preparing for adulthood’ outcomes for those with an education, health and care (EHC) plan. (See </a:t>
            </a:r>
            <a:r>
              <a:rPr lang="en-GB" sz="1800" u="sng" dirty="0">
                <a:solidFill>
                  <a:srgbClr val="0000FF"/>
                </a:solidFill>
                <a:hlinkClick r:id="rId3">
                  <a:extLst>
                    <a:ext uri="{A12FA001-AC4F-418D-AE19-62706E023703}">
                      <ahyp:hlinkClr xmlns:ahyp="http://schemas.microsoft.com/office/drawing/2018/hyperlinkcolor" val="tx"/>
                    </a:ext>
                  </a:extLst>
                </a:hlinkClick>
              </a:rPr>
              <a:t>SEND code of practice</a:t>
            </a:r>
            <a:r>
              <a:rPr lang="en-GB" sz="1800" dirty="0">
                <a:solidFill>
                  <a:srgbClr val="000000"/>
                </a:solidFill>
              </a:rPr>
              <a:t>, section 8.)</a:t>
            </a:r>
            <a:endParaRPr sz="1800" b="1" dirty="0">
              <a:solidFill>
                <a:srgbClr val="000000"/>
              </a:solidFill>
            </a:endParaRPr>
          </a:p>
        </p:txBody>
      </p:sp>
      <p:sp>
        <p:nvSpPr>
          <p:cNvPr id="126" name="Google Shape;126;p22"/>
          <p:cNvSpPr txBox="1"/>
          <p:nvPr/>
        </p:nvSpPr>
        <p:spPr>
          <a:xfrm>
            <a:off x="270000" y="3015475"/>
            <a:ext cx="8410800" cy="17955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GB" sz="1600" b="1" i="0" u="none" strike="noStrike" cap="none" dirty="0">
                <a:latin typeface="Arial"/>
                <a:ea typeface="Arial"/>
                <a:cs typeface="Arial"/>
                <a:sym typeface="Arial"/>
              </a:rPr>
              <a:t>STATUTORY GUIDANCE</a:t>
            </a:r>
            <a:endParaRPr sz="1600" b="1" i="0" u="none" strike="noStrike" cap="none" dirty="0">
              <a:latin typeface="Arial"/>
              <a:ea typeface="Arial"/>
              <a:cs typeface="Arial"/>
              <a:sym typeface="Arial"/>
            </a:endParaRPr>
          </a:p>
          <a:p>
            <a:pPr marL="0" lvl="0" indent="0" algn="l" rtl="0">
              <a:spcBef>
                <a:spcPts val="0"/>
              </a:spcBef>
              <a:spcAft>
                <a:spcPts val="0"/>
              </a:spcAft>
              <a:buClr>
                <a:schemeClr val="dk1"/>
              </a:buClr>
              <a:buSzPts val="1800"/>
              <a:buFont typeface="Arial"/>
              <a:buNone/>
            </a:pPr>
            <a:r>
              <a:rPr lang="en-GB" sz="1800" dirty="0"/>
              <a:t>In special schools and for some SEND pupils in mainstream schools there may be a need to tailor content and teaching to meet the specific needs of pupils at different developmental stages. As with all teaching for these subjects, schools should ensure that their teaching is sensitive, age-appropriate, developmentally appropriate and delivered with reference to the law. (p15)</a:t>
            </a:r>
            <a:endParaRPr sz="1800" dirty="0"/>
          </a:p>
          <a:p>
            <a:pPr marL="0" marR="0" lvl="0" indent="0" algn="l" rtl="0">
              <a:lnSpc>
                <a:spcPct val="100000"/>
              </a:lnSpc>
              <a:spcBef>
                <a:spcPts val="0"/>
              </a:spcBef>
              <a:spcAft>
                <a:spcPts val="0"/>
              </a:spcAft>
              <a:buClr>
                <a:srgbClr val="000000"/>
              </a:buClr>
              <a:buSzPts val="1800"/>
              <a:buFont typeface="Arial"/>
              <a:buNone/>
            </a:pPr>
            <a:endParaRPr sz="1800" dirty="0"/>
          </a:p>
        </p:txBody>
      </p:sp>
      <p:sp>
        <p:nvSpPr>
          <p:cNvPr id="127" name="Google Shape;127;p22"/>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10</a:t>
            </a:fld>
            <a:endParaRPr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Shape 698"/>
        <p:cNvGrpSpPr/>
        <p:nvPr/>
      </p:nvGrpSpPr>
      <p:grpSpPr>
        <a:xfrm>
          <a:off x="0" y="0"/>
          <a:ext cx="0" cy="0"/>
          <a:chOff x="0" y="0"/>
          <a:chExt cx="0" cy="0"/>
        </a:xfrm>
      </p:grpSpPr>
      <p:sp>
        <p:nvSpPr>
          <p:cNvPr id="699" name="Google Shape;699;p98"/>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About these activities and templates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00" name="Google Shape;700;p98"/>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Subject leads can use the following templates and training activities to plan training on teaching the new curriculum topics. </a:t>
            </a:r>
            <a:endParaRPr sz="1800" dirty="0"/>
          </a:p>
          <a:p>
            <a:pPr marL="0" lvl="0" indent="0" algn="l" rtl="0">
              <a:spcBef>
                <a:spcPts val="1000"/>
              </a:spcBef>
              <a:spcAft>
                <a:spcPts val="0"/>
              </a:spcAft>
              <a:buNone/>
            </a:pPr>
            <a:r>
              <a:rPr lang="en-GB" sz="1800" dirty="0"/>
              <a:t>You can: </a:t>
            </a:r>
            <a:endParaRPr sz="1800" dirty="0"/>
          </a:p>
          <a:p>
            <a:pPr marL="457200" lvl="0" indent="-342900" algn="l" rtl="0">
              <a:spcBef>
                <a:spcPts val="1000"/>
              </a:spcBef>
              <a:spcAft>
                <a:spcPts val="0"/>
              </a:spcAft>
              <a:buSzPts val="1800"/>
              <a:buChar char="●"/>
            </a:pPr>
            <a:r>
              <a:rPr lang="en-GB" sz="1800" b="1" dirty="0"/>
              <a:t>move slides</a:t>
            </a:r>
            <a:r>
              <a:rPr lang="en-GB" sz="1800" dirty="0"/>
              <a:t> - e.g. ‘rate your confidence (before training)’ - to the point in the presentation where you want to carry out that activity</a:t>
            </a:r>
            <a:endParaRPr sz="1800" dirty="0"/>
          </a:p>
          <a:p>
            <a:pPr marL="457200" lvl="0" indent="-342900" algn="l" rtl="0">
              <a:spcBef>
                <a:spcPts val="0"/>
              </a:spcBef>
              <a:spcAft>
                <a:spcPts val="0"/>
              </a:spcAft>
              <a:buSzPts val="1800"/>
              <a:buChar char="●"/>
            </a:pPr>
            <a:r>
              <a:rPr lang="en-GB" sz="1800" b="1" dirty="0"/>
              <a:t>delete slides</a:t>
            </a:r>
            <a:r>
              <a:rPr lang="en-GB" sz="1800" dirty="0"/>
              <a:t> if you are not covering those curriculum elements at this time </a:t>
            </a:r>
            <a:endParaRPr sz="1800" dirty="0"/>
          </a:p>
        </p:txBody>
      </p:sp>
      <p:sp>
        <p:nvSpPr>
          <p:cNvPr id="701" name="Google Shape;701;p9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100</a:t>
            </a:fld>
            <a:endParaRPr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Shape 705"/>
        <p:cNvGrpSpPr/>
        <p:nvPr/>
      </p:nvGrpSpPr>
      <p:grpSpPr>
        <a:xfrm>
          <a:off x="0" y="0"/>
          <a:ext cx="0" cy="0"/>
          <a:chOff x="0" y="0"/>
          <a:chExt cx="0" cy="0"/>
        </a:xfrm>
      </p:grpSpPr>
      <p:sp>
        <p:nvSpPr>
          <p:cNvPr id="706" name="Google Shape;706;p99"/>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Rate your confidence</a:t>
            </a:r>
            <a:endParaRPr dirty="0">
              <a:solidFill>
                <a:schemeClr val="accent1"/>
              </a:solidFill>
            </a:endParaRPr>
          </a:p>
        </p:txBody>
      </p:sp>
      <p:sp>
        <p:nvSpPr>
          <p:cNvPr id="707" name="Google Shape;707;p9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101</a:t>
            </a:fld>
            <a:endParaRPr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Shape 711"/>
        <p:cNvGrpSpPr/>
        <p:nvPr/>
      </p:nvGrpSpPr>
      <p:grpSpPr>
        <a:xfrm>
          <a:off x="0" y="0"/>
          <a:ext cx="0" cy="0"/>
          <a:chOff x="0" y="0"/>
          <a:chExt cx="0" cy="0"/>
        </a:xfrm>
      </p:grpSpPr>
      <p:sp>
        <p:nvSpPr>
          <p:cNvPr id="712" name="Google Shape;712;p100"/>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(trainer notes)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13" name="Google Shape;713;p100"/>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Ask your colleagues to rate confidence before and after topic training using the slides in this deck.</a:t>
            </a:r>
            <a:endParaRPr sz="1800" dirty="0"/>
          </a:p>
          <a:p>
            <a:pPr marL="0" lvl="0" indent="0" algn="l" rtl="0">
              <a:spcBef>
                <a:spcPts val="1600"/>
              </a:spcBef>
              <a:spcAft>
                <a:spcPts val="0"/>
              </a:spcAft>
              <a:buNone/>
            </a:pPr>
            <a:r>
              <a:rPr lang="en-GB" sz="2200" b="1" dirty="0"/>
              <a:t>Before training</a:t>
            </a:r>
            <a:br>
              <a:rPr lang="en-GB" sz="1800" dirty="0"/>
            </a:br>
            <a:r>
              <a:rPr lang="en-GB" sz="1800" dirty="0"/>
              <a:t>Ask teachers to think about where they currently fit on the scale. </a:t>
            </a:r>
            <a:endParaRPr sz="1800" dirty="0"/>
          </a:p>
          <a:p>
            <a:pPr marL="0" lvl="0" indent="0" algn="l" rtl="0">
              <a:spcBef>
                <a:spcPts val="1600"/>
              </a:spcBef>
              <a:spcAft>
                <a:spcPts val="0"/>
              </a:spcAft>
              <a:buNone/>
            </a:pPr>
            <a:r>
              <a:rPr lang="en-GB" sz="2200" b="1" dirty="0"/>
              <a:t>After training</a:t>
            </a:r>
            <a:br>
              <a:rPr lang="en-GB" sz="1800" dirty="0"/>
            </a:br>
            <a:r>
              <a:rPr lang="en-GB" sz="1800" dirty="0"/>
              <a:t>Ask teachers to rate their confidence again and talk about changes. You might want to repeat this activity at later check ins.</a:t>
            </a:r>
            <a:endParaRPr sz="1800" dirty="0"/>
          </a:p>
          <a:p>
            <a:pPr marL="0" lvl="0" indent="0" algn="l" rtl="0">
              <a:spcBef>
                <a:spcPts val="1600"/>
              </a:spcBef>
              <a:spcAft>
                <a:spcPts val="0"/>
              </a:spcAft>
              <a:buNone/>
            </a:pPr>
            <a:r>
              <a:rPr lang="en-GB" sz="1800" dirty="0"/>
              <a:t>If teachers still rate confidence as low, discuss ways you can develop their subject knowledge, offer peer support etc.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14" name="Google Shape;714;p10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102</a:t>
            </a:fld>
            <a:endParaRPr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Shape 718"/>
        <p:cNvGrpSpPr/>
        <p:nvPr/>
      </p:nvGrpSpPr>
      <p:grpSpPr>
        <a:xfrm>
          <a:off x="0" y="0"/>
          <a:ext cx="0" cy="0"/>
          <a:chOff x="0" y="0"/>
          <a:chExt cx="0" cy="0"/>
        </a:xfrm>
      </p:grpSpPr>
      <p:sp>
        <p:nvSpPr>
          <p:cNvPr id="724" name="Google Shape;724;p101"/>
          <p:cNvSpPr txBox="1">
            <a:spLocks noGrp="1"/>
          </p:cNvSpPr>
          <p:nvPr>
            <p:ph type="title"/>
          </p:nvPr>
        </p:nvSpPr>
        <p:spPr>
          <a:xfrm>
            <a:off x="270000" y="216425"/>
            <a:ext cx="8562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a:t>
            </a:r>
            <a:r>
              <a:rPr lang="en-GB" b="1" dirty="0"/>
              <a:t>before</a:t>
            </a:r>
            <a:r>
              <a:rPr lang="en-GB" dirty="0"/>
              <a:t> training)</a:t>
            </a:r>
            <a:endParaRPr b="1" dirty="0"/>
          </a:p>
          <a:p>
            <a:pPr marL="0" lvl="0" indent="0" algn="l" rtl="0">
              <a:spcBef>
                <a:spcPts val="0"/>
              </a:spcBef>
              <a:spcAft>
                <a:spcPts val="0"/>
              </a:spcAft>
              <a:buNone/>
            </a:pPr>
            <a:endParaRPr dirty="0">
              <a:solidFill>
                <a:srgbClr val="073763"/>
              </a:solidFill>
            </a:endParaRPr>
          </a:p>
        </p:txBody>
      </p:sp>
      <p:sp>
        <p:nvSpPr>
          <p:cNvPr id="719" name="Google Shape;719;p101"/>
          <p:cNvSpPr txBo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GB" sz="2400" b="1" dirty="0">
                <a:solidFill>
                  <a:schemeClr val="tx1"/>
                </a:solidFill>
              </a:rPr>
              <a:t>How do you feel about teaching this topic? </a:t>
            </a:r>
            <a:endParaRPr sz="2400" b="1" dirty="0">
              <a:solidFill>
                <a:schemeClr val="tx1"/>
              </a:solidFill>
            </a:endParaRPr>
          </a:p>
        </p:txBody>
      </p:sp>
      <p:sp>
        <p:nvSpPr>
          <p:cNvPr id="721" name="Google Shape;721;p101"/>
          <p:cNvSpPr txBox="1"/>
          <p:nvPr/>
        </p:nvSpPr>
        <p:spPr>
          <a:xfrm>
            <a:off x="74880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Not confident at all</a:t>
            </a:r>
            <a:endParaRPr sz="1800" b="1" i="0" u="none" strike="noStrike" cap="none" dirty="0">
              <a:solidFill>
                <a:srgbClr val="000000"/>
              </a:solidFill>
              <a:latin typeface="Arial"/>
              <a:ea typeface="Arial"/>
              <a:cs typeface="Arial"/>
              <a:sym typeface="Arial"/>
            </a:endParaRPr>
          </a:p>
        </p:txBody>
      </p:sp>
      <p:sp>
        <p:nvSpPr>
          <p:cNvPr id="722" name="Google Shape;722;p101"/>
          <p:cNvSpPr txBox="1"/>
          <p:nvPr/>
        </p:nvSpPr>
        <p:spPr>
          <a:xfrm>
            <a:off x="664185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Very confident</a:t>
            </a:r>
            <a:endParaRPr sz="1800" b="1" i="0" u="none" strike="noStrike" cap="none" dirty="0">
              <a:solidFill>
                <a:srgbClr val="000000"/>
              </a:solidFill>
              <a:latin typeface="Arial"/>
              <a:ea typeface="Arial"/>
              <a:cs typeface="Arial"/>
              <a:sym typeface="Arial"/>
            </a:endParaRPr>
          </a:p>
        </p:txBody>
      </p:sp>
      <p:graphicFrame>
        <p:nvGraphicFramePr>
          <p:cNvPr id="723" name="Google Shape;723;p101"/>
          <p:cNvGraphicFramePr/>
          <p:nvPr/>
        </p:nvGraphicFramePr>
        <p:xfrm>
          <a:off x="850650" y="3474650"/>
          <a:ext cx="7239000" cy="396210"/>
        </p:xfrm>
        <a:graphic>
          <a:graphicData uri="http://schemas.openxmlformats.org/drawingml/2006/table">
            <a:tbl>
              <a:tblPr firstRow="1">
                <a:noFill/>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7239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723900">
                  <a:extLst>
                    <a:ext uri="{9D8B030D-6E8A-4147-A177-3AD203B41FA5}">
                      <a16:colId xmlns:a16="http://schemas.microsoft.com/office/drawing/2014/main" val="20008"/>
                    </a:ext>
                  </a:extLst>
                </a:gridCol>
                <a:gridCol w="723900">
                  <a:extLst>
                    <a:ext uri="{9D8B030D-6E8A-4147-A177-3AD203B41FA5}">
                      <a16:colId xmlns:a16="http://schemas.microsoft.com/office/drawing/2014/main" val="20009"/>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2</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3</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4</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5</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6</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7</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8</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9</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0"/>
                  </a:ext>
                </a:extLst>
              </a:tr>
            </a:tbl>
          </a:graphicData>
        </a:graphic>
      </p:graphicFrame>
      <p:cxnSp>
        <p:nvCxnSpPr>
          <p:cNvPr id="720" name="Google Shape;720;p101">
            <a:extLst>
              <a:ext uri="{C183D7F6-B498-43B3-948B-1728B52AA6E4}">
                <adec:decorative xmlns:adec="http://schemas.microsoft.com/office/drawing/2017/decorative" val="1"/>
              </a:ext>
            </a:extLst>
          </p:cNvPr>
          <p:cNvCxnSpPr/>
          <p:nvPr/>
        </p:nvCxnSpPr>
        <p:spPr>
          <a:xfrm rot="10800000" flipH="1">
            <a:off x="748800" y="3958300"/>
            <a:ext cx="7442700" cy="14700"/>
          </a:xfrm>
          <a:prstGeom prst="straightConnector1">
            <a:avLst/>
          </a:prstGeom>
          <a:noFill/>
          <a:ln w="38100" cap="flat" cmpd="sng">
            <a:solidFill>
              <a:srgbClr val="595959"/>
            </a:solidFill>
            <a:prstDash val="solid"/>
            <a:round/>
            <a:headEnd type="none" w="sm" len="sm"/>
            <a:tailEnd type="none" w="sm" len="sm"/>
          </a:ln>
        </p:spPr>
      </p:cxnSp>
      <p:sp>
        <p:nvSpPr>
          <p:cNvPr id="725" name="Google Shape;725;p10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103</a:t>
            </a:fld>
            <a:endParaRPr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Shape 729"/>
        <p:cNvGrpSpPr/>
        <p:nvPr/>
      </p:nvGrpSpPr>
      <p:grpSpPr>
        <a:xfrm>
          <a:off x="0" y="0"/>
          <a:ext cx="0" cy="0"/>
          <a:chOff x="0" y="0"/>
          <a:chExt cx="0" cy="0"/>
        </a:xfrm>
      </p:grpSpPr>
      <p:sp>
        <p:nvSpPr>
          <p:cNvPr id="730" name="Google Shape;730;p102"/>
          <p:cNvSpPr txBox="1">
            <a:spLocks noGrp="1"/>
          </p:cNvSpPr>
          <p:nvPr>
            <p:ph type="title"/>
          </p:nvPr>
        </p:nvSpPr>
        <p:spPr>
          <a:xfrm>
            <a:off x="270000" y="216425"/>
            <a:ext cx="8562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a:t>
            </a:r>
            <a:r>
              <a:rPr lang="en-GB" b="1" dirty="0"/>
              <a:t>after</a:t>
            </a:r>
            <a:r>
              <a:rPr lang="en-GB" dirty="0"/>
              <a:t> training) </a:t>
            </a:r>
            <a:endParaRPr dirty="0"/>
          </a:p>
        </p:txBody>
      </p:sp>
      <p:sp>
        <p:nvSpPr>
          <p:cNvPr id="731" name="Google Shape;731;p102"/>
          <p:cNvSpPr txBox="1"/>
          <p:nvPr/>
        </p:nvSpPr>
        <p:spPr>
          <a:xfrm>
            <a:off x="311700" y="1067938"/>
            <a:ext cx="8520600" cy="350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800"/>
              <a:buFont typeface="Arial"/>
              <a:buNone/>
            </a:pPr>
            <a:r>
              <a:rPr lang="en-GB" sz="2400" b="1" dirty="0">
                <a:solidFill>
                  <a:schemeClr val="tx1"/>
                </a:solidFill>
              </a:rPr>
              <a:t>How do you feel now? What support/information could help? </a:t>
            </a:r>
            <a:endParaRPr sz="2400" b="1" dirty="0">
              <a:solidFill>
                <a:schemeClr val="tx1"/>
              </a:solidFill>
            </a:endParaRPr>
          </a:p>
          <a:p>
            <a:pPr marL="0" lvl="0" indent="0" algn="l" rtl="0">
              <a:lnSpc>
                <a:spcPct val="115000"/>
              </a:lnSpc>
              <a:spcBef>
                <a:spcPts val="1600"/>
              </a:spcBef>
              <a:spcAft>
                <a:spcPts val="1600"/>
              </a:spcAft>
              <a:buNone/>
            </a:pPr>
            <a:endParaRPr sz="2400" dirty="0">
              <a:solidFill>
                <a:srgbClr val="434343"/>
              </a:solidFill>
            </a:endParaRPr>
          </a:p>
        </p:txBody>
      </p:sp>
      <p:cxnSp>
        <p:nvCxnSpPr>
          <p:cNvPr id="732" name="Google Shape;732;p102">
            <a:extLst>
              <a:ext uri="{C183D7F6-B498-43B3-948B-1728B52AA6E4}">
                <adec:decorative xmlns:adec="http://schemas.microsoft.com/office/drawing/2017/decorative" val="1"/>
              </a:ext>
            </a:extLst>
          </p:cNvPr>
          <p:cNvCxnSpPr/>
          <p:nvPr/>
        </p:nvCxnSpPr>
        <p:spPr>
          <a:xfrm rot="10800000" flipH="1">
            <a:off x="748800" y="3958300"/>
            <a:ext cx="7442700" cy="14700"/>
          </a:xfrm>
          <a:prstGeom prst="straightConnector1">
            <a:avLst/>
          </a:prstGeom>
          <a:noFill/>
          <a:ln w="38100" cap="flat" cmpd="sng">
            <a:solidFill>
              <a:srgbClr val="595959"/>
            </a:solidFill>
            <a:prstDash val="solid"/>
            <a:round/>
            <a:headEnd type="none" w="sm" len="sm"/>
            <a:tailEnd type="none" w="sm" len="sm"/>
          </a:ln>
        </p:spPr>
      </p:cxnSp>
      <p:sp>
        <p:nvSpPr>
          <p:cNvPr id="733" name="Google Shape;733;p102"/>
          <p:cNvSpPr txBox="1"/>
          <p:nvPr/>
        </p:nvSpPr>
        <p:spPr>
          <a:xfrm>
            <a:off x="74880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Not confident at all</a:t>
            </a:r>
            <a:endParaRPr sz="1800" b="1" i="0" u="none" strike="noStrike" cap="none" dirty="0">
              <a:solidFill>
                <a:srgbClr val="000000"/>
              </a:solidFill>
              <a:latin typeface="Arial"/>
              <a:ea typeface="Arial"/>
              <a:cs typeface="Arial"/>
              <a:sym typeface="Arial"/>
            </a:endParaRPr>
          </a:p>
        </p:txBody>
      </p:sp>
      <p:sp>
        <p:nvSpPr>
          <p:cNvPr id="734" name="Google Shape;734;p102"/>
          <p:cNvSpPr txBox="1"/>
          <p:nvPr/>
        </p:nvSpPr>
        <p:spPr>
          <a:xfrm>
            <a:off x="664185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Very confident</a:t>
            </a:r>
            <a:endParaRPr sz="1800" b="1" i="0" u="none" strike="noStrike" cap="none" dirty="0">
              <a:solidFill>
                <a:srgbClr val="000000"/>
              </a:solidFill>
              <a:latin typeface="Arial"/>
              <a:ea typeface="Arial"/>
              <a:cs typeface="Arial"/>
              <a:sym typeface="Arial"/>
            </a:endParaRPr>
          </a:p>
        </p:txBody>
      </p:sp>
      <p:graphicFrame>
        <p:nvGraphicFramePr>
          <p:cNvPr id="735" name="Google Shape;735;p102"/>
          <p:cNvGraphicFramePr/>
          <p:nvPr/>
        </p:nvGraphicFramePr>
        <p:xfrm>
          <a:off x="850650" y="3474650"/>
          <a:ext cx="7239000" cy="396210"/>
        </p:xfrm>
        <a:graphic>
          <a:graphicData uri="http://schemas.openxmlformats.org/drawingml/2006/table">
            <a:tbl>
              <a:tblPr firstRow="1">
                <a:noFill/>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7239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723900">
                  <a:extLst>
                    <a:ext uri="{9D8B030D-6E8A-4147-A177-3AD203B41FA5}">
                      <a16:colId xmlns:a16="http://schemas.microsoft.com/office/drawing/2014/main" val="20008"/>
                    </a:ext>
                  </a:extLst>
                </a:gridCol>
                <a:gridCol w="723900">
                  <a:extLst>
                    <a:ext uri="{9D8B030D-6E8A-4147-A177-3AD203B41FA5}">
                      <a16:colId xmlns:a16="http://schemas.microsoft.com/office/drawing/2014/main" val="20009"/>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2</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3</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4</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5</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6</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7</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8</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9</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0"/>
                  </a:ext>
                </a:extLst>
              </a:tr>
            </a:tbl>
          </a:graphicData>
        </a:graphic>
      </p:graphicFrame>
      <p:sp>
        <p:nvSpPr>
          <p:cNvPr id="736" name="Google Shape;736;p10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104</a:t>
            </a:fld>
            <a:endParaRPr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Shape 740"/>
        <p:cNvGrpSpPr/>
        <p:nvPr/>
      </p:nvGrpSpPr>
      <p:grpSpPr>
        <a:xfrm>
          <a:off x="0" y="0"/>
          <a:ext cx="0" cy="0"/>
          <a:chOff x="0" y="0"/>
          <a:chExt cx="0" cy="0"/>
        </a:xfrm>
      </p:grpSpPr>
      <p:sp>
        <p:nvSpPr>
          <p:cNvPr id="741" name="Google Shape;741;p10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Dealing with difficult questions</a:t>
            </a:r>
            <a:endParaRPr dirty="0">
              <a:solidFill>
                <a:schemeClr val="accent1"/>
              </a:solidFill>
            </a:endParaRPr>
          </a:p>
        </p:txBody>
      </p:sp>
      <p:sp>
        <p:nvSpPr>
          <p:cNvPr id="742" name="Google Shape;742;p10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105</a:t>
            </a:fld>
            <a:endParaRPr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Shape 746"/>
        <p:cNvGrpSpPr/>
        <p:nvPr/>
      </p:nvGrpSpPr>
      <p:grpSpPr>
        <a:xfrm>
          <a:off x="0" y="0"/>
          <a:ext cx="0" cy="0"/>
          <a:chOff x="0" y="0"/>
          <a:chExt cx="0" cy="0"/>
        </a:xfrm>
      </p:grpSpPr>
      <p:sp>
        <p:nvSpPr>
          <p:cNvPr id="747" name="Google Shape;747;p104"/>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Dealing with difficult questions (trainer notes)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48" name="Google Shape;748;p104"/>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Use the following slides in your training to help teachers:</a:t>
            </a:r>
            <a:endParaRPr sz="1800" dirty="0"/>
          </a:p>
          <a:p>
            <a:pPr marL="457200" lvl="0" indent="-342900" algn="l" rtl="0">
              <a:spcBef>
                <a:spcPts val="1600"/>
              </a:spcBef>
              <a:spcAft>
                <a:spcPts val="0"/>
              </a:spcAft>
              <a:buSzPts val="1800"/>
              <a:buChar char="●"/>
            </a:pPr>
            <a:r>
              <a:rPr lang="en-GB" sz="1800" b="1" dirty="0"/>
              <a:t>share concerns</a:t>
            </a:r>
            <a:r>
              <a:rPr lang="en-GB" sz="1800" dirty="0"/>
              <a:t> about questions they could be asked by pupils</a:t>
            </a:r>
            <a:endParaRPr sz="1800" dirty="0"/>
          </a:p>
          <a:p>
            <a:pPr marL="457200" lvl="0" indent="-342900" algn="l" rtl="0">
              <a:spcBef>
                <a:spcPts val="0"/>
              </a:spcBef>
              <a:spcAft>
                <a:spcPts val="0"/>
              </a:spcAft>
              <a:buSzPts val="1800"/>
              <a:buChar char="●"/>
            </a:pPr>
            <a:r>
              <a:rPr lang="en-GB" sz="1800" b="1" dirty="0"/>
              <a:t>strategise</a:t>
            </a:r>
            <a:r>
              <a:rPr lang="en-GB" sz="1800" dirty="0"/>
              <a:t> ways to respond to such questions</a:t>
            </a:r>
            <a:endParaRPr sz="1800" dirty="0"/>
          </a:p>
          <a:p>
            <a:pPr marL="0" lvl="0" indent="0" algn="l" rtl="0">
              <a:spcBef>
                <a:spcPts val="1600"/>
              </a:spcBef>
              <a:spcAft>
                <a:spcPts val="0"/>
              </a:spcAft>
              <a:buNone/>
            </a:pPr>
            <a:endParaRPr sz="1800" dirty="0">
              <a:solidFill>
                <a:srgbClr val="FF0000"/>
              </a:solidFill>
            </a:endParaRPr>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49" name="Google Shape;749;p10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106</a:t>
            </a:fld>
            <a:endParaRPr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Shape 753"/>
        <p:cNvGrpSpPr/>
        <p:nvPr/>
      </p:nvGrpSpPr>
      <p:grpSpPr>
        <a:xfrm>
          <a:off x="0" y="0"/>
          <a:ext cx="0" cy="0"/>
          <a:chOff x="0" y="0"/>
          <a:chExt cx="0" cy="0"/>
        </a:xfrm>
      </p:grpSpPr>
      <p:sp>
        <p:nvSpPr>
          <p:cNvPr id="758" name="Google Shape;758;p105"/>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Dealing with difficult questions (1) </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57" name="Google Shape;757;p105"/>
          <p:cNvSpPr/>
          <p:nvPr/>
        </p:nvSpPr>
        <p:spPr>
          <a:xfrm>
            <a:off x="1187850" y="2250775"/>
            <a:ext cx="6768300" cy="11964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400"/>
              <a:buFont typeface="Arial"/>
              <a:buNone/>
            </a:pPr>
            <a:r>
              <a:rPr lang="en-GB" sz="2000" dirty="0">
                <a:solidFill>
                  <a:srgbClr val="8A2529"/>
                </a:solidFill>
              </a:rPr>
              <a:t>[Prepare ‘difficult’ questions to discuss in training or give teachers a blank version to fill with their own questions]</a:t>
            </a:r>
            <a:endParaRPr sz="2000" b="0" u="none" strike="noStrike" cap="none" dirty="0">
              <a:solidFill>
                <a:srgbClr val="8A2529"/>
              </a:solidFill>
              <a:latin typeface="Arial"/>
              <a:ea typeface="Arial"/>
              <a:cs typeface="Arial"/>
              <a:sym typeface="Arial"/>
            </a:endParaRPr>
          </a:p>
        </p:txBody>
      </p:sp>
      <p:sp>
        <p:nvSpPr>
          <p:cNvPr id="754" name="Google Shape;754;p105"/>
          <p:cNvSpPr/>
          <p:nvPr/>
        </p:nvSpPr>
        <p:spPr>
          <a:xfrm>
            <a:off x="645450" y="1270750"/>
            <a:ext cx="20172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What would you say?</a:t>
            </a:r>
            <a:endParaRPr sz="2000" b="0" i="0" u="none" strike="noStrike" cap="none" dirty="0">
              <a:solidFill>
                <a:srgbClr val="000000"/>
              </a:solidFill>
              <a:latin typeface="Arial"/>
              <a:ea typeface="Arial"/>
              <a:cs typeface="Arial"/>
              <a:sym typeface="Arial"/>
            </a:endParaRPr>
          </a:p>
        </p:txBody>
      </p:sp>
      <p:sp>
        <p:nvSpPr>
          <p:cNvPr id="755" name="Google Shape;755;p105"/>
          <p:cNvSpPr/>
          <p:nvPr/>
        </p:nvSpPr>
        <p:spPr>
          <a:xfrm>
            <a:off x="5820325" y="1270750"/>
            <a:ext cx="28725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latin typeface="Arial"/>
                <a:ea typeface="Arial"/>
                <a:cs typeface="Arial"/>
                <a:sym typeface="Arial"/>
              </a:rPr>
              <a:t>What wouldn’t you say?</a:t>
            </a:r>
            <a:endParaRPr sz="2000" b="0" i="0" u="none" strike="noStrike" cap="none" dirty="0">
              <a:latin typeface="Arial"/>
              <a:ea typeface="Arial"/>
              <a:cs typeface="Arial"/>
              <a:sym typeface="Arial"/>
            </a:endParaRPr>
          </a:p>
        </p:txBody>
      </p:sp>
      <p:sp>
        <p:nvSpPr>
          <p:cNvPr id="756" name="Google Shape;756;p105"/>
          <p:cNvSpPr/>
          <p:nvPr/>
        </p:nvSpPr>
        <p:spPr>
          <a:xfrm>
            <a:off x="3662200" y="3650500"/>
            <a:ext cx="20172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Follow up</a:t>
            </a:r>
            <a:endParaRPr sz="2000" b="0" i="0" u="none" strike="noStrike" cap="none" dirty="0">
              <a:solidFill>
                <a:srgbClr val="000000"/>
              </a:solidFill>
              <a:latin typeface="Arial"/>
              <a:ea typeface="Arial"/>
              <a:cs typeface="Arial"/>
              <a:sym typeface="Arial"/>
            </a:endParaRPr>
          </a:p>
        </p:txBody>
      </p:sp>
      <p:sp>
        <p:nvSpPr>
          <p:cNvPr id="759" name="Google Shape;759;p10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107</a:t>
            </a:fld>
            <a:endParaRPr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Shape 763"/>
        <p:cNvGrpSpPr/>
        <p:nvPr/>
      </p:nvGrpSpPr>
      <p:grpSpPr>
        <a:xfrm>
          <a:off x="0" y="0"/>
          <a:ext cx="0" cy="0"/>
          <a:chOff x="0" y="0"/>
          <a:chExt cx="0" cy="0"/>
        </a:xfrm>
      </p:grpSpPr>
      <p:sp>
        <p:nvSpPr>
          <p:cNvPr id="764" name="Google Shape;764;p106"/>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Dealing with difficult questions (2)</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65" name="Google Shape;765;p106"/>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Pupils may well ask questions because they: </a:t>
            </a:r>
            <a:endParaRPr sz="1800" dirty="0"/>
          </a:p>
          <a:p>
            <a:pPr marL="457200" lvl="0" indent="-342900" algn="l" rtl="0">
              <a:spcBef>
                <a:spcPts val="1600"/>
              </a:spcBef>
              <a:spcAft>
                <a:spcPts val="0"/>
              </a:spcAft>
              <a:buSzPts val="1800"/>
              <a:buChar char="●"/>
            </a:pPr>
            <a:r>
              <a:rPr lang="en-GB" sz="1800" dirty="0"/>
              <a:t>want information</a:t>
            </a:r>
            <a:endParaRPr sz="1800" dirty="0"/>
          </a:p>
          <a:p>
            <a:pPr marL="457200" lvl="0" indent="-342900" algn="l" rtl="0">
              <a:spcBef>
                <a:spcPts val="0"/>
              </a:spcBef>
              <a:spcAft>
                <a:spcPts val="0"/>
              </a:spcAft>
              <a:buSzPts val="1800"/>
              <a:buChar char="●"/>
            </a:pPr>
            <a:r>
              <a:rPr lang="en-GB" sz="1800" dirty="0"/>
              <a:t>are seeking permission - “Is it OK if I …?”</a:t>
            </a:r>
            <a:endParaRPr sz="1800" dirty="0"/>
          </a:p>
          <a:p>
            <a:pPr marL="457200" lvl="0" indent="-342900" algn="l" rtl="0">
              <a:spcBef>
                <a:spcPts val="0"/>
              </a:spcBef>
              <a:spcAft>
                <a:spcPts val="0"/>
              </a:spcAft>
              <a:buSzPts val="1800"/>
              <a:buChar char="●"/>
            </a:pPr>
            <a:r>
              <a:rPr lang="en-GB" sz="1800" dirty="0"/>
              <a:t>are trying to shock or get attention </a:t>
            </a:r>
            <a:endParaRPr sz="1800" dirty="0"/>
          </a:p>
          <a:p>
            <a:pPr marL="457200" lvl="0" indent="-342900" algn="l" rtl="0">
              <a:spcBef>
                <a:spcPts val="0"/>
              </a:spcBef>
              <a:spcAft>
                <a:spcPts val="0"/>
              </a:spcAft>
              <a:buSzPts val="1800"/>
              <a:buChar char="●"/>
            </a:pPr>
            <a:r>
              <a:rPr lang="en-GB" sz="1800" dirty="0"/>
              <a:t>have related personal beliefs</a:t>
            </a:r>
            <a:endParaRPr sz="1800" dirty="0"/>
          </a:p>
          <a:p>
            <a:pPr marL="0" lvl="0" indent="0" algn="l" rtl="0">
              <a:spcBef>
                <a:spcPts val="1600"/>
              </a:spcBef>
              <a:spcAft>
                <a:spcPts val="0"/>
              </a:spcAft>
              <a:buNone/>
            </a:pPr>
            <a:r>
              <a:rPr lang="en-GB" sz="1800" dirty="0"/>
              <a:t>Remember:</a:t>
            </a:r>
            <a:endParaRPr sz="1800" dirty="0"/>
          </a:p>
          <a:p>
            <a:pPr marL="457200" lvl="0" indent="-342900" algn="l" rtl="0">
              <a:spcBef>
                <a:spcPts val="1600"/>
              </a:spcBef>
              <a:spcAft>
                <a:spcPts val="0"/>
              </a:spcAft>
              <a:buSzPts val="1800"/>
              <a:buChar char="●"/>
            </a:pPr>
            <a:r>
              <a:rPr lang="en-GB" sz="1800" dirty="0"/>
              <a:t>don’t feel pressured or that you have to answer straight away</a:t>
            </a:r>
            <a:endParaRPr sz="1800" dirty="0"/>
          </a:p>
          <a:p>
            <a:pPr marL="457200" lvl="0" indent="-342900" algn="l" rtl="0">
              <a:spcBef>
                <a:spcPts val="0"/>
              </a:spcBef>
              <a:spcAft>
                <a:spcPts val="0"/>
              </a:spcAft>
              <a:buSzPts val="1800"/>
              <a:buChar char="●"/>
            </a:pPr>
            <a:r>
              <a:rPr lang="en-GB" sz="1800" dirty="0"/>
              <a:t>don’t disclose personal information - use third-person examples, say ‘some people...’</a:t>
            </a:r>
            <a:endParaRPr sz="1800" dirty="0"/>
          </a:p>
          <a:p>
            <a:pPr marL="457200" lvl="0" indent="-342900" algn="l" rtl="0">
              <a:spcBef>
                <a:spcPts val="0"/>
              </a:spcBef>
              <a:spcAft>
                <a:spcPts val="0"/>
              </a:spcAft>
              <a:buSzPts val="1800"/>
              <a:buChar char="●"/>
            </a:pPr>
            <a:r>
              <a:rPr lang="en-GB" sz="1800" dirty="0"/>
              <a:t>seek advice if you need it</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66" name="Google Shape;766;p10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108</a:t>
            </a:fld>
            <a:endParaRPr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Shape 770"/>
        <p:cNvGrpSpPr/>
        <p:nvPr/>
      </p:nvGrpSpPr>
      <p:grpSpPr>
        <a:xfrm>
          <a:off x="0" y="0"/>
          <a:ext cx="0" cy="0"/>
          <a:chOff x="0" y="0"/>
          <a:chExt cx="0" cy="0"/>
        </a:xfrm>
      </p:grpSpPr>
      <p:sp>
        <p:nvSpPr>
          <p:cNvPr id="771" name="Google Shape;771;p107"/>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How will I teach this?</a:t>
            </a:r>
            <a:endParaRPr dirty="0">
              <a:solidFill>
                <a:schemeClr val="accent1"/>
              </a:solidFill>
            </a:endParaRPr>
          </a:p>
        </p:txBody>
      </p:sp>
      <p:sp>
        <p:nvSpPr>
          <p:cNvPr id="772" name="Google Shape;772;p10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109</a:t>
            </a:fld>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20000"/>
              </a:lnSpc>
              <a:spcBef>
                <a:spcPts val="0"/>
              </a:spcBef>
              <a:spcAft>
                <a:spcPts val="0"/>
              </a:spcAft>
              <a:buClr>
                <a:schemeClr val="dk1"/>
              </a:buClr>
              <a:buSzPts val="1100"/>
              <a:buFont typeface="Arial"/>
              <a:buNone/>
            </a:pPr>
            <a:r>
              <a:rPr lang="en-GB" dirty="0"/>
              <a:t>Medical content</a:t>
            </a:r>
            <a:endParaRPr dirty="0"/>
          </a:p>
          <a:p>
            <a:pPr marL="0" lvl="0" indent="0" algn="l" rtl="0">
              <a:lnSpc>
                <a:spcPct val="115000"/>
              </a:lnSpc>
              <a:spcBef>
                <a:spcPts val="0"/>
              </a:spcBef>
              <a:spcAft>
                <a:spcPts val="0"/>
              </a:spcAft>
              <a:buClr>
                <a:schemeClr val="dk1"/>
              </a:buClr>
              <a:buSzPts val="1100"/>
              <a:buFont typeface="Arial"/>
              <a:buNone/>
            </a:pPr>
            <a:endParaRPr sz="1100" dirty="0"/>
          </a:p>
          <a:p>
            <a:pPr marL="0" lvl="0" indent="0" algn="l" rtl="0">
              <a:lnSpc>
                <a:spcPct val="100000"/>
              </a:lnSpc>
              <a:spcBef>
                <a:spcPts val="0"/>
              </a:spcBef>
              <a:spcAft>
                <a:spcPts val="0"/>
              </a:spcAft>
              <a:buSzPts val="2800"/>
              <a:buNone/>
            </a:pPr>
            <a:endParaRPr dirty="0">
              <a:solidFill>
                <a:srgbClr val="073763"/>
              </a:solidFill>
            </a:endParaRPr>
          </a:p>
        </p:txBody>
      </p:sp>
      <p:sp>
        <p:nvSpPr>
          <p:cNvPr id="133" name="Google Shape;133;p23"/>
          <p:cNvSpPr txBox="1">
            <a:spLocks noGrp="1"/>
          </p:cNvSpPr>
          <p:nvPr>
            <p:ph type="body" idx="1"/>
          </p:nvPr>
        </p:nvSpPr>
        <p:spPr>
          <a:xfrm>
            <a:off x="270000" y="914400"/>
            <a:ext cx="7851300" cy="3437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100"/>
              <a:buNone/>
            </a:pPr>
            <a:r>
              <a:rPr lang="en-GB" dirty="0">
                <a:solidFill>
                  <a:srgbClr val="000000"/>
                </a:solidFill>
              </a:rPr>
              <a:t>The references to medical content within this module are intended as a teaching resource and are not an exhaustive list.</a:t>
            </a:r>
            <a:endParaRPr dirty="0">
              <a:solidFill>
                <a:srgbClr val="000000"/>
              </a:solidFill>
            </a:endParaRPr>
          </a:p>
          <a:p>
            <a:pPr marL="0" lvl="0" indent="0" algn="l" rtl="0">
              <a:lnSpc>
                <a:spcPct val="115000"/>
              </a:lnSpc>
              <a:spcBef>
                <a:spcPts val="1000"/>
              </a:spcBef>
              <a:spcAft>
                <a:spcPts val="0"/>
              </a:spcAft>
              <a:buSzPts val="1100"/>
              <a:buNone/>
            </a:pPr>
            <a:r>
              <a:rPr lang="en-GB" dirty="0">
                <a:solidFill>
                  <a:schemeClr val="dk1"/>
                </a:solidFill>
              </a:rPr>
              <a:t>Teachers are not expected to give medical advice or to be able to answer complex questions about medical conditions. If pupils have specific medical questions they should be directed to a medical practitioner.</a:t>
            </a:r>
            <a:endParaRPr dirty="0">
              <a:solidFill>
                <a:schemeClr val="dk1"/>
              </a:solidFill>
            </a:endParaRPr>
          </a:p>
          <a:p>
            <a:pPr marL="0" lvl="0" indent="0" algn="l" rtl="0">
              <a:lnSpc>
                <a:spcPct val="115000"/>
              </a:lnSpc>
              <a:spcBef>
                <a:spcPts val="1000"/>
              </a:spcBef>
              <a:spcAft>
                <a:spcPts val="1600"/>
              </a:spcAft>
              <a:buSzPts val="1400"/>
              <a:buNone/>
            </a:pPr>
            <a:endParaRPr dirty="0">
              <a:solidFill>
                <a:srgbClr val="000000"/>
              </a:solidFill>
            </a:endParaRPr>
          </a:p>
        </p:txBody>
      </p:sp>
      <p:sp>
        <p:nvSpPr>
          <p:cNvPr id="134" name="Google Shape;134;p23"/>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11</a:t>
            </a:fld>
            <a:endParaRPr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Shape 776"/>
        <p:cNvGrpSpPr/>
        <p:nvPr/>
      </p:nvGrpSpPr>
      <p:grpSpPr>
        <a:xfrm>
          <a:off x="0" y="0"/>
          <a:ext cx="0" cy="0"/>
          <a:chOff x="0" y="0"/>
          <a:chExt cx="0" cy="0"/>
        </a:xfrm>
      </p:grpSpPr>
      <p:sp>
        <p:nvSpPr>
          <p:cNvPr id="777" name="Google Shape;777;p108"/>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How will I teach this? (trainer notes)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78" name="Google Shape;778;p108"/>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Use the following slides in your training to help teachers:</a:t>
            </a:r>
            <a:endParaRPr sz="1800" dirty="0"/>
          </a:p>
          <a:p>
            <a:pPr marL="457200" lvl="0" indent="-342900" algn="l" rtl="0">
              <a:spcBef>
                <a:spcPts val="1600"/>
              </a:spcBef>
              <a:spcAft>
                <a:spcPts val="0"/>
              </a:spcAft>
              <a:buSzPts val="1800"/>
              <a:buChar char="●"/>
            </a:pPr>
            <a:r>
              <a:rPr lang="en-GB" sz="1800" b="1" dirty="0"/>
              <a:t>begin to plan and resource</a:t>
            </a:r>
            <a:r>
              <a:rPr lang="en-GB" sz="1800" dirty="0"/>
              <a:t> their lessons</a:t>
            </a:r>
            <a:endParaRPr sz="1800" dirty="0"/>
          </a:p>
          <a:p>
            <a:pPr marL="457200" lvl="0" indent="-342900" algn="l" rtl="0">
              <a:spcBef>
                <a:spcPts val="0"/>
              </a:spcBef>
              <a:spcAft>
                <a:spcPts val="0"/>
              </a:spcAft>
              <a:buSzPts val="1800"/>
              <a:buChar char="●"/>
            </a:pPr>
            <a:r>
              <a:rPr lang="en-GB" sz="1800" b="1" dirty="0"/>
              <a:t>discuss and address any issues </a:t>
            </a:r>
            <a:r>
              <a:rPr lang="en-GB" sz="1800" dirty="0"/>
              <a:t>they anticipate in the delivery of lessons</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79" name="Google Shape;779;p10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110</a:t>
            </a:fld>
            <a:endParaRPr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Shape 783"/>
        <p:cNvGrpSpPr/>
        <p:nvPr/>
      </p:nvGrpSpPr>
      <p:grpSpPr>
        <a:xfrm>
          <a:off x="0" y="0"/>
          <a:ext cx="0" cy="0"/>
          <a:chOff x="0" y="0"/>
          <a:chExt cx="0" cy="0"/>
        </a:xfrm>
      </p:grpSpPr>
      <p:sp>
        <p:nvSpPr>
          <p:cNvPr id="784" name="Google Shape;784;p109"/>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How will I teach this? </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solidFill>
                <a:srgbClr val="073763"/>
              </a:solidFill>
            </a:endParaRPr>
          </a:p>
        </p:txBody>
      </p:sp>
      <p:sp>
        <p:nvSpPr>
          <p:cNvPr id="785" name="Google Shape;785;p109"/>
          <p:cNvSpPr txBox="1">
            <a:spLocks noGrp="1"/>
          </p:cNvSpPr>
          <p:nvPr>
            <p:ph type="sldNum" idx="12"/>
          </p:nvPr>
        </p:nvSpPr>
        <p:spPr>
          <a:xfrm>
            <a:off x="8599675"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111</a:t>
            </a:fld>
            <a:endParaRPr dirty="0"/>
          </a:p>
        </p:txBody>
      </p:sp>
      <p:graphicFrame>
        <p:nvGraphicFramePr>
          <p:cNvPr id="786" name="Google Shape;786;p109"/>
          <p:cNvGraphicFramePr/>
          <p:nvPr/>
        </p:nvGraphicFramePr>
        <p:xfrm>
          <a:off x="269975" y="998730"/>
          <a:ext cx="8728500" cy="3841914"/>
        </p:xfrm>
        <a:graphic>
          <a:graphicData uri="http://schemas.openxmlformats.org/drawingml/2006/table">
            <a:tbl>
              <a:tblPr firstRow="1">
                <a:noFill/>
              </a:tblPr>
              <a:tblGrid>
                <a:gridCol w="3981875">
                  <a:extLst>
                    <a:ext uri="{9D8B030D-6E8A-4147-A177-3AD203B41FA5}">
                      <a16:colId xmlns:a16="http://schemas.microsoft.com/office/drawing/2014/main" val="20000"/>
                    </a:ext>
                  </a:extLst>
                </a:gridCol>
                <a:gridCol w="4746625">
                  <a:extLst>
                    <a:ext uri="{9D8B030D-6E8A-4147-A177-3AD203B41FA5}">
                      <a16:colId xmlns:a16="http://schemas.microsoft.com/office/drawing/2014/main" val="20001"/>
                    </a:ext>
                  </a:extLst>
                </a:gridCol>
              </a:tblGrid>
              <a:tr h="1267900">
                <a:tc>
                  <a:txBody>
                    <a:bodyPr/>
                    <a:lstStyle/>
                    <a:p>
                      <a:pPr marL="0" lvl="0" indent="0" algn="l" rtl="0">
                        <a:lnSpc>
                          <a:spcPct val="115000"/>
                        </a:lnSpc>
                        <a:spcBef>
                          <a:spcPts val="0"/>
                        </a:spcBef>
                        <a:spcAft>
                          <a:spcPts val="0"/>
                        </a:spcAft>
                        <a:buNone/>
                      </a:pPr>
                      <a:r>
                        <a:rPr lang="en-GB" sz="1600" b="1" dirty="0">
                          <a:solidFill>
                            <a:schemeClr val="tx1"/>
                          </a:solidFill>
                        </a:rPr>
                        <a:t>How will I prepare to teach this topic?</a:t>
                      </a:r>
                      <a:endParaRPr sz="1600" b="1"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do I need to do? </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resources do I need?</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Do I need external support?</a:t>
                      </a:r>
                      <a:endParaRPr sz="1600"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0"/>
                  </a:ext>
                </a:extLst>
              </a:tr>
              <a:tr h="1763125">
                <a:tc>
                  <a:txBody>
                    <a:bodyPr/>
                    <a:lstStyle/>
                    <a:p>
                      <a:pPr marL="0" lvl="0" indent="0" algn="l" rtl="0">
                        <a:lnSpc>
                          <a:spcPct val="115000"/>
                        </a:lnSpc>
                        <a:spcBef>
                          <a:spcPts val="0"/>
                        </a:spcBef>
                        <a:spcAft>
                          <a:spcPts val="0"/>
                        </a:spcAft>
                        <a:buNone/>
                      </a:pPr>
                      <a:r>
                        <a:rPr lang="en-GB" sz="1600" b="1" dirty="0">
                          <a:solidFill>
                            <a:schemeClr val="tx1"/>
                          </a:solidFill>
                        </a:rPr>
                        <a:t>How will I adapt to needs of pupils?</a:t>
                      </a:r>
                      <a:endParaRPr sz="1600" b="1"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are the challenges?</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language and concepts will pupils need support with?</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Do I need additional support in the classroom?</a:t>
                      </a:r>
                      <a:endParaRPr sz="1600"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1"/>
                  </a:ext>
                </a:extLst>
              </a:tr>
              <a:tr h="310225">
                <a:tc>
                  <a:txBody>
                    <a:bodyPr/>
                    <a:lstStyle/>
                    <a:p>
                      <a:pPr marL="0" lvl="0" indent="0" algn="l" rtl="0">
                        <a:lnSpc>
                          <a:spcPct val="115000"/>
                        </a:lnSpc>
                        <a:spcBef>
                          <a:spcPts val="0"/>
                        </a:spcBef>
                        <a:spcAft>
                          <a:spcPts val="0"/>
                        </a:spcAft>
                        <a:buNone/>
                      </a:pPr>
                      <a:r>
                        <a:rPr lang="en-GB" sz="1600" b="1" dirty="0">
                          <a:solidFill>
                            <a:schemeClr val="tx1"/>
                          </a:solidFill>
                        </a:rPr>
                        <a:t>How will I assess pupil understanding and progress?</a:t>
                      </a:r>
                      <a:endParaRPr b="1"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2"/>
                  </a:ext>
                </a:extLst>
              </a:tr>
            </a:tbl>
          </a:graphicData>
        </a:graphic>
      </p:graphicFrame>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110"/>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Additional slides for structuring training</a:t>
            </a:r>
            <a:endParaRPr dirty="0">
              <a:solidFill>
                <a:schemeClr val="accent1"/>
              </a:solidFill>
            </a:endParaRPr>
          </a:p>
        </p:txBody>
      </p:sp>
      <p:sp>
        <p:nvSpPr>
          <p:cNvPr id="792" name="Google Shape;792;p11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112</a:t>
            </a:fld>
            <a:endParaRPr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Shape 796"/>
        <p:cNvGrpSpPr/>
        <p:nvPr/>
      </p:nvGrpSpPr>
      <p:grpSpPr>
        <a:xfrm>
          <a:off x="0" y="0"/>
          <a:ext cx="0" cy="0"/>
          <a:chOff x="0" y="0"/>
          <a:chExt cx="0" cy="0"/>
        </a:xfrm>
      </p:grpSpPr>
      <p:sp>
        <p:nvSpPr>
          <p:cNvPr id="800" name="Google Shape;800;p111"/>
          <p:cNvSpPr txBox="1">
            <a:spLocks noGrp="1"/>
          </p:cNvSpPr>
          <p:nvPr>
            <p:ph type="title"/>
          </p:nvPr>
        </p:nvSpPr>
        <p:spPr>
          <a:xfrm>
            <a:off x="311700" y="23032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Any concerns?</a:t>
            </a:r>
            <a:endParaRPr dirty="0">
              <a:solidFill>
                <a:schemeClr val="accent1"/>
              </a:solidFill>
            </a:endParaRPr>
          </a:p>
        </p:txBody>
      </p:sp>
      <p:sp>
        <p:nvSpPr>
          <p:cNvPr id="799" name="Google Shape;799;p111"/>
          <p:cNvSpPr txBox="1">
            <a:spLocks noGrp="1"/>
          </p:cNvSpPr>
          <p:nvPr>
            <p:ph type="subTitle" idx="4294967295"/>
          </p:nvPr>
        </p:nvSpPr>
        <p:spPr>
          <a:xfrm>
            <a:off x="117900" y="167125"/>
            <a:ext cx="7056300" cy="569100"/>
          </a:xfrm>
          <a:prstGeom prst="rect">
            <a:avLst/>
          </a:prstGeom>
          <a:ln w="19050" cap="flat" cmpd="sng">
            <a:solidFill>
              <a:srgbClr val="8A2529"/>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None/>
            </a:pPr>
            <a:r>
              <a:rPr lang="en-GB" sz="2400" dirty="0">
                <a:solidFill>
                  <a:srgbClr val="8A2529"/>
                </a:solidFill>
              </a:rPr>
              <a:t>ADAPT THIS FOR YOUR OWN PRESENTATION </a:t>
            </a:r>
            <a:endParaRPr sz="2400" dirty="0">
              <a:solidFill>
                <a:srgbClr val="8A2529"/>
              </a:solidFill>
            </a:endParaRPr>
          </a:p>
        </p:txBody>
      </p:sp>
      <p:sp>
        <p:nvSpPr>
          <p:cNvPr id="797" name="Google Shape;797;p111"/>
          <p:cNvSpPr txBox="1">
            <a:spLocks noGrp="1"/>
          </p:cNvSpPr>
          <p:nvPr>
            <p:ph type="title"/>
          </p:nvPr>
        </p:nvSpPr>
        <p:spPr>
          <a:xfrm>
            <a:off x="311700" y="11602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Any questions?</a:t>
            </a:r>
            <a:endParaRPr dirty="0">
              <a:solidFill>
                <a:schemeClr val="accent1"/>
              </a:solidFill>
            </a:endParaRPr>
          </a:p>
        </p:txBody>
      </p:sp>
      <p:sp>
        <p:nvSpPr>
          <p:cNvPr id="798" name="Google Shape;798;p111"/>
          <p:cNvSpPr txBox="1">
            <a:spLocks noGrp="1"/>
          </p:cNvSpPr>
          <p:nvPr>
            <p:ph type="title"/>
          </p:nvPr>
        </p:nvSpPr>
        <p:spPr>
          <a:xfrm>
            <a:off x="311700" y="3347425"/>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What support do you need?</a:t>
            </a:r>
            <a:endParaRPr dirty="0">
              <a:solidFill>
                <a:schemeClr val="accent1"/>
              </a:solidFill>
            </a:endParaRPr>
          </a:p>
        </p:txBody>
      </p:sp>
      <p:sp>
        <p:nvSpPr>
          <p:cNvPr id="801" name="Google Shape;801;p11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113</a:t>
            </a:fld>
            <a:endParaRPr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Shape 805"/>
        <p:cNvGrpSpPr/>
        <p:nvPr/>
      </p:nvGrpSpPr>
      <p:grpSpPr>
        <a:xfrm>
          <a:off x="0" y="0"/>
          <a:ext cx="0" cy="0"/>
          <a:chOff x="0" y="0"/>
          <a:chExt cx="0" cy="0"/>
        </a:xfrm>
      </p:grpSpPr>
      <p:sp>
        <p:nvSpPr>
          <p:cNvPr id="806" name="Google Shape;806;p112"/>
          <p:cNvSpPr txBox="1">
            <a:spLocks noGrp="1"/>
          </p:cNvSpPr>
          <p:nvPr>
            <p:ph type="title"/>
          </p:nvPr>
        </p:nvSpPr>
        <p:spPr>
          <a:xfrm>
            <a:off x="311700" y="1106125"/>
            <a:ext cx="8520600" cy="1963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dirty="0"/>
              <a:t>XX%</a:t>
            </a:r>
            <a:endParaRPr dirty="0"/>
          </a:p>
        </p:txBody>
      </p:sp>
      <p:sp>
        <p:nvSpPr>
          <p:cNvPr id="808" name="Google Shape;808;p112"/>
          <p:cNvSpPr txBox="1">
            <a:spLocks noGrp="1"/>
          </p:cNvSpPr>
          <p:nvPr>
            <p:ph type="subTitle" idx="4294967295"/>
          </p:nvPr>
        </p:nvSpPr>
        <p:spPr>
          <a:xfrm>
            <a:off x="117900" y="167125"/>
            <a:ext cx="7056300" cy="569100"/>
          </a:xfrm>
          <a:prstGeom prst="rect">
            <a:avLst/>
          </a:prstGeom>
          <a:ln w="19050" cap="flat" cmpd="sng">
            <a:solidFill>
              <a:srgbClr val="8A2529"/>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None/>
            </a:pPr>
            <a:r>
              <a:rPr lang="en-GB" sz="2400" dirty="0">
                <a:solidFill>
                  <a:srgbClr val="8A2529"/>
                </a:solidFill>
              </a:rPr>
              <a:t>ADAPT THIS FOR YOUR OWN PRESENTATION </a:t>
            </a:r>
            <a:endParaRPr sz="2400" dirty="0">
              <a:solidFill>
                <a:srgbClr val="8A2529"/>
              </a:solidFill>
            </a:endParaRPr>
          </a:p>
        </p:txBody>
      </p:sp>
      <p:sp>
        <p:nvSpPr>
          <p:cNvPr id="807" name="Google Shape;807;p112"/>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GB" dirty="0">
                <a:solidFill>
                  <a:srgbClr val="8A2529"/>
                </a:solidFill>
              </a:rPr>
              <a:t>[Use this format to present your own key facts and statistics - e.g. from your local authority or own monitoring. Include the source.]</a:t>
            </a:r>
            <a:endParaRPr dirty="0">
              <a:solidFill>
                <a:srgbClr val="8A2529"/>
              </a:solidFill>
            </a:endParaRPr>
          </a:p>
        </p:txBody>
      </p:sp>
      <p:sp>
        <p:nvSpPr>
          <p:cNvPr id="809" name="Google Shape;809;p11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114</a:t>
            </a:fld>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4"/>
          <p:cNvSpPr txBox="1">
            <a:spLocks noGrp="1"/>
          </p:cNvSpPr>
          <p:nvPr>
            <p:ph type="title"/>
          </p:nvPr>
        </p:nvSpPr>
        <p:spPr>
          <a:xfrm>
            <a:off x="2954400" y="2150850"/>
            <a:ext cx="32352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Safeguarding</a:t>
            </a:r>
            <a:endParaRPr dirty="0">
              <a:solidFill>
                <a:srgbClr val="FFFFFF"/>
              </a:solidFill>
            </a:endParaRPr>
          </a:p>
        </p:txBody>
      </p:sp>
      <p:sp>
        <p:nvSpPr>
          <p:cNvPr id="140" name="Google Shape;140;p24"/>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12</a:t>
            </a:fld>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Safeguarding (1)</a:t>
            </a:r>
            <a:endParaRPr dirty="0"/>
          </a:p>
        </p:txBody>
      </p:sp>
      <p:sp>
        <p:nvSpPr>
          <p:cNvPr id="146" name="Google Shape;146;p25"/>
          <p:cNvSpPr txBox="1">
            <a:spLocks noGrp="1"/>
          </p:cNvSpPr>
          <p:nvPr>
            <p:ph type="body" idx="1"/>
          </p:nvPr>
        </p:nvSpPr>
        <p:spPr>
          <a:xfrm>
            <a:off x="270000" y="914400"/>
            <a:ext cx="7947300" cy="3771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dirty="0">
                <a:solidFill>
                  <a:srgbClr val="000000"/>
                </a:solidFill>
              </a:rPr>
              <a:t>Pupils may be affected by issues discussed in lessons. </a:t>
            </a:r>
            <a:endParaRPr dirty="0">
              <a:solidFill>
                <a:srgbClr val="000000"/>
              </a:solidFill>
            </a:endParaRPr>
          </a:p>
          <a:p>
            <a:pPr marL="0" lvl="0" indent="0" algn="l" rtl="0">
              <a:spcBef>
                <a:spcPts val="1000"/>
              </a:spcBef>
              <a:spcAft>
                <a:spcPts val="0"/>
              </a:spcAft>
              <a:buClr>
                <a:schemeClr val="dk1"/>
              </a:buClr>
              <a:buSzPts val="1100"/>
              <a:buFont typeface="Arial"/>
              <a:buNone/>
            </a:pPr>
            <a:r>
              <a:rPr lang="en-GB" dirty="0">
                <a:solidFill>
                  <a:srgbClr val="000000"/>
                </a:solidFill>
              </a:rPr>
              <a:t>Let your designated safeguarding lead or deputy and any other relevant staff, such as pastoral leads, know what you are teaching. This will enable them to identify and speak to relevant pupils, especially those who they know may have been directly impacted by issues covered in the lessons and those with adverse childhood experiences. </a:t>
            </a:r>
            <a:endParaRPr dirty="0">
              <a:solidFill>
                <a:srgbClr val="000000"/>
              </a:solidFill>
            </a:endParaRPr>
          </a:p>
          <a:p>
            <a:pPr marL="0" lvl="0" indent="0" algn="l" rtl="0">
              <a:spcBef>
                <a:spcPts val="1000"/>
              </a:spcBef>
              <a:spcAft>
                <a:spcPts val="0"/>
              </a:spcAft>
              <a:buClr>
                <a:schemeClr val="dk1"/>
              </a:buClr>
              <a:buSzPts val="1100"/>
              <a:buFont typeface="Arial"/>
              <a:buNone/>
            </a:pPr>
            <a:r>
              <a:rPr lang="en-GB" dirty="0">
                <a:solidFill>
                  <a:srgbClr val="000000"/>
                </a:solidFill>
              </a:rPr>
              <a:t>Teachers may need to deal with disclosures or concerns (e.g. of abuse or offending behaviour) in a way that safeguards pupils in line with school policies, especially the child protection policy.</a:t>
            </a:r>
            <a:endParaRPr dirty="0">
              <a:solidFill>
                <a:srgbClr val="000000"/>
              </a:solidFill>
            </a:endParaRPr>
          </a:p>
        </p:txBody>
      </p:sp>
      <p:sp>
        <p:nvSpPr>
          <p:cNvPr id="147" name="Google Shape;147;p25"/>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13</a:t>
            </a:fld>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6"/>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Trusted adults</a:t>
            </a:r>
            <a:endParaRPr dirty="0"/>
          </a:p>
        </p:txBody>
      </p:sp>
      <p:sp>
        <p:nvSpPr>
          <p:cNvPr id="153" name="Google Shape;153;p26"/>
          <p:cNvSpPr txBox="1">
            <a:spLocks noGrp="1"/>
          </p:cNvSpPr>
          <p:nvPr>
            <p:ph type="body" idx="1"/>
          </p:nvPr>
        </p:nvSpPr>
        <p:spPr>
          <a:xfrm>
            <a:off x="270000" y="914400"/>
            <a:ext cx="79473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dirty="0">
                <a:solidFill>
                  <a:srgbClr val="000000"/>
                </a:solidFill>
              </a:rPr>
              <a:t>Within this module we have used the term </a:t>
            </a:r>
            <a:r>
              <a:rPr lang="en-GB" sz="1800" b="1" dirty="0">
                <a:solidFill>
                  <a:srgbClr val="000000"/>
                </a:solidFill>
              </a:rPr>
              <a:t>trusted adult</a:t>
            </a:r>
            <a:r>
              <a:rPr lang="en-GB" sz="1800" dirty="0">
                <a:solidFill>
                  <a:srgbClr val="000000"/>
                </a:solidFill>
              </a:rPr>
              <a:t>.</a:t>
            </a:r>
            <a:endParaRPr sz="1800" dirty="0">
              <a:solidFill>
                <a:srgbClr val="000000"/>
              </a:solidFill>
            </a:endParaRPr>
          </a:p>
          <a:p>
            <a:pPr marL="0" lvl="0" indent="0" algn="l" rtl="0">
              <a:spcBef>
                <a:spcPts val="1000"/>
              </a:spcBef>
              <a:spcAft>
                <a:spcPts val="0"/>
              </a:spcAft>
              <a:buClr>
                <a:schemeClr val="dk1"/>
              </a:buClr>
              <a:buSzPts val="1100"/>
              <a:buFont typeface="Arial"/>
              <a:buNone/>
            </a:pPr>
            <a:r>
              <a:rPr lang="en-GB" sz="1800" dirty="0">
                <a:solidFill>
                  <a:srgbClr val="000000"/>
                </a:solidFill>
              </a:rPr>
              <a:t>A trusted adult will generally be someone who children feel comfortable to turn to for help. Obvious examples include family members, teachers and doctors.</a:t>
            </a:r>
            <a:endParaRPr sz="1800" dirty="0">
              <a:solidFill>
                <a:srgbClr val="000000"/>
              </a:solidFill>
            </a:endParaRPr>
          </a:p>
          <a:p>
            <a:pPr marL="0" lvl="0" indent="0" algn="l" rtl="0">
              <a:spcBef>
                <a:spcPts val="1000"/>
              </a:spcBef>
              <a:spcAft>
                <a:spcPts val="0"/>
              </a:spcAft>
              <a:buNone/>
            </a:pPr>
            <a:r>
              <a:rPr lang="en-GB" dirty="0">
                <a:solidFill>
                  <a:schemeClr val="dk1"/>
                </a:solidFill>
              </a:rPr>
              <a:t>It will be important when teaching this topic, and any other relevant topics, that teachers explore this concept. Pupils should be comfortable and capable of identifying who their trusted adults could be both within their families and wider circles.  </a:t>
            </a:r>
            <a:endParaRPr dirty="0">
              <a:solidFill>
                <a:srgbClr val="000000"/>
              </a:solidFill>
            </a:endParaRPr>
          </a:p>
          <a:p>
            <a:pPr marL="0" lvl="0" indent="0" algn="l" rtl="0">
              <a:spcBef>
                <a:spcPts val="0"/>
              </a:spcBef>
              <a:spcAft>
                <a:spcPts val="0"/>
              </a:spcAft>
              <a:buNone/>
            </a:pPr>
            <a:endParaRPr sz="1800" dirty="0">
              <a:solidFill>
                <a:srgbClr val="000000"/>
              </a:solidFill>
            </a:endParaRPr>
          </a:p>
          <a:p>
            <a:pPr marL="0" lvl="0" indent="0" algn="l" rtl="0">
              <a:spcBef>
                <a:spcPts val="0"/>
              </a:spcBef>
              <a:spcAft>
                <a:spcPts val="0"/>
              </a:spcAft>
              <a:buNone/>
            </a:pPr>
            <a:endParaRPr sz="1800" dirty="0">
              <a:solidFill>
                <a:srgbClr val="000000"/>
              </a:solidFill>
            </a:endParaRPr>
          </a:p>
        </p:txBody>
      </p:sp>
      <p:sp>
        <p:nvSpPr>
          <p:cNvPr id="154" name="Google Shape;154;p26"/>
          <p:cNvSpPr txBox="1">
            <a:spLocks noGrp="1"/>
          </p:cNvSpPr>
          <p:nvPr>
            <p:ph type="sldNum" idx="12"/>
          </p:nvPr>
        </p:nvSpPr>
        <p:spPr>
          <a:xfrm>
            <a:off x="8787600" y="4806900"/>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GB"/>
              <a:t>14</a:t>
            </a:fld>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7"/>
          <p:cNvSpPr txBox="1">
            <a:spLocks noGrp="1"/>
          </p:cNvSpPr>
          <p:nvPr>
            <p:ph type="title"/>
          </p:nvPr>
        </p:nvSpPr>
        <p:spPr>
          <a:xfrm>
            <a:off x="2744550" y="2150850"/>
            <a:ext cx="36549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Ground rules</a:t>
            </a:r>
            <a:endParaRPr dirty="0">
              <a:solidFill>
                <a:srgbClr val="FFFFFF"/>
              </a:solidFill>
            </a:endParaRPr>
          </a:p>
        </p:txBody>
      </p:sp>
      <p:sp>
        <p:nvSpPr>
          <p:cNvPr id="160" name="Google Shape;160;p27"/>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GB"/>
              <a:t>15</a:t>
            </a:fld>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8"/>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Create class ground rules</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166" name="Google Shape;166;p28"/>
          <p:cNvSpPr txBox="1">
            <a:spLocks noGrp="1"/>
          </p:cNvSpPr>
          <p:nvPr>
            <p:ph type="body" idx="1"/>
          </p:nvPr>
        </p:nvSpPr>
        <p:spPr>
          <a:xfrm>
            <a:off x="270000" y="914400"/>
            <a:ext cx="73800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rgbClr val="000000"/>
                </a:solidFill>
              </a:rPr>
              <a:t>Clear class ground rules can help when teaching about sensitive topics. They also support confidentiality and safeguarding of pupils. </a:t>
            </a:r>
            <a:endParaRPr sz="1800" dirty="0">
              <a:solidFill>
                <a:srgbClr val="000000"/>
              </a:solidFill>
            </a:endParaRPr>
          </a:p>
          <a:p>
            <a:pPr marL="0" lvl="0" indent="0" algn="l" rtl="0">
              <a:lnSpc>
                <a:spcPct val="115000"/>
              </a:lnSpc>
              <a:spcBef>
                <a:spcPts val="1600"/>
              </a:spcBef>
              <a:spcAft>
                <a:spcPts val="0"/>
              </a:spcAft>
              <a:buSzPts val="1400"/>
              <a:buNone/>
            </a:pPr>
            <a:r>
              <a:rPr lang="en-GB" sz="1800" dirty="0">
                <a:solidFill>
                  <a:srgbClr val="000000"/>
                </a:solidFill>
              </a:rPr>
              <a:t>Good practice is for ground rules to be: </a:t>
            </a:r>
            <a:endParaRPr sz="1800" dirty="0">
              <a:solidFill>
                <a:srgbClr val="000000"/>
              </a:solidFill>
            </a:endParaRPr>
          </a:p>
          <a:p>
            <a:pPr marL="457200" lvl="0" indent="-342900" algn="l" rtl="0">
              <a:lnSpc>
                <a:spcPct val="115000"/>
              </a:lnSpc>
              <a:spcBef>
                <a:spcPts val="1600"/>
              </a:spcBef>
              <a:spcAft>
                <a:spcPts val="0"/>
              </a:spcAft>
              <a:buClr>
                <a:schemeClr val="accent1"/>
              </a:buClr>
              <a:buSzPts val="1800"/>
              <a:buChar char="●"/>
            </a:pPr>
            <a:r>
              <a:rPr lang="en-GB" sz="1800" b="1" dirty="0">
                <a:solidFill>
                  <a:srgbClr val="000000"/>
                </a:solidFill>
              </a:rPr>
              <a:t>discussed</a:t>
            </a:r>
            <a:r>
              <a:rPr lang="en-GB" sz="1800" dirty="0">
                <a:solidFill>
                  <a:srgbClr val="000000"/>
                </a:solidFill>
              </a:rPr>
              <a:t> and understood by all</a:t>
            </a:r>
            <a:endParaRPr sz="1800" dirty="0">
              <a:solidFill>
                <a:srgbClr val="000000"/>
              </a:solidFill>
            </a:endParaRPr>
          </a:p>
          <a:p>
            <a:pPr marL="457200" lvl="0" indent="-342900" algn="l" rtl="0">
              <a:lnSpc>
                <a:spcPct val="115000"/>
              </a:lnSpc>
              <a:spcBef>
                <a:spcPts val="0"/>
              </a:spcBef>
              <a:spcAft>
                <a:spcPts val="0"/>
              </a:spcAft>
              <a:buClr>
                <a:schemeClr val="accent1"/>
              </a:buClr>
              <a:buSzPts val="1800"/>
              <a:buChar char="●"/>
            </a:pPr>
            <a:r>
              <a:rPr lang="en-GB" sz="1800" b="1" dirty="0">
                <a:solidFill>
                  <a:srgbClr val="000000"/>
                </a:solidFill>
              </a:rPr>
              <a:t>clear</a:t>
            </a:r>
            <a:r>
              <a:rPr lang="en-GB" sz="1800" dirty="0">
                <a:solidFill>
                  <a:srgbClr val="000000"/>
                </a:solidFill>
              </a:rPr>
              <a:t> and practical</a:t>
            </a:r>
            <a:endParaRPr sz="1800" dirty="0">
              <a:solidFill>
                <a:srgbClr val="000000"/>
              </a:solidFill>
            </a:endParaRPr>
          </a:p>
          <a:p>
            <a:pPr marL="457200" lvl="0" indent="-342900" algn="l" rtl="0">
              <a:lnSpc>
                <a:spcPct val="115000"/>
              </a:lnSpc>
              <a:spcBef>
                <a:spcPts val="0"/>
              </a:spcBef>
              <a:spcAft>
                <a:spcPts val="0"/>
              </a:spcAft>
              <a:buClr>
                <a:schemeClr val="accent1"/>
              </a:buClr>
              <a:buSzPts val="1800"/>
              <a:buChar char="●"/>
            </a:pPr>
            <a:r>
              <a:rPr lang="en-GB" sz="1800" b="1" dirty="0">
                <a:solidFill>
                  <a:srgbClr val="000000"/>
                </a:solidFill>
              </a:rPr>
              <a:t>modelled</a:t>
            </a:r>
            <a:r>
              <a:rPr lang="en-GB" sz="1800" dirty="0">
                <a:solidFill>
                  <a:srgbClr val="000000"/>
                </a:solidFill>
              </a:rPr>
              <a:t> by the teacher</a:t>
            </a:r>
            <a:endParaRPr sz="1800" dirty="0">
              <a:solidFill>
                <a:srgbClr val="000000"/>
              </a:solidFill>
            </a:endParaRPr>
          </a:p>
          <a:p>
            <a:pPr marL="457200" lvl="0" indent="-342900" algn="l" rtl="0">
              <a:lnSpc>
                <a:spcPct val="115000"/>
              </a:lnSpc>
              <a:spcBef>
                <a:spcPts val="0"/>
              </a:spcBef>
              <a:spcAft>
                <a:spcPts val="0"/>
              </a:spcAft>
              <a:buClr>
                <a:schemeClr val="accent1"/>
              </a:buClr>
              <a:buSzPts val="1800"/>
              <a:buChar char="●"/>
            </a:pPr>
            <a:r>
              <a:rPr lang="en-GB" sz="1800" b="1" dirty="0">
                <a:solidFill>
                  <a:srgbClr val="000000"/>
                </a:solidFill>
              </a:rPr>
              <a:t>followed</a:t>
            </a:r>
            <a:r>
              <a:rPr lang="en-GB" sz="1800" dirty="0">
                <a:solidFill>
                  <a:srgbClr val="000000"/>
                </a:solidFill>
              </a:rPr>
              <a:t> consistently and enforced </a:t>
            </a:r>
            <a:endParaRPr sz="1800" dirty="0">
              <a:solidFill>
                <a:srgbClr val="000000"/>
              </a:solidFill>
            </a:endParaRPr>
          </a:p>
          <a:p>
            <a:pPr marL="457200" lvl="0" indent="-342900" algn="l" rtl="0">
              <a:lnSpc>
                <a:spcPct val="115000"/>
              </a:lnSpc>
              <a:spcBef>
                <a:spcPts val="0"/>
              </a:spcBef>
              <a:spcAft>
                <a:spcPts val="0"/>
              </a:spcAft>
              <a:buClr>
                <a:schemeClr val="accent1"/>
              </a:buClr>
              <a:buSzPts val="1800"/>
              <a:buChar char="●"/>
            </a:pPr>
            <a:r>
              <a:rPr lang="en-GB" sz="1800" b="1" dirty="0">
                <a:solidFill>
                  <a:srgbClr val="000000"/>
                </a:solidFill>
              </a:rPr>
              <a:t>updated</a:t>
            </a:r>
            <a:r>
              <a:rPr lang="en-GB" sz="1800" dirty="0">
                <a:solidFill>
                  <a:srgbClr val="000000"/>
                </a:solidFill>
              </a:rPr>
              <a:t> when needed</a:t>
            </a:r>
            <a:endParaRPr sz="1800" dirty="0">
              <a:solidFill>
                <a:srgbClr val="000000"/>
              </a:solidFill>
            </a:endParaRPr>
          </a:p>
          <a:p>
            <a:pPr marL="457200" lvl="0" indent="-342900" algn="l" rtl="0">
              <a:lnSpc>
                <a:spcPct val="115000"/>
              </a:lnSpc>
              <a:spcBef>
                <a:spcPts val="0"/>
              </a:spcBef>
              <a:spcAft>
                <a:spcPts val="0"/>
              </a:spcAft>
              <a:buClr>
                <a:schemeClr val="accent1"/>
              </a:buClr>
              <a:buSzPts val="1800"/>
              <a:buChar char="●"/>
            </a:pPr>
            <a:r>
              <a:rPr lang="en-GB" sz="1800" b="1" dirty="0">
                <a:solidFill>
                  <a:srgbClr val="000000"/>
                </a:solidFill>
              </a:rPr>
              <a:t>visible</a:t>
            </a:r>
            <a:r>
              <a:rPr lang="en-GB" sz="1800" dirty="0">
                <a:solidFill>
                  <a:srgbClr val="000000"/>
                </a:solidFill>
              </a:rPr>
              <a:t> in lessons (for example, posters)</a:t>
            </a:r>
            <a:endParaRPr sz="1800" dirty="0">
              <a:solidFill>
                <a:srgbClr val="000000"/>
              </a:solidFill>
            </a:endParaRPr>
          </a:p>
          <a:p>
            <a:pPr marL="0" lvl="0" indent="0" algn="l" rtl="0">
              <a:lnSpc>
                <a:spcPct val="115000"/>
              </a:lnSpc>
              <a:spcBef>
                <a:spcPts val="1600"/>
              </a:spcBef>
              <a:spcAft>
                <a:spcPts val="1600"/>
              </a:spcAft>
              <a:buSzPts val="1400"/>
              <a:buNone/>
            </a:pPr>
            <a:endParaRPr sz="1800" dirty="0">
              <a:solidFill>
                <a:srgbClr val="000000"/>
              </a:solidFill>
            </a:endParaRPr>
          </a:p>
        </p:txBody>
      </p:sp>
      <p:sp>
        <p:nvSpPr>
          <p:cNvPr id="167" name="Google Shape;167;p28"/>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16</a:t>
            </a:fld>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29"/>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Example ground rules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73" name="Google Shape;173;p29"/>
          <p:cNvSpPr txBox="1">
            <a:spLocks noGrp="1"/>
          </p:cNvSpPr>
          <p:nvPr>
            <p:ph type="body" idx="1"/>
          </p:nvPr>
        </p:nvSpPr>
        <p:spPr>
          <a:xfrm>
            <a:off x="270000" y="914400"/>
            <a:ext cx="738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b="1" dirty="0">
                <a:solidFill>
                  <a:srgbClr val="000000"/>
                </a:solidFill>
              </a:rPr>
              <a:t>Respect privacy</a:t>
            </a:r>
            <a:r>
              <a:rPr lang="en-GB" sz="1800" dirty="0">
                <a:solidFill>
                  <a:srgbClr val="000000"/>
                </a:solidFill>
              </a:rPr>
              <a:t>. We can discuss examples but do not use names or descriptions that identify anyone, including ourselves. </a:t>
            </a:r>
            <a:endParaRPr sz="1800" dirty="0">
              <a:solidFill>
                <a:srgbClr val="000000"/>
              </a:solidFill>
            </a:endParaRPr>
          </a:p>
          <a:p>
            <a:pPr marL="0" lvl="0" indent="0" algn="l" rtl="0">
              <a:spcBef>
                <a:spcPts val="1000"/>
              </a:spcBef>
              <a:spcAft>
                <a:spcPts val="0"/>
              </a:spcAft>
              <a:buClr>
                <a:schemeClr val="dk1"/>
              </a:buClr>
              <a:buSzPts val="1100"/>
              <a:buFont typeface="Arial"/>
              <a:buNone/>
            </a:pPr>
            <a:r>
              <a:rPr lang="en-GB" sz="1800" b="1" dirty="0">
                <a:solidFill>
                  <a:srgbClr val="000000"/>
                </a:solidFill>
              </a:rPr>
              <a:t>Listen to others</a:t>
            </a:r>
            <a:r>
              <a:rPr lang="en-GB" sz="1800" dirty="0">
                <a:solidFill>
                  <a:srgbClr val="000000"/>
                </a:solidFill>
              </a:rPr>
              <a:t>. It is okay to disagree with each other, but we should listen properly before making assumptions or deciding how to respond. When disagreeing, challenge the statement not the person.</a:t>
            </a:r>
            <a:endParaRPr sz="1800" dirty="0">
              <a:solidFill>
                <a:srgbClr val="000000"/>
              </a:solidFill>
            </a:endParaRPr>
          </a:p>
          <a:p>
            <a:pPr marL="0" lvl="0" indent="0" algn="l" rtl="0">
              <a:spcBef>
                <a:spcPts val="1000"/>
              </a:spcBef>
              <a:spcAft>
                <a:spcPts val="0"/>
              </a:spcAft>
              <a:buClr>
                <a:schemeClr val="dk1"/>
              </a:buClr>
              <a:buSzPts val="1100"/>
              <a:buFont typeface="Arial"/>
              <a:buNone/>
            </a:pPr>
            <a:r>
              <a:rPr lang="en-GB" sz="1800" b="1" dirty="0">
                <a:solidFill>
                  <a:srgbClr val="000000"/>
                </a:solidFill>
              </a:rPr>
              <a:t>No judgement</a:t>
            </a:r>
            <a:r>
              <a:rPr lang="en-GB" sz="1800" dirty="0">
                <a:solidFill>
                  <a:srgbClr val="000000"/>
                </a:solidFill>
              </a:rPr>
              <a:t>. We can explore beliefs and misunderstandings about a topic without fear of being judged. </a:t>
            </a:r>
            <a:endParaRPr sz="1800" dirty="0">
              <a:solidFill>
                <a:srgbClr val="000000"/>
              </a:solidFill>
            </a:endParaRPr>
          </a:p>
          <a:p>
            <a:pPr marL="0" lvl="0" indent="0" algn="l" rtl="0">
              <a:spcBef>
                <a:spcPts val="1000"/>
              </a:spcBef>
              <a:spcAft>
                <a:spcPts val="0"/>
              </a:spcAft>
              <a:buClr>
                <a:schemeClr val="dk1"/>
              </a:buClr>
              <a:buSzPts val="1100"/>
              <a:buFont typeface="Arial"/>
              <a:buNone/>
            </a:pPr>
            <a:r>
              <a:rPr lang="en-GB" sz="1800" b="1" dirty="0">
                <a:solidFill>
                  <a:srgbClr val="000000"/>
                </a:solidFill>
              </a:rPr>
              <a:t>Choose level of participation. </a:t>
            </a:r>
            <a:r>
              <a:rPr lang="en-GB" sz="1800" dirty="0">
                <a:solidFill>
                  <a:srgbClr val="000000"/>
                </a:solidFill>
              </a:rPr>
              <a:t>Everyone has the right to choose not to answer a question or join discussion. We never put anyone ‘on the spot’ (no personal questions or pressure to answer).</a:t>
            </a:r>
            <a:endParaRPr sz="1800" dirty="0">
              <a:solidFill>
                <a:srgbClr val="000000"/>
              </a:solidFill>
            </a:endParaRPr>
          </a:p>
          <a:p>
            <a:pPr marL="0" lvl="0" indent="0" algn="l" rtl="0">
              <a:spcBef>
                <a:spcPts val="0"/>
              </a:spcBef>
              <a:spcAft>
                <a:spcPts val="0"/>
              </a:spcAft>
              <a:buClr>
                <a:schemeClr val="dk1"/>
              </a:buClr>
              <a:buSzPts val="1100"/>
              <a:buFont typeface="Arial"/>
              <a:buNone/>
            </a:pPr>
            <a:endParaRPr sz="1800" b="1" dirty="0">
              <a:solidFill>
                <a:srgbClr val="000000"/>
              </a:solidFill>
            </a:endParaRPr>
          </a:p>
          <a:p>
            <a:pPr marL="0" lvl="0" indent="0" algn="l" rtl="0">
              <a:spcBef>
                <a:spcPts val="0"/>
              </a:spcBef>
              <a:spcAft>
                <a:spcPts val="0"/>
              </a:spcAft>
              <a:buClr>
                <a:schemeClr val="dk1"/>
              </a:buClr>
              <a:buSzPts val="1100"/>
              <a:buFont typeface="Arial"/>
              <a:buNone/>
            </a:pPr>
            <a:endParaRPr sz="1800" b="1" dirty="0">
              <a:solidFill>
                <a:srgbClr val="000000"/>
              </a:solidFill>
            </a:endParaRPr>
          </a:p>
        </p:txBody>
      </p:sp>
      <p:sp>
        <p:nvSpPr>
          <p:cNvPr id="174" name="Google Shape;174;p29"/>
          <p:cNvSpPr txBox="1">
            <a:spLocks noGrp="1"/>
          </p:cNvSpPr>
          <p:nvPr>
            <p:ph type="sldNum" idx="12"/>
          </p:nvPr>
        </p:nvSpPr>
        <p:spPr>
          <a:xfrm>
            <a:off x="8787600" y="4806900"/>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GB"/>
              <a:t>17</a:t>
            </a:fld>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30"/>
          <p:cNvSpPr txBox="1">
            <a:spLocks noGrp="1"/>
          </p:cNvSpPr>
          <p:nvPr>
            <p:ph type="title"/>
          </p:nvPr>
        </p:nvSpPr>
        <p:spPr>
          <a:xfrm>
            <a:off x="2327550" y="2150850"/>
            <a:ext cx="44889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Primary curriculum</a:t>
            </a:r>
            <a:endParaRPr dirty="0">
              <a:solidFill>
                <a:srgbClr val="FFFFFF"/>
              </a:solidFill>
            </a:endParaRPr>
          </a:p>
        </p:txBody>
      </p:sp>
      <p:sp>
        <p:nvSpPr>
          <p:cNvPr id="180" name="Google Shape;180;p30"/>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18</a:t>
            </a:fld>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84"/>
        <p:cNvGrpSpPr/>
        <p:nvPr/>
      </p:nvGrpSpPr>
      <p:grpSpPr>
        <a:xfrm>
          <a:off x="0" y="0"/>
          <a:ext cx="0" cy="0"/>
          <a:chOff x="0" y="0"/>
          <a:chExt cx="0" cy="0"/>
        </a:xfrm>
      </p:grpSpPr>
      <p:sp>
        <p:nvSpPr>
          <p:cNvPr id="185" name="Google Shape;185;p31"/>
          <p:cNvSpPr txBox="1">
            <a:spLocks noGrp="1"/>
          </p:cNvSpPr>
          <p:nvPr>
            <p:ph type="title"/>
          </p:nvPr>
        </p:nvSpPr>
        <p:spPr>
          <a:xfrm>
            <a:off x="2032500" y="2156250"/>
            <a:ext cx="5079000" cy="8310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rtl="0">
              <a:spcBef>
                <a:spcPts val="0"/>
              </a:spcBef>
              <a:spcAft>
                <a:spcPts val="0"/>
              </a:spcAft>
              <a:buNone/>
            </a:pPr>
            <a:r>
              <a:rPr lang="en-GB" dirty="0">
                <a:solidFill>
                  <a:schemeClr val="accent1"/>
                </a:solidFill>
              </a:rPr>
              <a:t>Signs of physical illness</a:t>
            </a:r>
            <a:endParaRPr dirty="0">
              <a:solidFill>
                <a:schemeClr val="accent1"/>
              </a:solidFill>
            </a:endParaRPr>
          </a:p>
        </p:txBody>
      </p:sp>
      <p:sp>
        <p:nvSpPr>
          <p:cNvPr id="186" name="Google Shape;186;p3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GB"/>
              <a:t>19</a:t>
            </a:fld>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6"/>
        <p:cNvGrpSpPr/>
        <p:nvPr/>
      </p:nvGrpSpPr>
      <p:grpSpPr>
        <a:xfrm>
          <a:off x="0" y="0"/>
          <a:ext cx="0" cy="0"/>
          <a:chOff x="0" y="0"/>
          <a:chExt cx="0" cy="0"/>
        </a:xfrm>
      </p:grpSpPr>
      <p:sp>
        <p:nvSpPr>
          <p:cNvPr id="67" name="Google Shape;67;p1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Contents</a:t>
            </a:r>
            <a:endParaRPr dirty="0"/>
          </a:p>
        </p:txBody>
      </p:sp>
      <p:sp>
        <p:nvSpPr>
          <p:cNvPr id="69" name="Google Shape;69;p14"/>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2</a:t>
            </a:fld>
            <a:endParaRPr dirty="0"/>
          </a:p>
        </p:txBody>
      </p:sp>
      <p:sp>
        <p:nvSpPr>
          <p:cNvPr id="2" name="TextBox 1">
            <a:extLst>
              <a:ext uri="{FF2B5EF4-FFF2-40B4-BE49-F238E27FC236}">
                <a16:creationId xmlns:a16="http://schemas.microsoft.com/office/drawing/2014/main" id="{8785607D-88B2-4D17-AD81-6C54FD514747}"/>
              </a:ext>
            </a:extLst>
          </p:cNvPr>
          <p:cNvSpPr txBox="1"/>
          <p:nvPr/>
        </p:nvSpPr>
        <p:spPr>
          <a:xfrm>
            <a:off x="346668" y="964248"/>
            <a:ext cx="8606414" cy="3785652"/>
          </a:xfrm>
          <a:prstGeom prst="rect">
            <a:avLst/>
          </a:prstGeom>
          <a:noFill/>
        </p:spPr>
        <p:txBody>
          <a:bodyPr wrap="square" rtlCol="0">
            <a:spAutoFit/>
          </a:bodyPr>
          <a:lstStyle/>
          <a:p>
            <a:pPr marL="0" marR="0" indent="0" algn="l" rtl="0" fontAlgn="t">
              <a:lnSpc>
                <a:spcPct val="150000"/>
              </a:lnSpc>
              <a:spcBef>
                <a:spcPts val="0"/>
              </a:spcBef>
              <a:spcAft>
                <a:spcPts val="0"/>
              </a:spcAft>
            </a:pP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 3</a:t>
            </a:r>
            <a:r>
              <a:rPr lang="en-GB" sz="2000" dirty="0">
                <a:solidFill>
                  <a:schemeClr val="accent1"/>
                </a:solidFill>
                <a:latin typeface="Arial" panose="020B0604020202020204" pitchFamily="34" charset="0"/>
                <a:ea typeface="Arial" panose="020B0604020202020204" pitchFamily="34" charset="0"/>
              </a:rPr>
              <a:t>	</a:t>
            </a: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About this training module </a:t>
            </a:r>
            <a:endParaRPr lang="en-GB" sz="20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 5</a:t>
            </a:r>
            <a:r>
              <a:rPr lang="en-GB" sz="2000" dirty="0">
                <a:solidFill>
                  <a:schemeClr val="accent1"/>
                </a:solidFill>
                <a:latin typeface="Arial" panose="020B0604020202020204" pitchFamily="34" charset="0"/>
                <a:ea typeface="Arial" panose="020B0604020202020204" pitchFamily="34" charset="0"/>
              </a:rPr>
              <a:t>	</a:t>
            </a: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Teaching the new curriculum</a:t>
            </a:r>
            <a:endParaRPr lang="en-GB" sz="20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12</a:t>
            </a:r>
            <a:r>
              <a:rPr lang="en-GB" sz="2000" dirty="0">
                <a:solidFill>
                  <a:schemeClr val="accent1"/>
                </a:solidFill>
                <a:latin typeface="Arial" panose="020B0604020202020204" pitchFamily="34" charset="0"/>
                <a:ea typeface="Arial" panose="020B0604020202020204" pitchFamily="34" charset="0"/>
              </a:rPr>
              <a:t>	</a:t>
            </a: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Safeguarding </a:t>
            </a:r>
            <a:endParaRPr lang="en-GB" sz="20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15</a:t>
            </a:r>
            <a:r>
              <a:rPr lang="en-GB" sz="2000" dirty="0">
                <a:solidFill>
                  <a:schemeClr val="accent1"/>
                </a:solidFill>
                <a:latin typeface="Arial" panose="020B0604020202020204" pitchFamily="34" charset="0"/>
                <a:ea typeface="Arial" panose="020B0604020202020204" pitchFamily="34" charset="0"/>
              </a:rPr>
              <a:t>	</a:t>
            </a: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Ground rules</a:t>
            </a:r>
            <a:endParaRPr lang="en-GB" sz="20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18	</a:t>
            </a:r>
            <a:r>
              <a:rPr lang="en-GB" sz="2000" b="1"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Primary curriculum</a:t>
            </a:r>
            <a:endParaRPr lang="en-GB" sz="20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62</a:t>
            </a:r>
            <a:r>
              <a:rPr lang="en-GB" sz="2000" dirty="0">
                <a:solidFill>
                  <a:schemeClr val="accent1"/>
                </a:solidFill>
                <a:latin typeface="Arial" panose="020B0604020202020204" pitchFamily="34" charset="0"/>
                <a:ea typeface="Arial" panose="020B0604020202020204" pitchFamily="34" charset="0"/>
              </a:rPr>
              <a:t>	</a:t>
            </a:r>
            <a:r>
              <a:rPr lang="en-GB" sz="2000" b="1"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Secondary curriculum</a:t>
            </a:r>
            <a:endParaRPr lang="en-GB" sz="20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95</a:t>
            </a:r>
            <a:r>
              <a:rPr lang="en-GB" sz="2000" dirty="0">
                <a:solidFill>
                  <a:schemeClr val="accent1"/>
                </a:solidFill>
                <a:latin typeface="Arial" panose="020B0604020202020204" pitchFamily="34" charset="0"/>
                <a:ea typeface="Arial" panose="020B0604020202020204" pitchFamily="34" charset="0"/>
              </a:rPr>
              <a:t>	</a:t>
            </a: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Examples of good practice </a:t>
            </a:r>
            <a:endParaRPr lang="en-GB" sz="20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99</a:t>
            </a:r>
            <a:r>
              <a:rPr lang="en-GB" sz="2000" dirty="0">
                <a:solidFill>
                  <a:schemeClr val="accent1"/>
                </a:solidFill>
                <a:latin typeface="Arial" panose="020B0604020202020204" pitchFamily="34" charset="0"/>
                <a:ea typeface="Arial" panose="020B0604020202020204" pitchFamily="34" charset="0"/>
              </a:rPr>
              <a:t>	</a:t>
            </a: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Activities and templates for trainers</a:t>
            </a:r>
            <a:endParaRPr lang="en-GB" sz="2000" dirty="0">
              <a:solidFill>
                <a:schemeClr val="accent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3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Common signs of illness (1)</a:t>
            </a:r>
            <a:endParaRPr dirty="0"/>
          </a:p>
        </p:txBody>
      </p:sp>
      <p:sp>
        <p:nvSpPr>
          <p:cNvPr id="195" name="Google Shape;195;p32"/>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192" name="Google Shape;192;p32"/>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GB" dirty="0">
                <a:solidFill>
                  <a:schemeClr val="dk1"/>
                </a:solidFill>
              </a:rPr>
              <a:t>Teach pupils that the majority of us are healthy most of the time. When we do get ill our bodies usually get better on their own, or with the help of medicine.</a:t>
            </a:r>
            <a:endParaRPr dirty="0">
              <a:solidFill>
                <a:schemeClr val="dk1"/>
              </a:solidFill>
            </a:endParaRPr>
          </a:p>
          <a:p>
            <a:pPr marL="0" marR="0" lvl="0" indent="0" algn="l" rtl="0">
              <a:lnSpc>
                <a:spcPct val="115000"/>
              </a:lnSpc>
              <a:spcBef>
                <a:spcPts val="1000"/>
              </a:spcBef>
              <a:spcAft>
                <a:spcPts val="0"/>
              </a:spcAft>
              <a:buClr>
                <a:schemeClr val="dk1"/>
              </a:buClr>
              <a:buSzPts val="1100"/>
              <a:buFont typeface="Arial"/>
              <a:buNone/>
            </a:pPr>
            <a:r>
              <a:rPr lang="en-GB" dirty="0">
                <a:solidFill>
                  <a:schemeClr val="dk1"/>
                </a:solidFill>
              </a:rPr>
              <a:t>The following are usually symptoms of a mild illness:</a:t>
            </a:r>
            <a:endParaRPr dirty="0">
              <a:solidFill>
                <a:schemeClr val="dk1"/>
              </a:solidFill>
            </a:endParaRPr>
          </a:p>
          <a:p>
            <a:pPr marL="457200" marR="0" lvl="0" indent="-317500" algn="l" rtl="0">
              <a:lnSpc>
                <a:spcPct val="115000"/>
              </a:lnSpc>
              <a:spcBef>
                <a:spcPts val="1000"/>
              </a:spcBef>
              <a:spcAft>
                <a:spcPts val="0"/>
              </a:spcAft>
              <a:buClr>
                <a:schemeClr val="accent1"/>
              </a:buClr>
              <a:buSzPts val="1400"/>
              <a:buChar char="●"/>
            </a:pPr>
            <a:r>
              <a:rPr lang="en-GB" b="1" dirty="0">
                <a:solidFill>
                  <a:srgbClr val="000000"/>
                </a:solidFill>
              </a:rPr>
              <a:t>skin rash</a:t>
            </a:r>
            <a:r>
              <a:rPr lang="en-GB" dirty="0">
                <a:solidFill>
                  <a:srgbClr val="000000"/>
                </a:solidFill>
              </a:rPr>
              <a:t> (change in the colour or texture of the skin, such as red, scaly, bumpy or itchy skin)</a:t>
            </a:r>
            <a:endParaRPr dirty="0">
              <a:solidFill>
                <a:srgbClr val="000000"/>
              </a:solidFill>
            </a:endParaRPr>
          </a:p>
          <a:p>
            <a:pPr marL="457200" marR="0" lvl="0" indent="-317500" algn="l" rtl="0">
              <a:lnSpc>
                <a:spcPct val="115000"/>
              </a:lnSpc>
              <a:spcBef>
                <a:spcPts val="0"/>
              </a:spcBef>
              <a:spcAft>
                <a:spcPts val="0"/>
              </a:spcAft>
              <a:buClr>
                <a:schemeClr val="accent1"/>
              </a:buClr>
              <a:buSzPts val="1400"/>
              <a:buChar char="●"/>
            </a:pPr>
            <a:r>
              <a:rPr lang="en-GB" b="1" dirty="0">
                <a:solidFill>
                  <a:srgbClr val="000000"/>
                </a:solidFill>
              </a:rPr>
              <a:t>continuous cough</a:t>
            </a:r>
            <a:r>
              <a:rPr lang="en-GB" dirty="0">
                <a:solidFill>
                  <a:schemeClr val="dk1"/>
                </a:solidFill>
              </a:rPr>
              <a:t> </a:t>
            </a:r>
            <a:r>
              <a:rPr lang="en-GB" dirty="0">
                <a:solidFill>
                  <a:srgbClr val="000000"/>
                </a:solidFill>
              </a:rPr>
              <a:t>and/or </a:t>
            </a:r>
            <a:r>
              <a:rPr lang="en-GB" b="1" dirty="0">
                <a:solidFill>
                  <a:srgbClr val="000000"/>
                </a:solidFill>
              </a:rPr>
              <a:t>sore throat</a:t>
            </a:r>
            <a:endParaRPr b="1" dirty="0">
              <a:solidFill>
                <a:srgbClr val="000000"/>
              </a:solidFill>
            </a:endParaRPr>
          </a:p>
          <a:p>
            <a:pPr marL="457200" lvl="0" indent="-317500" algn="l" rtl="0">
              <a:spcBef>
                <a:spcPts val="0"/>
              </a:spcBef>
              <a:spcAft>
                <a:spcPts val="0"/>
              </a:spcAft>
              <a:buClr>
                <a:schemeClr val="accent1"/>
              </a:buClr>
              <a:buSzPts val="1400"/>
              <a:buChar char="●"/>
            </a:pPr>
            <a:r>
              <a:rPr lang="en-GB" b="1" dirty="0">
                <a:solidFill>
                  <a:srgbClr val="000000"/>
                </a:solidFill>
              </a:rPr>
              <a:t>headache</a:t>
            </a:r>
            <a:endParaRPr b="1" dirty="0">
              <a:solidFill>
                <a:srgbClr val="000000"/>
              </a:solidFill>
            </a:endParaRPr>
          </a:p>
          <a:p>
            <a:pPr marL="457200" lvl="0" indent="-317500" algn="l" rtl="0">
              <a:spcBef>
                <a:spcPts val="0"/>
              </a:spcBef>
              <a:spcAft>
                <a:spcPts val="0"/>
              </a:spcAft>
              <a:buClr>
                <a:schemeClr val="accent1"/>
              </a:buClr>
              <a:buSzPts val="1400"/>
              <a:buChar char="●"/>
            </a:pPr>
            <a:r>
              <a:rPr lang="en-GB" b="1" dirty="0">
                <a:solidFill>
                  <a:srgbClr val="000000"/>
                </a:solidFill>
              </a:rPr>
              <a:t>sticky eyes</a:t>
            </a:r>
            <a:r>
              <a:rPr lang="en-GB" dirty="0">
                <a:solidFill>
                  <a:srgbClr val="000000"/>
                </a:solidFill>
              </a:rPr>
              <a:t> (conjunctivitis)</a:t>
            </a:r>
            <a:endParaRPr dirty="0">
              <a:solidFill>
                <a:schemeClr val="dk1"/>
              </a:solidFill>
            </a:endParaRPr>
          </a:p>
          <a:p>
            <a:pPr marL="457200" lvl="0" indent="-317500" algn="l" rtl="0">
              <a:spcBef>
                <a:spcPts val="0"/>
              </a:spcBef>
              <a:spcAft>
                <a:spcPts val="0"/>
              </a:spcAft>
              <a:buClr>
                <a:schemeClr val="accent1"/>
              </a:buClr>
              <a:buSzPts val="1400"/>
              <a:buChar char="●"/>
            </a:pPr>
            <a:r>
              <a:rPr lang="en-GB" b="1" dirty="0">
                <a:solidFill>
                  <a:srgbClr val="000000"/>
                </a:solidFill>
              </a:rPr>
              <a:t>sore ears</a:t>
            </a:r>
            <a:r>
              <a:rPr lang="en-GB" dirty="0">
                <a:solidFill>
                  <a:srgbClr val="000000"/>
                </a:solidFill>
              </a:rPr>
              <a:t> or excess wax</a:t>
            </a:r>
            <a:endParaRPr dirty="0">
              <a:solidFill>
                <a:srgbClr val="000000"/>
              </a:solidFill>
            </a:endParaRPr>
          </a:p>
          <a:p>
            <a:pPr marL="457200" lvl="0" indent="-317500" algn="l" rtl="0">
              <a:spcBef>
                <a:spcPts val="0"/>
              </a:spcBef>
              <a:spcAft>
                <a:spcPts val="0"/>
              </a:spcAft>
              <a:buClr>
                <a:schemeClr val="accent1"/>
              </a:buClr>
              <a:buSzPts val="1400"/>
              <a:buChar char="●"/>
            </a:pPr>
            <a:r>
              <a:rPr lang="en-GB" b="1" dirty="0">
                <a:solidFill>
                  <a:schemeClr val="dk1"/>
                </a:solidFill>
              </a:rPr>
              <a:t>vomiting</a:t>
            </a:r>
            <a:endParaRPr b="1" dirty="0">
              <a:solidFill>
                <a:srgbClr val="000000"/>
              </a:solidFill>
            </a:endParaRPr>
          </a:p>
        </p:txBody>
      </p:sp>
      <p:sp>
        <p:nvSpPr>
          <p:cNvPr id="194" name="Google Shape;194;p32"/>
          <p:cNvSpPr txBox="1">
            <a:spLocks noGrp="1"/>
          </p:cNvSpPr>
          <p:nvPr>
            <p:ph type="body" idx="2"/>
          </p:nvPr>
        </p:nvSpPr>
        <p:spPr>
          <a:xfrm>
            <a:off x="6178800" y="216425"/>
            <a:ext cx="2695200" cy="18300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how to recognise early signs of physical illness, such as weight loss, or unexplained changes to the body</a:t>
            </a:r>
            <a:r>
              <a:rPr lang="en-GB" sz="1600" b="1" dirty="0">
                <a:solidFill>
                  <a:srgbClr val="000000"/>
                </a:solidFill>
              </a:rPr>
              <a:t>.</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b="1" dirty="0"/>
          </a:p>
          <a:p>
            <a:pPr marL="0" lvl="0" indent="0" algn="l" rtl="0">
              <a:lnSpc>
                <a:spcPct val="115000"/>
              </a:lnSpc>
              <a:spcBef>
                <a:spcPts val="0"/>
              </a:spcBef>
              <a:spcAft>
                <a:spcPts val="0"/>
              </a:spcAft>
              <a:buClr>
                <a:schemeClr val="dk1"/>
              </a:buClr>
              <a:buSzPts val="1100"/>
              <a:buNone/>
            </a:pPr>
            <a:endParaRPr sz="1600" b="1" dirty="0"/>
          </a:p>
        </p:txBody>
      </p:sp>
      <p:sp>
        <p:nvSpPr>
          <p:cNvPr id="193" name="Google Shape;193;p3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20</a:t>
            </a:fld>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3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2800"/>
              <a:buFont typeface="Arial"/>
              <a:buNone/>
            </a:pPr>
            <a:r>
              <a:rPr lang="en-GB" dirty="0"/>
              <a:t>Common signs of illness (2)</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203" name="Google Shape;203;p33"/>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01" name="Google Shape;201;p33"/>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457200" lvl="0" indent="-342900" algn="l" rtl="0">
              <a:spcBef>
                <a:spcPts val="1000"/>
              </a:spcBef>
              <a:spcAft>
                <a:spcPts val="0"/>
              </a:spcAft>
              <a:buClr>
                <a:schemeClr val="accent1"/>
              </a:buClr>
              <a:buSzPts val="1800"/>
              <a:buChar char="●"/>
            </a:pPr>
            <a:r>
              <a:rPr lang="en-GB" b="1" dirty="0">
                <a:solidFill>
                  <a:schemeClr val="dk1"/>
                </a:solidFill>
              </a:rPr>
              <a:t>diarrhoea</a:t>
            </a:r>
            <a:endParaRPr b="1" dirty="0">
              <a:solidFill>
                <a:schemeClr val="dk1"/>
              </a:solidFill>
            </a:endParaRPr>
          </a:p>
          <a:p>
            <a:pPr marL="457200" lvl="0" indent="-342900" algn="l" rtl="0">
              <a:spcBef>
                <a:spcPts val="0"/>
              </a:spcBef>
              <a:spcAft>
                <a:spcPts val="0"/>
              </a:spcAft>
              <a:buClr>
                <a:schemeClr val="accent1"/>
              </a:buClr>
              <a:buSzPts val="1800"/>
              <a:buChar char="●"/>
            </a:pPr>
            <a:r>
              <a:rPr lang="en-GB" b="1" dirty="0">
                <a:solidFill>
                  <a:schemeClr val="dk1"/>
                </a:solidFill>
              </a:rPr>
              <a:t>high temperature</a:t>
            </a:r>
            <a:r>
              <a:rPr lang="en-GB" dirty="0">
                <a:solidFill>
                  <a:schemeClr val="dk1"/>
                </a:solidFill>
              </a:rPr>
              <a:t> or fever</a:t>
            </a:r>
            <a:endParaRPr dirty="0">
              <a:solidFill>
                <a:schemeClr val="dk1"/>
              </a:solidFill>
            </a:endParaRPr>
          </a:p>
          <a:p>
            <a:pPr marL="457200" lvl="0" indent="-342900" algn="l" rtl="0">
              <a:spcBef>
                <a:spcPts val="0"/>
              </a:spcBef>
              <a:spcAft>
                <a:spcPts val="0"/>
              </a:spcAft>
              <a:buClr>
                <a:schemeClr val="accent1"/>
              </a:buClr>
              <a:buSzPts val="1800"/>
              <a:buChar char="●"/>
            </a:pPr>
            <a:r>
              <a:rPr lang="en-GB" dirty="0">
                <a:solidFill>
                  <a:schemeClr val="dk1"/>
                </a:solidFill>
              </a:rPr>
              <a:t>consistent </a:t>
            </a:r>
            <a:r>
              <a:rPr lang="en-GB" b="1" dirty="0">
                <a:solidFill>
                  <a:schemeClr val="dk1"/>
                </a:solidFill>
              </a:rPr>
              <a:t>cold</a:t>
            </a:r>
            <a:r>
              <a:rPr lang="en-GB" dirty="0">
                <a:solidFill>
                  <a:schemeClr val="dk1"/>
                </a:solidFill>
              </a:rPr>
              <a:t>, running nose</a:t>
            </a:r>
            <a:endParaRPr dirty="0">
              <a:solidFill>
                <a:srgbClr val="FF0000"/>
              </a:solidFill>
            </a:endParaRPr>
          </a:p>
          <a:p>
            <a:pPr marL="457200" lvl="0" indent="-342900" algn="l" rtl="0">
              <a:spcBef>
                <a:spcPts val="0"/>
              </a:spcBef>
              <a:spcAft>
                <a:spcPts val="0"/>
              </a:spcAft>
              <a:buClr>
                <a:schemeClr val="accent1"/>
              </a:buClr>
              <a:buSzPts val="1800"/>
              <a:buChar char="●"/>
            </a:pPr>
            <a:r>
              <a:rPr lang="en-GB" b="1" dirty="0">
                <a:solidFill>
                  <a:schemeClr val="dk1"/>
                </a:solidFill>
              </a:rPr>
              <a:t>pain when</a:t>
            </a:r>
            <a:r>
              <a:rPr lang="en-GB" dirty="0">
                <a:solidFill>
                  <a:schemeClr val="dk1"/>
                </a:solidFill>
              </a:rPr>
              <a:t> </a:t>
            </a:r>
            <a:r>
              <a:rPr lang="en-GB" b="1" dirty="0">
                <a:solidFill>
                  <a:schemeClr val="dk1"/>
                </a:solidFill>
              </a:rPr>
              <a:t>passing urine</a:t>
            </a:r>
            <a:r>
              <a:rPr lang="en-GB" dirty="0">
                <a:solidFill>
                  <a:schemeClr val="dk1"/>
                </a:solidFill>
              </a:rPr>
              <a:t> or needing to urinate more often</a:t>
            </a:r>
            <a:endParaRPr dirty="0">
              <a:solidFill>
                <a:schemeClr val="dk1"/>
              </a:solidFill>
            </a:endParaRPr>
          </a:p>
          <a:p>
            <a:pPr marL="0" lvl="0" indent="0" algn="l" rtl="0">
              <a:spcBef>
                <a:spcPts val="1000"/>
              </a:spcBef>
              <a:spcAft>
                <a:spcPts val="0"/>
              </a:spcAft>
              <a:buNone/>
            </a:pPr>
            <a:r>
              <a:rPr lang="en-GB" dirty="0">
                <a:solidFill>
                  <a:schemeClr val="dk1"/>
                </a:solidFill>
              </a:rPr>
              <a:t>Teach pupils that they should speak to a trusted adult if they have any of these symptoms, or any other health worries. </a:t>
            </a:r>
            <a:endParaRPr dirty="0">
              <a:solidFill>
                <a:schemeClr val="dk1"/>
              </a:solidFill>
            </a:endParaRPr>
          </a:p>
        </p:txBody>
      </p:sp>
      <p:sp>
        <p:nvSpPr>
          <p:cNvPr id="204" name="Google Shape;204;p33"/>
          <p:cNvSpPr txBox="1">
            <a:spLocks noGrp="1"/>
          </p:cNvSpPr>
          <p:nvPr>
            <p:ph type="body" idx="2"/>
          </p:nvPr>
        </p:nvSpPr>
        <p:spPr>
          <a:xfrm>
            <a:off x="6178800" y="216425"/>
            <a:ext cx="2695200" cy="18300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how to recognise early signs of physical illness, such as weight loss, or unexplained changes to the body</a:t>
            </a:r>
            <a:r>
              <a:rPr lang="en-GB" sz="1600" b="1" dirty="0">
                <a:solidFill>
                  <a:srgbClr val="000000"/>
                </a:solidFill>
              </a:rPr>
              <a:t>.</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b="1" dirty="0"/>
          </a:p>
          <a:p>
            <a:pPr marL="0" lvl="0" indent="0" algn="l" rtl="0">
              <a:lnSpc>
                <a:spcPct val="115000"/>
              </a:lnSpc>
              <a:spcBef>
                <a:spcPts val="0"/>
              </a:spcBef>
              <a:spcAft>
                <a:spcPts val="0"/>
              </a:spcAft>
              <a:buClr>
                <a:schemeClr val="dk1"/>
              </a:buClr>
              <a:buSzPts val="1100"/>
              <a:buNone/>
            </a:pPr>
            <a:endParaRPr sz="1600" b="1" dirty="0"/>
          </a:p>
        </p:txBody>
      </p:sp>
      <p:sp>
        <p:nvSpPr>
          <p:cNvPr id="202" name="Google Shape;202;p3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21</a:t>
            </a:fld>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3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Signs of more serious illness</a:t>
            </a:r>
            <a:endParaRPr dirty="0"/>
          </a:p>
        </p:txBody>
      </p:sp>
      <p:sp>
        <p:nvSpPr>
          <p:cNvPr id="213" name="Google Shape;213;p34"/>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10" name="Google Shape;210;p34"/>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None/>
            </a:pPr>
            <a:r>
              <a:rPr lang="en-GB" dirty="0">
                <a:solidFill>
                  <a:schemeClr val="dk1"/>
                </a:solidFill>
              </a:rPr>
              <a:t>Explain that sometimes, and much more rarely, we can have other symptoms which should be investigated by a doctor. For example:</a:t>
            </a:r>
            <a:endParaRPr dirty="0">
              <a:solidFill>
                <a:schemeClr val="dk1"/>
              </a:solidFill>
            </a:endParaRPr>
          </a:p>
          <a:p>
            <a:pPr marL="457200" lvl="0" indent="-342900" algn="l" rtl="0">
              <a:lnSpc>
                <a:spcPct val="115000"/>
              </a:lnSpc>
              <a:spcBef>
                <a:spcPts val="1000"/>
              </a:spcBef>
              <a:spcAft>
                <a:spcPts val="0"/>
              </a:spcAft>
              <a:buClr>
                <a:schemeClr val="accent1"/>
              </a:buClr>
              <a:buSzPts val="1800"/>
              <a:buChar char="●"/>
            </a:pPr>
            <a:r>
              <a:rPr lang="en-GB" b="1" dirty="0">
                <a:solidFill>
                  <a:srgbClr val="000000"/>
                </a:solidFill>
              </a:rPr>
              <a:t>severe pain</a:t>
            </a:r>
            <a:r>
              <a:rPr lang="en-GB" dirty="0">
                <a:solidFill>
                  <a:srgbClr val="000000"/>
                </a:solidFill>
              </a:rPr>
              <a:t> anywhere in the body, explained (e.g. from a fall) or otherwise</a:t>
            </a:r>
            <a:endParaRPr dirty="0">
              <a:solidFill>
                <a:srgbClr val="000000"/>
              </a:solidFill>
            </a:endParaRPr>
          </a:p>
          <a:p>
            <a:pPr marL="457200" lvl="0" indent="-342900" algn="l" rtl="0">
              <a:lnSpc>
                <a:spcPct val="115000"/>
              </a:lnSpc>
              <a:spcBef>
                <a:spcPts val="0"/>
              </a:spcBef>
              <a:spcAft>
                <a:spcPts val="0"/>
              </a:spcAft>
              <a:buClr>
                <a:schemeClr val="accent1"/>
              </a:buClr>
              <a:buSzPts val="1800"/>
              <a:buChar char="●"/>
            </a:pPr>
            <a:r>
              <a:rPr lang="en-GB" dirty="0">
                <a:solidFill>
                  <a:srgbClr val="000000"/>
                </a:solidFill>
              </a:rPr>
              <a:t>loss of </a:t>
            </a:r>
            <a:r>
              <a:rPr lang="en-GB" b="1" dirty="0">
                <a:solidFill>
                  <a:srgbClr val="000000"/>
                </a:solidFill>
              </a:rPr>
              <a:t>appetite</a:t>
            </a:r>
            <a:endParaRPr b="1" dirty="0">
              <a:solidFill>
                <a:srgbClr val="000000"/>
              </a:solidFill>
            </a:endParaRPr>
          </a:p>
          <a:p>
            <a:pPr marL="457200" lvl="0" indent="-342900" algn="l" rtl="0">
              <a:lnSpc>
                <a:spcPct val="115000"/>
              </a:lnSpc>
              <a:spcBef>
                <a:spcPts val="0"/>
              </a:spcBef>
              <a:spcAft>
                <a:spcPts val="0"/>
              </a:spcAft>
              <a:buClr>
                <a:schemeClr val="accent1"/>
              </a:buClr>
              <a:buSzPts val="1800"/>
              <a:buChar char="●"/>
            </a:pPr>
            <a:r>
              <a:rPr lang="en-GB" dirty="0">
                <a:solidFill>
                  <a:srgbClr val="000000"/>
                </a:solidFill>
              </a:rPr>
              <a:t>an unexplained </a:t>
            </a:r>
            <a:r>
              <a:rPr lang="en-GB" b="1" dirty="0">
                <a:solidFill>
                  <a:srgbClr val="000000"/>
                </a:solidFill>
              </a:rPr>
              <a:t>loss of weight </a:t>
            </a:r>
            <a:endParaRPr b="1" dirty="0">
              <a:solidFill>
                <a:srgbClr val="000000"/>
              </a:solidFill>
            </a:endParaRPr>
          </a:p>
          <a:p>
            <a:pPr marL="457200" lvl="0" indent="-342900" algn="l" rtl="0">
              <a:lnSpc>
                <a:spcPct val="115000"/>
              </a:lnSpc>
              <a:spcBef>
                <a:spcPts val="0"/>
              </a:spcBef>
              <a:spcAft>
                <a:spcPts val="0"/>
              </a:spcAft>
              <a:buClr>
                <a:schemeClr val="accent1"/>
              </a:buClr>
              <a:buSzPts val="1800"/>
              <a:buChar char="●"/>
            </a:pPr>
            <a:r>
              <a:rPr lang="en-GB" b="1" dirty="0">
                <a:solidFill>
                  <a:srgbClr val="000000"/>
                </a:solidFill>
              </a:rPr>
              <a:t>hair loss</a:t>
            </a:r>
            <a:endParaRPr b="1" dirty="0">
              <a:solidFill>
                <a:srgbClr val="000000"/>
              </a:solidFill>
            </a:endParaRPr>
          </a:p>
          <a:p>
            <a:pPr marL="0" lvl="0" indent="0" algn="l" rtl="0">
              <a:spcBef>
                <a:spcPts val="1000"/>
              </a:spcBef>
              <a:spcAft>
                <a:spcPts val="0"/>
              </a:spcAft>
              <a:buNone/>
            </a:pPr>
            <a:r>
              <a:rPr lang="en-GB" dirty="0">
                <a:solidFill>
                  <a:schemeClr val="dk1"/>
                </a:solidFill>
              </a:rPr>
              <a:t>Reiterate that there are many different common and often harmless causes for symptoms like these, and that it is better to speak to a doctor as a precaution.</a:t>
            </a:r>
            <a:endParaRPr dirty="0">
              <a:solidFill>
                <a:srgbClr val="000000"/>
              </a:solidFill>
            </a:endParaRPr>
          </a:p>
        </p:txBody>
      </p:sp>
      <p:sp>
        <p:nvSpPr>
          <p:cNvPr id="212" name="Google Shape;212;p34"/>
          <p:cNvSpPr txBox="1">
            <a:spLocks noGrp="1"/>
          </p:cNvSpPr>
          <p:nvPr>
            <p:ph type="body" idx="2"/>
          </p:nvPr>
        </p:nvSpPr>
        <p:spPr>
          <a:xfrm>
            <a:off x="6178800" y="216425"/>
            <a:ext cx="2695200" cy="18300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how to recognise early signs of physical illness, such as weight loss, or unexplained changes to the body</a:t>
            </a:r>
            <a:r>
              <a:rPr lang="en-GB" sz="1600" b="1" dirty="0">
                <a:solidFill>
                  <a:srgbClr val="000000"/>
                </a:solidFill>
              </a:rPr>
              <a:t>.</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b="1" dirty="0"/>
          </a:p>
          <a:p>
            <a:pPr marL="0" lvl="0" indent="0" algn="l" rtl="0">
              <a:lnSpc>
                <a:spcPct val="115000"/>
              </a:lnSpc>
              <a:spcBef>
                <a:spcPts val="0"/>
              </a:spcBef>
              <a:spcAft>
                <a:spcPts val="0"/>
              </a:spcAft>
              <a:buClr>
                <a:schemeClr val="dk1"/>
              </a:buClr>
              <a:buSzPts val="1100"/>
              <a:buNone/>
            </a:pPr>
            <a:endParaRPr sz="1600" b="1" dirty="0"/>
          </a:p>
        </p:txBody>
      </p:sp>
      <p:sp>
        <p:nvSpPr>
          <p:cNvPr id="211" name="Google Shape;211;p3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22</a:t>
            </a:fld>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17"/>
        <p:cNvGrpSpPr/>
        <p:nvPr/>
      </p:nvGrpSpPr>
      <p:grpSpPr>
        <a:xfrm>
          <a:off x="0" y="0"/>
          <a:ext cx="0" cy="0"/>
          <a:chOff x="0" y="0"/>
          <a:chExt cx="0" cy="0"/>
        </a:xfrm>
      </p:grpSpPr>
      <p:sp>
        <p:nvSpPr>
          <p:cNvPr id="218" name="Google Shape;218;p35"/>
          <p:cNvSpPr txBox="1">
            <a:spLocks noGrp="1"/>
          </p:cNvSpPr>
          <p:nvPr>
            <p:ph type="title"/>
          </p:nvPr>
        </p:nvSpPr>
        <p:spPr>
          <a:xfrm>
            <a:off x="3326100" y="2156250"/>
            <a:ext cx="2491800" cy="8310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Sun safety</a:t>
            </a:r>
            <a:endParaRPr dirty="0">
              <a:solidFill>
                <a:schemeClr val="accent1"/>
              </a:solidFill>
            </a:endParaRPr>
          </a:p>
        </p:txBody>
      </p:sp>
      <p:sp>
        <p:nvSpPr>
          <p:cNvPr id="219" name="Google Shape;219;p3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23</a:t>
            </a:fld>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23"/>
        <p:cNvGrpSpPr/>
        <p:nvPr/>
      </p:nvGrpSpPr>
      <p:grpSpPr>
        <a:xfrm>
          <a:off x="0" y="0"/>
          <a:ext cx="0" cy="0"/>
          <a:chOff x="0" y="0"/>
          <a:chExt cx="0" cy="0"/>
        </a:xfrm>
      </p:grpSpPr>
      <p:sp>
        <p:nvSpPr>
          <p:cNvPr id="224" name="Google Shape;224;p3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rgbClr val="000000"/>
              </a:buClr>
              <a:buSzPts val="2800"/>
              <a:buFont typeface="Arial"/>
              <a:buNone/>
            </a:pPr>
            <a:r>
              <a:rPr lang="en-GB" dirty="0"/>
              <a:t>Sunlight and vitamin D</a:t>
            </a:r>
            <a:endParaRPr dirty="0"/>
          </a:p>
        </p:txBody>
      </p:sp>
      <p:sp>
        <p:nvSpPr>
          <p:cNvPr id="228" name="Google Shape;228;p36"/>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25" name="Google Shape;225;p36"/>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None/>
            </a:pPr>
            <a:r>
              <a:rPr lang="en-GB" dirty="0">
                <a:solidFill>
                  <a:schemeClr val="dk1"/>
                </a:solidFill>
              </a:rPr>
              <a:t>Teach that people’s skin needs exposure to ultraviolet (UV) radiation in sunlight to produce </a:t>
            </a:r>
            <a:r>
              <a:rPr lang="en-GB" b="1" dirty="0">
                <a:solidFill>
                  <a:schemeClr val="dk1"/>
                </a:solidFill>
              </a:rPr>
              <a:t>vitamin D</a:t>
            </a:r>
            <a:r>
              <a:rPr lang="en-GB" dirty="0">
                <a:solidFill>
                  <a:schemeClr val="dk1"/>
                </a:solidFill>
              </a:rPr>
              <a:t>. </a:t>
            </a:r>
            <a:endParaRPr dirty="0">
              <a:solidFill>
                <a:schemeClr val="dk1"/>
              </a:solidFill>
            </a:endParaRPr>
          </a:p>
          <a:p>
            <a:pPr marL="0" lvl="0" indent="0" algn="l" rtl="0">
              <a:spcBef>
                <a:spcPts val="1000"/>
              </a:spcBef>
              <a:spcAft>
                <a:spcPts val="0"/>
              </a:spcAft>
              <a:buNone/>
            </a:pPr>
            <a:r>
              <a:rPr lang="en-GB" dirty="0">
                <a:solidFill>
                  <a:schemeClr val="dk1"/>
                </a:solidFill>
              </a:rPr>
              <a:t>Vitamin D helps the body absorb </a:t>
            </a:r>
            <a:r>
              <a:rPr lang="en-GB" b="1" dirty="0">
                <a:solidFill>
                  <a:schemeClr val="dk1"/>
                </a:solidFill>
              </a:rPr>
              <a:t>calcium and phosphate</a:t>
            </a:r>
            <a:r>
              <a:rPr lang="en-GB" dirty="0">
                <a:solidFill>
                  <a:schemeClr val="dk1"/>
                </a:solidFill>
              </a:rPr>
              <a:t> from our diet. These minerals are important for </a:t>
            </a:r>
            <a:r>
              <a:rPr lang="en-GB" b="1" dirty="0">
                <a:solidFill>
                  <a:schemeClr val="dk1"/>
                </a:solidFill>
              </a:rPr>
              <a:t>healthy bones,</a:t>
            </a:r>
            <a:r>
              <a:rPr lang="en-GB" dirty="0">
                <a:solidFill>
                  <a:schemeClr val="dk1"/>
                </a:solidFill>
              </a:rPr>
              <a:t> </a:t>
            </a:r>
            <a:r>
              <a:rPr lang="en-GB" b="1" dirty="0">
                <a:solidFill>
                  <a:schemeClr val="dk1"/>
                </a:solidFill>
              </a:rPr>
              <a:t>teeth </a:t>
            </a:r>
            <a:r>
              <a:rPr lang="en-GB" dirty="0">
                <a:solidFill>
                  <a:schemeClr val="dk1"/>
                </a:solidFill>
              </a:rPr>
              <a:t>and</a:t>
            </a:r>
            <a:r>
              <a:rPr lang="en-GB" b="1" dirty="0">
                <a:solidFill>
                  <a:schemeClr val="dk1"/>
                </a:solidFill>
              </a:rPr>
              <a:t> muscles</a:t>
            </a:r>
            <a:r>
              <a:rPr lang="en-GB" dirty="0">
                <a:solidFill>
                  <a:schemeClr val="dk1"/>
                </a:solidFill>
              </a:rPr>
              <a:t>.</a:t>
            </a:r>
            <a:endParaRPr dirty="0">
              <a:solidFill>
                <a:schemeClr val="dk1"/>
              </a:solidFill>
            </a:endParaRPr>
          </a:p>
          <a:p>
            <a:pPr marL="0" lvl="0" indent="0" algn="l" rtl="0">
              <a:spcBef>
                <a:spcPts val="1000"/>
              </a:spcBef>
              <a:spcAft>
                <a:spcPts val="0"/>
              </a:spcAft>
              <a:buNone/>
            </a:pPr>
            <a:r>
              <a:rPr lang="en-GB" dirty="0">
                <a:solidFill>
                  <a:schemeClr val="dk1"/>
                </a:solidFill>
              </a:rPr>
              <a:t>Explain that there is an </a:t>
            </a:r>
            <a:r>
              <a:rPr lang="en-GB" b="1" dirty="0">
                <a:solidFill>
                  <a:schemeClr val="dk1"/>
                </a:solidFill>
              </a:rPr>
              <a:t>important balance</a:t>
            </a:r>
            <a:r>
              <a:rPr lang="en-GB" dirty="0">
                <a:solidFill>
                  <a:schemeClr val="dk1"/>
                </a:solidFill>
              </a:rPr>
              <a:t> between </a:t>
            </a:r>
            <a:r>
              <a:rPr lang="en-GB" u="sng" dirty="0">
                <a:solidFill>
                  <a:srgbClr val="0000FF"/>
                </a:solidFill>
                <a:hlinkClick r:id="rId3">
                  <a:extLst>
                    <a:ext uri="{A12FA001-AC4F-418D-AE19-62706E023703}">
                      <ahyp:hlinkClr xmlns:ahyp="http://schemas.microsoft.com/office/drawing/2018/hyperlinkcolor" val="tx"/>
                    </a:ext>
                  </a:extLst>
                </a:hlinkClick>
              </a:rPr>
              <a:t>getting enough sunlight to produce vitamin D</a:t>
            </a:r>
            <a:r>
              <a:rPr lang="en-GB" dirty="0">
                <a:solidFill>
                  <a:schemeClr val="dk1"/>
                </a:solidFill>
              </a:rPr>
              <a:t> and the risk of too much time in the sun and exposure to UV radiation which can be harmful.</a:t>
            </a:r>
            <a:endParaRPr dirty="0">
              <a:solidFill>
                <a:schemeClr val="dk1"/>
              </a:solidFill>
            </a:endParaRPr>
          </a:p>
          <a:p>
            <a:pPr marL="0" lvl="0" indent="0" algn="l" rtl="0">
              <a:spcBef>
                <a:spcPts val="1000"/>
              </a:spcBef>
              <a:spcAft>
                <a:spcPts val="0"/>
              </a:spcAft>
              <a:buNone/>
            </a:pPr>
            <a:endParaRPr dirty="0">
              <a:solidFill>
                <a:schemeClr val="dk1"/>
              </a:solidFill>
            </a:endParaRPr>
          </a:p>
          <a:p>
            <a:pPr marL="0" lvl="0" indent="0" algn="l" rtl="0">
              <a:spcBef>
                <a:spcPts val="1000"/>
              </a:spcBef>
              <a:spcAft>
                <a:spcPts val="0"/>
              </a:spcAft>
              <a:buNone/>
            </a:pPr>
            <a:endParaRPr dirty="0">
              <a:solidFill>
                <a:schemeClr val="dk1"/>
              </a:solidFill>
            </a:endParaRPr>
          </a:p>
          <a:p>
            <a:pPr marL="0" lvl="0" indent="0" algn="l" rtl="0">
              <a:spcBef>
                <a:spcPts val="1000"/>
              </a:spcBef>
              <a:spcAft>
                <a:spcPts val="0"/>
              </a:spcAft>
              <a:buNone/>
            </a:pPr>
            <a:endParaRPr dirty="0">
              <a:solidFill>
                <a:schemeClr val="dk1"/>
              </a:solidFill>
            </a:endParaRPr>
          </a:p>
        </p:txBody>
      </p:sp>
      <p:sp>
        <p:nvSpPr>
          <p:cNvPr id="227" name="Google Shape;227;p36"/>
          <p:cNvSpPr txBox="1">
            <a:spLocks noGrp="1"/>
          </p:cNvSpPr>
          <p:nvPr>
            <p:ph type="body" idx="2"/>
          </p:nvPr>
        </p:nvSpPr>
        <p:spPr>
          <a:xfrm>
            <a:off x="6178800" y="216425"/>
            <a:ext cx="2695200" cy="18192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about safe and unsafe exposure to the sun, and how to reduce the risk of sun damage, including skin cancer.</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dirty="0"/>
          </a:p>
          <a:p>
            <a:pPr marL="0" lvl="0" indent="0" algn="l" rtl="0">
              <a:lnSpc>
                <a:spcPct val="115000"/>
              </a:lnSpc>
              <a:spcBef>
                <a:spcPts val="0"/>
              </a:spcBef>
              <a:spcAft>
                <a:spcPts val="0"/>
              </a:spcAft>
              <a:buClr>
                <a:schemeClr val="dk1"/>
              </a:buClr>
              <a:buSzPts val="1100"/>
              <a:buNone/>
            </a:pPr>
            <a:endParaRPr sz="1600" b="1" dirty="0"/>
          </a:p>
        </p:txBody>
      </p:sp>
      <p:sp>
        <p:nvSpPr>
          <p:cNvPr id="226" name="Google Shape;226;p3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24</a:t>
            </a:fld>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32"/>
        <p:cNvGrpSpPr/>
        <p:nvPr/>
      </p:nvGrpSpPr>
      <p:grpSpPr>
        <a:xfrm>
          <a:off x="0" y="0"/>
          <a:ext cx="0" cy="0"/>
          <a:chOff x="0" y="0"/>
          <a:chExt cx="0" cy="0"/>
        </a:xfrm>
      </p:grpSpPr>
      <p:sp>
        <p:nvSpPr>
          <p:cNvPr id="233" name="Google Shape;233;p3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Unsafe exposure to the sun</a:t>
            </a:r>
            <a:endParaRPr dirty="0"/>
          </a:p>
        </p:txBody>
      </p:sp>
      <p:sp>
        <p:nvSpPr>
          <p:cNvPr id="237" name="Google Shape;237;p37"/>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34" name="Google Shape;234;p37"/>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None/>
            </a:pPr>
            <a:r>
              <a:rPr lang="en-GB" dirty="0">
                <a:solidFill>
                  <a:srgbClr val="000000"/>
                </a:solidFill>
              </a:rPr>
              <a:t>The risks of too much exposure to the sun include: </a:t>
            </a:r>
            <a:endParaRPr dirty="0">
              <a:solidFill>
                <a:srgbClr val="000000"/>
              </a:solidFill>
            </a:endParaRPr>
          </a:p>
          <a:p>
            <a:pPr marL="457200" marR="0" lvl="0" indent="-317500" algn="l" rtl="0">
              <a:lnSpc>
                <a:spcPct val="115000"/>
              </a:lnSpc>
              <a:spcBef>
                <a:spcPts val="1000"/>
              </a:spcBef>
              <a:spcAft>
                <a:spcPts val="0"/>
              </a:spcAft>
              <a:buClr>
                <a:schemeClr val="accent1"/>
              </a:buClr>
              <a:buSzPts val="1400"/>
              <a:buChar char="●"/>
            </a:pPr>
            <a:r>
              <a:rPr lang="en-GB" u="sng" dirty="0">
                <a:solidFill>
                  <a:srgbClr val="0000FF"/>
                </a:solidFill>
                <a:hlinkClick r:id="rId3">
                  <a:extLst>
                    <a:ext uri="{A12FA001-AC4F-418D-AE19-62706E023703}">
                      <ahyp:hlinkClr xmlns:ahyp="http://schemas.microsoft.com/office/drawing/2018/hyperlinkcolor" val="tx"/>
                    </a:ext>
                  </a:extLst>
                </a:hlinkClick>
              </a:rPr>
              <a:t>dehydration</a:t>
            </a:r>
            <a:r>
              <a:rPr lang="en-GB" dirty="0">
                <a:solidFill>
                  <a:srgbClr val="000000"/>
                </a:solidFill>
              </a:rPr>
              <a:t>, when the body does not have as much water as it needs</a:t>
            </a:r>
            <a:endParaRPr dirty="0">
              <a:solidFill>
                <a:srgbClr val="000000"/>
              </a:solidFill>
            </a:endParaRPr>
          </a:p>
          <a:p>
            <a:pPr marL="457200" marR="0" lvl="0" indent="-317500" algn="l" rtl="0">
              <a:lnSpc>
                <a:spcPct val="115000"/>
              </a:lnSpc>
              <a:spcBef>
                <a:spcPts val="0"/>
              </a:spcBef>
              <a:spcAft>
                <a:spcPts val="0"/>
              </a:spcAft>
              <a:buClr>
                <a:schemeClr val="accent1"/>
              </a:buClr>
              <a:buSzPts val="1400"/>
              <a:buChar char="●"/>
            </a:pPr>
            <a:r>
              <a:rPr lang="en-GB" u="sng" dirty="0">
                <a:solidFill>
                  <a:srgbClr val="0000FF"/>
                </a:solidFill>
                <a:hlinkClick r:id="rId4">
                  <a:extLst>
                    <a:ext uri="{A12FA001-AC4F-418D-AE19-62706E023703}">
                      <ahyp:hlinkClr xmlns:ahyp="http://schemas.microsoft.com/office/drawing/2018/hyperlinkcolor" val="tx"/>
                    </a:ext>
                  </a:extLst>
                </a:hlinkClick>
              </a:rPr>
              <a:t>heat exhaustion</a:t>
            </a:r>
            <a:r>
              <a:rPr lang="en-GB" dirty="0">
                <a:solidFill>
                  <a:srgbClr val="000000"/>
                </a:solidFill>
              </a:rPr>
              <a:t>, when the body overheats</a:t>
            </a:r>
            <a:endParaRPr dirty="0">
              <a:solidFill>
                <a:srgbClr val="000000"/>
              </a:solidFill>
            </a:endParaRPr>
          </a:p>
          <a:p>
            <a:pPr marL="457200" marR="0" lvl="0" indent="-317500" algn="l" rtl="0">
              <a:lnSpc>
                <a:spcPct val="115000"/>
              </a:lnSpc>
              <a:spcBef>
                <a:spcPts val="0"/>
              </a:spcBef>
              <a:spcAft>
                <a:spcPts val="0"/>
              </a:spcAft>
              <a:buClr>
                <a:schemeClr val="accent1"/>
              </a:buClr>
              <a:buSzPts val="1400"/>
              <a:buChar char="●"/>
            </a:pPr>
            <a:r>
              <a:rPr lang="en-GB" u="sng" dirty="0">
                <a:solidFill>
                  <a:srgbClr val="0000FF"/>
                </a:solidFill>
                <a:hlinkClick r:id="rId4">
                  <a:extLst>
                    <a:ext uri="{A12FA001-AC4F-418D-AE19-62706E023703}">
                      <ahyp:hlinkClr xmlns:ahyp="http://schemas.microsoft.com/office/drawing/2018/hyperlinkcolor" val="tx"/>
                    </a:ext>
                  </a:extLst>
                </a:hlinkClick>
              </a:rPr>
              <a:t>heatstroke</a:t>
            </a:r>
            <a:r>
              <a:rPr lang="en-GB" dirty="0">
                <a:solidFill>
                  <a:srgbClr val="000000"/>
                </a:solidFill>
              </a:rPr>
              <a:t>, which is a severe form of heat exhaustion and a medical emergency</a:t>
            </a:r>
            <a:endParaRPr dirty="0">
              <a:solidFill>
                <a:srgbClr val="000000"/>
              </a:solidFill>
            </a:endParaRPr>
          </a:p>
          <a:p>
            <a:pPr marL="457200" lvl="0" indent="-317500" algn="l" rtl="0">
              <a:spcBef>
                <a:spcPts val="0"/>
              </a:spcBef>
              <a:spcAft>
                <a:spcPts val="0"/>
              </a:spcAft>
              <a:buClr>
                <a:schemeClr val="accent1"/>
              </a:buClr>
              <a:buSzPts val="1400"/>
              <a:buChar char="●"/>
            </a:pPr>
            <a:r>
              <a:rPr lang="en-GB" u="sng" dirty="0">
                <a:solidFill>
                  <a:srgbClr val="0000FF"/>
                </a:solidFill>
                <a:hlinkClick r:id="rId5">
                  <a:extLst>
                    <a:ext uri="{A12FA001-AC4F-418D-AE19-62706E023703}">
                      <ahyp:hlinkClr xmlns:ahyp="http://schemas.microsoft.com/office/drawing/2018/hyperlinkcolor" val="tx"/>
                    </a:ext>
                  </a:extLst>
                </a:hlinkClick>
              </a:rPr>
              <a:t>sunburn</a:t>
            </a:r>
            <a:r>
              <a:rPr lang="en-GB" dirty="0">
                <a:solidFill>
                  <a:schemeClr val="dk1"/>
                </a:solidFill>
              </a:rPr>
              <a:t>, which is red, hot and painful skin caused by too much exposure to the</a:t>
            </a:r>
            <a:r>
              <a:rPr lang="en-GB" dirty="0">
                <a:solidFill>
                  <a:srgbClr val="FF0000"/>
                </a:solidFill>
              </a:rPr>
              <a:t> </a:t>
            </a:r>
            <a:r>
              <a:rPr lang="en-GB" dirty="0">
                <a:solidFill>
                  <a:schemeClr val="dk1"/>
                </a:solidFill>
              </a:rPr>
              <a:t>sun - mild sunburn can be treated at home with an after sun cream or spray and usually gets better within 7 days</a:t>
            </a:r>
            <a:endParaRPr dirty="0">
              <a:solidFill>
                <a:schemeClr val="dk1"/>
              </a:solidFill>
            </a:endParaRPr>
          </a:p>
          <a:p>
            <a:pPr marL="457200" lvl="0" indent="-317500" algn="l" rtl="0">
              <a:spcBef>
                <a:spcPts val="0"/>
              </a:spcBef>
              <a:spcAft>
                <a:spcPts val="0"/>
              </a:spcAft>
              <a:buClr>
                <a:schemeClr val="accent1"/>
              </a:buClr>
              <a:buSzPts val="1400"/>
              <a:buChar char="●"/>
            </a:pPr>
            <a:r>
              <a:rPr lang="en-GB" u="sng" dirty="0">
                <a:solidFill>
                  <a:srgbClr val="0000FF"/>
                </a:solidFill>
                <a:hlinkClick r:id="rId6">
                  <a:extLst>
                    <a:ext uri="{A12FA001-AC4F-418D-AE19-62706E023703}">
                      <ahyp:hlinkClr xmlns:ahyp="http://schemas.microsoft.com/office/drawing/2018/hyperlinkcolor" val="tx"/>
                    </a:ext>
                  </a:extLst>
                </a:hlinkClick>
              </a:rPr>
              <a:t>severe sunburn</a:t>
            </a:r>
            <a:r>
              <a:rPr lang="en-GB" dirty="0">
                <a:solidFill>
                  <a:schemeClr val="dk1"/>
                </a:solidFill>
              </a:rPr>
              <a:t>, when the skin is blistered and swollen - this requires urgent medical attention</a:t>
            </a:r>
            <a:endParaRPr dirty="0">
              <a:solidFill>
                <a:srgbClr val="000000"/>
              </a:solidFill>
            </a:endParaRPr>
          </a:p>
        </p:txBody>
      </p:sp>
      <p:sp>
        <p:nvSpPr>
          <p:cNvPr id="236" name="Google Shape;236;p37"/>
          <p:cNvSpPr txBox="1">
            <a:spLocks noGrp="1"/>
          </p:cNvSpPr>
          <p:nvPr>
            <p:ph type="body" idx="2"/>
          </p:nvPr>
        </p:nvSpPr>
        <p:spPr>
          <a:xfrm>
            <a:off x="6178800" y="216425"/>
            <a:ext cx="2695200" cy="18192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about safe and unsafe exposure to the sun, and how to reduce the risk of sun damage, including skin cancer.</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dirty="0"/>
          </a:p>
          <a:p>
            <a:pPr marL="0" lvl="0" indent="0" algn="l" rtl="0">
              <a:lnSpc>
                <a:spcPct val="115000"/>
              </a:lnSpc>
              <a:spcBef>
                <a:spcPts val="0"/>
              </a:spcBef>
              <a:spcAft>
                <a:spcPts val="0"/>
              </a:spcAft>
              <a:buClr>
                <a:schemeClr val="dk1"/>
              </a:buClr>
              <a:buSzPts val="1100"/>
              <a:buNone/>
            </a:pPr>
            <a:endParaRPr sz="1600" b="1" dirty="0"/>
          </a:p>
        </p:txBody>
      </p:sp>
      <p:sp>
        <p:nvSpPr>
          <p:cNvPr id="235" name="Google Shape;235;p3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25</a:t>
            </a:fld>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41"/>
        <p:cNvGrpSpPr/>
        <p:nvPr/>
      </p:nvGrpSpPr>
      <p:grpSpPr>
        <a:xfrm>
          <a:off x="0" y="0"/>
          <a:ext cx="0" cy="0"/>
          <a:chOff x="0" y="0"/>
          <a:chExt cx="0" cy="0"/>
        </a:xfrm>
      </p:grpSpPr>
      <p:sp>
        <p:nvSpPr>
          <p:cNvPr id="242" name="Google Shape;242;p3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800"/>
              <a:buFont typeface="Arial"/>
              <a:buNone/>
            </a:pPr>
            <a:r>
              <a:rPr lang="en-GB" dirty="0"/>
              <a:t>UV radiation and our skin</a:t>
            </a:r>
            <a:endParaRPr dirty="0"/>
          </a:p>
        </p:txBody>
      </p:sp>
      <p:sp>
        <p:nvSpPr>
          <p:cNvPr id="246" name="Google Shape;246;p38"/>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43" name="Google Shape;243;p38"/>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chemeClr val="dk1"/>
                </a:solidFill>
              </a:rPr>
              <a:t>Teach that too much UV radiation exposure can damage skin (and eyes). UV levels vary. The higher they are the greater the </a:t>
            </a:r>
            <a:r>
              <a:rPr lang="en-GB" b="1" dirty="0">
                <a:solidFill>
                  <a:schemeClr val="dk1"/>
                </a:solidFill>
              </a:rPr>
              <a:t>potential for damage</a:t>
            </a:r>
            <a:r>
              <a:rPr lang="en-GB" dirty="0">
                <a:solidFill>
                  <a:schemeClr val="dk1"/>
                </a:solidFill>
              </a:rPr>
              <a:t>,</a:t>
            </a:r>
            <a:r>
              <a:rPr lang="en-GB" b="1" dirty="0">
                <a:solidFill>
                  <a:schemeClr val="dk1"/>
                </a:solidFill>
              </a:rPr>
              <a:t> </a:t>
            </a:r>
            <a:r>
              <a:rPr lang="en-GB" dirty="0">
                <a:solidFill>
                  <a:schemeClr val="dk1"/>
                </a:solidFill>
              </a:rPr>
              <a:t>and</a:t>
            </a:r>
            <a:r>
              <a:rPr lang="en-GB" b="1" dirty="0">
                <a:solidFill>
                  <a:schemeClr val="dk1"/>
                </a:solidFill>
              </a:rPr>
              <a:t> </a:t>
            </a:r>
            <a:r>
              <a:rPr lang="en-GB" dirty="0">
                <a:solidFill>
                  <a:schemeClr val="dk1"/>
                </a:solidFill>
              </a:rPr>
              <a:t>the less time it takes for damage to occur.</a:t>
            </a:r>
            <a:endParaRPr dirty="0">
              <a:solidFill>
                <a:schemeClr val="dk1"/>
              </a:solidFill>
            </a:endParaRPr>
          </a:p>
          <a:p>
            <a:pPr marL="0" lvl="0" indent="0" algn="l" rtl="0">
              <a:lnSpc>
                <a:spcPct val="115000"/>
              </a:lnSpc>
              <a:spcBef>
                <a:spcPts val="1000"/>
              </a:spcBef>
              <a:spcAft>
                <a:spcPts val="0"/>
              </a:spcAft>
              <a:buNone/>
            </a:pPr>
            <a:r>
              <a:rPr lang="en-GB" dirty="0">
                <a:solidFill>
                  <a:schemeClr val="dk1"/>
                </a:solidFill>
              </a:rPr>
              <a:t>Explain that chilly days can have high UV levels. However, greatest care is generally needed:</a:t>
            </a:r>
            <a:endParaRPr dirty="0">
              <a:solidFill>
                <a:schemeClr val="dk1"/>
              </a:solidFill>
            </a:endParaRPr>
          </a:p>
          <a:p>
            <a:pPr marL="457200" lvl="0" indent="-317500" algn="l" rtl="0">
              <a:spcBef>
                <a:spcPts val="1000"/>
              </a:spcBef>
              <a:spcAft>
                <a:spcPts val="0"/>
              </a:spcAft>
              <a:buClr>
                <a:schemeClr val="accent1"/>
              </a:buClr>
              <a:buSzPts val="1400"/>
              <a:buChar char="●"/>
            </a:pPr>
            <a:r>
              <a:rPr lang="en-GB" b="1" dirty="0">
                <a:solidFill>
                  <a:schemeClr val="dk1"/>
                </a:solidFill>
              </a:rPr>
              <a:t>in spring</a:t>
            </a:r>
            <a:r>
              <a:rPr lang="en-GB" dirty="0">
                <a:solidFill>
                  <a:schemeClr val="dk1"/>
                </a:solidFill>
              </a:rPr>
              <a:t> when the weather gets warmer and skin is suddenly exposed to UV following a winter period</a:t>
            </a:r>
            <a:endParaRPr dirty="0">
              <a:solidFill>
                <a:schemeClr val="dk1"/>
              </a:solidFill>
            </a:endParaRPr>
          </a:p>
          <a:p>
            <a:pPr marL="457200" lvl="0" indent="-317500" algn="l" rtl="0">
              <a:spcBef>
                <a:spcPts val="0"/>
              </a:spcBef>
              <a:spcAft>
                <a:spcPts val="0"/>
              </a:spcAft>
              <a:buClr>
                <a:schemeClr val="accent1"/>
              </a:buClr>
              <a:buSzPts val="1400"/>
              <a:buChar char="●"/>
            </a:pPr>
            <a:r>
              <a:rPr lang="en-GB" b="1" dirty="0">
                <a:solidFill>
                  <a:schemeClr val="dk1"/>
                </a:solidFill>
              </a:rPr>
              <a:t>going on holiday</a:t>
            </a:r>
            <a:r>
              <a:rPr lang="en-GB" dirty="0">
                <a:solidFill>
                  <a:schemeClr val="dk1"/>
                </a:solidFill>
              </a:rPr>
              <a:t> to very sunny climates where skin is exposed to much higher levels of UV</a:t>
            </a:r>
            <a:endParaRPr dirty="0">
              <a:solidFill>
                <a:schemeClr val="dk1"/>
              </a:solidFill>
            </a:endParaRPr>
          </a:p>
          <a:p>
            <a:pPr marL="0" lvl="0" indent="0" algn="l" rtl="0">
              <a:spcBef>
                <a:spcPts val="1000"/>
              </a:spcBef>
              <a:spcAft>
                <a:spcPts val="0"/>
              </a:spcAft>
              <a:buNone/>
            </a:pPr>
            <a:r>
              <a:rPr lang="en-GB" b="1" dirty="0">
                <a:solidFill>
                  <a:schemeClr val="dk1"/>
                </a:solidFill>
              </a:rPr>
              <a:t>Regularly spending time outdoors </a:t>
            </a:r>
            <a:r>
              <a:rPr lang="en-GB" dirty="0">
                <a:solidFill>
                  <a:schemeClr val="dk1"/>
                </a:solidFill>
              </a:rPr>
              <a:t>on milder days can help skin gradually build up a level of protection.</a:t>
            </a:r>
            <a:endParaRPr dirty="0">
              <a:solidFill>
                <a:schemeClr val="dk1"/>
              </a:solidFill>
            </a:endParaRPr>
          </a:p>
          <a:p>
            <a:pPr marL="0" lvl="0" indent="0" algn="l" rtl="0">
              <a:spcBef>
                <a:spcPts val="0"/>
              </a:spcBef>
              <a:spcAft>
                <a:spcPts val="0"/>
              </a:spcAft>
              <a:buNone/>
            </a:pPr>
            <a:endParaRPr dirty="0">
              <a:solidFill>
                <a:schemeClr val="dk1"/>
              </a:solidFill>
            </a:endParaRPr>
          </a:p>
          <a:p>
            <a:pPr marL="0" lvl="0" indent="0" algn="l" rtl="0">
              <a:lnSpc>
                <a:spcPct val="115000"/>
              </a:lnSpc>
              <a:spcBef>
                <a:spcPts val="1000"/>
              </a:spcBef>
              <a:spcAft>
                <a:spcPts val="0"/>
              </a:spcAft>
              <a:buNone/>
            </a:pPr>
            <a:endParaRPr dirty="0">
              <a:solidFill>
                <a:schemeClr val="dk1"/>
              </a:solidFill>
            </a:endParaRPr>
          </a:p>
        </p:txBody>
      </p:sp>
      <p:sp>
        <p:nvSpPr>
          <p:cNvPr id="245" name="Google Shape;245;p38"/>
          <p:cNvSpPr txBox="1">
            <a:spLocks noGrp="1"/>
          </p:cNvSpPr>
          <p:nvPr>
            <p:ph type="body" idx="2"/>
          </p:nvPr>
        </p:nvSpPr>
        <p:spPr>
          <a:xfrm>
            <a:off x="6178800" y="216425"/>
            <a:ext cx="2695200" cy="18192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about safe and unsafe exposure to the sun, and how to reduce the risk of sun damage, including skin cancer.</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dirty="0"/>
          </a:p>
          <a:p>
            <a:pPr marL="0" lvl="0" indent="0" algn="l" rtl="0">
              <a:lnSpc>
                <a:spcPct val="115000"/>
              </a:lnSpc>
              <a:spcBef>
                <a:spcPts val="0"/>
              </a:spcBef>
              <a:spcAft>
                <a:spcPts val="0"/>
              </a:spcAft>
              <a:buClr>
                <a:schemeClr val="dk1"/>
              </a:buClr>
              <a:buSzPts val="1100"/>
              <a:buNone/>
            </a:pPr>
            <a:endParaRPr sz="1600" b="1" dirty="0"/>
          </a:p>
        </p:txBody>
      </p:sp>
      <p:sp>
        <p:nvSpPr>
          <p:cNvPr id="244" name="Google Shape;244;p3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26</a:t>
            </a:fld>
            <a:endParaRP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50"/>
        <p:cNvGrpSpPr/>
        <p:nvPr/>
      </p:nvGrpSpPr>
      <p:grpSpPr>
        <a:xfrm>
          <a:off x="0" y="0"/>
          <a:ext cx="0" cy="0"/>
          <a:chOff x="0" y="0"/>
          <a:chExt cx="0" cy="0"/>
        </a:xfrm>
      </p:grpSpPr>
      <p:sp>
        <p:nvSpPr>
          <p:cNvPr id="251" name="Google Shape;251;p39"/>
          <p:cNvSpPr txBox="1">
            <a:spLocks noGrp="1"/>
          </p:cNvSpPr>
          <p:nvPr>
            <p:ph type="title"/>
          </p:nvPr>
        </p:nvSpPr>
        <p:spPr>
          <a:xfrm>
            <a:off x="270000" y="216425"/>
            <a:ext cx="5991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rgbClr val="000000"/>
              </a:buClr>
              <a:buSzPts val="2800"/>
              <a:buFont typeface="Arial"/>
              <a:buNone/>
            </a:pPr>
            <a:r>
              <a:rPr lang="en-GB" dirty="0"/>
              <a:t>Reducing the risks of the sun</a:t>
            </a:r>
            <a:endParaRPr strike="sngStrike" dirty="0"/>
          </a:p>
          <a:p>
            <a:pPr marL="0" lvl="0" indent="0" algn="l" rtl="0">
              <a:lnSpc>
                <a:spcPct val="100000"/>
              </a:lnSpc>
              <a:spcBef>
                <a:spcPts val="0"/>
              </a:spcBef>
              <a:spcAft>
                <a:spcPts val="0"/>
              </a:spcAft>
              <a:buClr>
                <a:srgbClr val="000000"/>
              </a:buClr>
              <a:buSzPts val="2800"/>
              <a:buFont typeface="Arial"/>
              <a:buNone/>
            </a:pPr>
            <a:endParaRPr dirty="0">
              <a:solidFill>
                <a:srgbClr val="073763"/>
              </a:solidFill>
            </a:endParaRPr>
          </a:p>
        </p:txBody>
      </p:sp>
      <p:sp>
        <p:nvSpPr>
          <p:cNvPr id="255" name="Google Shape;255;p39"/>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52" name="Google Shape;252;p39"/>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dk1"/>
                </a:solidFill>
              </a:rPr>
              <a:t>Explain that we can reduce risk on sunny days if we:</a:t>
            </a:r>
            <a:endParaRPr strike="sngStrike" dirty="0">
              <a:solidFill>
                <a:schemeClr val="dk1"/>
              </a:solidFill>
            </a:endParaRPr>
          </a:p>
          <a:p>
            <a:pPr marL="457200" lvl="0" indent="-317500" algn="l" rtl="0">
              <a:spcBef>
                <a:spcPts val="1000"/>
              </a:spcBef>
              <a:spcAft>
                <a:spcPts val="0"/>
              </a:spcAft>
              <a:buClr>
                <a:schemeClr val="accent1"/>
              </a:buClr>
              <a:buSzPts val="1400"/>
              <a:buChar char="●"/>
            </a:pPr>
            <a:r>
              <a:rPr lang="en-GB" u="sng" dirty="0">
                <a:solidFill>
                  <a:srgbClr val="0000FF"/>
                </a:solidFill>
                <a:hlinkClick r:id="rId3">
                  <a:extLst>
                    <a:ext uri="{A12FA001-AC4F-418D-AE19-62706E023703}">
                      <ahyp:hlinkClr xmlns:ahyp="http://schemas.microsoft.com/office/drawing/2018/hyperlinkcolor" val="tx"/>
                    </a:ext>
                  </a:extLst>
                </a:hlinkClick>
              </a:rPr>
              <a:t>wear and regularly reapply sunscreen</a:t>
            </a:r>
            <a:r>
              <a:rPr lang="en-GB" dirty="0">
                <a:solidFill>
                  <a:schemeClr val="dk1"/>
                </a:solidFill>
              </a:rPr>
              <a:t> with an </a:t>
            </a:r>
            <a:r>
              <a:rPr lang="en-GB" b="1" dirty="0">
                <a:solidFill>
                  <a:schemeClr val="dk1"/>
                </a:solidFill>
              </a:rPr>
              <a:t>SPF* of 30 or higher </a:t>
            </a:r>
            <a:r>
              <a:rPr lang="en-GB" dirty="0">
                <a:solidFill>
                  <a:schemeClr val="dk1"/>
                </a:solidFill>
              </a:rPr>
              <a:t>on all exposed areas of the body</a:t>
            </a:r>
            <a:endParaRPr b="1" dirty="0">
              <a:solidFill>
                <a:schemeClr val="dk1"/>
              </a:solidFill>
            </a:endParaRPr>
          </a:p>
          <a:p>
            <a:pPr marL="457200" lvl="0" indent="-317500" algn="l" rtl="0">
              <a:spcBef>
                <a:spcPts val="0"/>
              </a:spcBef>
              <a:spcAft>
                <a:spcPts val="0"/>
              </a:spcAft>
              <a:buClr>
                <a:schemeClr val="accent1"/>
              </a:buClr>
              <a:buSzPts val="1400"/>
              <a:buChar char="●"/>
            </a:pPr>
            <a:r>
              <a:rPr lang="en-GB" b="1" dirty="0">
                <a:solidFill>
                  <a:schemeClr val="dk1"/>
                </a:solidFill>
              </a:rPr>
              <a:t>wear a hat</a:t>
            </a:r>
            <a:r>
              <a:rPr lang="en-GB" dirty="0">
                <a:solidFill>
                  <a:schemeClr val="dk1"/>
                </a:solidFill>
              </a:rPr>
              <a:t> (ideally which covers the back of the neck and shades the face), </a:t>
            </a:r>
            <a:r>
              <a:rPr lang="en-GB" b="1" dirty="0">
                <a:solidFill>
                  <a:schemeClr val="dk1"/>
                </a:solidFill>
              </a:rPr>
              <a:t>cover shoulders</a:t>
            </a:r>
            <a:r>
              <a:rPr lang="en-GB" dirty="0">
                <a:solidFill>
                  <a:schemeClr val="dk1"/>
                </a:solidFill>
              </a:rPr>
              <a:t> </a:t>
            </a:r>
            <a:endParaRPr strike="sngStrike" dirty="0">
              <a:solidFill>
                <a:schemeClr val="dk1"/>
              </a:solidFill>
            </a:endParaRPr>
          </a:p>
          <a:p>
            <a:pPr marL="457200" marR="0" lvl="0" indent="-317500" algn="l" rtl="0">
              <a:lnSpc>
                <a:spcPct val="115000"/>
              </a:lnSpc>
              <a:spcBef>
                <a:spcPts val="0"/>
              </a:spcBef>
              <a:spcAft>
                <a:spcPts val="0"/>
              </a:spcAft>
              <a:buClr>
                <a:schemeClr val="accent1"/>
              </a:buClr>
              <a:buSzPts val="1400"/>
              <a:buChar char="●"/>
            </a:pPr>
            <a:r>
              <a:rPr lang="en-GB" b="1" dirty="0">
                <a:solidFill>
                  <a:schemeClr val="dk1"/>
                </a:solidFill>
              </a:rPr>
              <a:t>spend time in the shade</a:t>
            </a:r>
            <a:r>
              <a:rPr lang="en-GB" dirty="0">
                <a:solidFill>
                  <a:schemeClr val="dk1"/>
                </a:solidFill>
              </a:rPr>
              <a:t> when the sun is strongest (11am to 3pm, March to October in the UK)</a:t>
            </a:r>
            <a:endParaRPr dirty="0">
              <a:solidFill>
                <a:schemeClr val="dk1"/>
              </a:solidFill>
            </a:endParaRPr>
          </a:p>
          <a:p>
            <a:pPr marL="457200" lvl="0" indent="-317500" algn="l" rtl="0">
              <a:spcBef>
                <a:spcPts val="0"/>
              </a:spcBef>
              <a:spcAft>
                <a:spcPts val="0"/>
              </a:spcAft>
              <a:buClr>
                <a:schemeClr val="accent1"/>
              </a:buClr>
              <a:buSzPts val="1400"/>
              <a:buChar char="●"/>
            </a:pPr>
            <a:r>
              <a:rPr lang="en-GB" b="1" dirty="0">
                <a:solidFill>
                  <a:schemeClr val="dk1"/>
                </a:solidFill>
              </a:rPr>
              <a:t>wear sunglasses </a:t>
            </a:r>
            <a:r>
              <a:rPr lang="en-GB" dirty="0">
                <a:solidFill>
                  <a:schemeClr val="dk1"/>
                </a:solidFill>
              </a:rPr>
              <a:t>and do not look directly at sun </a:t>
            </a:r>
            <a:endParaRPr dirty="0">
              <a:solidFill>
                <a:schemeClr val="dk1"/>
              </a:solidFill>
            </a:endParaRPr>
          </a:p>
          <a:p>
            <a:pPr marL="457200" lvl="0" indent="-317500" algn="l" rtl="0">
              <a:spcBef>
                <a:spcPts val="0"/>
              </a:spcBef>
              <a:spcAft>
                <a:spcPts val="0"/>
              </a:spcAft>
              <a:buClr>
                <a:schemeClr val="accent1"/>
              </a:buClr>
              <a:buSzPts val="1400"/>
              <a:buChar char="●"/>
            </a:pPr>
            <a:r>
              <a:rPr lang="en-GB" b="1" dirty="0">
                <a:solidFill>
                  <a:schemeClr val="dk1"/>
                </a:solidFill>
              </a:rPr>
              <a:t>stay hydrated</a:t>
            </a:r>
            <a:r>
              <a:rPr lang="en-GB" dirty="0">
                <a:solidFill>
                  <a:schemeClr val="dk1"/>
                </a:solidFill>
              </a:rPr>
              <a:t> by drinking plenty of water</a:t>
            </a:r>
            <a:endParaRPr dirty="0">
              <a:solidFill>
                <a:schemeClr val="dk1"/>
              </a:solidFill>
            </a:endParaRPr>
          </a:p>
          <a:p>
            <a:pPr marL="0" lvl="0" indent="0" algn="l" rtl="0">
              <a:spcBef>
                <a:spcPts val="1000"/>
              </a:spcBef>
              <a:spcAft>
                <a:spcPts val="0"/>
              </a:spcAft>
              <a:buNone/>
            </a:pPr>
            <a:r>
              <a:rPr lang="en-GB" dirty="0">
                <a:solidFill>
                  <a:schemeClr val="dk1"/>
                </a:solidFill>
              </a:rPr>
              <a:t>* Explain that the </a:t>
            </a:r>
            <a:r>
              <a:rPr lang="en-GB" b="1" dirty="0">
                <a:solidFill>
                  <a:schemeClr val="dk1"/>
                </a:solidFill>
              </a:rPr>
              <a:t>sun protection factor (SPF)</a:t>
            </a:r>
            <a:r>
              <a:rPr lang="en-GB" dirty="0">
                <a:solidFill>
                  <a:schemeClr val="dk1"/>
                </a:solidFill>
              </a:rPr>
              <a:t> indicates how long sunscreen should protect against some of the sun’s UV radiation.</a:t>
            </a:r>
            <a:endParaRPr dirty="0">
              <a:solidFill>
                <a:schemeClr val="dk1"/>
              </a:solidFill>
            </a:endParaRPr>
          </a:p>
        </p:txBody>
      </p:sp>
      <p:sp>
        <p:nvSpPr>
          <p:cNvPr id="254" name="Google Shape;254;p39"/>
          <p:cNvSpPr txBox="1">
            <a:spLocks noGrp="1"/>
          </p:cNvSpPr>
          <p:nvPr>
            <p:ph type="body" idx="2"/>
          </p:nvPr>
        </p:nvSpPr>
        <p:spPr>
          <a:xfrm>
            <a:off x="6178800" y="216425"/>
            <a:ext cx="2695200" cy="18192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about safe and unsafe exposure to the sun, and how to reduce the risk of sun damage, including skin cancer.</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dirty="0"/>
          </a:p>
          <a:p>
            <a:pPr marL="0" lvl="0" indent="0" algn="l" rtl="0">
              <a:lnSpc>
                <a:spcPct val="115000"/>
              </a:lnSpc>
              <a:spcBef>
                <a:spcPts val="0"/>
              </a:spcBef>
              <a:spcAft>
                <a:spcPts val="0"/>
              </a:spcAft>
              <a:buClr>
                <a:schemeClr val="dk1"/>
              </a:buClr>
              <a:buSzPts val="1100"/>
              <a:buNone/>
            </a:pPr>
            <a:endParaRPr sz="1600" b="1" dirty="0"/>
          </a:p>
        </p:txBody>
      </p:sp>
      <p:sp>
        <p:nvSpPr>
          <p:cNvPr id="253" name="Google Shape;253;p3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27</a:t>
            </a:fld>
            <a:endParaRP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59"/>
        <p:cNvGrpSpPr/>
        <p:nvPr/>
      </p:nvGrpSpPr>
      <p:grpSpPr>
        <a:xfrm>
          <a:off x="0" y="0"/>
          <a:ext cx="0" cy="0"/>
          <a:chOff x="0" y="0"/>
          <a:chExt cx="0" cy="0"/>
        </a:xfrm>
      </p:grpSpPr>
      <p:sp>
        <p:nvSpPr>
          <p:cNvPr id="260" name="Google Shape;260;p4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Skin cancer</a:t>
            </a:r>
            <a:endParaRPr dirty="0"/>
          </a:p>
        </p:txBody>
      </p:sp>
      <p:sp>
        <p:nvSpPr>
          <p:cNvPr id="264" name="Google Shape;264;p40"/>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61" name="Google Shape;261;p40"/>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GB" dirty="0">
                <a:solidFill>
                  <a:srgbClr val="000000"/>
                </a:solidFill>
              </a:rPr>
              <a:t>Teach that sun damage can increase the risk of skin cancer, a malignant tumour that grows in skin cells. Skin cancer is not common in children, but children can be affected by it.</a:t>
            </a:r>
            <a:endParaRPr dirty="0">
              <a:solidFill>
                <a:srgbClr val="000000"/>
              </a:solidFill>
            </a:endParaRPr>
          </a:p>
          <a:p>
            <a:pPr marL="0" marR="0" lvl="0" indent="0" algn="l" rtl="0">
              <a:lnSpc>
                <a:spcPct val="115000"/>
              </a:lnSpc>
              <a:spcBef>
                <a:spcPts val="1000"/>
              </a:spcBef>
              <a:spcAft>
                <a:spcPts val="0"/>
              </a:spcAft>
              <a:buNone/>
            </a:pPr>
            <a:r>
              <a:rPr lang="en-GB" dirty="0">
                <a:solidFill>
                  <a:schemeClr val="dk1"/>
                </a:solidFill>
              </a:rPr>
              <a:t>Risk can be increased by:</a:t>
            </a:r>
            <a:endParaRPr dirty="0">
              <a:solidFill>
                <a:schemeClr val="dk1"/>
              </a:solidFill>
            </a:endParaRPr>
          </a:p>
          <a:p>
            <a:pPr marL="457200" lvl="0" indent="-317500" algn="l" rtl="0">
              <a:spcBef>
                <a:spcPts val="1000"/>
              </a:spcBef>
              <a:spcAft>
                <a:spcPts val="0"/>
              </a:spcAft>
              <a:buClr>
                <a:schemeClr val="accent1"/>
              </a:buClr>
              <a:buSzPts val="1400"/>
              <a:buChar char="●"/>
            </a:pPr>
            <a:r>
              <a:rPr lang="en-GB" b="1" dirty="0">
                <a:solidFill>
                  <a:schemeClr val="dk1"/>
                </a:solidFill>
              </a:rPr>
              <a:t>exposure to the sun over a number of years</a:t>
            </a:r>
            <a:r>
              <a:rPr lang="en-GB" dirty="0">
                <a:solidFill>
                  <a:schemeClr val="dk1"/>
                </a:solidFill>
              </a:rPr>
              <a:t> (cancers usually occur in the areas of skin exposed to the sun)</a:t>
            </a:r>
            <a:endParaRPr dirty="0">
              <a:solidFill>
                <a:schemeClr val="dk1"/>
              </a:solidFill>
            </a:endParaRPr>
          </a:p>
          <a:p>
            <a:pPr marL="457200" lvl="0" indent="-317500" algn="l" rtl="0">
              <a:spcBef>
                <a:spcPts val="0"/>
              </a:spcBef>
              <a:spcAft>
                <a:spcPts val="0"/>
              </a:spcAft>
              <a:buClr>
                <a:schemeClr val="accent1"/>
              </a:buClr>
              <a:buSzPts val="1400"/>
              <a:buChar char="●"/>
            </a:pPr>
            <a:r>
              <a:rPr lang="en-GB" b="1" dirty="0">
                <a:solidFill>
                  <a:schemeClr val="dk1"/>
                </a:solidFill>
              </a:rPr>
              <a:t>high levels of exposure</a:t>
            </a:r>
            <a:r>
              <a:rPr lang="en-GB" dirty="0">
                <a:solidFill>
                  <a:schemeClr val="dk1"/>
                </a:solidFill>
              </a:rPr>
              <a:t> to the sun (i.e. no protection), especially if the skin has received little exposure to the sun</a:t>
            </a:r>
            <a:endParaRPr dirty="0">
              <a:solidFill>
                <a:schemeClr val="dk1"/>
              </a:solidFill>
            </a:endParaRPr>
          </a:p>
          <a:p>
            <a:pPr marL="457200" lvl="0" indent="-317500" algn="l" rtl="0">
              <a:spcBef>
                <a:spcPts val="0"/>
              </a:spcBef>
              <a:spcAft>
                <a:spcPts val="0"/>
              </a:spcAft>
              <a:buClr>
                <a:schemeClr val="accent1"/>
              </a:buClr>
              <a:buSzPts val="1400"/>
              <a:buChar char="●"/>
            </a:pPr>
            <a:r>
              <a:rPr lang="en-GB" b="1" dirty="0">
                <a:solidFill>
                  <a:schemeClr val="dk1"/>
                </a:solidFill>
              </a:rPr>
              <a:t>several cases of serious sunburn</a:t>
            </a:r>
            <a:endParaRPr b="1" dirty="0">
              <a:solidFill>
                <a:schemeClr val="dk1"/>
              </a:solidFill>
            </a:endParaRPr>
          </a:p>
        </p:txBody>
      </p:sp>
      <p:sp>
        <p:nvSpPr>
          <p:cNvPr id="263" name="Google Shape;263;p40"/>
          <p:cNvSpPr txBox="1">
            <a:spLocks noGrp="1"/>
          </p:cNvSpPr>
          <p:nvPr>
            <p:ph type="body" idx="2"/>
          </p:nvPr>
        </p:nvSpPr>
        <p:spPr>
          <a:xfrm>
            <a:off x="6178800" y="216425"/>
            <a:ext cx="2695200" cy="18192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about safe and unsafe exposure to the sun, and how to reduce the risk of sun damage, including skin cancer.</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dirty="0"/>
          </a:p>
          <a:p>
            <a:pPr marL="0" lvl="0" indent="0" algn="l" rtl="0">
              <a:lnSpc>
                <a:spcPct val="115000"/>
              </a:lnSpc>
              <a:spcBef>
                <a:spcPts val="0"/>
              </a:spcBef>
              <a:spcAft>
                <a:spcPts val="0"/>
              </a:spcAft>
              <a:buClr>
                <a:schemeClr val="dk1"/>
              </a:buClr>
              <a:buSzPts val="1100"/>
              <a:buNone/>
            </a:pPr>
            <a:endParaRPr sz="1600" b="1" dirty="0"/>
          </a:p>
        </p:txBody>
      </p:sp>
      <p:sp>
        <p:nvSpPr>
          <p:cNvPr id="262" name="Google Shape;262;p40"/>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28</a:t>
            </a:fld>
            <a:endParaRP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68"/>
        <p:cNvGrpSpPr/>
        <p:nvPr/>
      </p:nvGrpSpPr>
      <p:grpSpPr>
        <a:xfrm>
          <a:off x="0" y="0"/>
          <a:ext cx="0" cy="0"/>
          <a:chOff x="0" y="0"/>
          <a:chExt cx="0" cy="0"/>
        </a:xfrm>
      </p:grpSpPr>
      <p:sp>
        <p:nvSpPr>
          <p:cNvPr id="269" name="Google Shape;269;p41"/>
          <p:cNvSpPr txBox="1">
            <a:spLocks noGrp="1"/>
          </p:cNvSpPr>
          <p:nvPr>
            <p:ph type="title"/>
          </p:nvPr>
        </p:nvSpPr>
        <p:spPr>
          <a:xfrm>
            <a:off x="3746075" y="2156250"/>
            <a:ext cx="1507500" cy="8310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Sleep</a:t>
            </a:r>
            <a:endParaRPr dirty="0">
              <a:solidFill>
                <a:schemeClr val="accent1"/>
              </a:solidFill>
            </a:endParaRPr>
          </a:p>
        </p:txBody>
      </p:sp>
      <p:sp>
        <p:nvSpPr>
          <p:cNvPr id="270" name="Google Shape;270;p4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29</a:t>
            </a:fld>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5"/>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About this training module</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75" name="Google Shape;75;p15"/>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b="1" dirty="0">
                <a:solidFill>
                  <a:srgbClr val="000000"/>
                </a:solidFill>
              </a:rPr>
              <a:t>Subject leads</a:t>
            </a:r>
            <a:r>
              <a:rPr lang="en-GB" dirty="0">
                <a:solidFill>
                  <a:srgbClr val="000000"/>
                </a:solidFill>
              </a:rPr>
              <a:t> can use the adaptable slides and </a:t>
            </a:r>
            <a:r>
              <a:rPr lang="en-GB" b="1" dirty="0">
                <a:solidFill>
                  <a:srgbClr val="000000"/>
                </a:solidFill>
              </a:rPr>
              <a:t>‘activities and templates for trainers’ </a:t>
            </a:r>
            <a:r>
              <a:rPr lang="en-GB" dirty="0">
                <a:solidFill>
                  <a:srgbClr val="000000"/>
                </a:solidFill>
              </a:rPr>
              <a:t>section at the end of this module to help shape training sessions for teachers.</a:t>
            </a:r>
            <a:endParaRPr dirty="0">
              <a:solidFill>
                <a:srgbClr val="000000"/>
              </a:solidFill>
            </a:endParaRPr>
          </a:p>
          <a:p>
            <a:pPr marL="0" lvl="0" indent="0" algn="l" rtl="0">
              <a:lnSpc>
                <a:spcPct val="115000"/>
              </a:lnSpc>
              <a:spcBef>
                <a:spcPts val="1600"/>
              </a:spcBef>
              <a:spcAft>
                <a:spcPts val="0"/>
              </a:spcAft>
              <a:buSzPts val="1400"/>
              <a:buNone/>
            </a:pPr>
            <a:r>
              <a:rPr lang="en-GB" sz="1800" dirty="0">
                <a:solidFill>
                  <a:srgbClr val="000000"/>
                </a:solidFill>
              </a:rPr>
              <a:t>This non-statutory training module supplements the</a:t>
            </a:r>
            <a:r>
              <a:rPr lang="en-GB" sz="1800" dirty="0"/>
              <a:t> </a:t>
            </a:r>
            <a:r>
              <a:rPr lang="en-GB" sz="1800" u="sng" dirty="0">
                <a:solidFill>
                  <a:srgbClr val="0000FF"/>
                </a:solidFill>
                <a:hlinkClick r:id="rId3">
                  <a:extLst>
                    <a:ext uri="{A12FA001-AC4F-418D-AE19-62706E023703}">
                      <ahyp:hlinkClr xmlns:ahyp="http://schemas.microsoft.com/office/drawing/2018/hyperlinkcolor" val="tx"/>
                    </a:ext>
                  </a:extLst>
                </a:hlinkClick>
              </a:rPr>
              <a:t>statutory guidance</a:t>
            </a:r>
            <a:r>
              <a:rPr lang="en-GB" sz="1800" dirty="0">
                <a:solidFill>
                  <a:srgbClr val="0000FF"/>
                </a:solidFill>
              </a:rPr>
              <a:t> </a:t>
            </a:r>
            <a:r>
              <a:rPr lang="en-GB" sz="1800" dirty="0">
                <a:solidFill>
                  <a:srgbClr val="000000"/>
                </a:solidFill>
              </a:rPr>
              <a:t>on teaching about </a:t>
            </a:r>
            <a:r>
              <a:rPr lang="en-GB" b="1" dirty="0">
                <a:solidFill>
                  <a:srgbClr val="000000"/>
                </a:solidFill>
              </a:rPr>
              <a:t>health and prevention</a:t>
            </a:r>
            <a:r>
              <a:rPr lang="en-GB" sz="1800" dirty="0">
                <a:solidFill>
                  <a:srgbClr val="000000"/>
                </a:solidFill>
              </a:rPr>
              <a:t>, which schools should read in full.</a:t>
            </a:r>
            <a:endParaRPr sz="1800" dirty="0">
              <a:solidFill>
                <a:srgbClr val="000000"/>
              </a:solidFill>
            </a:endParaRPr>
          </a:p>
          <a:p>
            <a:pPr marL="0" lvl="0" indent="0" algn="l" rtl="0">
              <a:lnSpc>
                <a:spcPct val="115000"/>
              </a:lnSpc>
              <a:spcBef>
                <a:spcPts val="1600"/>
              </a:spcBef>
              <a:spcAft>
                <a:spcPts val="0"/>
              </a:spcAft>
              <a:buSzPts val="1400"/>
              <a:buNone/>
            </a:pPr>
            <a:r>
              <a:rPr lang="en-GB" sz="1800" dirty="0">
                <a:solidFill>
                  <a:srgbClr val="000000"/>
                </a:solidFill>
              </a:rPr>
              <a:t>Schools can choose whether and how to follow or adapt this training module and should refer to the</a:t>
            </a:r>
            <a:r>
              <a:rPr lang="en-GB" sz="1800" dirty="0"/>
              <a:t> </a:t>
            </a:r>
            <a:r>
              <a:rPr lang="en-GB" sz="1800" u="sng" dirty="0">
                <a:solidFill>
                  <a:srgbClr val="0000FF"/>
                </a:solidFill>
                <a:hlinkClick r:id="rId4">
                  <a:extLst>
                    <a:ext uri="{A12FA001-AC4F-418D-AE19-62706E023703}">
                      <ahyp:hlinkClr xmlns:ahyp="http://schemas.microsoft.com/office/drawing/2018/hyperlinkcolor" val="tx"/>
                    </a:ext>
                  </a:extLst>
                </a:hlinkClick>
              </a:rPr>
              <a:t>Early Career Framework</a:t>
            </a:r>
            <a:r>
              <a:rPr lang="en-GB" sz="1800" dirty="0">
                <a:solidFill>
                  <a:srgbClr val="0000FF"/>
                </a:solidFill>
              </a:rPr>
              <a:t> </a:t>
            </a:r>
            <a:r>
              <a:rPr lang="en-GB" sz="1800" dirty="0">
                <a:solidFill>
                  <a:srgbClr val="000000"/>
                </a:solidFill>
              </a:rPr>
              <a:t>for pedagogical guidance.</a:t>
            </a:r>
            <a:endParaRPr sz="1800" dirty="0">
              <a:solidFill>
                <a:srgbClr val="000000"/>
              </a:solidFill>
            </a:endParaRPr>
          </a:p>
          <a:p>
            <a:pPr marL="0" lvl="0" indent="0" algn="l" rtl="0">
              <a:lnSpc>
                <a:spcPct val="115000"/>
              </a:lnSpc>
              <a:spcBef>
                <a:spcPts val="1600"/>
              </a:spcBef>
              <a:spcAft>
                <a:spcPts val="1600"/>
              </a:spcAft>
              <a:buSzPts val="1400"/>
              <a:buNone/>
            </a:pPr>
            <a:endParaRPr b="1" dirty="0"/>
          </a:p>
        </p:txBody>
      </p:sp>
      <p:sp>
        <p:nvSpPr>
          <p:cNvPr id="76" name="Google Shape;76;p15"/>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3</a:t>
            </a:fld>
            <a:endParaRP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Google Shape;275;p4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Importance of good quality sleep</a:t>
            </a:r>
            <a:endParaRPr dirty="0"/>
          </a:p>
        </p:txBody>
      </p:sp>
      <p:sp>
        <p:nvSpPr>
          <p:cNvPr id="279" name="Google Shape;279;p42"/>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76" name="Google Shape;276;p42"/>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None/>
            </a:pPr>
            <a:r>
              <a:rPr lang="en-GB" dirty="0">
                <a:solidFill>
                  <a:schemeClr val="dk1"/>
                </a:solidFill>
              </a:rPr>
              <a:t>Explain that sleep is important for many different reasons. For example, sleep:</a:t>
            </a:r>
            <a:endParaRPr dirty="0">
              <a:solidFill>
                <a:schemeClr val="dk1"/>
              </a:solidFill>
            </a:endParaRPr>
          </a:p>
          <a:p>
            <a:pPr marL="457200" lvl="0" indent="-317500" algn="l" rtl="0">
              <a:lnSpc>
                <a:spcPct val="115000"/>
              </a:lnSpc>
              <a:spcBef>
                <a:spcPts val="1000"/>
              </a:spcBef>
              <a:spcAft>
                <a:spcPts val="0"/>
              </a:spcAft>
              <a:buClr>
                <a:schemeClr val="accent1"/>
              </a:buClr>
              <a:buSzPts val="1400"/>
              <a:buChar char="●"/>
            </a:pPr>
            <a:r>
              <a:rPr lang="en-GB" b="1" dirty="0">
                <a:solidFill>
                  <a:schemeClr val="dk1"/>
                </a:solidFill>
              </a:rPr>
              <a:t>helps our brains consolidate information</a:t>
            </a:r>
            <a:r>
              <a:rPr lang="en-GB" dirty="0">
                <a:solidFill>
                  <a:schemeClr val="dk1"/>
                </a:solidFill>
              </a:rPr>
              <a:t> (remember and sort what we learn during the day) by strengthening the neural connections that form our memories</a:t>
            </a:r>
            <a:endParaRPr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dk1"/>
                </a:solidFill>
              </a:rPr>
              <a:t>enables the </a:t>
            </a:r>
            <a:r>
              <a:rPr lang="en-GB" b="1" dirty="0">
                <a:solidFill>
                  <a:schemeClr val="dk1"/>
                </a:solidFill>
              </a:rPr>
              <a:t>body to heal and grow</a:t>
            </a:r>
            <a:r>
              <a:rPr lang="en-GB" dirty="0">
                <a:solidFill>
                  <a:schemeClr val="dk1"/>
                </a:solidFill>
              </a:rPr>
              <a:t> as a growth hormone is produced at its greatest levels during deep sleep</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helps to </a:t>
            </a:r>
            <a:r>
              <a:rPr lang="en-GB" b="1" dirty="0">
                <a:solidFill>
                  <a:schemeClr val="dk1"/>
                </a:solidFill>
              </a:rPr>
              <a:t>regulate emotions</a:t>
            </a:r>
            <a:r>
              <a:rPr lang="en-GB" dirty="0">
                <a:solidFill>
                  <a:schemeClr val="dk1"/>
                </a:solidFill>
              </a:rPr>
              <a:t> as sleep affects the amygdala and the prefrontal cortex in the brain, both associated with the regulation of emotions </a:t>
            </a:r>
            <a:endParaRPr dirty="0">
              <a:solidFill>
                <a:schemeClr val="dk1"/>
              </a:solidFill>
            </a:endParaRPr>
          </a:p>
        </p:txBody>
      </p:sp>
      <p:sp>
        <p:nvSpPr>
          <p:cNvPr id="278" name="Google Shape;278;p42"/>
          <p:cNvSpPr txBox="1">
            <a:spLocks noGrp="1"/>
          </p:cNvSpPr>
          <p:nvPr>
            <p:ph type="body" idx="2"/>
          </p:nvPr>
        </p:nvSpPr>
        <p:spPr>
          <a:xfrm>
            <a:off x="6178800" y="216425"/>
            <a:ext cx="2695200" cy="21009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the importance of sufficient good quality sleep for good health and that a lack of sleep can affect weight, mood and ability to learn.</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dirty="0"/>
          </a:p>
          <a:p>
            <a:pPr marL="0" lvl="0" indent="0" algn="l" rtl="0">
              <a:lnSpc>
                <a:spcPct val="115000"/>
              </a:lnSpc>
              <a:spcBef>
                <a:spcPts val="0"/>
              </a:spcBef>
              <a:spcAft>
                <a:spcPts val="0"/>
              </a:spcAft>
              <a:buClr>
                <a:schemeClr val="dk1"/>
              </a:buClr>
              <a:buSzPts val="1100"/>
              <a:buNone/>
            </a:pPr>
            <a:endParaRPr sz="1600" dirty="0"/>
          </a:p>
        </p:txBody>
      </p:sp>
      <p:sp>
        <p:nvSpPr>
          <p:cNvPr id="277" name="Google Shape;277;p4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30</a:t>
            </a:fld>
            <a:endParaRP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p4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SzPts val="2800"/>
              <a:buNone/>
            </a:pPr>
            <a:r>
              <a:rPr lang="en-GB" dirty="0"/>
              <a:t>How much sleep</a:t>
            </a:r>
            <a:endParaRPr dirty="0"/>
          </a:p>
          <a:p>
            <a:pPr marL="0" marR="0" lvl="0" indent="0" algn="l" rtl="0">
              <a:lnSpc>
                <a:spcPct val="100000"/>
              </a:lnSpc>
              <a:spcBef>
                <a:spcPts val="0"/>
              </a:spcBef>
              <a:spcAft>
                <a:spcPts val="0"/>
              </a:spcAft>
              <a:buSzPts val="2800"/>
              <a:buNone/>
            </a:pPr>
            <a:endParaRPr dirty="0">
              <a:solidFill>
                <a:srgbClr val="073763"/>
              </a:solidFill>
            </a:endParaRPr>
          </a:p>
        </p:txBody>
      </p:sp>
      <p:sp>
        <p:nvSpPr>
          <p:cNvPr id="288" name="Google Shape;288;p43"/>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85" name="Google Shape;285;p43"/>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None/>
            </a:pPr>
            <a:r>
              <a:rPr lang="en-GB" dirty="0">
                <a:solidFill>
                  <a:schemeClr val="dk1"/>
                </a:solidFill>
              </a:rPr>
              <a:t>Teach that our bodies need the right amount of sleep which is usually determined by our age:</a:t>
            </a:r>
            <a:endParaRPr dirty="0">
              <a:solidFill>
                <a:schemeClr val="dk1"/>
              </a:solidFill>
            </a:endParaRPr>
          </a:p>
          <a:p>
            <a:pPr marL="457200" lvl="0" indent="-342900" algn="l" rtl="0">
              <a:lnSpc>
                <a:spcPct val="115000"/>
              </a:lnSpc>
              <a:spcBef>
                <a:spcPts val="1000"/>
              </a:spcBef>
              <a:spcAft>
                <a:spcPts val="0"/>
              </a:spcAft>
              <a:buClr>
                <a:schemeClr val="accent1"/>
              </a:buClr>
              <a:buSzPts val="1800"/>
              <a:buChar char="●"/>
            </a:pPr>
            <a:r>
              <a:rPr lang="en-GB" dirty="0">
                <a:solidFill>
                  <a:schemeClr val="dk1"/>
                </a:solidFill>
              </a:rPr>
              <a:t>3 to 5 years: typically between 10 and 13 hours </a:t>
            </a:r>
            <a:endParaRPr dirty="0">
              <a:solidFill>
                <a:schemeClr val="dk1"/>
              </a:solidFill>
            </a:endParaRPr>
          </a:p>
          <a:p>
            <a:pPr marL="457200" lvl="0" indent="-342900" algn="l" rtl="0">
              <a:lnSpc>
                <a:spcPct val="115000"/>
              </a:lnSpc>
              <a:spcBef>
                <a:spcPts val="0"/>
              </a:spcBef>
              <a:spcAft>
                <a:spcPts val="0"/>
              </a:spcAft>
              <a:buClr>
                <a:schemeClr val="accent1"/>
              </a:buClr>
              <a:buSzPts val="1800"/>
              <a:buChar char="●"/>
            </a:pPr>
            <a:r>
              <a:rPr lang="en-GB" dirty="0">
                <a:solidFill>
                  <a:schemeClr val="dk1"/>
                </a:solidFill>
              </a:rPr>
              <a:t>6 to 12 years: typically between 9 and 12 hours  </a:t>
            </a:r>
            <a:endParaRPr dirty="0">
              <a:solidFill>
                <a:schemeClr val="dk1"/>
              </a:solidFill>
            </a:endParaRPr>
          </a:p>
          <a:p>
            <a:pPr marL="0" lvl="0" indent="0" algn="l" rtl="0">
              <a:lnSpc>
                <a:spcPct val="115000"/>
              </a:lnSpc>
              <a:spcBef>
                <a:spcPts val="1000"/>
              </a:spcBef>
              <a:spcAft>
                <a:spcPts val="0"/>
              </a:spcAft>
              <a:buClr>
                <a:schemeClr val="dk1"/>
              </a:buClr>
              <a:buSzPts val="1100"/>
              <a:buFont typeface="Arial"/>
              <a:buNone/>
            </a:pPr>
            <a:r>
              <a:rPr lang="en-GB" dirty="0">
                <a:solidFill>
                  <a:schemeClr val="dk1"/>
                </a:solidFill>
              </a:rPr>
              <a:t>Explain that a child getting up for sch</a:t>
            </a:r>
            <a:r>
              <a:rPr lang="en-GB" dirty="0">
                <a:solidFill>
                  <a:srgbClr val="000000"/>
                </a:solidFill>
              </a:rPr>
              <a:t>ool at 7am in the morning would need to be in bed and asleep by about 8pm the previous night to get this amount of sleep.</a:t>
            </a:r>
            <a:endParaRPr dirty="0">
              <a:solidFill>
                <a:srgbClr val="000000"/>
              </a:solidFill>
            </a:endParaRPr>
          </a:p>
          <a:p>
            <a:pPr marL="0" lvl="0" indent="0" algn="l" rtl="0">
              <a:lnSpc>
                <a:spcPct val="115000"/>
              </a:lnSpc>
              <a:spcBef>
                <a:spcPts val="0"/>
              </a:spcBef>
              <a:spcAft>
                <a:spcPts val="0"/>
              </a:spcAft>
              <a:buClr>
                <a:schemeClr val="dk1"/>
              </a:buClr>
              <a:buSzPts val="1100"/>
              <a:buFont typeface="Arial"/>
              <a:buNone/>
            </a:pPr>
            <a:endParaRPr dirty="0">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dirty="0">
              <a:solidFill>
                <a:schemeClr val="dk1"/>
              </a:solidFill>
            </a:endParaRPr>
          </a:p>
        </p:txBody>
      </p:sp>
      <p:sp>
        <p:nvSpPr>
          <p:cNvPr id="287" name="Google Shape;287;p43"/>
          <p:cNvSpPr txBox="1">
            <a:spLocks noGrp="1"/>
          </p:cNvSpPr>
          <p:nvPr>
            <p:ph type="body" idx="2"/>
          </p:nvPr>
        </p:nvSpPr>
        <p:spPr>
          <a:xfrm>
            <a:off x="6178800" y="216425"/>
            <a:ext cx="2695200" cy="21009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the importance of sufficient good quality sleep for good health and that a lack of sleep can affect weight, mood and ability to learn.</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dirty="0"/>
          </a:p>
          <a:p>
            <a:pPr marL="0" lvl="0" indent="0" algn="l" rtl="0">
              <a:lnSpc>
                <a:spcPct val="115000"/>
              </a:lnSpc>
              <a:spcBef>
                <a:spcPts val="0"/>
              </a:spcBef>
              <a:spcAft>
                <a:spcPts val="0"/>
              </a:spcAft>
              <a:buClr>
                <a:schemeClr val="dk1"/>
              </a:buClr>
              <a:buSzPts val="1100"/>
              <a:buNone/>
            </a:pPr>
            <a:endParaRPr sz="1600" dirty="0"/>
          </a:p>
        </p:txBody>
      </p:sp>
      <p:sp>
        <p:nvSpPr>
          <p:cNvPr id="286" name="Google Shape;286;p4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31</a:t>
            </a:fld>
            <a:endParaRP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Google Shape;293;p4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2800"/>
              <a:buFont typeface="Arial"/>
              <a:buNone/>
            </a:pPr>
            <a:r>
              <a:rPr lang="en-GB" dirty="0"/>
              <a:t>How lack of sleep affects health</a:t>
            </a:r>
            <a:endParaRPr dirty="0"/>
          </a:p>
        </p:txBody>
      </p:sp>
      <p:sp>
        <p:nvSpPr>
          <p:cNvPr id="297" name="Google Shape;297;p44"/>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94" name="Google Shape;294;p44"/>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None/>
            </a:pPr>
            <a:r>
              <a:rPr lang="en-GB" dirty="0">
                <a:solidFill>
                  <a:schemeClr val="dk1"/>
                </a:solidFill>
              </a:rPr>
              <a:t>Explain that a lack of sleep may:</a:t>
            </a:r>
            <a:endParaRPr dirty="0">
              <a:solidFill>
                <a:schemeClr val="dk1"/>
              </a:solidFill>
            </a:endParaRPr>
          </a:p>
          <a:p>
            <a:pPr marL="457200" marR="0" lvl="0" indent="-317500" algn="l" rtl="0">
              <a:lnSpc>
                <a:spcPct val="115000"/>
              </a:lnSpc>
              <a:spcBef>
                <a:spcPts val="1000"/>
              </a:spcBef>
              <a:spcAft>
                <a:spcPts val="0"/>
              </a:spcAft>
              <a:buClr>
                <a:schemeClr val="accent1"/>
              </a:buClr>
              <a:buSzPts val="1400"/>
              <a:buChar char="●"/>
            </a:pPr>
            <a:r>
              <a:rPr lang="en-GB" b="1" dirty="0">
                <a:solidFill>
                  <a:schemeClr val="dk1"/>
                </a:solidFill>
              </a:rPr>
              <a:t>make us put on weight</a:t>
            </a:r>
            <a:r>
              <a:rPr lang="en-GB" dirty="0">
                <a:solidFill>
                  <a:schemeClr val="dk1"/>
                </a:solidFill>
              </a:rPr>
              <a:t>, as sleep affects hormone levels (ghrelin and leptin) in our bodies which control our appetite - lack of sleep can lead to us eating more and causing us to put on weight</a:t>
            </a:r>
            <a:endParaRPr dirty="0">
              <a:solidFill>
                <a:schemeClr val="dk1"/>
              </a:solidFill>
            </a:endParaRPr>
          </a:p>
          <a:p>
            <a:pPr marL="457200" marR="0" lvl="0" indent="-317500" algn="l" rtl="0">
              <a:lnSpc>
                <a:spcPct val="115000"/>
              </a:lnSpc>
              <a:spcBef>
                <a:spcPts val="0"/>
              </a:spcBef>
              <a:spcAft>
                <a:spcPts val="0"/>
              </a:spcAft>
              <a:buClr>
                <a:schemeClr val="accent1"/>
              </a:buClr>
              <a:buSzPts val="1400"/>
              <a:buChar char="●"/>
            </a:pPr>
            <a:r>
              <a:rPr lang="en-GB" b="1" dirty="0">
                <a:solidFill>
                  <a:schemeClr val="dk1"/>
                </a:solidFill>
              </a:rPr>
              <a:t>make it harder to learn and remember</a:t>
            </a:r>
            <a:r>
              <a:rPr lang="en-GB" dirty="0">
                <a:solidFill>
                  <a:schemeClr val="dk1"/>
                </a:solidFill>
              </a:rPr>
              <a:t>, as we find it more difficult to concentrate and remember things when we are tired </a:t>
            </a:r>
            <a:endParaRPr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b="1" dirty="0">
                <a:solidFill>
                  <a:schemeClr val="dk1"/>
                </a:solidFill>
              </a:rPr>
              <a:t>put us in a bad mood, short tempered and more</a:t>
            </a:r>
            <a:r>
              <a:rPr lang="en-GB" dirty="0">
                <a:solidFill>
                  <a:schemeClr val="dk1"/>
                </a:solidFill>
              </a:rPr>
              <a:t> </a:t>
            </a:r>
            <a:r>
              <a:rPr lang="en-GB" b="1" dirty="0">
                <a:solidFill>
                  <a:schemeClr val="dk1"/>
                </a:solidFill>
              </a:rPr>
              <a:t>anxious</a:t>
            </a:r>
            <a:r>
              <a:rPr lang="en-GB" dirty="0">
                <a:solidFill>
                  <a:schemeClr val="dk1"/>
                </a:solidFill>
              </a:rPr>
              <a:t>, as people who are sleep deprived have increased negative moods, for example, anger, irritation and sadness</a:t>
            </a:r>
            <a:endParaRPr dirty="0">
              <a:solidFill>
                <a:schemeClr val="dk1"/>
              </a:solidFill>
            </a:endParaRPr>
          </a:p>
        </p:txBody>
      </p:sp>
      <p:sp>
        <p:nvSpPr>
          <p:cNvPr id="296" name="Google Shape;296;p44"/>
          <p:cNvSpPr txBox="1">
            <a:spLocks noGrp="1"/>
          </p:cNvSpPr>
          <p:nvPr>
            <p:ph type="body" idx="2"/>
          </p:nvPr>
        </p:nvSpPr>
        <p:spPr>
          <a:xfrm>
            <a:off x="6178800" y="216425"/>
            <a:ext cx="2695200" cy="21009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the importance of sufficient good quality sleep for good health and that a lack of sleep can affect weight, mood and ability to learn.</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dirty="0"/>
          </a:p>
          <a:p>
            <a:pPr marL="0" lvl="0" indent="0" algn="l" rtl="0">
              <a:lnSpc>
                <a:spcPct val="115000"/>
              </a:lnSpc>
              <a:spcBef>
                <a:spcPts val="0"/>
              </a:spcBef>
              <a:spcAft>
                <a:spcPts val="0"/>
              </a:spcAft>
              <a:buClr>
                <a:schemeClr val="dk1"/>
              </a:buClr>
              <a:buSzPts val="1100"/>
              <a:buNone/>
            </a:pPr>
            <a:endParaRPr sz="1600" dirty="0"/>
          </a:p>
        </p:txBody>
      </p:sp>
      <p:sp>
        <p:nvSpPr>
          <p:cNvPr id="295" name="Google Shape;295;p4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32</a:t>
            </a:fld>
            <a:endParaRP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p4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2800"/>
              <a:buNone/>
            </a:pPr>
            <a:r>
              <a:rPr lang="en-GB" dirty="0"/>
              <a:t>Getting good quality sleep</a:t>
            </a:r>
            <a:endParaRPr dirty="0"/>
          </a:p>
          <a:p>
            <a:pPr marL="0" lvl="0" indent="0" algn="l" rtl="0">
              <a:spcBef>
                <a:spcPts val="0"/>
              </a:spcBef>
              <a:spcAft>
                <a:spcPts val="0"/>
              </a:spcAft>
              <a:buClr>
                <a:schemeClr val="dk1"/>
              </a:buClr>
              <a:buSzPts val="2800"/>
              <a:buFont typeface="Arial"/>
              <a:buNone/>
            </a:pPr>
            <a:endParaRPr dirty="0">
              <a:solidFill>
                <a:srgbClr val="073763"/>
              </a:solidFill>
            </a:endParaRPr>
          </a:p>
          <a:p>
            <a:pPr marL="0" marR="0" lvl="0" indent="0" algn="l" rtl="0">
              <a:lnSpc>
                <a:spcPct val="100000"/>
              </a:lnSpc>
              <a:spcBef>
                <a:spcPts val="0"/>
              </a:spcBef>
              <a:spcAft>
                <a:spcPts val="0"/>
              </a:spcAft>
              <a:buSzPts val="2800"/>
              <a:buNone/>
            </a:pPr>
            <a:endParaRPr dirty="0">
              <a:solidFill>
                <a:srgbClr val="073763"/>
              </a:solidFill>
            </a:endParaRPr>
          </a:p>
          <a:p>
            <a:pPr marL="0" marR="0" lvl="0" indent="0" algn="l" rtl="0">
              <a:lnSpc>
                <a:spcPct val="100000"/>
              </a:lnSpc>
              <a:spcBef>
                <a:spcPts val="0"/>
              </a:spcBef>
              <a:spcAft>
                <a:spcPts val="0"/>
              </a:spcAft>
              <a:buSzPts val="2800"/>
              <a:buNone/>
            </a:pPr>
            <a:endParaRPr dirty="0">
              <a:solidFill>
                <a:srgbClr val="073763"/>
              </a:solidFill>
            </a:endParaRPr>
          </a:p>
        </p:txBody>
      </p:sp>
      <p:sp>
        <p:nvSpPr>
          <p:cNvPr id="306" name="Google Shape;306;p45"/>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03" name="Google Shape;303;p45"/>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None/>
            </a:pPr>
            <a:r>
              <a:rPr lang="en-GB" dirty="0">
                <a:solidFill>
                  <a:schemeClr val="dk1"/>
                </a:solidFill>
              </a:rPr>
              <a:t>Good quality sleep can be achieved more easily by:</a:t>
            </a:r>
            <a:endParaRPr dirty="0">
              <a:solidFill>
                <a:schemeClr val="dk1"/>
              </a:solidFill>
            </a:endParaRPr>
          </a:p>
          <a:p>
            <a:pPr marL="457200" lvl="0" indent="-317500" algn="l" rtl="0">
              <a:spcBef>
                <a:spcPts val="1000"/>
              </a:spcBef>
              <a:spcAft>
                <a:spcPts val="0"/>
              </a:spcAft>
              <a:buClr>
                <a:schemeClr val="accent1"/>
              </a:buClr>
              <a:buSzPts val="1400"/>
              <a:buChar char="●"/>
            </a:pPr>
            <a:r>
              <a:rPr lang="en-GB" dirty="0">
                <a:solidFill>
                  <a:srgbClr val="000000"/>
                </a:solidFill>
              </a:rPr>
              <a:t>having</a:t>
            </a:r>
            <a:r>
              <a:rPr lang="en-GB" dirty="0">
                <a:solidFill>
                  <a:schemeClr val="dk1"/>
                </a:solidFill>
              </a:rPr>
              <a:t> a</a:t>
            </a:r>
            <a:r>
              <a:rPr lang="en-GB" b="1" dirty="0">
                <a:solidFill>
                  <a:schemeClr val="dk1"/>
                </a:solidFill>
              </a:rPr>
              <a:t> routine</a:t>
            </a:r>
            <a:r>
              <a:rPr lang="en-GB" dirty="0">
                <a:solidFill>
                  <a:schemeClr val="dk1"/>
                </a:solidFill>
              </a:rPr>
              <a:t> of getting up and going to bed at the same time (including weekends)</a:t>
            </a:r>
            <a:endParaRPr dirty="0">
              <a:solidFill>
                <a:schemeClr val="dk1"/>
              </a:solidFill>
            </a:endParaRPr>
          </a:p>
          <a:p>
            <a:pPr marL="457200" lvl="0" indent="-317500" algn="l" rtl="0">
              <a:spcBef>
                <a:spcPts val="0"/>
              </a:spcBef>
              <a:spcAft>
                <a:spcPts val="0"/>
              </a:spcAft>
              <a:buClr>
                <a:schemeClr val="accent1"/>
              </a:buClr>
              <a:buSzPts val="1400"/>
              <a:buChar char="●"/>
            </a:pPr>
            <a:r>
              <a:rPr lang="en-GB" b="1" dirty="0">
                <a:solidFill>
                  <a:schemeClr val="dk1"/>
                </a:solidFill>
              </a:rPr>
              <a:t>going to bed </a:t>
            </a:r>
            <a:r>
              <a:rPr lang="en-GB" dirty="0">
                <a:solidFill>
                  <a:schemeClr val="dk1"/>
                </a:solidFill>
              </a:rPr>
              <a:t>in time to get enough sleep</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having</a:t>
            </a:r>
            <a:r>
              <a:rPr lang="en-GB" b="1" dirty="0">
                <a:solidFill>
                  <a:schemeClr val="dk1"/>
                </a:solidFill>
              </a:rPr>
              <a:t> regular exercise</a:t>
            </a:r>
            <a:r>
              <a:rPr lang="en-GB" dirty="0">
                <a:solidFill>
                  <a:schemeClr val="dk1"/>
                </a:solidFill>
              </a:rPr>
              <a:t> to make the body tired </a:t>
            </a:r>
            <a:endParaRPr dirty="0">
              <a:solidFill>
                <a:schemeClr val="dk1"/>
              </a:solidFill>
            </a:endParaRPr>
          </a:p>
          <a:p>
            <a:pPr marL="457200" lvl="0" indent="-317500" algn="l" rtl="0">
              <a:spcBef>
                <a:spcPts val="0"/>
              </a:spcBef>
              <a:spcAft>
                <a:spcPts val="0"/>
              </a:spcAft>
              <a:buClr>
                <a:schemeClr val="accent1"/>
              </a:buClr>
              <a:buSzPts val="1400"/>
              <a:buChar char="●"/>
            </a:pPr>
            <a:r>
              <a:rPr lang="en-GB" b="1" dirty="0">
                <a:solidFill>
                  <a:schemeClr val="dk1"/>
                </a:solidFill>
              </a:rPr>
              <a:t>going outside </a:t>
            </a:r>
            <a:r>
              <a:rPr lang="en-GB" dirty="0">
                <a:solidFill>
                  <a:schemeClr val="dk1"/>
                </a:solidFill>
              </a:rPr>
              <a:t>during the day, as</a:t>
            </a:r>
            <a:r>
              <a:rPr lang="en-GB" b="1" dirty="0">
                <a:solidFill>
                  <a:schemeClr val="dk1"/>
                </a:solidFill>
              </a:rPr>
              <a:t> </a:t>
            </a:r>
            <a:r>
              <a:rPr lang="en-GB" dirty="0">
                <a:solidFill>
                  <a:schemeClr val="dk1"/>
                </a:solidFill>
              </a:rPr>
              <a:t>daylight makes us feel alert during the day and tired at night</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limiting</a:t>
            </a:r>
            <a:r>
              <a:rPr lang="en-GB" b="1" dirty="0">
                <a:solidFill>
                  <a:schemeClr val="dk1"/>
                </a:solidFill>
              </a:rPr>
              <a:t> screen time</a:t>
            </a:r>
            <a:r>
              <a:rPr lang="en-GB" dirty="0">
                <a:solidFill>
                  <a:schemeClr val="dk1"/>
                </a:solidFill>
              </a:rPr>
              <a:t> in the evening</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turning off </a:t>
            </a:r>
            <a:r>
              <a:rPr lang="en-GB" b="1" dirty="0">
                <a:solidFill>
                  <a:schemeClr val="dk1"/>
                </a:solidFill>
              </a:rPr>
              <a:t>devices</a:t>
            </a:r>
            <a:r>
              <a:rPr lang="en-GB" dirty="0">
                <a:solidFill>
                  <a:schemeClr val="dk1"/>
                </a:solidFill>
              </a:rPr>
              <a:t> at least 2 hours before bed</a:t>
            </a:r>
            <a:endParaRPr dirty="0">
              <a:solidFill>
                <a:schemeClr val="dk1"/>
              </a:solidFill>
            </a:endParaRPr>
          </a:p>
        </p:txBody>
      </p:sp>
      <p:sp>
        <p:nvSpPr>
          <p:cNvPr id="305" name="Google Shape;305;p45"/>
          <p:cNvSpPr txBox="1">
            <a:spLocks noGrp="1"/>
          </p:cNvSpPr>
          <p:nvPr>
            <p:ph type="body" idx="2"/>
          </p:nvPr>
        </p:nvSpPr>
        <p:spPr>
          <a:xfrm>
            <a:off x="6178800" y="216425"/>
            <a:ext cx="2695200" cy="21009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the importance of sufficient good quality sleep for good health and that a lack of sleep can affect weight, mood and ability to learn.</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dirty="0"/>
          </a:p>
          <a:p>
            <a:pPr marL="0" lvl="0" indent="0" algn="l" rtl="0">
              <a:lnSpc>
                <a:spcPct val="115000"/>
              </a:lnSpc>
              <a:spcBef>
                <a:spcPts val="0"/>
              </a:spcBef>
              <a:spcAft>
                <a:spcPts val="0"/>
              </a:spcAft>
              <a:buClr>
                <a:schemeClr val="dk1"/>
              </a:buClr>
              <a:buSzPts val="1100"/>
              <a:buNone/>
            </a:pPr>
            <a:endParaRPr sz="1600" dirty="0"/>
          </a:p>
        </p:txBody>
      </p:sp>
      <p:sp>
        <p:nvSpPr>
          <p:cNvPr id="304" name="Google Shape;304;p4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33</a:t>
            </a:fld>
            <a:endParaRP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10"/>
        <p:cNvGrpSpPr/>
        <p:nvPr/>
      </p:nvGrpSpPr>
      <p:grpSpPr>
        <a:xfrm>
          <a:off x="0" y="0"/>
          <a:ext cx="0" cy="0"/>
          <a:chOff x="0" y="0"/>
          <a:chExt cx="0" cy="0"/>
        </a:xfrm>
      </p:grpSpPr>
      <p:sp>
        <p:nvSpPr>
          <p:cNvPr id="311" name="Google Shape;311;p46"/>
          <p:cNvSpPr txBox="1">
            <a:spLocks noGrp="1"/>
          </p:cNvSpPr>
          <p:nvPr>
            <p:ph type="title"/>
          </p:nvPr>
        </p:nvSpPr>
        <p:spPr>
          <a:xfrm>
            <a:off x="3101400" y="2156250"/>
            <a:ext cx="2941200" cy="8310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rtl="0">
              <a:spcBef>
                <a:spcPts val="0"/>
              </a:spcBef>
              <a:spcAft>
                <a:spcPts val="0"/>
              </a:spcAft>
              <a:buNone/>
            </a:pPr>
            <a:r>
              <a:rPr lang="en-GB" dirty="0">
                <a:solidFill>
                  <a:schemeClr val="accent1"/>
                </a:solidFill>
              </a:rPr>
              <a:t>Dental health</a:t>
            </a:r>
            <a:endParaRPr dirty="0">
              <a:solidFill>
                <a:schemeClr val="accent1"/>
              </a:solidFill>
            </a:endParaRPr>
          </a:p>
        </p:txBody>
      </p:sp>
      <p:sp>
        <p:nvSpPr>
          <p:cNvPr id="312" name="Google Shape;312;p4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34</a:t>
            </a:fld>
            <a:endParaRP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Google Shape;317;p4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SzPts val="2800"/>
              <a:buNone/>
            </a:pPr>
            <a:r>
              <a:rPr lang="en-GB" dirty="0"/>
              <a:t>Importance of good dental health</a:t>
            </a:r>
            <a:endParaRPr dirty="0"/>
          </a:p>
        </p:txBody>
      </p:sp>
      <p:sp>
        <p:nvSpPr>
          <p:cNvPr id="321" name="Google Shape;321;p47"/>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18" name="Google Shape;318;p47"/>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Clr>
                <a:schemeClr val="dk1"/>
              </a:buClr>
              <a:buSzPts val="1100"/>
              <a:buFont typeface="Arial"/>
              <a:buNone/>
            </a:pPr>
            <a:r>
              <a:rPr lang="en-GB" dirty="0">
                <a:solidFill>
                  <a:schemeClr val="dk1"/>
                </a:solidFill>
                <a:highlight>
                  <a:schemeClr val="lt1"/>
                </a:highlight>
              </a:rPr>
              <a:t>Teach that children have </a:t>
            </a:r>
            <a:r>
              <a:rPr lang="en-GB" b="1" dirty="0">
                <a:solidFill>
                  <a:schemeClr val="dk1"/>
                </a:solidFill>
                <a:highlight>
                  <a:schemeClr val="lt1"/>
                </a:highlight>
              </a:rPr>
              <a:t>primary (baby) teeth </a:t>
            </a:r>
            <a:r>
              <a:rPr lang="en-GB" dirty="0">
                <a:solidFill>
                  <a:schemeClr val="dk1"/>
                </a:solidFill>
                <a:highlight>
                  <a:schemeClr val="lt1"/>
                </a:highlight>
              </a:rPr>
              <a:t>which are replaced by</a:t>
            </a:r>
            <a:r>
              <a:rPr lang="en-GB" b="1" dirty="0">
                <a:solidFill>
                  <a:schemeClr val="dk1"/>
                </a:solidFill>
                <a:highlight>
                  <a:schemeClr val="lt1"/>
                </a:highlight>
              </a:rPr>
              <a:t> permanent (adult) </a:t>
            </a:r>
            <a:r>
              <a:rPr lang="en-GB" dirty="0">
                <a:solidFill>
                  <a:schemeClr val="dk1"/>
                </a:solidFill>
                <a:highlight>
                  <a:schemeClr val="lt1"/>
                </a:highlight>
              </a:rPr>
              <a:t>teeth. It is important to look after both sets of teeth equally.</a:t>
            </a:r>
            <a:endParaRPr dirty="0">
              <a:solidFill>
                <a:schemeClr val="dk1"/>
              </a:solidFill>
              <a:highlight>
                <a:schemeClr val="lt1"/>
              </a:highlight>
            </a:endParaRPr>
          </a:p>
          <a:p>
            <a:pPr marL="0" lvl="0" indent="0" algn="l" rtl="0">
              <a:spcBef>
                <a:spcPts val="1000"/>
              </a:spcBef>
              <a:spcAft>
                <a:spcPts val="0"/>
              </a:spcAft>
              <a:buClr>
                <a:schemeClr val="dk1"/>
              </a:buClr>
              <a:buSzPts val="1100"/>
              <a:buFont typeface="Arial"/>
              <a:buNone/>
            </a:pPr>
            <a:r>
              <a:rPr lang="en-GB" dirty="0">
                <a:solidFill>
                  <a:schemeClr val="dk1"/>
                </a:solidFill>
                <a:highlight>
                  <a:srgbClr val="FFFFFF"/>
                </a:highlight>
              </a:rPr>
              <a:t>Explain that healthy adult teeth can last us a lifetime if they are looked after properly.</a:t>
            </a:r>
            <a:endParaRPr dirty="0">
              <a:solidFill>
                <a:schemeClr val="dk1"/>
              </a:solidFill>
              <a:highlight>
                <a:srgbClr val="FFFFFF"/>
              </a:highlight>
            </a:endParaRPr>
          </a:p>
          <a:p>
            <a:pPr marL="0" lvl="0" indent="0" algn="l" rtl="0">
              <a:spcBef>
                <a:spcPts val="1000"/>
              </a:spcBef>
              <a:spcAft>
                <a:spcPts val="0"/>
              </a:spcAft>
              <a:buClr>
                <a:schemeClr val="dk1"/>
              </a:buClr>
              <a:buSzPts val="1100"/>
              <a:buFont typeface="Arial"/>
              <a:buNone/>
            </a:pPr>
            <a:r>
              <a:rPr lang="en-GB" dirty="0">
                <a:solidFill>
                  <a:schemeClr val="dk1"/>
                </a:solidFill>
                <a:highlight>
                  <a:srgbClr val="FFFFFF"/>
                </a:highlight>
              </a:rPr>
              <a:t>If our </a:t>
            </a:r>
            <a:r>
              <a:rPr lang="en-GB" b="1" dirty="0">
                <a:solidFill>
                  <a:schemeClr val="dk1"/>
                </a:solidFill>
                <a:highlight>
                  <a:schemeClr val="lt1"/>
                </a:highlight>
              </a:rPr>
              <a:t>teeth </a:t>
            </a:r>
            <a:r>
              <a:rPr lang="en-GB" dirty="0">
                <a:solidFill>
                  <a:schemeClr val="dk1"/>
                </a:solidFill>
                <a:highlight>
                  <a:schemeClr val="lt1"/>
                </a:highlight>
              </a:rPr>
              <a:t>and</a:t>
            </a:r>
            <a:r>
              <a:rPr lang="en-GB" b="1" dirty="0">
                <a:solidFill>
                  <a:schemeClr val="dk1"/>
                </a:solidFill>
                <a:highlight>
                  <a:schemeClr val="lt1"/>
                </a:highlight>
              </a:rPr>
              <a:t> gums </a:t>
            </a:r>
            <a:r>
              <a:rPr lang="en-GB" dirty="0">
                <a:solidFill>
                  <a:schemeClr val="dk1"/>
                </a:solidFill>
                <a:highlight>
                  <a:srgbClr val="FFFFFF"/>
                </a:highlight>
              </a:rPr>
              <a:t>are not looked after properly, we can develop diseases such as </a:t>
            </a:r>
            <a:r>
              <a:rPr lang="en-GB" u="sng" dirty="0">
                <a:solidFill>
                  <a:srgbClr val="0000FF"/>
                </a:solidFill>
                <a:highlight>
                  <a:schemeClr val="lt1"/>
                </a:highlight>
                <a:hlinkClick r:id="rId3">
                  <a:extLst>
                    <a:ext uri="{A12FA001-AC4F-418D-AE19-62706E023703}">
                      <ahyp:hlinkClr xmlns:ahyp="http://schemas.microsoft.com/office/drawing/2018/hyperlinkcolor" val="tx"/>
                    </a:ext>
                  </a:extLst>
                </a:hlinkClick>
              </a:rPr>
              <a:t>tooth decay</a:t>
            </a:r>
            <a:r>
              <a:rPr lang="en-GB" b="1" dirty="0">
                <a:solidFill>
                  <a:srgbClr val="0000FF"/>
                </a:solidFill>
                <a:highlight>
                  <a:schemeClr val="lt1"/>
                </a:highlight>
              </a:rPr>
              <a:t> </a:t>
            </a:r>
            <a:r>
              <a:rPr lang="en-GB" dirty="0">
                <a:solidFill>
                  <a:srgbClr val="000000"/>
                </a:solidFill>
                <a:highlight>
                  <a:schemeClr val="lt1"/>
                </a:highlight>
              </a:rPr>
              <a:t>and</a:t>
            </a:r>
            <a:r>
              <a:rPr lang="en-GB" b="1" dirty="0">
                <a:solidFill>
                  <a:srgbClr val="0000FF"/>
                </a:solidFill>
                <a:highlight>
                  <a:schemeClr val="lt1"/>
                </a:highlight>
              </a:rPr>
              <a:t> </a:t>
            </a:r>
            <a:r>
              <a:rPr lang="en-GB" u="sng" dirty="0">
                <a:solidFill>
                  <a:srgbClr val="0000FF"/>
                </a:solidFill>
                <a:highlight>
                  <a:schemeClr val="lt1"/>
                </a:highlight>
                <a:hlinkClick r:id="rId4">
                  <a:extLst>
                    <a:ext uri="{A12FA001-AC4F-418D-AE19-62706E023703}">
                      <ahyp:hlinkClr xmlns:ahyp="http://schemas.microsoft.com/office/drawing/2018/hyperlinkcolor" val="tx"/>
                    </a:ext>
                  </a:extLst>
                </a:hlinkClick>
              </a:rPr>
              <a:t>gum disease</a:t>
            </a:r>
            <a:r>
              <a:rPr lang="en-GB" dirty="0">
                <a:solidFill>
                  <a:schemeClr val="dk1"/>
                </a:solidFill>
                <a:highlight>
                  <a:schemeClr val="lt1"/>
                </a:highlight>
              </a:rPr>
              <a:t>.</a:t>
            </a:r>
            <a:endParaRPr dirty="0">
              <a:solidFill>
                <a:schemeClr val="dk1"/>
              </a:solidFill>
              <a:highlight>
                <a:schemeClr val="lt1"/>
              </a:highlight>
            </a:endParaRPr>
          </a:p>
          <a:p>
            <a:pPr marL="0" lvl="0" indent="0" algn="l" rtl="0">
              <a:spcBef>
                <a:spcPts val="1000"/>
              </a:spcBef>
              <a:spcAft>
                <a:spcPts val="0"/>
              </a:spcAft>
              <a:buClr>
                <a:schemeClr val="dk1"/>
              </a:buClr>
              <a:buSzPts val="1100"/>
              <a:buFont typeface="Arial"/>
              <a:buNone/>
            </a:pPr>
            <a:endParaRPr dirty="0">
              <a:solidFill>
                <a:schemeClr val="dk1"/>
              </a:solidFill>
              <a:highlight>
                <a:schemeClr val="lt1"/>
              </a:highlight>
            </a:endParaRPr>
          </a:p>
          <a:p>
            <a:pPr marL="0" lvl="0" indent="0" algn="l" rtl="0">
              <a:lnSpc>
                <a:spcPct val="115000"/>
              </a:lnSpc>
              <a:spcBef>
                <a:spcPts val="1000"/>
              </a:spcBef>
              <a:spcAft>
                <a:spcPts val="0"/>
              </a:spcAft>
              <a:buClr>
                <a:schemeClr val="dk1"/>
              </a:buClr>
              <a:buSzPts val="1100"/>
              <a:buFont typeface="Arial"/>
              <a:buNone/>
            </a:pPr>
            <a:endParaRPr b="1" dirty="0">
              <a:solidFill>
                <a:schemeClr val="dk1"/>
              </a:solidFill>
              <a:highlight>
                <a:schemeClr val="lt1"/>
              </a:highlight>
            </a:endParaRPr>
          </a:p>
          <a:p>
            <a:pPr marL="0" lvl="0" indent="0" algn="l" rtl="0">
              <a:spcBef>
                <a:spcPts val="1000"/>
              </a:spcBef>
              <a:spcAft>
                <a:spcPts val="0"/>
              </a:spcAft>
              <a:buClr>
                <a:schemeClr val="dk1"/>
              </a:buClr>
              <a:buSzPts val="1100"/>
              <a:buFont typeface="Arial"/>
              <a:buNone/>
            </a:pPr>
            <a:endParaRPr dirty="0">
              <a:solidFill>
                <a:schemeClr val="dk1"/>
              </a:solidFill>
              <a:highlight>
                <a:schemeClr val="lt1"/>
              </a:highlight>
            </a:endParaRPr>
          </a:p>
          <a:p>
            <a:pPr marL="0" lvl="0" indent="0" algn="l" rtl="0">
              <a:spcBef>
                <a:spcPts val="1000"/>
              </a:spcBef>
              <a:spcAft>
                <a:spcPts val="0"/>
              </a:spcAft>
              <a:buClr>
                <a:schemeClr val="dk1"/>
              </a:buClr>
              <a:buSzPts val="1100"/>
              <a:buFont typeface="Arial"/>
              <a:buNone/>
            </a:pPr>
            <a:endParaRPr dirty="0">
              <a:solidFill>
                <a:schemeClr val="dk1"/>
              </a:solidFill>
              <a:highlight>
                <a:schemeClr val="lt1"/>
              </a:highlight>
            </a:endParaRPr>
          </a:p>
          <a:p>
            <a:pPr marL="0" lvl="0" indent="0" algn="l" rtl="0">
              <a:spcBef>
                <a:spcPts val="1000"/>
              </a:spcBef>
              <a:spcAft>
                <a:spcPts val="0"/>
              </a:spcAft>
              <a:buClr>
                <a:schemeClr val="dk1"/>
              </a:buClr>
              <a:buSzPts val="1100"/>
              <a:buFont typeface="Arial"/>
              <a:buNone/>
            </a:pPr>
            <a:endParaRPr dirty="0">
              <a:solidFill>
                <a:schemeClr val="dk1"/>
              </a:solidFill>
              <a:highlight>
                <a:schemeClr val="lt1"/>
              </a:highlight>
            </a:endParaRPr>
          </a:p>
          <a:p>
            <a:pPr marL="0" lvl="0" indent="0" algn="l" rtl="0">
              <a:lnSpc>
                <a:spcPct val="138000"/>
              </a:lnSpc>
              <a:spcBef>
                <a:spcPts val="1000"/>
              </a:spcBef>
              <a:spcAft>
                <a:spcPts val="0"/>
              </a:spcAft>
              <a:buNone/>
            </a:pPr>
            <a:endParaRPr dirty="0">
              <a:solidFill>
                <a:schemeClr val="dk1"/>
              </a:solidFill>
            </a:endParaRPr>
          </a:p>
        </p:txBody>
      </p:sp>
      <p:sp>
        <p:nvSpPr>
          <p:cNvPr id="320" name="Google Shape;320;p47"/>
          <p:cNvSpPr txBox="1">
            <a:spLocks noGrp="1"/>
          </p:cNvSpPr>
          <p:nvPr>
            <p:ph type="body" idx="2"/>
          </p:nvPr>
        </p:nvSpPr>
        <p:spPr>
          <a:xfrm>
            <a:off x="6178800" y="216425"/>
            <a:ext cx="2695200" cy="18084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about dental health and the benefits of good oral hygiene and dental flossing, including regular check-ups at the dentist.</a:t>
            </a:r>
            <a:endParaRPr sz="1600" dirty="0"/>
          </a:p>
          <a:p>
            <a:pPr marL="0" lvl="0" indent="0" algn="l" rtl="0">
              <a:lnSpc>
                <a:spcPct val="115000"/>
              </a:lnSpc>
              <a:spcBef>
                <a:spcPts val="0"/>
              </a:spcBef>
              <a:spcAft>
                <a:spcPts val="0"/>
              </a:spcAft>
              <a:buClr>
                <a:schemeClr val="dk1"/>
              </a:buClr>
              <a:buSzPts val="1100"/>
              <a:buNone/>
            </a:pPr>
            <a:endParaRPr sz="1600" dirty="0"/>
          </a:p>
        </p:txBody>
      </p:sp>
      <p:sp>
        <p:nvSpPr>
          <p:cNvPr id="319" name="Google Shape;319;p4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35</a:t>
            </a:fld>
            <a:endParaRP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26" name="Google Shape;326;p4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SzPts val="2800"/>
              <a:buNone/>
            </a:pPr>
            <a:r>
              <a:rPr lang="en-GB" dirty="0"/>
              <a:t>Good dental hygiene (1)</a:t>
            </a:r>
            <a:endParaRPr dirty="0"/>
          </a:p>
        </p:txBody>
      </p:sp>
      <p:sp>
        <p:nvSpPr>
          <p:cNvPr id="330" name="Google Shape;330;p48"/>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27" name="Google Shape;327;p48"/>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Clr>
                <a:schemeClr val="dk1"/>
              </a:buClr>
              <a:buSzPts val="1100"/>
              <a:buFont typeface="Arial"/>
              <a:buNone/>
            </a:pPr>
            <a:r>
              <a:rPr lang="en-GB" dirty="0">
                <a:solidFill>
                  <a:schemeClr val="dk1"/>
                </a:solidFill>
                <a:highlight>
                  <a:srgbClr val="FFFFFF"/>
                </a:highlight>
              </a:rPr>
              <a:t>Teach that good dental hygiene involves:</a:t>
            </a:r>
            <a:endParaRPr dirty="0">
              <a:solidFill>
                <a:schemeClr val="dk1"/>
              </a:solidFill>
              <a:highlight>
                <a:srgbClr val="FFFFFF"/>
              </a:highlight>
            </a:endParaRPr>
          </a:p>
          <a:p>
            <a:pPr marL="457200" lvl="0" indent="-317500" algn="l" rtl="0">
              <a:lnSpc>
                <a:spcPct val="115000"/>
              </a:lnSpc>
              <a:spcBef>
                <a:spcPts val="1000"/>
              </a:spcBef>
              <a:spcAft>
                <a:spcPts val="0"/>
              </a:spcAft>
              <a:buClr>
                <a:schemeClr val="accent1"/>
              </a:buClr>
              <a:buSzPts val="1400"/>
              <a:buChar char="●"/>
            </a:pPr>
            <a:r>
              <a:rPr lang="en-GB" b="1" dirty="0">
                <a:solidFill>
                  <a:schemeClr val="dk1"/>
                </a:solidFill>
                <a:highlight>
                  <a:srgbClr val="FFFFFF"/>
                </a:highlight>
              </a:rPr>
              <a:t>brushing</a:t>
            </a:r>
            <a:r>
              <a:rPr lang="en-GB" dirty="0">
                <a:solidFill>
                  <a:schemeClr val="dk1"/>
                </a:solidFill>
                <a:highlight>
                  <a:srgbClr val="FFFFFF"/>
                </a:highlight>
              </a:rPr>
              <a:t> </a:t>
            </a:r>
            <a:r>
              <a:rPr lang="en-GB" b="1" dirty="0">
                <a:solidFill>
                  <a:schemeClr val="dk1"/>
                </a:solidFill>
                <a:highlight>
                  <a:srgbClr val="FFFFFF"/>
                </a:highlight>
              </a:rPr>
              <a:t>twice a day</a:t>
            </a:r>
            <a:r>
              <a:rPr lang="en-GB" dirty="0">
                <a:solidFill>
                  <a:schemeClr val="dk1"/>
                </a:solidFill>
                <a:highlight>
                  <a:srgbClr val="FFFFFF"/>
                </a:highlight>
              </a:rPr>
              <a:t> (once before bed) for 2 minutes</a:t>
            </a:r>
            <a:endParaRPr dirty="0">
              <a:solidFill>
                <a:schemeClr val="dk1"/>
              </a:solidFill>
              <a:highlight>
                <a:srgbClr val="FFFFFF"/>
              </a:highlight>
            </a:endParaRPr>
          </a:p>
          <a:p>
            <a:pPr marL="457200" lvl="0" indent="-317500" algn="l" rtl="0">
              <a:spcBef>
                <a:spcPts val="0"/>
              </a:spcBef>
              <a:spcAft>
                <a:spcPts val="0"/>
              </a:spcAft>
              <a:buClr>
                <a:schemeClr val="accent1"/>
              </a:buClr>
              <a:buSzPts val="1400"/>
              <a:buChar char="●"/>
            </a:pPr>
            <a:r>
              <a:rPr lang="en-GB" b="1" dirty="0">
                <a:solidFill>
                  <a:schemeClr val="dk1"/>
                </a:solidFill>
                <a:highlight>
                  <a:schemeClr val="lt1"/>
                </a:highlight>
              </a:rPr>
              <a:t>removing any plaque </a:t>
            </a:r>
            <a:r>
              <a:rPr lang="en-GB" dirty="0">
                <a:solidFill>
                  <a:schemeClr val="dk1"/>
                </a:solidFill>
                <a:highlight>
                  <a:schemeClr val="lt1"/>
                </a:highlight>
              </a:rPr>
              <a:t>by brushing teeth gently even if the gums bleed</a:t>
            </a:r>
            <a:endParaRPr dirty="0">
              <a:solidFill>
                <a:schemeClr val="dk1"/>
              </a:solidFill>
              <a:highlight>
                <a:schemeClr val="lt1"/>
              </a:highlight>
            </a:endParaRPr>
          </a:p>
          <a:p>
            <a:pPr marL="457200" lvl="0" indent="-317500" algn="l" rtl="0">
              <a:lnSpc>
                <a:spcPct val="115000"/>
              </a:lnSpc>
              <a:spcBef>
                <a:spcPts val="0"/>
              </a:spcBef>
              <a:spcAft>
                <a:spcPts val="0"/>
              </a:spcAft>
              <a:buClr>
                <a:schemeClr val="accent1"/>
              </a:buClr>
              <a:buSzPts val="1400"/>
              <a:buChar char="●"/>
            </a:pPr>
            <a:r>
              <a:rPr lang="en-GB" dirty="0">
                <a:solidFill>
                  <a:schemeClr val="dk1"/>
                </a:solidFill>
                <a:highlight>
                  <a:srgbClr val="FFFFFF"/>
                </a:highlight>
              </a:rPr>
              <a:t>using </a:t>
            </a:r>
            <a:r>
              <a:rPr lang="en-GB" b="1" dirty="0">
                <a:solidFill>
                  <a:schemeClr val="dk1"/>
                </a:solidFill>
                <a:highlight>
                  <a:srgbClr val="FFFFFF"/>
                </a:highlight>
              </a:rPr>
              <a:t>fluoride toothpaste</a:t>
            </a:r>
            <a:r>
              <a:rPr lang="en-GB" dirty="0">
                <a:solidFill>
                  <a:schemeClr val="dk1"/>
                </a:solidFill>
                <a:highlight>
                  <a:srgbClr val="FFFFFF"/>
                </a:highlight>
              </a:rPr>
              <a:t>, as fluoride strengthens the enamel to prevent tooth decay</a:t>
            </a:r>
            <a:endParaRPr dirty="0">
              <a:solidFill>
                <a:schemeClr val="dk1"/>
              </a:solidFill>
              <a:highlight>
                <a:srgbClr val="FFFFFF"/>
              </a:highlight>
            </a:endParaRPr>
          </a:p>
          <a:p>
            <a:pPr marL="457200" lvl="0" indent="-317500" algn="l" rtl="0">
              <a:lnSpc>
                <a:spcPct val="115000"/>
              </a:lnSpc>
              <a:spcBef>
                <a:spcPts val="0"/>
              </a:spcBef>
              <a:spcAft>
                <a:spcPts val="0"/>
              </a:spcAft>
              <a:buClr>
                <a:schemeClr val="accent1"/>
              </a:buClr>
              <a:buSzPts val="1400"/>
              <a:buChar char="●"/>
            </a:pPr>
            <a:r>
              <a:rPr lang="en-GB" b="1" dirty="0">
                <a:solidFill>
                  <a:schemeClr val="dk1"/>
                </a:solidFill>
                <a:highlight>
                  <a:srgbClr val="FFFFFF"/>
                </a:highlight>
              </a:rPr>
              <a:t>spitting </a:t>
            </a:r>
            <a:r>
              <a:rPr lang="en-GB" b="1" dirty="0">
                <a:solidFill>
                  <a:schemeClr val="dk1"/>
                </a:solidFill>
                <a:highlight>
                  <a:schemeClr val="lt1"/>
                </a:highlight>
              </a:rPr>
              <a:t>and not rinsing</a:t>
            </a:r>
            <a:r>
              <a:rPr lang="en-GB" dirty="0">
                <a:solidFill>
                  <a:schemeClr val="dk1"/>
                </a:solidFill>
                <a:highlight>
                  <a:schemeClr val="lt1"/>
                </a:highlight>
              </a:rPr>
              <a:t> </a:t>
            </a:r>
            <a:r>
              <a:rPr lang="en-GB" dirty="0">
                <a:solidFill>
                  <a:schemeClr val="dk1"/>
                </a:solidFill>
                <a:highlight>
                  <a:srgbClr val="FFFFFF"/>
                </a:highlight>
              </a:rPr>
              <a:t>after brushing, as fluoride helps protect teeth even after brushing</a:t>
            </a:r>
            <a:endParaRPr dirty="0">
              <a:solidFill>
                <a:schemeClr val="dk1"/>
              </a:solidFill>
              <a:highlight>
                <a:srgbClr val="FFFFFF"/>
              </a:highlight>
            </a:endParaRPr>
          </a:p>
          <a:p>
            <a:pPr marL="0" lvl="0" indent="0" algn="l" rtl="0">
              <a:lnSpc>
                <a:spcPct val="115000"/>
              </a:lnSpc>
              <a:spcBef>
                <a:spcPts val="0"/>
              </a:spcBef>
              <a:spcAft>
                <a:spcPts val="0"/>
              </a:spcAft>
              <a:buNone/>
            </a:pPr>
            <a:endParaRPr dirty="0">
              <a:solidFill>
                <a:schemeClr val="dk1"/>
              </a:solidFill>
              <a:highlight>
                <a:srgbClr val="FFFFFF"/>
              </a:highlight>
            </a:endParaRPr>
          </a:p>
        </p:txBody>
      </p:sp>
      <p:sp>
        <p:nvSpPr>
          <p:cNvPr id="329" name="Google Shape;329;p48"/>
          <p:cNvSpPr txBox="1">
            <a:spLocks noGrp="1"/>
          </p:cNvSpPr>
          <p:nvPr>
            <p:ph type="body" idx="2"/>
          </p:nvPr>
        </p:nvSpPr>
        <p:spPr>
          <a:xfrm>
            <a:off x="6178800" y="216425"/>
            <a:ext cx="2695200" cy="18084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about dental health and the benefits of good oral hygiene and dental flossing, including regular check-ups at the dentist.</a:t>
            </a:r>
            <a:endParaRPr sz="1600" dirty="0"/>
          </a:p>
          <a:p>
            <a:pPr marL="0" lvl="0" indent="0" algn="l" rtl="0">
              <a:lnSpc>
                <a:spcPct val="115000"/>
              </a:lnSpc>
              <a:spcBef>
                <a:spcPts val="0"/>
              </a:spcBef>
              <a:spcAft>
                <a:spcPts val="0"/>
              </a:spcAft>
              <a:buClr>
                <a:schemeClr val="dk1"/>
              </a:buClr>
              <a:buSzPts val="1100"/>
              <a:buNone/>
            </a:pPr>
            <a:endParaRPr sz="1600" dirty="0"/>
          </a:p>
        </p:txBody>
      </p:sp>
      <p:sp>
        <p:nvSpPr>
          <p:cNvPr id="328" name="Google Shape;328;p4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36</a:t>
            </a:fld>
            <a:endParaRP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Google Shape;335;p4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SzPts val="2800"/>
              <a:buNone/>
            </a:pPr>
            <a:r>
              <a:rPr lang="en-GB" dirty="0"/>
              <a:t>Good dental hygiene (2)</a:t>
            </a:r>
            <a:endParaRPr dirty="0"/>
          </a:p>
        </p:txBody>
      </p:sp>
      <p:sp>
        <p:nvSpPr>
          <p:cNvPr id="339" name="Google Shape;339;p49"/>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36" name="Google Shape;336;p49"/>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457200" lvl="0" indent="-317500" algn="l" rtl="0">
              <a:spcBef>
                <a:spcPts val="1000"/>
              </a:spcBef>
              <a:spcAft>
                <a:spcPts val="0"/>
              </a:spcAft>
              <a:buClr>
                <a:schemeClr val="accent1"/>
              </a:buClr>
              <a:buSzPts val="1400"/>
              <a:buChar char="●"/>
            </a:pPr>
            <a:r>
              <a:rPr lang="en-GB" b="1" dirty="0">
                <a:solidFill>
                  <a:schemeClr val="dk1"/>
                </a:solidFill>
                <a:highlight>
                  <a:schemeClr val="lt1"/>
                </a:highlight>
              </a:rPr>
              <a:t>flossing or interdental cleaning</a:t>
            </a:r>
            <a:r>
              <a:rPr lang="en-GB" dirty="0">
                <a:solidFill>
                  <a:schemeClr val="dk1"/>
                </a:solidFill>
                <a:highlight>
                  <a:schemeClr val="lt1"/>
                </a:highlight>
              </a:rPr>
              <a:t> to remove plaque between the teeth where the brush cannot reach (usually not necessary for primary school children and a dentist can advise whether it is required)</a:t>
            </a:r>
            <a:endParaRPr dirty="0">
              <a:solidFill>
                <a:schemeClr val="dk1"/>
              </a:solidFill>
              <a:highlight>
                <a:schemeClr val="lt1"/>
              </a:highlight>
            </a:endParaRPr>
          </a:p>
          <a:p>
            <a:pPr marL="0" marR="0" lvl="0" indent="0" algn="l" rtl="0">
              <a:lnSpc>
                <a:spcPct val="115000"/>
              </a:lnSpc>
              <a:spcBef>
                <a:spcPts val="1000"/>
              </a:spcBef>
              <a:spcAft>
                <a:spcPts val="0"/>
              </a:spcAft>
              <a:buNone/>
            </a:pPr>
            <a:r>
              <a:rPr lang="en-GB" dirty="0">
                <a:solidFill>
                  <a:schemeClr val="dk1"/>
                </a:solidFill>
                <a:highlight>
                  <a:schemeClr val="lt1"/>
                </a:highlight>
              </a:rPr>
              <a:t>Some food and drinks are very high in sugar which can affect the health of our teeth. Good dental hygiene must be </a:t>
            </a:r>
            <a:r>
              <a:rPr lang="en-GB" b="1" dirty="0">
                <a:solidFill>
                  <a:schemeClr val="dk1"/>
                </a:solidFill>
                <a:highlight>
                  <a:schemeClr val="lt1"/>
                </a:highlight>
              </a:rPr>
              <a:t>combined</a:t>
            </a:r>
            <a:r>
              <a:rPr lang="en-GB" dirty="0">
                <a:solidFill>
                  <a:schemeClr val="dk1"/>
                </a:solidFill>
                <a:highlight>
                  <a:schemeClr val="lt1"/>
                </a:highlight>
              </a:rPr>
              <a:t> with a </a:t>
            </a:r>
            <a:r>
              <a:rPr lang="en-GB" b="1" dirty="0">
                <a:solidFill>
                  <a:schemeClr val="dk1"/>
                </a:solidFill>
                <a:highlight>
                  <a:schemeClr val="lt1"/>
                </a:highlight>
              </a:rPr>
              <a:t>limited intake of sugary food and drink</a:t>
            </a:r>
            <a:r>
              <a:rPr lang="en-GB" dirty="0">
                <a:solidFill>
                  <a:schemeClr val="dk1"/>
                </a:solidFill>
                <a:highlight>
                  <a:schemeClr val="lt1"/>
                </a:highlight>
              </a:rPr>
              <a:t> as even the best dental hygiene cannot totally counter the bad effects of too much sugar.</a:t>
            </a:r>
            <a:endParaRPr dirty="0">
              <a:solidFill>
                <a:schemeClr val="dk1"/>
              </a:solidFill>
              <a:highlight>
                <a:schemeClr val="lt1"/>
              </a:highlight>
            </a:endParaRPr>
          </a:p>
          <a:p>
            <a:pPr marL="0" lvl="0" indent="0" algn="l" rtl="0">
              <a:lnSpc>
                <a:spcPct val="115000"/>
              </a:lnSpc>
              <a:spcBef>
                <a:spcPts val="0"/>
              </a:spcBef>
              <a:spcAft>
                <a:spcPts val="0"/>
              </a:spcAft>
              <a:buNone/>
            </a:pPr>
            <a:endParaRPr dirty="0">
              <a:solidFill>
                <a:schemeClr val="dk1"/>
              </a:solidFill>
              <a:highlight>
                <a:srgbClr val="FFFFFF"/>
              </a:highlight>
            </a:endParaRPr>
          </a:p>
        </p:txBody>
      </p:sp>
      <p:sp>
        <p:nvSpPr>
          <p:cNvPr id="338" name="Google Shape;338;p49"/>
          <p:cNvSpPr txBox="1">
            <a:spLocks noGrp="1"/>
          </p:cNvSpPr>
          <p:nvPr>
            <p:ph type="body" idx="2"/>
          </p:nvPr>
        </p:nvSpPr>
        <p:spPr>
          <a:xfrm>
            <a:off x="6178800" y="216425"/>
            <a:ext cx="2695200" cy="18084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about dental health and the benefits of good oral hygiene and dental flossing, including regular check-ups at the dentist.</a:t>
            </a:r>
            <a:endParaRPr sz="1600" dirty="0"/>
          </a:p>
          <a:p>
            <a:pPr marL="0" lvl="0" indent="0" algn="l" rtl="0">
              <a:lnSpc>
                <a:spcPct val="115000"/>
              </a:lnSpc>
              <a:spcBef>
                <a:spcPts val="0"/>
              </a:spcBef>
              <a:spcAft>
                <a:spcPts val="0"/>
              </a:spcAft>
              <a:buClr>
                <a:schemeClr val="dk1"/>
              </a:buClr>
              <a:buSzPts val="1100"/>
              <a:buNone/>
            </a:pPr>
            <a:endParaRPr sz="1600" dirty="0"/>
          </a:p>
        </p:txBody>
      </p:sp>
      <p:sp>
        <p:nvSpPr>
          <p:cNvPr id="337" name="Google Shape;337;p4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37</a:t>
            </a:fld>
            <a:endParaRP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43"/>
        <p:cNvGrpSpPr/>
        <p:nvPr/>
      </p:nvGrpSpPr>
      <p:grpSpPr>
        <a:xfrm>
          <a:off x="0" y="0"/>
          <a:ext cx="0" cy="0"/>
          <a:chOff x="0" y="0"/>
          <a:chExt cx="0" cy="0"/>
        </a:xfrm>
      </p:grpSpPr>
      <p:sp>
        <p:nvSpPr>
          <p:cNvPr id="344" name="Google Shape;344;p5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SzPts val="2800"/>
              <a:buNone/>
            </a:pPr>
            <a:r>
              <a:rPr lang="en-GB" dirty="0"/>
              <a:t>Benefits of dental checks</a:t>
            </a:r>
            <a:endParaRPr dirty="0"/>
          </a:p>
          <a:p>
            <a:pPr marL="0" marR="0" lvl="0" indent="0" algn="l" rtl="0">
              <a:lnSpc>
                <a:spcPct val="100000"/>
              </a:lnSpc>
              <a:spcBef>
                <a:spcPts val="0"/>
              </a:spcBef>
              <a:spcAft>
                <a:spcPts val="0"/>
              </a:spcAft>
              <a:buSzPts val="2800"/>
              <a:buNone/>
            </a:pPr>
            <a:endParaRPr dirty="0">
              <a:solidFill>
                <a:srgbClr val="073763"/>
              </a:solidFill>
            </a:endParaRPr>
          </a:p>
        </p:txBody>
      </p:sp>
      <p:sp>
        <p:nvSpPr>
          <p:cNvPr id="348" name="Google Shape;348;p50"/>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45" name="Google Shape;345;p50"/>
          <p:cNvSpPr txBox="1">
            <a:spLocks noGrp="1"/>
          </p:cNvSpPr>
          <p:nvPr>
            <p:ph type="body" idx="1"/>
          </p:nvPr>
        </p:nvSpPr>
        <p:spPr>
          <a:xfrm>
            <a:off x="270000" y="738900"/>
            <a:ext cx="5865600" cy="36657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1000"/>
              </a:spcBef>
              <a:spcAft>
                <a:spcPts val="0"/>
              </a:spcAft>
              <a:buNone/>
            </a:pPr>
            <a:r>
              <a:rPr lang="en-GB" dirty="0">
                <a:solidFill>
                  <a:schemeClr val="dk1"/>
                </a:solidFill>
                <a:highlight>
                  <a:srgbClr val="FFFFFF"/>
                </a:highlight>
              </a:rPr>
              <a:t>Explain tha</a:t>
            </a:r>
            <a:r>
              <a:rPr lang="en-GB" dirty="0">
                <a:solidFill>
                  <a:srgbClr val="000000"/>
                </a:solidFill>
                <a:highlight>
                  <a:srgbClr val="FFFFFF"/>
                </a:highlight>
              </a:rPr>
              <a:t>t having regular check ups</a:t>
            </a:r>
            <a:r>
              <a:rPr lang="en-GB" dirty="0">
                <a:solidFill>
                  <a:schemeClr val="dk1"/>
                </a:solidFill>
                <a:highlight>
                  <a:srgbClr val="FFFFFF"/>
                </a:highlight>
              </a:rPr>
              <a:t> with a dentist can prevent problems building up.</a:t>
            </a:r>
            <a:endParaRPr dirty="0">
              <a:solidFill>
                <a:schemeClr val="dk1"/>
              </a:solidFill>
              <a:highlight>
                <a:srgbClr val="FFFFFF"/>
              </a:highlight>
            </a:endParaRPr>
          </a:p>
          <a:p>
            <a:pPr marL="0" lvl="0" indent="0" algn="l" rtl="0">
              <a:lnSpc>
                <a:spcPct val="115000"/>
              </a:lnSpc>
              <a:spcBef>
                <a:spcPts val="1000"/>
              </a:spcBef>
              <a:spcAft>
                <a:spcPts val="0"/>
              </a:spcAft>
              <a:buNone/>
            </a:pPr>
            <a:r>
              <a:rPr lang="en-GB" dirty="0">
                <a:solidFill>
                  <a:schemeClr val="dk1"/>
                </a:solidFill>
                <a:highlight>
                  <a:srgbClr val="FFFFFF"/>
                </a:highlight>
              </a:rPr>
              <a:t>Regular check-ups means that dentists can:</a:t>
            </a:r>
            <a:endParaRPr dirty="0">
              <a:solidFill>
                <a:schemeClr val="dk1"/>
              </a:solidFill>
              <a:highlight>
                <a:srgbClr val="FFFFFF"/>
              </a:highlight>
            </a:endParaRPr>
          </a:p>
          <a:p>
            <a:pPr marL="457200" lvl="0" indent="-317500" algn="l" rtl="0">
              <a:lnSpc>
                <a:spcPct val="115000"/>
              </a:lnSpc>
              <a:spcBef>
                <a:spcPts val="1000"/>
              </a:spcBef>
              <a:spcAft>
                <a:spcPts val="0"/>
              </a:spcAft>
              <a:buClr>
                <a:schemeClr val="accent1"/>
              </a:buClr>
              <a:buSzPts val="1400"/>
              <a:buChar char="●"/>
            </a:pPr>
            <a:r>
              <a:rPr lang="en-GB" dirty="0">
                <a:solidFill>
                  <a:schemeClr val="dk1"/>
                </a:solidFill>
                <a:highlight>
                  <a:srgbClr val="FFFFFF"/>
                </a:highlight>
              </a:rPr>
              <a:t>spot any </a:t>
            </a:r>
            <a:r>
              <a:rPr lang="en-GB" b="1" dirty="0">
                <a:solidFill>
                  <a:schemeClr val="dk1"/>
                </a:solidFill>
                <a:highlight>
                  <a:srgbClr val="FFFFFF"/>
                </a:highlight>
              </a:rPr>
              <a:t>signs of tooth decay</a:t>
            </a:r>
            <a:endParaRPr b="1" dirty="0">
              <a:solidFill>
                <a:schemeClr val="dk1"/>
              </a:solidFill>
              <a:highlight>
                <a:srgbClr val="FFFFFF"/>
              </a:highlight>
            </a:endParaRPr>
          </a:p>
          <a:p>
            <a:pPr marL="457200" lvl="0" indent="-317500" algn="l" rtl="0">
              <a:lnSpc>
                <a:spcPct val="115000"/>
              </a:lnSpc>
              <a:spcBef>
                <a:spcPts val="0"/>
              </a:spcBef>
              <a:spcAft>
                <a:spcPts val="0"/>
              </a:spcAft>
              <a:buClr>
                <a:schemeClr val="accent1"/>
              </a:buClr>
              <a:buSzPts val="1400"/>
              <a:buChar char="●"/>
            </a:pPr>
            <a:r>
              <a:rPr lang="en-GB" dirty="0">
                <a:solidFill>
                  <a:schemeClr val="dk1"/>
                </a:solidFill>
                <a:highlight>
                  <a:srgbClr val="FFFFFF"/>
                </a:highlight>
              </a:rPr>
              <a:t>help </a:t>
            </a:r>
            <a:r>
              <a:rPr lang="en-GB" b="1" dirty="0">
                <a:solidFill>
                  <a:schemeClr val="dk1"/>
                </a:solidFill>
                <a:highlight>
                  <a:srgbClr val="FFFFFF"/>
                </a:highlight>
              </a:rPr>
              <a:t>repair teeth</a:t>
            </a:r>
            <a:r>
              <a:rPr lang="en-GB" dirty="0">
                <a:solidFill>
                  <a:schemeClr val="dk1"/>
                </a:solidFill>
                <a:highlight>
                  <a:srgbClr val="FFFFFF"/>
                </a:highlight>
              </a:rPr>
              <a:t> if there are any holes in them</a:t>
            </a:r>
            <a:endParaRPr dirty="0">
              <a:solidFill>
                <a:schemeClr val="dk1"/>
              </a:solidFill>
              <a:highlight>
                <a:srgbClr val="FFFFFF"/>
              </a:highlight>
            </a:endParaRPr>
          </a:p>
          <a:p>
            <a:pPr marL="457200" lvl="0" indent="-317500" algn="l" rtl="0">
              <a:lnSpc>
                <a:spcPct val="115000"/>
              </a:lnSpc>
              <a:spcBef>
                <a:spcPts val="0"/>
              </a:spcBef>
              <a:spcAft>
                <a:spcPts val="0"/>
              </a:spcAft>
              <a:buClr>
                <a:schemeClr val="accent1"/>
              </a:buClr>
              <a:buSzPts val="1400"/>
              <a:buChar char="●"/>
            </a:pPr>
            <a:r>
              <a:rPr lang="en-GB" dirty="0">
                <a:solidFill>
                  <a:schemeClr val="dk1"/>
                </a:solidFill>
                <a:highlight>
                  <a:srgbClr val="FFFFFF"/>
                </a:highlight>
              </a:rPr>
              <a:t>advise on ways to improve </a:t>
            </a:r>
            <a:r>
              <a:rPr lang="en-GB" b="1" dirty="0">
                <a:solidFill>
                  <a:schemeClr val="dk1"/>
                </a:solidFill>
                <a:highlight>
                  <a:srgbClr val="FFFFFF"/>
                </a:highlight>
              </a:rPr>
              <a:t>toothbrushing</a:t>
            </a:r>
            <a:endParaRPr b="1" dirty="0">
              <a:solidFill>
                <a:schemeClr val="dk1"/>
              </a:solidFill>
              <a:highlight>
                <a:srgbClr val="FFFFFF"/>
              </a:highlight>
            </a:endParaRPr>
          </a:p>
          <a:p>
            <a:pPr marL="457200" lvl="0" indent="-317500" algn="l" rtl="0">
              <a:lnSpc>
                <a:spcPct val="115000"/>
              </a:lnSpc>
              <a:spcBef>
                <a:spcPts val="0"/>
              </a:spcBef>
              <a:spcAft>
                <a:spcPts val="0"/>
              </a:spcAft>
              <a:buClr>
                <a:schemeClr val="accent1"/>
              </a:buClr>
              <a:buSzPts val="1400"/>
              <a:buChar char="●"/>
            </a:pPr>
            <a:r>
              <a:rPr lang="en-GB" dirty="0">
                <a:solidFill>
                  <a:schemeClr val="dk1"/>
                </a:solidFill>
                <a:highlight>
                  <a:srgbClr val="FFFFFF"/>
                </a:highlight>
              </a:rPr>
              <a:t>advise on how to </a:t>
            </a:r>
            <a:r>
              <a:rPr lang="en-GB" b="1" dirty="0">
                <a:solidFill>
                  <a:schemeClr val="dk1"/>
                </a:solidFill>
                <a:highlight>
                  <a:srgbClr val="FFFFFF"/>
                </a:highlight>
              </a:rPr>
              <a:t>reduce sugar</a:t>
            </a:r>
            <a:r>
              <a:rPr lang="en-GB" dirty="0">
                <a:solidFill>
                  <a:schemeClr val="dk1"/>
                </a:solidFill>
                <a:highlight>
                  <a:srgbClr val="FFFFFF"/>
                </a:highlight>
              </a:rPr>
              <a:t> consumption</a:t>
            </a:r>
            <a:endParaRPr dirty="0">
              <a:solidFill>
                <a:schemeClr val="dk1"/>
              </a:solidFill>
              <a:highlight>
                <a:srgbClr val="FFFFFF"/>
              </a:highlight>
            </a:endParaRPr>
          </a:p>
          <a:p>
            <a:pPr marL="457200" lvl="0" indent="-317500" algn="l" rtl="0">
              <a:lnSpc>
                <a:spcPct val="115000"/>
              </a:lnSpc>
              <a:spcBef>
                <a:spcPts val="0"/>
              </a:spcBef>
              <a:spcAft>
                <a:spcPts val="0"/>
              </a:spcAft>
              <a:buClr>
                <a:schemeClr val="accent1"/>
              </a:buClr>
              <a:buSzPts val="1400"/>
              <a:buChar char="●"/>
            </a:pPr>
            <a:r>
              <a:rPr lang="en-GB" dirty="0">
                <a:solidFill>
                  <a:schemeClr val="dk1"/>
                </a:solidFill>
                <a:highlight>
                  <a:srgbClr val="FFFFFF"/>
                </a:highlight>
              </a:rPr>
              <a:t>check that </a:t>
            </a:r>
            <a:r>
              <a:rPr lang="en-GB" b="1" dirty="0">
                <a:solidFill>
                  <a:schemeClr val="dk1"/>
                </a:solidFill>
                <a:highlight>
                  <a:srgbClr val="FFFFFF"/>
                </a:highlight>
              </a:rPr>
              <a:t>primary (baby) </a:t>
            </a:r>
            <a:r>
              <a:rPr lang="en-GB" dirty="0">
                <a:solidFill>
                  <a:schemeClr val="dk1"/>
                </a:solidFill>
                <a:highlight>
                  <a:srgbClr val="FFFFFF"/>
                </a:highlight>
              </a:rPr>
              <a:t>teeth are falling out when they should</a:t>
            </a:r>
            <a:endParaRPr dirty="0">
              <a:solidFill>
                <a:schemeClr val="dk1"/>
              </a:solidFill>
              <a:highlight>
                <a:srgbClr val="FFFFFF"/>
              </a:highlight>
            </a:endParaRPr>
          </a:p>
          <a:p>
            <a:pPr marL="457200" lvl="0" indent="-317500" algn="l" rtl="0">
              <a:lnSpc>
                <a:spcPct val="115000"/>
              </a:lnSpc>
              <a:spcBef>
                <a:spcPts val="0"/>
              </a:spcBef>
              <a:spcAft>
                <a:spcPts val="0"/>
              </a:spcAft>
              <a:buClr>
                <a:schemeClr val="accent1"/>
              </a:buClr>
              <a:buSzPts val="1400"/>
              <a:buChar char="●"/>
            </a:pPr>
            <a:r>
              <a:rPr lang="en-GB" dirty="0">
                <a:solidFill>
                  <a:schemeClr val="dk1"/>
                </a:solidFill>
                <a:highlight>
                  <a:srgbClr val="FFFFFF"/>
                </a:highlight>
              </a:rPr>
              <a:t>check that</a:t>
            </a:r>
            <a:r>
              <a:rPr lang="en-GB" b="1" dirty="0">
                <a:solidFill>
                  <a:schemeClr val="dk1"/>
                </a:solidFill>
                <a:highlight>
                  <a:srgbClr val="FFFFFF"/>
                </a:highlight>
              </a:rPr>
              <a:t> permanent teeth </a:t>
            </a:r>
            <a:r>
              <a:rPr lang="en-GB" dirty="0">
                <a:solidFill>
                  <a:schemeClr val="dk1"/>
                </a:solidFill>
                <a:highlight>
                  <a:srgbClr val="FFFFFF"/>
                </a:highlight>
              </a:rPr>
              <a:t>are growing and in good condition</a:t>
            </a:r>
            <a:endParaRPr dirty="0">
              <a:solidFill>
                <a:schemeClr val="dk1"/>
              </a:solidFill>
              <a:highlight>
                <a:srgbClr val="FFFFFF"/>
              </a:highlight>
            </a:endParaRPr>
          </a:p>
        </p:txBody>
      </p:sp>
      <p:sp>
        <p:nvSpPr>
          <p:cNvPr id="347" name="Google Shape;347;p50"/>
          <p:cNvSpPr txBox="1">
            <a:spLocks noGrp="1"/>
          </p:cNvSpPr>
          <p:nvPr>
            <p:ph type="body" idx="2"/>
          </p:nvPr>
        </p:nvSpPr>
        <p:spPr>
          <a:xfrm>
            <a:off x="6178800" y="216425"/>
            <a:ext cx="2695200" cy="18084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about dental health and the benefits of good oral hygiene and dental flossing, including regular check-ups at the dentist.</a:t>
            </a:r>
            <a:endParaRPr sz="1600" dirty="0"/>
          </a:p>
          <a:p>
            <a:pPr marL="0" lvl="0" indent="0" algn="l" rtl="0">
              <a:lnSpc>
                <a:spcPct val="115000"/>
              </a:lnSpc>
              <a:spcBef>
                <a:spcPts val="0"/>
              </a:spcBef>
              <a:spcAft>
                <a:spcPts val="0"/>
              </a:spcAft>
              <a:buClr>
                <a:schemeClr val="dk1"/>
              </a:buClr>
              <a:buSzPts val="1100"/>
              <a:buNone/>
            </a:pPr>
            <a:endParaRPr sz="1600" dirty="0"/>
          </a:p>
        </p:txBody>
      </p:sp>
      <p:sp>
        <p:nvSpPr>
          <p:cNvPr id="346" name="Google Shape;346;p50"/>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38</a:t>
            </a:fld>
            <a:endParaRP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52"/>
        <p:cNvGrpSpPr/>
        <p:nvPr/>
      </p:nvGrpSpPr>
      <p:grpSpPr>
        <a:xfrm>
          <a:off x="0" y="0"/>
          <a:ext cx="0" cy="0"/>
          <a:chOff x="0" y="0"/>
          <a:chExt cx="0" cy="0"/>
        </a:xfrm>
      </p:grpSpPr>
      <p:sp>
        <p:nvSpPr>
          <p:cNvPr id="353" name="Google Shape;353;p51"/>
          <p:cNvSpPr txBox="1">
            <a:spLocks noGrp="1"/>
          </p:cNvSpPr>
          <p:nvPr>
            <p:ph type="title"/>
          </p:nvPr>
        </p:nvSpPr>
        <p:spPr>
          <a:xfrm>
            <a:off x="2690100" y="2156250"/>
            <a:ext cx="3763800" cy="8310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rtl="0">
              <a:spcBef>
                <a:spcPts val="0"/>
              </a:spcBef>
              <a:spcAft>
                <a:spcPts val="0"/>
              </a:spcAft>
              <a:buNone/>
            </a:pPr>
            <a:r>
              <a:rPr lang="en-GB" dirty="0">
                <a:solidFill>
                  <a:schemeClr val="accent1"/>
                </a:solidFill>
              </a:rPr>
              <a:t>Personal hygiene</a:t>
            </a:r>
            <a:endParaRPr dirty="0">
              <a:solidFill>
                <a:schemeClr val="accent1"/>
              </a:solidFill>
            </a:endParaRPr>
          </a:p>
        </p:txBody>
      </p:sp>
      <p:sp>
        <p:nvSpPr>
          <p:cNvPr id="354" name="Google Shape;354;p5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39</a:t>
            </a:fld>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What you get out of today</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82" name="Google Shape;82;p16"/>
          <p:cNvSpPr txBox="1">
            <a:spLocks noGrp="1"/>
          </p:cNvSpPr>
          <p:nvPr>
            <p:ph type="body" idx="1"/>
          </p:nvPr>
        </p:nvSpPr>
        <p:spPr>
          <a:xfrm>
            <a:off x="270000" y="914400"/>
            <a:ext cx="74508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800"/>
              <a:buFont typeface="Arial"/>
              <a:buNone/>
            </a:pPr>
            <a:r>
              <a:rPr lang="en-GB" sz="1800" dirty="0">
                <a:solidFill>
                  <a:srgbClr val="000000"/>
                </a:solidFill>
              </a:rPr>
              <a:t>By the end of this training you should:</a:t>
            </a:r>
            <a:endParaRPr sz="1800" dirty="0">
              <a:solidFill>
                <a:srgbClr val="000000"/>
              </a:solidFill>
            </a:endParaRPr>
          </a:p>
          <a:p>
            <a:pPr marL="0" lvl="0" indent="0" algn="l" rtl="0">
              <a:lnSpc>
                <a:spcPct val="115000"/>
              </a:lnSpc>
              <a:spcBef>
                <a:spcPts val="0"/>
              </a:spcBef>
              <a:spcAft>
                <a:spcPts val="0"/>
              </a:spcAft>
              <a:buClr>
                <a:schemeClr val="dk1"/>
              </a:buClr>
              <a:buSzPts val="1800"/>
              <a:buFont typeface="Arial"/>
              <a:buNone/>
            </a:pPr>
            <a:endParaRPr sz="1800" dirty="0">
              <a:solidFill>
                <a:srgbClr val="000000"/>
              </a:solidFill>
            </a:endParaRPr>
          </a:p>
          <a:p>
            <a:pPr marL="457200" lvl="0" indent="-342900" algn="l" rtl="0">
              <a:spcBef>
                <a:spcPts val="0"/>
              </a:spcBef>
              <a:spcAft>
                <a:spcPts val="0"/>
              </a:spcAft>
              <a:buClr>
                <a:schemeClr val="accent1"/>
              </a:buClr>
              <a:buSzPts val="1800"/>
              <a:buChar char="●"/>
            </a:pPr>
            <a:r>
              <a:rPr lang="en-GB" dirty="0">
                <a:solidFill>
                  <a:srgbClr val="000000"/>
                </a:solidFill>
              </a:rPr>
              <a:t>know what is included in the statutory guidance </a:t>
            </a:r>
            <a:endParaRPr dirty="0">
              <a:solidFill>
                <a:srgbClr val="000000"/>
              </a:solidFill>
            </a:endParaRPr>
          </a:p>
          <a:p>
            <a:pPr marL="457200" lvl="0" indent="-342900" algn="l" rtl="0">
              <a:spcBef>
                <a:spcPts val="0"/>
              </a:spcBef>
              <a:spcAft>
                <a:spcPts val="0"/>
              </a:spcAft>
              <a:buClr>
                <a:schemeClr val="accent1"/>
              </a:buClr>
              <a:buSzPts val="1800"/>
              <a:buChar char="●"/>
            </a:pPr>
            <a:r>
              <a:rPr lang="en-GB" dirty="0">
                <a:solidFill>
                  <a:srgbClr val="000000"/>
                </a:solidFill>
              </a:rPr>
              <a:t>know some key knowledge and facts to cover as part of this topic</a:t>
            </a:r>
            <a:endParaRPr dirty="0">
              <a:solidFill>
                <a:srgbClr val="000000"/>
              </a:solidFill>
            </a:endParaRPr>
          </a:p>
          <a:p>
            <a:pPr marL="457200" lvl="0" indent="-342900" algn="l" rtl="0">
              <a:spcBef>
                <a:spcPts val="0"/>
              </a:spcBef>
              <a:spcAft>
                <a:spcPts val="0"/>
              </a:spcAft>
              <a:buClr>
                <a:schemeClr val="accent1"/>
              </a:buClr>
              <a:buSzPts val="1800"/>
              <a:buChar char="●"/>
            </a:pPr>
            <a:r>
              <a:rPr lang="en-GB" dirty="0">
                <a:solidFill>
                  <a:srgbClr val="000000"/>
                </a:solidFill>
              </a:rPr>
              <a:t>have strategies to deal with questions that come up in class</a:t>
            </a:r>
            <a:endParaRPr dirty="0">
              <a:solidFill>
                <a:srgbClr val="000000"/>
              </a:solidFill>
            </a:endParaRPr>
          </a:p>
          <a:p>
            <a:pPr marL="457200" lvl="0" indent="-342900" algn="l" rtl="0">
              <a:lnSpc>
                <a:spcPct val="115000"/>
              </a:lnSpc>
              <a:spcBef>
                <a:spcPts val="0"/>
              </a:spcBef>
              <a:spcAft>
                <a:spcPts val="0"/>
              </a:spcAft>
              <a:buClr>
                <a:schemeClr val="accent1"/>
              </a:buClr>
              <a:buSzPts val="1800"/>
              <a:buChar char="●"/>
            </a:pPr>
            <a:r>
              <a:rPr lang="en-GB" sz="1800" dirty="0">
                <a:solidFill>
                  <a:srgbClr val="000000"/>
                </a:solidFill>
              </a:rPr>
              <a:t>feel more confident teaching about </a:t>
            </a:r>
            <a:r>
              <a:rPr lang="en-GB" b="1" dirty="0">
                <a:solidFill>
                  <a:srgbClr val="000000"/>
                </a:solidFill>
              </a:rPr>
              <a:t>health and prevention</a:t>
            </a:r>
            <a:endParaRPr sz="1800" b="1" dirty="0">
              <a:solidFill>
                <a:srgbClr val="000000"/>
              </a:solidFill>
            </a:endParaRPr>
          </a:p>
          <a:p>
            <a:pPr marL="0" lvl="0" indent="0" algn="l" rtl="0">
              <a:lnSpc>
                <a:spcPct val="115000"/>
              </a:lnSpc>
              <a:spcBef>
                <a:spcPts val="0"/>
              </a:spcBef>
              <a:spcAft>
                <a:spcPts val="0"/>
              </a:spcAft>
              <a:buSzPts val="1400"/>
              <a:buNone/>
            </a:pPr>
            <a:endParaRPr sz="1800" dirty="0">
              <a:solidFill>
                <a:srgbClr val="434343"/>
              </a:solidFill>
            </a:endParaRPr>
          </a:p>
          <a:p>
            <a:pPr marL="457200" lvl="0" indent="0" algn="l" rtl="0">
              <a:lnSpc>
                <a:spcPct val="115000"/>
              </a:lnSpc>
              <a:spcBef>
                <a:spcPts val="0"/>
              </a:spcBef>
              <a:spcAft>
                <a:spcPts val="0"/>
              </a:spcAft>
              <a:buSzPts val="1400"/>
              <a:buNone/>
            </a:pPr>
            <a:endParaRPr sz="1800" dirty="0"/>
          </a:p>
          <a:p>
            <a:pPr marL="0" lvl="0" indent="0" algn="l" rtl="0">
              <a:lnSpc>
                <a:spcPct val="115000"/>
              </a:lnSpc>
              <a:spcBef>
                <a:spcPts val="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83" name="Google Shape;83;p16"/>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4</a:t>
            </a:fld>
            <a:endParaRP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359" name="Google Shape;359;p5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Personal hygiene (1)</a:t>
            </a:r>
            <a:endParaRPr dirty="0"/>
          </a:p>
        </p:txBody>
      </p:sp>
      <p:sp>
        <p:nvSpPr>
          <p:cNvPr id="363" name="Google Shape;363;p52"/>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60" name="Google Shape;360;p52"/>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None/>
            </a:pPr>
            <a:r>
              <a:rPr lang="en-GB" dirty="0">
                <a:solidFill>
                  <a:schemeClr val="dk1"/>
                </a:solidFill>
              </a:rPr>
              <a:t>Teach the importance of good personal hygiene.</a:t>
            </a:r>
            <a:endParaRPr dirty="0">
              <a:solidFill>
                <a:schemeClr val="dk1"/>
              </a:solidFill>
            </a:endParaRPr>
          </a:p>
          <a:p>
            <a:pPr marL="0" lvl="0" indent="0" algn="l" rtl="0">
              <a:lnSpc>
                <a:spcPct val="115000"/>
              </a:lnSpc>
              <a:spcBef>
                <a:spcPts val="1000"/>
              </a:spcBef>
              <a:spcAft>
                <a:spcPts val="0"/>
              </a:spcAft>
              <a:buNone/>
            </a:pPr>
            <a:r>
              <a:rPr lang="en-GB" dirty="0">
                <a:solidFill>
                  <a:schemeClr val="dk1"/>
                </a:solidFill>
              </a:rPr>
              <a:t>Explain that </a:t>
            </a:r>
            <a:r>
              <a:rPr lang="en-GB" b="1" dirty="0">
                <a:solidFill>
                  <a:schemeClr val="dk1"/>
                </a:solidFill>
              </a:rPr>
              <a:t>good hygiene </a:t>
            </a:r>
            <a:r>
              <a:rPr lang="en-GB" dirty="0">
                <a:solidFill>
                  <a:schemeClr val="dk1"/>
                </a:solidFill>
              </a:rPr>
              <a:t>can help to prevent:</a:t>
            </a:r>
            <a:endParaRPr dirty="0">
              <a:solidFill>
                <a:schemeClr val="dk1"/>
              </a:solidFill>
            </a:endParaRPr>
          </a:p>
          <a:p>
            <a:pPr marL="457200" lvl="0" indent="-317500" algn="l" rtl="0">
              <a:lnSpc>
                <a:spcPct val="115000"/>
              </a:lnSpc>
              <a:spcBef>
                <a:spcPts val="1000"/>
              </a:spcBef>
              <a:spcAft>
                <a:spcPts val="0"/>
              </a:spcAft>
              <a:buClr>
                <a:schemeClr val="accent1"/>
              </a:buClr>
              <a:buSzPts val="1400"/>
              <a:buChar char="●"/>
            </a:pPr>
            <a:r>
              <a:rPr lang="en-GB" b="1" dirty="0">
                <a:solidFill>
                  <a:schemeClr val="dk1"/>
                </a:solidFill>
              </a:rPr>
              <a:t>illness</a:t>
            </a:r>
            <a:r>
              <a:rPr lang="en-GB" dirty="0">
                <a:solidFill>
                  <a:schemeClr val="dk1"/>
                </a:solidFill>
              </a:rPr>
              <a:t>, such as infections</a:t>
            </a:r>
            <a:endParaRPr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dk1"/>
                </a:solidFill>
              </a:rPr>
              <a:t>spreading</a:t>
            </a:r>
            <a:r>
              <a:rPr lang="en-GB" b="1" dirty="0">
                <a:solidFill>
                  <a:schemeClr val="dk1"/>
                </a:solidFill>
              </a:rPr>
              <a:t> germs</a:t>
            </a:r>
            <a:endParaRPr b="1"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b="1" dirty="0">
                <a:solidFill>
                  <a:schemeClr val="dk1"/>
                </a:solidFill>
              </a:rPr>
              <a:t>skin problems</a:t>
            </a:r>
            <a:endParaRPr b="1" dirty="0">
              <a:solidFill>
                <a:schemeClr val="dk1"/>
              </a:solidFill>
            </a:endParaRPr>
          </a:p>
          <a:p>
            <a:pPr marL="0" lvl="0" indent="0" algn="l" rtl="0">
              <a:spcBef>
                <a:spcPts val="1000"/>
              </a:spcBef>
              <a:spcAft>
                <a:spcPts val="0"/>
              </a:spcAft>
              <a:buNone/>
            </a:pPr>
            <a:r>
              <a:rPr lang="en-GB" dirty="0">
                <a:solidFill>
                  <a:schemeClr val="dk1"/>
                </a:solidFill>
              </a:rPr>
              <a:t>Good hygiene is also important for </a:t>
            </a:r>
            <a:r>
              <a:rPr lang="en-GB" b="1" dirty="0">
                <a:solidFill>
                  <a:schemeClr val="dk1"/>
                </a:solidFill>
              </a:rPr>
              <a:t>social reasons</a:t>
            </a:r>
            <a:r>
              <a:rPr lang="en-GB" dirty="0">
                <a:solidFill>
                  <a:schemeClr val="dk1"/>
                </a:solidFill>
              </a:rPr>
              <a:t>, for example, to prevent body odour. </a:t>
            </a:r>
            <a:endParaRPr dirty="0">
              <a:solidFill>
                <a:schemeClr val="dk1"/>
              </a:solidFill>
            </a:endParaRPr>
          </a:p>
          <a:p>
            <a:pPr marL="0" lvl="0" indent="0" algn="l" rtl="0">
              <a:lnSpc>
                <a:spcPct val="115000"/>
              </a:lnSpc>
              <a:spcBef>
                <a:spcPts val="0"/>
              </a:spcBef>
              <a:spcAft>
                <a:spcPts val="0"/>
              </a:spcAft>
              <a:buNone/>
            </a:pPr>
            <a:endParaRPr dirty="0">
              <a:solidFill>
                <a:schemeClr val="dk1"/>
              </a:solidFill>
            </a:endParaRPr>
          </a:p>
        </p:txBody>
      </p:sp>
      <p:sp>
        <p:nvSpPr>
          <p:cNvPr id="362" name="Google Shape;362;p52"/>
          <p:cNvSpPr txBox="1">
            <a:spLocks noGrp="1"/>
          </p:cNvSpPr>
          <p:nvPr>
            <p:ph type="body" idx="2"/>
          </p:nvPr>
        </p:nvSpPr>
        <p:spPr>
          <a:xfrm>
            <a:off x="6178800" y="216425"/>
            <a:ext cx="2695200" cy="20685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about personal hygiene and germs including bacteria, viruses, how they are spread and treated, and the importance of handwashing.</a:t>
            </a:r>
            <a:endParaRPr sz="1800" dirty="0"/>
          </a:p>
        </p:txBody>
      </p:sp>
      <p:sp>
        <p:nvSpPr>
          <p:cNvPr id="361" name="Google Shape;361;p5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40</a:t>
            </a:fld>
            <a:endParaRP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sp>
        <p:nvSpPr>
          <p:cNvPr id="368" name="Google Shape;368;p5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Personal hygiene (2)</a:t>
            </a:r>
            <a:endParaRPr dirty="0"/>
          </a:p>
        </p:txBody>
      </p:sp>
      <p:sp>
        <p:nvSpPr>
          <p:cNvPr id="372" name="Google Shape;372;p53"/>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69" name="Google Shape;369;p53"/>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None/>
            </a:pPr>
            <a:r>
              <a:rPr lang="en-GB" dirty="0">
                <a:solidFill>
                  <a:schemeClr val="dk1"/>
                </a:solidFill>
              </a:rPr>
              <a:t>Explain that good hygiene can be maintained by:</a:t>
            </a:r>
            <a:endParaRPr dirty="0">
              <a:solidFill>
                <a:schemeClr val="dk1"/>
              </a:solidFill>
            </a:endParaRPr>
          </a:p>
          <a:p>
            <a:pPr marL="457200" lvl="0" indent="-317500" algn="l" rtl="0">
              <a:lnSpc>
                <a:spcPct val="115000"/>
              </a:lnSpc>
              <a:spcBef>
                <a:spcPts val="1000"/>
              </a:spcBef>
              <a:spcAft>
                <a:spcPts val="0"/>
              </a:spcAft>
              <a:buClr>
                <a:schemeClr val="accent1"/>
              </a:buClr>
              <a:buSzPts val="1400"/>
              <a:buChar char="●"/>
            </a:pPr>
            <a:r>
              <a:rPr lang="en-GB" dirty="0">
                <a:solidFill>
                  <a:schemeClr val="dk1"/>
                </a:solidFill>
              </a:rPr>
              <a:t>washing the </a:t>
            </a:r>
            <a:r>
              <a:rPr lang="en-GB" b="1" dirty="0">
                <a:solidFill>
                  <a:schemeClr val="dk1"/>
                </a:solidFill>
              </a:rPr>
              <a:t>face </a:t>
            </a:r>
            <a:r>
              <a:rPr lang="en-GB" dirty="0">
                <a:solidFill>
                  <a:schemeClr val="dk1"/>
                </a:solidFill>
              </a:rPr>
              <a:t>daily</a:t>
            </a:r>
            <a:endParaRPr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dk1"/>
                </a:solidFill>
              </a:rPr>
              <a:t>regularly </a:t>
            </a:r>
            <a:r>
              <a:rPr lang="en-GB" b="1" dirty="0">
                <a:solidFill>
                  <a:schemeClr val="dk1"/>
                </a:solidFill>
              </a:rPr>
              <a:t>bathing or showering </a:t>
            </a:r>
            <a:r>
              <a:rPr lang="en-GB" dirty="0">
                <a:solidFill>
                  <a:schemeClr val="dk1"/>
                </a:solidFill>
              </a:rPr>
              <a:t>our body and hair</a:t>
            </a:r>
            <a:endParaRPr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b="1" dirty="0">
                <a:solidFill>
                  <a:schemeClr val="dk1"/>
                </a:solidFill>
              </a:rPr>
              <a:t>cleaning ourselves</a:t>
            </a:r>
            <a:r>
              <a:rPr lang="en-GB" dirty="0">
                <a:solidFill>
                  <a:schemeClr val="dk1"/>
                </a:solidFill>
              </a:rPr>
              <a:t> and </a:t>
            </a:r>
            <a:r>
              <a:rPr lang="en-GB" b="1" dirty="0">
                <a:solidFill>
                  <a:schemeClr val="dk1"/>
                </a:solidFill>
              </a:rPr>
              <a:t>washing our hands</a:t>
            </a:r>
            <a:r>
              <a:rPr lang="en-GB" dirty="0">
                <a:solidFill>
                  <a:schemeClr val="dk1"/>
                </a:solidFill>
              </a:rPr>
              <a:t> after we use the toilet</a:t>
            </a:r>
            <a:endParaRPr b="1"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b="1" dirty="0">
                <a:solidFill>
                  <a:schemeClr val="dk1"/>
                </a:solidFill>
              </a:rPr>
              <a:t>trimming</a:t>
            </a:r>
            <a:r>
              <a:rPr lang="en-GB" dirty="0">
                <a:solidFill>
                  <a:schemeClr val="dk1"/>
                </a:solidFill>
              </a:rPr>
              <a:t> </a:t>
            </a:r>
            <a:r>
              <a:rPr lang="en-GB" b="1" dirty="0">
                <a:solidFill>
                  <a:schemeClr val="dk1"/>
                </a:solidFill>
              </a:rPr>
              <a:t>fingernails </a:t>
            </a:r>
            <a:r>
              <a:rPr lang="en-GB" dirty="0">
                <a:solidFill>
                  <a:schemeClr val="dk1"/>
                </a:solidFill>
              </a:rPr>
              <a:t>and</a:t>
            </a:r>
            <a:r>
              <a:rPr lang="en-GB" b="1" dirty="0">
                <a:solidFill>
                  <a:schemeClr val="dk1"/>
                </a:solidFill>
              </a:rPr>
              <a:t> toenails</a:t>
            </a:r>
            <a:r>
              <a:rPr lang="en-GB" dirty="0">
                <a:solidFill>
                  <a:schemeClr val="dk1"/>
                </a:solidFill>
              </a:rPr>
              <a:t> to avoid trapping germs under them</a:t>
            </a:r>
            <a:endParaRPr dirty="0">
              <a:solidFill>
                <a:schemeClr val="dk1"/>
              </a:solidFill>
            </a:endParaRPr>
          </a:p>
        </p:txBody>
      </p:sp>
      <p:sp>
        <p:nvSpPr>
          <p:cNvPr id="371" name="Google Shape;371;p53"/>
          <p:cNvSpPr txBox="1">
            <a:spLocks noGrp="1"/>
          </p:cNvSpPr>
          <p:nvPr>
            <p:ph type="body" idx="2"/>
          </p:nvPr>
        </p:nvSpPr>
        <p:spPr>
          <a:xfrm>
            <a:off x="6178800" y="216425"/>
            <a:ext cx="2695200" cy="20685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about personal hygiene and germs including bacteria, viruses, how they are spread and treated, and the importance of handwashing.</a:t>
            </a:r>
            <a:endParaRPr sz="1800" dirty="0"/>
          </a:p>
        </p:txBody>
      </p:sp>
      <p:sp>
        <p:nvSpPr>
          <p:cNvPr id="370" name="Google Shape;370;p5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41</a:t>
            </a:fld>
            <a:endParaRP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Google Shape;377;p5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Germs and infections (1)</a:t>
            </a:r>
            <a:endParaRPr dirty="0"/>
          </a:p>
        </p:txBody>
      </p:sp>
      <p:sp>
        <p:nvSpPr>
          <p:cNvPr id="381" name="Google Shape;381;p54"/>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78" name="Google Shape;378;p54"/>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None/>
            </a:pPr>
            <a:r>
              <a:rPr lang="en-GB" dirty="0">
                <a:solidFill>
                  <a:schemeClr val="dk1"/>
                </a:solidFill>
              </a:rPr>
              <a:t>Explain that germs are types of microbes (tiny living organisms) which can cause disease. They are so small they can only be seen through a microscope. </a:t>
            </a:r>
            <a:r>
              <a:rPr lang="en-GB" b="1" dirty="0">
                <a:solidFill>
                  <a:schemeClr val="dk1"/>
                </a:solidFill>
              </a:rPr>
              <a:t>Viruses</a:t>
            </a:r>
            <a:r>
              <a:rPr lang="en-GB" dirty="0">
                <a:solidFill>
                  <a:schemeClr val="dk1"/>
                </a:solidFill>
              </a:rPr>
              <a:t>, </a:t>
            </a:r>
            <a:r>
              <a:rPr lang="en-GB" b="1" dirty="0">
                <a:solidFill>
                  <a:schemeClr val="dk1"/>
                </a:solidFill>
              </a:rPr>
              <a:t>bacteria </a:t>
            </a:r>
            <a:r>
              <a:rPr lang="en-GB" dirty="0">
                <a:solidFill>
                  <a:schemeClr val="dk1"/>
                </a:solidFill>
              </a:rPr>
              <a:t>and</a:t>
            </a:r>
            <a:r>
              <a:rPr lang="en-GB" b="1" dirty="0">
                <a:solidFill>
                  <a:schemeClr val="dk1"/>
                </a:solidFill>
              </a:rPr>
              <a:t> fungi </a:t>
            </a:r>
            <a:r>
              <a:rPr lang="en-GB" dirty="0">
                <a:solidFill>
                  <a:schemeClr val="dk1"/>
                </a:solidFill>
              </a:rPr>
              <a:t>are all types of microbe.</a:t>
            </a:r>
            <a:endParaRPr dirty="0">
              <a:solidFill>
                <a:schemeClr val="dk1"/>
              </a:solidFill>
            </a:endParaRPr>
          </a:p>
          <a:p>
            <a:pPr marL="0" lvl="0" indent="0" algn="l" rtl="0">
              <a:spcBef>
                <a:spcPts val="1000"/>
              </a:spcBef>
              <a:spcAft>
                <a:spcPts val="0"/>
              </a:spcAft>
              <a:buNone/>
            </a:pPr>
            <a:r>
              <a:rPr lang="en-GB" dirty="0">
                <a:solidFill>
                  <a:schemeClr val="dk1"/>
                </a:solidFill>
              </a:rPr>
              <a:t>Explain that an </a:t>
            </a:r>
            <a:r>
              <a:rPr lang="en-GB" b="1" dirty="0">
                <a:solidFill>
                  <a:schemeClr val="dk1"/>
                </a:solidFill>
              </a:rPr>
              <a:t>infection</a:t>
            </a:r>
            <a:r>
              <a:rPr lang="en-GB" dirty="0">
                <a:solidFill>
                  <a:schemeClr val="dk1"/>
                </a:solidFill>
              </a:rPr>
              <a:t> is when germs get inside or on the surface of our bodies and start to multiply (grow) causing us harm.</a:t>
            </a:r>
            <a:endParaRPr dirty="0">
              <a:solidFill>
                <a:schemeClr val="dk1"/>
              </a:solidFill>
            </a:endParaRPr>
          </a:p>
          <a:p>
            <a:pPr marL="0" lvl="0" indent="0" algn="l" rtl="0">
              <a:spcBef>
                <a:spcPts val="1000"/>
              </a:spcBef>
              <a:spcAft>
                <a:spcPts val="0"/>
              </a:spcAft>
              <a:buNone/>
            </a:pPr>
            <a:r>
              <a:rPr lang="en-GB" dirty="0">
                <a:solidFill>
                  <a:schemeClr val="dk1"/>
                </a:solidFill>
              </a:rPr>
              <a:t>Infections can be:</a:t>
            </a:r>
            <a:endParaRPr dirty="0">
              <a:solidFill>
                <a:schemeClr val="dk1"/>
              </a:solidFill>
            </a:endParaRPr>
          </a:p>
          <a:p>
            <a:pPr marL="457200" lvl="0" indent="-317500" algn="l" rtl="0">
              <a:spcBef>
                <a:spcPts val="1000"/>
              </a:spcBef>
              <a:spcAft>
                <a:spcPts val="0"/>
              </a:spcAft>
              <a:buClr>
                <a:schemeClr val="accent1"/>
              </a:buClr>
              <a:buSzPts val="1400"/>
              <a:buChar char="●"/>
            </a:pPr>
            <a:r>
              <a:rPr lang="en-GB" dirty="0">
                <a:solidFill>
                  <a:schemeClr val="dk1"/>
                </a:solidFill>
              </a:rPr>
              <a:t>viral </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bacterial</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fungal</a:t>
            </a:r>
            <a:endParaRPr dirty="0">
              <a:solidFill>
                <a:schemeClr val="dk1"/>
              </a:solidFill>
            </a:endParaRPr>
          </a:p>
          <a:p>
            <a:pPr marL="0" lvl="0" indent="0" algn="l" rtl="0">
              <a:spcBef>
                <a:spcPts val="1000"/>
              </a:spcBef>
              <a:spcAft>
                <a:spcPts val="0"/>
              </a:spcAft>
              <a:buNone/>
            </a:pPr>
            <a:endParaRPr dirty="0">
              <a:solidFill>
                <a:schemeClr val="dk1"/>
              </a:solidFill>
            </a:endParaRPr>
          </a:p>
        </p:txBody>
      </p:sp>
      <p:sp>
        <p:nvSpPr>
          <p:cNvPr id="380" name="Google Shape;380;p54"/>
          <p:cNvSpPr txBox="1">
            <a:spLocks noGrp="1"/>
          </p:cNvSpPr>
          <p:nvPr>
            <p:ph type="body" idx="2"/>
          </p:nvPr>
        </p:nvSpPr>
        <p:spPr>
          <a:xfrm>
            <a:off x="6178800" y="216425"/>
            <a:ext cx="2695200" cy="20685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GB" sz="1600" b="1" dirty="0"/>
              <a:t>STATUTORY GUIDANCE</a:t>
            </a:r>
            <a:br>
              <a:rPr lang="en-GB" sz="1600" dirty="0"/>
            </a:br>
            <a:r>
              <a:rPr lang="en-GB" sz="1600" dirty="0"/>
              <a:t>Know about personal hygiene and germs including bacteria, viruses, how they are spread and treated, and the importance of handwashing.</a:t>
            </a:r>
            <a:endParaRPr sz="1800" dirty="0"/>
          </a:p>
        </p:txBody>
      </p:sp>
      <p:sp>
        <p:nvSpPr>
          <p:cNvPr id="379" name="Google Shape;379;p5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42</a:t>
            </a:fld>
            <a:endParaRP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85"/>
        <p:cNvGrpSpPr/>
        <p:nvPr/>
      </p:nvGrpSpPr>
      <p:grpSpPr>
        <a:xfrm>
          <a:off x="0" y="0"/>
          <a:ext cx="0" cy="0"/>
          <a:chOff x="0" y="0"/>
          <a:chExt cx="0" cy="0"/>
        </a:xfrm>
      </p:grpSpPr>
      <p:sp>
        <p:nvSpPr>
          <p:cNvPr id="386" name="Google Shape;386;p5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Germs and infections (2)</a:t>
            </a:r>
            <a:endParaRPr dirty="0"/>
          </a:p>
        </p:txBody>
      </p:sp>
      <p:sp>
        <p:nvSpPr>
          <p:cNvPr id="390" name="Google Shape;390;p55"/>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87" name="Google Shape;387;p55"/>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None/>
            </a:pPr>
            <a:r>
              <a:rPr lang="en-GB" b="1" dirty="0">
                <a:solidFill>
                  <a:schemeClr val="dk1"/>
                </a:solidFill>
              </a:rPr>
              <a:t>Viral infections</a:t>
            </a:r>
            <a:r>
              <a:rPr lang="en-GB" dirty="0">
                <a:solidFill>
                  <a:schemeClr val="dk1"/>
                </a:solidFill>
              </a:rPr>
              <a:t> are infections by a virus. Viruses are usually harmful to humans.</a:t>
            </a:r>
            <a:endParaRPr dirty="0">
              <a:solidFill>
                <a:schemeClr val="dk1"/>
              </a:solidFill>
            </a:endParaRPr>
          </a:p>
          <a:p>
            <a:pPr marL="0" lvl="0" indent="0" algn="l" rtl="0">
              <a:spcBef>
                <a:spcPts val="1000"/>
              </a:spcBef>
              <a:spcAft>
                <a:spcPts val="0"/>
              </a:spcAft>
              <a:buNone/>
            </a:pPr>
            <a:r>
              <a:rPr lang="en-GB" dirty="0">
                <a:solidFill>
                  <a:schemeClr val="dk1"/>
                </a:solidFill>
              </a:rPr>
              <a:t>Viruses cannot survive by themselves and need a ‘host’ cell in order to survive and reproduce. Once inside the cell, they multiply and destroy the cell in the process.</a:t>
            </a:r>
            <a:endParaRPr dirty="0">
              <a:solidFill>
                <a:schemeClr val="dk1"/>
              </a:solidFill>
            </a:endParaRPr>
          </a:p>
          <a:p>
            <a:pPr marL="0" lvl="0" indent="0" algn="l" rtl="0">
              <a:spcBef>
                <a:spcPts val="1000"/>
              </a:spcBef>
              <a:spcAft>
                <a:spcPts val="0"/>
              </a:spcAft>
              <a:buClr>
                <a:schemeClr val="dk1"/>
              </a:buClr>
              <a:buSzPts val="1100"/>
              <a:buFont typeface="Arial"/>
              <a:buNone/>
            </a:pPr>
            <a:r>
              <a:rPr lang="en-GB" dirty="0">
                <a:solidFill>
                  <a:schemeClr val="dk1"/>
                </a:solidFill>
              </a:rPr>
              <a:t>Viral infections include:</a:t>
            </a:r>
            <a:endParaRPr dirty="0">
              <a:solidFill>
                <a:schemeClr val="dk1"/>
              </a:solidFill>
            </a:endParaRPr>
          </a:p>
          <a:p>
            <a:pPr marL="457200" lvl="0" indent="-317500" algn="l" rtl="0">
              <a:spcBef>
                <a:spcPts val="1000"/>
              </a:spcBef>
              <a:spcAft>
                <a:spcPts val="0"/>
              </a:spcAft>
              <a:buClr>
                <a:schemeClr val="accent1"/>
              </a:buClr>
              <a:buSzPts val="1400"/>
              <a:buChar char="●"/>
            </a:pPr>
            <a:r>
              <a:rPr lang="en-GB" dirty="0">
                <a:solidFill>
                  <a:schemeClr val="dk1"/>
                </a:solidFill>
              </a:rPr>
              <a:t>the common cold</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flu virus</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stomach bugs which cause diarrhoea (e.g. rotavirus) </a:t>
            </a:r>
            <a:endParaRPr dirty="0">
              <a:solidFill>
                <a:schemeClr val="dk1"/>
              </a:solidFill>
            </a:endParaRPr>
          </a:p>
        </p:txBody>
      </p:sp>
      <p:sp>
        <p:nvSpPr>
          <p:cNvPr id="389" name="Google Shape;389;p55"/>
          <p:cNvSpPr txBox="1">
            <a:spLocks noGrp="1"/>
          </p:cNvSpPr>
          <p:nvPr>
            <p:ph type="body" idx="2"/>
          </p:nvPr>
        </p:nvSpPr>
        <p:spPr>
          <a:xfrm>
            <a:off x="6178800" y="216425"/>
            <a:ext cx="2695200" cy="20685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about personal hygiene and germs including bacteria, viruses, how they are spread and treated, and the importance of handwashing.</a:t>
            </a:r>
            <a:endParaRPr sz="1800" dirty="0"/>
          </a:p>
        </p:txBody>
      </p:sp>
      <p:sp>
        <p:nvSpPr>
          <p:cNvPr id="388" name="Google Shape;388;p5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43</a:t>
            </a:fld>
            <a:endParaRP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94"/>
        <p:cNvGrpSpPr/>
        <p:nvPr/>
      </p:nvGrpSpPr>
      <p:grpSpPr>
        <a:xfrm>
          <a:off x="0" y="0"/>
          <a:ext cx="0" cy="0"/>
          <a:chOff x="0" y="0"/>
          <a:chExt cx="0" cy="0"/>
        </a:xfrm>
      </p:grpSpPr>
      <p:sp>
        <p:nvSpPr>
          <p:cNvPr id="395" name="Google Shape;395;p5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Germs and infections (3)</a:t>
            </a:r>
            <a:endParaRPr dirty="0"/>
          </a:p>
        </p:txBody>
      </p:sp>
      <p:sp>
        <p:nvSpPr>
          <p:cNvPr id="399" name="Google Shape;399;p56"/>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96" name="Google Shape;396;p56"/>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None/>
            </a:pPr>
            <a:r>
              <a:rPr lang="en-GB" b="1" dirty="0">
                <a:solidFill>
                  <a:schemeClr val="dk1"/>
                </a:solidFill>
              </a:rPr>
              <a:t>Bacterial infections</a:t>
            </a:r>
            <a:r>
              <a:rPr lang="en-GB" dirty="0">
                <a:solidFill>
                  <a:schemeClr val="dk1"/>
                </a:solidFill>
              </a:rPr>
              <a:t>, are infections by bacteria.</a:t>
            </a:r>
            <a:endParaRPr dirty="0">
              <a:solidFill>
                <a:schemeClr val="dk1"/>
              </a:solidFill>
            </a:endParaRPr>
          </a:p>
          <a:p>
            <a:pPr marL="0" lvl="0" indent="0" algn="l" rtl="0">
              <a:spcBef>
                <a:spcPts val="1000"/>
              </a:spcBef>
              <a:spcAft>
                <a:spcPts val="0"/>
              </a:spcAft>
              <a:buNone/>
            </a:pPr>
            <a:r>
              <a:rPr lang="en-GB" dirty="0">
                <a:solidFill>
                  <a:schemeClr val="dk1"/>
                </a:solidFill>
              </a:rPr>
              <a:t>Bacteria can be found everywhere, and can be harmful, such as when they cause food poisoning or infection, or beneficial to the body and improve health.</a:t>
            </a:r>
            <a:endParaRPr dirty="0">
              <a:solidFill>
                <a:schemeClr val="dk1"/>
              </a:solidFill>
            </a:endParaRPr>
          </a:p>
          <a:p>
            <a:pPr marL="0" lvl="0" indent="0" algn="l" rtl="0">
              <a:spcBef>
                <a:spcPts val="1000"/>
              </a:spcBef>
              <a:spcAft>
                <a:spcPts val="0"/>
              </a:spcAft>
              <a:buNone/>
            </a:pPr>
            <a:r>
              <a:rPr lang="en-GB" dirty="0">
                <a:solidFill>
                  <a:schemeClr val="dk1"/>
                </a:solidFill>
              </a:rPr>
              <a:t>Harmful bacteria include:</a:t>
            </a:r>
            <a:endParaRPr dirty="0">
              <a:solidFill>
                <a:schemeClr val="dk1"/>
              </a:solidFill>
            </a:endParaRPr>
          </a:p>
          <a:p>
            <a:pPr marL="457200" lvl="0" indent="-342900" algn="l" rtl="0">
              <a:spcBef>
                <a:spcPts val="1000"/>
              </a:spcBef>
              <a:spcAft>
                <a:spcPts val="0"/>
              </a:spcAft>
              <a:buClr>
                <a:schemeClr val="accent1"/>
              </a:buClr>
              <a:buSzPts val="1800"/>
              <a:buChar char="●"/>
            </a:pPr>
            <a:r>
              <a:rPr lang="en-GB" dirty="0">
                <a:solidFill>
                  <a:schemeClr val="dk1"/>
                </a:solidFill>
              </a:rPr>
              <a:t>c</a:t>
            </a:r>
            <a:r>
              <a:rPr lang="en-GB" sz="1800" dirty="0">
                <a:solidFill>
                  <a:schemeClr val="dk1"/>
                </a:solidFill>
              </a:rPr>
              <a:t>lostridium difficile, which can cause diarrhoea</a:t>
            </a:r>
            <a:endParaRPr dirty="0">
              <a:solidFill>
                <a:schemeClr val="dk1"/>
              </a:solidFill>
            </a:endParaRPr>
          </a:p>
          <a:p>
            <a:pPr marL="457200" lvl="0" indent="-342900" algn="l" rtl="0">
              <a:spcBef>
                <a:spcPts val="0"/>
              </a:spcBef>
              <a:spcAft>
                <a:spcPts val="0"/>
              </a:spcAft>
              <a:buClr>
                <a:schemeClr val="accent1"/>
              </a:buClr>
              <a:buSzPts val="1800"/>
              <a:buChar char="●"/>
            </a:pPr>
            <a:r>
              <a:rPr lang="en-GB" dirty="0">
                <a:solidFill>
                  <a:schemeClr val="dk1"/>
                </a:solidFill>
              </a:rPr>
              <a:t>s</a:t>
            </a:r>
            <a:r>
              <a:rPr lang="en-GB" sz="1800" dirty="0">
                <a:solidFill>
                  <a:schemeClr val="dk1"/>
                </a:solidFill>
              </a:rPr>
              <a:t>taphylococcus aureus, which can cause skin infections, pneumonia and other serious infections</a:t>
            </a:r>
            <a:endParaRPr dirty="0">
              <a:solidFill>
                <a:srgbClr val="FF0000"/>
              </a:solidFill>
            </a:endParaRPr>
          </a:p>
        </p:txBody>
      </p:sp>
      <p:sp>
        <p:nvSpPr>
          <p:cNvPr id="398" name="Google Shape;398;p56"/>
          <p:cNvSpPr txBox="1">
            <a:spLocks noGrp="1"/>
          </p:cNvSpPr>
          <p:nvPr>
            <p:ph type="body" idx="2"/>
          </p:nvPr>
        </p:nvSpPr>
        <p:spPr>
          <a:xfrm>
            <a:off x="6178800" y="216425"/>
            <a:ext cx="2695200" cy="20685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about personal hygiene and germs including bacteria, viruses, how they are spread and treated, and the importance of handwashing.</a:t>
            </a:r>
            <a:endParaRPr sz="1800" dirty="0"/>
          </a:p>
        </p:txBody>
      </p:sp>
      <p:sp>
        <p:nvSpPr>
          <p:cNvPr id="397" name="Google Shape;397;p5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44</a:t>
            </a:fld>
            <a:endParaRP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403"/>
        <p:cNvGrpSpPr/>
        <p:nvPr/>
      </p:nvGrpSpPr>
      <p:grpSpPr>
        <a:xfrm>
          <a:off x="0" y="0"/>
          <a:ext cx="0" cy="0"/>
          <a:chOff x="0" y="0"/>
          <a:chExt cx="0" cy="0"/>
        </a:xfrm>
      </p:grpSpPr>
      <p:sp>
        <p:nvSpPr>
          <p:cNvPr id="404" name="Google Shape;404;p5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Germs and infections (4)</a:t>
            </a:r>
            <a:endParaRPr dirty="0"/>
          </a:p>
        </p:txBody>
      </p:sp>
      <p:sp>
        <p:nvSpPr>
          <p:cNvPr id="408" name="Google Shape;408;p57"/>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05" name="Google Shape;405;p57"/>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None/>
            </a:pPr>
            <a:r>
              <a:rPr lang="en-GB" b="1" dirty="0">
                <a:solidFill>
                  <a:schemeClr val="dk1"/>
                </a:solidFill>
              </a:rPr>
              <a:t>Fungal infections</a:t>
            </a:r>
            <a:r>
              <a:rPr lang="en-GB" dirty="0">
                <a:solidFill>
                  <a:schemeClr val="dk1"/>
                </a:solidFill>
              </a:rPr>
              <a:t>, are infections by fungi. Fungi are multicellular organisms. Fungi get their food by either decomposing dead organic matter or by living as parasites on a host. Fungi occur naturally on the body.</a:t>
            </a:r>
            <a:endParaRPr dirty="0">
              <a:solidFill>
                <a:schemeClr val="dk1"/>
              </a:solidFill>
            </a:endParaRPr>
          </a:p>
          <a:p>
            <a:pPr marL="0" lvl="0" indent="0" algn="l" rtl="0">
              <a:spcBef>
                <a:spcPts val="1000"/>
              </a:spcBef>
              <a:spcAft>
                <a:spcPts val="0"/>
              </a:spcAft>
              <a:buNone/>
            </a:pPr>
            <a:r>
              <a:rPr lang="en-GB" dirty="0">
                <a:solidFill>
                  <a:schemeClr val="dk1"/>
                </a:solidFill>
              </a:rPr>
              <a:t>An infection occurs when fungi take over an area of the body and overwhelm the immune system.</a:t>
            </a:r>
            <a:endParaRPr dirty="0">
              <a:solidFill>
                <a:schemeClr val="dk1"/>
              </a:solidFill>
            </a:endParaRPr>
          </a:p>
          <a:p>
            <a:pPr marL="0" lvl="0" indent="0" algn="l" rtl="0">
              <a:spcBef>
                <a:spcPts val="1000"/>
              </a:spcBef>
              <a:spcAft>
                <a:spcPts val="0"/>
              </a:spcAft>
              <a:buNone/>
            </a:pPr>
            <a:r>
              <a:rPr lang="en-GB" dirty="0">
                <a:solidFill>
                  <a:schemeClr val="dk1"/>
                </a:solidFill>
              </a:rPr>
              <a:t>Fungi which can cause infections include trichophyton, which can cause athlete’s foot and ringworm.</a:t>
            </a:r>
            <a:endParaRPr b="1" dirty="0">
              <a:solidFill>
                <a:schemeClr val="dk1"/>
              </a:solidFill>
            </a:endParaRPr>
          </a:p>
        </p:txBody>
      </p:sp>
      <p:sp>
        <p:nvSpPr>
          <p:cNvPr id="407" name="Google Shape;407;p57"/>
          <p:cNvSpPr txBox="1">
            <a:spLocks noGrp="1"/>
          </p:cNvSpPr>
          <p:nvPr>
            <p:ph type="body" idx="2"/>
          </p:nvPr>
        </p:nvSpPr>
        <p:spPr>
          <a:xfrm>
            <a:off x="6178800" y="216425"/>
            <a:ext cx="2695200" cy="20685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about personal hygiene and germs including bacteria, viruses, how they are spread and treated, and the importance of handwashing.</a:t>
            </a:r>
            <a:endParaRPr sz="1800" dirty="0"/>
          </a:p>
        </p:txBody>
      </p:sp>
      <p:sp>
        <p:nvSpPr>
          <p:cNvPr id="406" name="Google Shape;406;p5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45</a:t>
            </a:fld>
            <a:endParaRP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412"/>
        <p:cNvGrpSpPr/>
        <p:nvPr/>
      </p:nvGrpSpPr>
      <p:grpSpPr>
        <a:xfrm>
          <a:off x="0" y="0"/>
          <a:ext cx="0" cy="0"/>
          <a:chOff x="0" y="0"/>
          <a:chExt cx="0" cy="0"/>
        </a:xfrm>
      </p:grpSpPr>
      <p:sp>
        <p:nvSpPr>
          <p:cNvPr id="413" name="Google Shape;413;p5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SzPts val="2800"/>
              <a:buNone/>
            </a:pPr>
            <a:r>
              <a:rPr lang="en-GB" dirty="0"/>
              <a:t>How germs spread</a:t>
            </a:r>
            <a:endParaRPr dirty="0"/>
          </a:p>
        </p:txBody>
      </p:sp>
      <p:sp>
        <p:nvSpPr>
          <p:cNvPr id="417" name="Google Shape;417;p58"/>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14" name="Google Shape;414;p58"/>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None/>
            </a:pPr>
            <a:r>
              <a:rPr lang="en-GB" dirty="0">
                <a:solidFill>
                  <a:schemeClr val="dk1"/>
                </a:solidFill>
              </a:rPr>
              <a:t>Explain that people can become infected with harmful germs by:</a:t>
            </a:r>
            <a:endParaRPr dirty="0">
              <a:solidFill>
                <a:schemeClr val="dk1"/>
              </a:solidFill>
            </a:endParaRPr>
          </a:p>
          <a:p>
            <a:pPr marL="457200" lvl="0" indent="-317500" algn="l" rtl="0">
              <a:spcBef>
                <a:spcPts val="600"/>
              </a:spcBef>
              <a:spcAft>
                <a:spcPts val="0"/>
              </a:spcAft>
              <a:buClr>
                <a:schemeClr val="accent1"/>
              </a:buClr>
              <a:buSzPts val="1400"/>
              <a:buChar char="●"/>
            </a:pPr>
            <a:r>
              <a:rPr lang="en-GB" b="1" dirty="0">
                <a:solidFill>
                  <a:schemeClr val="dk1"/>
                </a:solidFill>
              </a:rPr>
              <a:t>breathing</a:t>
            </a:r>
            <a:r>
              <a:rPr lang="en-GB" dirty="0">
                <a:solidFill>
                  <a:schemeClr val="dk1"/>
                </a:solidFill>
              </a:rPr>
              <a:t> them in through the air (e.g. when someone else has coughed or sneezed)</a:t>
            </a:r>
            <a:endParaRPr dirty="0">
              <a:solidFill>
                <a:schemeClr val="dk1"/>
              </a:solidFill>
            </a:endParaRPr>
          </a:p>
          <a:p>
            <a:pPr marL="457200" lvl="0" indent="-317500" algn="l" rtl="0">
              <a:spcBef>
                <a:spcPts val="0"/>
              </a:spcBef>
              <a:spcAft>
                <a:spcPts val="0"/>
              </a:spcAft>
              <a:buClr>
                <a:schemeClr val="accent1"/>
              </a:buClr>
              <a:buSzPts val="1400"/>
              <a:buChar char="●"/>
            </a:pPr>
            <a:r>
              <a:rPr lang="en-GB" b="1" dirty="0">
                <a:solidFill>
                  <a:schemeClr val="dk1"/>
                </a:solidFill>
              </a:rPr>
              <a:t>touch</a:t>
            </a:r>
            <a:r>
              <a:rPr lang="en-GB" dirty="0">
                <a:solidFill>
                  <a:schemeClr val="dk1"/>
                </a:solidFill>
              </a:rPr>
              <a:t> (e.g. from one person to another)</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drinking or washing in </a:t>
            </a:r>
            <a:r>
              <a:rPr lang="en-GB" b="1" dirty="0">
                <a:solidFill>
                  <a:schemeClr val="dk1"/>
                </a:solidFill>
              </a:rPr>
              <a:t>dirty water</a:t>
            </a:r>
            <a:endParaRPr b="1"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rotten or </a:t>
            </a:r>
            <a:r>
              <a:rPr lang="en-GB" b="1" dirty="0">
                <a:solidFill>
                  <a:schemeClr val="dk1"/>
                </a:solidFill>
              </a:rPr>
              <a:t>contaminated food</a:t>
            </a:r>
            <a:r>
              <a:rPr lang="en-GB" dirty="0">
                <a:solidFill>
                  <a:schemeClr val="dk1"/>
                </a:solidFill>
              </a:rPr>
              <a:t> that bacteria or fungi have grown on</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contact with </a:t>
            </a:r>
            <a:r>
              <a:rPr lang="en-GB" b="1" dirty="0">
                <a:solidFill>
                  <a:schemeClr val="dk1"/>
                </a:solidFill>
              </a:rPr>
              <a:t>animals or their faeces</a:t>
            </a:r>
            <a:endParaRPr b="1"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hands that are not washed after going to the </a:t>
            </a:r>
            <a:r>
              <a:rPr lang="en-GB" b="1" dirty="0">
                <a:solidFill>
                  <a:schemeClr val="dk1"/>
                </a:solidFill>
              </a:rPr>
              <a:t>toilet</a:t>
            </a:r>
            <a:endParaRPr b="1" dirty="0">
              <a:solidFill>
                <a:schemeClr val="dk1"/>
              </a:solidFill>
            </a:endParaRPr>
          </a:p>
          <a:p>
            <a:pPr marL="457200" lvl="0" indent="-317500" algn="l" rtl="0">
              <a:spcBef>
                <a:spcPts val="0"/>
              </a:spcBef>
              <a:spcAft>
                <a:spcPts val="0"/>
              </a:spcAft>
              <a:buClr>
                <a:schemeClr val="accent1"/>
              </a:buClr>
              <a:buSzPts val="1400"/>
              <a:buChar char="●"/>
            </a:pPr>
            <a:r>
              <a:rPr lang="en-GB" b="1" dirty="0">
                <a:solidFill>
                  <a:schemeClr val="dk1"/>
                </a:solidFill>
              </a:rPr>
              <a:t>sharing</a:t>
            </a:r>
            <a:r>
              <a:rPr lang="en-GB" dirty="0">
                <a:solidFill>
                  <a:schemeClr val="dk1"/>
                </a:solidFill>
              </a:rPr>
              <a:t> other people's forks, knifes or cups</a:t>
            </a:r>
            <a:endParaRPr dirty="0">
              <a:solidFill>
                <a:schemeClr val="dk1"/>
              </a:solidFill>
            </a:endParaRPr>
          </a:p>
        </p:txBody>
      </p:sp>
      <p:sp>
        <p:nvSpPr>
          <p:cNvPr id="416" name="Google Shape;416;p58"/>
          <p:cNvSpPr txBox="1">
            <a:spLocks noGrp="1"/>
          </p:cNvSpPr>
          <p:nvPr>
            <p:ph type="body" idx="2"/>
          </p:nvPr>
        </p:nvSpPr>
        <p:spPr>
          <a:xfrm>
            <a:off x="6178800" y="216425"/>
            <a:ext cx="2695200" cy="20685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about personal hygiene and germs including bacteria, viruses, how they are spread and treated, and the importance of handwashing.</a:t>
            </a:r>
            <a:endParaRPr sz="1800" dirty="0"/>
          </a:p>
        </p:txBody>
      </p:sp>
      <p:sp>
        <p:nvSpPr>
          <p:cNvPr id="415" name="Google Shape;415;p5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46</a:t>
            </a:fld>
            <a:endParaRP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421"/>
        <p:cNvGrpSpPr/>
        <p:nvPr/>
      </p:nvGrpSpPr>
      <p:grpSpPr>
        <a:xfrm>
          <a:off x="0" y="0"/>
          <a:ext cx="0" cy="0"/>
          <a:chOff x="0" y="0"/>
          <a:chExt cx="0" cy="0"/>
        </a:xfrm>
      </p:grpSpPr>
      <p:sp>
        <p:nvSpPr>
          <p:cNvPr id="422" name="Google Shape;422;p5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SzPts val="2800"/>
              <a:buNone/>
            </a:pPr>
            <a:r>
              <a:rPr lang="en-GB" dirty="0"/>
              <a:t>Handwashing (1)</a:t>
            </a:r>
            <a:endParaRPr dirty="0"/>
          </a:p>
          <a:p>
            <a:pPr marL="0" marR="0" lvl="0" indent="0" algn="l" rtl="0">
              <a:lnSpc>
                <a:spcPct val="100000"/>
              </a:lnSpc>
              <a:spcBef>
                <a:spcPts val="0"/>
              </a:spcBef>
              <a:spcAft>
                <a:spcPts val="0"/>
              </a:spcAft>
              <a:buSzPts val="2800"/>
              <a:buNone/>
            </a:pPr>
            <a:endParaRPr dirty="0">
              <a:solidFill>
                <a:srgbClr val="073763"/>
              </a:solidFill>
            </a:endParaRPr>
          </a:p>
        </p:txBody>
      </p:sp>
      <p:sp>
        <p:nvSpPr>
          <p:cNvPr id="426" name="Google Shape;426;p59"/>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23" name="Google Shape;423;p59"/>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None/>
            </a:pPr>
            <a:r>
              <a:rPr lang="en-GB" dirty="0">
                <a:solidFill>
                  <a:schemeClr val="dk1"/>
                </a:solidFill>
              </a:rPr>
              <a:t>Explain that the hands naturally secrete oil which helps to keep the skin moist and stop it getting too dry.</a:t>
            </a:r>
            <a:endParaRPr dirty="0">
              <a:solidFill>
                <a:schemeClr val="dk1"/>
              </a:solidFill>
            </a:endParaRPr>
          </a:p>
          <a:p>
            <a:pPr marL="0" lvl="0" indent="0" algn="l" rtl="0">
              <a:spcBef>
                <a:spcPts val="1000"/>
              </a:spcBef>
              <a:spcAft>
                <a:spcPts val="0"/>
              </a:spcAft>
              <a:buNone/>
            </a:pPr>
            <a:r>
              <a:rPr lang="en-GB" dirty="0">
                <a:solidFill>
                  <a:schemeClr val="dk1"/>
                </a:solidFill>
              </a:rPr>
              <a:t>This oil is a good environment for microbes to grow and multiply and helps them ‘stick’ to our skin. </a:t>
            </a:r>
            <a:endParaRPr dirty="0">
              <a:solidFill>
                <a:schemeClr val="dk1"/>
              </a:solidFill>
            </a:endParaRPr>
          </a:p>
          <a:p>
            <a:pPr marL="0" lvl="0" indent="0" algn="l" rtl="0">
              <a:spcBef>
                <a:spcPts val="1000"/>
              </a:spcBef>
              <a:spcAft>
                <a:spcPts val="0"/>
              </a:spcAft>
              <a:buNone/>
            </a:pPr>
            <a:r>
              <a:rPr lang="en-GB" dirty="0">
                <a:solidFill>
                  <a:schemeClr val="dk1"/>
                </a:solidFill>
              </a:rPr>
              <a:t>Washing our hands with soap and warm water removes this oil and the germs with it.</a:t>
            </a:r>
            <a:endParaRPr dirty="0">
              <a:solidFill>
                <a:schemeClr val="dk1"/>
              </a:solidFill>
            </a:endParaRPr>
          </a:p>
        </p:txBody>
      </p:sp>
      <p:sp>
        <p:nvSpPr>
          <p:cNvPr id="425" name="Google Shape;425;p59"/>
          <p:cNvSpPr txBox="1">
            <a:spLocks noGrp="1"/>
          </p:cNvSpPr>
          <p:nvPr>
            <p:ph type="body" idx="2"/>
          </p:nvPr>
        </p:nvSpPr>
        <p:spPr>
          <a:xfrm>
            <a:off x="6178800" y="216425"/>
            <a:ext cx="2695200" cy="20685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about personal hygiene and germs including bacteria, viruses, how they are spread and treated, and the importance of handwashing.</a:t>
            </a:r>
            <a:endParaRPr sz="1800" dirty="0"/>
          </a:p>
        </p:txBody>
      </p:sp>
      <p:sp>
        <p:nvSpPr>
          <p:cNvPr id="424" name="Google Shape;424;p5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47</a:t>
            </a:fld>
            <a:endParaRP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430"/>
        <p:cNvGrpSpPr/>
        <p:nvPr/>
      </p:nvGrpSpPr>
      <p:grpSpPr>
        <a:xfrm>
          <a:off x="0" y="0"/>
          <a:ext cx="0" cy="0"/>
          <a:chOff x="0" y="0"/>
          <a:chExt cx="0" cy="0"/>
        </a:xfrm>
      </p:grpSpPr>
      <p:sp>
        <p:nvSpPr>
          <p:cNvPr id="431" name="Google Shape;431;p6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SzPts val="2800"/>
              <a:buNone/>
            </a:pPr>
            <a:r>
              <a:rPr lang="en-GB" dirty="0"/>
              <a:t>Handwashing (2)</a:t>
            </a:r>
            <a:endParaRPr dirty="0"/>
          </a:p>
          <a:p>
            <a:pPr marL="0" marR="0" lvl="0" indent="0" algn="l" rtl="0">
              <a:lnSpc>
                <a:spcPct val="100000"/>
              </a:lnSpc>
              <a:spcBef>
                <a:spcPts val="0"/>
              </a:spcBef>
              <a:spcAft>
                <a:spcPts val="0"/>
              </a:spcAft>
              <a:buSzPts val="2800"/>
              <a:buNone/>
            </a:pPr>
            <a:endParaRPr dirty="0">
              <a:solidFill>
                <a:srgbClr val="073763"/>
              </a:solidFill>
            </a:endParaRPr>
          </a:p>
        </p:txBody>
      </p:sp>
      <p:sp>
        <p:nvSpPr>
          <p:cNvPr id="435" name="Google Shape;435;p60"/>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32" name="Google Shape;432;p60"/>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None/>
            </a:pPr>
            <a:r>
              <a:rPr lang="en-GB" dirty="0">
                <a:solidFill>
                  <a:srgbClr val="000000"/>
                </a:solidFill>
              </a:rPr>
              <a:t>Teach that the spread of germs can be reduced when hands are washed:</a:t>
            </a:r>
            <a:endParaRPr dirty="0">
              <a:solidFill>
                <a:srgbClr val="000000"/>
              </a:solidFill>
            </a:endParaRPr>
          </a:p>
          <a:p>
            <a:pPr marL="457200" lvl="0" indent="-317500" algn="l" rtl="0">
              <a:spcBef>
                <a:spcPts val="600"/>
              </a:spcBef>
              <a:spcAft>
                <a:spcPts val="0"/>
              </a:spcAft>
              <a:buClr>
                <a:schemeClr val="accent1"/>
              </a:buClr>
              <a:buSzPts val="1400"/>
              <a:buChar char="●"/>
            </a:pPr>
            <a:r>
              <a:rPr lang="en-GB" dirty="0">
                <a:solidFill>
                  <a:schemeClr val="dk1"/>
                </a:solidFill>
              </a:rPr>
              <a:t>before, during and after preparing food</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after using the toilet</a:t>
            </a:r>
            <a:endParaRPr strike="sngStrike"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after exposure to animals or animal waste</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after coughing, sneezing or blowing the nose</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if they have been ill or have been around ill people</a:t>
            </a:r>
            <a:endParaRPr dirty="0">
              <a:solidFill>
                <a:schemeClr val="dk1"/>
              </a:solidFill>
            </a:endParaRPr>
          </a:p>
          <a:p>
            <a:pPr marL="0" lvl="0" indent="0" algn="l" rtl="0">
              <a:spcBef>
                <a:spcPts val="600"/>
              </a:spcBef>
              <a:spcAft>
                <a:spcPts val="0"/>
              </a:spcAft>
              <a:buNone/>
            </a:pPr>
            <a:r>
              <a:rPr lang="en-GB" dirty="0">
                <a:solidFill>
                  <a:schemeClr val="dk1"/>
                </a:solidFill>
              </a:rPr>
              <a:t>Explain that if hands cannot be washed</a:t>
            </a:r>
            <a:r>
              <a:rPr lang="en-GB" dirty="0">
                <a:solidFill>
                  <a:srgbClr val="FF0000"/>
                </a:solidFill>
              </a:rPr>
              <a:t> </a:t>
            </a:r>
            <a:r>
              <a:rPr lang="en-GB" dirty="0">
                <a:solidFill>
                  <a:schemeClr val="dk1"/>
                </a:solidFill>
              </a:rPr>
              <a:t>with soap and water, then using an alcoholic handwash (60% alcohol) can help protect from viruses and bacteria.</a:t>
            </a:r>
            <a:endParaRPr dirty="0">
              <a:solidFill>
                <a:schemeClr val="dk1"/>
              </a:solidFill>
            </a:endParaRPr>
          </a:p>
        </p:txBody>
      </p:sp>
      <p:sp>
        <p:nvSpPr>
          <p:cNvPr id="434" name="Google Shape;434;p60"/>
          <p:cNvSpPr txBox="1">
            <a:spLocks noGrp="1"/>
          </p:cNvSpPr>
          <p:nvPr>
            <p:ph type="body" idx="2"/>
          </p:nvPr>
        </p:nvSpPr>
        <p:spPr>
          <a:xfrm>
            <a:off x="6178800" y="216425"/>
            <a:ext cx="2695200" cy="20685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about personal hygiene and germs including bacteria, viruses, how they are spread and treated, and the importance of handwashing.</a:t>
            </a:r>
            <a:endParaRPr sz="1800" dirty="0"/>
          </a:p>
        </p:txBody>
      </p:sp>
      <p:sp>
        <p:nvSpPr>
          <p:cNvPr id="433" name="Google Shape;433;p60"/>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48</a:t>
            </a:fld>
            <a:endParaRP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439"/>
        <p:cNvGrpSpPr/>
        <p:nvPr/>
      </p:nvGrpSpPr>
      <p:grpSpPr>
        <a:xfrm>
          <a:off x="0" y="0"/>
          <a:ext cx="0" cy="0"/>
          <a:chOff x="0" y="0"/>
          <a:chExt cx="0" cy="0"/>
        </a:xfrm>
      </p:grpSpPr>
      <p:sp>
        <p:nvSpPr>
          <p:cNvPr id="440" name="Google Shape;440;p6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SzPts val="2800"/>
              <a:buNone/>
            </a:pPr>
            <a:r>
              <a:rPr lang="en-GB" dirty="0"/>
              <a:t>Sneezing and coughing</a:t>
            </a:r>
            <a:endParaRPr dirty="0"/>
          </a:p>
          <a:p>
            <a:pPr marL="0" marR="0" lvl="0" indent="0" algn="l" rtl="0">
              <a:lnSpc>
                <a:spcPct val="100000"/>
              </a:lnSpc>
              <a:spcBef>
                <a:spcPts val="0"/>
              </a:spcBef>
              <a:spcAft>
                <a:spcPts val="0"/>
              </a:spcAft>
              <a:buSzPts val="2800"/>
              <a:buNone/>
            </a:pPr>
            <a:endParaRPr dirty="0">
              <a:solidFill>
                <a:srgbClr val="073763"/>
              </a:solidFill>
            </a:endParaRPr>
          </a:p>
        </p:txBody>
      </p:sp>
      <p:sp>
        <p:nvSpPr>
          <p:cNvPr id="444" name="Google Shape;444;p61"/>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41" name="Google Shape;441;p61"/>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1000"/>
              </a:spcBef>
              <a:spcAft>
                <a:spcPts val="0"/>
              </a:spcAft>
              <a:buNone/>
            </a:pPr>
            <a:r>
              <a:rPr lang="en-GB" dirty="0">
                <a:solidFill>
                  <a:schemeClr val="dk1"/>
                </a:solidFill>
              </a:rPr>
              <a:t>Explain that the most common way of spreading infection is through coughing and sneezing.</a:t>
            </a:r>
            <a:endParaRPr dirty="0">
              <a:solidFill>
                <a:schemeClr val="dk1"/>
              </a:solidFill>
            </a:endParaRPr>
          </a:p>
          <a:p>
            <a:pPr marL="0" marR="0" lvl="0" indent="0" algn="l" rtl="0">
              <a:lnSpc>
                <a:spcPct val="115000"/>
              </a:lnSpc>
              <a:spcBef>
                <a:spcPts val="600"/>
              </a:spcBef>
              <a:spcAft>
                <a:spcPts val="0"/>
              </a:spcAft>
              <a:buNone/>
            </a:pPr>
            <a:r>
              <a:rPr lang="en-GB" dirty="0">
                <a:solidFill>
                  <a:schemeClr val="dk1"/>
                </a:solidFill>
              </a:rPr>
              <a:t>To avoid spreading infection, teach that:</a:t>
            </a:r>
            <a:endParaRPr dirty="0">
              <a:solidFill>
                <a:schemeClr val="dk1"/>
              </a:solidFill>
            </a:endParaRPr>
          </a:p>
          <a:p>
            <a:pPr marL="457200" lvl="0" indent="-317500" algn="l" rtl="0">
              <a:spcBef>
                <a:spcPts val="600"/>
              </a:spcBef>
              <a:spcAft>
                <a:spcPts val="0"/>
              </a:spcAft>
              <a:buClr>
                <a:schemeClr val="accent1"/>
              </a:buClr>
              <a:buSzPts val="1400"/>
              <a:buChar char="●"/>
            </a:pPr>
            <a:r>
              <a:rPr lang="en-GB" dirty="0">
                <a:solidFill>
                  <a:schemeClr val="dk1"/>
                </a:solidFill>
              </a:rPr>
              <a:t>covering the mouth and nose with a tissue when coughing or sneezing is important</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throwing used tissues in the bin</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washing hands with soap and water</a:t>
            </a:r>
            <a:endParaRPr strike="sngStrike" dirty="0">
              <a:solidFill>
                <a:schemeClr val="dk1"/>
              </a:solidFill>
            </a:endParaRPr>
          </a:p>
          <a:p>
            <a:pPr marL="0" lvl="0" indent="0" algn="l" rtl="0">
              <a:spcBef>
                <a:spcPts val="1000"/>
              </a:spcBef>
              <a:spcAft>
                <a:spcPts val="0"/>
              </a:spcAft>
              <a:buNone/>
            </a:pPr>
            <a:r>
              <a:rPr lang="en-GB" dirty="0">
                <a:solidFill>
                  <a:schemeClr val="dk1"/>
                </a:solidFill>
              </a:rPr>
              <a:t>Where people cannot cough or sneeze into a tissue, they can cough or sneeze into the inside of their elbow.</a:t>
            </a:r>
            <a:endParaRPr dirty="0">
              <a:solidFill>
                <a:schemeClr val="dk1"/>
              </a:solidFill>
            </a:endParaRPr>
          </a:p>
        </p:txBody>
      </p:sp>
      <p:sp>
        <p:nvSpPr>
          <p:cNvPr id="443" name="Google Shape;443;p61"/>
          <p:cNvSpPr txBox="1">
            <a:spLocks noGrp="1"/>
          </p:cNvSpPr>
          <p:nvPr>
            <p:ph type="body" idx="2"/>
          </p:nvPr>
        </p:nvSpPr>
        <p:spPr>
          <a:xfrm>
            <a:off x="6178800" y="216425"/>
            <a:ext cx="2695200" cy="20685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about personal hygiene and germs including bacteria, viruses, how they are spread and treated, and the importance of handwashing.</a:t>
            </a:r>
            <a:endParaRPr sz="1800" dirty="0"/>
          </a:p>
        </p:txBody>
      </p:sp>
      <p:sp>
        <p:nvSpPr>
          <p:cNvPr id="442" name="Google Shape;442;p6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49</a:t>
            </a:fld>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7"/>
          <p:cNvSpPr txBox="1">
            <a:spLocks noGrp="1"/>
          </p:cNvSpPr>
          <p:nvPr>
            <p:ph type="title"/>
          </p:nvPr>
        </p:nvSpPr>
        <p:spPr>
          <a:xfrm>
            <a:off x="1362300" y="2150850"/>
            <a:ext cx="64194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Teaching the new curriculum</a:t>
            </a:r>
            <a:endParaRPr dirty="0">
              <a:solidFill>
                <a:srgbClr val="FFFFFF"/>
              </a:solidFill>
            </a:endParaRPr>
          </a:p>
        </p:txBody>
      </p:sp>
      <p:sp>
        <p:nvSpPr>
          <p:cNvPr id="89" name="Google Shape;89;p17"/>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5</a:t>
            </a:fld>
            <a:endParaRP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448"/>
        <p:cNvGrpSpPr/>
        <p:nvPr/>
      </p:nvGrpSpPr>
      <p:grpSpPr>
        <a:xfrm>
          <a:off x="0" y="0"/>
          <a:ext cx="0" cy="0"/>
          <a:chOff x="0" y="0"/>
          <a:chExt cx="0" cy="0"/>
        </a:xfrm>
      </p:grpSpPr>
      <p:sp>
        <p:nvSpPr>
          <p:cNvPr id="449" name="Google Shape;449;p6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SzPts val="2800"/>
              <a:buNone/>
            </a:pPr>
            <a:r>
              <a:rPr lang="en-GB" dirty="0"/>
              <a:t>How infection is treated</a:t>
            </a:r>
            <a:endParaRPr dirty="0"/>
          </a:p>
          <a:p>
            <a:pPr marL="0" marR="0" lvl="0" indent="0" algn="l" rtl="0">
              <a:lnSpc>
                <a:spcPct val="100000"/>
              </a:lnSpc>
              <a:spcBef>
                <a:spcPts val="0"/>
              </a:spcBef>
              <a:spcAft>
                <a:spcPts val="0"/>
              </a:spcAft>
              <a:buSzPts val="2800"/>
              <a:buNone/>
            </a:pPr>
            <a:endParaRPr dirty="0">
              <a:solidFill>
                <a:srgbClr val="073763"/>
              </a:solidFill>
            </a:endParaRPr>
          </a:p>
        </p:txBody>
      </p:sp>
      <p:sp>
        <p:nvSpPr>
          <p:cNvPr id="453" name="Google Shape;453;p62"/>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50" name="Google Shape;450;p62"/>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None/>
            </a:pPr>
            <a:r>
              <a:rPr lang="en-GB" dirty="0">
                <a:solidFill>
                  <a:schemeClr val="dk1"/>
                </a:solidFill>
              </a:rPr>
              <a:t>Teach that most harmful germs are stopped from entering or proliferating (growing) within the body by the </a:t>
            </a:r>
            <a:r>
              <a:rPr lang="en-GB" b="1" dirty="0">
                <a:solidFill>
                  <a:schemeClr val="dk1"/>
                </a:solidFill>
              </a:rPr>
              <a:t>immune system</a:t>
            </a:r>
            <a:r>
              <a:rPr lang="en-GB" dirty="0">
                <a:solidFill>
                  <a:schemeClr val="dk1"/>
                </a:solidFill>
              </a:rPr>
              <a:t>.</a:t>
            </a:r>
            <a:endParaRPr dirty="0">
              <a:solidFill>
                <a:schemeClr val="dk1"/>
              </a:solidFill>
            </a:endParaRPr>
          </a:p>
          <a:p>
            <a:pPr marL="0" lvl="0" indent="0" algn="l" rtl="0">
              <a:spcBef>
                <a:spcPts val="1000"/>
              </a:spcBef>
              <a:spcAft>
                <a:spcPts val="0"/>
              </a:spcAft>
              <a:buNone/>
            </a:pPr>
            <a:r>
              <a:rPr lang="en-GB" dirty="0">
                <a:solidFill>
                  <a:schemeClr val="dk1"/>
                </a:solidFill>
              </a:rPr>
              <a:t>Sometimes our immune system needs help to fight off germs and we need to take medicines such as:</a:t>
            </a:r>
            <a:endParaRPr dirty="0">
              <a:solidFill>
                <a:schemeClr val="dk1"/>
              </a:solidFill>
            </a:endParaRPr>
          </a:p>
          <a:p>
            <a:pPr marL="457200" lvl="0" indent="-317500" algn="l" rtl="0">
              <a:spcBef>
                <a:spcPts val="1000"/>
              </a:spcBef>
              <a:spcAft>
                <a:spcPts val="0"/>
              </a:spcAft>
              <a:buClr>
                <a:schemeClr val="accent1"/>
              </a:buClr>
              <a:buSzPts val="1400"/>
              <a:buChar char="●"/>
            </a:pPr>
            <a:r>
              <a:rPr lang="en-GB" dirty="0">
                <a:solidFill>
                  <a:schemeClr val="dk1"/>
                </a:solidFill>
              </a:rPr>
              <a:t>antibiotics</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antivirals</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antifungals</a:t>
            </a:r>
            <a:endParaRPr dirty="0">
              <a:solidFill>
                <a:schemeClr val="dk1"/>
              </a:solidFill>
            </a:endParaRPr>
          </a:p>
          <a:p>
            <a:pPr marL="0" lvl="0" indent="0" algn="l" rtl="0">
              <a:spcBef>
                <a:spcPts val="1000"/>
              </a:spcBef>
              <a:spcAft>
                <a:spcPts val="0"/>
              </a:spcAft>
              <a:buNone/>
            </a:pPr>
            <a:r>
              <a:rPr lang="en-GB" dirty="0">
                <a:solidFill>
                  <a:schemeClr val="dk1"/>
                </a:solidFill>
              </a:rPr>
              <a:t>More details on pharmaceutical interventions are given in the secondary guidance. </a:t>
            </a:r>
            <a:endParaRPr dirty="0">
              <a:solidFill>
                <a:schemeClr val="dk1"/>
              </a:solidFill>
            </a:endParaRPr>
          </a:p>
        </p:txBody>
      </p:sp>
      <p:sp>
        <p:nvSpPr>
          <p:cNvPr id="452" name="Google Shape;452;p62"/>
          <p:cNvSpPr txBox="1">
            <a:spLocks noGrp="1"/>
          </p:cNvSpPr>
          <p:nvPr>
            <p:ph type="body" idx="2"/>
          </p:nvPr>
        </p:nvSpPr>
        <p:spPr>
          <a:xfrm>
            <a:off x="6178800" y="216425"/>
            <a:ext cx="2695200" cy="20685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about personal hygiene and germs including bacteria, viruses, how they are spread and treated, and the importance of handwashing.</a:t>
            </a:r>
            <a:endParaRPr sz="1800" dirty="0"/>
          </a:p>
        </p:txBody>
      </p:sp>
      <p:sp>
        <p:nvSpPr>
          <p:cNvPr id="451" name="Google Shape;451;p6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50</a:t>
            </a:fld>
            <a:endParaRP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57"/>
        <p:cNvGrpSpPr/>
        <p:nvPr/>
      </p:nvGrpSpPr>
      <p:grpSpPr>
        <a:xfrm>
          <a:off x="0" y="0"/>
          <a:ext cx="0" cy="0"/>
          <a:chOff x="0" y="0"/>
          <a:chExt cx="0" cy="0"/>
        </a:xfrm>
      </p:grpSpPr>
      <p:sp>
        <p:nvSpPr>
          <p:cNvPr id="458" name="Google Shape;458;p63"/>
          <p:cNvSpPr txBox="1">
            <a:spLocks noGrp="1"/>
          </p:cNvSpPr>
          <p:nvPr>
            <p:ph type="title"/>
          </p:nvPr>
        </p:nvSpPr>
        <p:spPr>
          <a:xfrm>
            <a:off x="3417094" y="2143650"/>
            <a:ext cx="2078700" cy="8562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rtl="0">
              <a:spcBef>
                <a:spcPts val="0"/>
              </a:spcBef>
              <a:spcAft>
                <a:spcPts val="0"/>
              </a:spcAft>
              <a:buNone/>
            </a:pPr>
            <a:r>
              <a:rPr lang="en-GB" dirty="0">
                <a:solidFill>
                  <a:schemeClr val="accent1"/>
                </a:solidFill>
              </a:rPr>
              <a:t>Allergies</a:t>
            </a:r>
            <a:endParaRPr dirty="0">
              <a:solidFill>
                <a:schemeClr val="accent1"/>
              </a:solidFill>
            </a:endParaRPr>
          </a:p>
        </p:txBody>
      </p:sp>
      <p:sp>
        <p:nvSpPr>
          <p:cNvPr id="459" name="Google Shape;459;p6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51</a:t>
            </a:fld>
            <a:endParaRP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463"/>
        <p:cNvGrpSpPr/>
        <p:nvPr/>
      </p:nvGrpSpPr>
      <p:grpSpPr>
        <a:xfrm>
          <a:off x="0" y="0"/>
          <a:ext cx="0" cy="0"/>
          <a:chOff x="0" y="0"/>
          <a:chExt cx="0" cy="0"/>
        </a:xfrm>
      </p:grpSpPr>
      <p:sp>
        <p:nvSpPr>
          <p:cNvPr id="464" name="Google Shape;464;p6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Allergies (1)</a:t>
            </a:r>
            <a:endParaRPr dirty="0"/>
          </a:p>
        </p:txBody>
      </p:sp>
      <p:sp>
        <p:nvSpPr>
          <p:cNvPr id="468" name="Google Shape;468;p64"/>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65" name="Google Shape;465;p64"/>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1000"/>
              </a:spcBef>
              <a:spcAft>
                <a:spcPts val="0"/>
              </a:spcAft>
              <a:buNone/>
            </a:pPr>
            <a:r>
              <a:rPr lang="en-GB" dirty="0">
                <a:solidFill>
                  <a:schemeClr val="dk1"/>
                </a:solidFill>
              </a:rPr>
              <a:t>An allergy is a response by the body’s immune system to a particular food or substance. Explain that allergies are very common and can develop at any age.</a:t>
            </a:r>
            <a:endParaRPr dirty="0">
              <a:solidFill>
                <a:schemeClr val="dk1"/>
              </a:solidFill>
            </a:endParaRPr>
          </a:p>
          <a:p>
            <a:pPr marL="0" lvl="0" indent="0" algn="l" rtl="0">
              <a:spcBef>
                <a:spcPts val="1000"/>
              </a:spcBef>
              <a:spcAft>
                <a:spcPts val="0"/>
              </a:spcAft>
              <a:buNone/>
            </a:pPr>
            <a:r>
              <a:rPr lang="en-GB" dirty="0">
                <a:solidFill>
                  <a:schemeClr val="dk1"/>
                </a:solidFill>
              </a:rPr>
              <a:t>Most allergic reactions are mild (e.g. hay fever) and can be treated with </a:t>
            </a:r>
            <a:r>
              <a:rPr lang="en-GB" u="sng" dirty="0">
                <a:solidFill>
                  <a:srgbClr val="0000FF"/>
                </a:solidFill>
                <a:hlinkClick r:id="rId3">
                  <a:extLst>
                    <a:ext uri="{A12FA001-AC4F-418D-AE19-62706E023703}">
                      <ahyp:hlinkClr xmlns:ahyp="http://schemas.microsoft.com/office/drawing/2018/hyperlinkcolor" val="tx"/>
                    </a:ext>
                  </a:extLst>
                </a:hlinkClick>
              </a:rPr>
              <a:t>antihistamines</a:t>
            </a:r>
            <a:r>
              <a:rPr lang="en-GB" dirty="0">
                <a:solidFill>
                  <a:schemeClr val="dk1"/>
                </a:solidFill>
              </a:rPr>
              <a:t> (medicines which relieve the symptoms of allergies).</a:t>
            </a:r>
            <a:endParaRPr dirty="0">
              <a:solidFill>
                <a:schemeClr val="dk1"/>
              </a:solidFill>
            </a:endParaRPr>
          </a:p>
          <a:p>
            <a:pPr marL="0" lvl="0" indent="0" algn="l" rtl="0">
              <a:spcBef>
                <a:spcPts val="1000"/>
              </a:spcBef>
              <a:spcAft>
                <a:spcPts val="0"/>
              </a:spcAft>
              <a:buNone/>
            </a:pPr>
            <a:r>
              <a:rPr lang="en-GB" dirty="0">
                <a:solidFill>
                  <a:schemeClr val="dk1"/>
                </a:solidFill>
              </a:rPr>
              <a:t>A very small number of people can have a severe reaction which can be fatal.</a:t>
            </a:r>
            <a:endParaRPr dirty="0">
              <a:solidFill>
                <a:schemeClr val="dk1"/>
              </a:solidFill>
            </a:endParaRPr>
          </a:p>
          <a:p>
            <a:pPr marL="0" lvl="0" indent="0" algn="l" rtl="0">
              <a:spcBef>
                <a:spcPts val="1000"/>
              </a:spcBef>
              <a:spcAft>
                <a:spcPts val="0"/>
              </a:spcAft>
              <a:buNone/>
            </a:pPr>
            <a:r>
              <a:rPr lang="en-GB" dirty="0">
                <a:solidFill>
                  <a:schemeClr val="dk1"/>
                </a:solidFill>
              </a:rPr>
              <a:t>The most effective way of avoiding an allergic reaction is to avoid the allergen that causes it.</a:t>
            </a:r>
            <a:endParaRPr dirty="0">
              <a:solidFill>
                <a:schemeClr val="dk1"/>
              </a:solidFill>
            </a:endParaRPr>
          </a:p>
          <a:p>
            <a:pPr marL="0" lvl="0" indent="0" algn="l" rtl="0">
              <a:spcBef>
                <a:spcPts val="1000"/>
              </a:spcBef>
              <a:spcAft>
                <a:spcPts val="0"/>
              </a:spcAft>
              <a:buNone/>
            </a:pPr>
            <a:endParaRPr dirty="0">
              <a:solidFill>
                <a:schemeClr val="dk1"/>
              </a:solidFill>
            </a:endParaRPr>
          </a:p>
          <a:p>
            <a:pPr marL="0" marR="0" lvl="0" indent="0" algn="l" rtl="0">
              <a:lnSpc>
                <a:spcPct val="115000"/>
              </a:lnSpc>
              <a:spcBef>
                <a:spcPts val="1000"/>
              </a:spcBef>
              <a:spcAft>
                <a:spcPts val="0"/>
              </a:spcAft>
              <a:buNone/>
            </a:pPr>
            <a:endParaRPr dirty="0">
              <a:solidFill>
                <a:schemeClr val="dk1"/>
              </a:solidFill>
            </a:endParaRPr>
          </a:p>
          <a:p>
            <a:pPr marL="0" lvl="0" indent="0" algn="l" rtl="0">
              <a:spcBef>
                <a:spcPts val="1000"/>
              </a:spcBef>
              <a:spcAft>
                <a:spcPts val="0"/>
              </a:spcAft>
              <a:buClr>
                <a:schemeClr val="dk1"/>
              </a:buClr>
              <a:buSzPts val="1100"/>
              <a:buFont typeface="Arial"/>
              <a:buNone/>
            </a:pPr>
            <a:endParaRPr sz="1100" dirty="0">
              <a:solidFill>
                <a:schemeClr val="dk1"/>
              </a:solidFill>
            </a:endParaRPr>
          </a:p>
          <a:p>
            <a:pPr marL="0" marR="0" lvl="0" indent="0" algn="l" rtl="0">
              <a:lnSpc>
                <a:spcPct val="115000"/>
              </a:lnSpc>
              <a:spcBef>
                <a:spcPts val="1000"/>
              </a:spcBef>
              <a:spcAft>
                <a:spcPts val="0"/>
              </a:spcAft>
              <a:buNone/>
            </a:pPr>
            <a:endParaRPr dirty="0">
              <a:solidFill>
                <a:schemeClr val="dk1"/>
              </a:solidFill>
            </a:endParaRPr>
          </a:p>
        </p:txBody>
      </p:sp>
      <p:sp>
        <p:nvSpPr>
          <p:cNvPr id="467" name="Google Shape;467;p64"/>
          <p:cNvSpPr txBox="1">
            <a:spLocks noGrp="1"/>
          </p:cNvSpPr>
          <p:nvPr>
            <p:ph type="body" idx="2"/>
          </p:nvPr>
        </p:nvSpPr>
        <p:spPr>
          <a:xfrm>
            <a:off x="6178800" y="216425"/>
            <a:ext cx="2695200" cy="15486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the facts and science relating to allergies, immunisation and vaccination.</a:t>
            </a:r>
            <a:endParaRPr sz="1800" dirty="0"/>
          </a:p>
        </p:txBody>
      </p:sp>
      <p:sp>
        <p:nvSpPr>
          <p:cNvPr id="466" name="Google Shape;466;p6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52</a:t>
            </a:fld>
            <a:endParaRP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472"/>
        <p:cNvGrpSpPr/>
        <p:nvPr/>
      </p:nvGrpSpPr>
      <p:grpSpPr>
        <a:xfrm>
          <a:off x="0" y="0"/>
          <a:ext cx="0" cy="0"/>
          <a:chOff x="0" y="0"/>
          <a:chExt cx="0" cy="0"/>
        </a:xfrm>
      </p:grpSpPr>
      <p:sp>
        <p:nvSpPr>
          <p:cNvPr id="473" name="Google Shape;473;p6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Non-food allergies</a:t>
            </a:r>
            <a:endParaRPr dirty="0"/>
          </a:p>
        </p:txBody>
      </p:sp>
      <p:sp>
        <p:nvSpPr>
          <p:cNvPr id="477" name="Google Shape;477;p65"/>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74" name="Google Shape;474;p65"/>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Clr>
                <a:schemeClr val="dk1"/>
              </a:buClr>
              <a:buSzPts val="1100"/>
              <a:buFont typeface="Arial"/>
              <a:buNone/>
            </a:pPr>
            <a:r>
              <a:rPr lang="en-GB" dirty="0">
                <a:solidFill>
                  <a:schemeClr val="dk1"/>
                </a:solidFill>
              </a:rPr>
              <a:t>Common non-food allergens which can cause a </a:t>
            </a:r>
            <a:r>
              <a:rPr lang="en-GB" b="1" dirty="0">
                <a:solidFill>
                  <a:schemeClr val="dk1"/>
                </a:solidFill>
              </a:rPr>
              <a:t>mild</a:t>
            </a:r>
            <a:r>
              <a:rPr lang="en-GB" dirty="0">
                <a:solidFill>
                  <a:schemeClr val="dk1"/>
                </a:solidFill>
              </a:rPr>
              <a:t> allergic reaction include: </a:t>
            </a:r>
            <a:endParaRPr dirty="0">
              <a:solidFill>
                <a:schemeClr val="dk1"/>
              </a:solidFill>
            </a:endParaRPr>
          </a:p>
          <a:p>
            <a:pPr marL="457200" lvl="0" indent="-317500" algn="l" rtl="0">
              <a:spcBef>
                <a:spcPts val="1000"/>
              </a:spcBef>
              <a:spcAft>
                <a:spcPts val="0"/>
              </a:spcAft>
              <a:buClr>
                <a:schemeClr val="accent1"/>
              </a:buClr>
              <a:buSzPts val="1400"/>
              <a:buChar char="●"/>
            </a:pPr>
            <a:r>
              <a:rPr lang="en-GB" dirty="0">
                <a:solidFill>
                  <a:schemeClr val="dk1"/>
                </a:solidFill>
              </a:rPr>
              <a:t>grass and tree pollen (hay fever)</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dust mites</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different animals</a:t>
            </a:r>
            <a:endParaRPr dirty="0">
              <a:solidFill>
                <a:schemeClr val="dk1"/>
              </a:solidFill>
            </a:endParaRPr>
          </a:p>
          <a:p>
            <a:pPr marL="0" lvl="0" indent="0" algn="l" rtl="0">
              <a:spcBef>
                <a:spcPts val="1000"/>
              </a:spcBef>
              <a:spcAft>
                <a:spcPts val="0"/>
              </a:spcAft>
              <a:buClr>
                <a:schemeClr val="dk1"/>
              </a:buClr>
              <a:buSzPts val="1100"/>
              <a:buFont typeface="Arial"/>
              <a:buNone/>
            </a:pPr>
            <a:r>
              <a:rPr lang="en-GB" dirty="0">
                <a:solidFill>
                  <a:schemeClr val="dk1"/>
                </a:solidFill>
              </a:rPr>
              <a:t>Non-food</a:t>
            </a:r>
            <a:r>
              <a:rPr lang="en-GB" b="1" dirty="0">
                <a:solidFill>
                  <a:schemeClr val="dk1"/>
                </a:solidFill>
              </a:rPr>
              <a:t> </a:t>
            </a:r>
            <a:r>
              <a:rPr lang="en-GB" dirty="0">
                <a:solidFill>
                  <a:schemeClr val="dk1"/>
                </a:solidFill>
              </a:rPr>
              <a:t>allergens which may sometimes cause a </a:t>
            </a:r>
            <a:r>
              <a:rPr lang="en-GB" b="1" dirty="0">
                <a:solidFill>
                  <a:schemeClr val="dk1"/>
                </a:solidFill>
              </a:rPr>
              <a:t>severe</a:t>
            </a:r>
            <a:r>
              <a:rPr lang="en-GB" dirty="0">
                <a:solidFill>
                  <a:schemeClr val="dk1"/>
                </a:solidFill>
              </a:rPr>
              <a:t> reaction include: </a:t>
            </a:r>
            <a:endParaRPr dirty="0">
              <a:solidFill>
                <a:schemeClr val="dk1"/>
              </a:solidFill>
            </a:endParaRPr>
          </a:p>
          <a:p>
            <a:pPr marL="457200" lvl="0" indent="-317500" algn="l" rtl="0">
              <a:spcBef>
                <a:spcPts val="1000"/>
              </a:spcBef>
              <a:spcAft>
                <a:spcPts val="0"/>
              </a:spcAft>
              <a:buClr>
                <a:schemeClr val="accent1"/>
              </a:buClr>
              <a:buSzPts val="1400"/>
              <a:buChar char="●"/>
            </a:pPr>
            <a:r>
              <a:rPr lang="en-GB" dirty="0">
                <a:solidFill>
                  <a:schemeClr val="dk1"/>
                </a:solidFill>
              </a:rPr>
              <a:t>insect bites and stings</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medicines (drugs)</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latex</a:t>
            </a:r>
            <a:endParaRPr dirty="0">
              <a:solidFill>
                <a:schemeClr val="dk1"/>
              </a:solidFill>
            </a:endParaRPr>
          </a:p>
          <a:p>
            <a:pPr marL="0" lvl="0" indent="0" algn="l" rtl="0">
              <a:spcBef>
                <a:spcPts val="0"/>
              </a:spcBef>
              <a:spcAft>
                <a:spcPts val="0"/>
              </a:spcAft>
              <a:buNone/>
            </a:pPr>
            <a:endParaRPr dirty="0">
              <a:solidFill>
                <a:schemeClr val="dk1"/>
              </a:solidFill>
            </a:endParaRPr>
          </a:p>
          <a:p>
            <a:pPr marL="0" lvl="0" indent="0" algn="l" rtl="0">
              <a:spcBef>
                <a:spcPts val="0"/>
              </a:spcBef>
              <a:spcAft>
                <a:spcPts val="0"/>
              </a:spcAft>
              <a:buNone/>
            </a:pPr>
            <a:endParaRPr dirty="0">
              <a:solidFill>
                <a:schemeClr val="dk1"/>
              </a:solidFill>
            </a:endParaRPr>
          </a:p>
          <a:p>
            <a:pPr marL="0" lvl="0" indent="0" algn="l" rtl="0">
              <a:spcBef>
                <a:spcPts val="0"/>
              </a:spcBef>
              <a:spcAft>
                <a:spcPts val="0"/>
              </a:spcAft>
              <a:buClr>
                <a:schemeClr val="dk1"/>
              </a:buClr>
              <a:buSzPts val="1100"/>
              <a:buFont typeface="Arial"/>
              <a:buNone/>
            </a:pPr>
            <a:endParaRPr dirty="0">
              <a:solidFill>
                <a:schemeClr val="dk1"/>
              </a:solidFill>
            </a:endParaRPr>
          </a:p>
          <a:p>
            <a:pPr marL="0" lvl="0" indent="0" algn="l" rtl="0">
              <a:lnSpc>
                <a:spcPct val="115000"/>
              </a:lnSpc>
              <a:spcBef>
                <a:spcPts val="0"/>
              </a:spcBef>
              <a:spcAft>
                <a:spcPts val="0"/>
              </a:spcAft>
              <a:buNone/>
            </a:pPr>
            <a:endParaRPr dirty="0">
              <a:solidFill>
                <a:schemeClr val="dk1"/>
              </a:solidFill>
            </a:endParaRPr>
          </a:p>
        </p:txBody>
      </p:sp>
      <p:sp>
        <p:nvSpPr>
          <p:cNvPr id="476" name="Google Shape;476;p65"/>
          <p:cNvSpPr txBox="1">
            <a:spLocks noGrp="1"/>
          </p:cNvSpPr>
          <p:nvPr>
            <p:ph type="body" idx="2"/>
          </p:nvPr>
        </p:nvSpPr>
        <p:spPr>
          <a:xfrm>
            <a:off x="6178800" y="216425"/>
            <a:ext cx="2695200" cy="15486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the facts and science relating to allergies, immunisation and vaccination.</a:t>
            </a:r>
            <a:endParaRPr sz="1800" dirty="0"/>
          </a:p>
        </p:txBody>
      </p:sp>
      <p:sp>
        <p:nvSpPr>
          <p:cNvPr id="475" name="Google Shape;475;p6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53</a:t>
            </a:fld>
            <a:endParaRP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481"/>
        <p:cNvGrpSpPr/>
        <p:nvPr/>
      </p:nvGrpSpPr>
      <p:grpSpPr>
        <a:xfrm>
          <a:off x="0" y="0"/>
          <a:ext cx="0" cy="0"/>
          <a:chOff x="0" y="0"/>
          <a:chExt cx="0" cy="0"/>
        </a:xfrm>
      </p:grpSpPr>
      <p:sp>
        <p:nvSpPr>
          <p:cNvPr id="482" name="Google Shape;482;p6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rgbClr val="000000"/>
              </a:buClr>
              <a:buSzPts val="2800"/>
              <a:buFont typeface="Arial"/>
              <a:buNone/>
            </a:pPr>
            <a:r>
              <a:rPr lang="en-GB" dirty="0"/>
              <a:t>Food allergies</a:t>
            </a:r>
            <a:endParaRPr dirty="0"/>
          </a:p>
        </p:txBody>
      </p:sp>
      <p:sp>
        <p:nvSpPr>
          <p:cNvPr id="486" name="Google Shape;486;p66"/>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83" name="Google Shape;483;p66"/>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None/>
            </a:pPr>
            <a:r>
              <a:rPr lang="en-GB" dirty="0">
                <a:solidFill>
                  <a:schemeClr val="dk1"/>
                </a:solidFill>
              </a:rPr>
              <a:t>Explain that there are many food allergens, but the most common are</a:t>
            </a:r>
            <a:endParaRPr dirty="0">
              <a:solidFill>
                <a:schemeClr val="dk1"/>
              </a:solidFill>
            </a:endParaRPr>
          </a:p>
          <a:p>
            <a:pPr marL="457200" lvl="0" indent="-317500" algn="l" rtl="0">
              <a:spcBef>
                <a:spcPts val="1000"/>
              </a:spcBef>
              <a:spcAft>
                <a:spcPts val="0"/>
              </a:spcAft>
              <a:buClr>
                <a:schemeClr val="accent1"/>
              </a:buClr>
              <a:buSzPts val="1400"/>
              <a:buChar char="●"/>
            </a:pPr>
            <a:r>
              <a:rPr lang="en-GB" b="1" dirty="0">
                <a:solidFill>
                  <a:schemeClr val="dk1"/>
                </a:solidFill>
              </a:rPr>
              <a:t>nuts</a:t>
            </a:r>
            <a:endParaRPr b="1" dirty="0">
              <a:solidFill>
                <a:schemeClr val="dk1"/>
              </a:solidFill>
            </a:endParaRPr>
          </a:p>
          <a:p>
            <a:pPr marL="457200" lvl="0" indent="-317500" algn="l" rtl="0">
              <a:spcBef>
                <a:spcPts val="0"/>
              </a:spcBef>
              <a:spcAft>
                <a:spcPts val="0"/>
              </a:spcAft>
              <a:buClr>
                <a:schemeClr val="accent1"/>
              </a:buClr>
              <a:buSzPts val="1400"/>
              <a:buChar char="●"/>
            </a:pPr>
            <a:r>
              <a:rPr lang="en-GB" b="1" dirty="0">
                <a:solidFill>
                  <a:schemeClr val="dk1"/>
                </a:solidFill>
              </a:rPr>
              <a:t>fruit</a:t>
            </a:r>
            <a:endParaRPr b="1" dirty="0">
              <a:solidFill>
                <a:schemeClr val="dk1"/>
              </a:solidFill>
            </a:endParaRPr>
          </a:p>
          <a:p>
            <a:pPr marL="457200" lvl="0" indent="-317500" algn="l" rtl="0">
              <a:spcBef>
                <a:spcPts val="0"/>
              </a:spcBef>
              <a:spcAft>
                <a:spcPts val="0"/>
              </a:spcAft>
              <a:buClr>
                <a:schemeClr val="accent1"/>
              </a:buClr>
              <a:buSzPts val="1400"/>
              <a:buChar char="●"/>
            </a:pPr>
            <a:r>
              <a:rPr lang="en-GB" b="1" dirty="0">
                <a:solidFill>
                  <a:schemeClr val="dk1"/>
                </a:solidFill>
              </a:rPr>
              <a:t>shellfish</a:t>
            </a:r>
            <a:endParaRPr b="1" dirty="0">
              <a:solidFill>
                <a:schemeClr val="dk1"/>
              </a:solidFill>
            </a:endParaRPr>
          </a:p>
          <a:p>
            <a:pPr marL="457200" lvl="0" indent="-317500" algn="l" rtl="0">
              <a:spcBef>
                <a:spcPts val="0"/>
              </a:spcBef>
              <a:spcAft>
                <a:spcPts val="0"/>
              </a:spcAft>
              <a:buClr>
                <a:schemeClr val="accent1"/>
              </a:buClr>
              <a:buSzPts val="1400"/>
              <a:buChar char="●"/>
            </a:pPr>
            <a:r>
              <a:rPr lang="en-GB" b="1" dirty="0">
                <a:solidFill>
                  <a:schemeClr val="dk1"/>
                </a:solidFill>
              </a:rPr>
              <a:t>eggs</a:t>
            </a:r>
            <a:endParaRPr b="1" dirty="0">
              <a:solidFill>
                <a:schemeClr val="dk1"/>
              </a:solidFill>
            </a:endParaRPr>
          </a:p>
          <a:p>
            <a:pPr marL="457200" lvl="0" indent="-317500" algn="l" rtl="0">
              <a:spcBef>
                <a:spcPts val="0"/>
              </a:spcBef>
              <a:spcAft>
                <a:spcPts val="0"/>
              </a:spcAft>
              <a:buClr>
                <a:schemeClr val="accent1"/>
              </a:buClr>
              <a:buSzPts val="1400"/>
              <a:buChar char="●"/>
            </a:pPr>
            <a:r>
              <a:rPr lang="en-GB" b="1" dirty="0">
                <a:solidFill>
                  <a:schemeClr val="dk1"/>
                </a:solidFill>
              </a:rPr>
              <a:t>cows' milk</a:t>
            </a:r>
            <a:endParaRPr dirty="0">
              <a:solidFill>
                <a:schemeClr val="dk1"/>
              </a:solidFill>
            </a:endParaRPr>
          </a:p>
          <a:p>
            <a:pPr marL="0" lvl="0" indent="0" algn="l" rtl="0">
              <a:spcBef>
                <a:spcPts val="1000"/>
              </a:spcBef>
              <a:spcAft>
                <a:spcPts val="0"/>
              </a:spcAft>
              <a:buClr>
                <a:schemeClr val="dk1"/>
              </a:buClr>
              <a:buSzPts val="1100"/>
              <a:buFont typeface="Arial"/>
              <a:buNone/>
            </a:pPr>
            <a:r>
              <a:rPr lang="en-GB" dirty="0">
                <a:solidFill>
                  <a:schemeClr val="dk1"/>
                </a:solidFill>
              </a:rPr>
              <a:t>The</a:t>
            </a:r>
            <a:r>
              <a:rPr lang="en-GB" b="1" dirty="0">
                <a:solidFill>
                  <a:schemeClr val="dk1"/>
                </a:solidFill>
              </a:rPr>
              <a:t> only </a:t>
            </a:r>
            <a:r>
              <a:rPr lang="en-GB" dirty="0">
                <a:solidFill>
                  <a:schemeClr val="dk1"/>
                </a:solidFill>
              </a:rPr>
              <a:t>effective way of preventing an allergic reaction to food is to </a:t>
            </a:r>
            <a:r>
              <a:rPr lang="en-GB" b="1" dirty="0">
                <a:solidFill>
                  <a:schemeClr val="dk1"/>
                </a:solidFill>
              </a:rPr>
              <a:t>avoid</a:t>
            </a:r>
            <a:r>
              <a:rPr lang="en-GB" dirty="0">
                <a:solidFill>
                  <a:schemeClr val="dk1"/>
                </a:solidFill>
              </a:rPr>
              <a:t> the allergen.</a:t>
            </a:r>
            <a:endParaRPr dirty="0">
              <a:solidFill>
                <a:schemeClr val="dk1"/>
              </a:solidFill>
            </a:endParaRPr>
          </a:p>
          <a:p>
            <a:pPr marL="0" lvl="0" indent="0" algn="l" rtl="0">
              <a:lnSpc>
                <a:spcPct val="115000"/>
              </a:lnSpc>
              <a:spcBef>
                <a:spcPts val="0"/>
              </a:spcBef>
              <a:spcAft>
                <a:spcPts val="0"/>
              </a:spcAft>
              <a:buNone/>
            </a:pPr>
            <a:endParaRPr sz="1050" dirty="0">
              <a:solidFill>
                <a:srgbClr val="3C4043"/>
              </a:solidFill>
              <a:highlight>
                <a:srgbClr val="FFFFFF"/>
              </a:highlight>
              <a:latin typeface="Roboto"/>
              <a:ea typeface="Roboto"/>
              <a:cs typeface="Roboto"/>
              <a:sym typeface="Roboto"/>
            </a:endParaRPr>
          </a:p>
        </p:txBody>
      </p:sp>
      <p:sp>
        <p:nvSpPr>
          <p:cNvPr id="485" name="Google Shape;485;p66"/>
          <p:cNvSpPr txBox="1">
            <a:spLocks noGrp="1"/>
          </p:cNvSpPr>
          <p:nvPr>
            <p:ph type="body" idx="2"/>
          </p:nvPr>
        </p:nvSpPr>
        <p:spPr>
          <a:xfrm>
            <a:off x="6178800" y="216425"/>
            <a:ext cx="2695200" cy="15486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the facts and science relating to allergies, immunisation and vaccination.</a:t>
            </a:r>
            <a:endParaRPr sz="1800" dirty="0"/>
          </a:p>
        </p:txBody>
      </p:sp>
      <p:sp>
        <p:nvSpPr>
          <p:cNvPr id="484" name="Google Shape;484;p6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54</a:t>
            </a:fld>
            <a:endParaRP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490"/>
        <p:cNvGrpSpPr/>
        <p:nvPr/>
      </p:nvGrpSpPr>
      <p:grpSpPr>
        <a:xfrm>
          <a:off x="0" y="0"/>
          <a:ext cx="0" cy="0"/>
          <a:chOff x="0" y="0"/>
          <a:chExt cx="0" cy="0"/>
        </a:xfrm>
      </p:grpSpPr>
      <p:sp>
        <p:nvSpPr>
          <p:cNvPr id="491" name="Google Shape;491;p6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Common allergic symptoms</a:t>
            </a:r>
            <a:endParaRPr dirty="0"/>
          </a:p>
        </p:txBody>
      </p:sp>
      <p:sp>
        <p:nvSpPr>
          <p:cNvPr id="495" name="Google Shape;495;p67"/>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92" name="Google Shape;492;p67"/>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1000"/>
              </a:spcBef>
              <a:spcAft>
                <a:spcPts val="0"/>
              </a:spcAft>
              <a:buNone/>
            </a:pPr>
            <a:r>
              <a:rPr lang="en-GB" dirty="0">
                <a:solidFill>
                  <a:schemeClr val="dk1"/>
                </a:solidFill>
              </a:rPr>
              <a:t>Common allergic symptoms may include:</a:t>
            </a:r>
            <a:endParaRPr dirty="0">
              <a:solidFill>
                <a:schemeClr val="dk1"/>
              </a:solidFill>
            </a:endParaRPr>
          </a:p>
          <a:p>
            <a:pPr marL="457200" marR="0" lvl="0" indent="-317500" algn="l" rtl="0">
              <a:lnSpc>
                <a:spcPct val="115000"/>
              </a:lnSpc>
              <a:spcBef>
                <a:spcPts val="1000"/>
              </a:spcBef>
              <a:spcAft>
                <a:spcPts val="0"/>
              </a:spcAft>
              <a:buClr>
                <a:schemeClr val="accent1"/>
              </a:buClr>
              <a:buSzPts val="1400"/>
              <a:buChar char="●"/>
            </a:pPr>
            <a:r>
              <a:rPr lang="en-GB" dirty="0">
                <a:solidFill>
                  <a:schemeClr val="dk1"/>
                </a:solidFill>
              </a:rPr>
              <a:t>sneezing and an itchy, runny or blocked nose (</a:t>
            </a:r>
            <a:r>
              <a:rPr lang="en-GB" u="sng" dirty="0">
                <a:solidFill>
                  <a:srgbClr val="0000FF"/>
                </a:solidFill>
                <a:hlinkClick r:id="rId3">
                  <a:extLst>
                    <a:ext uri="{A12FA001-AC4F-418D-AE19-62706E023703}">
                      <ahyp:hlinkClr xmlns:ahyp="http://schemas.microsoft.com/office/drawing/2018/hyperlinkcolor" val="tx"/>
                    </a:ext>
                  </a:extLst>
                </a:hlinkClick>
              </a:rPr>
              <a:t>allergic rhinitis</a:t>
            </a:r>
            <a:r>
              <a:rPr lang="en-GB" dirty="0">
                <a:solidFill>
                  <a:schemeClr val="dk1"/>
                </a:solidFill>
              </a:rPr>
              <a:t>)</a:t>
            </a:r>
            <a:endParaRPr dirty="0">
              <a:solidFill>
                <a:schemeClr val="dk1"/>
              </a:solidFill>
            </a:endParaRPr>
          </a:p>
          <a:p>
            <a:pPr marL="457200" marR="0" lvl="0" indent="-317500" algn="l" rtl="0">
              <a:lnSpc>
                <a:spcPct val="115000"/>
              </a:lnSpc>
              <a:spcBef>
                <a:spcPts val="0"/>
              </a:spcBef>
              <a:spcAft>
                <a:spcPts val="0"/>
              </a:spcAft>
              <a:buClr>
                <a:schemeClr val="accent1"/>
              </a:buClr>
              <a:buSzPts val="1400"/>
              <a:buChar char="●"/>
            </a:pPr>
            <a:r>
              <a:rPr lang="en-GB" dirty="0">
                <a:solidFill>
                  <a:schemeClr val="dk1"/>
                </a:solidFill>
              </a:rPr>
              <a:t>itchy, red, watering eyes (</a:t>
            </a:r>
            <a:r>
              <a:rPr lang="en-GB" u="sng" dirty="0">
                <a:solidFill>
                  <a:srgbClr val="0000FF"/>
                </a:solidFill>
                <a:hlinkClick r:id="rId4">
                  <a:extLst>
                    <a:ext uri="{A12FA001-AC4F-418D-AE19-62706E023703}">
                      <ahyp:hlinkClr xmlns:ahyp="http://schemas.microsoft.com/office/drawing/2018/hyperlinkcolor" val="tx"/>
                    </a:ext>
                  </a:extLst>
                </a:hlinkClick>
              </a:rPr>
              <a:t>conjunctivitis</a:t>
            </a:r>
            <a:r>
              <a:rPr lang="en-GB" dirty="0">
                <a:solidFill>
                  <a:schemeClr val="dk1"/>
                </a:solidFill>
              </a:rPr>
              <a:t>)</a:t>
            </a:r>
            <a:endParaRPr dirty="0">
              <a:solidFill>
                <a:schemeClr val="dk1"/>
              </a:solidFill>
            </a:endParaRPr>
          </a:p>
          <a:p>
            <a:pPr marL="457200" marR="0" lvl="0" indent="-317500" algn="l" rtl="0">
              <a:lnSpc>
                <a:spcPct val="115000"/>
              </a:lnSpc>
              <a:spcBef>
                <a:spcPts val="0"/>
              </a:spcBef>
              <a:spcAft>
                <a:spcPts val="0"/>
              </a:spcAft>
              <a:buClr>
                <a:schemeClr val="accent1"/>
              </a:buClr>
              <a:buSzPts val="1400"/>
              <a:buChar char="●"/>
            </a:pPr>
            <a:r>
              <a:rPr lang="en-GB" dirty="0">
                <a:solidFill>
                  <a:schemeClr val="dk1"/>
                </a:solidFill>
              </a:rPr>
              <a:t>wheezing, chest tightness, </a:t>
            </a:r>
            <a:r>
              <a:rPr lang="en-GB" u="sng" dirty="0">
                <a:solidFill>
                  <a:srgbClr val="0000FF"/>
                </a:solidFill>
                <a:hlinkClick r:id="rId5">
                  <a:extLst>
                    <a:ext uri="{A12FA001-AC4F-418D-AE19-62706E023703}">
                      <ahyp:hlinkClr xmlns:ahyp="http://schemas.microsoft.com/office/drawing/2018/hyperlinkcolor" val="tx"/>
                    </a:ext>
                  </a:extLst>
                </a:hlinkClick>
              </a:rPr>
              <a:t>shortness of breath</a:t>
            </a:r>
            <a:r>
              <a:rPr lang="en-GB" dirty="0">
                <a:solidFill>
                  <a:srgbClr val="0000FF"/>
                </a:solidFill>
              </a:rPr>
              <a:t> </a:t>
            </a:r>
            <a:r>
              <a:rPr lang="en-GB" dirty="0">
                <a:solidFill>
                  <a:schemeClr val="dk1"/>
                </a:solidFill>
              </a:rPr>
              <a:t>and a </a:t>
            </a:r>
            <a:r>
              <a:rPr lang="en-GB" u="sng" dirty="0">
                <a:solidFill>
                  <a:srgbClr val="0000FF"/>
                </a:solidFill>
                <a:hlinkClick r:id="rId6">
                  <a:extLst>
                    <a:ext uri="{A12FA001-AC4F-418D-AE19-62706E023703}">
                      <ahyp:hlinkClr xmlns:ahyp="http://schemas.microsoft.com/office/drawing/2018/hyperlinkcolor" val="tx"/>
                    </a:ext>
                  </a:extLst>
                </a:hlinkClick>
              </a:rPr>
              <a:t>cough</a:t>
            </a:r>
            <a:endParaRPr dirty="0">
              <a:solidFill>
                <a:srgbClr val="0000FF"/>
              </a:solidFill>
            </a:endParaRPr>
          </a:p>
          <a:p>
            <a:pPr marL="457200" marR="0" lvl="0" indent="-317500" algn="l" rtl="0">
              <a:lnSpc>
                <a:spcPct val="115000"/>
              </a:lnSpc>
              <a:spcBef>
                <a:spcPts val="0"/>
              </a:spcBef>
              <a:spcAft>
                <a:spcPts val="0"/>
              </a:spcAft>
              <a:buClr>
                <a:schemeClr val="accent1"/>
              </a:buClr>
              <a:buSzPts val="1400"/>
              <a:buChar char="●"/>
            </a:pPr>
            <a:r>
              <a:rPr lang="en-GB" dirty="0">
                <a:solidFill>
                  <a:schemeClr val="dk1"/>
                </a:solidFill>
              </a:rPr>
              <a:t>a raised, itchy, red rash (</a:t>
            </a:r>
            <a:r>
              <a:rPr lang="en-GB" u="sng" dirty="0">
                <a:solidFill>
                  <a:srgbClr val="0000FF"/>
                </a:solidFill>
                <a:hlinkClick r:id="rId7">
                  <a:extLst>
                    <a:ext uri="{A12FA001-AC4F-418D-AE19-62706E023703}">
                      <ahyp:hlinkClr xmlns:ahyp="http://schemas.microsoft.com/office/drawing/2018/hyperlinkcolor" val="tx"/>
                    </a:ext>
                  </a:extLst>
                </a:hlinkClick>
              </a:rPr>
              <a:t>hives</a:t>
            </a:r>
            <a:r>
              <a:rPr lang="en-GB" dirty="0">
                <a:solidFill>
                  <a:schemeClr val="dk1"/>
                </a:solidFill>
              </a:rPr>
              <a:t>)</a:t>
            </a:r>
            <a:endParaRPr dirty="0">
              <a:solidFill>
                <a:schemeClr val="dk1"/>
              </a:solidFill>
            </a:endParaRPr>
          </a:p>
          <a:p>
            <a:pPr marL="457200" marR="0" lvl="0" indent="-317500" algn="l" rtl="0">
              <a:lnSpc>
                <a:spcPct val="115000"/>
              </a:lnSpc>
              <a:spcBef>
                <a:spcPts val="0"/>
              </a:spcBef>
              <a:spcAft>
                <a:spcPts val="0"/>
              </a:spcAft>
              <a:buClr>
                <a:schemeClr val="accent1"/>
              </a:buClr>
              <a:buSzPts val="1400"/>
              <a:buChar char="●"/>
            </a:pPr>
            <a:r>
              <a:rPr lang="en-GB" u="sng" dirty="0">
                <a:solidFill>
                  <a:srgbClr val="0000FF"/>
                </a:solidFill>
                <a:hlinkClick r:id="rId8">
                  <a:extLst>
                    <a:ext uri="{A12FA001-AC4F-418D-AE19-62706E023703}">
                      <ahyp:hlinkClr xmlns:ahyp="http://schemas.microsoft.com/office/drawing/2018/hyperlinkcolor" val="tx"/>
                    </a:ext>
                  </a:extLst>
                </a:hlinkClick>
              </a:rPr>
              <a:t>swollen lips</a:t>
            </a:r>
            <a:r>
              <a:rPr lang="en-GB" dirty="0">
                <a:solidFill>
                  <a:schemeClr val="dk1"/>
                </a:solidFill>
                <a:uFill>
                  <a:noFill/>
                </a:uFill>
                <a:hlinkClick r:id="rId8">
                  <a:extLst>
                    <a:ext uri="{A12FA001-AC4F-418D-AE19-62706E023703}">
                      <ahyp:hlinkClr xmlns:ahyp="http://schemas.microsoft.com/office/drawing/2018/hyperlinkcolor" val="tx"/>
                    </a:ext>
                  </a:extLst>
                </a:hlinkClick>
              </a:rPr>
              <a:t>, tongue, eyes or face</a:t>
            </a:r>
            <a:endParaRPr dirty="0">
              <a:solidFill>
                <a:schemeClr val="dk1"/>
              </a:solidFill>
            </a:endParaRPr>
          </a:p>
          <a:p>
            <a:pPr marL="457200" marR="0" lvl="0" indent="-317500" algn="l" rtl="0">
              <a:lnSpc>
                <a:spcPct val="115000"/>
              </a:lnSpc>
              <a:spcBef>
                <a:spcPts val="0"/>
              </a:spcBef>
              <a:spcAft>
                <a:spcPts val="0"/>
              </a:spcAft>
              <a:buClr>
                <a:schemeClr val="accent1"/>
              </a:buClr>
              <a:buSzPts val="1400"/>
              <a:buChar char="●"/>
            </a:pPr>
            <a:r>
              <a:rPr lang="en-GB" u="sng" dirty="0">
                <a:solidFill>
                  <a:srgbClr val="0000FF"/>
                </a:solidFill>
                <a:hlinkClick r:id="rId9">
                  <a:extLst>
                    <a:ext uri="{A12FA001-AC4F-418D-AE19-62706E023703}">
                      <ahyp:hlinkClr xmlns:ahyp="http://schemas.microsoft.com/office/drawing/2018/hyperlinkcolor" val="tx"/>
                    </a:ext>
                  </a:extLst>
                </a:hlinkClick>
              </a:rPr>
              <a:t>stomach ache</a:t>
            </a:r>
            <a:r>
              <a:rPr lang="en-GB" dirty="0">
                <a:solidFill>
                  <a:schemeClr val="dk1"/>
                </a:solidFill>
              </a:rPr>
              <a:t>, feeling sick, </a:t>
            </a:r>
            <a:r>
              <a:rPr lang="en-GB" u="sng" dirty="0">
                <a:solidFill>
                  <a:srgbClr val="0000FF"/>
                </a:solidFill>
                <a:hlinkClick r:id="rId10">
                  <a:extLst>
                    <a:ext uri="{A12FA001-AC4F-418D-AE19-62706E023703}">
                      <ahyp:hlinkClr xmlns:ahyp="http://schemas.microsoft.com/office/drawing/2018/hyperlinkcolor" val="tx"/>
                    </a:ext>
                  </a:extLst>
                </a:hlinkClick>
              </a:rPr>
              <a:t>vomiting</a:t>
            </a:r>
            <a:r>
              <a:rPr lang="en-GB" dirty="0">
                <a:solidFill>
                  <a:schemeClr val="dk1"/>
                </a:solidFill>
              </a:rPr>
              <a:t> or </a:t>
            </a:r>
            <a:r>
              <a:rPr lang="en-GB" u="sng" dirty="0">
                <a:solidFill>
                  <a:srgbClr val="0000FF"/>
                </a:solidFill>
                <a:hlinkClick r:id="rId11">
                  <a:extLst>
                    <a:ext uri="{A12FA001-AC4F-418D-AE19-62706E023703}">
                      <ahyp:hlinkClr xmlns:ahyp="http://schemas.microsoft.com/office/drawing/2018/hyperlinkcolor" val="tx"/>
                    </a:ext>
                  </a:extLst>
                </a:hlinkClick>
              </a:rPr>
              <a:t>diarrhoea</a:t>
            </a:r>
            <a:endParaRPr dirty="0">
              <a:solidFill>
                <a:srgbClr val="0000FF"/>
              </a:solidFill>
            </a:endParaRPr>
          </a:p>
          <a:p>
            <a:pPr marL="457200" marR="0" lvl="0" indent="-317500" algn="l" rtl="0">
              <a:lnSpc>
                <a:spcPct val="115000"/>
              </a:lnSpc>
              <a:spcBef>
                <a:spcPts val="0"/>
              </a:spcBef>
              <a:spcAft>
                <a:spcPts val="0"/>
              </a:spcAft>
              <a:buClr>
                <a:schemeClr val="accent1"/>
              </a:buClr>
              <a:buSzPts val="1400"/>
              <a:buChar char="●"/>
            </a:pPr>
            <a:r>
              <a:rPr lang="en-GB" dirty="0">
                <a:solidFill>
                  <a:schemeClr val="dk1"/>
                </a:solidFill>
              </a:rPr>
              <a:t>dry, red and cracked skin</a:t>
            </a:r>
            <a:endParaRPr dirty="0">
              <a:solidFill>
                <a:schemeClr val="dk1"/>
              </a:solidFill>
            </a:endParaRPr>
          </a:p>
          <a:p>
            <a:pPr marL="0" lvl="0" indent="0" algn="l" rtl="0">
              <a:spcBef>
                <a:spcPts val="0"/>
              </a:spcBef>
              <a:spcAft>
                <a:spcPts val="0"/>
              </a:spcAft>
              <a:buNone/>
            </a:pPr>
            <a:endParaRPr dirty="0">
              <a:solidFill>
                <a:schemeClr val="dk1"/>
              </a:solidFill>
            </a:endParaRPr>
          </a:p>
        </p:txBody>
      </p:sp>
      <p:sp>
        <p:nvSpPr>
          <p:cNvPr id="494" name="Google Shape;494;p67"/>
          <p:cNvSpPr txBox="1">
            <a:spLocks noGrp="1"/>
          </p:cNvSpPr>
          <p:nvPr>
            <p:ph type="body" idx="2"/>
          </p:nvPr>
        </p:nvSpPr>
        <p:spPr>
          <a:xfrm>
            <a:off x="6178800" y="216425"/>
            <a:ext cx="2695200" cy="15486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the facts and science relating to allergies, immunisation and vaccination.</a:t>
            </a:r>
            <a:endParaRPr sz="1800" dirty="0"/>
          </a:p>
        </p:txBody>
      </p:sp>
      <p:sp>
        <p:nvSpPr>
          <p:cNvPr id="493" name="Google Shape;493;p6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55</a:t>
            </a:fld>
            <a:endParaRP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499"/>
        <p:cNvGrpSpPr/>
        <p:nvPr/>
      </p:nvGrpSpPr>
      <p:grpSpPr>
        <a:xfrm>
          <a:off x="0" y="0"/>
          <a:ext cx="0" cy="0"/>
          <a:chOff x="0" y="0"/>
          <a:chExt cx="0" cy="0"/>
        </a:xfrm>
      </p:grpSpPr>
      <p:sp>
        <p:nvSpPr>
          <p:cNvPr id="500" name="Google Shape;500;p6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Severe allergic symptoms</a:t>
            </a:r>
            <a:endParaRPr dirty="0"/>
          </a:p>
        </p:txBody>
      </p:sp>
      <p:sp>
        <p:nvSpPr>
          <p:cNvPr id="504" name="Google Shape;504;p68"/>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501" name="Google Shape;501;p68"/>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1000"/>
              </a:spcBef>
              <a:spcAft>
                <a:spcPts val="0"/>
              </a:spcAft>
              <a:buNone/>
            </a:pPr>
            <a:r>
              <a:rPr lang="en-GB" dirty="0">
                <a:solidFill>
                  <a:schemeClr val="dk1"/>
                </a:solidFill>
              </a:rPr>
              <a:t>In rare cases, an allergy can lead to a severe allergic reaction (known as anaphylactic shock). Signs include any of the common allergy symptoms, as well as:</a:t>
            </a:r>
            <a:endParaRPr dirty="0">
              <a:solidFill>
                <a:schemeClr val="dk1"/>
              </a:solidFill>
            </a:endParaRPr>
          </a:p>
          <a:p>
            <a:pPr marL="457200" marR="0" lvl="0" indent="-317500" algn="l" rtl="0">
              <a:lnSpc>
                <a:spcPct val="115000"/>
              </a:lnSpc>
              <a:spcBef>
                <a:spcPts val="1000"/>
              </a:spcBef>
              <a:spcAft>
                <a:spcPts val="0"/>
              </a:spcAft>
              <a:buClr>
                <a:schemeClr val="accent1"/>
              </a:buClr>
              <a:buSzPts val="1400"/>
              <a:buChar char="●"/>
            </a:pPr>
            <a:r>
              <a:rPr lang="en-GB" dirty="0">
                <a:solidFill>
                  <a:schemeClr val="dk1"/>
                </a:solidFill>
              </a:rPr>
              <a:t>swelling of the throat and mouth </a:t>
            </a:r>
            <a:endParaRPr dirty="0">
              <a:solidFill>
                <a:schemeClr val="dk1"/>
              </a:solidFill>
            </a:endParaRPr>
          </a:p>
          <a:p>
            <a:pPr marL="457200" marR="0" lvl="0" indent="-317500" algn="l" rtl="0">
              <a:lnSpc>
                <a:spcPct val="115000"/>
              </a:lnSpc>
              <a:spcBef>
                <a:spcPts val="0"/>
              </a:spcBef>
              <a:spcAft>
                <a:spcPts val="0"/>
              </a:spcAft>
              <a:buClr>
                <a:schemeClr val="accent1"/>
              </a:buClr>
              <a:buSzPts val="1400"/>
              <a:buChar char="●"/>
            </a:pPr>
            <a:r>
              <a:rPr lang="en-GB" dirty="0">
                <a:solidFill>
                  <a:schemeClr val="dk1"/>
                </a:solidFill>
              </a:rPr>
              <a:t>difficulty breathing</a:t>
            </a:r>
            <a:endParaRPr dirty="0">
              <a:solidFill>
                <a:schemeClr val="dk1"/>
              </a:solidFill>
            </a:endParaRPr>
          </a:p>
          <a:p>
            <a:pPr marL="457200" marR="0" lvl="0" indent="-317500" algn="l" rtl="0">
              <a:lnSpc>
                <a:spcPct val="115000"/>
              </a:lnSpc>
              <a:spcBef>
                <a:spcPts val="0"/>
              </a:spcBef>
              <a:spcAft>
                <a:spcPts val="0"/>
              </a:spcAft>
              <a:buClr>
                <a:schemeClr val="accent1"/>
              </a:buClr>
              <a:buSzPts val="1400"/>
              <a:buChar char="●"/>
            </a:pPr>
            <a:r>
              <a:rPr lang="en-GB" u="sng" dirty="0">
                <a:solidFill>
                  <a:srgbClr val="0000FF"/>
                </a:solidFill>
                <a:hlinkClick r:id="rId3">
                  <a:extLst>
                    <a:ext uri="{A12FA001-AC4F-418D-AE19-62706E023703}">
                      <ahyp:hlinkClr xmlns:ahyp="http://schemas.microsoft.com/office/drawing/2018/hyperlinkcolor" val="tx"/>
                    </a:ext>
                  </a:extLst>
                </a:hlinkClick>
              </a:rPr>
              <a:t>dizziness</a:t>
            </a:r>
            <a:endParaRPr dirty="0">
              <a:solidFill>
                <a:srgbClr val="0000FF"/>
              </a:solidFill>
            </a:endParaRPr>
          </a:p>
          <a:p>
            <a:pPr marL="457200" marR="0" lvl="0" indent="-317500" algn="l" rtl="0">
              <a:lnSpc>
                <a:spcPct val="115000"/>
              </a:lnSpc>
              <a:spcBef>
                <a:spcPts val="0"/>
              </a:spcBef>
              <a:spcAft>
                <a:spcPts val="0"/>
              </a:spcAft>
              <a:buClr>
                <a:schemeClr val="accent1"/>
              </a:buClr>
              <a:buSzPts val="1400"/>
              <a:buChar char="●"/>
            </a:pPr>
            <a:r>
              <a:rPr lang="en-GB" dirty="0">
                <a:solidFill>
                  <a:schemeClr val="dk1"/>
                </a:solidFill>
              </a:rPr>
              <a:t>confusion </a:t>
            </a:r>
            <a:endParaRPr dirty="0">
              <a:solidFill>
                <a:schemeClr val="dk1"/>
              </a:solidFill>
            </a:endParaRPr>
          </a:p>
          <a:p>
            <a:pPr marL="457200" marR="0" lvl="0" indent="-317500" algn="l" rtl="0">
              <a:lnSpc>
                <a:spcPct val="115000"/>
              </a:lnSpc>
              <a:spcBef>
                <a:spcPts val="0"/>
              </a:spcBef>
              <a:spcAft>
                <a:spcPts val="0"/>
              </a:spcAft>
              <a:buClr>
                <a:schemeClr val="accent1"/>
              </a:buClr>
              <a:buSzPts val="1400"/>
              <a:buChar char="●"/>
            </a:pPr>
            <a:r>
              <a:rPr lang="en-GB" u="sng" dirty="0">
                <a:solidFill>
                  <a:srgbClr val="0000FF"/>
                </a:solidFill>
                <a:hlinkClick r:id="rId4">
                  <a:extLst>
                    <a:ext uri="{A12FA001-AC4F-418D-AE19-62706E023703}">
                      <ahyp:hlinkClr xmlns:ahyp="http://schemas.microsoft.com/office/drawing/2018/hyperlinkcolor" val="tx"/>
                    </a:ext>
                  </a:extLst>
                </a:hlinkClick>
              </a:rPr>
              <a:t>blue skin or lips</a:t>
            </a:r>
            <a:endParaRPr dirty="0">
              <a:solidFill>
                <a:srgbClr val="0000FF"/>
              </a:solidFill>
            </a:endParaRPr>
          </a:p>
          <a:p>
            <a:pPr marL="457200" marR="0" lvl="0" indent="-317500" algn="l" rtl="0">
              <a:lnSpc>
                <a:spcPct val="115000"/>
              </a:lnSpc>
              <a:spcBef>
                <a:spcPts val="0"/>
              </a:spcBef>
              <a:spcAft>
                <a:spcPts val="0"/>
              </a:spcAft>
              <a:buClr>
                <a:schemeClr val="accent1"/>
              </a:buClr>
              <a:buSzPts val="1400"/>
              <a:buChar char="●"/>
            </a:pPr>
            <a:r>
              <a:rPr lang="en-GB" dirty="0">
                <a:solidFill>
                  <a:schemeClr val="dk1"/>
                </a:solidFill>
              </a:rPr>
              <a:t>collapsing and losing consciousness</a:t>
            </a:r>
            <a:endParaRPr dirty="0">
              <a:solidFill>
                <a:schemeClr val="dk1"/>
              </a:solidFill>
            </a:endParaRPr>
          </a:p>
          <a:p>
            <a:pPr marL="0" marR="0" lvl="0" indent="0" algn="l" rtl="0">
              <a:lnSpc>
                <a:spcPct val="115000"/>
              </a:lnSpc>
              <a:spcBef>
                <a:spcPts val="1000"/>
              </a:spcBef>
              <a:spcAft>
                <a:spcPts val="0"/>
              </a:spcAft>
              <a:buNone/>
            </a:pPr>
            <a:r>
              <a:rPr lang="en-GB" dirty="0">
                <a:solidFill>
                  <a:schemeClr val="dk1"/>
                </a:solidFill>
              </a:rPr>
              <a:t>Anaphylaxis is a medical emergency. It can be very serious if not </a:t>
            </a:r>
            <a:r>
              <a:rPr lang="en-GB" u="sng" dirty="0">
                <a:solidFill>
                  <a:srgbClr val="0000FF"/>
                </a:solidFill>
                <a:hlinkClick r:id="rId5">
                  <a:extLst>
                    <a:ext uri="{A12FA001-AC4F-418D-AE19-62706E023703}">
                      <ahyp:hlinkClr xmlns:ahyp="http://schemas.microsoft.com/office/drawing/2018/hyperlinkcolor" val="tx"/>
                    </a:ext>
                  </a:extLst>
                </a:hlinkClick>
              </a:rPr>
              <a:t>treated quickly</a:t>
            </a:r>
            <a:r>
              <a:rPr lang="en-GB" dirty="0">
                <a:solidFill>
                  <a:schemeClr val="dk1"/>
                </a:solidFill>
              </a:rPr>
              <a:t>. </a:t>
            </a:r>
            <a:endParaRPr dirty="0">
              <a:solidFill>
                <a:schemeClr val="dk1"/>
              </a:solidFill>
            </a:endParaRPr>
          </a:p>
        </p:txBody>
      </p:sp>
      <p:sp>
        <p:nvSpPr>
          <p:cNvPr id="503" name="Google Shape;503;p68"/>
          <p:cNvSpPr txBox="1">
            <a:spLocks noGrp="1"/>
          </p:cNvSpPr>
          <p:nvPr>
            <p:ph type="body" idx="2"/>
          </p:nvPr>
        </p:nvSpPr>
        <p:spPr>
          <a:xfrm>
            <a:off x="6178800" y="216425"/>
            <a:ext cx="2695200" cy="15486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the facts and science relating to allergies, immunisation and vaccination.</a:t>
            </a:r>
            <a:endParaRPr sz="1800" dirty="0"/>
          </a:p>
        </p:txBody>
      </p:sp>
      <p:sp>
        <p:nvSpPr>
          <p:cNvPr id="502" name="Google Shape;502;p6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56</a:t>
            </a:fld>
            <a:endParaRP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508"/>
        <p:cNvGrpSpPr/>
        <p:nvPr/>
      </p:nvGrpSpPr>
      <p:grpSpPr>
        <a:xfrm>
          <a:off x="0" y="0"/>
          <a:ext cx="0" cy="0"/>
          <a:chOff x="0" y="0"/>
          <a:chExt cx="0" cy="0"/>
        </a:xfrm>
      </p:grpSpPr>
      <p:sp>
        <p:nvSpPr>
          <p:cNvPr id="509" name="Google Shape;509;p6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Other types of food hypersensitivity</a:t>
            </a:r>
            <a:endParaRPr dirty="0"/>
          </a:p>
        </p:txBody>
      </p:sp>
      <p:sp>
        <p:nvSpPr>
          <p:cNvPr id="513" name="Google Shape;513;p69"/>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510" name="Google Shape;510;p69"/>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1000"/>
              </a:spcBef>
              <a:spcAft>
                <a:spcPts val="0"/>
              </a:spcAft>
              <a:buNone/>
            </a:pPr>
            <a:r>
              <a:rPr lang="en-GB" dirty="0">
                <a:solidFill>
                  <a:srgbClr val="000000"/>
                </a:solidFill>
              </a:rPr>
              <a:t>Other types of sensitive reactions people may have towards food:</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b="1" dirty="0">
                <a:solidFill>
                  <a:srgbClr val="000000"/>
                </a:solidFill>
              </a:rPr>
              <a:t>food intolerance</a:t>
            </a:r>
            <a:r>
              <a:rPr lang="en-GB" sz="1700" dirty="0">
                <a:solidFill>
                  <a:srgbClr val="000000"/>
                </a:solidFill>
              </a:rPr>
              <a:t> is a difficulty in digesting certain foods and having physical reactions to them, such as bloating and stomach pain </a:t>
            </a:r>
            <a:endParaRPr sz="1700"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coeliac</a:t>
            </a:r>
            <a:r>
              <a:rPr lang="en-GB" dirty="0">
                <a:solidFill>
                  <a:srgbClr val="000000"/>
                </a:solidFill>
              </a:rPr>
              <a:t> </a:t>
            </a:r>
            <a:r>
              <a:rPr lang="en-GB" b="1" dirty="0">
                <a:solidFill>
                  <a:srgbClr val="000000"/>
                </a:solidFill>
              </a:rPr>
              <a:t>disease</a:t>
            </a:r>
            <a:r>
              <a:rPr lang="en-GB" dirty="0">
                <a:solidFill>
                  <a:srgbClr val="000000"/>
                </a:solidFill>
              </a:rPr>
              <a:t> is a reaction to certain ingredients such as gluten, a protein found in wheat, rye, and barley. Oats can also sometimes cause a reaction. Symptoms range from mild (e.g. bloating, diarrhoea) to severe (e.g. hair loss and joint/bone pain).</a:t>
            </a:r>
            <a:endParaRPr dirty="0">
              <a:solidFill>
                <a:srgbClr val="000000"/>
              </a:solidFill>
            </a:endParaRPr>
          </a:p>
          <a:p>
            <a:pPr marL="0" lvl="0" indent="0" algn="l" rtl="0">
              <a:lnSpc>
                <a:spcPct val="115000"/>
              </a:lnSpc>
              <a:spcBef>
                <a:spcPts val="0"/>
              </a:spcBef>
              <a:spcAft>
                <a:spcPts val="0"/>
              </a:spcAft>
              <a:buNone/>
            </a:pPr>
            <a:endParaRPr sz="900" dirty="0">
              <a:solidFill>
                <a:srgbClr val="000000"/>
              </a:solidFill>
            </a:endParaRPr>
          </a:p>
          <a:p>
            <a:pPr marL="0" lvl="0" indent="0" algn="l" rtl="0">
              <a:lnSpc>
                <a:spcPct val="115000"/>
              </a:lnSpc>
              <a:spcBef>
                <a:spcPts val="0"/>
              </a:spcBef>
              <a:spcAft>
                <a:spcPts val="0"/>
              </a:spcAft>
              <a:buNone/>
            </a:pPr>
            <a:endParaRPr sz="1050" dirty="0">
              <a:solidFill>
                <a:srgbClr val="000000"/>
              </a:solidFill>
              <a:highlight>
                <a:srgbClr val="FFFFFF"/>
              </a:highlight>
              <a:latin typeface="Roboto"/>
              <a:ea typeface="Roboto"/>
              <a:cs typeface="Roboto"/>
              <a:sym typeface="Roboto"/>
            </a:endParaRPr>
          </a:p>
        </p:txBody>
      </p:sp>
      <p:sp>
        <p:nvSpPr>
          <p:cNvPr id="512" name="Google Shape;512;p69"/>
          <p:cNvSpPr txBox="1">
            <a:spLocks noGrp="1"/>
          </p:cNvSpPr>
          <p:nvPr>
            <p:ph type="body" idx="2"/>
          </p:nvPr>
        </p:nvSpPr>
        <p:spPr>
          <a:xfrm>
            <a:off x="6178800" y="216425"/>
            <a:ext cx="2695200" cy="15486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the facts and science relating to allergies, immunisation and vaccination.</a:t>
            </a:r>
            <a:endParaRPr sz="1800" dirty="0"/>
          </a:p>
        </p:txBody>
      </p:sp>
      <p:sp>
        <p:nvSpPr>
          <p:cNvPr id="511" name="Google Shape;511;p6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57</a:t>
            </a:fld>
            <a:endParaRP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17"/>
        <p:cNvGrpSpPr/>
        <p:nvPr/>
      </p:nvGrpSpPr>
      <p:grpSpPr>
        <a:xfrm>
          <a:off x="0" y="0"/>
          <a:ext cx="0" cy="0"/>
          <a:chOff x="0" y="0"/>
          <a:chExt cx="0" cy="0"/>
        </a:xfrm>
      </p:grpSpPr>
      <p:sp>
        <p:nvSpPr>
          <p:cNvPr id="518" name="Google Shape;518;p70"/>
          <p:cNvSpPr txBox="1">
            <a:spLocks noGrp="1"/>
          </p:cNvSpPr>
          <p:nvPr>
            <p:ph type="title"/>
          </p:nvPr>
        </p:nvSpPr>
        <p:spPr>
          <a:xfrm>
            <a:off x="1450200" y="1990350"/>
            <a:ext cx="6243600" cy="1162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rtl="0">
              <a:spcBef>
                <a:spcPts val="0"/>
              </a:spcBef>
              <a:spcAft>
                <a:spcPts val="0"/>
              </a:spcAft>
              <a:buNone/>
            </a:pPr>
            <a:r>
              <a:rPr lang="en-GB" dirty="0">
                <a:solidFill>
                  <a:schemeClr val="accent1"/>
                </a:solidFill>
              </a:rPr>
              <a:t>Immunisation and vaccination</a:t>
            </a:r>
            <a:endParaRPr dirty="0">
              <a:solidFill>
                <a:schemeClr val="accent1"/>
              </a:solidFill>
            </a:endParaRPr>
          </a:p>
        </p:txBody>
      </p:sp>
      <p:sp>
        <p:nvSpPr>
          <p:cNvPr id="519" name="Google Shape;519;p7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58</a:t>
            </a:fld>
            <a:endParaRP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523"/>
        <p:cNvGrpSpPr/>
        <p:nvPr/>
      </p:nvGrpSpPr>
      <p:grpSpPr>
        <a:xfrm>
          <a:off x="0" y="0"/>
          <a:ext cx="0" cy="0"/>
          <a:chOff x="0" y="0"/>
          <a:chExt cx="0" cy="0"/>
        </a:xfrm>
      </p:grpSpPr>
      <p:sp>
        <p:nvSpPr>
          <p:cNvPr id="524" name="Google Shape;524;p7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SzPts val="2800"/>
              <a:buNone/>
            </a:pPr>
            <a:r>
              <a:rPr lang="en-GB" dirty="0"/>
              <a:t>Vaccination </a:t>
            </a:r>
            <a:endParaRPr dirty="0"/>
          </a:p>
          <a:p>
            <a:pPr marL="0" marR="0" lvl="0" indent="0" algn="l" rtl="0">
              <a:lnSpc>
                <a:spcPct val="100000"/>
              </a:lnSpc>
              <a:spcBef>
                <a:spcPts val="0"/>
              </a:spcBef>
              <a:spcAft>
                <a:spcPts val="0"/>
              </a:spcAft>
              <a:buSzPts val="2800"/>
              <a:buNone/>
            </a:pPr>
            <a:endParaRPr dirty="0">
              <a:solidFill>
                <a:srgbClr val="073763"/>
              </a:solidFill>
            </a:endParaRPr>
          </a:p>
          <a:p>
            <a:pPr marL="0" marR="0" lvl="0" indent="0" algn="l" rtl="0">
              <a:lnSpc>
                <a:spcPct val="100000"/>
              </a:lnSpc>
              <a:spcBef>
                <a:spcPts val="0"/>
              </a:spcBef>
              <a:spcAft>
                <a:spcPts val="0"/>
              </a:spcAft>
              <a:buSzPts val="2800"/>
              <a:buNone/>
            </a:pPr>
            <a:endParaRPr dirty="0">
              <a:solidFill>
                <a:srgbClr val="073763"/>
              </a:solidFill>
            </a:endParaRPr>
          </a:p>
          <a:p>
            <a:pPr marL="0" marR="0" lvl="0" indent="0" algn="l" rtl="0">
              <a:lnSpc>
                <a:spcPct val="100000"/>
              </a:lnSpc>
              <a:spcBef>
                <a:spcPts val="0"/>
              </a:spcBef>
              <a:spcAft>
                <a:spcPts val="0"/>
              </a:spcAft>
              <a:buSzPts val="2800"/>
              <a:buNone/>
            </a:pPr>
            <a:endParaRPr dirty="0">
              <a:solidFill>
                <a:srgbClr val="073763"/>
              </a:solidFill>
            </a:endParaRPr>
          </a:p>
        </p:txBody>
      </p:sp>
      <p:sp>
        <p:nvSpPr>
          <p:cNvPr id="528" name="Google Shape;528;p71"/>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525" name="Google Shape;525;p71"/>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None/>
            </a:pPr>
            <a:r>
              <a:rPr lang="en-GB" dirty="0">
                <a:solidFill>
                  <a:schemeClr val="dk1"/>
                </a:solidFill>
              </a:rPr>
              <a:t>Teach that vaccination protects people against harmful diseases, before they come into contact with them naturally.</a:t>
            </a:r>
            <a:endParaRPr dirty="0">
              <a:solidFill>
                <a:schemeClr val="dk1"/>
              </a:solidFill>
            </a:endParaRPr>
          </a:p>
          <a:p>
            <a:pPr marL="0" lvl="0" indent="0" algn="l" rtl="0">
              <a:lnSpc>
                <a:spcPct val="115000"/>
              </a:lnSpc>
              <a:spcBef>
                <a:spcPts val="1000"/>
              </a:spcBef>
              <a:spcAft>
                <a:spcPts val="0"/>
              </a:spcAft>
              <a:buNone/>
            </a:pPr>
            <a:r>
              <a:rPr lang="en-GB" dirty="0">
                <a:solidFill>
                  <a:schemeClr val="dk1"/>
                </a:solidFill>
              </a:rPr>
              <a:t>Vaccinations use the body’s natural defences to strengthen the </a:t>
            </a:r>
            <a:r>
              <a:rPr lang="en-GB" b="1" dirty="0">
                <a:solidFill>
                  <a:schemeClr val="dk1"/>
                </a:solidFill>
              </a:rPr>
              <a:t>immune system</a:t>
            </a:r>
            <a:r>
              <a:rPr lang="en-GB" dirty="0">
                <a:solidFill>
                  <a:schemeClr val="dk1"/>
                </a:solidFill>
              </a:rPr>
              <a:t> and build resistance to specific </a:t>
            </a:r>
            <a:r>
              <a:rPr lang="en-GB" b="1" dirty="0">
                <a:solidFill>
                  <a:schemeClr val="dk1"/>
                </a:solidFill>
              </a:rPr>
              <a:t>bacterial</a:t>
            </a:r>
            <a:r>
              <a:rPr lang="en-GB" dirty="0">
                <a:solidFill>
                  <a:schemeClr val="dk1"/>
                </a:solidFill>
              </a:rPr>
              <a:t> (e.g. typhoid) and </a:t>
            </a:r>
            <a:r>
              <a:rPr lang="en-GB" b="1" dirty="0">
                <a:solidFill>
                  <a:schemeClr val="dk1"/>
                </a:solidFill>
              </a:rPr>
              <a:t>viral</a:t>
            </a:r>
            <a:r>
              <a:rPr lang="en-GB" dirty="0">
                <a:solidFill>
                  <a:schemeClr val="dk1"/>
                </a:solidFill>
              </a:rPr>
              <a:t> (e.g. measles)  infections.</a:t>
            </a:r>
            <a:endParaRPr dirty="0">
              <a:solidFill>
                <a:schemeClr val="dk1"/>
              </a:solidFill>
            </a:endParaRPr>
          </a:p>
          <a:p>
            <a:pPr marL="0" lvl="0" indent="0" algn="l" rtl="0">
              <a:spcBef>
                <a:spcPts val="1000"/>
              </a:spcBef>
              <a:spcAft>
                <a:spcPts val="0"/>
              </a:spcAft>
              <a:buNone/>
            </a:pPr>
            <a:r>
              <a:rPr lang="en-GB" dirty="0">
                <a:solidFill>
                  <a:schemeClr val="dk1"/>
                </a:solidFill>
              </a:rPr>
              <a:t>Most vaccines are given by an </a:t>
            </a:r>
            <a:r>
              <a:rPr lang="en-GB" b="1" dirty="0">
                <a:solidFill>
                  <a:schemeClr val="dk1"/>
                </a:solidFill>
              </a:rPr>
              <a:t>injection</a:t>
            </a:r>
            <a:r>
              <a:rPr lang="en-GB" dirty="0">
                <a:solidFill>
                  <a:schemeClr val="dk1"/>
                </a:solidFill>
              </a:rPr>
              <a:t>, but some are given </a:t>
            </a:r>
            <a:r>
              <a:rPr lang="en-GB" b="1" dirty="0">
                <a:solidFill>
                  <a:schemeClr val="dk1"/>
                </a:solidFill>
              </a:rPr>
              <a:t>orally</a:t>
            </a:r>
            <a:r>
              <a:rPr lang="en-GB" dirty="0">
                <a:solidFill>
                  <a:schemeClr val="dk1"/>
                </a:solidFill>
              </a:rPr>
              <a:t> (by mouth) or </a:t>
            </a:r>
            <a:r>
              <a:rPr lang="en-GB" b="1" dirty="0">
                <a:solidFill>
                  <a:schemeClr val="dk1"/>
                </a:solidFill>
              </a:rPr>
              <a:t>sprayed</a:t>
            </a:r>
            <a:r>
              <a:rPr lang="en-GB" dirty="0">
                <a:solidFill>
                  <a:schemeClr val="dk1"/>
                </a:solidFill>
              </a:rPr>
              <a:t> into the nose e.g. the childhood flu vaccine.</a:t>
            </a:r>
            <a:endParaRPr dirty="0">
              <a:solidFill>
                <a:schemeClr val="dk1"/>
              </a:solidFill>
            </a:endParaRPr>
          </a:p>
        </p:txBody>
      </p:sp>
      <p:sp>
        <p:nvSpPr>
          <p:cNvPr id="527" name="Google Shape;527;p71"/>
          <p:cNvSpPr txBox="1">
            <a:spLocks noGrp="1"/>
          </p:cNvSpPr>
          <p:nvPr>
            <p:ph type="body" idx="2"/>
          </p:nvPr>
        </p:nvSpPr>
        <p:spPr>
          <a:xfrm>
            <a:off x="6178800" y="216425"/>
            <a:ext cx="2695200" cy="15486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the facts and science relating to allergies, immunisation and vaccination.</a:t>
            </a:r>
            <a:endParaRPr sz="1800" dirty="0"/>
          </a:p>
        </p:txBody>
      </p:sp>
      <p:sp>
        <p:nvSpPr>
          <p:cNvPr id="526" name="Google Shape;526;p7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59</a:t>
            </a:fld>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Related topics</a:t>
            </a:r>
            <a:endParaRPr dirty="0"/>
          </a:p>
        </p:txBody>
      </p:sp>
      <p:sp>
        <p:nvSpPr>
          <p:cNvPr id="95" name="Google Shape;95;p18"/>
          <p:cNvSpPr txBox="1">
            <a:spLocks noGrp="1"/>
          </p:cNvSpPr>
          <p:nvPr>
            <p:ph type="body" idx="1"/>
          </p:nvPr>
        </p:nvSpPr>
        <p:spPr>
          <a:xfrm>
            <a:off x="270000" y="914400"/>
            <a:ext cx="73500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100"/>
              <a:buNone/>
            </a:pPr>
            <a:r>
              <a:rPr lang="en-GB" dirty="0">
                <a:solidFill>
                  <a:srgbClr val="000000"/>
                </a:solidFill>
              </a:rPr>
              <a:t>Health and prevention is closely related to the</a:t>
            </a:r>
            <a:r>
              <a:rPr lang="en-GB" dirty="0"/>
              <a:t> </a:t>
            </a:r>
            <a:r>
              <a:rPr lang="en-GB" u="sng" dirty="0">
                <a:solidFill>
                  <a:srgbClr val="0000FF"/>
                </a:solidFill>
                <a:hlinkClick r:id="rId3">
                  <a:extLst>
                    <a:ext uri="{A12FA001-AC4F-418D-AE19-62706E023703}">
                      <ahyp:hlinkClr xmlns:ahyp="http://schemas.microsoft.com/office/drawing/2018/hyperlinkcolor" val="tx"/>
                    </a:ext>
                  </a:extLst>
                </a:hlinkClick>
              </a:rPr>
              <a:t>science</a:t>
            </a:r>
            <a:r>
              <a:rPr lang="en-GB" u="sng" dirty="0">
                <a:solidFill>
                  <a:srgbClr val="0000FF"/>
                </a:solidFill>
                <a:hlinkClick r:id="rId3">
                  <a:extLst>
                    <a:ext uri="{A12FA001-AC4F-418D-AE19-62706E023703}">
                      <ahyp:hlinkClr xmlns:ahyp="http://schemas.microsoft.com/office/drawing/2018/hyperlinkcolor" val="tx"/>
                    </a:ext>
                  </a:extLst>
                </a:hlinkClick>
              </a:rPr>
              <a:t> programmes of study</a:t>
            </a:r>
            <a:r>
              <a:rPr lang="en-GB" dirty="0">
                <a:solidFill>
                  <a:srgbClr val="0000FF"/>
                </a:solidFill>
              </a:rPr>
              <a:t> </a:t>
            </a:r>
            <a:r>
              <a:rPr lang="en-GB" dirty="0">
                <a:solidFill>
                  <a:srgbClr val="000000"/>
                </a:solidFill>
              </a:rPr>
              <a:t>as well as to the modules:</a:t>
            </a:r>
            <a:endParaRPr dirty="0">
              <a:solidFill>
                <a:srgbClr val="000000"/>
              </a:solidFill>
            </a:endParaRPr>
          </a:p>
          <a:p>
            <a:pPr marL="457200" marR="0" lvl="0" indent="-317500" algn="l" rtl="0">
              <a:lnSpc>
                <a:spcPct val="115000"/>
              </a:lnSpc>
              <a:spcBef>
                <a:spcPts val="1600"/>
              </a:spcBef>
              <a:spcAft>
                <a:spcPts val="0"/>
              </a:spcAft>
              <a:buClr>
                <a:srgbClr val="000000"/>
              </a:buClr>
              <a:buSzPts val="1400"/>
              <a:buChar char="●"/>
            </a:pPr>
            <a:r>
              <a:rPr lang="en-GB" dirty="0">
                <a:solidFill>
                  <a:srgbClr val="000000"/>
                </a:solidFill>
              </a:rPr>
              <a:t>physical health and fitness </a:t>
            </a:r>
            <a:endParaRPr dirty="0">
              <a:solidFill>
                <a:srgbClr val="000000"/>
              </a:solidFill>
            </a:endParaRPr>
          </a:p>
          <a:p>
            <a:pPr marL="457200" marR="0" lvl="0" indent="-317500" algn="l" rtl="0">
              <a:lnSpc>
                <a:spcPct val="115000"/>
              </a:lnSpc>
              <a:spcBef>
                <a:spcPts val="0"/>
              </a:spcBef>
              <a:spcAft>
                <a:spcPts val="0"/>
              </a:spcAft>
              <a:buClr>
                <a:srgbClr val="000000"/>
              </a:buClr>
              <a:buSzPts val="1400"/>
              <a:buChar char="●"/>
            </a:pPr>
            <a:r>
              <a:rPr lang="en-GB" dirty="0">
                <a:solidFill>
                  <a:srgbClr val="000000"/>
                </a:solidFill>
              </a:rPr>
              <a:t>healthy eating</a:t>
            </a:r>
            <a:endParaRPr dirty="0">
              <a:solidFill>
                <a:srgbClr val="000000"/>
              </a:solidFill>
            </a:endParaRPr>
          </a:p>
          <a:p>
            <a:pPr marL="457200" marR="0" lvl="0" indent="-317500" algn="l" rtl="0">
              <a:lnSpc>
                <a:spcPct val="115000"/>
              </a:lnSpc>
              <a:spcBef>
                <a:spcPts val="0"/>
              </a:spcBef>
              <a:spcAft>
                <a:spcPts val="0"/>
              </a:spcAft>
              <a:buClr>
                <a:srgbClr val="000000"/>
              </a:buClr>
              <a:buSzPts val="1400"/>
              <a:buChar char="●"/>
            </a:pPr>
            <a:r>
              <a:rPr lang="en-GB" dirty="0">
                <a:solidFill>
                  <a:srgbClr val="000000"/>
                </a:solidFill>
              </a:rPr>
              <a:t>mental wellbeing </a:t>
            </a:r>
            <a:endParaRPr dirty="0">
              <a:solidFill>
                <a:srgbClr val="000000"/>
              </a:solidFill>
            </a:endParaRPr>
          </a:p>
          <a:p>
            <a:pPr marL="0" marR="0" lvl="0" indent="0" algn="l" rtl="0">
              <a:lnSpc>
                <a:spcPct val="115000"/>
              </a:lnSpc>
              <a:spcBef>
                <a:spcPts val="1600"/>
              </a:spcBef>
              <a:spcAft>
                <a:spcPts val="0"/>
              </a:spcAft>
              <a:buSzPts val="1400"/>
              <a:buNone/>
            </a:pPr>
            <a:r>
              <a:rPr lang="en-GB" dirty="0">
                <a:solidFill>
                  <a:srgbClr val="000000"/>
                </a:solidFill>
              </a:rPr>
              <a:t>Therefore you should:</a:t>
            </a:r>
            <a:endParaRPr dirty="0">
              <a:solidFill>
                <a:srgbClr val="000000"/>
              </a:solidFill>
            </a:endParaRPr>
          </a:p>
          <a:p>
            <a:pPr marL="457200" marR="0" lvl="0" indent="-317500" algn="l" rtl="0">
              <a:lnSpc>
                <a:spcPct val="115000"/>
              </a:lnSpc>
              <a:spcBef>
                <a:spcPts val="1600"/>
              </a:spcBef>
              <a:spcAft>
                <a:spcPts val="0"/>
              </a:spcAft>
              <a:buClr>
                <a:srgbClr val="000000"/>
              </a:buClr>
              <a:buSzPts val="1400"/>
              <a:buChar char="●"/>
            </a:pPr>
            <a:r>
              <a:rPr lang="en-GB" b="1" dirty="0">
                <a:solidFill>
                  <a:srgbClr val="000000"/>
                </a:solidFill>
              </a:rPr>
              <a:t>consider thematic links </a:t>
            </a:r>
            <a:r>
              <a:rPr lang="en-GB" dirty="0">
                <a:solidFill>
                  <a:srgbClr val="000000"/>
                </a:solidFill>
              </a:rPr>
              <a:t>across key topics and the whole school when planning and delivering lessons</a:t>
            </a:r>
            <a:endParaRPr dirty="0">
              <a:solidFill>
                <a:srgbClr val="000000"/>
              </a:solidFill>
            </a:endParaRPr>
          </a:p>
          <a:p>
            <a:pPr marL="457200" marR="0" lvl="0" indent="-317500" algn="l" rtl="0">
              <a:lnSpc>
                <a:spcPct val="115000"/>
              </a:lnSpc>
              <a:spcBef>
                <a:spcPts val="0"/>
              </a:spcBef>
              <a:spcAft>
                <a:spcPts val="0"/>
              </a:spcAft>
              <a:buClr>
                <a:srgbClr val="000000"/>
              </a:buClr>
              <a:buSzPts val="1400"/>
              <a:buChar char="●"/>
            </a:pPr>
            <a:r>
              <a:rPr lang="en-GB" dirty="0">
                <a:solidFill>
                  <a:srgbClr val="000000"/>
                </a:solidFill>
              </a:rPr>
              <a:t>find ways to </a:t>
            </a:r>
            <a:r>
              <a:rPr lang="en-GB" b="1" dirty="0">
                <a:solidFill>
                  <a:srgbClr val="000000"/>
                </a:solidFill>
              </a:rPr>
              <a:t>link knowledge and vocabulary </a:t>
            </a:r>
            <a:r>
              <a:rPr lang="en-GB" dirty="0">
                <a:solidFill>
                  <a:srgbClr val="000000"/>
                </a:solidFill>
              </a:rPr>
              <a:t>across topics</a:t>
            </a:r>
            <a:endParaRPr sz="1800" dirty="0">
              <a:solidFill>
                <a:srgbClr val="000000"/>
              </a:solidFill>
            </a:endParaRPr>
          </a:p>
        </p:txBody>
      </p:sp>
      <p:sp>
        <p:nvSpPr>
          <p:cNvPr id="96" name="Google Shape;96;p18"/>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6</a:t>
            </a:fld>
            <a:endParaRP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532"/>
        <p:cNvGrpSpPr/>
        <p:nvPr/>
      </p:nvGrpSpPr>
      <p:grpSpPr>
        <a:xfrm>
          <a:off x="0" y="0"/>
          <a:ext cx="0" cy="0"/>
          <a:chOff x="0" y="0"/>
          <a:chExt cx="0" cy="0"/>
        </a:xfrm>
      </p:grpSpPr>
      <p:sp>
        <p:nvSpPr>
          <p:cNvPr id="533" name="Google Shape;533;p7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SzPts val="2800"/>
              <a:buNone/>
            </a:pPr>
            <a:r>
              <a:rPr lang="en-GB" dirty="0"/>
              <a:t>How vaccines work</a:t>
            </a:r>
            <a:endParaRPr dirty="0"/>
          </a:p>
          <a:p>
            <a:pPr marL="0" marR="0" lvl="0" indent="0" algn="l" rtl="0">
              <a:lnSpc>
                <a:spcPct val="100000"/>
              </a:lnSpc>
              <a:spcBef>
                <a:spcPts val="0"/>
              </a:spcBef>
              <a:spcAft>
                <a:spcPts val="0"/>
              </a:spcAft>
              <a:buSzPts val="2800"/>
              <a:buNone/>
            </a:pPr>
            <a:endParaRPr dirty="0">
              <a:solidFill>
                <a:srgbClr val="073763"/>
              </a:solidFill>
            </a:endParaRPr>
          </a:p>
          <a:p>
            <a:pPr marL="0" marR="0" lvl="0" indent="0" algn="l" rtl="0">
              <a:lnSpc>
                <a:spcPct val="100000"/>
              </a:lnSpc>
              <a:spcBef>
                <a:spcPts val="0"/>
              </a:spcBef>
              <a:spcAft>
                <a:spcPts val="0"/>
              </a:spcAft>
              <a:buSzPts val="2800"/>
              <a:buNone/>
            </a:pPr>
            <a:endParaRPr dirty="0">
              <a:solidFill>
                <a:srgbClr val="073763"/>
              </a:solidFill>
            </a:endParaRPr>
          </a:p>
        </p:txBody>
      </p:sp>
      <p:sp>
        <p:nvSpPr>
          <p:cNvPr id="537" name="Google Shape;537;p72"/>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534" name="Google Shape;534;p72"/>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None/>
            </a:pPr>
            <a:r>
              <a:rPr lang="en-GB" dirty="0">
                <a:solidFill>
                  <a:schemeClr val="dk1"/>
                </a:solidFill>
              </a:rPr>
              <a:t>Vaccines train the immune system to fight the disease by creating </a:t>
            </a:r>
            <a:r>
              <a:rPr lang="en-GB" b="1" dirty="0">
                <a:solidFill>
                  <a:schemeClr val="dk1"/>
                </a:solidFill>
              </a:rPr>
              <a:t>antibodies</a:t>
            </a:r>
            <a:r>
              <a:rPr lang="en-GB" dirty="0">
                <a:solidFill>
                  <a:schemeClr val="dk1"/>
                </a:solidFill>
              </a:rPr>
              <a:t>. Antibodies are proteins produced naturally by the immune system to fight disease.</a:t>
            </a:r>
            <a:endParaRPr dirty="0">
              <a:solidFill>
                <a:schemeClr val="dk1"/>
              </a:solidFill>
            </a:endParaRPr>
          </a:p>
          <a:p>
            <a:pPr marL="0" lvl="0" indent="0" algn="l" rtl="0">
              <a:lnSpc>
                <a:spcPct val="115000"/>
              </a:lnSpc>
              <a:spcBef>
                <a:spcPts val="1000"/>
              </a:spcBef>
              <a:spcAft>
                <a:spcPts val="0"/>
              </a:spcAft>
              <a:buClr>
                <a:schemeClr val="dk1"/>
              </a:buClr>
              <a:buSzPts val="1100"/>
              <a:buFont typeface="Arial"/>
              <a:buNone/>
            </a:pPr>
            <a:r>
              <a:rPr lang="en-GB" dirty="0">
                <a:solidFill>
                  <a:schemeClr val="dk1"/>
                </a:solidFill>
              </a:rPr>
              <a:t>Vaccines contain only killed or weakened forms of germs like viruses or bacteria, so they do not cause the disease or put individuals at risk of its complications.</a:t>
            </a:r>
            <a:endParaRPr dirty="0">
              <a:solidFill>
                <a:schemeClr val="dk1"/>
              </a:solidFill>
            </a:endParaRPr>
          </a:p>
          <a:p>
            <a:pPr marL="0" lvl="0" indent="0" algn="l" rtl="0">
              <a:lnSpc>
                <a:spcPct val="115000"/>
              </a:lnSpc>
              <a:spcBef>
                <a:spcPts val="1000"/>
              </a:spcBef>
              <a:spcAft>
                <a:spcPts val="0"/>
              </a:spcAft>
              <a:buClr>
                <a:schemeClr val="dk1"/>
              </a:buClr>
              <a:buSzPts val="1100"/>
              <a:buFont typeface="Arial"/>
              <a:buNone/>
            </a:pPr>
            <a:r>
              <a:rPr lang="en-GB" dirty="0">
                <a:solidFill>
                  <a:schemeClr val="dk1"/>
                </a:solidFill>
              </a:rPr>
              <a:t>Once exposed to one or more doses of a vaccine, most people remain protected against a disease for years, decades or even a lifetime.</a:t>
            </a:r>
            <a:endParaRPr dirty="0">
              <a:solidFill>
                <a:schemeClr val="dk1"/>
              </a:solidFill>
            </a:endParaRPr>
          </a:p>
        </p:txBody>
      </p:sp>
      <p:sp>
        <p:nvSpPr>
          <p:cNvPr id="536" name="Google Shape;536;p72"/>
          <p:cNvSpPr txBox="1">
            <a:spLocks noGrp="1"/>
          </p:cNvSpPr>
          <p:nvPr>
            <p:ph type="body" idx="2"/>
          </p:nvPr>
        </p:nvSpPr>
        <p:spPr>
          <a:xfrm>
            <a:off x="6178800" y="216425"/>
            <a:ext cx="2695200" cy="15486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the facts and science relating to allergies, immunisation and vaccination.</a:t>
            </a:r>
            <a:endParaRPr sz="1800" dirty="0"/>
          </a:p>
        </p:txBody>
      </p:sp>
      <p:sp>
        <p:nvSpPr>
          <p:cNvPr id="535" name="Google Shape;535;p7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60</a:t>
            </a:fld>
            <a:endParaRP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541"/>
        <p:cNvGrpSpPr/>
        <p:nvPr/>
      </p:nvGrpSpPr>
      <p:grpSpPr>
        <a:xfrm>
          <a:off x="0" y="0"/>
          <a:ext cx="0" cy="0"/>
          <a:chOff x="0" y="0"/>
          <a:chExt cx="0" cy="0"/>
        </a:xfrm>
      </p:grpSpPr>
      <p:sp>
        <p:nvSpPr>
          <p:cNvPr id="542" name="Google Shape;542;p7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SzPts val="2800"/>
              <a:buNone/>
            </a:pPr>
            <a:r>
              <a:rPr lang="en-GB" dirty="0"/>
              <a:t>Herd immunity</a:t>
            </a:r>
            <a:endParaRPr dirty="0"/>
          </a:p>
          <a:p>
            <a:pPr marL="0" marR="0" lvl="0" indent="0" algn="l" rtl="0">
              <a:lnSpc>
                <a:spcPct val="100000"/>
              </a:lnSpc>
              <a:spcBef>
                <a:spcPts val="0"/>
              </a:spcBef>
              <a:spcAft>
                <a:spcPts val="0"/>
              </a:spcAft>
              <a:buSzPts val="2800"/>
              <a:buNone/>
            </a:pPr>
            <a:endParaRPr dirty="0">
              <a:solidFill>
                <a:srgbClr val="073763"/>
              </a:solidFill>
            </a:endParaRPr>
          </a:p>
          <a:p>
            <a:pPr marL="0" marR="0" lvl="0" indent="0" algn="l" rtl="0">
              <a:lnSpc>
                <a:spcPct val="100000"/>
              </a:lnSpc>
              <a:spcBef>
                <a:spcPts val="0"/>
              </a:spcBef>
              <a:spcAft>
                <a:spcPts val="0"/>
              </a:spcAft>
              <a:buSzPts val="2800"/>
              <a:buNone/>
            </a:pPr>
            <a:endParaRPr dirty="0">
              <a:solidFill>
                <a:srgbClr val="073763"/>
              </a:solidFill>
            </a:endParaRPr>
          </a:p>
          <a:p>
            <a:pPr marL="0" marR="0" lvl="0" indent="0" algn="l" rtl="0">
              <a:lnSpc>
                <a:spcPct val="100000"/>
              </a:lnSpc>
              <a:spcBef>
                <a:spcPts val="0"/>
              </a:spcBef>
              <a:spcAft>
                <a:spcPts val="0"/>
              </a:spcAft>
              <a:buSzPts val="2800"/>
              <a:buNone/>
            </a:pPr>
            <a:endParaRPr dirty="0">
              <a:solidFill>
                <a:srgbClr val="073763"/>
              </a:solidFill>
            </a:endParaRPr>
          </a:p>
        </p:txBody>
      </p:sp>
      <p:sp>
        <p:nvSpPr>
          <p:cNvPr id="546" name="Google Shape;546;p73"/>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543" name="Google Shape;543;p73"/>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None/>
            </a:pPr>
            <a:r>
              <a:rPr lang="en-GB" dirty="0">
                <a:solidFill>
                  <a:schemeClr val="dk1"/>
                </a:solidFill>
              </a:rPr>
              <a:t>Teach that vaccination protects individuals who have had the vaccine, but also protects those who have not been vaccinated.</a:t>
            </a:r>
            <a:endParaRPr dirty="0">
              <a:solidFill>
                <a:schemeClr val="dk1"/>
              </a:solidFill>
            </a:endParaRPr>
          </a:p>
          <a:p>
            <a:pPr marL="0" lvl="0" indent="0" algn="l" rtl="0">
              <a:lnSpc>
                <a:spcPct val="115000"/>
              </a:lnSpc>
              <a:spcBef>
                <a:spcPts val="1000"/>
              </a:spcBef>
              <a:spcAft>
                <a:spcPts val="0"/>
              </a:spcAft>
              <a:buNone/>
            </a:pPr>
            <a:r>
              <a:rPr lang="en-GB" dirty="0">
                <a:solidFill>
                  <a:schemeClr val="dk1"/>
                </a:solidFill>
              </a:rPr>
              <a:t>This is because if enough people are vaccinated, then the spread of virus is prevented which protects those haven’t been vaccinated, for example, very young babies. This is known as </a:t>
            </a:r>
            <a:r>
              <a:rPr lang="en-GB" b="1" dirty="0">
                <a:solidFill>
                  <a:schemeClr val="dk1"/>
                </a:solidFill>
              </a:rPr>
              <a:t>herd immunity </a:t>
            </a:r>
            <a:r>
              <a:rPr lang="en-GB" dirty="0">
                <a:solidFill>
                  <a:schemeClr val="dk1"/>
                </a:solidFill>
              </a:rPr>
              <a:t>or</a:t>
            </a:r>
            <a:r>
              <a:rPr lang="en-GB" b="1" dirty="0">
                <a:solidFill>
                  <a:schemeClr val="dk1"/>
                </a:solidFill>
              </a:rPr>
              <a:t> herd protection</a:t>
            </a:r>
            <a:r>
              <a:rPr lang="en-GB" dirty="0">
                <a:solidFill>
                  <a:schemeClr val="dk1"/>
                </a:solidFill>
              </a:rPr>
              <a:t>.</a:t>
            </a:r>
            <a:endParaRPr dirty="0">
              <a:solidFill>
                <a:schemeClr val="dk1"/>
              </a:solidFill>
            </a:endParaRPr>
          </a:p>
          <a:p>
            <a:pPr marL="0" lvl="0" indent="0" algn="l" rtl="0">
              <a:lnSpc>
                <a:spcPct val="115000"/>
              </a:lnSpc>
              <a:spcBef>
                <a:spcPts val="1000"/>
              </a:spcBef>
              <a:spcAft>
                <a:spcPts val="0"/>
              </a:spcAft>
              <a:buNone/>
            </a:pPr>
            <a:r>
              <a:rPr lang="en-GB" dirty="0">
                <a:solidFill>
                  <a:schemeClr val="dk1"/>
                </a:solidFill>
              </a:rPr>
              <a:t>Explain that if the number of people who are protected falls below a certain level the disease can start to spread again.</a:t>
            </a:r>
            <a:endParaRPr dirty="0">
              <a:solidFill>
                <a:schemeClr val="dk1"/>
              </a:solidFill>
            </a:endParaRPr>
          </a:p>
        </p:txBody>
      </p:sp>
      <p:sp>
        <p:nvSpPr>
          <p:cNvPr id="545" name="Google Shape;545;p73"/>
          <p:cNvSpPr txBox="1">
            <a:spLocks noGrp="1"/>
          </p:cNvSpPr>
          <p:nvPr>
            <p:ph type="body" idx="2"/>
          </p:nvPr>
        </p:nvSpPr>
        <p:spPr>
          <a:xfrm>
            <a:off x="6178800" y="216425"/>
            <a:ext cx="2695200" cy="15486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the facts and science relating to allergies, immunisation and vaccination.</a:t>
            </a:r>
            <a:endParaRPr sz="1800" dirty="0"/>
          </a:p>
        </p:txBody>
      </p:sp>
      <p:sp>
        <p:nvSpPr>
          <p:cNvPr id="544" name="Google Shape;544;p7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61</a:t>
            </a:fld>
            <a:endParaRPr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550"/>
        <p:cNvGrpSpPr/>
        <p:nvPr/>
      </p:nvGrpSpPr>
      <p:grpSpPr>
        <a:xfrm>
          <a:off x="0" y="0"/>
          <a:ext cx="0" cy="0"/>
          <a:chOff x="0" y="0"/>
          <a:chExt cx="0" cy="0"/>
        </a:xfrm>
      </p:grpSpPr>
      <p:sp>
        <p:nvSpPr>
          <p:cNvPr id="551" name="Google Shape;551;p74"/>
          <p:cNvSpPr txBox="1">
            <a:spLocks noGrp="1"/>
          </p:cNvSpPr>
          <p:nvPr>
            <p:ph type="title"/>
          </p:nvPr>
        </p:nvSpPr>
        <p:spPr>
          <a:xfrm>
            <a:off x="2022750" y="2150850"/>
            <a:ext cx="50985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Secondary curriculum</a:t>
            </a:r>
            <a:endParaRPr dirty="0">
              <a:solidFill>
                <a:srgbClr val="FFFFFF"/>
              </a:solidFill>
            </a:endParaRPr>
          </a:p>
        </p:txBody>
      </p:sp>
      <p:sp>
        <p:nvSpPr>
          <p:cNvPr id="552" name="Google Shape;552;p74"/>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62</a:t>
            </a:fld>
            <a:endParaRPr dirty="0"/>
          </a:p>
        </p:txBody>
      </p:sp>
      <p:sp>
        <p:nvSpPr>
          <p:cNvPr id="553" name="Google Shape;553;p74"/>
          <p:cNvSpPr txBox="1">
            <a:spLocks noGrp="1"/>
          </p:cNvSpPr>
          <p:nvPr>
            <p:ph type="body" idx="4294967295"/>
          </p:nvPr>
        </p:nvSpPr>
        <p:spPr>
          <a:xfrm>
            <a:off x="330200" y="3276600"/>
            <a:ext cx="8543700" cy="10992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GB" sz="1600" b="1" dirty="0">
                <a:solidFill>
                  <a:srgbClr val="000000"/>
                </a:solidFill>
              </a:rPr>
              <a:t>STATUTORY GUIDANCE </a:t>
            </a:r>
            <a:br>
              <a:rPr lang="en-GB" sz="1600" b="1" dirty="0">
                <a:solidFill>
                  <a:srgbClr val="000000"/>
                </a:solidFill>
              </a:rPr>
            </a:br>
            <a:r>
              <a:rPr lang="en-GB" sz="1800" dirty="0">
                <a:solidFill>
                  <a:srgbClr val="000000"/>
                </a:solidFill>
              </a:rPr>
              <a:t>Schools should continue to develop knowledge on topics specified for primary as required and in addition cover the following content by the end of secondary. (p</a:t>
            </a:r>
            <a:r>
              <a:rPr lang="en-GB" dirty="0">
                <a:solidFill>
                  <a:srgbClr val="000000"/>
                </a:solidFill>
              </a:rPr>
              <a:t>36)</a:t>
            </a:r>
            <a:endParaRPr sz="1800" dirty="0">
              <a:solidFill>
                <a:srgbClr val="000000"/>
              </a:solidFill>
            </a:endParaRPr>
          </a:p>
          <a:p>
            <a:pPr marL="0" lvl="0" indent="0" algn="l" rtl="0">
              <a:lnSpc>
                <a:spcPct val="115000"/>
              </a:lnSpc>
              <a:spcBef>
                <a:spcPts val="0"/>
              </a:spcBef>
              <a:spcAft>
                <a:spcPts val="0"/>
              </a:spcAft>
              <a:buSzPts val="1800"/>
              <a:buNone/>
            </a:pPr>
            <a:endParaRPr sz="1800" dirty="0"/>
          </a:p>
          <a:p>
            <a:pPr marL="0" lvl="0" indent="0" algn="l" rtl="0">
              <a:lnSpc>
                <a:spcPct val="115000"/>
              </a:lnSpc>
              <a:spcBef>
                <a:spcPts val="0"/>
              </a:spcBef>
              <a:spcAft>
                <a:spcPts val="0"/>
              </a:spcAft>
              <a:buSzPts val="1800"/>
              <a:buNone/>
            </a:pPr>
            <a:endParaRPr sz="1800" dirty="0"/>
          </a:p>
          <a:p>
            <a:pPr marL="0" lvl="0" indent="0" algn="l" rtl="0">
              <a:lnSpc>
                <a:spcPct val="115000"/>
              </a:lnSpc>
              <a:spcBef>
                <a:spcPts val="0"/>
              </a:spcBef>
              <a:spcAft>
                <a:spcPts val="0"/>
              </a:spcAft>
              <a:buSzPts val="1800"/>
              <a:buNone/>
            </a:pPr>
            <a:endParaRPr sz="1800"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57"/>
        <p:cNvGrpSpPr/>
        <p:nvPr/>
      </p:nvGrpSpPr>
      <p:grpSpPr>
        <a:xfrm>
          <a:off x="0" y="0"/>
          <a:ext cx="0" cy="0"/>
          <a:chOff x="0" y="0"/>
          <a:chExt cx="0" cy="0"/>
        </a:xfrm>
      </p:grpSpPr>
      <p:sp>
        <p:nvSpPr>
          <p:cNvPr id="558" name="Google Shape;558;p75"/>
          <p:cNvSpPr txBox="1">
            <a:spLocks noGrp="1"/>
          </p:cNvSpPr>
          <p:nvPr>
            <p:ph type="title"/>
          </p:nvPr>
        </p:nvSpPr>
        <p:spPr>
          <a:xfrm>
            <a:off x="2676900" y="1798655"/>
            <a:ext cx="5165838" cy="1136095"/>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rtl="0">
              <a:spcBef>
                <a:spcPts val="0"/>
              </a:spcBef>
              <a:spcAft>
                <a:spcPts val="0"/>
              </a:spcAft>
              <a:buNone/>
            </a:pPr>
            <a:r>
              <a:rPr lang="en-GB" dirty="0">
                <a:solidFill>
                  <a:schemeClr val="accent1"/>
                </a:solidFill>
              </a:rPr>
              <a:t>Personal hygiene – secondary curriculum</a:t>
            </a:r>
            <a:endParaRPr dirty="0">
              <a:solidFill>
                <a:schemeClr val="accent1"/>
              </a:solidFill>
            </a:endParaRPr>
          </a:p>
        </p:txBody>
      </p:sp>
      <p:sp>
        <p:nvSpPr>
          <p:cNvPr id="559" name="Google Shape;559;p7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63</a:t>
            </a:fld>
            <a:endParaRPr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563"/>
        <p:cNvGrpSpPr/>
        <p:nvPr/>
      </p:nvGrpSpPr>
      <p:grpSpPr>
        <a:xfrm>
          <a:off x="0" y="0"/>
          <a:ext cx="0" cy="0"/>
          <a:chOff x="0" y="0"/>
          <a:chExt cx="0" cy="0"/>
        </a:xfrm>
      </p:grpSpPr>
      <p:sp>
        <p:nvSpPr>
          <p:cNvPr id="564" name="Google Shape;564;p7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SzPts val="2800"/>
              <a:buNone/>
            </a:pPr>
            <a:r>
              <a:rPr lang="en-GB" dirty="0"/>
              <a:t>Personal hygiene (3)</a:t>
            </a:r>
            <a:endParaRPr dirty="0"/>
          </a:p>
        </p:txBody>
      </p:sp>
      <p:sp>
        <p:nvSpPr>
          <p:cNvPr id="565" name="Google Shape;565;p76"/>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None/>
            </a:pPr>
            <a:r>
              <a:rPr lang="en-GB" dirty="0">
                <a:solidFill>
                  <a:srgbClr val="000000"/>
                </a:solidFill>
              </a:rPr>
              <a:t>Build on what is taught in primary. Teach pupils that the changes during </a:t>
            </a:r>
            <a:r>
              <a:rPr lang="en-GB" b="1" dirty="0">
                <a:solidFill>
                  <a:srgbClr val="000000"/>
                </a:solidFill>
              </a:rPr>
              <a:t>puberty</a:t>
            </a:r>
            <a:r>
              <a:rPr lang="en-GB" dirty="0">
                <a:solidFill>
                  <a:srgbClr val="000000"/>
                </a:solidFill>
              </a:rPr>
              <a:t> are caused by hormone changes which cause the body's sweat glands to become more active. </a:t>
            </a:r>
            <a:r>
              <a:rPr lang="en-GB" b="1" dirty="0">
                <a:solidFill>
                  <a:srgbClr val="000000"/>
                </a:solidFill>
              </a:rPr>
              <a:t>Personal hygiene</a:t>
            </a:r>
            <a:r>
              <a:rPr lang="en-GB" dirty="0">
                <a:solidFill>
                  <a:srgbClr val="000000"/>
                </a:solidFill>
              </a:rPr>
              <a:t> is important to avoid body odour, unpleasant rashes and infections.</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Explain that:</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dirty="0">
                <a:solidFill>
                  <a:srgbClr val="000000"/>
                </a:solidFill>
              </a:rPr>
              <a:t>regular</a:t>
            </a:r>
            <a:r>
              <a:rPr lang="en-GB" b="1" dirty="0">
                <a:solidFill>
                  <a:srgbClr val="000000"/>
                </a:solidFill>
              </a:rPr>
              <a:t> showers or baths</a:t>
            </a:r>
            <a:r>
              <a:rPr lang="en-GB" dirty="0">
                <a:solidFill>
                  <a:srgbClr val="000000"/>
                </a:solidFill>
              </a:rPr>
              <a:t> are usually needed</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antiperspirants </a:t>
            </a:r>
            <a:r>
              <a:rPr lang="en-GB" dirty="0">
                <a:solidFill>
                  <a:srgbClr val="000000"/>
                </a:solidFill>
              </a:rPr>
              <a:t>help prevent a build-up of sweat</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clothes</a:t>
            </a:r>
            <a:r>
              <a:rPr lang="en-GB" dirty="0">
                <a:solidFill>
                  <a:srgbClr val="000000"/>
                </a:solidFill>
              </a:rPr>
              <a:t> can absorb sweat and changing into clean clothes can resolve this</a:t>
            </a:r>
            <a:endParaRPr dirty="0">
              <a:solidFill>
                <a:srgbClr val="000000"/>
              </a:solidFill>
            </a:endParaRPr>
          </a:p>
          <a:p>
            <a:pPr marL="0" lvl="0" indent="0" algn="l" rtl="0">
              <a:lnSpc>
                <a:spcPct val="115000"/>
              </a:lnSpc>
              <a:spcBef>
                <a:spcPts val="1000"/>
              </a:spcBef>
              <a:spcAft>
                <a:spcPts val="0"/>
              </a:spcAft>
              <a:buNone/>
            </a:pPr>
            <a:r>
              <a:rPr lang="en-GB" b="1" dirty="0">
                <a:solidFill>
                  <a:srgbClr val="000000"/>
                </a:solidFill>
              </a:rPr>
              <a:t>Related module: </a:t>
            </a:r>
            <a:r>
              <a:rPr lang="en-GB" dirty="0">
                <a:solidFill>
                  <a:srgbClr val="000000"/>
                </a:solidFill>
              </a:rPr>
              <a:t>changing adolescent body.</a:t>
            </a:r>
            <a:endParaRPr dirty="0">
              <a:solidFill>
                <a:srgbClr val="000000"/>
              </a:solidFill>
              <a:highlight>
                <a:srgbClr val="FFFF00"/>
              </a:highlight>
            </a:endParaRPr>
          </a:p>
        </p:txBody>
      </p:sp>
      <p:sp>
        <p:nvSpPr>
          <p:cNvPr id="566" name="Google Shape;566;p7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64</a:t>
            </a:fld>
            <a:endParaRPr dirty="0"/>
          </a:p>
        </p:txBody>
      </p:sp>
      <p:sp>
        <p:nvSpPr>
          <p:cNvPr id="567" name="Google Shape;567;p76"/>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68" name="Google Shape;568;p76"/>
          <p:cNvSpPr txBox="1">
            <a:spLocks noGrp="1"/>
          </p:cNvSpPr>
          <p:nvPr>
            <p:ph type="body" idx="2"/>
          </p:nvPr>
        </p:nvSpPr>
        <p:spPr>
          <a:xfrm>
            <a:off x="6178800" y="216425"/>
            <a:ext cx="2695200" cy="21009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about personal hygiene, germs including bacteria, viruses, how they are spread, treatment and prevention of infection, and about antibiotics.</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Shape 572"/>
        <p:cNvGrpSpPr/>
        <p:nvPr/>
      </p:nvGrpSpPr>
      <p:grpSpPr>
        <a:xfrm>
          <a:off x="0" y="0"/>
          <a:ext cx="0" cy="0"/>
          <a:chOff x="0" y="0"/>
          <a:chExt cx="0" cy="0"/>
        </a:xfrm>
      </p:grpSpPr>
      <p:sp>
        <p:nvSpPr>
          <p:cNvPr id="573" name="Google Shape;573;p7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800"/>
              <a:buFont typeface="Arial"/>
              <a:buNone/>
            </a:pPr>
            <a:r>
              <a:rPr lang="en-GB" dirty="0"/>
              <a:t>Bacterial infections</a:t>
            </a:r>
            <a:endParaRPr dirty="0"/>
          </a:p>
        </p:txBody>
      </p:sp>
      <p:sp>
        <p:nvSpPr>
          <p:cNvPr id="574" name="Google Shape;574;p77"/>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None/>
            </a:pPr>
            <a:r>
              <a:rPr lang="en-GB" dirty="0">
                <a:solidFill>
                  <a:schemeClr val="dk1"/>
                </a:solidFill>
              </a:rPr>
              <a:t>Build on what is taught in primary about bacterial infections.</a:t>
            </a:r>
            <a:endParaRPr dirty="0">
              <a:solidFill>
                <a:schemeClr val="dk1"/>
              </a:solidFill>
            </a:endParaRPr>
          </a:p>
          <a:p>
            <a:pPr marL="0" lvl="0" indent="0" algn="l" rtl="0">
              <a:lnSpc>
                <a:spcPct val="115000"/>
              </a:lnSpc>
              <a:spcBef>
                <a:spcPts val="1000"/>
              </a:spcBef>
              <a:spcAft>
                <a:spcPts val="0"/>
              </a:spcAft>
              <a:buNone/>
            </a:pPr>
            <a:r>
              <a:rPr lang="en-GB" dirty="0">
                <a:solidFill>
                  <a:schemeClr val="dk1"/>
                </a:solidFill>
              </a:rPr>
              <a:t>Explain that the </a:t>
            </a:r>
            <a:r>
              <a:rPr lang="en-GB" b="1" dirty="0">
                <a:solidFill>
                  <a:schemeClr val="dk1"/>
                </a:solidFill>
              </a:rPr>
              <a:t>immune system</a:t>
            </a:r>
            <a:r>
              <a:rPr lang="en-GB" dirty="0">
                <a:solidFill>
                  <a:schemeClr val="dk1"/>
                </a:solidFill>
              </a:rPr>
              <a:t> can fight off most infections naturally </a:t>
            </a:r>
            <a:r>
              <a:rPr lang="en-GB" b="1" dirty="0">
                <a:solidFill>
                  <a:schemeClr val="dk1"/>
                </a:solidFill>
              </a:rPr>
              <a:t>without intervention</a:t>
            </a:r>
            <a:r>
              <a:rPr lang="en-GB" dirty="0">
                <a:solidFill>
                  <a:schemeClr val="dk1"/>
                </a:solidFill>
              </a:rPr>
              <a:t>. For many infections that it cannot counter, </a:t>
            </a:r>
            <a:r>
              <a:rPr lang="en-GB" b="1" dirty="0">
                <a:solidFill>
                  <a:schemeClr val="dk1"/>
                </a:solidFill>
              </a:rPr>
              <a:t>antibiotics</a:t>
            </a:r>
            <a:r>
              <a:rPr lang="en-GB" dirty="0">
                <a:solidFill>
                  <a:schemeClr val="dk1"/>
                </a:solidFill>
              </a:rPr>
              <a:t> can be used. </a:t>
            </a:r>
            <a:endParaRPr dirty="0">
              <a:solidFill>
                <a:schemeClr val="dk1"/>
              </a:solidFill>
            </a:endParaRPr>
          </a:p>
          <a:p>
            <a:pPr marL="0" lvl="0" indent="0" algn="l" rtl="0">
              <a:lnSpc>
                <a:spcPct val="115000"/>
              </a:lnSpc>
              <a:spcBef>
                <a:spcPts val="1000"/>
              </a:spcBef>
              <a:spcAft>
                <a:spcPts val="0"/>
              </a:spcAft>
              <a:buNone/>
            </a:pPr>
            <a:r>
              <a:rPr lang="en-GB" dirty="0">
                <a:solidFill>
                  <a:schemeClr val="dk1"/>
                </a:solidFill>
              </a:rPr>
              <a:t>Explain that </a:t>
            </a:r>
            <a:r>
              <a:rPr lang="en-GB" b="1" dirty="0">
                <a:solidFill>
                  <a:schemeClr val="dk1"/>
                </a:solidFill>
              </a:rPr>
              <a:t>antibiotics do not harm viruses</a:t>
            </a:r>
            <a:r>
              <a:rPr lang="en-GB" dirty="0">
                <a:solidFill>
                  <a:schemeClr val="dk1"/>
                </a:solidFill>
              </a:rPr>
              <a:t>, so antibiotics cannot treat viral illnesses such as colds and flu.</a:t>
            </a:r>
            <a:endParaRPr dirty="0">
              <a:solidFill>
                <a:schemeClr val="dk1"/>
              </a:solidFill>
            </a:endParaRPr>
          </a:p>
        </p:txBody>
      </p:sp>
      <p:sp>
        <p:nvSpPr>
          <p:cNvPr id="576" name="Google Shape;576;p77"/>
          <p:cNvSpPr txBox="1">
            <a:spLocks noGrp="1"/>
          </p:cNvSpPr>
          <p:nvPr>
            <p:ph type="body" idx="2"/>
          </p:nvPr>
        </p:nvSpPr>
        <p:spPr>
          <a:xfrm>
            <a:off x="6178800" y="216425"/>
            <a:ext cx="2695200" cy="21009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about personal hygiene, germs including bacteria, viruses, how they are spread, treatment and prevention of infection, and about antibiotics.</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dirty="0"/>
          </a:p>
        </p:txBody>
      </p:sp>
      <p:sp>
        <p:nvSpPr>
          <p:cNvPr id="577" name="Google Shape;577;p77"/>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75" name="Google Shape;575;p7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65</a:t>
            </a:fld>
            <a:endParaRPr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Shape 581"/>
        <p:cNvGrpSpPr/>
        <p:nvPr/>
      </p:nvGrpSpPr>
      <p:grpSpPr>
        <a:xfrm>
          <a:off x="0" y="0"/>
          <a:ext cx="0" cy="0"/>
          <a:chOff x="0" y="0"/>
          <a:chExt cx="0" cy="0"/>
        </a:xfrm>
      </p:grpSpPr>
      <p:sp>
        <p:nvSpPr>
          <p:cNvPr id="582" name="Google Shape;582;p7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SzPts val="2800"/>
              <a:buNone/>
            </a:pPr>
            <a:r>
              <a:rPr lang="en-GB" dirty="0"/>
              <a:t>Antibiotic resistance</a:t>
            </a:r>
            <a:endParaRPr dirty="0"/>
          </a:p>
        </p:txBody>
      </p:sp>
      <p:sp>
        <p:nvSpPr>
          <p:cNvPr id="583" name="Google Shape;583;p78"/>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marR="152400" lvl="0" indent="0" algn="l" rtl="0">
              <a:spcBef>
                <a:spcPts val="1000"/>
              </a:spcBef>
              <a:spcAft>
                <a:spcPts val="0"/>
              </a:spcAft>
              <a:buClr>
                <a:schemeClr val="dk1"/>
              </a:buClr>
              <a:buSzPts val="1100"/>
              <a:buFont typeface="Arial"/>
              <a:buNone/>
            </a:pPr>
            <a:r>
              <a:rPr lang="en-GB" dirty="0">
                <a:solidFill>
                  <a:schemeClr val="dk1"/>
                </a:solidFill>
              </a:rPr>
              <a:t>Antibiotic resistance is when the bacteria change in some way and become resistant to the drug. There are strains of bacteria that have developed resistance to many different types of antibiotics.</a:t>
            </a:r>
            <a:endParaRPr sz="1200" dirty="0">
              <a:solidFill>
                <a:srgbClr val="222222"/>
              </a:solidFill>
              <a:highlight>
                <a:srgbClr val="FFFFFF"/>
              </a:highlight>
            </a:endParaRPr>
          </a:p>
          <a:p>
            <a:pPr marL="0" lvl="0" indent="0" algn="l" rtl="0">
              <a:spcBef>
                <a:spcPts val="1200"/>
              </a:spcBef>
              <a:spcAft>
                <a:spcPts val="0"/>
              </a:spcAft>
              <a:buNone/>
            </a:pPr>
            <a:r>
              <a:rPr lang="en-GB" dirty="0">
                <a:solidFill>
                  <a:schemeClr val="dk1"/>
                </a:solidFill>
              </a:rPr>
              <a:t>Antibiotic resistance can be slowed by:</a:t>
            </a:r>
            <a:endParaRPr dirty="0">
              <a:solidFill>
                <a:schemeClr val="dk1"/>
              </a:solidFill>
            </a:endParaRPr>
          </a:p>
          <a:p>
            <a:pPr marL="457200" lvl="0" indent="-317500" algn="l" rtl="0">
              <a:spcBef>
                <a:spcPts val="1200"/>
              </a:spcBef>
              <a:spcAft>
                <a:spcPts val="0"/>
              </a:spcAft>
              <a:buClr>
                <a:schemeClr val="accent1"/>
              </a:buClr>
              <a:buSzPts val="1400"/>
              <a:buChar char="●"/>
            </a:pPr>
            <a:r>
              <a:rPr lang="en-GB" dirty="0">
                <a:solidFill>
                  <a:schemeClr val="dk1"/>
                </a:solidFill>
              </a:rPr>
              <a:t>only using </a:t>
            </a:r>
            <a:r>
              <a:rPr lang="en-GB" b="1" dirty="0">
                <a:solidFill>
                  <a:schemeClr val="dk1"/>
                </a:solidFill>
              </a:rPr>
              <a:t>prescribed antibiotics</a:t>
            </a:r>
            <a:r>
              <a:rPr lang="en-GB" dirty="0">
                <a:solidFill>
                  <a:schemeClr val="dk1"/>
                </a:solidFill>
              </a:rPr>
              <a:t> by a doctor</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always </a:t>
            </a:r>
            <a:r>
              <a:rPr lang="en-GB" b="1" dirty="0">
                <a:solidFill>
                  <a:schemeClr val="dk1"/>
                </a:solidFill>
              </a:rPr>
              <a:t>finishing the course</a:t>
            </a:r>
            <a:endParaRPr b="1"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not using antibiotics on infections for which there is </a:t>
            </a:r>
            <a:r>
              <a:rPr lang="en-GB" b="1" dirty="0">
                <a:solidFill>
                  <a:schemeClr val="dk1"/>
                </a:solidFill>
              </a:rPr>
              <a:t>no</a:t>
            </a:r>
            <a:r>
              <a:rPr lang="en-GB" dirty="0">
                <a:solidFill>
                  <a:schemeClr val="dk1"/>
                </a:solidFill>
              </a:rPr>
              <a:t> </a:t>
            </a:r>
            <a:r>
              <a:rPr lang="en-GB" b="1" dirty="0">
                <a:solidFill>
                  <a:schemeClr val="dk1"/>
                </a:solidFill>
              </a:rPr>
              <a:t>benefit</a:t>
            </a:r>
            <a:r>
              <a:rPr lang="en-GB" dirty="0">
                <a:solidFill>
                  <a:schemeClr val="dk1"/>
                </a:solidFill>
              </a:rPr>
              <a:t> (e.g. viral infections)</a:t>
            </a:r>
            <a:endParaRPr dirty="0">
              <a:solidFill>
                <a:schemeClr val="dk1"/>
              </a:solidFill>
            </a:endParaRPr>
          </a:p>
        </p:txBody>
      </p:sp>
      <p:sp>
        <p:nvSpPr>
          <p:cNvPr id="585" name="Google Shape;585;p78"/>
          <p:cNvSpPr txBox="1">
            <a:spLocks noGrp="1"/>
          </p:cNvSpPr>
          <p:nvPr>
            <p:ph type="body" idx="2"/>
          </p:nvPr>
        </p:nvSpPr>
        <p:spPr>
          <a:xfrm>
            <a:off x="6178800" y="216425"/>
            <a:ext cx="2695200" cy="21009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about personal hygiene, germs including bacteria, viruses, how they are spread, treatment and prevention of infection, and about antibiotics.</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dirty="0"/>
          </a:p>
        </p:txBody>
      </p:sp>
      <p:sp>
        <p:nvSpPr>
          <p:cNvPr id="586" name="Google Shape;586;p78"/>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84" name="Google Shape;584;p7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66</a:t>
            </a:fld>
            <a:endParaRP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90"/>
        <p:cNvGrpSpPr/>
        <p:nvPr/>
      </p:nvGrpSpPr>
      <p:grpSpPr>
        <a:xfrm>
          <a:off x="0" y="0"/>
          <a:ext cx="0" cy="0"/>
          <a:chOff x="0" y="0"/>
          <a:chExt cx="0" cy="0"/>
        </a:xfrm>
      </p:grpSpPr>
      <p:sp>
        <p:nvSpPr>
          <p:cNvPr id="591" name="Google Shape;591;p79"/>
          <p:cNvSpPr txBox="1">
            <a:spLocks noGrp="1"/>
          </p:cNvSpPr>
          <p:nvPr>
            <p:ph type="title"/>
          </p:nvPr>
        </p:nvSpPr>
        <p:spPr>
          <a:xfrm>
            <a:off x="2461846" y="1763486"/>
            <a:ext cx="4561952" cy="1171264"/>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rtl="0">
              <a:spcBef>
                <a:spcPts val="0"/>
              </a:spcBef>
              <a:spcAft>
                <a:spcPts val="0"/>
              </a:spcAft>
              <a:buNone/>
            </a:pPr>
            <a:r>
              <a:rPr lang="en-GB" dirty="0">
                <a:solidFill>
                  <a:schemeClr val="accent1"/>
                </a:solidFill>
              </a:rPr>
              <a:t>Dental health – secondary curriculum</a:t>
            </a:r>
            <a:endParaRPr dirty="0">
              <a:solidFill>
                <a:schemeClr val="accent1"/>
              </a:solidFill>
            </a:endParaRPr>
          </a:p>
        </p:txBody>
      </p:sp>
      <p:sp>
        <p:nvSpPr>
          <p:cNvPr id="592" name="Google Shape;592;p7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67</a:t>
            </a:fld>
            <a:endParaRPr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Shape 596"/>
        <p:cNvGrpSpPr/>
        <p:nvPr/>
      </p:nvGrpSpPr>
      <p:grpSpPr>
        <a:xfrm>
          <a:off x="0" y="0"/>
          <a:ext cx="0" cy="0"/>
          <a:chOff x="0" y="0"/>
          <a:chExt cx="0" cy="0"/>
        </a:xfrm>
      </p:grpSpPr>
      <p:sp>
        <p:nvSpPr>
          <p:cNvPr id="597" name="Google Shape;597;p8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SzPts val="2800"/>
              <a:buNone/>
            </a:pPr>
            <a:r>
              <a:rPr lang="en-GB" dirty="0"/>
              <a:t>What good dental health is</a:t>
            </a:r>
            <a:endParaRPr dirty="0"/>
          </a:p>
          <a:p>
            <a:pPr marL="0" marR="0" lvl="0" indent="0" algn="l" rtl="0">
              <a:lnSpc>
                <a:spcPct val="100000"/>
              </a:lnSpc>
              <a:spcBef>
                <a:spcPts val="0"/>
              </a:spcBef>
              <a:spcAft>
                <a:spcPts val="0"/>
              </a:spcAft>
              <a:buSzPts val="2800"/>
              <a:buNone/>
            </a:pPr>
            <a:endParaRPr dirty="0">
              <a:solidFill>
                <a:srgbClr val="073763"/>
              </a:solidFill>
            </a:endParaRPr>
          </a:p>
        </p:txBody>
      </p:sp>
      <p:sp>
        <p:nvSpPr>
          <p:cNvPr id="598" name="Google Shape;598;p80"/>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None/>
            </a:pPr>
            <a:r>
              <a:rPr lang="en-GB" dirty="0">
                <a:solidFill>
                  <a:schemeClr val="dk1"/>
                </a:solidFill>
              </a:rPr>
              <a:t>Reiterate what is taught in primary school about:</a:t>
            </a:r>
            <a:endParaRPr dirty="0">
              <a:solidFill>
                <a:schemeClr val="dk1"/>
              </a:solidFill>
            </a:endParaRPr>
          </a:p>
          <a:p>
            <a:pPr marL="457200" lvl="0" indent="-317500" algn="l" rtl="0">
              <a:lnSpc>
                <a:spcPct val="115000"/>
              </a:lnSpc>
              <a:spcBef>
                <a:spcPts val="1000"/>
              </a:spcBef>
              <a:spcAft>
                <a:spcPts val="0"/>
              </a:spcAft>
              <a:buClr>
                <a:schemeClr val="accent1"/>
              </a:buClr>
              <a:buSzPts val="1400"/>
              <a:buChar char="●"/>
            </a:pPr>
            <a:r>
              <a:rPr lang="en-GB" dirty="0">
                <a:solidFill>
                  <a:schemeClr val="dk1"/>
                </a:solidFill>
              </a:rPr>
              <a:t>good dental health</a:t>
            </a:r>
            <a:endParaRPr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dk1"/>
                </a:solidFill>
              </a:rPr>
              <a:t>the benefits of dental checks</a:t>
            </a:r>
            <a:endParaRPr dirty="0">
              <a:solidFill>
                <a:schemeClr val="dk1"/>
              </a:solidFill>
              <a:highlight>
                <a:srgbClr val="FFFFFF"/>
              </a:highlight>
            </a:endParaRPr>
          </a:p>
          <a:p>
            <a:pPr marL="457200" lvl="0" indent="-317500" algn="l" rtl="0">
              <a:lnSpc>
                <a:spcPct val="115000"/>
              </a:lnSpc>
              <a:spcBef>
                <a:spcPts val="0"/>
              </a:spcBef>
              <a:spcAft>
                <a:spcPts val="0"/>
              </a:spcAft>
              <a:buClr>
                <a:schemeClr val="accent1"/>
              </a:buClr>
              <a:buSzPts val="1400"/>
              <a:buChar char="●"/>
            </a:pPr>
            <a:r>
              <a:rPr lang="en-GB" dirty="0">
                <a:solidFill>
                  <a:schemeClr val="dk1"/>
                </a:solidFill>
              </a:rPr>
              <a:t>good dental hygiene</a:t>
            </a:r>
            <a:endParaRPr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dk1"/>
                </a:solidFill>
              </a:rPr>
              <a:t>flossing</a:t>
            </a:r>
            <a:endParaRPr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dk1"/>
                </a:solidFill>
              </a:rPr>
              <a:t>how sugary drinks and food can damage teeth</a:t>
            </a:r>
            <a:endParaRPr dirty="0">
              <a:solidFill>
                <a:schemeClr val="dk1"/>
              </a:solidFill>
            </a:endParaRPr>
          </a:p>
          <a:p>
            <a:pPr marL="0" marR="0" lvl="0" indent="0" algn="l" rtl="0">
              <a:lnSpc>
                <a:spcPct val="115000"/>
              </a:lnSpc>
              <a:spcBef>
                <a:spcPts val="1000"/>
              </a:spcBef>
              <a:spcAft>
                <a:spcPts val="0"/>
              </a:spcAft>
              <a:buNone/>
            </a:pPr>
            <a:r>
              <a:rPr lang="en-GB" dirty="0">
                <a:solidFill>
                  <a:schemeClr val="dk1"/>
                </a:solidFill>
                <a:highlight>
                  <a:srgbClr val="FFFFFF"/>
                </a:highlight>
              </a:rPr>
              <a:t>Explain that most children would have lost their </a:t>
            </a:r>
            <a:r>
              <a:rPr lang="en-GB" u="sng" dirty="0">
                <a:solidFill>
                  <a:srgbClr val="0000FF"/>
                </a:solidFill>
                <a:highlight>
                  <a:srgbClr val="FFFFFF"/>
                </a:highlight>
                <a:hlinkClick r:id="rId3">
                  <a:extLst>
                    <a:ext uri="{A12FA001-AC4F-418D-AE19-62706E023703}">
                      <ahyp:hlinkClr xmlns:ahyp="http://schemas.microsoft.com/office/drawing/2018/hyperlinkcolor" val="tx"/>
                    </a:ext>
                  </a:extLst>
                </a:hlinkClick>
              </a:rPr>
              <a:t>baby teeth</a:t>
            </a:r>
            <a:r>
              <a:rPr lang="en-GB" dirty="0">
                <a:solidFill>
                  <a:srgbClr val="0000FF"/>
                </a:solidFill>
                <a:highlight>
                  <a:srgbClr val="FFFFFF"/>
                </a:highlight>
              </a:rPr>
              <a:t> </a:t>
            </a:r>
            <a:r>
              <a:rPr lang="en-GB" dirty="0">
                <a:solidFill>
                  <a:schemeClr val="dk1"/>
                </a:solidFill>
                <a:highlight>
                  <a:srgbClr val="FFFFFF"/>
                </a:highlight>
              </a:rPr>
              <a:t>and have their</a:t>
            </a:r>
            <a:r>
              <a:rPr lang="en-GB" dirty="0">
                <a:solidFill>
                  <a:schemeClr val="dk1"/>
                </a:solidFill>
                <a:highlight>
                  <a:schemeClr val="lt1"/>
                </a:highlight>
              </a:rPr>
              <a:t> adult teeth by the age of 12 to 14.</a:t>
            </a:r>
            <a:endParaRPr dirty="0">
              <a:solidFill>
                <a:schemeClr val="dk1"/>
              </a:solidFill>
              <a:highlight>
                <a:schemeClr val="lt1"/>
              </a:highlight>
            </a:endParaRPr>
          </a:p>
          <a:p>
            <a:pPr marL="0" marR="0" lvl="0" indent="0" algn="l" rtl="0">
              <a:lnSpc>
                <a:spcPct val="115000"/>
              </a:lnSpc>
              <a:spcBef>
                <a:spcPts val="1000"/>
              </a:spcBef>
              <a:spcAft>
                <a:spcPts val="0"/>
              </a:spcAft>
              <a:buNone/>
            </a:pPr>
            <a:r>
              <a:rPr lang="en-GB" dirty="0">
                <a:solidFill>
                  <a:schemeClr val="dk1"/>
                </a:solidFill>
                <a:highlight>
                  <a:schemeClr val="lt1"/>
                </a:highlight>
              </a:rPr>
              <a:t>Teach that the importance of maintaining good dental hygiene into adulthood.</a:t>
            </a:r>
            <a:endParaRPr dirty="0"/>
          </a:p>
        </p:txBody>
      </p:sp>
      <p:sp>
        <p:nvSpPr>
          <p:cNvPr id="600" name="Google Shape;600;p80"/>
          <p:cNvSpPr txBox="1">
            <a:spLocks noGrp="1"/>
          </p:cNvSpPr>
          <p:nvPr>
            <p:ph type="body" idx="2"/>
          </p:nvPr>
        </p:nvSpPr>
        <p:spPr>
          <a:xfrm>
            <a:off x="6178800" y="216425"/>
            <a:ext cx="2695200" cy="21009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about dental health and the benefits of good oral hygiene and dental flossing, including healthy eating and regular check-ups at the dentist.</a:t>
            </a:r>
            <a:endParaRPr sz="1800" dirty="0"/>
          </a:p>
        </p:txBody>
      </p:sp>
      <p:sp>
        <p:nvSpPr>
          <p:cNvPr id="601" name="Google Shape;601;p80"/>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99" name="Google Shape;599;p80"/>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68</a:t>
            </a:fld>
            <a:endParaRPr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Shape 605"/>
        <p:cNvGrpSpPr/>
        <p:nvPr/>
      </p:nvGrpSpPr>
      <p:grpSpPr>
        <a:xfrm>
          <a:off x="0" y="0"/>
          <a:ext cx="0" cy="0"/>
          <a:chOff x="0" y="0"/>
          <a:chExt cx="0" cy="0"/>
        </a:xfrm>
      </p:grpSpPr>
      <p:sp>
        <p:nvSpPr>
          <p:cNvPr id="606" name="Google Shape;606;p8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2800"/>
              <a:buFont typeface="Arial"/>
              <a:buNone/>
            </a:pPr>
            <a:r>
              <a:rPr lang="en-GB" dirty="0"/>
              <a:t>Tooth decay and gum disease</a:t>
            </a:r>
            <a:endParaRPr dirty="0"/>
          </a:p>
          <a:p>
            <a:pPr marL="0" marR="0" lvl="0" indent="0" algn="l" rtl="0">
              <a:lnSpc>
                <a:spcPct val="100000"/>
              </a:lnSpc>
              <a:spcBef>
                <a:spcPts val="0"/>
              </a:spcBef>
              <a:spcAft>
                <a:spcPts val="0"/>
              </a:spcAft>
              <a:buSzPts val="2800"/>
              <a:buNone/>
            </a:pPr>
            <a:endParaRPr dirty="0">
              <a:solidFill>
                <a:srgbClr val="073763"/>
              </a:solidFill>
            </a:endParaRPr>
          </a:p>
          <a:p>
            <a:pPr marL="0" marR="0" lvl="0" indent="0" algn="l" rtl="0">
              <a:lnSpc>
                <a:spcPct val="100000"/>
              </a:lnSpc>
              <a:spcBef>
                <a:spcPts val="0"/>
              </a:spcBef>
              <a:spcAft>
                <a:spcPts val="0"/>
              </a:spcAft>
              <a:buSzPts val="2800"/>
              <a:buNone/>
            </a:pPr>
            <a:endParaRPr dirty="0">
              <a:solidFill>
                <a:srgbClr val="073763"/>
              </a:solidFill>
            </a:endParaRPr>
          </a:p>
        </p:txBody>
      </p:sp>
      <p:sp>
        <p:nvSpPr>
          <p:cNvPr id="607" name="Google Shape;607;p81"/>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Clr>
                <a:schemeClr val="dk1"/>
              </a:buClr>
              <a:buSzPts val="1100"/>
              <a:buFont typeface="Arial"/>
              <a:buNone/>
            </a:pPr>
            <a:r>
              <a:rPr lang="en-GB" dirty="0">
                <a:solidFill>
                  <a:schemeClr val="dk1"/>
                </a:solidFill>
                <a:highlight>
                  <a:schemeClr val="lt1"/>
                </a:highlight>
              </a:rPr>
              <a:t>Explain that </a:t>
            </a:r>
            <a:r>
              <a:rPr lang="en-GB" b="1" dirty="0">
                <a:solidFill>
                  <a:schemeClr val="dk1"/>
                </a:solidFill>
                <a:highlight>
                  <a:schemeClr val="lt1"/>
                </a:highlight>
              </a:rPr>
              <a:t>tooth decay</a:t>
            </a:r>
            <a:r>
              <a:rPr lang="en-GB" dirty="0">
                <a:solidFill>
                  <a:schemeClr val="dk1"/>
                </a:solidFill>
                <a:highlight>
                  <a:schemeClr val="lt1"/>
                </a:highlight>
              </a:rPr>
              <a:t> is a disease where teeth get holes in them. Sugar (from both food and drink) is the main cause of tooth decay. It results in toothache, problems eating and can be very painful.</a:t>
            </a:r>
            <a:endParaRPr dirty="0">
              <a:solidFill>
                <a:schemeClr val="dk1"/>
              </a:solidFill>
              <a:highlight>
                <a:schemeClr val="lt1"/>
              </a:highlight>
            </a:endParaRPr>
          </a:p>
          <a:p>
            <a:pPr marL="0" lvl="0" indent="0" algn="l" rtl="0">
              <a:spcBef>
                <a:spcPts val="1000"/>
              </a:spcBef>
              <a:spcAft>
                <a:spcPts val="0"/>
              </a:spcAft>
              <a:buClr>
                <a:schemeClr val="dk1"/>
              </a:buClr>
              <a:buSzPts val="1100"/>
              <a:buFont typeface="Arial"/>
              <a:buNone/>
            </a:pPr>
            <a:r>
              <a:rPr lang="en-GB" b="1" dirty="0">
                <a:solidFill>
                  <a:schemeClr val="dk1"/>
                </a:solidFill>
                <a:highlight>
                  <a:schemeClr val="lt1"/>
                </a:highlight>
              </a:rPr>
              <a:t>Gum disease</a:t>
            </a:r>
            <a:r>
              <a:rPr lang="en-GB" dirty="0">
                <a:solidFill>
                  <a:schemeClr val="dk1"/>
                </a:solidFill>
                <a:highlight>
                  <a:schemeClr val="lt1"/>
                </a:highlight>
              </a:rPr>
              <a:t> causes gums to become swollen, red and painful. Gum disease can cause gums to bleed during brushing.</a:t>
            </a:r>
            <a:endParaRPr dirty="0">
              <a:solidFill>
                <a:schemeClr val="dk1"/>
              </a:solidFill>
              <a:highlight>
                <a:schemeClr val="lt1"/>
              </a:highlight>
            </a:endParaRPr>
          </a:p>
          <a:p>
            <a:pPr marL="0" lvl="0" indent="0" algn="l" rtl="0">
              <a:spcBef>
                <a:spcPts val="1000"/>
              </a:spcBef>
              <a:spcAft>
                <a:spcPts val="0"/>
              </a:spcAft>
              <a:buClr>
                <a:schemeClr val="dk1"/>
              </a:buClr>
              <a:buSzPts val="1100"/>
              <a:buFont typeface="Arial"/>
              <a:buNone/>
            </a:pPr>
            <a:r>
              <a:rPr lang="en-GB" b="1" dirty="0">
                <a:solidFill>
                  <a:schemeClr val="dk1"/>
                </a:solidFill>
                <a:highlight>
                  <a:schemeClr val="lt1"/>
                </a:highlight>
              </a:rPr>
              <a:t>Poor oral hygiene</a:t>
            </a:r>
            <a:r>
              <a:rPr lang="en-GB" dirty="0">
                <a:solidFill>
                  <a:schemeClr val="dk1"/>
                </a:solidFill>
                <a:highlight>
                  <a:schemeClr val="lt1"/>
                </a:highlight>
              </a:rPr>
              <a:t> and the build up of </a:t>
            </a:r>
            <a:r>
              <a:rPr lang="en-GB" b="1" dirty="0">
                <a:solidFill>
                  <a:schemeClr val="dk1"/>
                </a:solidFill>
                <a:highlight>
                  <a:schemeClr val="lt1"/>
                </a:highlight>
              </a:rPr>
              <a:t>plaque</a:t>
            </a:r>
            <a:r>
              <a:rPr lang="en-GB" dirty="0">
                <a:solidFill>
                  <a:schemeClr val="dk1"/>
                </a:solidFill>
                <a:highlight>
                  <a:schemeClr val="lt1"/>
                </a:highlight>
              </a:rPr>
              <a:t> on the teeth is the most common cause of gum disease.</a:t>
            </a:r>
            <a:endParaRPr dirty="0">
              <a:solidFill>
                <a:schemeClr val="dk1"/>
              </a:solidFill>
              <a:highlight>
                <a:schemeClr val="lt1"/>
              </a:highlight>
            </a:endParaRPr>
          </a:p>
          <a:p>
            <a:pPr marL="0" lvl="0" indent="0" algn="l" rtl="0">
              <a:spcBef>
                <a:spcPts val="0"/>
              </a:spcBef>
              <a:spcAft>
                <a:spcPts val="0"/>
              </a:spcAft>
              <a:buClr>
                <a:schemeClr val="dk1"/>
              </a:buClr>
              <a:buSzPts val="1100"/>
              <a:buFont typeface="Arial"/>
              <a:buNone/>
            </a:pPr>
            <a:endParaRPr dirty="0">
              <a:solidFill>
                <a:schemeClr val="dk1"/>
              </a:solidFill>
              <a:highlight>
                <a:schemeClr val="lt1"/>
              </a:highlight>
            </a:endParaRPr>
          </a:p>
          <a:p>
            <a:pPr marL="0" lvl="0" indent="0" algn="l" rtl="0">
              <a:lnSpc>
                <a:spcPct val="115000"/>
              </a:lnSpc>
              <a:spcBef>
                <a:spcPts val="0"/>
              </a:spcBef>
              <a:spcAft>
                <a:spcPts val="0"/>
              </a:spcAft>
              <a:buNone/>
            </a:pPr>
            <a:endParaRPr dirty="0">
              <a:solidFill>
                <a:schemeClr val="dk1"/>
              </a:solidFill>
            </a:endParaRPr>
          </a:p>
        </p:txBody>
      </p:sp>
      <p:sp>
        <p:nvSpPr>
          <p:cNvPr id="609" name="Google Shape;609;p81"/>
          <p:cNvSpPr txBox="1">
            <a:spLocks noGrp="1"/>
          </p:cNvSpPr>
          <p:nvPr>
            <p:ph type="body" idx="2"/>
          </p:nvPr>
        </p:nvSpPr>
        <p:spPr>
          <a:xfrm>
            <a:off x="6178800" y="216425"/>
            <a:ext cx="2695200" cy="21009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about dental health and the benefits of good oral hygiene and dental flossing, including healthy eating and regular check-ups at the dentist.</a:t>
            </a:r>
            <a:endParaRPr sz="1800" dirty="0"/>
          </a:p>
        </p:txBody>
      </p:sp>
      <p:sp>
        <p:nvSpPr>
          <p:cNvPr id="610" name="Google Shape;610;p81"/>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608" name="Google Shape;608;p8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69</a:t>
            </a:fld>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9"/>
          <p:cNvSpPr txBox="1">
            <a:spLocks noGrp="1"/>
          </p:cNvSpPr>
          <p:nvPr>
            <p:ph type="title"/>
          </p:nvPr>
        </p:nvSpPr>
        <p:spPr>
          <a:xfrm>
            <a:off x="270000" y="216425"/>
            <a:ext cx="9006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Health and prevention support at </a:t>
            </a:r>
            <a:r>
              <a:rPr lang="en-GB" dirty="0">
                <a:solidFill>
                  <a:schemeClr val="accent2"/>
                </a:solidFill>
              </a:rPr>
              <a:t>[school name] </a:t>
            </a:r>
            <a:endParaRPr dirty="0">
              <a:solidFill>
                <a:schemeClr val="accent2"/>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102" name="Google Shape;102;p19"/>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2200" b="1" dirty="0">
                <a:solidFill>
                  <a:srgbClr val="000000"/>
                </a:solidFill>
              </a:rPr>
              <a:t>Our leads</a:t>
            </a:r>
            <a:r>
              <a:rPr lang="en-GB" sz="2200" b="1" dirty="0">
                <a:solidFill>
                  <a:srgbClr val="434343"/>
                </a:solidFill>
              </a:rPr>
              <a:t> </a:t>
            </a:r>
            <a:endParaRPr sz="2200" b="1" dirty="0">
              <a:solidFill>
                <a:srgbClr val="434343"/>
              </a:solidFill>
            </a:endParaRPr>
          </a:p>
          <a:p>
            <a:pPr marL="0" lvl="0" indent="0" algn="l" rtl="0">
              <a:lnSpc>
                <a:spcPct val="115000"/>
              </a:lnSpc>
              <a:spcBef>
                <a:spcPts val="0"/>
              </a:spcBef>
              <a:spcAft>
                <a:spcPts val="0"/>
              </a:spcAft>
              <a:buSzPts val="1400"/>
              <a:buNone/>
            </a:pPr>
            <a:r>
              <a:rPr lang="en-GB" sz="1800" dirty="0">
                <a:solidFill>
                  <a:schemeClr val="accent2"/>
                </a:solidFill>
              </a:rPr>
              <a:t>[Names, contact details of </a:t>
            </a:r>
            <a:r>
              <a:rPr lang="en-GB" dirty="0">
                <a:solidFill>
                  <a:schemeClr val="accent2"/>
                </a:solidFill>
              </a:rPr>
              <a:t>school nurse or equivalent</a:t>
            </a:r>
            <a:r>
              <a:rPr lang="en-GB" sz="1800" dirty="0">
                <a:solidFill>
                  <a:schemeClr val="accent2"/>
                </a:solidFill>
              </a:rPr>
              <a:t>]</a:t>
            </a:r>
            <a:endParaRPr sz="1800" dirty="0">
              <a:solidFill>
                <a:schemeClr val="accent2"/>
              </a:solidFill>
            </a:endParaRPr>
          </a:p>
          <a:p>
            <a:pPr marL="0" lvl="0" indent="0" algn="l" rtl="0">
              <a:lnSpc>
                <a:spcPct val="115000"/>
              </a:lnSpc>
              <a:spcBef>
                <a:spcPts val="1000"/>
              </a:spcBef>
              <a:spcAft>
                <a:spcPts val="0"/>
              </a:spcAft>
              <a:buSzPts val="1400"/>
              <a:buNone/>
            </a:pPr>
            <a:r>
              <a:rPr lang="en-GB" sz="2200" b="1" dirty="0">
                <a:solidFill>
                  <a:srgbClr val="000000"/>
                </a:solidFill>
              </a:rPr>
              <a:t>Our policies</a:t>
            </a:r>
            <a:endParaRPr sz="2200" b="1" dirty="0">
              <a:solidFill>
                <a:srgbClr val="000000"/>
              </a:solidFill>
            </a:endParaRPr>
          </a:p>
          <a:p>
            <a:pPr marL="0" lvl="0" indent="0" algn="l" rtl="0">
              <a:lnSpc>
                <a:spcPct val="115000"/>
              </a:lnSpc>
              <a:spcBef>
                <a:spcPts val="0"/>
              </a:spcBef>
              <a:spcAft>
                <a:spcPts val="0"/>
              </a:spcAft>
              <a:buSzPts val="1400"/>
              <a:buNone/>
            </a:pPr>
            <a:r>
              <a:rPr lang="en-GB" sz="1800" dirty="0">
                <a:solidFill>
                  <a:schemeClr val="accent2"/>
                </a:solidFill>
              </a:rPr>
              <a:t>[Add details - e.g. rel</a:t>
            </a:r>
            <a:r>
              <a:rPr lang="en-GB" dirty="0">
                <a:solidFill>
                  <a:schemeClr val="accent2"/>
                </a:solidFill>
              </a:rPr>
              <a:t>evant </a:t>
            </a:r>
            <a:r>
              <a:rPr lang="en-GB" sz="1800" dirty="0">
                <a:solidFill>
                  <a:schemeClr val="accent2"/>
                </a:solidFill>
              </a:rPr>
              <a:t>school </a:t>
            </a:r>
            <a:r>
              <a:rPr lang="en-GB" dirty="0">
                <a:solidFill>
                  <a:schemeClr val="accent2"/>
                </a:solidFill>
              </a:rPr>
              <a:t>health </a:t>
            </a:r>
            <a:r>
              <a:rPr lang="en-GB" sz="1800" dirty="0">
                <a:solidFill>
                  <a:schemeClr val="accent2"/>
                </a:solidFill>
              </a:rPr>
              <a:t>polic</a:t>
            </a:r>
            <a:r>
              <a:rPr lang="en-GB" dirty="0">
                <a:solidFill>
                  <a:schemeClr val="accent2"/>
                </a:solidFill>
              </a:rPr>
              <a:t>ies</a:t>
            </a:r>
            <a:r>
              <a:rPr lang="en-GB" sz="1800" dirty="0">
                <a:solidFill>
                  <a:schemeClr val="accent2"/>
                </a:solidFill>
              </a:rPr>
              <a:t>]</a:t>
            </a:r>
            <a:endParaRPr sz="1800" dirty="0">
              <a:solidFill>
                <a:schemeClr val="accent2"/>
              </a:solidFill>
            </a:endParaRPr>
          </a:p>
          <a:p>
            <a:pPr marL="0" lvl="0" indent="0" algn="l" rtl="0">
              <a:lnSpc>
                <a:spcPct val="115000"/>
              </a:lnSpc>
              <a:spcBef>
                <a:spcPts val="1600"/>
              </a:spcBef>
              <a:spcAft>
                <a:spcPts val="0"/>
              </a:spcAft>
              <a:buSzPts val="1400"/>
              <a:buNone/>
            </a:pPr>
            <a:r>
              <a:rPr lang="en-GB" sz="2200" b="1" dirty="0">
                <a:solidFill>
                  <a:srgbClr val="000000"/>
                </a:solidFill>
              </a:rPr>
              <a:t>Specialist support</a:t>
            </a:r>
            <a:br>
              <a:rPr lang="en-GB" sz="2200" b="1" dirty="0">
                <a:solidFill>
                  <a:srgbClr val="434343"/>
                </a:solidFill>
              </a:rPr>
            </a:br>
            <a:r>
              <a:rPr lang="en-GB" sz="1800" dirty="0">
                <a:solidFill>
                  <a:schemeClr val="accent2"/>
                </a:solidFill>
              </a:rPr>
              <a:t>[Add details - e.g. providers school already works with]</a:t>
            </a:r>
            <a:endParaRPr sz="1800" dirty="0">
              <a:solidFill>
                <a:schemeClr val="accent2"/>
              </a:solidFill>
            </a:endParaRPr>
          </a:p>
          <a:p>
            <a:pPr marL="0" lvl="0" indent="0" algn="l" rtl="0">
              <a:lnSpc>
                <a:spcPct val="115000"/>
              </a:lnSpc>
              <a:spcBef>
                <a:spcPts val="1600"/>
              </a:spcBef>
              <a:spcAft>
                <a:spcPts val="0"/>
              </a:spcAft>
              <a:buClr>
                <a:schemeClr val="dk1"/>
              </a:buClr>
              <a:buSzPts val="1100"/>
              <a:buFont typeface="Arial"/>
              <a:buNone/>
            </a:pPr>
            <a:r>
              <a:rPr lang="en-GB" sz="2200" b="1" dirty="0">
                <a:solidFill>
                  <a:srgbClr val="000000"/>
                </a:solidFill>
              </a:rPr>
              <a:t>Other information</a:t>
            </a:r>
            <a:r>
              <a:rPr lang="en-GB" sz="2200" b="1" dirty="0">
                <a:solidFill>
                  <a:srgbClr val="434343"/>
                </a:solidFill>
              </a:rPr>
              <a:t> </a:t>
            </a:r>
            <a:endParaRPr sz="2200" b="1" dirty="0">
              <a:solidFill>
                <a:srgbClr val="434343"/>
              </a:solidFill>
            </a:endParaRPr>
          </a:p>
          <a:p>
            <a:pPr marL="0" lvl="0" indent="0" algn="l" rtl="0">
              <a:lnSpc>
                <a:spcPct val="115000"/>
              </a:lnSpc>
              <a:spcBef>
                <a:spcPts val="0"/>
              </a:spcBef>
              <a:spcAft>
                <a:spcPts val="0"/>
              </a:spcAft>
              <a:buSzPts val="1400"/>
              <a:buNone/>
            </a:pPr>
            <a:r>
              <a:rPr lang="en-GB" sz="1800" dirty="0">
                <a:solidFill>
                  <a:schemeClr val="accent2"/>
                </a:solidFill>
              </a:rPr>
              <a:t>[Add resources]</a:t>
            </a:r>
            <a:br>
              <a:rPr lang="en-GB" sz="1800" dirty="0">
                <a:solidFill>
                  <a:srgbClr val="434343"/>
                </a:solidFill>
              </a:rPr>
            </a:br>
            <a:endParaRPr sz="2200" b="1" dirty="0">
              <a:solidFill>
                <a:srgbClr val="FF0000"/>
              </a:solidFill>
            </a:endParaRPr>
          </a:p>
          <a:p>
            <a:pPr marL="0" lvl="0" indent="0" algn="l" rtl="0">
              <a:lnSpc>
                <a:spcPct val="115000"/>
              </a:lnSpc>
              <a:spcBef>
                <a:spcPts val="1600"/>
              </a:spcBef>
              <a:spcAft>
                <a:spcPts val="1600"/>
              </a:spcAft>
              <a:buSzPts val="1400"/>
              <a:buNone/>
            </a:pPr>
            <a:endParaRPr sz="1800" dirty="0">
              <a:solidFill>
                <a:srgbClr val="434343"/>
              </a:solidFill>
            </a:endParaRPr>
          </a:p>
        </p:txBody>
      </p:sp>
      <p:sp>
        <p:nvSpPr>
          <p:cNvPr id="103" name="Google Shape;103;p19"/>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7</a:t>
            </a:fld>
            <a:endParaRPr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Shape 614"/>
        <p:cNvGrpSpPr/>
        <p:nvPr/>
      </p:nvGrpSpPr>
      <p:grpSpPr>
        <a:xfrm>
          <a:off x="0" y="0"/>
          <a:ext cx="0" cy="0"/>
          <a:chOff x="0" y="0"/>
          <a:chExt cx="0" cy="0"/>
        </a:xfrm>
      </p:grpSpPr>
      <p:sp>
        <p:nvSpPr>
          <p:cNvPr id="615" name="Google Shape;615;p8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2800"/>
              <a:buFont typeface="Arial"/>
              <a:buNone/>
            </a:pPr>
            <a:r>
              <a:rPr lang="en-GB" dirty="0"/>
              <a:t>Preventing plaque build up</a:t>
            </a:r>
            <a:endParaRPr dirty="0"/>
          </a:p>
          <a:p>
            <a:pPr marL="0" marR="0" lvl="0" indent="0" algn="l" rtl="0">
              <a:lnSpc>
                <a:spcPct val="100000"/>
              </a:lnSpc>
              <a:spcBef>
                <a:spcPts val="0"/>
              </a:spcBef>
              <a:spcAft>
                <a:spcPts val="0"/>
              </a:spcAft>
              <a:buSzPts val="2800"/>
              <a:buNone/>
            </a:pPr>
            <a:endParaRPr dirty="0">
              <a:solidFill>
                <a:srgbClr val="073763"/>
              </a:solidFill>
            </a:endParaRPr>
          </a:p>
          <a:p>
            <a:pPr marL="0" marR="0" lvl="0" indent="0" algn="l" rtl="0">
              <a:lnSpc>
                <a:spcPct val="100000"/>
              </a:lnSpc>
              <a:spcBef>
                <a:spcPts val="0"/>
              </a:spcBef>
              <a:spcAft>
                <a:spcPts val="0"/>
              </a:spcAft>
              <a:buSzPts val="2800"/>
              <a:buNone/>
            </a:pPr>
            <a:endParaRPr dirty="0">
              <a:solidFill>
                <a:srgbClr val="073763"/>
              </a:solidFill>
            </a:endParaRPr>
          </a:p>
        </p:txBody>
      </p:sp>
      <p:sp>
        <p:nvSpPr>
          <p:cNvPr id="616" name="Google Shape;616;p82"/>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Clr>
                <a:schemeClr val="dk1"/>
              </a:buClr>
              <a:buSzPts val="1100"/>
              <a:buFont typeface="Arial"/>
              <a:buNone/>
            </a:pPr>
            <a:r>
              <a:rPr lang="en-GB" dirty="0">
                <a:solidFill>
                  <a:schemeClr val="dk1"/>
                </a:solidFill>
                <a:highlight>
                  <a:schemeClr val="lt1"/>
                </a:highlight>
              </a:rPr>
              <a:t>Good oral hygiene is needed every day to keep teeth clean and remove </a:t>
            </a:r>
            <a:r>
              <a:rPr lang="en-GB" b="1" dirty="0">
                <a:solidFill>
                  <a:schemeClr val="dk1"/>
                </a:solidFill>
                <a:highlight>
                  <a:schemeClr val="lt1"/>
                </a:highlight>
              </a:rPr>
              <a:t>plaque </a:t>
            </a:r>
            <a:r>
              <a:rPr lang="en-GB" dirty="0">
                <a:solidFill>
                  <a:schemeClr val="dk1"/>
                </a:solidFill>
                <a:highlight>
                  <a:schemeClr val="lt1"/>
                </a:highlight>
              </a:rPr>
              <a:t>(a coating of germs on the teeth).</a:t>
            </a:r>
            <a:endParaRPr dirty="0">
              <a:solidFill>
                <a:schemeClr val="dk1"/>
              </a:solidFill>
              <a:highlight>
                <a:schemeClr val="lt1"/>
              </a:highlight>
            </a:endParaRPr>
          </a:p>
          <a:p>
            <a:pPr marL="0" lvl="0" indent="0" algn="l" rtl="0">
              <a:spcBef>
                <a:spcPts val="1000"/>
              </a:spcBef>
              <a:spcAft>
                <a:spcPts val="0"/>
              </a:spcAft>
              <a:buClr>
                <a:schemeClr val="dk1"/>
              </a:buClr>
              <a:buSzPts val="1100"/>
              <a:buFont typeface="Arial"/>
              <a:buNone/>
            </a:pPr>
            <a:r>
              <a:rPr lang="en-GB" dirty="0">
                <a:solidFill>
                  <a:schemeClr val="dk1"/>
                </a:solidFill>
                <a:highlight>
                  <a:schemeClr val="lt1"/>
                </a:highlight>
              </a:rPr>
              <a:t>The germs in plaque produce acid from the sugar people eat and drink. This acid causes holes in teeth because it destroys the hard tooth surface (</a:t>
            </a:r>
            <a:r>
              <a:rPr lang="en-GB" b="1" dirty="0">
                <a:solidFill>
                  <a:schemeClr val="dk1"/>
                </a:solidFill>
                <a:highlight>
                  <a:schemeClr val="lt1"/>
                </a:highlight>
              </a:rPr>
              <a:t>enamel</a:t>
            </a:r>
            <a:r>
              <a:rPr lang="en-GB" dirty="0">
                <a:solidFill>
                  <a:schemeClr val="dk1"/>
                </a:solidFill>
                <a:highlight>
                  <a:schemeClr val="lt1"/>
                </a:highlight>
              </a:rPr>
              <a:t>) and then the softer layer under it (</a:t>
            </a:r>
            <a:r>
              <a:rPr lang="en-GB" b="1" dirty="0">
                <a:solidFill>
                  <a:schemeClr val="dk1"/>
                </a:solidFill>
                <a:highlight>
                  <a:schemeClr val="lt1"/>
                </a:highlight>
              </a:rPr>
              <a:t>dentine</a:t>
            </a:r>
            <a:r>
              <a:rPr lang="en-GB" dirty="0">
                <a:solidFill>
                  <a:schemeClr val="dk1"/>
                </a:solidFill>
                <a:highlight>
                  <a:schemeClr val="lt1"/>
                </a:highlight>
              </a:rPr>
              <a:t>).</a:t>
            </a:r>
            <a:endParaRPr dirty="0">
              <a:solidFill>
                <a:schemeClr val="dk1"/>
              </a:solidFill>
              <a:highlight>
                <a:schemeClr val="lt1"/>
              </a:highlight>
            </a:endParaRPr>
          </a:p>
          <a:p>
            <a:pPr marL="0" lvl="0" indent="0" algn="l" rtl="0">
              <a:spcBef>
                <a:spcPts val="1000"/>
              </a:spcBef>
              <a:spcAft>
                <a:spcPts val="0"/>
              </a:spcAft>
              <a:buClr>
                <a:schemeClr val="dk1"/>
              </a:buClr>
              <a:buSzPts val="1100"/>
              <a:buFont typeface="Arial"/>
              <a:buNone/>
            </a:pPr>
            <a:r>
              <a:rPr lang="en-GB" dirty="0">
                <a:solidFill>
                  <a:schemeClr val="dk1"/>
                </a:solidFill>
                <a:highlight>
                  <a:schemeClr val="lt1"/>
                </a:highlight>
              </a:rPr>
              <a:t>Plaque makes </a:t>
            </a:r>
            <a:r>
              <a:rPr lang="en-GB" b="1" dirty="0">
                <a:solidFill>
                  <a:schemeClr val="dk1"/>
                </a:solidFill>
                <a:highlight>
                  <a:schemeClr val="lt1"/>
                </a:highlight>
              </a:rPr>
              <a:t>gums red, swollen and bleed</a:t>
            </a:r>
            <a:r>
              <a:rPr lang="en-GB" dirty="0">
                <a:solidFill>
                  <a:schemeClr val="dk1"/>
                </a:solidFill>
                <a:highlight>
                  <a:schemeClr val="lt1"/>
                </a:highlight>
              </a:rPr>
              <a:t> when brushed.</a:t>
            </a:r>
            <a:endParaRPr dirty="0">
              <a:solidFill>
                <a:schemeClr val="dk1"/>
              </a:solidFill>
              <a:highlight>
                <a:schemeClr val="lt1"/>
              </a:highlight>
            </a:endParaRPr>
          </a:p>
          <a:p>
            <a:pPr marL="0" lvl="0" indent="0" algn="l" rtl="0">
              <a:lnSpc>
                <a:spcPct val="115000"/>
              </a:lnSpc>
              <a:spcBef>
                <a:spcPts val="0"/>
              </a:spcBef>
              <a:spcAft>
                <a:spcPts val="0"/>
              </a:spcAft>
              <a:buNone/>
            </a:pPr>
            <a:endParaRPr dirty="0">
              <a:solidFill>
                <a:schemeClr val="dk1"/>
              </a:solidFill>
            </a:endParaRPr>
          </a:p>
        </p:txBody>
      </p:sp>
      <p:sp>
        <p:nvSpPr>
          <p:cNvPr id="618" name="Google Shape;618;p82"/>
          <p:cNvSpPr txBox="1">
            <a:spLocks noGrp="1"/>
          </p:cNvSpPr>
          <p:nvPr>
            <p:ph type="body" idx="2"/>
          </p:nvPr>
        </p:nvSpPr>
        <p:spPr>
          <a:xfrm>
            <a:off x="6178800" y="216425"/>
            <a:ext cx="2695200" cy="21009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about dental health and the benefits of good oral hygiene and dental flossing, including healthy eating and regular check-ups at the dentist.</a:t>
            </a:r>
            <a:endParaRPr sz="1800" dirty="0"/>
          </a:p>
        </p:txBody>
      </p:sp>
      <p:sp>
        <p:nvSpPr>
          <p:cNvPr id="619" name="Google Shape;619;p82"/>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617" name="Google Shape;617;p8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70</a:t>
            </a:fld>
            <a:endParaRPr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Shape 623"/>
        <p:cNvGrpSpPr/>
        <p:nvPr/>
      </p:nvGrpSpPr>
      <p:grpSpPr>
        <a:xfrm>
          <a:off x="0" y="0"/>
          <a:ext cx="0" cy="0"/>
          <a:chOff x="0" y="0"/>
          <a:chExt cx="0" cy="0"/>
        </a:xfrm>
      </p:grpSpPr>
      <p:sp>
        <p:nvSpPr>
          <p:cNvPr id="624" name="Google Shape;624;p8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800"/>
              <a:buFont typeface="Arial"/>
              <a:buNone/>
            </a:pPr>
            <a:r>
              <a:rPr lang="en-GB" dirty="0"/>
              <a:t>Flossing and interdental cleaning</a:t>
            </a:r>
            <a:endParaRPr dirty="0"/>
          </a:p>
          <a:p>
            <a:pPr marL="0" marR="0" lvl="0" indent="0" algn="l" rtl="0">
              <a:lnSpc>
                <a:spcPct val="100000"/>
              </a:lnSpc>
              <a:spcBef>
                <a:spcPts val="0"/>
              </a:spcBef>
              <a:spcAft>
                <a:spcPts val="0"/>
              </a:spcAft>
              <a:buSzPts val="2800"/>
              <a:buNone/>
            </a:pPr>
            <a:endParaRPr dirty="0">
              <a:solidFill>
                <a:srgbClr val="073763"/>
              </a:solidFill>
            </a:endParaRPr>
          </a:p>
        </p:txBody>
      </p:sp>
      <p:sp>
        <p:nvSpPr>
          <p:cNvPr id="625" name="Google Shape;625;p83"/>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Clr>
                <a:schemeClr val="dk1"/>
              </a:buClr>
              <a:buSzPts val="1100"/>
              <a:buFont typeface="Arial"/>
              <a:buNone/>
            </a:pPr>
            <a:r>
              <a:rPr lang="en-GB" dirty="0">
                <a:solidFill>
                  <a:schemeClr val="dk1"/>
                </a:solidFill>
                <a:highlight>
                  <a:schemeClr val="lt1"/>
                </a:highlight>
              </a:rPr>
              <a:t>Building on what is taught in primary, explain that </a:t>
            </a:r>
            <a:r>
              <a:rPr lang="en-GB" dirty="0">
                <a:solidFill>
                  <a:schemeClr val="dk1"/>
                </a:solidFill>
              </a:rPr>
              <a:t>brushing teeth with a fluoride toothpaste removes plaque.</a:t>
            </a:r>
            <a:r>
              <a:rPr lang="en-GB" dirty="0">
                <a:solidFill>
                  <a:schemeClr val="dk1"/>
                </a:solidFill>
                <a:highlight>
                  <a:schemeClr val="lt1"/>
                </a:highlight>
              </a:rPr>
              <a:t> </a:t>
            </a:r>
            <a:r>
              <a:rPr lang="en-GB" dirty="0">
                <a:solidFill>
                  <a:schemeClr val="dk1"/>
                </a:solidFill>
              </a:rPr>
              <a:t>Explain that </a:t>
            </a:r>
            <a:r>
              <a:rPr lang="en-GB" b="1" dirty="0">
                <a:solidFill>
                  <a:schemeClr val="dk1"/>
                </a:solidFill>
              </a:rPr>
              <a:t>flossing </a:t>
            </a:r>
            <a:r>
              <a:rPr lang="en-GB" dirty="0">
                <a:solidFill>
                  <a:schemeClr val="dk1"/>
                </a:solidFill>
              </a:rPr>
              <a:t>and</a:t>
            </a:r>
            <a:r>
              <a:rPr lang="en-GB" b="1" dirty="0">
                <a:solidFill>
                  <a:schemeClr val="dk1"/>
                </a:solidFill>
              </a:rPr>
              <a:t> interdental cleaning</a:t>
            </a:r>
            <a:r>
              <a:rPr lang="en-GB" dirty="0">
                <a:solidFill>
                  <a:schemeClr val="dk1"/>
                </a:solidFill>
              </a:rPr>
              <a:t> can remove plaque and food in between teeth, where the brush cannot reach.</a:t>
            </a:r>
            <a:endParaRPr dirty="0">
              <a:solidFill>
                <a:schemeClr val="dk1"/>
              </a:solidFill>
            </a:endParaRPr>
          </a:p>
          <a:p>
            <a:pPr marL="0" lvl="0" indent="0" algn="l" rtl="0">
              <a:lnSpc>
                <a:spcPct val="115000"/>
              </a:lnSpc>
              <a:spcBef>
                <a:spcPts val="1000"/>
              </a:spcBef>
              <a:spcAft>
                <a:spcPts val="0"/>
              </a:spcAft>
              <a:buClr>
                <a:schemeClr val="dk1"/>
              </a:buClr>
              <a:buSzPts val="1100"/>
              <a:buFont typeface="Arial"/>
              <a:buNone/>
            </a:pPr>
            <a:r>
              <a:rPr lang="en-GB" dirty="0">
                <a:solidFill>
                  <a:schemeClr val="dk1"/>
                </a:solidFill>
              </a:rPr>
              <a:t>Explain that a dental professional can show pupils how to clean in between their teeth properly. </a:t>
            </a:r>
            <a:endParaRPr dirty="0">
              <a:solidFill>
                <a:schemeClr val="dk1"/>
              </a:solidFill>
            </a:endParaRPr>
          </a:p>
          <a:p>
            <a:pPr marL="0" lvl="0" indent="0" algn="l" rtl="0">
              <a:lnSpc>
                <a:spcPct val="115000"/>
              </a:lnSpc>
              <a:spcBef>
                <a:spcPts val="1000"/>
              </a:spcBef>
              <a:spcAft>
                <a:spcPts val="0"/>
              </a:spcAft>
              <a:buClr>
                <a:schemeClr val="dk1"/>
              </a:buClr>
              <a:buSzPts val="1100"/>
              <a:buFont typeface="Arial"/>
              <a:buNone/>
            </a:pPr>
            <a:r>
              <a:rPr lang="en-GB" dirty="0">
                <a:solidFill>
                  <a:schemeClr val="dk1"/>
                </a:solidFill>
              </a:rPr>
              <a:t>For pupils with orthodontic appliances (</a:t>
            </a:r>
            <a:r>
              <a:rPr lang="en-GB" b="1" dirty="0">
                <a:solidFill>
                  <a:schemeClr val="dk1"/>
                </a:solidFill>
              </a:rPr>
              <a:t>braces</a:t>
            </a:r>
            <a:r>
              <a:rPr lang="en-GB" dirty="0">
                <a:solidFill>
                  <a:schemeClr val="dk1"/>
                </a:solidFill>
              </a:rPr>
              <a:t>), cleaning carefully around braces with special brushes is very important as braces can trap plaque.</a:t>
            </a:r>
            <a:endParaRPr dirty="0">
              <a:solidFill>
                <a:schemeClr val="dk1"/>
              </a:solidFill>
            </a:endParaRPr>
          </a:p>
        </p:txBody>
      </p:sp>
      <p:sp>
        <p:nvSpPr>
          <p:cNvPr id="627" name="Google Shape;627;p83"/>
          <p:cNvSpPr txBox="1">
            <a:spLocks noGrp="1"/>
          </p:cNvSpPr>
          <p:nvPr>
            <p:ph type="body" idx="2"/>
          </p:nvPr>
        </p:nvSpPr>
        <p:spPr>
          <a:xfrm>
            <a:off x="6178800" y="216425"/>
            <a:ext cx="2695200" cy="21009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about dental health and the benefits of good oral hygiene and dental flossing, including healthy eating and regular check-ups at the dentist.</a:t>
            </a:r>
            <a:endParaRPr sz="1800" dirty="0"/>
          </a:p>
        </p:txBody>
      </p:sp>
      <p:sp>
        <p:nvSpPr>
          <p:cNvPr id="628" name="Google Shape;628;p83"/>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626" name="Google Shape;626;p8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71</a:t>
            </a:fld>
            <a:endParaRPr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Shape 632"/>
        <p:cNvGrpSpPr/>
        <p:nvPr/>
      </p:nvGrpSpPr>
      <p:grpSpPr>
        <a:xfrm>
          <a:off x="0" y="0"/>
          <a:ext cx="0" cy="0"/>
          <a:chOff x="0" y="0"/>
          <a:chExt cx="0" cy="0"/>
        </a:xfrm>
      </p:grpSpPr>
      <p:sp>
        <p:nvSpPr>
          <p:cNvPr id="633" name="Google Shape;633;p8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800"/>
              <a:buFont typeface="Arial"/>
              <a:buNone/>
            </a:pPr>
            <a:r>
              <a:rPr lang="en-GB" dirty="0"/>
              <a:t>Sugar and dental health</a:t>
            </a:r>
            <a:endParaRPr dirty="0"/>
          </a:p>
          <a:p>
            <a:pPr marL="0" marR="0" lvl="0" indent="0" algn="l" rtl="0">
              <a:lnSpc>
                <a:spcPct val="100000"/>
              </a:lnSpc>
              <a:spcBef>
                <a:spcPts val="0"/>
              </a:spcBef>
              <a:spcAft>
                <a:spcPts val="0"/>
              </a:spcAft>
              <a:buSzPts val="2800"/>
              <a:buNone/>
            </a:pPr>
            <a:endParaRPr dirty="0">
              <a:solidFill>
                <a:srgbClr val="073763"/>
              </a:solidFill>
            </a:endParaRPr>
          </a:p>
          <a:p>
            <a:pPr marL="0" marR="0" lvl="0" indent="0" algn="l" rtl="0">
              <a:lnSpc>
                <a:spcPct val="100000"/>
              </a:lnSpc>
              <a:spcBef>
                <a:spcPts val="0"/>
              </a:spcBef>
              <a:spcAft>
                <a:spcPts val="0"/>
              </a:spcAft>
              <a:buSzPts val="2800"/>
              <a:buNone/>
            </a:pPr>
            <a:endParaRPr dirty="0">
              <a:solidFill>
                <a:srgbClr val="073763"/>
              </a:solidFill>
            </a:endParaRPr>
          </a:p>
        </p:txBody>
      </p:sp>
      <p:sp>
        <p:nvSpPr>
          <p:cNvPr id="634" name="Google Shape;634;p84"/>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None/>
            </a:pPr>
            <a:r>
              <a:rPr lang="en-GB" dirty="0">
                <a:solidFill>
                  <a:schemeClr val="dk1"/>
                </a:solidFill>
                <a:highlight>
                  <a:srgbClr val="FFFFFF"/>
                </a:highlight>
              </a:rPr>
              <a:t>Explain that sugar in food and drinks is the </a:t>
            </a:r>
            <a:r>
              <a:rPr lang="en-GB" b="1" dirty="0">
                <a:solidFill>
                  <a:schemeClr val="dk1"/>
                </a:solidFill>
                <a:highlight>
                  <a:srgbClr val="FFFFFF"/>
                </a:highlight>
              </a:rPr>
              <a:t>main cause of tooth decay</a:t>
            </a:r>
            <a:r>
              <a:rPr lang="en-GB" dirty="0">
                <a:solidFill>
                  <a:schemeClr val="dk1"/>
                </a:solidFill>
                <a:highlight>
                  <a:srgbClr val="FFFFFF"/>
                </a:highlight>
              </a:rPr>
              <a:t>, e.g. fizzy drinks, sweets and biscuits.</a:t>
            </a:r>
            <a:endParaRPr dirty="0">
              <a:solidFill>
                <a:schemeClr val="dk1"/>
              </a:solidFill>
              <a:highlight>
                <a:srgbClr val="FFFFFF"/>
              </a:highlight>
            </a:endParaRPr>
          </a:p>
          <a:p>
            <a:pPr marL="0" lvl="0" indent="0" algn="l" rtl="0">
              <a:lnSpc>
                <a:spcPct val="115000"/>
              </a:lnSpc>
              <a:spcBef>
                <a:spcPts val="1000"/>
              </a:spcBef>
              <a:spcAft>
                <a:spcPts val="0"/>
              </a:spcAft>
              <a:buNone/>
            </a:pPr>
            <a:r>
              <a:rPr lang="en-GB" dirty="0">
                <a:solidFill>
                  <a:schemeClr val="dk1"/>
                </a:solidFill>
                <a:highlight>
                  <a:srgbClr val="FFFFFF"/>
                </a:highlight>
              </a:rPr>
              <a:t>Explain that sometimes the high sugar content in foods and drinks </a:t>
            </a:r>
            <a:r>
              <a:rPr lang="en-GB" b="1" dirty="0">
                <a:solidFill>
                  <a:schemeClr val="dk1"/>
                </a:solidFill>
                <a:highlight>
                  <a:srgbClr val="FFFFFF"/>
                </a:highlight>
              </a:rPr>
              <a:t>is not obvious</a:t>
            </a:r>
            <a:r>
              <a:rPr lang="en-GB" dirty="0">
                <a:solidFill>
                  <a:schemeClr val="dk1"/>
                </a:solidFill>
                <a:highlight>
                  <a:srgbClr val="FFFFFF"/>
                </a:highlight>
              </a:rPr>
              <a:t>, e.g. smoothies, milkshakes, energy drinks and cereal bars. Explain to pupils that they should </a:t>
            </a:r>
            <a:r>
              <a:rPr lang="en-GB" b="1" dirty="0">
                <a:solidFill>
                  <a:schemeClr val="dk1"/>
                </a:solidFill>
                <a:highlight>
                  <a:srgbClr val="FFFFFF"/>
                </a:highlight>
              </a:rPr>
              <a:t>check the labels</a:t>
            </a:r>
            <a:r>
              <a:rPr lang="en-GB" dirty="0">
                <a:solidFill>
                  <a:schemeClr val="dk1"/>
                </a:solidFill>
                <a:highlight>
                  <a:srgbClr val="FFFFFF"/>
                </a:highlight>
              </a:rPr>
              <a:t> to find the sugar content.</a:t>
            </a:r>
            <a:endParaRPr dirty="0">
              <a:solidFill>
                <a:schemeClr val="dk1"/>
              </a:solidFill>
              <a:highlight>
                <a:srgbClr val="FFFFFF"/>
              </a:highlight>
            </a:endParaRPr>
          </a:p>
          <a:p>
            <a:pPr marL="0" lvl="0" indent="0" algn="l" rtl="0">
              <a:lnSpc>
                <a:spcPct val="115000"/>
              </a:lnSpc>
              <a:spcBef>
                <a:spcPts val="1000"/>
              </a:spcBef>
              <a:spcAft>
                <a:spcPts val="0"/>
              </a:spcAft>
              <a:buClr>
                <a:schemeClr val="dk1"/>
              </a:buClr>
              <a:buSzPts val="1100"/>
              <a:buFont typeface="Arial"/>
              <a:buNone/>
            </a:pPr>
            <a:r>
              <a:rPr lang="en-GB" dirty="0">
                <a:solidFill>
                  <a:schemeClr val="dk1"/>
                </a:solidFill>
                <a:highlight>
                  <a:srgbClr val="FFFFFF"/>
                </a:highlight>
              </a:rPr>
              <a:t>Teach that even </a:t>
            </a:r>
            <a:r>
              <a:rPr lang="en-GB" b="1" dirty="0">
                <a:solidFill>
                  <a:schemeClr val="dk1"/>
                </a:solidFill>
                <a:highlight>
                  <a:srgbClr val="FFFFFF"/>
                </a:highlight>
              </a:rPr>
              <a:t>the</a:t>
            </a:r>
            <a:r>
              <a:rPr lang="en-GB" dirty="0">
                <a:solidFill>
                  <a:schemeClr val="dk1"/>
                </a:solidFill>
                <a:highlight>
                  <a:srgbClr val="FFFFFF"/>
                </a:highlight>
              </a:rPr>
              <a:t> </a:t>
            </a:r>
            <a:r>
              <a:rPr lang="en-GB" b="1" dirty="0">
                <a:solidFill>
                  <a:schemeClr val="dk1"/>
                </a:solidFill>
                <a:highlight>
                  <a:srgbClr val="FFFFFF"/>
                </a:highlight>
              </a:rPr>
              <a:t>best oral hygiene cannot totally counter</a:t>
            </a:r>
            <a:r>
              <a:rPr lang="en-GB" dirty="0">
                <a:solidFill>
                  <a:schemeClr val="dk1"/>
                </a:solidFill>
                <a:highlight>
                  <a:srgbClr val="FFFFFF"/>
                </a:highlight>
              </a:rPr>
              <a:t> the bad effects of too much sugar.</a:t>
            </a:r>
            <a:endParaRPr dirty="0">
              <a:solidFill>
                <a:schemeClr val="dk1"/>
              </a:solidFill>
              <a:highlight>
                <a:srgbClr val="FFFFFF"/>
              </a:highlight>
            </a:endParaRPr>
          </a:p>
          <a:p>
            <a:pPr marL="0" lvl="0" indent="0" algn="l" rtl="0">
              <a:lnSpc>
                <a:spcPct val="115000"/>
              </a:lnSpc>
              <a:spcBef>
                <a:spcPts val="0"/>
              </a:spcBef>
              <a:spcAft>
                <a:spcPts val="0"/>
              </a:spcAft>
              <a:buNone/>
            </a:pPr>
            <a:endParaRPr dirty="0">
              <a:solidFill>
                <a:schemeClr val="dk1"/>
              </a:solidFill>
              <a:highlight>
                <a:srgbClr val="FFFFFF"/>
              </a:highlight>
            </a:endParaRPr>
          </a:p>
          <a:p>
            <a:pPr marL="0" lvl="0" indent="0" algn="l" rtl="0">
              <a:lnSpc>
                <a:spcPct val="115000"/>
              </a:lnSpc>
              <a:spcBef>
                <a:spcPts val="0"/>
              </a:spcBef>
              <a:spcAft>
                <a:spcPts val="0"/>
              </a:spcAft>
              <a:buNone/>
            </a:pPr>
            <a:endParaRPr dirty="0">
              <a:solidFill>
                <a:schemeClr val="dk1"/>
              </a:solidFill>
              <a:highlight>
                <a:srgbClr val="FFFFFF"/>
              </a:highlight>
            </a:endParaRPr>
          </a:p>
          <a:p>
            <a:pPr marL="0" lvl="0" indent="0" algn="l" rtl="0">
              <a:lnSpc>
                <a:spcPct val="115000"/>
              </a:lnSpc>
              <a:spcBef>
                <a:spcPts val="0"/>
              </a:spcBef>
              <a:spcAft>
                <a:spcPts val="0"/>
              </a:spcAft>
              <a:buNone/>
            </a:pPr>
            <a:endParaRPr dirty="0">
              <a:solidFill>
                <a:schemeClr val="dk1"/>
              </a:solidFill>
            </a:endParaRPr>
          </a:p>
        </p:txBody>
      </p:sp>
      <p:sp>
        <p:nvSpPr>
          <p:cNvPr id="636" name="Google Shape;636;p84"/>
          <p:cNvSpPr txBox="1">
            <a:spLocks noGrp="1"/>
          </p:cNvSpPr>
          <p:nvPr>
            <p:ph type="body" idx="2"/>
          </p:nvPr>
        </p:nvSpPr>
        <p:spPr>
          <a:xfrm>
            <a:off x="6178800" y="216425"/>
            <a:ext cx="2695200" cy="21009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about dental health and the benefits of good oral hygiene and dental flossing, including healthy eating and regular check-ups at the dentist.</a:t>
            </a:r>
            <a:endParaRPr sz="1800" dirty="0"/>
          </a:p>
        </p:txBody>
      </p:sp>
      <p:sp>
        <p:nvSpPr>
          <p:cNvPr id="637" name="Google Shape;637;p84"/>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635" name="Google Shape;635;p8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72</a:t>
            </a:fld>
            <a:endParaRPr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41"/>
        <p:cNvGrpSpPr/>
        <p:nvPr/>
      </p:nvGrpSpPr>
      <p:grpSpPr>
        <a:xfrm>
          <a:off x="0" y="0"/>
          <a:ext cx="0" cy="0"/>
          <a:chOff x="0" y="0"/>
          <a:chExt cx="0" cy="0"/>
        </a:xfrm>
      </p:grpSpPr>
      <p:sp>
        <p:nvSpPr>
          <p:cNvPr id="642" name="Google Shape;642;p85"/>
          <p:cNvSpPr txBox="1">
            <a:spLocks noGrp="1"/>
          </p:cNvSpPr>
          <p:nvPr>
            <p:ph type="title"/>
          </p:nvPr>
        </p:nvSpPr>
        <p:spPr>
          <a:xfrm>
            <a:off x="1468200" y="1990350"/>
            <a:ext cx="6207600" cy="1162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rtl="0">
              <a:spcBef>
                <a:spcPts val="0"/>
              </a:spcBef>
              <a:spcAft>
                <a:spcPts val="0"/>
              </a:spcAft>
              <a:buNone/>
            </a:pPr>
            <a:r>
              <a:rPr lang="en-GB" dirty="0">
                <a:solidFill>
                  <a:schemeClr val="accent1"/>
                </a:solidFill>
              </a:rPr>
              <a:t>Immunisation and vaccination – secondary curriculum</a:t>
            </a:r>
            <a:endParaRPr dirty="0">
              <a:solidFill>
                <a:schemeClr val="accent1"/>
              </a:solidFill>
            </a:endParaRPr>
          </a:p>
        </p:txBody>
      </p:sp>
      <p:sp>
        <p:nvSpPr>
          <p:cNvPr id="643" name="Google Shape;643;p8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73</a:t>
            </a:fld>
            <a:endParaRPr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Shape 647"/>
        <p:cNvGrpSpPr/>
        <p:nvPr/>
      </p:nvGrpSpPr>
      <p:grpSpPr>
        <a:xfrm>
          <a:off x="0" y="0"/>
          <a:ext cx="0" cy="0"/>
          <a:chOff x="0" y="0"/>
          <a:chExt cx="0" cy="0"/>
        </a:xfrm>
      </p:grpSpPr>
      <p:sp>
        <p:nvSpPr>
          <p:cNvPr id="648" name="Google Shape;648;p8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38000"/>
              </a:lnSpc>
              <a:spcBef>
                <a:spcPts val="0"/>
              </a:spcBef>
              <a:spcAft>
                <a:spcPts val="0"/>
              </a:spcAft>
              <a:buNone/>
            </a:pPr>
            <a:r>
              <a:rPr lang="en-GB" dirty="0"/>
              <a:t>The immune system (1)</a:t>
            </a:r>
            <a:endParaRPr dirty="0"/>
          </a:p>
          <a:p>
            <a:pPr marL="0" marR="0" lvl="0" indent="0" algn="l" rtl="0">
              <a:lnSpc>
                <a:spcPct val="138000"/>
              </a:lnSpc>
              <a:spcBef>
                <a:spcPts val="0"/>
              </a:spcBef>
              <a:spcAft>
                <a:spcPts val="0"/>
              </a:spcAft>
              <a:buNone/>
            </a:pPr>
            <a:endParaRPr dirty="0">
              <a:solidFill>
                <a:srgbClr val="073763"/>
              </a:solidFill>
            </a:endParaRPr>
          </a:p>
          <a:p>
            <a:pPr marL="0" marR="0" lvl="0" indent="0" algn="l" rtl="0">
              <a:lnSpc>
                <a:spcPct val="138000"/>
              </a:lnSpc>
              <a:spcBef>
                <a:spcPts val="0"/>
              </a:spcBef>
              <a:spcAft>
                <a:spcPts val="0"/>
              </a:spcAft>
              <a:buNone/>
            </a:pPr>
            <a:endParaRPr dirty="0">
              <a:solidFill>
                <a:srgbClr val="073763"/>
              </a:solidFill>
            </a:endParaRPr>
          </a:p>
          <a:p>
            <a:pPr marL="0" marR="0" lvl="0" indent="0" algn="l" rtl="0">
              <a:lnSpc>
                <a:spcPct val="138000"/>
              </a:lnSpc>
              <a:spcBef>
                <a:spcPts val="0"/>
              </a:spcBef>
              <a:spcAft>
                <a:spcPts val="0"/>
              </a:spcAft>
              <a:buNone/>
            </a:pPr>
            <a:endParaRPr dirty="0">
              <a:solidFill>
                <a:srgbClr val="073763"/>
              </a:solidFill>
            </a:endParaRPr>
          </a:p>
          <a:p>
            <a:pPr marL="0" marR="0" lvl="0" indent="0" algn="l" rtl="0">
              <a:lnSpc>
                <a:spcPct val="138000"/>
              </a:lnSpc>
              <a:spcBef>
                <a:spcPts val="0"/>
              </a:spcBef>
              <a:spcAft>
                <a:spcPts val="0"/>
              </a:spcAft>
              <a:buNone/>
            </a:pPr>
            <a:endParaRPr dirty="0">
              <a:solidFill>
                <a:srgbClr val="073763"/>
              </a:solidFill>
            </a:endParaRPr>
          </a:p>
          <a:p>
            <a:pPr marL="0" marR="0" lvl="0" indent="0" algn="l" rtl="0">
              <a:lnSpc>
                <a:spcPct val="138000"/>
              </a:lnSpc>
              <a:spcBef>
                <a:spcPts val="0"/>
              </a:spcBef>
              <a:spcAft>
                <a:spcPts val="0"/>
              </a:spcAft>
              <a:buNone/>
            </a:pPr>
            <a:endParaRPr dirty="0">
              <a:solidFill>
                <a:srgbClr val="073763"/>
              </a:solidFill>
            </a:endParaRPr>
          </a:p>
        </p:txBody>
      </p:sp>
      <p:sp>
        <p:nvSpPr>
          <p:cNvPr id="649" name="Google Shape;649;p86"/>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None/>
            </a:pPr>
            <a:r>
              <a:rPr lang="en-GB" dirty="0">
                <a:solidFill>
                  <a:schemeClr val="dk1"/>
                </a:solidFill>
              </a:rPr>
              <a:t>Building on what is taught in primary school, teach pupils that our body’s immune system fights infection. Protective cells in the blood are a key part of this.</a:t>
            </a:r>
            <a:endParaRPr dirty="0">
              <a:solidFill>
                <a:schemeClr val="dk1"/>
              </a:solidFill>
            </a:endParaRPr>
          </a:p>
          <a:p>
            <a:pPr marL="0" lvl="0" indent="0" algn="l" rtl="0">
              <a:spcBef>
                <a:spcPts val="1000"/>
              </a:spcBef>
              <a:spcAft>
                <a:spcPts val="1200"/>
              </a:spcAft>
              <a:buNone/>
            </a:pPr>
            <a:r>
              <a:rPr lang="en-GB" b="1" dirty="0">
                <a:solidFill>
                  <a:schemeClr val="dk1"/>
                </a:solidFill>
              </a:rPr>
              <a:t>Non-specific white blood cells </a:t>
            </a:r>
            <a:r>
              <a:rPr lang="en-GB" dirty="0">
                <a:solidFill>
                  <a:schemeClr val="dk1"/>
                </a:solidFill>
              </a:rPr>
              <a:t>(phagocytes) fight infection by engulfing and killing any foreign body (anything within the body that is not supposed to be there) and by triggering an inflammatory response (making the area red, hot and swollen). </a:t>
            </a:r>
            <a:endParaRPr dirty="0">
              <a:solidFill>
                <a:schemeClr val="dk1"/>
              </a:solidFill>
            </a:endParaRPr>
          </a:p>
        </p:txBody>
      </p:sp>
      <p:sp>
        <p:nvSpPr>
          <p:cNvPr id="651" name="Google Shape;651;p86"/>
          <p:cNvSpPr txBox="1">
            <a:spLocks noGrp="1"/>
          </p:cNvSpPr>
          <p:nvPr>
            <p:ph type="body" idx="2"/>
          </p:nvPr>
        </p:nvSpPr>
        <p:spPr>
          <a:xfrm>
            <a:off x="6178800" y="216425"/>
            <a:ext cx="2695200" cy="12672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the facts and science relating to immunisation and vaccination.</a:t>
            </a:r>
            <a:endParaRPr sz="1600" dirty="0">
              <a:solidFill>
                <a:schemeClr val="dk1"/>
              </a:solidFill>
            </a:endParaRPr>
          </a:p>
          <a:p>
            <a:pPr marL="0" lvl="0" indent="0" algn="l" rtl="0">
              <a:lnSpc>
                <a:spcPct val="115000"/>
              </a:lnSpc>
              <a:spcBef>
                <a:spcPts val="0"/>
              </a:spcBef>
              <a:spcAft>
                <a:spcPts val="0"/>
              </a:spcAft>
              <a:buClr>
                <a:schemeClr val="dk1"/>
              </a:buClr>
              <a:buSzPts val="1100"/>
              <a:buNone/>
            </a:pPr>
            <a:endParaRPr dirty="0">
              <a:solidFill>
                <a:schemeClr val="dk1"/>
              </a:solidFill>
            </a:endParaRPr>
          </a:p>
        </p:txBody>
      </p:sp>
      <p:sp>
        <p:nvSpPr>
          <p:cNvPr id="652" name="Google Shape;652;p86"/>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650" name="Google Shape;650;p8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74</a:t>
            </a:fld>
            <a:endParaRPr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Shape 656"/>
        <p:cNvGrpSpPr/>
        <p:nvPr/>
      </p:nvGrpSpPr>
      <p:grpSpPr>
        <a:xfrm>
          <a:off x="0" y="0"/>
          <a:ext cx="0" cy="0"/>
          <a:chOff x="0" y="0"/>
          <a:chExt cx="0" cy="0"/>
        </a:xfrm>
      </p:grpSpPr>
      <p:sp>
        <p:nvSpPr>
          <p:cNvPr id="657" name="Google Shape;657;p8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38000"/>
              </a:lnSpc>
              <a:spcBef>
                <a:spcPts val="0"/>
              </a:spcBef>
              <a:spcAft>
                <a:spcPts val="0"/>
              </a:spcAft>
              <a:buNone/>
            </a:pPr>
            <a:r>
              <a:rPr lang="en-GB" dirty="0"/>
              <a:t>The immune system (2)</a:t>
            </a:r>
            <a:endParaRPr dirty="0"/>
          </a:p>
          <a:p>
            <a:pPr marL="0" marR="0" lvl="0" indent="0" algn="l" rtl="0">
              <a:lnSpc>
                <a:spcPct val="138000"/>
              </a:lnSpc>
              <a:spcBef>
                <a:spcPts val="0"/>
              </a:spcBef>
              <a:spcAft>
                <a:spcPts val="0"/>
              </a:spcAft>
              <a:buNone/>
            </a:pPr>
            <a:endParaRPr dirty="0">
              <a:solidFill>
                <a:srgbClr val="073763"/>
              </a:solidFill>
            </a:endParaRPr>
          </a:p>
          <a:p>
            <a:pPr marL="0" marR="0" lvl="0" indent="0" algn="l" rtl="0">
              <a:lnSpc>
                <a:spcPct val="138000"/>
              </a:lnSpc>
              <a:spcBef>
                <a:spcPts val="0"/>
              </a:spcBef>
              <a:spcAft>
                <a:spcPts val="0"/>
              </a:spcAft>
              <a:buNone/>
            </a:pPr>
            <a:endParaRPr dirty="0">
              <a:solidFill>
                <a:srgbClr val="073763"/>
              </a:solidFill>
            </a:endParaRPr>
          </a:p>
          <a:p>
            <a:pPr marL="0" marR="0" lvl="0" indent="0" algn="l" rtl="0">
              <a:lnSpc>
                <a:spcPct val="138000"/>
              </a:lnSpc>
              <a:spcBef>
                <a:spcPts val="0"/>
              </a:spcBef>
              <a:spcAft>
                <a:spcPts val="0"/>
              </a:spcAft>
              <a:buNone/>
            </a:pPr>
            <a:endParaRPr dirty="0">
              <a:solidFill>
                <a:srgbClr val="073763"/>
              </a:solidFill>
            </a:endParaRPr>
          </a:p>
          <a:p>
            <a:pPr marL="0" marR="0" lvl="0" indent="0" algn="l" rtl="0">
              <a:lnSpc>
                <a:spcPct val="138000"/>
              </a:lnSpc>
              <a:spcBef>
                <a:spcPts val="0"/>
              </a:spcBef>
              <a:spcAft>
                <a:spcPts val="0"/>
              </a:spcAft>
              <a:buNone/>
            </a:pPr>
            <a:endParaRPr dirty="0">
              <a:solidFill>
                <a:srgbClr val="073763"/>
              </a:solidFill>
            </a:endParaRPr>
          </a:p>
          <a:p>
            <a:pPr marL="0" marR="0" lvl="0" indent="0" algn="l" rtl="0">
              <a:lnSpc>
                <a:spcPct val="138000"/>
              </a:lnSpc>
              <a:spcBef>
                <a:spcPts val="0"/>
              </a:spcBef>
              <a:spcAft>
                <a:spcPts val="0"/>
              </a:spcAft>
              <a:buNone/>
            </a:pPr>
            <a:endParaRPr dirty="0">
              <a:solidFill>
                <a:srgbClr val="073763"/>
              </a:solidFill>
            </a:endParaRPr>
          </a:p>
        </p:txBody>
      </p:sp>
      <p:sp>
        <p:nvSpPr>
          <p:cNvPr id="658" name="Google Shape;658;p87"/>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None/>
            </a:pPr>
            <a:r>
              <a:rPr lang="en-GB" b="1" dirty="0">
                <a:solidFill>
                  <a:schemeClr val="dk1"/>
                </a:solidFill>
              </a:rPr>
              <a:t>Specific white blood cells</a:t>
            </a:r>
            <a:r>
              <a:rPr lang="en-GB" dirty="0">
                <a:solidFill>
                  <a:schemeClr val="dk1"/>
                </a:solidFill>
              </a:rPr>
              <a:t> target microbes, all of which have a unique molecule on their surface called an </a:t>
            </a:r>
            <a:r>
              <a:rPr lang="en-GB" b="1" dirty="0">
                <a:solidFill>
                  <a:schemeClr val="dk1"/>
                </a:solidFill>
              </a:rPr>
              <a:t>antigen</a:t>
            </a:r>
            <a:r>
              <a:rPr lang="en-GB" dirty="0">
                <a:solidFill>
                  <a:schemeClr val="dk1"/>
                </a:solidFill>
              </a:rPr>
              <a:t>. When they encounter an antigen they do not recognise, they start to produce proteins called </a:t>
            </a:r>
            <a:r>
              <a:rPr lang="en-GB" b="1" dirty="0">
                <a:solidFill>
                  <a:schemeClr val="dk1"/>
                </a:solidFill>
              </a:rPr>
              <a:t>antibodies</a:t>
            </a:r>
            <a:r>
              <a:rPr lang="en-GB" dirty="0">
                <a:solidFill>
                  <a:schemeClr val="dk1"/>
                </a:solidFill>
              </a:rPr>
              <a:t>.</a:t>
            </a:r>
            <a:endParaRPr dirty="0">
              <a:solidFill>
                <a:schemeClr val="dk1"/>
              </a:solidFill>
            </a:endParaRPr>
          </a:p>
          <a:p>
            <a:pPr marL="0" lvl="0" indent="0" algn="l" rtl="0">
              <a:spcBef>
                <a:spcPts val="1200"/>
              </a:spcBef>
              <a:spcAft>
                <a:spcPts val="0"/>
              </a:spcAft>
              <a:buNone/>
            </a:pPr>
            <a:r>
              <a:rPr lang="en-GB" dirty="0">
                <a:solidFill>
                  <a:schemeClr val="dk1"/>
                </a:solidFill>
              </a:rPr>
              <a:t>The antibodies then attach to the antigens, which flags them for destruction by other white blood cells. </a:t>
            </a:r>
            <a:endParaRPr dirty="0">
              <a:solidFill>
                <a:schemeClr val="dk1"/>
              </a:solidFill>
            </a:endParaRPr>
          </a:p>
          <a:p>
            <a:pPr marL="0" lvl="0" indent="0" algn="l" rtl="0">
              <a:lnSpc>
                <a:spcPct val="115000"/>
              </a:lnSpc>
              <a:spcBef>
                <a:spcPts val="1200"/>
              </a:spcBef>
              <a:spcAft>
                <a:spcPts val="0"/>
              </a:spcAft>
              <a:buNone/>
            </a:pPr>
            <a:r>
              <a:rPr lang="en-GB" dirty="0">
                <a:solidFill>
                  <a:schemeClr val="dk1"/>
                </a:solidFill>
              </a:rPr>
              <a:t>Antibodies can </a:t>
            </a:r>
            <a:r>
              <a:rPr lang="en-GB" b="1" dirty="0">
                <a:solidFill>
                  <a:schemeClr val="dk1"/>
                </a:solidFill>
              </a:rPr>
              <a:t>stay in the blood</a:t>
            </a:r>
            <a:r>
              <a:rPr lang="en-GB" dirty="0">
                <a:solidFill>
                  <a:schemeClr val="dk1"/>
                </a:solidFill>
              </a:rPr>
              <a:t> ready to fight the disease should it return, giving the body </a:t>
            </a:r>
            <a:r>
              <a:rPr lang="en-GB" b="1" dirty="0">
                <a:solidFill>
                  <a:schemeClr val="dk1"/>
                </a:solidFill>
              </a:rPr>
              <a:t>immunity</a:t>
            </a:r>
            <a:r>
              <a:rPr lang="en-GB" dirty="0">
                <a:solidFill>
                  <a:schemeClr val="dk1"/>
                </a:solidFill>
              </a:rPr>
              <a:t>.</a:t>
            </a:r>
            <a:endParaRPr dirty="0">
              <a:solidFill>
                <a:schemeClr val="dk1"/>
              </a:solidFill>
            </a:endParaRPr>
          </a:p>
          <a:p>
            <a:pPr marL="0" lvl="0" indent="0" algn="l" rtl="0">
              <a:spcBef>
                <a:spcPts val="1000"/>
              </a:spcBef>
              <a:spcAft>
                <a:spcPts val="1200"/>
              </a:spcAft>
              <a:buNone/>
            </a:pPr>
            <a:endParaRPr dirty="0">
              <a:solidFill>
                <a:schemeClr val="dk1"/>
              </a:solidFill>
            </a:endParaRPr>
          </a:p>
        </p:txBody>
      </p:sp>
      <p:sp>
        <p:nvSpPr>
          <p:cNvPr id="660" name="Google Shape;660;p87"/>
          <p:cNvSpPr txBox="1">
            <a:spLocks noGrp="1"/>
          </p:cNvSpPr>
          <p:nvPr>
            <p:ph type="body" idx="2"/>
          </p:nvPr>
        </p:nvSpPr>
        <p:spPr>
          <a:xfrm>
            <a:off x="6178800" y="216425"/>
            <a:ext cx="2695200" cy="12672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the facts and science relating to immunisation and vaccination.</a:t>
            </a:r>
            <a:endParaRPr sz="1600" dirty="0">
              <a:solidFill>
                <a:schemeClr val="dk1"/>
              </a:solidFill>
            </a:endParaRPr>
          </a:p>
          <a:p>
            <a:pPr marL="0" lvl="0" indent="0" algn="l" rtl="0">
              <a:lnSpc>
                <a:spcPct val="115000"/>
              </a:lnSpc>
              <a:spcBef>
                <a:spcPts val="0"/>
              </a:spcBef>
              <a:spcAft>
                <a:spcPts val="0"/>
              </a:spcAft>
              <a:buClr>
                <a:schemeClr val="dk1"/>
              </a:buClr>
              <a:buSzPts val="1100"/>
              <a:buNone/>
            </a:pPr>
            <a:endParaRPr dirty="0">
              <a:solidFill>
                <a:schemeClr val="dk1"/>
              </a:solidFill>
            </a:endParaRPr>
          </a:p>
        </p:txBody>
      </p:sp>
      <p:sp>
        <p:nvSpPr>
          <p:cNvPr id="661" name="Google Shape;661;p87"/>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659" name="Google Shape;659;p8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75</a:t>
            </a:fld>
            <a:endParaRPr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Shape 665"/>
        <p:cNvGrpSpPr/>
        <p:nvPr/>
      </p:nvGrpSpPr>
      <p:grpSpPr>
        <a:xfrm>
          <a:off x="0" y="0"/>
          <a:ext cx="0" cy="0"/>
          <a:chOff x="0" y="0"/>
          <a:chExt cx="0" cy="0"/>
        </a:xfrm>
      </p:grpSpPr>
      <p:sp>
        <p:nvSpPr>
          <p:cNvPr id="666" name="Google Shape;666;p8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38000"/>
              </a:lnSpc>
              <a:spcBef>
                <a:spcPts val="0"/>
              </a:spcBef>
              <a:spcAft>
                <a:spcPts val="0"/>
              </a:spcAft>
              <a:buNone/>
            </a:pPr>
            <a:r>
              <a:rPr lang="en-GB" dirty="0"/>
              <a:t>Vaccinations (1)</a:t>
            </a:r>
            <a:endParaRPr dirty="0"/>
          </a:p>
          <a:p>
            <a:pPr marL="0" marR="0" lvl="0" indent="0" algn="l" rtl="0">
              <a:lnSpc>
                <a:spcPct val="138000"/>
              </a:lnSpc>
              <a:spcBef>
                <a:spcPts val="0"/>
              </a:spcBef>
              <a:spcAft>
                <a:spcPts val="0"/>
              </a:spcAft>
              <a:buNone/>
            </a:pPr>
            <a:endParaRPr dirty="0">
              <a:solidFill>
                <a:srgbClr val="073763"/>
              </a:solidFill>
            </a:endParaRPr>
          </a:p>
          <a:p>
            <a:pPr marL="0" marR="0" lvl="0" indent="0" algn="l" rtl="0">
              <a:lnSpc>
                <a:spcPct val="138000"/>
              </a:lnSpc>
              <a:spcBef>
                <a:spcPts val="0"/>
              </a:spcBef>
              <a:spcAft>
                <a:spcPts val="0"/>
              </a:spcAft>
              <a:buNone/>
            </a:pPr>
            <a:endParaRPr dirty="0">
              <a:solidFill>
                <a:srgbClr val="073763"/>
              </a:solidFill>
            </a:endParaRPr>
          </a:p>
          <a:p>
            <a:pPr marL="0" marR="0" lvl="0" indent="0" algn="l" rtl="0">
              <a:lnSpc>
                <a:spcPct val="138000"/>
              </a:lnSpc>
              <a:spcBef>
                <a:spcPts val="0"/>
              </a:spcBef>
              <a:spcAft>
                <a:spcPts val="0"/>
              </a:spcAft>
              <a:buNone/>
            </a:pPr>
            <a:endParaRPr dirty="0">
              <a:solidFill>
                <a:srgbClr val="073763"/>
              </a:solidFill>
            </a:endParaRPr>
          </a:p>
          <a:p>
            <a:pPr marL="0" marR="0" lvl="0" indent="0" algn="l" rtl="0">
              <a:lnSpc>
                <a:spcPct val="138000"/>
              </a:lnSpc>
              <a:spcBef>
                <a:spcPts val="0"/>
              </a:spcBef>
              <a:spcAft>
                <a:spcPts val="0"/>
              </a:spcAft>
              <a:buNone/>
            </a:pPr>
            <a:endParaRPr dirty="0">
              <a:solidFill>
                <a:srgbClr val="073763"/>
              </a:solidFill>
            </a:endParaRPr>
          </a:p>
          <a:p>
            <a:pPr marL="0" marR="0" lvl="0" indent="0" algn="l" rtl="0">
              <a:lnSpc>
                <a:spcPct val="138000"/>
              </a:lnSpc>
              <a:spcBef>
                <a:spcPts val="0"/>
              </a:spcBef>
              <a:spcAft>
                <a:spcPts val="0"/>
              </a:spcAft>
              <a:buNone/>
            </a:pPr>
            <a:endParaRPr dirty="0">
              <a:solidFill>
                <a:srgbClr val="073763"/>
              </a:solidFill>
            </a:endParaRPr>
          </a:p>
        </p:txBody>
      </p:sp>
      <p:sp>
        <p:nvSpPr>
          <p:cNvPr id="667" name="Google Shape;667;p88"/>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None/>
            </a:pPr>
            <a:r>
              <a:rPr lang="en-GB" dirty="0">
                <a:solidFill>
                  <a:schemeClr val="dk1"/>
                </a:solidFill>
              </a:rPr>
              <a:t>Building on what is taught in primary, explain that vaccines contain </a:t>
            </a:r>
            <a:r>
              <a:rPr lang="en-GB" b="1" dirty="0">
                <a:solidFill>
                  <a:schemeClr val="dk1"/>
                </a:solidFill>
              </a:rPr>
              <a:t>weakened </a:t>
            </a:r>
            <a:r>
              <a:rPr lang="en-GB" dirty="0">
                <a:solidFill>
                  <a:schemeClr val="dk1"/>
                </a:solidFill>
              </a:rPr>
              <a:t>or</a:t>
            </a:r>
            <a:r>
              <a:rPr lang="en-GB" b="1" dirty="0">
                <a:solidFill>
                  <a:schemeClr val="dk1"/>
                </a:solidFill>
              </a:rPr>
              <a:t> dead bacteria or viruses</a:t>
            </a:r>
            <a:r>
              <a:rPr lang="en-GB" dirty="0">
                <a:solidFill>
                  <a:schemeClr val="dk1"/>
                </a:solidFill>
              </a:rPr>
              <a:t>, or a few proteins or sugars from the surface.</a:t>
            </a:r>
            <a:endParaRPr dirty="0">
              <a:solidFill>
                <a:schemeClr val="dk1"/>
              </a:solidFill>
            </a:endParaRPr>
          </a:p>
          <a:p>
            <a:pPr marL="0" lvl="0" indent="0" algn="l" rtl="0">
              <a:lnSpc>
                <a:spcPct val="115000"/>
              </a:lnSpc>
              <a:spcBef>
                <a:spcPts val="1000"/>
              </a:spcBef>
              <a:spcAft>
                <a:spcPts val="0"/>
              </a:spcAft>
              <a:buNone/>
            </a:pPr>
            <a:r>
              <a:rPr lang="en-GB" dirty="0">
                <a:solidFill>
                  <a:schemeClr val="dk1"/>
                </a:solidFill>
              </a:rPr>
              <a:t>As the vaccine is an extremely weakened version of the microbe, the white blood cells successfully eliminate all the microbial cells in the vaccine meaning that the recipient does not get ill.</a:t>
            </a:r>
            <a:endParaRPr dirty="0">
              <a:solidFill>
                <a:schemeClr val="dk1"/>
              </a:solidFill>
            </a:endParaRPr>
          </a:p>
          <a:p>
            <a:pPr marL="0" lvl="0" indent="0" algn="l" rtl="0">
              <a:lnSpc>
                <a:spcPct val="115000"/>
              </a:lnSpc>
              <a:spcBef>
                <a:spcPts val="1200"/>
              </a:spcBef>
              <a:spcAft>
                <a:spcPts val="0"/>
              </a:spcAft>
              <a:buNone/>
            </a:pPr>
            <a:r>
              <a:rPr lang="en-GB" dirty="0">
                <a:solidFill>
                  <a:schemeClr val="dk1"/>
                </a:solidFill>
              </a:rPr>
              <a:t>The immune system responds by producing </a:t>
            </a:r>
            <a:r>
              <a:rPr lang="en-GB" b="1" dirty="0">
                <a:solidFill>
                  <a:schemeClr val="dk1"/>
                </a:solidFill>
              </a:rPr>
              <a:t>antibodies</a:t>
            </a:r>
            <a:r>
              <a:rPr lang="en-GB" dirty="0">
                <a:solidFill>
                  <a:schemeClr val="dk1"/>
                </a:solidFill>
              </a:rPr>
              <a:t> which then protect the body against the bacteria or virus. </a:t>
            </a:r>
            <a:endParaRPr dirty="0">
              <a:solidFill>
                <a:schemeClr val="dk1"/>
              </a:solidFill>
            </a:endParaRPr>
          </a:p>
          <a:p>
            <a:pPr marL="0" marR="0" lvl="0" indent="0" algn="l" rtl="0">
              <a:lnSpc>
                <a:spcPct val="115000"/>
              </a:lnSpc>
              <a:spcBef>
                <a:spcPts val="1200"/>
              </a:spcBef>
              <a:spcAft>
                <a:spcPts val="0"/>
              </a:spcAft>
              <a:buNone/>
            </a:pPr>
            <a:endParaRPr dirty="0">
              <a:solidFill>
                <a:schemeClr val="dk1"/>
              </a:solidFill>
            </a:endParaRPr>
          </a:p>
        </p:txBody>
      </p:sp>
      <p:sp>
        <p:nvSpPr>
          <p:cNvPr id="669" name="Google Shape;669;p88"/>
          <p:cNvSpPr txBox="1">
            <a:spLocks noGrp="1"/>
          </p:cNvSpPr>
          <p:nvPr>
            <p:ph type="body" idx="2"/>
          </p:nvPr>
        </p:nvSpPr>
        <p:spPr>
          <a:xfrm>
            <a:off x="6178800" y="216425"/>
            <a:ext cx="2695200" cy="12672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the facts and science relating to immunisation and vaccination.</a:t>
            </a:r>
            <a:endParaRPr sz="1600" dirty="0">
              <a:solidFill>
                <a:schemeClr val="dk1"/>
              </a:solidFill>
            </a:endParaRPr>
          </a:p>
          <a:p>
            <a:pPr marL="0" lvl="0" indent="0" algn="l" rtl="0">
              <a:lnSpc>
                <a:spcPct val="115000"/>
              </a:lnSpc>
              <a:spcBef>
                <a:spcPts val="0"/>
              </a:spcBef>
              <a:spcAft>
                <a:spcPts val="0"/>
              </a:spcAft>
              <a:buClr>
                <a:schemeClr val="dk1"/>
              </a:buClr>
              <a:buSzPts val="1100"/>
              <a:buNone/>
            </a:pPr>
            <a:endParaRPr dirty="0">
              <a:solidFill>
                <a:schemeClr val="dk1"/>
              </a:solidFill>
            </a:endParaRPr>
          </a:p>
        </p:txBody>
      </p:sp>
      <p:sp>
        <p:nvSpPr>
          <p:cNvPr id="670" name="Google Shape;670;p88"/>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668" name="Google Shape;668;p8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76</a:t>
            </a:fld>
            <a:endParaRPr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Shape 674"/>
        <p:cNvGrpSpPr/>
        <p:nvPr/>
      </p:nvGrpSpPr>
      <p:grpSpPr>
        <a:xfrm>
          <a:off x="0" y="0"/>
          <a:ext cx="0" cy="0"/>
          <a:chOff x="0" y="0"/>
          <a:chExt cx="0" cy="0"/>
        </a:xfrm>
      </p:grpSpPr>
      <p:sp>
        <p:nvSpPr>
          <p:cNvPr id="675" name="Google Shape;675;p8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38000"/>
              </a:lnSpc>
              <a:spcBef>
                <a:spcPts val="0"/>
              </a:spcBef>
              <a:spcAft>
                <a:spcPts val="0"/>
              </a:spcAft>
              <a:buNone/>
            </a:pPr>
            <a:r>
              <a:rPr lang="en-GB" dirty="0"/>
              <a:t>Vaccinations (2)</a:t>
            </a:r>
            <a:endParaRPr dirty="0"/>
          </a:p>
          <a:p>
            <a:pPr marL="0" marR="0" lvl="0" indent="0" algn="l" rtl="0">
              <a:lnSpc>
                <a:spcPct val="138000"/>
              </a:lnSpc>
              <a:spcBef>
                <a:spcPts val="0"/>
              </a:spcBef>
              <a:spcAft>
                <a:spcPts val="0"/>
              </a:spcAft>
              <a:buNone/>
            </a:pPr>
            <a:endParaRPr dirty="0">
              <a:solidFill>
                <a:srgbClr val="073763"/>
              </a:solidFill>
            </a:endParaRPr>
          </a:p>
          <a:p>
            <a:pPr marL="0" marR="0" lvl="0" indent="0" algn="l" rtl="0">
              <a:lnSpc>
                <a:spcPct val="138000"/>
              </a:lnSpc>
              <a:spcBef>
                <a:spcPts val="0"/>
              </a:spcBef>
              <a:spcAft>
                <a:spcPts val="0"/>
              </a:spcAft>
              <a:buNone/>
            </a:pPr>
            <a:endParaRPr dirty="0">
              <a:solidFill>
                <a:srgbClr val="073763"/>
              </a:solidFill>
            </a:endParaRPr>
          </a:p>
          <a:p>
            <a:pPr marL="0" marR="0" lvl="0" indent="0" algn="l" rtl="0">
              <a:lnSpc>
                <a:spcPct val="138000"/>
              </a:lnSpc>
              <a:spcBef>
                <a:spcPts val="0"/>
              </a:spcBef>
              <a:spcAft>
                <a:spcPts val="0"/>
              </a:spcAft>
              <a:buNone/>
            </a:pPr>
            <a:endParaRPr dirty="0">
              <a:solidFill>
                <a:srgbClr val="073763"/>
              </a:solidFill>
            </a:endParaRPr>
          </a:p>
          <a:p>
            <a:pPr marL="0" marR="0" lvl="0" indent="0" algn="l" rtl="0">
              <a:lnSpc>
                <a:spcPct val="138000"/>
              </a:lnSpc>
              <a:spcBef>
                <a:spcPts val="0"/>
              </a:spcBef>
              <a:spcAft>
                <a:spcPts val="0"/>
              </a:spcAft>
              <a:buNone/>
            </a:pPr>
            <a:endParaRPr dirty="0">
              <a:solidFill>
                <a:srgbClr val="073763"/>
              </a:solidFill>
            </a:endParaRPr>
          </a:p>
          <a:p>
            <a:pPr marL="0" marR="0" lvl="0" indent="0" algn="l" rtl="0">
              <a:lnSpc>
                <a:spcPct val="138000"/>
              </a:lnSpc>
              <a:spcBef>
                <a:spcPts val="0"/>
              </a:spcBef>
              <a:spcAft>
                <a:spcPts val="0"/>
              </a:spcAft>
              <a:buNone/>
            </a:pPr>
            <a:endParaRPr dirty="0">
              <a:solidFill>
                <a:srgbClr val="073763"/>
              </a:solidFill>
            </a:endParaRPr>
          </a:p>
        </p:txBody>
      </p:sp>
      <p:sp>
        <p:nvSpPr>
          <p:cNvPr id="676" name="Google Shape;676;p89"/>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Clr>
                <a:schemeClr val="dk1"/>
              </a:buClr>
              <a:buSzPts val="1100"/>
              <a:buFont typeface="Arial"/>
              <a:buNone/>
            </a:pPr>
            <a:r>
              <a:rPr lang="en-GB" dirty="0">
                <a:solidFill>
                  <a:schemeClr val="dk1"/>
                </a:solidFill>
              </a:rPr>
              <a:t>Once the immune system has responded to the vaccine it will be able to fight the disease if the person is exposed to it in the future.</a:t>
            </a:r>
            <a:endParaRPr dirty="0">
              <a:solidFill>
                <a:schemeClr val="dk1"/>
              </a:solidFill>
            </a:endParaRPr>
          </a:p>
          <a:p>
            <a:pPr marL="0" lvl="0" indent="0" algn="l" rtl="0">
              <a:spcBef>
                <a:spcPts val="1000"/>
              </a:spcBef>
              <a:spcAft>
                <a:spcPts val="0"/>
              </a:spcAft>
              <a:buNone/>
            </a:pPr>
            <a:r>
              <a:rPr lang="en-GB" dirty="0">
                <a:solidFill>
                  <a:schemeClr val="dk1"/>
                </a:solidFill>
              </a:rPr>
              <a:t>In some cases, the immune system needs reminding and this is why some vaccinations require </a:t>
            </a:r>
            <a:r>
              <a:rPr lang="en-GB" b="1" dirty="0">
                <a:solidFill>
                  <a:schemeClr val="dk1"/>
                </a:solidFill>
              </a:rPr>
              <a:t>booster jabs</a:t>
            </a:r>
            <a:r>
              <a:rPr lang="en-GB" dirty="0">
                <a:solidFill>
                  <a:schemeClr val="dk1"/>
                </a:solidFill>
              </a:rPr>
              <a:t>. </a:t>
            </a:r>
            <a:endParaRPr dirty="0">
              <a:solidFill>
                <a:schemeClr val="dk1"/>
              </a:solidFill>
            </a:endParaRPr>
          </a:p>
          <a:p>
            <a:pPr marL="0" lvl="0" indent="0" algn="l" rtl="0">
              <a:spcBef>
                <a:spcPts val="1200"/>
              </a:spcBef>
              <a:spcAft>
                <a:spcPts val="0"/>
              </a:spcAft>
              <a:buClr>
                <a:schemeClr val="dk1"/>
              </a:buClr>
              <a:buSzPts val="1100"/>
              <a:buFont typeface="Arial"/>
              <a:buNone/>
            </a:pPr>
            <a:r>
              <a:rPr lang="en-GB" dirty="0">
                <a:solidFill>
                  <a:schemeClr val="dk1"/>
                </a:solidFill>
              </a:rPr>
              <a:t>Some germs (such as the influenza virus) can change their antigens. This means that the immune system is no longer equipped to fight them. For this reason, annual flu vaccinations are given.</a:t>
            </a:r>
            <a:endParaRPr dirty="0">
              <a:solidFill>
                <a:schemeClr val="dk1"/>
              </a:solidFill>
            </a:endParaRPr>
          </a:p>
          <a:p>
            <a:pPr marL="0" marR="0" lvl="0" indent="0" algn="l" rtl="0">
              <a:lnSpc>
                <a:spcPct val="115000"/>
              </a:lnSpc>
              <a:spcBef>
                <a:spcPts val="1200"/>
              </a:spcBef>
              <a:spcAft>
                <a:spcPts val="0"/>
              </a:spcAft>
              <a:buNone/>
            </a:pPr>
            <a:endParaRPr dirty="0">
              <a:solidFill>
                <a:schemeClr val="dk1"/>
              </a:solidFill>
            </a:endParaRPr>
          </a:p>
        </p:txBody>
      </p:sp>
      <p:sp>
        <p:nvSpPr>
          <p:cNvPr id="678" name="Google Shape;678;p89"/>
          <p:cNvSpPr txBox="1">
            <a:spLocks noGrp="1"/>
          </p:cNvSpPr>
          <p:nvPr>
            <p:ph type="body" idx="2"/>
          </p:nvPr>
        </p:nvSpPr>
        <p:spPr>
          <a:xfrm>
            <a:off x="6178800" y="216425"/>
            <a:ext cx="2695200" cy="12672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the facts and science relating to immunisation and vaccination.</a:t>
            </a:r>
            <a:endParaRPr sz="1600" dirty="0">
              <a:solidFill>
                <a:schemeClr val="dk1"/>
              </a:solidFill>
            </a:endParaRPr>
          </a:p>
          <a:p>
            <a:pPr marL="0" lvl="0" indent="0" algn="l" rtl="0">
              <a:lnSpc>
                <a:spcPct val="115000"/>
              </a:lnSpc>
              <a:spcBef>
                <a:spcPts val="0"/>
              </a:spcBef>
              <a:spcAft>
                <a:spcPts val="0"/>
              </a:spcAft>
              <a:buClr>
                <a:schemeClr val="dk1"/>
              </a:buClr>
              <a:buSzPts val="1100"/>
              <a:buNone/>
            </a:pPr>
            <a:endParaRPr dirty="0">
              <a:solidFill>
                <a:schemeClr val="dk1"/>
              </a:solidFill>
            </a:endParaRPr>
          </a:p>
        </p:txBody>
      </p:sp>
      <p:sp>
        <p:nvSpPr>
          <p:cNvPr id="679" name="Google Shape;679;p89"/>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677" name="Google Shape;677;p8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77</a:t>
            </a:fld>
            <a:endParaRPr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83"/>
        <p:cNvGrpSpPr/>
        <p:nvPr/>
      </p:nvGrpSpPr>
      <p:grpSpPr>
        <a:xfrm>
          <a:off x="0" y="0"/>
          <a:ext cx="0" cy="0"/>
          <a:chOff x="0" y="0"/>
          <a:chExt cx="0" cy="0"/>
        </a:xfrm>
      </p:grpSpPr>
      <p:sp>
        <p:nvSpPr>
          <p:cNvPr id="684" name="Google Shape;684;p90"/>
          <p:cNvSpPr txBox="1">
            <a:spLocks noGrp="1"/>
          </p:cNvSpPr>
          <p:nvPr>
            <p:ph type="title"/>
          </p:nvPr>
        </p:nvSpPr>
        <p:spPr>
          <a:xfrm>
            <a:off x="3143250" y="2203950"/>
            <a:ext cx="2857500" cy="7356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rtl="0">
              <a:spcBef>
                <a:spcPts val="0"/>
              </a:spcBef>
              <a:spcAft>
                <a:spcPts val="0"/>
              </a:spcAft>
              <a:buNone/>
            </a:pPr>
            <a:r>
              <a:rPr lang="en-GB" dirty="0">
                <a:solidFill>
                  <a:schemeClr val="accent1"/>
                </a:solidFill>
              </a:rPr>
              <a:t>Sleep health</a:t>
            </a:r>
            <a:endParaRPr dirty="0">
              <a:solidFill>
                <a:schemeClr val="accent1"/>
              </a:solidFill>
            </a:endParaRPr>
          </a:p>
        </p:txBody>
      </p:sp>
      <p:sp>
        <p:nvSpPr>
          <p:cNvPr id="685" name="Google Shape;685;p9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78</a:t>
            </a:fld>
            <a:endParaRPr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Shape 689"/>
        <p:cNvGrpSpPr/>
        <p:nvPr/>
      </p:nvGrpSpPr>
      <p:grpSpPr>
        <a:xfrm>
          <a:off x="0" y="0"/>
          <a:ext cx="0" cy="0"/>
          <a:chOff x="0" y="0"/>
          <a:chExt cx="0" cy="0"/>
        </a:xfrm>
      </p:grpSpPr>
      <p:sp>
        <p:nvSpPr>
          <p:cNvPr id="690" name="Google Shape;690;p9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38000"/>
              </a:lnSpc>
              <a:spcBef>
                <a:spcPts val="0"/>
              </a:spcBef>
              <a:spcAft>
                <a:spcPts val="0"/>
              </a:spcAft>
              <a:buClr>
                <a:schemeClr val="dk1"/>
              </a:buClr>
              <a:buSzPts val="1100"/>
              <a:buFont typeface="Arial"/>
              <a:buNone/>
            </a:pPr>
            <a:r>
              <a:rPr lang="en-GB" dirty="0"/>
              <a:t>Sleep (1)</a:t>
            </a:r>
            <a:endParaRPr dirty="0"/>
          </a:p>
        </p:txBody>
      </p:sp>
      <p:sp>
        <p:nvSpPr>
          <p:cNvPr id="691" name="Google Shape;691;p91"/>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chemeClr val="dk1"/>
                </a:solidFill>
              </a:rPr>
              <a:t>Build on what is taught in primary.</a:t>
            </a:r>
            <a:endParaRPr dirty="0">
              <a:solidFill>
                <a:schemeClr val="dk1"/>
              </a:solidFill>
            </a:endParaRPr>
          </a:p>
          <a:p>
            <a:pPr marL="0" lvl="0" indent="0" algn="l" rtl="0">
              <a:lnSpc>
                <a:spcPct val="115000"/>
              </a:lnSpc>
              <a:spcBef>
                <a:spcPts val="1000"/>
              </a:spcBef>
              <a:spcAft>
                <a:spcPts val="0"/>
              </a:spcAft>
              <a:buNone/>
            </a:pPr>
            <a:r>
              <a:rPr lang="en-GB" dirty="0">
                <a:solidFill>
                  <a:schemeClr val="dk1"/>
                </a:solidFill>
              </a:rPr>
              <a:t>Teach that:</a:t>
            </a:r>
            <a:endParaRPr dirty="0">
              <a:solidFill>
                <a:schemeClr val="dk1"/>
              </a:solidFill>
            </a:endParaRPr>
          </a:p>
          <a:p>
            <a:pPr marL="457200" lvl="0" indent="-317500" algn="l" rtl="0">
              <a:lnSpc>
                <a:spcPct val="115000"/>
              </a:lnSpc>
              <a:spcBef>
                <a:spcPts val="1000"/>
              </a:spcBef>
              <a:spcAft>
                <a:spcPts val="0"/>
              </a:spcAft>
              <a:buClr>
                <a:schemeClr val="accent1"/>
              </a:buClr>
              <a:buSzPts val="1400"/>
              <a:buChar char="●"/>
            </a:pPr>
            <a:r>
              <a:rPr lang="en-GB" dirty="0">
                <a:solidFill>
                  <a:schemeClr val="dk1"/>
                </a:solidFill>
              </a:rPr>
              <a:t>6 to 12 year olds typically need between </a:t>
            </a:r>
            <a:r>
              <a:rPr lang="en-GB" b="1" dirty="0">
                <a:solidFill>
                  <a:schemeClr val="dk1"/>
                </a:solidFill>
              </a:rPr>
              <a:t>9 and 12 hours a day</a:t>
            </a:r>
            <a:endParaRPr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dk1"/>
                </a:solidFill>
              </a:rPr>
              <a:t>13 to 18 year olds typically need between </a:t>
            </a:r>
            <a:r>
              <a:rPr lang="en-GB" b="1" dirty="0">
                <a:solidFill>
                  <a:schemeClr val="dk1"/>
                </a:solidFill>
              </a:rPr>
              <a:t>8 and 10 hours a day</a:t>
            </a:r>
            <a:endParaRPr dirty="0">
              <a:solidFill>
                <a:schemeClr val="dk1"/>
              </a:solidFill>
            </a:endParaRPr>
          </a:p>
          <a:p>
            <a:pPr marL="0" lvl="0" indent="0" algn="l" rtl="0">
              <a:lnSpc>
                <a:spcPct val="115000"/>
              </a:lnSpc>
              <a:spcBef>
                <a:spcPts val="0"/>
              </a:spcBef>
              <a:spcAft>
                <a:spcPts val="0"/>
              </a:spcAft>
              <a:buNone/>
            </a:pPr>
            <a:endParaRPr dirty="0">
              <a:solidFill>
                <a:schemeClr val="dk1"/>
              </a:solidFill>
            </a:endParaRPr>
          </a:p>
          <a:p>
            <a:pPr marL="0" lvl="0" indent="0" algn="l" rtl="0">
              <a:lnSpc>
                <a:spcPct val="115000"/>
              </a:lnSpc>
              <a:spcBef>
                <a:spcPts val="0"/>
              </a:spcBef>
              <a:spcAft>
                <a:spcPts val="0"/>
              </a:spcAft>
              <a:buNone/>
            </a:pPr>
            <a:endParaRPr dirty="0">
              <a:solidFill>
                <a:schemeClr val="dk1"/>
              </a:solidFill>
            </a:endParaRPr>
          </a:p>
        </p:txBody>
      </p:sp>
      <p:sp>
        <p:nvSpPr>
          <p:cNvPr id="693" name="Google Shape;693;p91"/>
          <p:cNvSpPr txBox="1">
            <a:spLocks noGrp="1"/>
          </p:cNvSpPr>
          <p:nvPr>
            <p:ph type="body" idx="2"/>
          </p:nvPr>
        </p:nvSpPr>
        <p:spPr>
          <a:xfrm>
            <a:off x="6178800" y="216425"/>
            <a:ext cx="2695200" cy="21009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the importance of sufficient good quality sleep for good health and how a lack of sleep can affect weight, mood and ability to learn.</a:t>
            </a:r>
            <a:endParaRPr sz="1600" dirty="0">
              <a:solidFill>
                <a:schemeClr val="dk1"/>
              </a:solidFill>
            </a:endParaRPr>
          </a:p>
          <a:p>
            <a:pPr marL="0" lvl="0" indent="0" algn="l" rtl="0">
              <a:lnSpc>
                <a:spcPct val="115000"/>
              </a:lnSpc>
              <a:spcBef>
                <a:spcPts val="0"/>
              </a:spcBef>
              <a:spcAft>
                <a:spcPts val="0"/>
              </a:spcAft>
              <a:buClr>
                <a:schemeClr val="dk1"/>
              </a:buClr>
              <a:buSzPts val="1100"/>
              <a:buNone/>
            </a:pPr>
            <a:endParaRPr dirty="0">
              <a:solidFill>
                <a:schemeClr val="dk1"/>
              </a:solidFill>
            </a:endParaRPr>
          </a:p>
        </p:txBody>
      </p:sp>
      <p:sp>
        <p:nvSpPr>
          <p:cNvPr id="694" name="Google Shape;694;p91"/>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692" name="Google Shape;692;p9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79</a:t>
            </a:fld>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0"/>
          <p:cNvSpPr txBox="1">
            <a:spLocks noGrp="1"/>
          </p:cNvSpPr>
          <p:nvPr>
            <p:ph type="title"/>
          </p:nvPr>
        </p:nvSpPr>
        <p:spPr>
          <a:xfrm>
            <a:off x="270000" y="216425"/>
            <a:ext cx="87540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Teaching about health and prevention at </a:t>
            </a:r>
            <a:r>
              <a:rPr lang="en-GB" dirty="0">
                <a:solidFill>
                  <a:schemeClr val="accent2"/>
                </a:solidFill>
              </a:rPr>
              <a:t>[school name] </a:t>
            </a:r>
            <a:endParaRPr dirty="0">
              <a:solidFill>
                <a:schemeClr val="accent2"/>
              </a:solidFill>
              <a:highlight>
                <a:srgbClr val="FFFF00"/>
              </a:highlight>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109" name="Google Shape;109;p20"/>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endParaRPr sz="1800" dirty="0"/>
          </a:p>
          <a:p>
            <a:pPr marL="0" lvl="0" indent="0" algn="l" rtl="0">
              <a:lnSpc>
                <a:spcPct val="115000"/>
              </a:lnSpc>
              <a:spcBef>
                <a:spcPts val="1600"/>
              </a:spcBef>
              <a:spcAft>
                <a:spcPts val="0"/>
              </a:spcAft>
              <a:buSzPts val="1400"/>
              <a:buNone/>
            </a:pPr>
            <a:r>
              <a:rPr lang="en-GB" sz="1800" dirty="0">
                <a:solidFill>
                  <a:srgbClr val="000000"/>
                </a:solidFill>
              </a:rPr>
              <a:t>Ways in which we already teach about </a:t>
            </a:r>
            <a:r>
              <a:rPr lang="en-GB" dirty="0">
                <a:solidFill>
                  <a:srgbClr val="000000"/>
                </a:solidFill>
              </a:rPr>
              <a:t>health and prevention</a:t>
            </a:r>
            <a:r>
              <a:rPr lang="en-GB" sz="1800" dirty="0">
                <a:solidFill>
                  <a:srgbClr val="000000"/>
                </a:solidFill>
              </a:rPr>
              <a:t> at our school:</a:t>
            </a:r>
            <a:endParaRPr sz="1800" dirty="0">
              <a:solidFill>
                <a:srgbClr val="000000"/>
              </a:solidFill>
            </a:endParaRPr>
          </a:p>
          <a:p>
            <a:pPr marL="457200" lvl="0" indent="-342900" algn="l" rtl="0">
              <a:lnSpc>
                <a:spcPct val="115000"/>
              </a:lnSpc>
              <a:spcBef>
                <a:spcPts val="1600"/>
              </a:spcBef>
              <a:spcAft>
                <a:spcPts val="0"/>
              </a:spcAft>
              <a:buClr>
                <a:schemeClr val="accent2"/>
              </a:buClr>
              <a:buSzPts val="1800"/>
              <a:buChar char="●"/>
            </a:pPr>
            <a:r>
              <a:rPr lang="en-GB" sz="1800" dirty="0">
                <a:solidFill>
                  <a:schemeClr val="accent2"/>
                </a:solidFill>
              </a:rPr>
              <a:t>[add details]</a:t>
            </a:r>
            <a:endParaRPr sz="1800" dirty="0">
              <a:solidFill>
                <a:schemeClr val="accent2"/>
              </a:solidFill>
            </a:endParaRPr>
          </a:p>
          <a:p>
            <a:pPr marL="457200" lvl="0" indent="-342900" algn="l" rtl="0">
              <a:lnSpc>
                <a:spcPct val="115000"/>
              </a:lnSpc>
              <a:spcBef>
                <a:spcPts val="0"/>
              </a:spcBef>
              <a:spcAft>
                <a:spcPts val="0"/>
              </a:spcAft>
              <a:buClr>
                <a:schemeClr val="accent2"/>
              </a:buClr>
              <a:buSzPts val="1800"/>
              <a:buChar char="●"/>
            </a:pPr>
            <a:r>
              <a:rPr lang="en-GB" sz="1800" dirty="0">
                <a:solidFill>
                  <a:schemeClr val="accent2"/>
                </a:solidFill>
              </a:rPr>
              <a:t>[add details]</a:t>
            </a:r>
            <a:endParaRPr sz="1800" dirty="0">
              <a:solidFill>
                <a:schemeClr val="accent2"/>
              </a:solidFill>
            </a:endParaRPr>
          </a:p>
          <a:p>
            <a:pPr marL="457200" lvl="0" indent="-342900" algn="l" rtl="0">
              <a:lnSpc>
                <a:spcPct val="115000"/>
              </a:lnSpc>
              <a:spcBef>
                <a:spcPts val="0"/>
              </a:spcBef>
              <a:spcAft>
                <a:spcPts val="0"/>
              </a:spcAft>
              <a:buClr>
                <a:schemeClr val="accent2"/>
              </a:buClr>
              <a:buSzPts val="1800"/>
              <a:buChar char="●"/>
            </a:pPr>
            <a:r>
              <a:rPr lang="en-GB" sz="1800" dirty="0">
                <a:solidFill>
                  <a:schemeClr val="accent2"/>
                </a:solidFill>
              </a:rPr>
              <a:t>[add details]</a:t>
            </a:r>
            <a:endParaRPr sz="1800" dirty="0">
              <a:solidFill>
                <a:schemeClr val="accent2"/>
              </a:solidFill>
            </a:endParaRPr>
          </a:p>
          <a:p>
            <a:pPr marL="0" lvl="0" indent="0" algn="l" rtl="0">
              <a:lnSpc>
                <a:spcPct val="115000"/>
              </a:lnSpc>
              <a:spcBef>
                <a:spcPts val="1600"/>
              </a:spcBef>
              <a:spcAft>
                <a:spcPts val="0"/>
              </a:spcAft>
              <a:buSzPts val="1400"/>
              <a:buNone/>
            </a:pPr>
            <a:endParaRPr sz="2200" b="1" dirty="0">
              <a:solidFill>
                <a:srgbClr val="434343"/>
              </a:solidFill>
            </a:endParaRPr>
          </a:p>
          <a:p>
            <a:pPr marL="0" lvl="0" indent="0" algn="l" rtl="0">
              <a:lnSpc>
                <a:spcPct val="115000"/>
              </a:lnSpc>
              <a:spcBef>
                <a:spcPts val="1600"/>
              </a:spcBef>
              <a:spcAft>
                <a:spcPts val="0"/>
              </a:spcAft>
              <a:buSzPts val="1400"/>
              <a:buNone/>
            </a:pPr>
            <a:endParaRPr sz="1800" dirty="0">
              <a:solidFill>
                <a:srgbClr val="FF0000"/>
              </a:solidFill>
            </a:endParaRPr>
          </a:p>
          <a:p>
            <a:pPr marL="0" lvl="0" indent="0" algn="l" rtl="0">
              <a:lnSpc>
                <a:spcPct val="115000"/>
              </a:lnSpc>
              <a:spcBef>
                <a:spcPts val="1600"/>
              </a:spcBef>
              <a:spcAft>
                <a:spcPts val="0"/>
              </a:spcAft>
              <a:buSzPts val="1400"/>
              <a:buNone/>
            </a:pPr>
            <a:endParaRPr sz="2200" b="1" dirty="0">
              <a:solidFill>
                <a:srgbClr val="FF0000"/>
              </a:solidFill>
            </a:endParaRPr>
          </a:p>
          <a:p>
            <a:pPr marL="0" lvl="0" indent="0" algn="l" rtl="0">
              <a:lnSpc>
                <a:spcPct val="115000"/>
              </a:lnSpc>
              <a:spcBef>
                <a:spcPts val="1600"/>
              </a:spcBef>
              <a:spcAft>
                <a:spcPts val="1600"/>
              </a:spcAft>
              <a:buSzPts val="1400"/>
              <a:buNone/>
            </a:pPr>
            <a:endParaRPr sz="1800" dirty="0">
              <a:solidFill>
                <a:srgbClr val="434343"/>
              </a:solidFill>
            </a:endParaRPr>
          </a:p>
        </p:txBody>
      </p:sp>
      <p:sp>
        <p:nvSpPr>
          <p:cNvPr id="110" name="Google Shape;110;p20"/>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8</a:t>
            </a:fld>
            <a:endParaRPr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Shape 698"/>
        <p:cNvGrpSpPr/>
        <p:nvPr/>
      </p:nvGrpSpPr>
      <p:grpSpPr>
        <a:xfrm>
          <a:off x="0" y="0"/>
          <a:ext cx="0" cy="0"/>
          <a:chOff x="0" y="0"/>
          <a:chExt cx="0" cy="0"/>
        </a:xfrm>
      </p:grpSpPr>
      <p:sp>
        <p:nvSpPr>
          <p:cNvPr id="699" name="Google Shape;699;p9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38000"/>
              </a:lnSpc>
              <a:spcBef>
                <a:spcPts val="0"/>
              </a:spcBef>
              <a:spcAft>
                <a:spcPts val="0"/>
              </a:spcAft>
              <a:buNone/>
            </a:pPr>
            <a:r>
              <a:rPr lang="en-GB" dirty="0"/>
              <a:t>Getting good quality sleep (1) </a:t>
            </a:r>
            <a:endParaRPr dirty="0"/>
          </a:p>
          <a:p>
            <a:pPr marL="0" marR="0" lvl="0" indent="0" algn="l" rtl="0">
              <a:lnSpc>
                <a:spcPct val="138000"/>
              </a:lnSpc>
              <a:spcBef>
                <a:spcPts val="0"/>
              </a:spcBef>
              <a:spcAft>
                <a:spcPts val="0"/>
              </a:spcAft>
              <a:buNone/>
            </a:pPr>
            <a:endParaRPr dirty="0">
              <a:solidFill>
                <a:srgbClr val="073763"/>
              </a:solidFill>
            </a:endParaRPr>
          </a:p>
        </p:txBody>
      </p:sp>
      <p:sp>
        <p:nvSpPr>
          <p:cNvPr id="700" name="Google Shape;700;p92"/>
          <p:cNvSpPr txBox="1">
            <a:spLocks noGrp="1"/>
          </p:cNvSpPr>
          <p:nvPr>
            <p:ph type="body" idx="1"/>
          </p:nvPr>
        </p:nvSpPr>
        <p:spPr>
          <a:xfrm>
            <a:off x="270000" y="789125"/>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None/>
            </a:pPr>
            <a:r>
              <a:rPr lang="en-GB" dirty="0">
                <a:solidFill>
                  <a:schemeClr val="dk1"/>
                </a:solidFill>
              </a:rPr>
              <a:t>Build on what is taught in primary about getting good quality sleep. Explain that sleep can be helped by:</a:t>
            </a:r>
            <a:endParaRPr dirty="0">
              <a:solidFill>
                <a:schemeClr val="dk1"/>
              </a:solidFill>
            </a:endParaRPr>
          </a:p>
          <a:p>
            <a:pPr marL="457200" lvl="0" indent="-317500" algn="l" rtl="0">
              <a:spcBef>
                <a:spcPts val="1000"/>
              </a:spcBef>
              <a:spcAft>
                <a:spcPts val="0"/>
              </a:spcAft>
              <a:buClr>
                <a:schemeClr val="accent1"/>
              </a:buClr>
              <a:buSzPts val="1400"/>
              <a:buChar char="●"/>
            </a:pPr>
            <a:r>
              <a:rPr lang="en-GB" dirty="0">
                <a:solidFill>
                  <a:schemeClr val="dk1"/>
                </a:solidFill>
              </a:rPr>
              <a:t>having a </a:t>
            </a:r>
            <a:r>
              <a:rPr lang="en-GB" b="1" dirty="0">
                <a:solidFill>
                  <a:schemeClr val="dk1"/>
                </a:solidFill>
              </a:rPr>
              <a:t>dark, cool, quiet and comfortable</a:t>
            </a:r>
            <a:r>
              <a:rPr lang="en-GB" dirty="0">
                <a:solidFill>
                  <a:schemeClr val="dk1"/>
                </a:solidFill>
              </a:rPr>
              <a:t> bedroom to encourage sleep</a:t>
            </a:r>
            <a:endParaRPr dirty="0">
              <a:solidFill>
                <a:schemeClr val="dk1"/>
              </a:solidFill>
            </a:endParaRPr>
          </a:p>
          <a:p>
            <a:pPr marL="457200" lvl="0" indent="-317500" algn="l" rtl="0">
              <a:spcBef>
                <a:spcPts val="0"/>
              </a:spcBef>
              <a:spcAft>
                <a:spcPts val="0"/>
              </a:spcAft>
              <a:buClr>
                <a:schemeClr val="accent1"/>
              </a:buClr>
              <a:buSzPts val="1400"/>
              <a:buChar char="●"/>
            </a:pPr>
            <a:r>
              <a:rPr lang="en-GB" b="1" dirty="0">
                <a:solidFill>
                  <a:schemeClr val="dk1"/>
                </a:solidFill>
              </a:rPr>
              <a:t>reducing stress</a:t>
            </a:r>
            <a:r>
              <a:rPr lang="en-GB" dirty="0">
                <a:solidFill>
                  <a:schemeClr val="dk1"/>
                </a:solidFill>
              </a:rPr>
              <a:t> (e.g. breathing exercises and relaxation techniques)</a:t>
            </a:r>
            <a:endParaRPr dirty="0">
              <a:solidFill>
                <a:schemeClr val="dk1"/>
              </a:solidFill>
            </a:endParaRPr>
          </a:p>
          <a:p>
            <a:pPr marL="457200" lvl="0" indent="-317500" algn="l" rtl="0">
              <a:spcBef>
                <a:spcPts val="0"/>
              </a:spcBef>
              <a:spcAft>
                <a:spcPts val="0"/>
              </a:spcAft>
              <a:buClr>
                <a:schemeClr val="accent1"/>
              </a:buClr>
              <a:buSzPts val="1400"/>
              <a:buChar char="●"/>
            </a:pPr>
            <a:r>
              <a:rPr lang="en-GB" b="1" dirty="0">
                <a:solidFill>
                  <a:schemeClr val="dk1"/>
                </a:solidFill>
              </a:rPr>
              <a:t>avoiding or reducing caffeine</a:t>
            </a:r>
            <a:r>
              <a:rPr lang="en-GB" dirty="0">
                <a:solidFill>
                  <a:schemeClr val="dk1"/>
                </a:solidFill>
              </a:rPr>
              <a:t>. Caffeine drunk at any time of the day can affect sleep. It is present in tea, coffee, energy drinks, cocoa, chocolate, some painkillers, green tea and some fizzy drinks.</a:t>
            </a:r>
            <a:endParaRPr dirty="0">
              <a:solidFill>
                <a:schemeClr val="dk1"/>
              </a:solidFill>
            </a:endParaRPr>
          </a:p>
        </p:txBody>
      </p:sp>
      <p:sp>
        <p:nvSpPr>
          <p:cNvPr id="702" name="Google Shape;702;p92"/>
          <p:cNvSpPr txBox="1">
            <a:spLocks noGrp="1"/>
          </p:cNvSpPr>
          <p:nvPr>
            <p:ph type="body" idx="2"/>
          </p:nvPr>
        </p:nvSpPr>
        <p:spPr>
          <a:xfrm>
            <a:off x="6178800" y="216425"/>
            <a:ext cx="2695200" cy="21009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the importance of sufficient good quality sleep for good health and how a lack of sleep can affect weight, mood and ability to learn.</a:t>
            </a:r>
            <a:endParaRPr sz="1600" dirty="0">
              <a:solidFill>
                <a:schemeClr val="dk1"/>
              </a:solidFill>
            </a:endParaRPr>
          </a:p>
          <a:p>
            <a:pPr marL="0" lvl="0" indent="0" algn="l" rtl="0">
              <a:lnSpc>
                <a:spcPct val="115000"/>
              </a:lnSpc>
              <a:spcBef>
                <a:spcPts val="0"/>
              </a:spcBef>
              <a:spcAft>
                <a:spcPts val="0"/>
              </a:spcAft>
              <a:buClr>
                <a:schemeClr val="dk1"/>
              </a:buClr>
              <a:buSzPts val="1100"/>
              <a:buNone/>
            </a:pPr>
            <a:endParaRPr dirty="0">
              <a:solidFill>
                <a:schemeClr val="dk1"/>
              </a:solidFill>
            </a:endParaRPr>
          </a:p>
        </p:txBody>
      </p:sp>
      <p:sp>
        <p:nvSpPr>
          <p:cNvPr id="703" name="Google Shape;703;p92"/>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701" name="Google Shape;701;p9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80</a:t>
            </a:fld>
            <a:endParaRPr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Shape 707"/>
        <p:cNvGrpSpPr/>
        <p:nvPr/>
      </p:nvGrpSpPr>
      <p:grpSpPr>
        <a:xfrm>
          <a:off x="0" y="0"/>
          <a:ext cx="0" cy="0"/>
          <a:chOff x="0" y="0"/>
          <a:chExt cx="0" cy="0"/>
        </a:xfrm>
      </p:grpSpPr>
      <p:sp>
        <p:nvSpPr>
          <p:cNvPr id="708" name="Google Shape;708;p9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38000"/>
              </a:lnSpc>
              <a:spcBef>
                <a:spcPts val="0"/>
              </a:spcBef>
              <a:spcAft>
                <a:spcPts val="0"/>
              </a:spcAft>
              <a:buClr>
                <a:schemeClr val="dk1"/>
              </a:buClr>
              <a:buSzPts val="1100"/>
              <a:buFont typeface="Arial"/>
              <a:buNone/>
            </a:pPr>
            <a:r>
              <a:rPr lang="en-GB" dirty="0"/>
              <a:t>Devices and sleep (1)</a:t>
            </a:r>
            <a:endParaRPr dirty="0"/>
          </a:p>
          <a:p>
            <a:pPr marL="0" marR="0" lvl="0" indent="0" algn="l" rtl="0">
              <a:lnSpc>
                <a:spcPct val="138000"/>
              </a:lnSpc>
              <a:spcBef>
                <a:spcPts val="0"/>
              </a:spcBef>
              <a:spcAft>
                <a:spcPts val="0"/>
              </a:spcAft>
              <a:buNone/>
            </a:pPr>
            <a:endParaRPr dirty="0">
              <a:solidFill>
                <a:srgbClr val="073763"/>
              </a:solidFill>
            </a:endParaRPr>
          </a:p>
          <a:p>
            <a:pPr marL="0" marR="0" lvl="0" indent="0" algn="l" rtl="0">
              <a:lnSpc>
                <a:spcPct val="138000"/>
              </a:lnSpc>
              <a:spcBef>
                <a:spcPts val="0"/>
              </a:spcBef>
              <a:spcAft>
                <a:spcPts val="0"/>
              </a:spcAft>
              <a:buNone/>
            </a:pPr>
            <a:endParaRPr dirty="0">
              <a:solidFill>
                <a:srgbClr val="073763"/>
              </a:solidFill>
            </a:endParaRPr>
          </a:p>
        </p:txBody>
      </p:sp>
      <p:sp>
        <p:nvSpPr>
          <p:cNvPr id="709" name="Google Shape;709;p93"/>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None/>
            </a:pPr>
            <a:r>
              <a:rPr lang="en-GB" dirty="0">
                <a:solidFill>
                  <a:schemeClr val="dk1"/>
                </a:solidFill>
              </a:rPr>
              <a:t>Explain that screen-based activities in the evening can affect our sleep.</a:t>
            </a:r>
            <a:endParaRPr dirty="0">
              <a:solidFill>
                <a:schemeClr val="dk1"/>
              </a:solidFill>
            </a:endParaRPr>
          </a:p>
          <a:p>
            <a:pPr marL="0" lvl="0" indent="0" algn="l" rtl="0">
              <a:spcBef>
                <a:spcPts val="1000"/>
              </a:spcBef>
              <a:spcAft>
                <a:spcPts val="0"/>
              </a:spcAft>
              <a:buNone/>
            </a:pPr>
            <a:r>
              <a:rPr lang="en-GB" dirty="0">
                <a:solidFill>
                  <a:schemeClr val="dk1"/>
                </a:solidFill>
              </a:rPr>
              <a:t>Teach the importance of controlling screen use in the evening before bedtime. For example:</a:t>
            </a:r>
            <a:endParaRPr dirty="0">
              <a:solidFill>
                <a:schemeClr val="dk1"/>
              </a:solidFill>
            </a:endParaRPr>
          </a:p>
          <a:p>
            <a:pPr marL="457200" lvl="0" indent="-317500" algn="l" rtl="0">
              <a:spcBef>
                <a:spcPts val="1000"/>
              </a:spcBef>
              <a:spcAft>
                <a:spcPts val="0"/>
              </a:spcAft>
              <a:buClr>
                <a:schemeClr val="accent1"/>
              </a:buClr>
              <a:buSzPts val="1400"/>
              <a:buChar char="●"/>
            </a:pPr>
            <a:r>
              <a:rPr lang="en-GB" dirty="0">
                <a:solidFill>
                  <a:schemeClr val="dk1"/>
                </a:solidFill>
              </a:rPr>
              <a:t>turning off devices at least </a:t>
            </a:r>
            <a:r>
              <a:rPr lang="en-GB" b="1" dirty="0">
                <a:solidFill>
                  <a:schemeClr val="dk1"/>
                </a:solidFill>
              </a:rPr>
              <a:t>2 hours before bed</a:t>
            </a:r>
            <a:endParaRPr b="1"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leaving </a:t>
            </a:r>
            <a:r>
              <a:rPr lang="en-GB" b="1" dirty="0">
                <a:solidFill>
                  <a:schemeClr val="dk1"/>
                </a:solidFill>
              </a:rPr>
              <a:t>devices</a:t>
            </a:r>
            <a:r>
              <a:rPr lang="en-GB" dirty="0">
                <a:solidFill>
                  <a:schemeClr val="dk1"/>
                </a:solidFill>
              </a:rPr>
              <a:t> </a:t>
            </a:r>
            <a:r>
              <a:rPr lang="en-GB" b="1" dirty="0">
                <a:solidFill>
                  <a:schemeClr val="dk1"/>
                </a:solidFill>
              </a:rPr>
              <a:t>outside the bedroom</a:t>
            </a:r>
            <a:r>
              <a:rPr lang="en-GB" dirty="0">
                <a:solidFill>
                  <a:schemeClr val="dk1"/>
                </a:solidFill>
              </a:rPr>
              <a:t> to resist the impulse to use them</a:t>
            </a:r>
            <a:endParaRPr dirty="0">
              <a:solidFill>
                <a:schemeClr val="dk1"/>
              </a:solidFill>
            </a:endParaRPr>
          </a:p>
        </p:txBody>
      </p:sp>
      <p:sp>
        <p:nvSpPr>
          <p:cNvPr id="711" name="Google Shape;711;p93"/>
          <p:cNvSpPr txBox="1">
            <a:spLocks noGrp="1"/>
          </p:cNvSpPr>
          <p:nvPr>
            <p:ph type="body" idx="2"/>
          </p:nvPr>
        </p:nvSpPr>
        <p:spPr>
          <a:xfrm>
            <a:off x="6178800" y="216425"/>
            <a:ext cx="2695200" cy="21009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the importance of sufficient good quality sleep for good health and how a lack of sleep can affect weight, mood and ability to learn.</a:t>
            </a:r>
            <a:endParaRPr sz="1600" dirty="0">
              <a:solidFill>
                <a:schemeClr val="dk1"/>
              </a:solidFill>
            </a:endParaRPr>
          </a:p>
          <a:p>
            <a:pPr marL="0" lvl="0" indent="0" algn="l" rtl="0">
              <a:lnSpc>
                <a:spcPct val="115000"/>
              </a:lnSpc>
              <a:spcBef>
                <a:spcPts val="0"/>
              </a:spcBef>
              <a:spcAft>
                <a:spcPts val="0"/>
              </a:spcAft>
              <a:buClr>
                <a:schemeClr val="dk1"/>
              </a:buClr>
              <a:buSzPts val="1100"/>
              <a:buNone/>
            </a:pPr>
            <a:endParaRPr dirty="0">
              <a:solidFill>
                <a:schemeClr val="dk1"/>
              </a:solidFill>
            </a:endParaRPr>
          </a:p>
        </p:txBody>
      </p:sp>
      <p:sp>
        <p:nvSpPr>
          <p:cNvPr id="712" name="Google Shape;712;p93"/>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710" name="Google Shape;710;p9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81</a:t>
            </a:fld>
            <a:endParaRPr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Shape 716"/>
        <p:cNvGrpSpPr/>
        <p:nvPr/>
      </p:nvGrpSpPr>
      <p:grpSpPr>
        <a:xfrm>
          <a:off x="0" y="0"/>
          <a:ext cx="0" cy="0"/>
          <a:chOff x="0" y="0"/>
          <a:chExt cx="0" cy="0"/>
        </a:xfrm>
      </p:grpSpPr>
      <p:sp>
        <p:nvSpPr>
          <p:cNvPr id="717" name="Google Shape;717;p9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38000"/>
              </a:lnSpc>
              <a:spcBef>
                <a:spcPts val="0"/>
              </a:spcBef>
              <a:spcAft>
                <a:spcPts val="0"/>
              </a:spcAft>
              <a:buClr>
                <a:schemeClr val="dk1"/>
              </a:buClr>
              <a:buSzPts val="1100"/>
              <a:buFont typeface="Arial"/>
              <a:buNone/>
            </a:pPr>
            <a:r>
              <a:rPr lang="en-GB" dirty="0"/>
              <a:t>Devices and sleep (2)</a:t>
            </a:r>
            <a:endParaRPr dirty="0"/>
          </a:p>
          <a:p>
            <a:pPr marL="0" lvl="0" indent="0" algn="l" rtl="0">
              <a:lnSpc>
                <a:spcPct val="138000"/>
              </a:lnSpc>
              <a:spcBef>
                <a:spcPts val="0"/>
              </a:spcBef>
              <a:spcAft>
                <a:spcPts val="0"/>
              </a:spcAft>
              <a:buClr>
                <a:schemeClr val="dk1"/>
              </a:buClr>
              <a:buSzPts val="1100"/>
              <a:buFont typeface="Arial"/>
              <a:buNone/>
            </a:pPr>
            <a:endParaRPr dirty="0">
              <a:solidFill>
                <a:srgbClr val="073763"/>
              </a:solidFill>
            </a:endParaRPr>
          </a:p>
          <a:p>
            <a:pPr marL="0" marR="0" lvl="0" indent="0" algn="l" rtl="0">
              <a:lnSpc>
                <a:spcPct val="138000"/>
              </a:lnSpc>
              <a:spcBef>
                <a:spcPts val="0"/>
              </a:spcBef>
              <a:spcAft>
                <a:spcPts val="0"/>
              </a:spcAft>
              <a:buNone/>
            </a:pPr>
            <a:endParaRPr dirty="0">
              <a:solidFill>
                <a:srgbClr val="073763"/>
              </a:solidFill>
            </a:endParaRPr>
          </a:p>
          <a:p>
            <a:pPr marL="0" marR="0" lvl="0" indent="0" algn="l" rtl="0">
              <a:lnSpc>
                <a:spcPct val="138000"/>
              </a:lnSpc>
              <a:spcBef>
                <a:spcPts val="0"/>
              </a:spcBef>
              <a:spcAft>
                <a:spcPts val="0"/>
              </a:spcAft>
              <a:buNone/>
            </a:pPr>
            <a:endParaRPr dirty="0">
              <a:solidFill>
                <a:srgbClr val="073763"/>
              </a:solidFill>
            </a:endParaRPr>
          </a:p>
        </p:txBody>
      </p:sp>
      <p:sp>
        <p:nvSpPr>
          <p:cNvPr id="718" name="Google Shape;718;p94"/>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Clr>
                <a:schemeClr val="dk1"/>
              </a:buClr>
              <a:buSzPts val="1100"/>
              <a:buFont typeface="Arial"/>
              <a:buNone/>
            </a:pPr>
            <a:r>
              <a:rPr lang="en-GB" dirty="0">
                <a:solidFill>
                  <a:schemeClr val="dk1"/>
                </a:solidFill>
              </a:rPr>
              <a:t>If devices are in the room:</a:t>
            </a:r>
            <a:endParaRPr dirty="0">
              <a:solidFill>
                <a:schemeClr val="dk1"/>
              </a:solidFill>
            </a:endParaRPr>
          </a:p>
          <a:p>
            <a:pPr marL="457200" lvl="0" indent="-317500" algn="l" rtl="0">
              <a:spcBef>
                <a:spcPts val="1000"/>
              </a:spcBef>
              <a:spcAft>
                <a:spcPts val="0"/>
              </a:spcAft>
              <a:buClr>
                <a:schemeClr val="accent1"/>
              </a:buClr>
              <a:buSzPts val="1400"/>
              <a:buChar char="●"/>
            </a:pPr>
            <a:r>
              <a:rPr lang="en-GB" b="1" dirty="0">
                <a:solidFill>
                  <a:schemeClr val="dk1"/>
                </a:solidFill>
              </a:rPr>
              <a:t>limit screen time </a:t>
            </a:r>
            <a:r>
              <a:rPr lang="en-GB" dirty="0">
                <a:solidFill>
                  <a:schemeClr val="dk1"/>
                </a:solidFill>
              </a:rPr>
              <a:t>(especially in the immediate hours before bedtime)</a:t>
            </a:r>
            <a:endParaRPr dirty="0">
              <a:solidFill>
                <a:schemeClr val="dk1"/>
              </a:solidFill>
            </a:endParaRPr>
          </a:p>
          <a:p>
            <a:pPr marL="457200" lvl="0" indent="-317500" algn="l" rtl="0">
              <a:spcBef>
                <a:spcPts val="0"/>
              </a:spcBef>
              <a:spcAft>
                <a:spcPts val="0"/>
              </a:spcAft>
              <a:buClr>
                <a:schemeClr val="accent1"/>
              </a:buClr>
              <a:buSzPts val="1400"/>
              <a:buChar char="●"/>
            </a:pPr>
            <a:r>
              <a:rPr lang="en-GB" b="1" dirty="0">
                <a:solidFill>
                  <a:schemeClr val="dk1"/>
                </a:solidFill>
              </a:rPr>
              <a:t>dim screens</a:t>
            </a:r>
            <a:r>
              <a:rPr lang="en-GB" dirty="0">
                <a:solidFill>
                  <a:schemeClr val="dk1"/>
                </a:solidFill>
              </a:rPr>
              <a:t> to their lowest light settings</a:t>
            </a:r>
            <a:endParaRPr dirty="0">
              <a:solidFill>
                <a:schemeClr val="dk1"/>
              </a:solidFill>
            </a:endParaRPr>
          </a:p>
          <a:p>
            <a:pPr marL="457200" lvl="0" indent="-317500" algn="l" rtl="0">
              <a:spcBef>
                <a:spcPts val="0"/>
              </a:spcBef>
              <a:spcAft>
                <a:spcPts val="0"/>
              </a:spcAft>
              <a:buClr>
                <a:schemeClr val="accent1"/>
              </a:buClr>
              <a:buSzPts val="1400"/>
              <a:buChar char="●"/>
            </a:pPr>
            <a:r>
              <a:rPr lang="en-GB" b="1" dirty="0">
                <a:solidFill>
                  <a:schemeClr val="dk1"/>
                </a:solidFill>
              </a:rPr>
              <a:t>turn on blue light filters</a:t>
            </a:r>
            <a:r>
              <a:rPr lang="en-GB" dirty="0">
                <a:solidFill>
                  <a:schemeClr val="dk1"/>
                </a:solidFill>
              </a:rPr>
              <a:t> on screens (e.g. set screens to night mode) - blue light can disrupt the ‘darkness hormone’ melatonin causing the body to miss out on a cue that it is time to fall asleep, and also makes us feel more alert</a:t>
            </a:r>
            <a:endParaRPr dirty="0">
              <a:solidFill>
                <a:schemeClr val="dk1"/>
              </a:solidFill>
            </a:endParaRPr>
          </a:p>
          <a:p>
            <a:pPr marL="0" lvl="0" indent="0" algn="l" rtl="0">
              <a:spcBef>
                <a:spcPts val="0"/>
              </a:spcBef>
              <a:spcAft>
                <a:spcPts val="0"/>
              </a:spcAft>
              <a:buNone/>
            </a:pPr>
            <a:endParaRPr dirty="0">
              <a:solidFill>
                <a:schemeClr val="dk1"/>
              </a:solidFill>
            </a:endParaRPr>
          </a:p>
        </p:txBody>
      </p:sp>
      <p:sp>
        <p:nvSpPr>
          <p:cNvPr id="720" name="Google Shape;720;p94"/>
          <p:cNvSpPr txBox="1">
            <a:spLocks noGrp="1"/>
          </p:cNvSpPr>
          <p:nvPr>
            <p:ph type="body" idx="2"/>
          </p:nvPr>
        </p:nvSpPr>
        <p:spPr>
          <a:xfrm>
            <a:off x="6178800" y="216425"/>
            <a:ext cx="2695200" cy="21009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the importance of sufficient good quality sleep for good health and how a lack of sleep can affect weight, mood and ability to learn.</a:t>
            </a:r>
            <a:endParaRPr sz="1600" dirty="0">
              <a:solidFill>
                <a:schemeClr val="dk1"/>
              </a:solidFill>
            </a:endParaRPr>
          </a:p>
          <a:p>
            <a:pPr marL="0" lvl="0" indent="0" algn="l" rtl="0">
              <a:lnSpc>
                <a:spcPct val="115000"/>
              </a:lnSpc>
              <a:spcBef>
                <a:spcPts val="0"/>
              </a:spcBef>
              <a:spcAft>
                <a:spcPts val="0"/>
              </a:spcAft>
              <a:buClr>
                <a:schemeClr val="dk1"/>
              </a:buClr>
              <a:buSzPts val="1100"/>
              <a:buNone/>
            </a:pPr>
            <a:endParaRPr dirty="0">
              <a:solidFill>
                <a:schemeClr val="dk1"/>
              </a:solidFill>
            </a:endParaRPr>
          </a:p>
        </p:txBody>
      </p:sp>
      <p:sp>
        <p:nvSpPr>
          <p:cNvPr id="721" name="Google Shape;721;p94"/>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719" name="Google Shape;719;p9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82</a:t>
            </a:fld>
            <a:endParaRPr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Shape 725"/>
        <p:cNvGrpSpPr/>
        <p:nvPr/>
      </p:nvGrpSpPr>
      <p:grpSpPr>
        <a:xfrm>
          <a:off x="0" y="0"/>
          <a:ext cx="0" cy="0"/>
          <a:chOff x="0" y="0"/>
          <a:chExt cx="0" cy="0"/>
        </a:xfrm>
      </p:grpSpPr>
      <p:sp>
        <p:nvSpPr>
          <p:cNvPr id="726" name="Google Shape;726;p95"/>
          <p:cNvSpPr txBox="1">
            <a:spLocks noGrp="1"/>
          </p:cNvSpPr>
          <p:nvPr>
            <p:ph type="title"/>
          </p:nvPr>
        </p:nvSpPr>
        <p:spPr>
          <a:xfrm>
            <a:off x="2022750" y="2150850"/>
            <a:ext cx="50985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Late secondary</a:t>
            </a:r>
            <a:endParaRPr dirty="0">
              <a:solidFill>
                <a:srgbClr val="FFFFFF"/>
              </a:solidFill>
            </a:endParaRPr>
          </a:p>
        </p:txBody>
      </p:sp>
      <p:sp>
        <p:nvSpPr>
          <p:cNvPr id="727" name="Google Shape;727;p95"/>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83</a:t>
            </a:fld>
            <a:endParaRPr dirty="0"/>
          </a:p>
        </p:txBody>
      </p:sp>
      <p:sp>
        <p:nvSpPr>
          <p:cNvPr id="728" name="Google Shape;728;p95"/>
          <p:cNvSpPr txBox="1">
            <a:spLocks noGrp="1"/>
          </p:cNvSpPr>
          <p:nvPr>
            <p:ph type="body" idx="4294967295"/>
          </p:nvPr>
        </p:nvSpPr>
        <p:spPr>
          <a:xfrm>
            <a:off x="330200" y="3276600"/>
            <a:ext cx="8543700" cy="10992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GB" sz="1600" b="1" dirty="0">
                <a:solidFill>
                  <a:schemeClr val="tx1"/>
                </a:solidFill>
              </a:rPr>
              <a:t>STATUTORY GUIDANCE </a:t>
            </a:r>
            <a:br>
              <a:rPr lang="en-GB" sz="1600" b="1" dirty="0">
                <a:solidFill>
                  <a:schemeClr val="tx1"/>
                </a:solidFill>
              </a:rPr>
            </a:br>
            <a:r>
              <a:rPr lang="en-GB" sz="1800" dirty="0">
                <a:solidFill>
                  <a:schemeClr val="tx1"/>
                </a:solidFill>
              </a:rPr>
              <a:t>Schools should continue to develop knowledge on topics specified for primary as required and in addition cover the following content by the end of secondary.</a:t>
            </a:r>
            <a:endParaRPr sz="1800" dirty="0">
              <a:solidFill>
                <a:schemeClr val="tx1"/>
              </a:solidFill>
            </a:endParaRPr>
          </a:p>
          <a:p>
            <a:pPr marL="0" lvl="0" indent="0" algn="l" rtl="0">
              <a:lnSpc>
                <a:spcPct val="115000"/>
              </a:lnSpc>
              <a:spcBef>
                <a:spcPts val="0"/>
              </a:spcBef>
              <a:spcAft>
                <a:spcPts val="0"/>
              </a:spcAft>
              <a:buSzPts val="1800"/>
              <a:buNone/>
            </a:pPr>
            <a:endParaRPr sz="1800" dirty="0"/>
          </a:p>
          <a:p>
            <a:pPr marL="0" lvl="0" indent="0" algn="l" rtl="0">
              <a:lnSpc>
                <a:spcPct val="115000"/>
              </a:lnSpc>
              <a:spcBef>
                <a:spcPts val="0"/>
              </a:spcBef>
              <a:spcAft>
                <a:spcPts val="0"/>
              </a:spcAft>
              <a:buSzPts val="1800"/>
              <a:buNone/>
            </a:pPr>
            <a:endParaRPr sz="1800" dirty="0"/>
          </a:p>
          <a:p>
            <a:pPr marL="0" lvl="0" indent="0" algn="l" rtl="0">
              <a:lnSpc>
                <a:spcPct val="115000"/>
              </a:lnSpc>
              <a:spcBef>
                <a:spcPts val="0"/>
              </a:spcBef>
              <a:spcAft>
                <a:spcPts val="0"/>
              </a:spcAft>
              <a:buSzPts val="1800"/>
              <a:buNone/>
            </a:pPr>
            <a:endParaRPr sz="1800"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732"/>
        <p:cNvGrpSpPr/>
        <p:nvPr/>
      </p:nvGrpSpPr>
      <p:grpSpPr>
        <a:xfrm>
          <a:off x="0" y="0"/>
          <a:ext cx="0" cy="0"/>
          <a:chOff x="0" y="0"/>
          <a:chExt cx="0" cy="0"/>
        </a:xfrm>
      </p:grpSpPr>
      <p:sp>
        <p:nvSpPr>
          <p:cNvPr id="733" name="Google Shape;733;p96"/>
          <p:cNvSpPr txBox="1">
            <a:spLocks noGrp="1"/>
          </p:cNvSpPr>
          <p:nvPr>
            <p:ph type="title"/>
          </p:nvPr>
        </p:nvSpPr>
        <p:spPr>
          <a:xfrm>
            <a:off x="1276950" y="1990350"/>
            <a:ext cx="6590100" cy="1162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rtl="0">
              <a:spcBef>
                <a:spcPts val="0"/>
              </a:spcBef>
              <a:spcAft>
                <a:spcPts val="0"/>
              </a:spcAft>
              <a:buNone/>
            </a:pPr>
            <a:r>
              <a:rPr lang="en-GB" dirty="0">
                <a:solidFill>
                  <a:schemeClr val="accent1"/>
                </a:solidFill>
              </a:rPr>
              <a:t>Self-examination and screening</a:t>
            </a:r>
            <a:endParaRPr dirty="0">
              <a:solidFill>
                <a:schemeClr val="accent1"/>
              </a:solidFill>
            </a:endParaRPr>
          </a:p>
        </p:txBody>
      </p:sp>
      <p:sp>
        <p:nvSpPr>
          <p:cNvPr id="734" name="Google Shape;734;p9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84</a:t>
            </a:fld>
            <a:endParaRPr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Shape 738"/>
        <p:cNvGrpSpPr/>
        <p:nvPr/>
      </p:nvGrpSpPr>
      <p:grpSpPr>
        <a:xfrm>
          <a:off x="0" y="0"/>
          <a:ext cx="0" cy="0"/>
          <a:chOff x="0" y="0"/>
          <a:chExt cx="0" cy="0"/>
        </a:xfrm>
      </p:grpSpPr>
      <p:sp>
        <p:nvSpPr>
          <p:cNvPr id="739" name="Google Shape;739;p9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38000"/>
              </a:lnSpc>
              <a:spcBef>
                <a:spcPts val="0"/>
              </a:spcBef>
              <a:spcAft>
                <a:spcPts val="0"/>
              </a:spcAft>
              <a:buClr>
                <a:schemeClr val="dk1"/>
              </a:buClr>
              <a:buSzPts val="1100"/>
              <a:buFont typeface="Arial"/>
              <a:buNone/>
            </a:pPr>
            <a:r>
              <a:rPr lang="en-GB" dirty="0"/>
              <a:t>Self-examination (1)</a:t>
            </a:r>
            <a:endParaRPr sz="1800" b="1" dirty="0"/>
          </a:p>
          <a:p>
            <a:pPr marL="0" lvl="0" indent="0" algn="l" rtl="0">
              <a:lnSpc>
                <a:spcPct val="100000"/>
              </a:lnSpc>
              <a:spcBef>
                <a:spcPts val="0"/>
              </a:spcBef>
              <a:spcAft>
                <a:spcPts val="0"/>
              </a:spcAft>
              <a:buSzPts val="2800"/>
              <a:buNone/>
            </a:pPr>
            <a:endParaRPr dirty="0">
              <a:solidFill>
                <a:srgbClr val="073763"/>
              </a:solidFill>
            </a:endParaRPr>
          </a:p>
        </p:txBody>
      </p:sp>
      <p:sp>
        <p:nvSpPr>
          <p:cNvPr id="740" name="Google Shape;740;p97"/>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Clr>
                <a:schemeClr val="dk1"/>
              </a:buClr>
              <a:buSzPts val="1100"/>
              <a:buFont typeface="Arial"/>
              <a:buNone/>
            </a:pPr>
            <a:r>
              <a:rPr lang="en-GB" dirty="0">
                <a:solidFill>
                  <a:srgbClr val="000000"/>
                </a:solidFill>
              </a:rPr>
              <a:t>Teach that self-examination is when people check their own body for any abnormality which could be a sign of cancer, e.g. </a:t>
            </a:r>
            <a:r>
              <a:rPr lang="en-GB" b="1" dirty="0">
                <a:solidFill>
                  <a:srgbClr val="000000"/>
                </a:solidFill>
              </a:rPr>
              <a:t>testicular</a:t>
            </a:r>
            <a:r>
              <a:rPr lang="en-GB" dirty="0">
                <a:solidFill>
                  <a:srgbClr val="000000"/>
                </a:solidFill>
              </a:rPr>
              <a:t>, </a:t>
            </a:r>
            <a:r>
              <a:rPr lang="en-GB" b="1" dirty="0">
                <a:solidFill>
                  <a:srgbClr val="000000"/>
                </a:solidFill>
              </a:rPr>
              <a:t>breast </a:t>
            </a:r>
            <a:r>
              <a:rPr lang="en-GB" dirty="0">
                <a:solidFill>
                  <a:srgbClr val="000000"/>
                </a:solidFill>
              </a:rPr>
              <a:t>or</a:t>
            </a:r>
            <a:r>
              <a:rPr lang="en-GB" b="1" dirty="0">
                <a:solidFill>
                  <a:srgbClr val="000000"/>
                </a:solidFill>
              </a:rPr>
              <a:t> skin cancer.</a:t>
            </a:r>
            <a:endParaRPr dirty="0">
              <a:solidFill>
                <a:srgbClr val="000000"/>
              </a:solidFill>
            </a:endParaRPr>
          </a:p>
          <a:p>
            <a:pPr marL="0" lvl="0" indent="0" algn="l" rtl="0">
              <a:spcBef>
                <a:spcPts val="1000"/>
              </a:spcBef>
              <a:spcAft>
                <a:spcPts val="0"/>
              </a:spcAft>
              <a:buClr>
                <a:schemeClr val="dk1"/>
              </a:buClr>
              <a:buSzPts val="1100"/>
              <a:buFont typeface="Arial"/>
              <a:buNone/>
            </a:pPr>
            <a:r>
              <a:rPr lang="en-GB" dirty="0">
                <a:solidFill>
                  <a:srgbClr val="000000"/>
                </a:solidFill>
              </a:rPr>
              <a:t>Self-examinations can detect abnormalities earlier than they would otherwise be found. Explain that </a:t>
            </a:r>
            <a:r>
              <a:rPr lang="en-GB" b="1" dirty="0">
                <a:solidFill>
                  <a:srgbClr val="000000"/>
                </a:solidFill>
              </a:rPr>
              <a:t>early detection</a:t>
            </a:r>
            <a:r>
              <a:rPr lang="en-GB" dirty="0">
                <a:solidFill>
                  <a:srgbClr val="000000"/>
                </a:solidFill>
              </a:rPr>
              <a:t> of something being wrong can greatly increases the chances of successful treatment if the abnormality is cancerous . </a:t>
            </a:r>
            <a:endParaRPr dirty="0">
              <a:solidFill>
                <a:srgbClr val="000000"/>
              </a:solidFill>
            </a:endParaRPr>
          </a:p>
          <a:p>
            <a:pPr marL="0" lvl="0" indent="0" algn="l" rtl="0">
              <a:lnSpc>
                <a:spcPct val="115000"/>
              </a:lnSpc>
              <a:spcBef>
                <a:spcPts val="1000"/>
              </a:spcBef>
              <a:spcAft>
                <a:spcPts val="0"/>
              </a:spcAft>
              <a:buClr>
                <a:schemeClr val="dk1"/>
              </a:buClr>
              <a:buSzPts val="1100"/>
              <a:buFont typeface="Arial"/>
              <a:buNone/>
            </a:pPr>
            <a:endParaRPr dirty="0">
              <a:solidFill>
                <a:srgbClr val="000000"/>
              </a:solidFill>
            </a:endParaRPr>
          </a:p>
          <a:p>
            <a:pPr marL="0" lvl="0" indent="0" algn="l" rtl="0">
              <a:lnSpc>
                <a:spcPct val="115000"/>
              </a:lnSpc>
              <a:spcBef>
                <a:spcPts val="1000"/>
              </a:spcBef>
              <a:spcAft>
                <a:spcPts val="0"/>
              </a:spcAft>
              <a:buClr>
                <a:schemeClr val="dk1"/>
              </a:buClr>
              <a:buSzPts val="1100"/>
              <a:buFont typeface="Arial"/>
              <a:buNone/>
            </a:pPr>
            <a:endParaRPr dirty="0">
              <a:solidFill>
                <a:srgbClr val="000000"/>
              </a:solidFill>
            </a:endParaRPr>
          </a:p>
          <a:p>
            <a:pPr marL="0" lvl="0" indent="0" algn="l" rtl="0">
              <a:lnSpc>
                <a:spcPct val="115000"/>
              </a:lnSpc>
              <a:spcBef>
                <a:spcPts val="1000"/>
              </a:spcBef>
              <a:spcAft>
                <a:spcPts val="0"/>
              </a:spcAft>
              <a:buClr>
                <a:schemeClr val="dk1"/>
              </a:buClr>
              <a:buSzPts val="1100"/>
              <a:buFont typeface="Arial"/>
              <a:buNone/>
            </a:pPr>
            <a:endParaRPr dirty="0">
              <a:solidFill>
                <a:srgbClr val="000000"/>
              </a:solidFill>
            </a:endParaRPr>
          </a:p>
        </p:txBody>
      </p:sp>
      <p:sp>
        <p:nvSpPr>
          <p:cNvPr id="742" name="Google Shape;742;p97"/>
          <p:cNvSpPr txBox="1">
            <a:spLocks noGrp="1"/>
          </p:cNvSpPr>
          <p:nvPr>
            <p:ph type="body" idx="2"/>
          </p:nvPr>
        </p:nvSpPr>
        <p:spPr>
          <a:xfrm>
            <a:off x="6178800" y="216425"/>
            <a:ext cx="2695200" cy="12672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the benefits of regular self-examination and screening.</a:t>
            </a:r>
            <a:endParaRPr sz="1600" dirty="0"/>
          </a:p>
        </p:txBody>
      </p:sp>
      <p:sp>
        <p:nvSpPr>
          <p:cNvPr id="743" name="Google Shape;743;p97"/>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741" name="Google Shape;741;p9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85</a:t>
            </a:fld>
            <a:endParaRPr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Shape 747"/>
        <p:cNvGrpSpPr/>
        <p:nvPr/>
      </p:nvGrpSpPr>
      <p:grpSpPr>
        <a:xfrm>
          <a:off x="0" y="0"/>
          <a:ext cx="0" cy="0"/>
          <a:chOff x="0" y="0"/>
          <a:chExt cx="0" cy="0"/>
        </a:xfrm>
      </p:grpSpPr>
      <p:sp>
        <p:nvSpPr>
          <p:cNvPr id="748" name="Google Shape;748;p9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38000"/>
              </a:lnSpc>
              <a:spcBef>
                <a:spcPts val="0"/>
              </a:spcBef>
              <a:spcAft>
                <a:spcPts val="0"/>
              </a:spcAft>
              <a:buSzPts val="1100"/>
              <a:buNone/>
            </a:pPr>
            <a:r>
              <a:rPr lang="en-GB" dirty="0"/>
              <a:t>Self-examination (2)</a:t>
            </a:r>
            <a:endParaRPr sz="1800" b="1" dirty="0"/>
          </a:p>
          <a:p>
            <a:pPr marL="0" lvl="0" indent="0" algn="l" rtl="0">
              <a:lnSpc>
                <a:spcPct val="100000"/>
              </a:lnSpc>
              <a:spcBef>
                <a:spcPts val="0"/>
              </a:spcBef>
              <a:spcAft>
                <a:spcPts val="0"/>
              </a:spcAft>
              <a:buSzPts val="2800"/>
              <a:buNone/>
            </a:pPr>
            <a:endParaRPr dirty="0">
              <a:solidFill>
                <a:srgbClr val="073763"/>
              </a:solidFill>
            </a:endParaRPr>
          </a:p>
        </p:txBody>
      </p:sp>
      <p:sp>
        <p:nvSpPr>
          <p:cNvPr id="749" name="Google Shape;749;p98"/>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None/>
            </a:pPr>
            <a:r>
              <a:rPr lang="en-GB" dirty="0">
                <a:solidFill>
                  <a:schemeClr val="dk1"/>
                </a:solidFill>
              </a:rPr>
              <a:t>Teach pupils that they should always </a:t>
            </a:r>
            <a:r>
              <a:rPr lang="en-GB" b="1" dirty="0">
                <a:solidFill>
                  <a:schemeClr val="dk1"/>
                </a:solidFill>
              </a:rPr>
              <a:t>visit their doctor</a:t>
            </a:r>
            <a:r>
              <a:rPr lang="en-GB" dirty="0">
                <a:solidFill>
                  <a:schemeClr val="dk1"/>
                </a:solidFill>
              </a:rPr>
              <a:t> if they find anything unusual during a self-examination. Doctors will carry out their own examination and may refer them for further testing.</a:t>
            </a:r>
            <a:endParaRPr dirty="0">
              <a:solidFill>
                <a:schemeClr val="dk1"/>
              </a:solidFill>
            </a:endParaRPr>
          </a:p>
          <a:p>
            <a:pPr marL="0" lvl="0" indent="0" algn="l" rtl="0">
              <a:lnSpc>
                <a:spcPct val="115000"/>
              </a:lnSpc>
              <a:spcBef>
                <a:spcPts val="1000"/>
              </a:spcBef>
              <a:spcAft>
                <a:spcPts val="0"/>
              </a:spcAft>
              <a:buNone/>
            </a:pPr>
            <a:r>
              <a:rPr lang="en-GB" dirty="0">
                <a:solidFill>
                  <a:schemeClr val="dk1"/>
                </a:solidFill>
              </a:rPr>
              <a:t>Explain that there are many conditions that can cause the same symptoms. Most of these are harmless, but it is important to get any abnormalities checked out.</a:t>
            </a:r>
            <a:endParaRPr dirty="0"/>
          </a:p>
        </p:txBody>
      </p:sp>
      <p:sp>
        <p:nvSpPr>
          <p:cNvPr id="751" name="Google Shape;751;p98"/>
          <p:cNvSpPr txBox="1">
            <a:spLocks noGrp="1"/>
          </p:cNvSpPr>
          <p:nvPr>
            <p:ph type="body" idx="2"/>
          </p:nvPr>
        </p:nvSpPr>
        <p:spPr>
          <a:xfrm>
            <a:off x="6178800" y="216425"/>
            <a:ext cx="2695200" cy="12672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the benefits of regular self-examination and screening.</a:t>
            </a:r>
            <a:endParaRPr sz="1600" dirty="0"/>
          </a:p>
        </p:txBody>
      </p:sp>
      <p:sp>
        <p:nvSpPr>
          <p:cNvPr id="752" name="Google Shape;752;p98"/>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750" name="Google Shape;750;p9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86</a:t>
            </a:fld>
            <a:endParaRPr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Shape 756"/>
        <p:cNvGrpSpPr/>
        <p:nvPr/>
      </p:nvGrpSpPr>
      <p:grpSpPr>
        <a:xfrm>
          <a:off x="0" y="0"/>
          <a:ext cx="0" cy="0"/>
          <a:chOff x="0" y="0"/>
          <a:chExt cx="0" cy="0"/>
        </a:xfrm>
      </p:grpSpPr>
      <p:sp>
        <p:nvSpPr>
          <p:cNvPr id="757" name="Google Shape;757;p9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38000"/>
              </a:lnSpc>
              <a:spcBef>
                <a:spcPts val="0"/>
              </a:spcBef>
              <a:spcAft>
                <a:spcPts val="0"/>
              </a:spcAft>
              <a:buNone/>
            </a:pPr>
            <a:r>
              <a:rPr lang="en-GB" dirty="0"/>
              <a:t>Testicles self-examination</a:t>
            </a:r>
            <a:endParaRPr dirty="0"/>
          </a:p>
          <a:p>
            <a:pPr marL="0" marR="0" lvl="0" indent="0" algn="l" rtl="0">
              <a:lnSpc>
                <a:spcPct val="138000"/>
              </a:lnSpc>
              <a:spcBef>
                <a:spcPts val="0"/>
              </a:spcBef>
              <a:spcAft>
                <a:spcPts val="0"/>
              </a:spcAft>
              <a:buNone/>
            </a:pPr>
            <a:endParaRPr dirty="0">
              <a:solidFill>
                <a:srgbClr val="073763"/>
              </a:solidFill>
            </a:endParaRPr>
          </a:p>
          <a:p>
            <a:pPr marL="0" marR="0" lvl="0" indent="0" algn="l" rtl="0">
              <a:lnSpc>
                <a:spcPct val="138000"/>
              </a:lnSpc>
              <a:spcBef>
                <a:spcPts val="0"/>
              </a:spcBef>
              <a:spcAft>
                <a:spcPts val="0"/>
              </a:spcAft>
              <a:buNone/>
            </a:pPr>
            <a:endParaRPr dirty="0">
              <a:solidFill>
                <a:srgbClr val="073763"/>
              </a:solidFill>
            </a:endParaRPr>
          </a:p>
        </p:txBody>
      </p:sp>
      <p:sp>
        <p:nvSpPr>
          <p:cNvPr id="758" name="Google Shape;758;p99"/>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Clr>
                <a:schemeClr val="dk1"/>
              </a:buClr>
              <a:buSzPts val="1100"/>
              <a:buFont typeface="Arial"/>
              <a:buNone/>
            </a:pPr>
            <a:r>
              <a:rPr lang="en-GB" dirty="0">
                <a:solidFill>
                  <a:schemeClr val="dk1"/>
                </a:solidFill>
              </a:rPr>
              <a:t>Teach that the most common age for testicular cancer is </a:t>
            </a:r>
            <a:r>
              <a:rPr lang="en-GB" b="1" dirty="0">
                <a:solidFill>
                  <a:schemeClr val="dk1"/>
                </a:solidFill>
              </a:rPr>
              <a:t>between the age of 15 to 40</a:t>
            </a:r>
            <a:r>
              <a:rPr lang="en-GB" dirty="0">
                <a:solidFill>
                  <a:schemeClr val="dk1"/>
                </a:solidFill>
              </a:rPr>
              <a:t>, and that survival rates are very high if caught early.</a:t>
            </a:r>
            <a:endParaRPr dirty="0">
              <a:solidFill>
                <a:schemeClr val="dk1"/>
              </a:solidFill>
            </a:endParaRPr>
          </a:p>
          <a:p>
            <a:pPr marL="0" lvl="0" indent="0" algn="l" rtl="0">
              <a:spcBef>
                <a:spcPts val="1000"/>
              </a:spcBef>
              <a:spcAft>
                <a:spcPts val="0"/>
              </a:spcAft>
              <a:buClr>
                <a:schemeClr val="dk1"/>
              </a:buClr>
              <a:buSzPts val="1100"/>
              <a:buFont typeface="Arial"/>
              <a:buNone/>
            </a:pPr>
            <a:r>
              <a:rPr lang="en-GB" dirty="0">
                <a:solidFill>
                  <a:schemeClr val="dk1"/>
                </a:solidFill>
              </a:rPr>
              <a:t>Explain that testicles should be checked</a:t>
            </a:r>
            <a:r>
              <a:rPr lang="en-GB" b="1" dirty="0">
                <a:solidFill>
                  <a:schemeClr val="dk1"/>
                </a:solidFill>
              </a:rPr>
              <a:t> once a month </a:t>
            </a:r>
            <a:r>
              <a:rPr lang="en-GB" dirty="0">
                <a:solidFill>
                  <a:schemeClr val="dk1"/>
                </a:solidFill>
              </a:rPr>
              <a:t>for lumps or unusual swelling.</a:t>
            </a:r>
            <a:endParaRPr dirty="0">
              <a:solidFill>
                <a:schemeClr val="dk1"/>
              </a:solidFill>
            </a:endParaRPr>
          </a:p>
          <a:p>
            <a:pPr marL="0" lvl="0" indent="0" algn="l" rtl="0">
              <a:spcBef>
                <a:spcPts val="1000"/>
              </a:spcBef>
              <a:spcAft>
                <a:spcPts val="0"/>
              </a:spcAft>
              <a:buClr>
                <a:schemeClr val="dk1"/>
              </a:buClr>
              <a:buSzPts val="1100"/>
              <a:buFont typeface="Arial"/>
              <a:buNone/>
            </a:pPr>
            <a:r>
              <a:rPr lang="en-GB" dirty="0">
                <a:solidFill>
                  <a:schemeClr val="dk1"/>
                </a:solidFill>
              </a:rPr>
              <a:t>Visit nhs.uk for guidance on how to </a:t>
            </a:r>
            <a:r>
              <a:rPr lang="en-GB" u="sng" dirty="0">
                <a:solidFill>
                  <a:srgbClr val="0000FF"/>
                </a:solidFill>
                <a:hlinkClick r:id="rId3">
                  <a:extLst>
                    <a:ext uri="{A12FA001-AC4F-418D-AE19-62706E023703}">
                      <ahyp:hlinkClr xmlns:ahyp="http://schemas.microsoft.com/office/drawing/2018/hyperlinkcolor" val="tx"/>
                    </a:ext>
                  </a:extLst>
                </a:hlinkClick>
              </a:rPr>
              <a:t>check testicles</a:t>
            </a:r>
            <a:r>
              <a:rPr lang="en-GB" dirty="0">
                <a:solidFill>
                  <a:srgbClr val="0000FF"/>
                </a:solidFill>
              </a:rPr>
              <a:t> </a:t>
            </a:r>
            <a:r>
              <a:rPr lang="en-GB" dirty="0">
                <a:solidFill>
                  <a:schemeClr val="dk1"/>
                </a:solidFill>
              </a:rPr>
              <a:t>for changes.</a:t>
            </a:r>
            <a:endParaRPr dirty="0">
              <a:solidFill>
                <a:schemeClr val="dk1"/>
              </a:solidFill>
            </a:endParaRPr>
          </a:p>
          <a:p>
            <a:pPr marL="0" lvl="0" indent="0" algn="l" rtl="0">
              <a:spcBef>
                <a:spcPts val="0"/>
              </a:spcBef>
              <a:spcAft>
                <a:spcPts val="0"/>
              </a:spcAft>
              <a:buClr>
                <a:schemeClr val="dk1"/>
              </a:buClr>
              <a:buSzPts val="1100"/>
              <a:buFont typeface="Arial"/>
              <a:buNone/>
            </a:pPr>
            <a:endParaRPr dirty="0">
              <a:solidFill>
                <a:schemeClr val="dk1"/>
              </a:solidFill>
            </a:endParaRPr>
          </a:p>
          <a:p>
            <a:pPr marL="0" lvl="0" indent="0" algn="l" rtl="0">
              <a:spcBef>
                <a:spcPts val="0"/>
              </a:spcBef>
              <a:spcAft>
                <a:spcPts val="0"/>
              </a:spcAft>
              <a:buClr>
                <a:schemeClr val="dk1"/>
              </a:buClr>
              <a:buSzPts val="1100"/>
              <a:buFont typeface="Arial"/>
              <a:buNone/>
            </a:pPr>
            <a:endParaRPr sz="900" u="sng" dirty="0">
              <a:solidFill>
                <a:schemeClr val="hlink"/>
              </a:solidFill>
            </a:endParaRPr>
          </a:p>
          <a:p>
            <a:pPr marL="0" lvl="0" indent="0" algn="l" rtl="0">
              <a:spcBef>
                <a:spcPts val="0"/>
              </a:spcBef>
              <a:spcAft>
                <a:spcPts val="0"/>
              </a:spcAft>
              <a:buClr>
                <a:schemeClr val="dk1"/>
              </a:buClr>
              <a:buSzPts val="1100"/>
              <a:buFont typeface="Arial"/>
              <a:buNone/>
            </a:pPr>
            <a:endParaRPr dirty="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GB" dirty="0">
                <a:solidFill>
                  <a:schemeClr val="dk1"/>
                </a:solidFill>
              </a:rPr>
              <a:t> </a:t>
            </a:r>
            <a:endParaRPr dirty="0">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dirty="0">
              <a:solidFill>
                <a:schemeClr val="dk1"/>
              </a:solidFill>
            </a:endParaRPr>
          </a:p>
          <a:p>
            <a:pPr marL="0" lvl="0" indent="0" algn="l" rtl="0">
              <a:lnSpc>
                <a:spcPct val="115000"/>
              </a:lnSpc>
              <a:spcBef>
                <a:spcPts val="0"/>
              </a:spcBef>
              <a:spcAft>
                <a:spcPts val="0"/>
              </a:spcAft>
              <a:buNone/>
            </a:pPr>
            <a:endParaRPr dirty="0"/>
          </a:p>
        </p:txBody>
      </p:sp>
      <p:sp>
        <p:nvSpPr>
          <p:cNvPr id="760" name="Google Shape;760;p99"/>
          <p:cNvSpPr txBox="1">
            <a:spLocks noGrp="1"/>
          </p:cNvSpPr>
          <p:nvPr>
            <p:ph type="body" idx="2"/>
          </p:nvPr>
        </p:nvSpPr>
        <p:spPr>
          <a:xfrm>
            <a:off x="6178800" y="216425"/>
            <a:ext cx="2695200" cy="12672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the benefits of regular self-examination and screening.</a:t>
            </a:r>
            <a:endParaRPr sz="1600" dirty="0"/>
          </a:p>
        </p:txBody>
      </p:sp>
      <p:sp>
        <p:nvSpPr>
          <p:cNvPr id="761" name="Google Shape;761;p99"/>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759" name="Google Shape;759;p9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87</a:t>
            </a:fld>
            <a:endParaRPr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Shape 765"/>
        <p:cNvGrpSpPr/>
        <p:nvPr/>
      </p:nvGrpSpPr>
      <p:grpSpPr>
        <a:xfrm>
          <a:off x="0" y="0"/>
          <a:ext cx="0" cy="0"/>
          <a:chOff x="0" y="0"/>
          <a:chExt cx="0" cy="0"/>
        </a:xfrm>
      </p:grpSpPr>
      <p:sp>
        <p:nvSpPr>
          <p:cNvPr id="766" name="Google Shape;766;p10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GB" dirty="0"/>
              <a:t>Breast self-examination</a:t>
            </a:r>
            <a:endParaRPr dirty="0"/>
          </a:p>
          <a:p>
            <a:pPr marL="0" marR="0" lvl="0" indent="0" algn="l" rtl="0">
              <a:lnSpc>
                <a:spcPct val="115000"/>
              </a:lnSpc>
              <a:spcBef>
                <a:spcPts val="0"/>
              </a:spcBef>
              <a:spcAft>
                <a:spcPts val="0"/>
              </a:spcAft>
              <a:buNone/>
            </a:pPr>
            <a:endParaRPr dirty="0">
              <a:solidFill>
                <a:srgbClr val="073763"/>
              </a:solidFill>
            </a:endParaRPr>
          </a:p>
          <a:p>
            <a:pPr marL="0" marR="0" lvl="0" indent="0" algn="l" rtl="0">
              <a:lnSpc>
                <a:spcPct val="115000"/>
              </a:lnSpc>
              <a:spcBef>
                <a:spcPts val="0"/>
              </a:spcBef>
              <a:spcAft>
                <a:spcPts val="0"/>
              </a:spcAft>
              <a:buNone/>
            </a:pPr>
            <a:endParaRPr dirty="0">
              <a:solidFill>
                <a:srgbClr val="073763"/>
              </a:solidFill>
            </a:endParaRPr>
          </a:p>
        </p:txBody>
      </p:sp>
      <p:sp>
        <p:nvSpPr>
          <p:cNvPr id="767" name="Google Shape;767;p100"/>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Clr>
                <a:schemeClr val="dk1"/>
              </a:buClr>
              <a:buSzPts val="1100"/>
              <a:buFont typeface="Arial"/>
              <a:buNone/>
            </a:pPr>
            <a:r>
              <a:rPr lang="en-GB" dirty="0">
                <a:solidFill>
                  <a:schemeClr val="dk1"/>
                </a:solidFill>
              </a:rPr>
              <a:t>Teach that breast cancer is </a:t>
            </a:r>
            <a:r>
              <a:rPr lang="en-GB" b="1" dirty="0">
                <a:solidFill>
                  <a:schemeClr val="dk1"/>
                </a:solidFill>
              </a:rPr>
              <a:t>more likely to affect adults</a:t>
            </a:r>
            <a:r>
              <a:rPr lang="en-GB" dirty="0">
                <a:solidFill>
                  <a:schemeClr val="dk1"/>
                </a:solidFill>
              </a:rPr>
              <a:t>, but making self-examination a habit when we are younger may help us later on.</a:t>
            </a:r>
            <a:endParaRPr dirty="0">
              <a:solidFill>
                <a:schemeClr val="dk1"/>
              </a:solidFill>
            </a:endParaRPr>
          </a:p>
          <a:p>
            <a:pPr marL="0" lvl="0" indent="0" algn="l" rtl="0">
              <a:spcBef>
                <a:spcPts val="1000"/>
              </a:spcBef>
              <a:spcAft>
                <a:spcPts val="0"/>
              </a:spcAft>
              <a:buClr>
                <a:schemeClr val="dk1"/>
              </a:buClr>
              <a:buSzPts val="1100"/>
              <a:buFont typeface="Arial"/>
              <a:buNone/>
            </a:pPr>
            <a:r>
              <a:rPr lang="en-GB" dirty="0">
                <a:solidFill>
                  <a:schemeClr val="dk1"/>
                </a:solidFill>
              </a:rPr>
              <a:t>Explain the importance of checking the breast tissue regularly (once a month) for any physical or visual changes.</a:t>
            </a:r>
            <a:endParaRPr dirty="0">
              <a:solidFill>
                <a:schemeClr val="dk1"/>
              </a:solidFill>
            </a:endParaRPr>
          </a:p>
          <a:p>
            <a:pPr marL="0" lvl="0" indent="0" algn="l" rtl="0">
              <a:lnSpc>
                <a:spcPct val="115000"/>
              </a:lnSpc>
              <a:spcBef>
                <a:spcPts val="1000"/>
              </a:spcBef>
              <a:spcAft>
                <a:spcPts val="0"/>
              </a:spcAft>
              <a:buClr>
                <a:schemeClr val="dk1"/>
              </a:buClr>
              <a:buSzPts val="1100"/>
              <a:buFont typeface="Arial"/>
              <a:buNone/>
            </a:pPr>
            <a:r>
              <a:rPr lang="en-GB" dirty="0">
                <a:solidFill>
                  <a:schemeClr val="dk1"/>
                </a:solidFill>
              </a:rPr>
              <a:t>Explain that breast cancer is more likely to affect </a:t>
            </a:r>
            <a:r>
              <a:rPr lang="en-GB" b="1" dirty="0">
                <a:solidFill>
                  <a:schemeClr val="dk1"/>
                </a:solidFill>
              </a:rPr>
              <a:t>women than men</a:t>
            </a:r>
            <a:r>
              <a:rPr lang="en-GB" dirty="0">
                <a:solidFill>
                  <a:schemeClr val="dk1"/>
                </a:solidFill>
              </a:rPr>
              <a:t> as they have more breast tissue.</a:t>
            </a:r>
            <a:endParaRPr dirty="0">
              <a:solidFill>
                <a:schemeClr val="dk1"/>
              </a:solidFill>
            </a:endParaRPr>
          </a:p>
          <a:p>
            <a:pPr marL="0" lvl="0" indent="0" algn="l" rtl="0">
              <a:spcBef>
                <a:spcPts val="1000"/>
              </a:spcBef>
              <a:spcAft>
                <a:spcPts val="0"/>
              </a:spcAft>
              <a:buClr>
                <a:schemeClr val="dk1"/>
              </a:buClr>
              <a:buSzPts val="1100"/>
              <a:buFont typeface="Arial"/>
              <a:buNone/>
            </a:pPr>
            <a:r>
              <a:rPr lang="en-GB" dirty="0">
                <a:solidFill>
                  <a:schemeClr val="dk1"/>
                </a:solidFill>
              </a:rPr>
              <a:t>Visit nhs.uk for guidance on how to </a:t>
            </a:r>
            <a:r>
              <a:rPr lang="en-GB" u="sng" dirty="0">
                <a:solidFill>
                  <a:srgbClr val="0000FF"/>
                </a:solidFill>
                <a:hlinkClick r:id="rId3">
                  <a:extLst>
                    <a:ext uri="{A12FA001-AC4F-418D-AE19-62706E023703}">
                      <ahyp:hlinkClr xmlns:ahyp="http://schemas.microsoft.com/office/drawing/2018/hyperlinkcolor" val="tx"/>
                    </a:ext>
                  </a:extLst>
                </a:hlinkClick>
              </a:rPr>
              <a:t>check breasts</a:t>
            </a:r>
            <a:r>
              <a:rPr lang="en-GB" dirty="0">
                <a:solidFill>
                  <a:srgbClr val="0000FF"/>
                </a:solidFill>
              </a:rPr>
              <a:t> </a:t>
            </a:r>
            <a:r>
              <a:rPr lang="en-GB" dirty="0">
                <a:solidFill>
                  <a:schemeClr val="dk1"/>
                </a:solidFill>
              </a:rPr>
              <a:t>for changes.</a:t>
            </a:r>
            <a:endParaRPr dirty="0">
              <a:solidFill>
                <a:schemeClr val="dk1"/>
              </a:solidFill>
            </a:endParaRPr>
          </a:p>
          <a:p>
            <a:pPr marL="0" lvl="0" indent="0" algn="l" rtl="0">
              <a:lnSpc>
                <a:spcPct val="115000"/>
              </a:lnSpc>
              <a:spcBef>
                <a:spcPts val="1000"/>
              </a:spcBef>
              <a:spcAft>
                <a:spcPts val="0"/>
              </a:spcAft>
              <a:buClr>
                <a:schemeClr val="dk1"/>
              </a:buClr>
              <a:buSzPts val="1100"/>
              <a:buFont typeface="Arial"/>
              <a:buNone/>
            </a:pPr>
            <a:endParaRPr dirty="0">
              <a:solidFill>
                <a:schemeClr val="dk1"/>
              </a:solidFill>
            </a:endParaRPr>
          </a:p>
          <a:p>
            <a:pPr marL="0" lvl="0" indent="0" algn="l" rtl="0">
              <a:lnSpc>
                <a:spcPct val="115000"/>
              </a:lnSpc>
              <a:spcBef>
                <a:spcPts val="1000"/>
              </a:spcBef>
              <a:spcAft>
                <a:spcPts val="0"/>
              </a:spcAft>
              <a:buClr>
                <a:schemeClr val="dk1"/>
              </a:buClr>
              <a:buSzPts val="1100"/>
              <a:buFont typeface="Arial"/>
              <a:buNone/>
            </a:pPr>
            <a:endParaRPr dirty="0">
              <a:solidFill>
                <a:schemeClr val="dk1"/>
              </a:solidFill>
            </a:endParaRPr>
          </a:p>
          <a:p>
            <a:pPr marL="0" lvl="0" indent="0" algn="l" rtl="0">
              <a:lnSpc>
                <a:spcPct val="115000"/>
              </a:lnSpc>
              <a:spcBef>
                <a:spcPts val="1000"/>
              </a:spcBef>
              <a:spcAft>
                <a:spcPts val="0"/>
              </a:spcAft>
              <a:buNone/>
            </a:pPr>
            <a:endParaRPr dirty="0"/>
          </a:p>
        </p:txBody>
      </p:sp>
      <p:sp>
        <p:nvSpPr>
          <p:cNvPr id="769" name="Google Shape;769;p100"/>
          <p:cNvSpPr txBox="1">
            <a:spLocks noGrp="1"/>
          </p:cNvSpPr>
          <p:nvPr>
            <p:ph type="body" idx="2"/>
          </p:nvPr>
        </p:nvSpPr>
        <p:spPr>
          <a:xfrm>
            <a:off x="6178800" y="216425"/>
            <a:ext cx="2695200" cy="12672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the benefits of regular self-examination and screening.</a:t>
            </a:r>
            <a:endParaRPr sz="1600" dirty="0"/>
          </a:p>
        </p:txBody>
      </p:sp>
      <p:sp>
        <p:nvSpPr>
          <p:cNvPr id="770" name="Google Shape;770;p100"/>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768" name="Google Shape;768;p100"/>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88</a:t>
            </a:fld>
            <a:endParaRPr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Shape 774"/>
        <p:cNvGrpSpPr/>
        <p:nvPr/>
      </p:nvGrpSpPr>
      <p:grpSpPr>
        <a:xfrm>
          <a:off x="0" y="0"/>
          <a:ext cx="0" cy="0"/>
          <a:chOff x="0" y="0"/>
          <a:chExt cx="0" cy="0"/>
        </a:xfrm>
      </p:grpSpPr>
      <p:sp>
        <p:nvSpPr>
          <p:cNvPr id="775" name="Google Shape;775;p10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GB" dirty="0"/>
              <a:t>Skin self-examination (1)</a:t>
            </a:r>
            <a:endParaRPr dirty="0"/>
          </a:p>
          <a:p>
            <a:pPr marL="0" marR="0" lvl="0" indent="0" algn="l" rtl="0">
              <a:lnSpc>
                <a:spcPct val="115000"/>
              </a:lnSpc>
              <a:spcBef>
                <a:spcPts val="0"/>
              </a:spcBef>
              <a:spcAft>
                <a:spcPts val="0"/>
              </a:spcAft>
              <a:buNone/>
            </a:pPr>
            <a:endParaRPr dirty="0">
              <a:solidFill>
                <a:srgbClr val="073763"/>
              </a:solidFill>
            </a:endParaRPr>
          </a:p>
          <a:p>
            <a:pPr marL="0" marR="0" lvl="0" indent="0" algn="l" rtl="0">
              <a:lnSpc>
                <a:spcPct val="115000"/>
              </a:lnSpc>
              <a:spcBef>
                <a:spcPts val="0"/>
              </a:spcBef>
              <a:spcAft>
                <a:spcPts val="0"/>
              </a:spcAft>
              <a:buNone/>
            </a:pPr>
            <a:endParaRPr dirty="0">
              <a:solidFill>
                <a:srgbClr val="073763"/>
              </a:solidFill>
            </a:endParaRPr>
          </a:p>
        </p:txBody>
      </p:sp>
      <p:sp>
        <p:nvSpPr>
          <p:cNvPr id="776" name="Google Shape;776;p101"/>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Clr>
                <a:schemeClr val="dk1"/>
              </a:buClr>
              <a:buSzPts val="1100"/>
              <a:buFont typeface="Arial"/>
              <a:buNone/>
            </a:pPr>
            <a:r>
              <a:rPr lang="en-GB" dirty="0">
                <a:solidFill>
                  <a:schemeClr val="dk1"/>
                </a:solidFill>
              </a:rPr>
              <a:t>Explain that regular self-examination of our own skin helps us to know what it looks like normally. By being familiar with our skin, we are more likely to notice any unusual or persistent changes.</a:t>
            </a:r>
            <a:endParaRPr dirty="0">
              <a:solidFill>
                <a:schemeClr val="dk1"/>
              </a:solidFill>
            </a:endParaRPr>
          </a:p>
          <a:p>
            <a:pPr marL="0" lvl="0" indent="0" algn="l" rtl="0">
              <a:spcBef>
                <a:spcPts val="1000"/>
              </a:spcBef>
              <a:spcAft>
                <a:spcPts val="0"/>
              </a:spcAft>
              <a:buClr>
                <a:schemeClr val="dk1"/>
              </a:buClr>
              <a:buSzPts val="1100"/>
              <a:buFont typeface="Arial"/>
              <a:buNone/>
            </a:pPr>
            <a:r>
              <a:rPr lang="en-GB" dirty="0">
                <a:solidFill>
                  <a:schemeClr val="dk1"/>
                </a:solidFill>
              </a:rPr>
              <a:t>Teach that a mirror can be used to check the parts of our body that we cannot easily see.</a:t>
            </a:r>
            <a:endParaRPr dirty="0">
              <a:solidFill>
                <a:schemeClr val="dk1"/>
              </a:solidFill>
            </a:endParaRPr>
          </a:p>
          <a:p>
            <a:pPr marL="0" marR="0" lvl="0" indent="0" algn="l" rtl="0">
              <a:lnSpc>
                <a:spcPct val="115000"/>
              </a:lnSpc>
              <a:spcBef>
                <a:spcPts val="1000"/>
              </a:spcBef>
              <a:spcAft>
                <a:spcPts val="0"/>
              </a:spcAft>
              <a:buClr>
                <a:schemeClr val="dk1"/>
              </a:buClr>
              <a:buSzPts val="1100"/>
              <a:buFont typeface="Arial"/>
              <a:buNone/>
            </a:pPr>
            <a:r>
              <a:rPr lang="en-GB" dirty="0">
                <a:solidFill>
                  <a:schemeClr val="dk1"/>
                </a:solidFill>
              </a:rPr>
              <a:t>Explain that people should see a doctor if they notice a change to a </a:t>
            </a:r>
            <a:r>
              <a:rPr lang="en-GB" b="1" dirty="0">
                <a:solidFill>
                  <a:schemeClr val="dk1"/>
                </a:solidFill>
              </a:rPr>
              <a:t>mole, freckle </a:t>
            </a:r>
            <a:r>
              <a:rPr lang="en-GB" dirty="0">
                <a:solidFill>
                  <a:schemeClr val="dk1"/>
                </a:solidFill>
              </a:rPr>
              <a:t>or</a:t>
            </a:r>
            <a:r>
              <a:rPr lang="en-GB" b="1" dirty="0">
                <a:solidFill>
                  <a:schemeClr val="dk1"/>
                </a:solidFill>
              </a:rPr>
              <a:t> patch of skin</a:t>
            </a:r>
            <a:r>
              <a:rPr lang="en-GB" dirty="0">
                <a:solidFill>
                  <a:schemeClr val="dk1"/>
                </a:solidFill>
              </a:rPr>
              <a:t>.</a:t>
            </a:r>
            <a:endParaRPr dirty="0">
              <a:solidFill>
                <a:schemeClr val="dk1"/>
              </a:solidFill>
            </a:endParaRPr>
          </a:p>
          <a:p>
            <a:pPr marL="0" marR="0" lvl="0" indent="0" algn="l" rtl="0">
              <a:lnSpc>
                <a:spcPct val="115000"/>
              </a:lnSpc>
              <a:spcBef>
                <a:spcPts val="1000"/>
              </a:spcBef>
              <a:spcAft>
                <a:spcPts val="0"/>
              </a:spcAft>
              <a:buClr>
                <a:schemeClr val="dk1"/>
              </a:buClr>
              <a:buSzPts val="1100"/>
              <a:buFont typeface="Arial"/>
              <a:buNone/>
            </a:pPr>
            <a:endParaRPr dirty="0">
              <a:solidFill>
                <a:schemeClr val="dk1"/>
              </a:solidFill>
            </a:endParaRPr>
          </a:p>
          <a:p>
            <a:pPr marL="0" marR="0" lvl="0" indent="0" algn="l" rtl="0">
              <a:lnSpc>
                <a:spcPct val="115000"/>
              </a:lnSpc>
              <a:spcBef>
                <a:spcPts val="1000"/>
              </a:spcBef>
              <a:spcAft>
                <a:spcPts val="0"/>
              </a:spcAft>
              <a:buClr>
                <a:schemeClr val="dk1"/>
              </a:buClr>
              <a:buSzPts val="1100"/>
              <a:buFont typeface="Arial"/>
              <a:buNone/>
            </a:pPr>
            <a:endParaRPr dirty="0">
              <a:solidFill>
                <a:schemeClr val="dk1"/>
              </a:solidFill>
            </a:endParaRPr>
          </a:p>
          <a:p>
            <a:pPr marL="0" marR="0" lvl="0" indent="0" algn="l" rtl="0">
              <a:lnSpc>
                <a:spcPct val="115000"/>
              </a:lnSpc>
              <a:spcBef>
                <a:spcPts val="1000"/>
              </a:spcBef>
              <a:spcAft>
                <a:spcPts val="0"/>
              </a:spcAft>
              <a:buClr>
                <a:schemeClr val="dk1"/>
              </a:buClr>
              <a:buSzPts val="1100"/>
              <a:buFont typeface="Arial"/>
              <a:buNone/>
            </a:pPr>
            <a:endParaRPr dirty="0">
              <a:solidFill>
                <a:schemeClr val="dk1"/>
              </a:solidFill>
            </a:endParaRPr>
          </a:p>
        </p:txBody>
      </p:sp>
      <p:sp>
        <p:nvSpPr>
          <p:cNvPr id="778" name="Google Shape;778;p101"/>
          <p:cNvSpPr txBox="1">
            <a:spLocks noGrp="1"/>
          </p:cNvSpPr>
          <p:nvPr>
            <p:ph type="body" idx="2"/>
          </p:nvPr>
        </p:nvSpPr>
        <p:spPr>
          <a:xfrm>
            <a:off x="6178800" y="216425"/>
            <a:ext cx="2695200" cy="12672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the benefits of regular self-examination and screening.</a:t>
            </a:r>
            <a:endParaRPr sz="1600" dirty="0"/>
          </a:p>
        </p:txBody>
      </p:sp>
      <p:sp>
        <p:nvSpPr>
          <p:cNvPr id="779" name="Google Shape;779;p101"/>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777" name="Google Shape;777;p10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89</a:t>
            </a:fld>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1"/>
          <p:cNvSpPr txBox="1">
            <a:spLocks noGrp="1"/>
          </p:cNvSpPr>
          <p:nvPr>
            <p:ph type="title"/>
          </p:nvPr>
        </p:nvSpPr>
        <p:spPr>
          <a:xfrm>
            <a:off x="311700" y="28137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Primary and secondary teaching </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116" name="Google Shape;116;p21"/>
          <p:cNvSpPr txBox="1">
            <a:spLocks noGrp="1"/>
          </p:cNvSpPr>
          <p:nvPr>
            <p:ph type="body" idx="4294967295"/>
          </p:nvPr>
        </p:nvSpPr>
        <p:spPr>
          <a:xfrm>
            <a:off x="391886" y="949569"/>
            <a:ext cx="7458075" cy="862013"/>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rgbClr val="000000"/>
                </a:solidFill>
              </a:rPr>
              <a:t>Some slides in this training have a</a:t>
            </a:r>
            <a:r>
              <a:rPr lang="en-GB" sz="1800" dirty="0"/>
              <a:t> </a:t>
            </a:r>
            <a:r>
              <a:rPr lang="en-GB" sz="1800" b="1" dirty="0">
                <a:solidFill>
                  <a:srgbClr val="260859"/>
                </a:solidFill>
              </a:rPr>
              <a:t>Primary</a:t>
            </a:r>
            <a:r>
              <a:rPr lang="en-GB" sz="1800" dirty="0"/>
              <a:t> </a:t>
            </a:r>
            <a:r>
              <a:rPr lang="en-GB" sz="1800" dirty="0">
                <a:solidFill>
                  <a:srgbClr val="000000"/>
                </a:solidFill>
              </a:rPr>
              <a:t>or</a:t>
            </a:r>
            <a:r>
              <a:rPr lang="en-GB" sz="1800" dirty="0"/>
              <a:t> </a:t>
            </a:r>
            <a:r>
              <a:rPr lang="en-GB" sz="1800" b="1" dirty="0">
                <a:solidFill>
                  <a:srgbClr val="004712"/>
                </a:solidFill>
              </a:rPr>
              <a:t>Secondary</a:t>
            </a:r>
            <a:r>
              <a:rPr lang="en-GB" sz="1800" dirty="0">
                <a:solidFill>
                  <a:srgbClr val="000000"/>
                </a:solidFill>
              </a:rPr>
              <a:t> label to indicate that the material is usually first introduced in that phase. </a:t>
            </a:r>
            <a:endParaRPr sz="1800" dirty="0">
              <a:solidFill>
                <a:srgbClr val="000000"/>
              </a:solidFill>
            </a:endParaRPr>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119" name="Google Shape;119;p21"/>
          <p:cNvSpPr txBox="1">
            <a:spLocks noGrp="1"/>
          </p:cNvSpPr>
          <p:nvPr>
            <p:ph type="body" idx="4294967295"/>
          </p:nvPr>
        </p:nvSpPr>
        <p:spPr>
          <a:xfrm>
            <a:off x="467248" y="1756568"/>
            <a:ext cx="7458075" cy="1049338"/>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400"/>
              <a:buFont typeface="Arial"/>
              <a:buNone/>
            </a:pPr>
            <a:r>
              <a:rPr lang="en-GB" sz="1600" b="1" dirty="0">
                <a:solidFill>
                  <a:srgbClr val="000000"/>
                </a:solidFill>
              </a:rPr>
              <a:t>STATUTORY GUIDANCE</a:t>
            </a:r>
            <a:br>
              <a:rPr lang="en-GB" sz="1600" b="1" dirty="0">
                <a:solidFill>
                  <a:srgbClr val="000000"/>
                </a:solidFill>
              </a:rPr>
            </a:br>
            <a:r>
              <a:rPr lang="en-GB" sz="1800" dirty="0">
                <a:solidFill>
                  <a:srgbClr val="000000"/>
                </a:solidFill>
              </a:rPr>
              <a:t>Schools have flexibility to design and plan age-appropriate subject content. (p31)</a:t>
            </a:r>
            <a:endParaRPr sz="1800" dirty="0">
              <a:solidFill>
                <a:srgbClr val="000000"/>
              </a:solidFill>
            </a:endParaRPr>
          </a:p>
          <a:p>
            <a:pPr marL="0" lvl="0" indent="0" algn="l" rtl="0">
              <a:lnSpc>
                <a:spcPct val="115000"/>
              </a:lnSpc>
              <a:spcBef>
                <a:spcPts val="1600"/>
              </a:spcBef>
              <a:spcAft>
                <a:spcPts val="1600"/>
              </a:spcAft>
              <a:buSzPts val="1400"/>
              <a:buNone/>
            </a:pPr>
            <a:endParaRPr sz="1800" dirty="0"/>
          </a:p>
        </p:txBody>
      </p:sp>
      <p:sp>
        <p:nvSpPr>
          <p:cNvPr id="118" name="Google Shape;118;p21"/>
          <p:cNvSpPr txBox="1">
            <a:spLocks noGrp="1"/>
          </p:cNvSpPr>
          <p:nvPr>
            <p:ph type="body" idx="4294967295"/>
          </p:nvPr>
        </p:nvSpPr>
        <p:spPr>
          <a:xfrm>
            <a:off x="467247" y="2952698"/>
            <a:ext cx="7458075" cy="194945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400"/>
              <a:buFont typeface="Arial"/>
              <a:buNone/>
            </a:pPr>
            <a:r>
              <a:rPr lang="en-GB" sz="1800" dirty="0">
                <a:solidFill>
                  <a:srgbClr val="000000"/>
                </a:solidFill>
              </a:rPr>
              <a:t>Using your knowledge of your pupils and school community you can:</a:t>
            </a:r>
            <a:endParaRPr sz="1800" dirty="0">
              <a:solidFill>
                <a:srgbClr val="000000"/>
              </a:solidFill>
            </a:endParaRPr>
          </a:p>
          <a:p>
            <a:pPr marL="457200" lvl="0" indent="-342900" algn="l" rtl="0">
              <a:lnSpc>
                <a:spcPct val="115000"/>
              </a:lnSpc>
              <a:spcBef>
                <a:spcPts val="1000"/>
              </a:spcBef>
              <a:spcAft>
                <a:spcPts val="0"/>
              </a:spcAft>
              <a:buClr>
                <a:schemeClr val="accent1"/>
              </a:buClr>
              <a:buSzPts val="1800"/>
              <a:buChar char="●"/>
            </a:pPr>
            <a:r>
              <a:rPr lang="en-GB" dirty="0">
                <a:solidFill>
                  <a:srgbClr val="000000"/>
                </a:solidFill>
              </a:rPr>
              <a:t>introduce secondary content in primary with pupils who need it and are ready</a:t>
            </a:r>
            <a:endParaRPr dirty="0">
              <a:solidFill>
                <a:srgbClr val="000000"/>
              </a:solidFill>
            </a:endParaRPr>
          </a:p>
          <a:p>
            <a:pPr marL="457200" lvl="0" indent="-342900" algn="l" rtl="0">
              <a:lnSpc>
                <a:spcPct val="115000"/>
              </a:lnSpc>
              <a:spcBef>
                <a:spcPts val="0"/>
              </a:spcBef>
              <a:spcAft>
                <a:spcPts val="0"/>
              </a:spcAft>
              <a:buClr>
                <a:schemeClr val="accent1"/>
              </a:buClr>
              <a:buSzPts val="1800"/>
              <a:buChar char="●"/>
            </a:pPr>
            <a:r>
              <a:rPr lang="en-GB" sz="1800" dirty="0">
                <a:solidFill>
                  <a:srgbClr val="000000"/>
                </a:solidFill>
              </a:rPr>
              <a:t>teach the primary content in early secondary lessons to pupils who need to build knowledge before secondary content is taught</a:t>
            </a:r>
            <a:endParaRPr dirty="0">
              <a:solidFill>
                <a:srgbClr val="000000"/>
              </a:solidFill>
            </a:endParaRPr>
          </a:p>
          <a:p>
            <a:pPr marL="0" lvl="0" indent="0" algn="l" rtl="0">
              <a:lnSpc>
                <a:spcPct val="115000"/>
              </a:lnSpc>
              <a:spcBef>
                <a:spcPts val="1600"/>
              </a:spcBef>
              <a:spcAft>
                <a:spcPts val="0"/>
              </a:spcAft>
              <a:buClr>
                <a:schemeClr val="dk1"/>
              </a:buClr>
              <a:buSzPts val="1400"/>
              <a:buFont typeface="Arial"/>
              <a:buNone/>
            </a:pPr>
            <a:endParaRPr dirty="0"/>
          </a:p>
          <a:p>
            <a:pPr marL="0" lvl="0" indent="0" algn="l" rtl="0">
              <a:lnSpc>
                <a:spcPct val="115000"/>
              </a:lnSpc>
              <a:spcBef>
                <a:spcPts val="1600"/>
              </a:spcBef>
              <a:spcAft>
                <a:spcPts val="0"/>
              </a:spcAft>
              <a:buSzPts val="1400"/>
              <a:buNone/>
            </a:pPr>
            <a:endParaRPr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117" name="Google Shape;117;p21"/>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9</a:t>
            </a:fld>
            <a:endParaRPr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Shape 783"/>
        <p:cNvGrpSpPr/>
        <p:nvPr/>
      </p:nvGrpSpPr>
      <p:grpSpPr>
        <a:xfrm>
          <a:off x="0" y="0"/>
          <a:ext cx="0" cy="0"/>
          <a:chOff x="0" y="0"/>
          <a:chExt cx="0" cy="0"/>
        </a:xfrm>
      </p:grpSpPr>
      <p:sp>
        <p:nvSpPr>
          <p:cNvPr id="784" name="Google Shape;784;p10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GB" dirty="0"/>
              <a:t>Skin self-examination (2)</a:t>
            </a:r>
            <a:endParaRPr dirty="0"/>
          </a:p>
          <a:p>
            <a:pPr marL="0" marR="0" lvl="0" indent="0" algn="l" rtl="0">
              <a:lnSpc>
                <a:spcPct val="115000"/>
              </a:lnSpc>
              <a:spcBef>
                <a:spcPts val="0"/>
              </a:spcBef>
              <a:spcAft>
                <a:spcPts val="0"/>
              </a:spcAft>
              <a:buNone/>
            </a:pPr>
            <a:endParaRPr dirty="0">
              <a:solidFill>
                <a:srgbClr val="073763"/>
              </a:solidFill>
            </a:endParaRPr>
          </a:p>
          <a:p>
            <a:pPr marL="0" marR="0" lvl="0" indent="0" algn="l" rtl="0">
              <a:lnSpc>
                <a:spcPct val="115000"/>
              </a:lnSpc>
              <a:spcBef>
                <a:spcPts val="0"/>
              </a:spcBef>
              <a:spcAft>
                <a:spcPts val="0"/>
              </a:spcAft>
              <a:buNone/>
            </a:pPr>
            <a:endParaRPr dirty="0">
              <a:solidFill>
                <a:srgbClr val="073763"/>
              </a:solidFill>
            </a:endParaRPr>
          </a:p>
        </p:txBody>
      </p:sp>
      <p:sp>
        <p:nvSpPr>
          <p:cNvPr id="785" name="Google Shape;785;p102"/>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Clr>
                <a:schemeClr val="dk1"/>
              </a:buClr>
              <a:buSzPts val="1100"/>
              <a:buFont typeface="Arial"/>
              <a:buNone/>
            </a:pPr>
            <a:r>
              <a:rPr lang="en-GB" dirty="0">
                <a:solidFill>
                  <a:schemeClr val="dk1"/>
                </a:solidFill>
              </a:rPr>
              <a:t>The first sign of </a:t>
            </a:r>
            <a:r>
              <a:rPr lang="en-GB" b="1" dirty="0">
                <a:solidFill>
                  <a:schemeClr val="dk1"/>
                </a:solidFill>
              </a:rPr>
              <a:t>melanoma</a:t>
            </a:r>
            <a:r>
              <a:rPr lang="en-GB" dirty="0">
                <a:solidFill>
                  <a:schemeClr val="dk1"/>
                </a:solidFill>
              </a:rPr>
              <a:t> (skin cancer) is usually a mole which has some of the following:</a:t>
            </a:r>
            <a:endParaRPr sz="1300" dirty="0">
              <a:solidFill>
                <a:srgbClr val="333333"/>
              </a:solidFill>
            </a:endParaRPr>
          </a:p>
          <a:p>
            <a:pPr marL="457200" lvl="0" indent="-317500" algn="l" rtl="0">
              <a:spcBef>
                <a:spcPts val="1000"/>
              </a:spcBef>
              <a:spcAft>
                <a:spcPts val="0"/>
              </a:spcAft>
              <a:buClr>
                <a:schemeClr val="accent1"/>
              </a:buClr>
              <a:buSzPts val="1400"/>
              <a:buChar char="●"/>
            </a:pPr>
            <a:r>
              <a:rPr lang="en-GB" b="1" dirty="0">
                <a:solidFill>
                  <a:schemeClr val="dk1"/>
                </a:solidFill>
              </a:rPr>
              <a:t>asymmetry</a:t>
            </a:r>
            <a:r>
              <a:rPr lang="en-GB" dirty="0">
                <a:solidFill>
                  <a:schemeClr val="dk1"/>
                </a:solidFill>
              </a:rPr>
              <a:t>, where opposite sides look different</a:t>
            </a:r>
            <a:endParaRPr dirty="0">
              <a:solidFill>
                <a:schemeClr val="dk1"/>
              </a:solidFill>
            </a:endParaRPr>
          </a:p>
          <a:p>
            <a:pPr marL="457200" lvl="0" indent="-317500" algn="l" rtl="0">
              <a:spcBef>
                <a:spcPts val="0"/>
              </a:spcBef>
              <a:spcAft>
                <a:spcPts val="0"/>
              </a:spcAft>
              <a:buClr>
                <a:schemeClr val="accent1"/>
              </a:buClr>
              <a:buSzPts val="1400"/>
              <a:buChar char="●"/>
            </a:pPr>
            <a:r>
              <a:rPr lang="en-GB" b="1" dirty="0">
                <a:solidFill>
                  <a:schemeClr val="dk1"/>
                </a:solidFill>
              </a:rPr>
              <a:t>irregular borders</a:t>
            </a:r>
            <a:r>
              <a:rPr lang="en-GB" dirty="0">
                <a:solidFill>
                  <a:schemeClr val="dk1"/>
                </a:solidFill>
              </a:rPr>
              <a:t>, edges may be blurred or jagged</a:t>
            </a:r>
            <a:endParaRPr dirty="0">
              <a:solidFill>
                <a:schemeClr val="dk1"/>
              </a:solidFill>
            </a:endParaRPr>
          </a:p>
          <a:p>
            <a:pPr marL="457200" lvl="0" indent="-317500" algn="l" rtl="0">
              <a:spcBef>
                <a:spcPts val="0"/>
              </a:spcBef>
              <a:spcAft>
                <a:spcPts val="0"/>
              </a:spcAft>
              <a:buClr>
                <a:schemeClr val="accent1"/>
              </a:buClr>
              <a:buSzPts val="1400"/>
              <a:buChar char="●"/>
            </a:pPr>
            <a:r>
              <a:rPr lang="en-GB" b="1" dirty="0">
                <a:solidFill>
                  <a:schemeClr val="dk1"/>
                </a:solidFill>
              </a:rPr>
              <a:t>colour variation</a:t>
            </a:r>
            <a:r>
              <a:rPr lang="en-GB" dirty="0">
                <a:solidFill>
                  <a:schemeClr val="dk1"/>
                </a:solidFill>
              </a:rPr>
              <a:t>, uneven colour with more than one shade</a:t>
            </a:r>
            <a:endParaRPr dirty="0">
              <a:solidFill>
                <a:schemeClr val="dk1"/>
              </a:solidFill>
            </a:endParaRPr>
          </a:p>
          <a:p>
            <a:pPr marL="457200" lvl="0" indent="-317500" algn="l" rtl="0">
              <a:spcBef>
                <a:spcPts val="0"/>
              </a:spcBef>
              <a:spcAft>
                <a:spcPts val="0"/>
              </a:spcAft>
              <a:buClr>
                <a:schemeClr val="accent1"/>
              </a:buClr>
              <a:buSzPts val="1400"/>
              <a:buChar char="●"/>
            </a:pPr>
            <a:r>
              <a:rPr lang="en-GB" b="1" dirty="0">
                <a:solidFill>
                  <a:schemeClr val="dk1"/>
                </a:solidFill>
              </a:rPr>
              <a:t>size</a:t>
            </a:r>
            <a:r>
              <a:rPr lang="en-GB" dirty="0">
                <a:solidFill>
                  <a:schemeClr val="dk1"/>
                </a:solidFill>
              </a:rPr>
              <a:t>, a large size usually the size of the end of a pencil</a:t>
            </a:r>
            <a:endParaRPr dirty="0">
              <a:solidFill>
                <a:schemeClr val="dk1"/>
              </a:solidFill>
            </a:endParaRPr>
          </a:p>
          <a:p>
            <a:pPr marL="457200" lvl="0" indent="0" algn="l" rtl="0">
              <a:spcBef>
                <a:spcPts val="0"/>
              </a:spcBef>
              <a:spcAft>
                <a:spcPts val="0"/>
              </a:spcAft>
              <a:buClr>
                <a:schemeClr val="dk1"/>
              </a:buClr>
              <a:buSzPts val="1100"/>
              <a:buFont typeface="Arial"/>
              <a:buNone/>
            </a:pPr>
            <a:endParaRPr dirty="0">
              <a:solidFill>
                <a:schemeClr val="dk1"/>
              </a:solidFill>
            </a:endParaRPr>
          </a:p>
          <a:p>
            <a:pPr marL="0" lvl="0" indent="0" algn="l" rtl="0">
              <a:spcBef>
                <a:spcPts val="0"/>
              </a:spcBef>
              <a:spcAft>
                <a:spcPts val="0"/>
              </a:spcAft>
              <a:buClr>
                <a:schemeClr val="dk1"/>
              </a:buClr>
              <a:buSzPts val="1100"/>
              <a:buFont typeface="Arial"/>
              <a:buNone/>
            </a:pPr>
            <a:r>
              <a:rPr lang="en-GB" dirty="0">
                <a:solidFill>
                  <a:schemeClr val="dk1"/>
                </a:solidFill>
              </a:rPr>
              <a:t>See </a:t>
            </a:r>
            <a:r>
              <a:rPr lang="en-GB" u="sng" dirty="0">
                <a:solidFill>
                  <a:srgbClr val="0000FF"/>
                </a:solidFill>
                <a:hlinkClick r:id="rId3">
                  <a:extLst>
                    <a:ext uri="{A12FA001-AC4F-418D-AE19-62706E023703}">
                      <ahyp:hlinkClr xmlns:ahyp="http://schemas.microsoft.com/office/drawing/2018/hyperlinkcolor" val="tx"/>
                    </a:ext>
                  </a:extLst>
                </a:hlinkClick>
              </a:rPr>
              <a:t>examples of melanomas</a:t>
            </a:r>
            <a:r>
              <a:rPr lang="en-GB" dirty="0">
                <a:solidFill>
                  <a:srgbClr val="0000FF"/>
                </a:solidFill>
              </a:rPr>
              <a:t> </a:t>
            </a:r>
            <a:r>
              <a:rPr lang="en-GB" dirty="0">
                <a:solidFill>
                  <a:schemeClr val="dk1"/>
                </a:solidFill>
              </a:rPr>
              <a:t>on nhs.uk.</a:t>
            </a:r>
            <a:endParaRPr dirty="0">
              <a:solidFill>
                <a:schemeClr val="dk1"/>
              </a:solidFill>
            </a:endParaRPr>
          </a:p>
          <a:p>
            <a:pPr marL="0" lvl="0" indent="0" algn="l" rtl="0">
              <a:spcBef>
                <a:spcPts val="0"/>
              </a:spcBef>
              <a:spcAft>
                <a:spcPts val="0"/>
              </a:spcAft>
              <a:buClr>
                <a:schemeClr val="dk1"/>
              </a:buClr>
              <a:buSzPts val="1100"/>
              <a:buFont typeface="Arial"/>
              <a:buNone/>
            </a:pPr>
            <a:r>
              <a:rPr lang="en-GB" dirty="0">
                <a:solidFill>
                  <a:schemeClr val="dk1"/>
                </a:solidFill>
              </a:rPr>
              <a:t> </a:t>
            </a:r>
            <a:endParaRPr dirty="0">
              <a:solidFill>
                <a:schemeClr val="dk1"/>
              </a:solidFill>
            </a:endParaRPr>
          </a:p>
          <a:p>
            <a:pPr marL="0" lvl="0" indent="0" algn="l" rtl="0">
              <a:spcBef>
                <a:spcPts val="0"/>
              </a:spcBef>
              <a:spcAft>
                <a:spcPts val="0"/>
              </a:spcAft>
              <a:buClr>
                <a:schemeClr val="dk1"/>
              </a:buClr>
              <a:buSzPts val="1100"/>
              <a:buFont typeface="Arial"/>
              <a:buNone/>
            </a:pPr>
            <a:endParaRPr dirty="0">
              <a:solidFill>
                <a:schemeClr val="dk1"/>
              </a:solidFill>
            </a:endParaRPr>
          </a:p>
        </p:txBody>
      </p:sp>
      <p:sp>
        <p:nvSpPr>
          <p:cNvPr id="787" name="Google Shape;787;p102"/>
          <p:cNvSpPr txBox="1">
            <a:spLocks noGrp="1"/>
          </p:cNvSpPr>
          <p:nvPr>
            <p:ph type="body" idx="2"/>
          </p:nvPr>
        </p:nvSpPr>
        <p:spPr>
          <a:xfrm>
            <a:off x="6178800" y="216425"/>
            <a:ext cx="2695200" cy="12672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the benefits of regular self-examination and screening.</a:t>
            </a:r>
            <a:endParaRPr sz="1600" dirty="0"/>
          </a:p>
        </p:txBody>
      </p:sp>
      <p:sp>
        <p:nvSpPr>
          <p:cNvPr id="788" name="Google Shape;788;p102"/>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786" name="Google Shape;786;p10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90</a:t>
            </a:fld>
            <a:endParaRPr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Shape 792"/>
        <p:cNvGrpSpPr/>
        <p:nvPr/>
      </p:nvGrpSpPr>
      <p:grpSpPr>
        <a:xfrm>
          <a:off x="0" y="0"/>
          <a:ext cx="0" cy="0"/>
          <a:chOff x="0" y="0"/>
          <a:chExt cx="0" cy="0"/>
        </a:xfrm>
      </p:grpSpPr>
      <p:sp>
        <p:nvSpPr>
          <p:cNvPr id="793" name="Google Shape;793;p10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GB" dirty="0"/>
              <a:t>Skin self-examination (3)</a:t>
            </a:r>
            <a:endParaRPr dirty="0"/>
          </a:p>
          <a:p>
            <a:pPr marL="0" marR="0" lvl="0" indent="0" algn="l" rtl="0">
              <a:lnSpc>
                <a:spcPct val="115000"/>
              </a:lnSpc>
              <a:spcBef>
                <a:spcPts val="0"/>
              </a:spcBef>
              <a:spcAft>
                <a:spcPts val="0"/>
              </a:spcAft>
              <a:buNone/>
            </a:pPr>
            <a:endParaRPr dirty="0">
              <a:solidFill>
                <a:srgbClr val="073763"/>
              </a:solidFill>
            </a:endParaRPr>
          </a:p>
          <a:p>
            <a:pPr marL="0" marR="0" lvl="0" indent="0" algn="l" rtl="0">
              <a:lnSpc>
                <a:spcPct val="115000"/>
              </a:lnSpc>
              <a:spcBef>
                <a:spcPts val="0"/>
              </a:spcBef>
              <a:spcAft>
                <a:spcPts val="0"/>
              </a:spcAft>
              <a:buNone/>
            </a:pPr>
            <a:endParaRPr dirty="0">
              <a:solidFill>
                <a:srgbClr val="073763"/>
              </a:solidFill>
            </a:endParaRPr>
          </a:p>
        </p:txBody>
      </p:sp>
      <p:sp>
        <p:nvSpPr>
          <p:cNvPr id="794" name="Google Shape;794;p103"/>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1750" dirty="0">
                <a:solidFill>
                  <a:srgbClr val="000000"/>
                </a:solidFill>
              </a:rPr>
              <a:t>Other signs of skin cancer include a:</a:t>
            </a:r>
            <a:endParaRPr sz="1750" dirty="0">
              <a:solidFill>
                <a:srgbClr val="000000"/>
              </a:solidFill>
            </a:endParaRPr>
          </a:p>
          <a:p>
            <a:pPr marL="457200" marR="0" lvl="0" indent="-317500" algn="l" rtl="0">
              <a:lnSpc>
                <a:spcPct val="115000"/>
              </a:lnSpc>
              <a:spcBef>
                <a:spcPts val="1000"/>
              </a:spcBef>
              <a:spcAft>
                <a:spcPts val="0"/>
              </a:spcAft>
              <a:buClr>
                <a:schemeClr val="accent1"/>
              </a:buClr>
              <a:buSzPts val="1400"/>
              <a:buChar char="●"/>
            </a:pPr>
            <a:r>
              <a:rPr lang="en-GB" dirty="0">
                <a:solidFill>
                  <a:schemeClr val="dk1"/>
                </a:solidFill>
              </a:rPr>
              <a:t>new growth or sore that </a:t>
            </a:r>
            <a:r>
              <a:rPr lang="en-GB" b="1" dirty="0">
                <a:solidFill>
                  <a:schemeClr val="dk1"/>
                </a:solidFill>
              </a:rPr>
              <a:t>does not heal</a:t>
            </a:r>
            <a:endParaRPr b="1" dirty="0">
              <a:solidFill>
                <a:schemeClr val="dk1"/>
              </a:solidFill>
            </a:endParaRPr>
          </a:p>
          <a:p>
            <a:pPr marL="457200" marR="0" lvl="0" indent="-317500" algn="l" rtl="0">
              <a:lnSpc>
                <a:spcPct val="115000"/>
              </a:lnSpc>
              <a:spcBef>
                <a:spcPts val="0"/>
              </a:spcBef>
              <a:spcAft>
                <a:spcPts val="0"/>
              </a:spcAft>
              <a:buClr>
                <a:schemeClr val="accent1"/>
              </a:buClr>
              <a:buSzPts val="1400"/>
              <a:buChar char="●"/>
            </a:pPr>
            <a:r>
              <a:rPr lang="en-GB" dirty="0">
                <a:solidFill>
                  <a:schemeClr val="dk1"/>
                </a:solidFill>
              </a:rPr>
              <a:t>spot, mole or sore that </a:t>
            </a:r>
            <a:r>
              <a:rPr lang="en-GB" b="1" dirty="0">
                <a:solidFill>
                  <a:schemeClr val="dk1"/>
                </a:solidFill>
              </a:rPr>
              <a:t>itches or hurts</a:t>
            </a:r>
            <a:endParaRPr b="1" dirty="0">
              <a:solidFill>
                <a:schemeClr val="dk1"/>
              </a:solidFill>
            </a:endParaRPr>
          </a:p>
          <a:p>
            <a:pPr marL="457200" marR="0" lvl="0" indent="-317500" algn="l" rtl="0">
              <a:lnSpc>
                <a:spcPct val="115000"/>
              </a:lnSpc>
              <a:spcBef>
                <a:spcPts val="0"/>
              </a:spcBef>
              <a:spcAft>
                <a:spcPts val="0"/>
              </a:spcAft>
              <a:buClr>
                <a:schemeClr val="accent1"/>
              </a:buClr>
              <a:buSzPts val="1400"/>
              <a:buChar char="●"/>
            </a:pPr>
            <a:r>
              <a:rPr lang="en-GB" dirty="0">
                <a:solidFill>
                  <a:schemeClr val="dk1"/>
                </a:solidFill>
              </a:rPr>
              <a:t>mole or growth that </a:t>
            </a:r>
            <a:r>
              <a:rPr lang="en-GB" b="1" dirty="0">
                <a:solidFill>
                  <a:schemeClr val="dk1"/>
                </a:solidFill>
              </a:rPr>
              <a:t>bleeds, crusts or scabs</a:t>
            </a:r>
            <a:endParaRPr sz="1700" b="1" dirty="0">
              <a:solidFill>
                <a:srgbClr val="000000"/>
              </a:solidFill>
            </a:endParaRPr>
          </a:p>
          <a:p>
            <a:pPr marL="0" lvl="0" indent="0" algn="l" rtl="0">
              <a:lnSpc>
                <a:spcPct val="115000"/>
              </a:lnSpc>
              <a:spcBef>
                <a:spcPts val="1000"/>
              </a:spcBef>
              <a:spcAft>
                <a:spcPts val="1500"/>
              </a:spcAft>
              <a:buClr>
                <a:schemeClr val="dk1"/>
              </a:buClr>
              <a:buSzPts val="1100"/>
              <a:buFont typeface="Arial"/>
              <a:buNone/>
            </a:pPr>
            <a:r>
              <a:rPr lang="en-GB" sz="1750" dirty="0">
                <a:solidFill>
                  <a:srgbClr val="000000"/>
                </a:solidFill>
              </a:rPr>
              <a:t>Anyone noticing any of these signs should see a doctor.</a:t>
            </a:r>
            <a:endParaRPr dirty="0">
              <a:solidFill>
                <a:srgbClr val="000000"/>
              </a:solidFill>
            </a:endParaRPr>
          </a:p>
        </p:txBody>
      </p:sp>
      <p:sp>
        <p:nvSpPr>
          <p:cNvPr id="796" name="Google Shape;796;p103"/>
          <p:cNvSpPr txBox="1">
            <a:spLocks noGrp="1"/>
          </p:cNvSpPr>
          <p:nvPr>
            <p:ph type="body" idx="2"/>
          </p:nvPr>
        </p:nvSpPr>
        <p:spPr>
          <a:xfrm>
            <a:off x="6178800" y="216425"/>
            <a:ext cx="2695200" cy="12672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the benefits of regular self-examination and screening.</a:t>
            </a:r>
            <a:endParaRPr sz="1600" dirty="0"/>
          </a:p>
        </p:txBody>
      </p:sp>
      <p:sp>
        <p:nvSpPr>
          <p:cNvPr id="797" name="Google Shape;797;p103"/>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795" name="Google Shape;795;p103"/>
          <p:cNvSpPr txBox="1">
            <a:spLocks noGrp="1"/>
          </p:cNvSpPr>
          <p:nvPr>
            <p:ph type="sldNum" idx="12"/>
          </p:nvPr>
        </p:nvSpPr>
        <p:spPr>
          <a:xfrm>
            <a:off x="8678200" y="4806900"/>
            <a:ext cx="4659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91</a:t>
            </a:fld>
            <a:endParaRPr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Shape 801"/>
        <p:cNvGrpSpPr/>
        <p:nvPr/>
      </p:nvGrpSpPr>
      <p:grpSpPr>
        <a:xfrm>
          <a:off x="0" y="0"/>
          <a:ext cx="0" cy="0"/>
          <a:chOff x="0" y="0"/>
          <a:chExt cx="0" cy="0"/>
        </a:xfrm>
      </p:grpSpPr>
      <p:sp>
        <p:nvSpPr>
          <p:cNvPr id="802" name="Google Shape;802;p10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38000"/>
              </a:lnSpc>
              <a:spcBef>
                <a:spcPts val="0"/>
              </a:spcBef>
              <a:spcAft>
                <a:spcPts val="0"/>
              </a:spcAft>
              <a:buNone/>
            </a:pPr>
            <a:r>
              <a:rPr lang="en-GB" dirty="0"/>
              <a:t>Screening</a:t>
            </a:r>
            <a:endParaRPr dirty="0"/>
          </a:p>
          <a:p>
            <a:pPr marL="0" lvl="0" indent="0" algn="l" rtl="0">
              <a:lnSpc>
                <a:spcPct val="138000"/>
              </a:lnSpc>
              <a:spcBef>
                <a:spcPts val="0"/>
              </a:spcBef>
              <a:spcAft>
                <a:spcPts val="0"/>
              </a:spcAft>
              <a:buSzPts val="1100"/>
              <a:buNone/>
            </a:pPr>
            <a:endParaRPr dirty="0">
              <a:solidFill>
                <a:srgbClr val="073763"/>
              </a:solidFill>
            </a:endParaRPr>
          </a:p>
          <a:p>
            <a:pPr marL="0" lvl="0" indent="0" algn="l" rtl="0">
              <a:lnSpc>
                <a:spcPct val="138000"/>
              </a:lnSpc>
              <a:spcBef>
                <a:spcPts val="0"/>
              </a:spcBef>
              <a:spcAft>
                <a:spcPts val="0"/>
              </a:spcAft>
              <a:buSzPts val="1100"/>
              <a:buNone/>
            </a:pPr>
            <a:endParaRPr sz="1800" b="1" dirty="0"/>
          </a:p>
          <a:p>
            <a:pPr marL="0" lvl="0" indent="0" algn="l" rtl="0">
              <a:lnSpc>
                <a:spcPct val="100000"/>
              </a:lnSpc>
              <a:spcBef>
                <a:spcPts val="0"/>
              </a:spcBef>
              <a:spcAft>
                <a:spcPts val="0"/>
              </a:spcAft>
              <a:buSzPts val="2800"/>
              <a:buNone/>
            </a:pPr>
            <a:endParaRPr dirty="0">
              <a:solidFill>
                <a:srgbClr val="073763"/>
              </a:solidFill>
            </a:endParaRPr>
          </a:p>
        </p:txBody>
      </p:sp>
      <p:sp>
        <p:nvSpPr>
          <p:cNvPr id="803" name="Google Shape;803;p104"/>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Clr>
                <a:schemeClr val="dk1"/>
              </a:buClr>
              <a:buSzPts val="1100"/>
              <a:buFont typeface="Arial"/>
              <a:buNone/>
            </a:pPr>
            <a:r>
              <a:rPr lang="en-GB" dirty="0">
                <a:solidFill>
                  <a:schemeClr val="dk1"/>
                </a:solidFill>
              </a:rPr>
              <a:t>Screening is a way of detecting </a:t>
            </a:r>
            <a:r>
              <a:rPr lang="en-GB" b="1" dirty="0">
                <a:solidFill>
                  <a:schemeClr val="dk1"/>
                </a:solidFill>
              </a:rPr>
              <a:t>early disease or risk factors</a:t>
            </a:r>
            <a:r>
              <a:rPr lang="en-GB" dirty="0">
                <a:solidFill>
                  <a:schemeClr val="dk1"/>
                </a:solidFill>
              </a:rPr>
              <a:t> for disease in people.</a:t>
            </a:r>
            <a:endParaRPr sz="1000" dirty="0">
              <a:solidFill>
                <a:srgbClr val="666666"/>
              </a:solidFill>
              <a:latin typeface="Verdana"/>
              <a:ea typeface="Verdana"/>
              <a:cs typeface="Verdana"/>
              <a:sym typeface="Verdana"/>
            </a:endParaRPr>
          </a:p>
          <a:p>
            <a:pPr marL="0" lvl="0" indent="0" algn="l" rtl="0">
              <a:lnSpc>
                <a:spcPct val="115000"/>
              </a:lnSpc>
              <a:spcBef>
                <a:spcPts val="1000"/>
              </a:spcBef>
              <a:spcAft>
                <a:spcPts val="0"/>
              </a:spcAft>
              <a:buClr>
                <a:schemeClr val="dk1"/>
              </a:buClr>
              <a:buSzPts val="1100"/>
              <a:buFont typeface="Arial"/>
              <a:buNone/>
            </a:pPr>
            <a:r>
              <a:rPr lang="en-GB" dirty="0">
                <a:solidFill>
                  <a:schemeClr val="dk1"/>
                </a:solidFill>
              </a:rPr>
              <a:t>Explain that the main benefit of screening is the </a:t>
            </a:r>
            <a:r>
              <a:rPr lang="en-GB" b="1" dirty="0">
                <a:solidFill>
                  <a:schemeClr val="dk1"/>
                </a:solidFill>
              </a:rPr>
              <a:t>early detection</a:t>
            </a:r>
            <a:r>
              <a:rPr lang="en-GB" dirty="0">
                <a:solidFill>
                  <a:schemeClr val="dk1"/>
                </a:solidFill>
              </a:rPr>
              <a:t> of a problem, before any symptoms develop.</a:t>
            </a:r>
            <a:endParaRPr dirty="0">
              <a:solidFill>
                <a:schemeClr val="dk1"/>
              </a:solidFill>
            </a:endParaRPr>
          </a:p>
          <a:p>
            <a:pPr marL="0" lvl="0" indent="0" algn="l" rtl="0">
              <a:lnSpc>
                <a:spcPct val="115000"/>
              </a:lnSpc>
              <a:spcBef>
                <a:spcPts val="1000"/>
              </a:spcBef>
              <a:spcAft>
                <a:spcPts val="0"/>
              </a:spcAft>
              <a:buClr>
                <a:schemeClr val="dk1"/>
              </a:buClr>
              <a:buSzPts val="1100"/>
              <a:buFont typeface="Arial"/>
              <a:buNone/>
            </a:pPr>
            <a:r>
              <a:rPr lang="en-GB" dirty="0">
                <a:solidFill>
                  <a:schemeClr val="dk1"/>
                </a:solidFill>
              </a:rPr>
              <a:t>If a problem is diagnosed before symptoms develop, treatment is often much more effective, and there can be more choices of what treatment to have.</a:t>
            </a:r>
            <a:endParaRPr b="1" dirty="0">
              <a:solidFill>
                <a:schemeClr val="dk1"/>
              </a:solidFill>
            </a:endParaRPr>
          </a:p>
        </p:txBody>
      </p:sp>
      <p:sp>
        <p:nvSpPr>
          <p:cNvPr id="805" name="Google Shape;805;p104"/>
          <p:cNvSpPr txBox="1">
            <a:spLocks noGrp="1"/>
          </p:cNvSpPr>
          <p:nvPr>
            <p:ph type="body" idx="2"/>
          </p:nvPr>
        </p:nvSpPr>
        <p:spPr>
          <a:xfrm>
            <a:off x="6178800" y="216425"/>
            <a:ext cx="2695200" cy="12672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the benefits of regular self-examination and screening.</a:t>
            </a:r>
            <a:endParaRPr sz="1600" dirty="0"/>
          </a:p>
        </p:txBody>
      </p:sp>
      <p:sp>
        <p:nvSpPr>
          <p:cNvPr id="806" name="Google Shape;806;p104"/>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804" name="Google Shape;804;p104"/>
          <p:cNvSpPr txBox="1">
            <a:spLocks noGrp="1"/>
          </p:cNvSpPr>
          <p:nvPr>
            <p:ph type="sldNum" idx="12"/>
          </p:nvPr>
        </p:nvSpPr>
        <p:spPr>
          <a:xfrm>
            <a:off x="8666450" y="4806900"/>
            <a:ext cx="4776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92</a:t>
            </a:fld>
            <a:endParaRPr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Shape 810"/>
        <p:cNvGrpSpPr/>
        <p:nvPr/>
      </p:nvGrpSpPr>
      <p:grpSpPr>
        <a:xfrm>
          <a:off x="0" y="0"/>
          <a:ext cx="0" cy="0"/>
          <a:chOff x="0" y="0"/>
          <a:chExt cx="0" cy="0"/>
        </a:xfrm>
      </p:grpSpPr>
      <p:sp>
        <p:nvSpPr>
          <p:cNvPr id="811" name="Google Shape;811;p10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38000"/>
              </a:lnSpc>
              <a:spcBef>
                <a:spcPts val="0"/>
              </a:spcBef>
              <a:spcAft>
                <a:spcPts val="0"/>
              </a:spcAft>
              <a:buSzPts val="1100"/>
              <a:buNone/>
            </a:pPr>
            <a:r>
              <a:rPr lang="en-GB" dirty="0"/>
              <a:t>Smear tests</a:t>
            </a:r>
            <a:endParaRPr dirty="0"/>
          </a:p>
          <a:p>
            <a:pPr marL="0" lvl="0" indent="0" algn="l" rtl="0">
              <a:lnSpc>
                <a:spcPct val="138000"/>
              </a:lnSpc>
              <a:spcBef>
                <a:spcPts val="0"/>
              </a:spcBef>
              <a:spcAft>
                <a:spcPts val="0"/>
              </a:spcAft>
              <a:buSzPts val="1100"/>
              <a:buNone/>
            </a:pPr>
            <a:endParaRPr dirty="0">
              <a:solidFill>
                <a:srgbClr val="073763"/>
              </a:solidFill>
            </a:endParaRPr>
          </a:p>
          <a:p>
            <a:pPr marL="0" lvl="0" indent="0" algn="l" rtl="0">
              <a:lnSpc>
                <a:spcPct val="138000"/>
              </a:lnSpc>
              <a:spcBef>
                <a:spcPts val="0"/>
              </a:spcBef>
              <a:spcAft>
                <a:spcPts val="0"/>
              </a:spcAft>
              <a:buSzPts val="1100"/>
              <a:buNone/>
            </a:pPr>
            <a:endParaRPr dirty="0">
              <a:solidFill>
                <a:srgbClr val="073763"/>
              </a:solidFill>
            </a:endParaRPr>
          </a:p>
          <a:p>
            <a:pPr marL="0" lvl="0" indent="0" algn="l" rtl="0">
              <a:lnSpc>
                <a:spcPct val="138000"/>
              </a:lnSpc>
              <a:spcBef>
                <a:spcPts val="0"/>
              </a:spcBef>
              <a:spcAft>
                <a:spcPts val="0"/>
              </a:spcAft>
              <a:buSzPts val="11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812" name="Google Shape;812;p105"/>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None/>
            </a:pPr>
            <a:r>
              <a:rPr lang="en-GB" dirty="0">
                <a:solidFill>
                  <a:schemeClr val="dk1"/>
                </a:solidFill>
              </a:rPr>
              <a:t>All women and people with a cervix are offered a smear test for cervical screening from the age of 25 to 64. This is not a test for cancer, but a test to help prevent cancer.</a:t>
            </a:r>
            <a:endParaRPr dirty="0">
              <a:solidFill>
                <a:schemeClr val="dk1"/>
              </a:solidFill>
            </a:endParaRPr>
          </a:p>
          <a:p>
            <a:pPr marL="0" lvl="0" indent="0" algn="l" rtl="0">
              <a:lnSpc>
                <a:spcPct val="115000"/>
              </a:lnSpc>
              <a:spcBef>
                <a:spcPts val="1000"/>
              </a:spcBef>
              <a:spcAft>
                <a:spcPts val="0"/>
              </a:spcAft>
              <a:buNone/>
            </a:pPr>
            <a:r>
              <a:rPr lang="en-GB" dirty="0">
                <a:solidFill>
                  <a:schemeClr val="dk1"/>
                </a:solidFill>
              </a:rPr>
              <a:t>During the test, a small sample of cells is taken from the cervix and sent off for testing. The result usually comes back by letter in 2 weeks.</a:t>
            </a:r>
            <a:endParaRPr dirty="0">
              <a:solidFill>
                <a:schemeClr val="dk1"/>
              </a:solidFill>
            </a:endParaRPr>
          </a:p>
        </p:txBody>
      </p:sp>
      <p:sp>
        <p:nvSpPr>
          <p:cNvPr id="814" name="Google Shape;814;p105"/>
          <p:cNvSpPr txBox="1">
            <a:spLocks noGrp="1"/>
          </p:cNvSpPr>
          <p:nvPr>
            <p:ph type="body" idx="2"/>
          </p:nvPr>
        </p:nvSpPr>
        <p:spPr>
          <a:xfrm>
            <a:off x="6178800" y="216425"/>
            <a:ext cx="2695200" cy="12672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the benefits of regular self-examination and screening.</a:t>
            </a:r>
            <a:endParaRPr sz="1600" dirty="0"/>
          </a:p>
        </p:txBody>
      </p:sp>
      <p:sp>
        <p:nvSpPr>
          <p:cNvPr id="815" name="Google Shape;815;p105"/>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813" name="Google Shape;813;p105"/>
          <p:cNvSpPr txBox="1">
            <a:spLocks noGrp="1"/>
          </p:cNvSpPr>
          <p:nvPr>
            <p:ph type="sldNum" idx="12"/>
          </p:nvPr>
        </p:nvSpPr>
        <p:spPr>
          <a:xfrm>
            <a:off x="8642950" y="4806900"/>
            <a:ext cx="5010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93</a:t>
            </a:fld>
            <a:endParaRPr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Shape 819"/>
        <p:cNvGrpSpPr/>
        <p:nvPr/>
      </p:nvGrpSpPr>
      <p:grpSpPr>
        <a:xfrm>
          <a:off x="0" y="0"/>
          <a:ext cx="0" cy="0"/>
          <a:chOff x="0" y="0"/>
          <a:chExt cx="0" cy="0"/>
        </a:xfrm>
      </p:grpSpPr>
      <p:sp>
        <p:nvSpPr>
          <p:cNvPr id="820" name="Google Shape;820;p10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38000"/>
              </a:lnSpc>
              <a:spcBef>
                <a:spcPts val="0"/>
              </a:spcBef>
              <a:spcAft>
                <a:spcPts val="0"/>
              </a:spcAft>
              <a:buSzPts val="1100"/>
              <a:buNone/>
            </a:pPr>
            <a:r>
              <a:rPr lang="en-GB" dirty="0"/>
              <a:t>Types of screening</a:t>
            </a:r>
            <a:endParaRPr dirty="0"/>
          </a:p>
          <a:p>
            <a:pPr marL="0" lvl="0" indent="0" algn="l" rtl="0">
              <a:lnSpc>
                <a:spcPct val="138000"/>
              </a:lnSpc>
              <a:spcBef>
                <a:spcPts val="0"/>
              </a:spcBef>
              <a:spcAft>
                <a:spcPts val="0"/>
              </a:spcAft>
              <a:buSzPts val="1100"/>
              <a:buNone/>
            </a:pPr>
            <a:endParaRPr dirty="0">
              <a:solidFill>
                <a:srgbClr val="073763"/>
              </a:solidFill>
            </a:endParaRPr>
          </a:p>
          <a:p>
            <a:pPr marL="0" lvl="0" indent="0" algn="l" rtl="0">
              <a:lnSpc>
                <a:spcPct val="138000"/>
              </a:lnSpc>
              <a:spcBef>
                <a:spcPts val="0"/>
              </a:spcBef>
              <a:spcAft>
                <a:spcPts val="0"/>
              </a:spcAft>
              <a:buSzPts val="1100"/>
              <a:buNone/>
            </a:pPr>
            <a:endParaRPr dirty="0">
              <a:solidFill>
                <a:srgbClr val="073763"/>
              </a:solidFill>
            </a:endParaRPr>
          </a:p>
          <a:p>
            <a:pPr marL="0" lvl="0" indent="0" algn="l" rtl="0">
              <a:lnSpc>
                <a:spcPct val="138000"/>
              </a:lnSpc>
              <a:spcBef>
                <a:spcPts val="0"/>
              </a:spcBef>
              <a:spcAft>
                <a:spcPts val="0"/>
              </a:spcAft>
              <a:buSzPts val="11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821" name="Google Shape;821;p106"/>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1000"/>
              </a:spcBef>
              <a:spcAft>
                <a:spcPts val="0"/>
              </a:spcAft>
              <a:buNone/>
            </a:pPr>
            <a:r>
              <a:rPr lang="en-GB" dirty="0">
                <a:solidFill>
                  <a:schemeClr val="dk1"/>
                </a:solidFill>
              </a:rPr>
              <a:t>The NHS offers a range of screening tests to different sections of the population. These include:</a:t>
            </a:r>
            <a:endParaRPr dirty="0">
              <a:solidFill>
                <a:schemeClr val="dk1"/>
              </a:solidFill>
            </a:endParaRPr>
          </a:p>
          <a:p>
            <a:pPr marL="457200" marR="0" lvl="0" indent="-317500" algn="l" rtl="0">
              <a:lnSpc>
                <a:spcPct val="115000"/>
              </a:lnSpc>
              <a:spcBef>
                <a:spcPts val="1000"/>
              </a:spcBef>
              <a:spcAft>
                <a:spcPts val="0"/>
              </a:spcAft>
              <a:buClr>
                <a:schemeClr val="accent1"/>
              </a:buClr>
              <a:buSzPts val="1400"/>
              <a:buChar char="●"/>
            </a:pPr>
            <a:r>
              <a:rPr lang="en-GB" dirty="0">
                <a:solidFill>
                  <a:schemeClr val="dk1"/>
                </a:solidFill>
              </a:rPr>
              <a:t>cervical screening</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breast cancer screening</a:t>
            </a:r>
            <a:endParaRPr dirty="0">
              <a:solidFill>
                <a:schemeClr val="dk1"/>
              </a:solidFill>
            </a:endParaRPr>
          </a:p>
          <a:p>
            <a:pPr marL="457200" marR="0" lvl="0" indent="-317500" algn="l" rtl="0">
              <a:lnSpc>
                <a:spcPct val="115000"/>
              </a:lnSpc>
              <a:spcBef>
                <a:spcPts val="0"/>
              </a:spcBef>
              <a:spcAft>
                <a:spcPts val="0"/>
              </a:spcAft>
              <a:buClr>
                <a:schemeClr val="accent1"/>
              </a:buClr>
              <a:buSzPts val="1400"/>
              <a:buChar char="●"/>
            </a:pPr>
            <a:r>
              <a:rPr lang="en-GB" dirty="0">
                <a:solidFill>
                  <a:schemeClr val="dk1"/>
                </a:solidFill>
              </a:rPr>
              <a:t>screening in pregnancy for infectious diseases, including HIV, hepatitis B and syphilis</a:t>
            </a:r>
            <a:endParaRPr dirty="0">
              <a:solidFill>
                <a:schemeClr val="dk1"/>
              </a:solidFill>
            </a:endParaRPr>
          </a:p>
          <a:p>
            <a:pPr marL="457200" marR="0" lvl="0" indent="-317500" algn="l" rtl="0">
              <a:lnSpc>
                <a:spcPct val="115000"/>
              </a:lnSpc>
              <a:spcBef>
                <a:spcPts val="0"/>
              </a:spcBef>
              <a:spcAft>
                <a:spcPts val="0"/>
              </a:spcAft>
              <a:buClr>
                <a:schemeClr val="accent1"/>
              </a:buClr>
              <a:buSzPts val="1400"/>
              <a:buChar char="●"/>
            </a:pPr>
            <a:r>
              <a:rPr lang="en-GB" dirty="0">
                <a:solidFill>
                  <a:schemeClr val="dk1"/>
                </a:solidFill>
              </a:rPr>
              <a:t>screening in new-born babies</a:t>
            </a:r>
            <a:endParaRPr dirty="0">
              <a:solidFill>
                <a:schemeClr val="dk1"/>
              </a:solidFill>
            </a:endParaRPr>
          </a:p>
          <a:p>
            <a:pPr marL="457200" marR="0" lvl="0" indent="-317500" algn="l" rtl="0">
              <a:lnSpc>
                <a:spcPct val="115000"/>
              </a:lnSpc>
              <a:spcBef>
                <a:spcPts val="0"/>
              </a:spcBef>
              <a:spcAft>
                <a:spcPts val="0"/>
              </a:spcAft>
              <a:buClr>
                <a:schemeClr val="accent1"/>
              </a:buClr>
              <a:buSzPts val="1400"/>
              <a:buChar char="●"/>
            </a:pPr>
            <a:r>
              <a:rPr lang="en-GB" dirty="0">
                <a:solidFill>
                  <a:schemeClr val="dk1"/>
                </a:solidFill>
              </a:rPr>
              <a:t>bowel cancer screening for people over 60</a:t>
            </a:r>
            <a:endParaRPr dirty="0">
              <a:solidFill>
                <a:schemeClr val="dk1"/>
              </a:solidFill>
            </a:endParaRPr>
          </a:p>
          <a:p>
            <a:pPr marL="457200" marR="0" lvl="0" indent="-317500" algn="l" rtl="0">
              <a:lnSpc>
                <a:spcPct val="115000"/>
              </a:lnSpc>
              <a:spcBef>
                <a:spcPts val="0"/>
              </a:spcBef>
              <a:spcAft>
                <a:spcPts val="0"/>
              </a:spcAft>
              <a:buClr>
                <a:schemeClr val="accent1"/>
              </a:buClr>
              <a:buSzPts val="1400"/>
              <a:buChar char="●"/>
            </a:pPr>
            <a:r>
              <a:rPr lang="en-GB" dirty="0">
                <a:solidFill>
                  <a:schemeClr val="dk1"/>
                </a:solidFill>
              </a:rPr>
              <a:t>eye screening for people with diabetes</a:t>
            </a:r>
            <a:endParaRPr dirty="0">
              <a:solidFill>
                <a:schemeClr val="dk1"/>
              </a:solidFill>
            </a:endParaRPr>
          </a:p>
          <a:p>
            <a:pPr marL="457200" marR="0" lvl="0" indent="-317500" algn="l" rtl="0">
              <a:lnSpc>
                <a:spcPct val="115000"/>
              </a:lnSpc>
              <a:spcBef>
                <a:spcPts val="0"/>
              </a:spcBef>
              <a:spcAft>
                <a:spcPts val="0"/>
              </a:spcAft>
              <a:buClr>
                <a:schemeClr val="accent1"/>
              </a:buClr>
              <a:buSzPts val="1400"/>
              <a:buChar char="●"/>
            </a:pPr>
            <a:r>
              <a:rPr lang="en-GB" dirty="0">
                <a:solidFill>
                  <a:schemeClr val="dk1"/>
                </a:solidFill>
              </a:rPr>
              <a:t>abdominal aortic aneurysm screening for men aged 65</a:t>
            </a:r>
            <a:endParaRPr dirty="0">
              <a:solidFill>
                <a:schemeClr val="dk1"/>
              </a:solidFill>
            </a:endParaRPr>
          </a:p>
        </p:txBody>
      </p:sp>
      <p:sp>
        <p:nvSpPr>
          <p:cNvPr id="823" name="Google Shape;823;p106"/>
          <p:cNvSpPr txBox="1">
            <a:spLocks noGrp="1"/>
          </p:cNvSpPr>
          <p:nvPr>
            <p:ph type="body" idx="2"/>
          </p:nvPr>
        </p:nvSpPr>
        <p:spPr>
          <a:xfrm>
            <a:off x="6178800" y="216425"/>
            <a:ext cx="2695200" cy="12672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the benefits of regular self-examination and screening.</a:t>
            </a:r>
            <a:endParaRPr sz="1600" dirty="0"/>
          </a:p>
        </p:txBody>
      </p:sp>
      <p:sp>
        <p:nvSpPr>
          <p:cNvPr id="824" name="Google Shape;824;p106"/>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822" name="Google Shape;822;p106"/>
          <p:cNvSpPr txBox="1">
            <a:spLocks noGrp="1"/>
          </p:cNvSpPr>
          <p:nvPr>
            <p:ph type="sldNum" idx="12"/>
          </p:nvPr>
        </p:nvSpPr>
        <p:spPr>
          <a:xfrm>
            <a:off x="8725150" y="4806900"/>
            <a:ext cx="4191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94</a:t>
            </a:fld>
            <a:endParaRPr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Shape 828"/>
        <p:cNvGrpSpPr/>
        <p:nvPr/>
      </p:nvGrpSpPr>
      <p:grpSpPr>
        <a:xfrm>
          <a:off x="0" y="0"/>
          <a:ext cx="0" cy="0"/>
          <a:chOff x="0" y="0"/>
          <a:chExt cx="0" cy="0"/>
        </a:xfrm>
      </p:grpSpPr>
      <p:sp>
        <p:nvSpPr>
          <p:cNvPr id="829" name="Google Shape;829;p107"/>
          <p:cNvSpPr txBox="1">
            <a:spLocks noGrp="1"/>
          </p:cNvSpPr>
          <p:nvPr>
            <p:ph type="title"/>
          </p:nvPr>
        </p:nvSpPr>
        <p:spPr>
          <a:xfrm>
            <a:off x="1747200" y="2150850"/>
            <a:ext cx="58962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Examples of good practice</a:t>
            </a:r>
            <a:endParaRPr dirty="0">
              <a:solidFill>
                <a:srgbClr val="FFFFFF"/>
              </a:solidFill>
            </a:endParaRPr>
          </a:p>
        </p:txBody>
      </p:sp>
      <p:sp>
        <p:nvSpPr>
          <p:cNvPr id="830" name="Google Shape;830;p107"/>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95</a:t>
            </a:fld>
            <a:endParaRPr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Shape 834"/>
        <p:cNvGrpSpPr/>
        <p:nvPr/>
      </p:nvGrpSpPr>
      <p:grpSpPr>
        <a:xfrm>
          <a:off x="0" y="0"/>
          <a:ext cx="0" cy="0"/>
          <a:chOff x="0" y="0"/>
          <a:chExt cx="0" cy="0"/>
        </a:xfrm>
      </p:grpSpPr>
      <p:sp>
        <p:nvSpPr>
          <p:cNvPr id="835" name="Google Shape;835;p108"/>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Good practice</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836" name="Google Shape;836;p108"/>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SzPts val="1400"/>
              <a:buNone/>
            </a:pPr>
            <a:r>
              <a:rPr lang="en-GB" dirty="0">
                <a:solidFill>
                  <a:srgbClr val="000000"/>
                </a:solidFill>
              </a:rPr>
              <a:t>The following are just some of the approaches you might consider  when preparing to teach about </a:t>
            </a:r>
            <a:r>
              <a:rPr lang="en-GB" b="1" dirty="0">
                <a:solidFill>
                  <a:srgbClr val="000000"/>
                </a:solidFill>
              </a:rPr>
              <a:t>health and prevention</a:t>
            </a:r>
            <a:r>
              <a:rPr lang="en-GB" dirty="0">
                <a:solidFill>
                  <a:srgbClr val="000000"/>
                </a:solidFill>
              </a:rPr>
              <a:t>. </a:t>
            </a:r>
            <a:endParaRPr dirty="0">
              <a:solidFill>
                <a:srgbClr val="000000"/>
              </a:solidFill>
            </a:endParaRPr>
          </a:p>
          <a:p>
            <a:pPr marL="0" marR="0" lvl="0" indent="0" algn="l" rtl="0">
              <a:lnSpc>
                <a:spcPct val="115000"/>
              </a:lnSpc>
              <a:spcBef>
                <a:spcPts val="1600"/>
              </a:spcBef>
              <a:spcAft>
                <a:spcPts val="0"/>
              </a:spcAft>
              <a:buSzPts val="1400"/>
              <a:buNone/>
            </a:pPr>
            <a:r>
              <a:rPr lang="en-GB" dirty="0">
                <a:solidFill>
                  <a:srgbClr val="000000"/>
                </a:solidFill>
              </a:rPr>
              <a:t>You will need to adapt these approaches to ensure they are age appropriate and developmentally appropriate for your pupils.</a:t>
            </a:r>
            <a:endParaRPr dirty="0">
              <a:solidFill>
                <a:srgbClr val="000000"/>
              </a:solidFill>
            </a:endParaRPr>
          </a:p>
          <a:p>
            <a:pPr marL="457200" lvl="0" indent="0" algn="l" rtl="0">
              <a:lnSpc>
                <a:spcPct val="115000"/>
              </a:lnSpc>
              <a:spcBef>
                <a:spcPts val="1600"/>
              </a:spcBef>
              <a:spcAft>
                <a:spcPts val="1600"/>
              </a:spcAft>
              <a:buSzPts val="1400"/>
              <a:buNone/>
            </a:pPr>
            <a:endParaRPr sz="1800" dirty="0"/>
          </a:p>
        </p:txBody>
      </p:sp>
      <p:sp>
        <p:nvSpPr>
          <p:cNvPr id="837" name="Google Shape;837;p108"/>
          <p:cNvSpPr txBox="1">
            <a:spLocks noGrp="1"/>
          </p:cNvSpPr>
          <p:nvPr>
            <p:ph type="sldNum" idx="12"/>
          </p:nvPr>
        </p:nvSpPr>
        <p:spPr>
          <a:xfrm>
            <a:off x="8778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96</a:t>
            </a:fld>
            <a:endParaRPr dirty="0"/>
          </a:p>
        </p:txBody>
      </p:sp>
      <p:sp>
        <p:nvSpPr>
          <p:cNvPr id="838" name="Google Shape;838;p108"/>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dirty="0">
                <a:solidFill>
                  <a:srgbClr val="FFFFFF"/>
                </a:solidFill>
                <a:latin typeface="Arial"/>
                <a:ea typeface="Arial"/>
                <a:cs typeface="Arial"/>
                <a:sym typeface="Arial"/>
              </a:rPr>
              <a:t>Good practice</a:t>
            </a:r>
            <a:endParaRPr sz="1800" b="1" i="0" u="none" strike="noStrike" cap="none" dirty="0">
              <a:solidFill>
                <a:srgbClr val="FFFFFF"/>
              </a:solidFill>
              <a:latin typeface="Arial"/>
              <a:ea typeface="Arial"/>
              <a:cs typeface="Arial"/>
              <a:sym typeface="Arial"/>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Shape 842"/>
        <p:cNvGrpSpPr/>
        <p:nvPr/>
      </p:nvGrpSpPr>
      <p:grpSpPr>
        <a:xfrm>
          <a:off x="0" y="0"/>
          <a:ext cx="0" cy="0"/>
          <a:chOff x="0" y="0"/>
          <a:chExt cx="0" cy="0"/>
        </a:xfrm>
      </p:grpSpPr>
      <p:sp>
        <p:nvSpPr>
          <p:cNvPr id="843" name="Google Shape;843;p109"/>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2800"/>
              <a:buNone/>
            </a:pPr>
            <a:r>
              <a:rPr lang="en-GB" dirty="0"/>
              <a:t>Good practice approaches (1)</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844" name="Google Shape;844;p109"/>
          <p:cNvSpPr txBox="1">
            <a:spLocks noGrp="1"/>
          </p:cNvSpPr>
          <p:nvPr>
            <p:ph type="body" idx="1"/>
          </p:nvPr>
        </p:nvSpPr>
        <p:spPr>
          <a:xfrm>
            <a:off x="270000" y="914400"/>
            <a:ext cx="7607700" cy="37713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GB" dirty="0">
                <a:solidFill>
                  <a:srgbClr val="000000"/>
                </a:solidFill>
              </a:rPr>
              <a:t>When teaching about health and prevention, be aware that </a:t>
            </a:r>
            <a:r>
              <a:rPr lang="en-GB" b="1" dirty="0">
                <a:solidFill>
                  <a:srgbClr val="000000"/>
                </a:solidFill>
              </a:rPr>
              <a:t>some pupils: </a:t>
            </a:r>
            <a:endParaRPr b="1" dirty="0">
              <a:solidFill>
                <a:srgbClr val="000000"/>
              </a:solidFill>
            </a:endParaRPr>
          </a:p>
          <a:p>
            <a:pPr marL="457200" marR="0" lvl="0" indent="-317500" algn="l" rtl="0">
              <a:lnSpc>
                <a:spcPct val="115000"/>
              </a:lnSpc>
              <a:spcBef>
                <a:spcPts val="1000"/>
              </a:spcBef>
              <a:spcAft>
                <a:spcPts val="0"/>
              </a:spcAft>
              <a:buClr>
                <a:schemeClr val="accent1"/>
              </a:buClr>
              <a:buSzPts val="1400"/>
              <a:buChar char="●"/>
            </a:pPr>
            <a:r>
              <a:rPr lang="en-GB" b="1" dirty="0">
                <a:solidFill>
                  <a:srgbClr val="000000"/>
                </a:solidFill>
              </a:rPr>
              <a:t>may be sensitive</a:t>
            </a:r>
            <a:r>
              <a:rPr lang="en-GB" dirty="0">
                <a:solidFill>
                  <a:srgbClr val="000000"/>
                </a:solidFill>
              </a:rPr>
              <a:t> to some of these topics, e.g. those with allergies, </a:t>
            </a:r>
            <a:r>
              <a:rPr lang="en-GB" dirty="0">
                <a:solidFill>
                  <a:schemeClr val="dk1"/>
                </a:solidFill>
              </a:rPr>
              <a:t>weight, </a:t>
            </a:r>
            <a:r>
              <a:rPr lang="en-GB" dirty="0">
                <a:solidFill>
                  <a:srgbClr val="000000"/>
                </a:solidFill>
              </a:rPr>
              <a:t>or ongoing health concerns</a:t>
            </a:r>
            <a:endParaRPr dirty="0">
              <a:solidFill>
                <a:srgbClr val="000000"/>
              </a:solidFill>
            </a:endParaRPr>
          </a:p>
          <a:p>
            <a:pPr marL="457200" marR="0" lvl="0" indent="-317500" algn="l" rtl="0">
              <a:lnSpc>
                <a:spcPct val="115000"/>
              </a:lnSpc>
              <a:spcBef>
                <a:spcPts val="0"/>
              </a:spcBef>
              <a:spcAft>
                <a:spcPts val="0"/>
              </a:spcAft>
              <a:buClr>
                <a:schemeClr val="accent1"/>
              </a:buClr>
              <a:buSzPts val="1400"/>
              <a:buChar char="●"/>
            </a:pPr>
            <a:r>
              <a:rPr lang="en-GB" dirty="0">
                <a:solidFill>
                  <a:schemeClr val="dk1"/>
                </a:solidFill>
              </a:rPr>
              <a:t>are </a:t>
            </a:r>
            <a:r>
              <a:rPr lang="en-GB" b="1" dirty="0">
                <a:solidFill>
                  <a:schemeClr val="dk1"/>
                </a:solidFill>
              </a:rPr>
              <a:t>self-conscious </a:t>
            </a:r>
            <a:r>
              <a:rPr lang="en-GB" dirty="0">
                <a:solidFill>
                  <a:schemeClr val="dk1"/>
                </a:solidFill>
              </a:rPr>
              <a:t>about their appearance and may have been teased or bullied - use appropriate and sensitive language</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will have </a:t>
            </a:r>
            <a:r>
              <a:rPr lang="en-GB" b="1" dirty="0">
                <a:solidFill>
                  <a:schemeClr val="dk1"/>
                </a:solidFill>
              </a:rPr>
              <a:t>different home circumstances</a:t>
            </a:r>
            <a:r>
              <a:rPr lang="en-GB" dirty="0">
                <a:solidFill>
                  <a:schemeClr val="dk1"/>
                </a:solidFill>
              </a:rPr>
              <a:t> and some strategies </a:t>
            </a:r>
            <a:r>
              <a:rPr lang="en-GB" dirty="0">
                <a:solidFill>
                  <a:srgbClr val="000000"/>
                </a:solidFill>
              </a:rPr>
              <a:t>on sleep health </a:t>
            </a:r>
            <a:r>
              <a:rPr lang="en-GB" dirty="0">
                <a:solidFill>
                  <a:schemeClr val="dk1"/>
                </a:solidFill>
              </a:rPr>
              <a:t>may be difficult to follow, e.g. they may share a bedroom with an older child</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may </a:t>
            </a:r>
            <a:r>
              <a:rPr lang="en-GB" b="1" dirty="0">
                <a:solidFill>
                  <a:schemeClr val="dk1"/>
                </a:solidFill>
              </a:rPr>
              <a:t>not be able to take some medication</a:t>
            </a:r>
            <a:r>
              <a:rPr lang="en-GB" dirty="0">
                <a:solidFill>
                  <a:schemeClr val="dk1"/>
                </a:solidFill>
              </a:rPr>
              <a:t>, and explain that there are alternatives</a:t>
            </a:r>
            <a:endParaRPr dirty="0">
              <a:solidFill>
                <a:schemeClr val="dk1"/>
              </a:solidFill>
            </a:endParaRPr>
          </a:p>
        </p:txBody>
      </p:sp>
      <p:sp>
        <p:nvSpPr>
          <p:cNvPr id="845" name="Google Shape;845;p109"/>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dirty="0">
                <a:solidFill>
                  <a:srgbClr val="FFFFFF"/>
                </a:solidFill>
                <a:latin typeface="Arial"/>
                <a:ea typeface="Arial"/>
                <a:cs typeface="Arial"/>
                <a:sym typeface="Arial"/>
              </a:rPr>
              <a:t>Good practice</a:t>
            </a:r>
            <a:endParaRPr sz="1800" b="1" i="0" u="none" strike="noStrike" cap="none" dirty="0">
              <a:solidFill>
                <a:srgbClr val="FFFFFF"/>
              </a:solidFill>
              <a:latin typeface="Arial"/>
              <a:ea typeface="Arial"/>
              <a:cs typeface="Arial"/>
              <a:sym typeface="Arial"/>
            </a:endParaRPr>
          </a:p>
        </p:txBody>
      </p:sp>
      <p:sp>
        <p:nvSpPr>
          <p:cNvPr id="846" name="Google Shape;846;p109"/>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97</a:t>
            </a:fld>
            <a:endParaRPr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Shape 850"/>
        <p:cNvGrpSpPr/>
        <p:nvPr/>
      </p:nvGrpSpPr>
      <p:grpSpPr>
        <a:xfrm>
          <a:off x="0" y="0"/>
          <a:ext cx="0" cy="0"/>
          <a:chOff x="0" y="0"/>
          <a:chExt cx="0" cy="0"/>
        </a:xfrm>
      </p:grpSpPr>
      <p:sp>
        <p:nvSpPr>
          <p:cNvPr id="851" name="Google Shape;851;p110"/>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2800"/>
              <a:buNone/>
            </a:pPr>
            <a:r>
              <a:rPr lang="en-GB" dirty="0"/>
              <a:t>Good practice approaches (2)</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852" name="Google Shape;852;p110"/>
          <p:cNvSpPr txBox="1">
            <a:spLocks noGrp="1"/>
          </p:cNvSpPr>
          <p:nvPr>
            <p:ph type="body" idx="1"/>
          </p:nvPr>
        </p:nvSpPr>
        <p:spPr>
          <a:xfrm>
            <a:off x="270000" y="914400"/>
            <a:ext cx="7607700" cy="3771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dk1"/>
                </a:solidFill>
              </a:rPr>
              <a:t>When teaching about </a:t>
            </a:r>
            <a:r>
              <a:rPr lang="en-GB" b="1" dirty="0">
                <a:solidFill>
                  <a:schemeClr val="dk1"/>
                </a:solidFill>
              </a:rPr>
              <a:t>self-examination</a:t>
            </a:r>
            <a:r>
              <a:rPr lang="en-GB" dirty="0">
                <a:solidFill>
                  <a:schemeClr val="dk1"/>
                </a:solidFill>
              </a:rPr>
              <a:t>:</a:t>
            </a:r>
            <a:endParaRPr dirty="0">
              <a:solidFill>
                <a:schemeClr val="dk1"/>
              </a:solidFill>
            </a:endParaRPr>
          </a:p>
          <a:p>
            <a:pPr marL="457200" lvl="0" indent="-317500" algn="l" rtl="0">
              <a:spcBef>
                <a:spcPts val="1000"/>
              </a:spcBef>
              <a:spcAft>
                <a:spcPts val="0"/>
              </a:spcAft>
              <a:buClr>
                <a:schemeClr val="accent1"/>
              </a:buClr>
              <a:buSzPts val="1400"/>
              <a:buChar char="●"/>
            </a:pPr>
            <a:r>
              <a:rPr lang="en-GB" sz="1800" b="1" dirty="0">
                <a:solidFill>
                  <a:schemeClr val="dk1"/>
                </a:solidFill>
              </a:rPr>
              <a:t>provide resources</a:t>
            </a:r>
            <a:r>
              <a:rPr lang="en-GB" sz="1800" dirty="0">
                <a:solidFill>
                  <a:schemeClr val="dk1"/>
                </a:solidFill>
              </a:rPr>
              <a:t>, some of which can be found on </a:t>
            </a:r>
            <a:r>
              <a:rPr lang="en-GB" sz="1800" u="sng" dirty="0">
                <a:solidFill>
                  <a:srgbClr val="0000FF"/>
                </a:solidFill>
                <a:hlinkClick r:id="rId3">
                  <a:extLst>
                    <a:ext uri="{A12FA001-AC4F-418D-AE19-62706E023703}">
                      <ahyp:hlinkClr xmlns:ahyp="http://schemas.microsoft.com/office/drawing/2018/hyperlinkcolor" val="tx"/>
                    </a:ext>
                  </a:extLst>
                </a:hlinkClick>
              </a:rPr>
              <a:t>www.nhs.uk</a:t>
            </a:r>
            <a:r>
              <a:rPr lang="en-GB" dirty="0">
                <a:solidFill>
                  <a:schemeClr val="dk1"/>
                </a:solidFill>
              </a:rPr>
              <a:t>,</a:t>
            </a:r>
            <a:r>
              <a:rPr lang="en-GB" sz="1800" dirty="0">
                <a:solidFill>
                  <a:schemeClr val="dk1"/>
                </a:solidFill>
              </a:rPr>
              <a:t> </a:t>
            </a:r>
            <a:r>
              <a:rPr lang="en-GB" dirty="0">
                <a:solidFill>
                  <a:schemeClr val="dk1"/>
                </a:solidFill>
              </a:rPr>
              <a:t>on</a:t>
            </a:r>
            <a:r>
              <a:rPr lang="en-GB" sz="1800" dirty="0">
                <a:solidFill>
                  <a:schemeClr val="dk1"/>
                </a:solidFill>
              </a:rPr>
              <a:t> how to carry out a self-examination</a:t>
            </a:r>
            <a:endParaRPr dirty="0">
              <a:solidFill>
                <a:schemeClr val="dk1"/>
              </a:solidFill>
            </a:endParaRPr>
          </a:p>
          <a:p>
            <a:pPr marL="457200" lvl="0" indent="-317500" algn="l" rtl="0">
              <a:spcBef>
                <a:spcPts val="0"/>
              </a:spcBef>
              <a:spcAft>
                <a:spcPts val="0"/>
              </a:spcAft>
              <a:buClr>
                <a:schemeClr val="accent1"/>
              </a:buClr>
              <a:buSzPts val="1400"/>
              <a:buChar char="●"/>
            </a:pPr>
            <a:r>
              <a:rPr lang="en-GB" b="1" dirty="0">
                <a:solidFill>
                  <a:schemeClr val="dk1"/>
                </a:solidFill>
              </a:rPr>
              <a:t>avoid segregating</a:t>
            </a:r>
            <a:r>
              <a:rPr lang="en-GB" dirty="0">
                <a:solidFill>
                  <a:schemeClr val="dk1"/>
                </a:solidFill>
              </a:rPr>
              <a:t> </a:t>
            </a:r>
            <a:r>
              <a:rPr lang="en-GB" b="1" dirty="0">
                <a:solidFill>
                  <a:schemeClr val="dk1"/>
                </a:solidFill>
              </a:rPr>
              <a:t>by sex unless there is a clear rationale</a:t>
            </a:r>
            <a:r>
              <a:rPr lang="en-GB" dirty="0">
                <a:solidFill>
                  <a:schemeClr val="dk1"/>
                </a:solidFill>
              </a:rPr>
              <a:t> for doing so in order to meet the needs of pupils (e.g. giving girls or boys a chance to ask questions about self examination in a female or male only environment)</a:t>
            </a:r>
            <a:endParaRPr sz="1150" dirty="0">
              <a:solidFill>
                <a:srgbClr val="1D1C1D"/>
              </a:solidFill>
              <a:highlight>
                <a:srgbClr val="F8F8F8"/>
              </a:highlight>
            </a:endParaRPr>
          </a:p>
          <a:p>
            <a:pPr marL="0" lvl="0" indent="0" algn="l" rtl="0">
              <a:spcBef>
                <a:spcPts val="0"/>
              </a:spcBef>
              <a:spcAft>
                <a:spcPts val="0"/>
              </a:spcAft>
              <a:buNone/>
            </a:pPr>
            <a:endParaRPr dirty="0">
              <a:solidFill>
                <a:schemeClr val="dk1"/>
              </a:solidFill>
            </a:endParaRPr>
          </a:p>
          <a:p>
            <a:pPr marL="0" lvl="0" indent="0" algn="l" rtl="0">
              <a:spcBef>
                <a:spcPts val="0"/>
              </a:spcBef>
              <a:spcAft>
                <a:spcPts val="0"/>
              </a:spcAft>
              <a:buNone/>
            </a:pPr>
            <a:endParaRPr dirty="0">
              <a:solidFill>
                <a:schemeClr val="dk1"/>
              </a:solidFill>
            </a:endParaRPr>
          </a:p>
          <a:p>
            <a:pPr marL="0" lvl="0" indent="0" algn="l" rtl="0">
              <a:spcBef>
                <a:spcPts val="0"/>
              </a:spcBef>
              <a:spcAft>
                <a:spcPts val="0"/>
              </a:spcAft>
              <a:buNone/>
            </a:pPr>
            <a:endParaRPr dirty="0">
              <a:solidFill>
                <a:schemeClr val="dk1"/>
              </a:solidFill>
            </a:endParaRPr>
          </a:p>
        </p:txBody>
      </p:sp>
      <p:sp>
        <p:nvSpPr>
          <p:cNvPr id="853" name="Google Shape;853;p110"/>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dirty="0">
                <a:solidFill>
                  <a:srgbClr val="FFFFFF"/>
                </a:solidFill>
                <a:latin typeface="Arial"/>
                <a:ea typeface="Arial"/>
                <a:cs typeface="Arial"/>
                <a:sym typeface="Arial"/>
              </a:rPr>
              <a:t>Good practice</a:t>
            </a:r>
            <a:endParaRPr sz="1800" b="1" i="0" u="none" strike="noStrike" cap="none" dirty="0">
              <a:solidFill>
                <a:srgbClr val="FFFFFF"/>
              </a:solidFill>
              <a:latin typeface="Arial"/>
              <a:ea typeface="Arial"/>
              <a:cs typeface="Arial"/>
              <a:sym typeface="Arial"/>
            </a:endParaRPr>
          </a:p>
        </p:txBody>
      </p:sp>
      <p:sp>
        <p:nvSpPr>
          <p:cNvPr id="854" name="Google Shape;854;p110"/>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98</a:t>
            </a:fld>
            <a:endParaRPr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Shape 692"/>
        <p:cNvGrpSpPr/>
        <p:nvPr/>
      </p:nvGrpSpPr>
      <p:grpSpPr>
        <a:xfrm>
          <a:off x="0" y="0"/>
          <a:ext cx="0" cy="0"/>
          <a:chOff x="0" y="0"/>
          <a:chExt cx="0" cy="0"/>
        </a:xfrm>
      </p:grpSpPr>
      <p:sp>
        <p:nvSpPr>
          <p:cNvPr id="693" name="Google Shape;693;p97"/>
          <p:cNvSpPr txBox="1">
            <a:spLocks noGrp="1"/>
          </p:cNvSpPr>
          <p:nvPr>
            <p:ph type="title"/>
          </p:nvPr>
        </p:nvSpPr>
        <p:spPr>
          <a:xfrm>
            <a:off x="621300" y="2157300"/>
            <a:ext cx="7901400" cy="8289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Activities and templates for trainers</a:t>
            </a:r>
            <a:endParaRPr dirty="0">
              <a:solidFill>
                <a:srgbClr val="FFFFFF"/>
              </a:solidFill>
            </a:endParaRPr>
          </a:p>
        </p:txBody>
      </p:sp>
      <p:sp>
        <p:nvSpPr>
          <p:cNvPr id="694" name="Google Shape;694;p9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99</a:t>
            </a:fld>
            <a:endParaRPr dirty="0"/>
          </a:p>
        </p:txBody>
      </p:sp>
    </p:spTree>
  </p:cSld>
  <p:clrMapOvr>
    <a:masterClrMapping/>
  </p:clrMapOvr>
</p:sld>
</file>

<file path=ppt/theme/theme1.xml><?xml version="1.0" encoding="utf-8"?>
<a:theme xmlns:a="http://schemas.openxmlformats.org/drawingml/2006/main" name="Simple Light">
  <a:themeElements>
    <a:clrScheme name="DfE">
      <a:dk1>
        <a:sysClr val="windowText" lastClr="000000"/>
      </a:dk1>
      <a:lt1>
        <a:sysClr val="window" lastClr="FFFFFF"/>
      </a:lt1>
      <a:dk2>
        <a:srgbClr val="1F497D"/>
      </a:dk2>
      <a:lt2>
        <a:srgbClr val="9FB9C8"/>
      </a:lt2>
      <a:accent1>
        <a:srgbClr val="104F75"/>
      </a:accent1>
      <a:accent2>
        <a:srgbClr val="8A2529"/>
      </a:accent2>
      <a:accent3>
        <a:srgbClr val="E87D1E"/>
      </a:accent3>
      <a:accent4>
        <a:srgbClr val="C2A204"/>
      </a:accent4>
      <a:accent5>
        <a:srgbClr val="004712"/>
      </a:accent5>
      <a:accent6>
        <a:srgbClr val="260859"/>
      </a:accent6>
      <a:hlink>
        <a:srgbClr val="104F75"/>
      </a:hlink>
      <a:folHlink>
        <a:srgbClr val="00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8339</Words>
  <Application>Microsoft Office PowerPoint</Application>
  <PresentationFormat>On-screen Show (16:9)</PresentationFormat>
  <Paragraphs>952</Paragraphs>
  <Slides>114</Slides>
  <Notes>114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114</vt:i4>
      </vt:variant>
    </vt:vector>
  </HeadingPairs>
  <TitlesOfParts>
    <vt:vector size="118" baseType="lpstr">
      <vt:lpstr>Arial</vt:lpstr>
      <vt:lpstr>Verdana</vt:lpstr>
      <vt:lpstr>Roboto</vt:lpstr>
      <vt:lpstr>Simple Light</vt:lpstr>
      <vt:lpstr>Teaching about health and prevention</vt:lpstr>
      <vt:lpstr>Contents</vt:lpstr>
      <vt:lpstr>About this training module  </vt:lpstr>
      <vt:lpstr>What you get out of today </vt:lpstr>
      <vt:lpstr>Teaching the new curriculum</vt:lpstr>
      <vt:lpstr>Related topics</vt:lpstr>
      <vt:lpstr>Health and prevention support at [school name]  </vt:lpstr>
      <vt:lpstr>Teaching about health and prevention at [school name]   </vt:lpstr>
      <vt:lpstr>Primary and secondary teaching  </vt:lpstr>
      <vt:lpstr>Pupils with SEND</vt:lpstr>
      <vt:lpstr>Medical content  </vt:lpstr>
      <vt:lpstr>Safeguarding</vt:lpstr>
      <vt:lpstr>Safeguarding (1)</vt:lpstr>
      <vt:lpstr>Trusted adults</vt:lpstr>
      <vt:lpstr>Ground rules</vt:lpstr>
      <vt:lpstr>Create class ground rules   </vt:lpstr>
      <vt:lpstr>Example ground rules   </vt:lpstr>
      <vt:lpstr>Primary curriculum</vt:lpstr>
      <vt:lpstr>Signs of physical illness</vt:lpstr>
      <vt:lpstr>Common signs of illness (1)</vt:lpstr>
      <vt:lpstr>Common signs of illness (2) </vt:lpstr>
      <vt:lpstr>Signs of more serious illness</vt:lpstr>
      <vt:lpstr>Sun safety</vt:lpstr>
      <vt:lpstr>Sunlight and vitamin D</vt:lpstr>
      <vt:lpstr>Unsafe exposure to the sun</vt:lpstr>
      <vt:lpstr>UV radiation and our skin</vt:lpstr>
      <vt:lpstr>Reducing the risks of the sun </vt:lpstr>
      <vt:lpstr>Skin cancer</vt:lpstr>
      <vt:lpstr>Sleep</vt:lpstr>
      <vt:lpstr>Importance of good quality sleep</vt:lpstr>
      <vt:lpstr>How much sleep </vt:lpstr>
      <vt:lpstr>How lack of sleep affects health</vt:lpstr>
      <vt:lpstr>Getting good quality sleep   </vt:lpstr>
      <vt:lpstr>Dental health</vt:lpstr>
      <vt:lpstr>Importance of good dental health</vt:lpstr>
      <vt:lpstr>Good dental hygiene (1)</vt:lpstr>
      <vt:lpstr>Good dental hygiene (2)</vt:lpstr>
      <vt:lpstr>Benefits of dental checks </vt:lpstr>
      <vt:lpstr>Personal hygiene</vt:lpstr>
      <vt:lpstr>Personal hygiene (1)</vt:lpstr>
      <vt:lpstr>Personal hygiene (2)</vt:lpstr>
      <vt:lpstr>Germs and infections (1)</vt:lpstr>
      <vt:lpstr>Germs and infections (2)</vt:lpstr>
      <vt:lpstr>Germs and infections (3)</vt:lpstr>
      <vt:lpstr>Germs and infections (4)</vt:lpstr>
      <vt:lpstr>How germs spread</vt:lpstr>
      <vt:lpstr>Handwashing (1) </vt:lpstr>
      <vt:lpstr>Handwashing (2) </vt:lpstr>
      <vt:lpstr>Sneezing and coughing </vt:lpstr>
      <vt:lpstr>How infection is treated </vt:lpstr>
      <vt:lpstr>Allergies</vt:lpstr>
      <vt:lpstr>Allergies (1)</vt:lpstr>
      <vt:lpstr>Non-food allergies</vt:lpstr>
      <vt:lpstr>Food allergies</vt:lpstr>
      <vt:lpstr>Common allergic symptoms</vt:lpstr>
      <vt:lpstr>Severe allergic symptoms</vt:lpstr>
      <vt:lpstr>Other types of food hypersensitivity</vt:lpstr>
      <vt:lpstr>Immunisation and vaccination</vt:lpstr>
      <vt:lpstr>Vaccination    </vt:lpstr>
      <vt:lpstr>How vaccines work  </vt:lpstr>
      <vt:lpstr>Herd immunity   </vt:lpstr>
      <vt:lpstr>Secondary curriculum</vt:lpstr>
      <vt:lpstr>Personal hygiene – secondary curriculum</vt:lpstr>
      <vt:lpstr>Personal hygiene (3)</vt:lpstr>
      <vt:lpstr>Bacterial infections</vt:lpstr>
      <vt:lpstr>Antibiotic resistance</vt:lpstr>
      <vt:lpstr>Dental health – secondary curriculum</vt:lpstr>
      <vt:lpstr>What good dental health is </vt:lpstr>
      <vt:lpstr>Tooth decay and gum disease  </vt:lpstr>
      <vt:lpstr>Preventing plaque build up  </vt:lpstr>
      <vt:lpstr>Flossing and interdental cleaning </vt:lpstr>
      <vt:lpstr>Sugar and dental health  </vt:lpstr>
      <vt:lpstr>Immunisation and vaccination – secondary curriculum</vt:lpstr>
      <vt:lpstr>The immune system (1)     </vt:lpstr>
      <vt:lpstr>The immune system (2)     </vt:lpstr>
      <vt:lpstr>Vaccinations (1)     </vt:lpstr>
      <vt:lpstr>Vaccinations (2)     </vt:lpstr>
      <vt:lpstr>Sleep health</vt:lpstr>
      <vt:lpstr>Sleep (1)</vt:lpstr>
      <vt:lpstr>Getting good quality sleep (1)  </vt:lpstr>
      <vt:lpstr>Devices and sleep (1)  </vt:lpstr>
      <vt:lpstr>Devices and sleep (2)   </vt:lpstr>
      <vt:lpstr>Late secondary</vt:lpstr>
      <vt:lpstr>Self-examination and screening</vt:lpstr>
      <vt:lpstr>Self-examination (1) </vt:lpstr>
      <vt:lpstr>Self-examination (2) </vt:lpstr>
      <vt:lpstr>Testicles self-examination  </vt:lpstr>
      <vt:lpstr>Breast self-examination  </vt:lpstr>
      <vt:lpstr>Skin self-examination (1)  </vt:lpstr>
      <vt:lpstr>Skin self-examination (2)  </vt:lpstr>
      <vt:lpstr>Skin self-examination (3)  </vt:lpstr>
      <vt:lpstr>Screening   </vt:lpstr>
      <vt:lpstr>Smear tests    </vt:lpstr>
      <vt:lpstr>Types of screening    </vt:lpstr>
      <vt:lpstr>Examples of good practice</vt:lpstr>
      <vt:lpstr>Good practice </vt:lpstr>
      <vt:lpstr>Good practice approaches (1)  </vt:lpstr>
      <vt:lpstr>Good practice approaches (2) </vt:lpstr>
      <vt:lpstr>Activities and templates for trainers</vt:lpstr>
      <vt:lpstr>About these activities and templates  </vt:lpstr>
      <vt:lpstr>Training activity:  Rate your confidence</vt:lpstr>
      <vt:lpstr>Rate your confidence (trainer notes)   </vt:lpstr>
      <vt:lpstr>Rate your confidence (before training) </vt:lpstr>
      <vt:lpstr>Rate your confidence (after training) </vt:lpstr>
      <vt:lpstr>Training activity:  Dealing with difficult questions</vt:lpstr>
      <vt:lpstr>Dealing with difficult questions (trainer notes)   </vt:lpstr>
      <vt:lpstr>Dealing with difficult questions (1)    </vt:lpstr>
      <vt:lpstr>Dealing with difficult questions (2)   </vt:lpstr>
      <vt:lpstr>Training activity:  How will I teach this?</vt:lpstr>
      <vt:lpstr>How will I teach this? (trainer notes)   </vt:lpstr>
      <vt:lpstr>How will I teach this?   </vt:lpstr>
      <vt:lpstr>Additional slides for structuring training</vt:lpstr>
      <vt:lpstr>Any concerns?</vt:lpstr>
      <vt:lpstr>XX%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about health and prevention</dc:title>
  <cp:lastModifiedBy>LAWSON, Catherine</cp:lastModifiedBy>
  <cp:revision>1</cp:revision>
  <dcterms:modified xsi:type="dcterms:W3CDTF">2020-09-21T20:58:57Z</dcterms:modified>
</cp:coreProperties>
</file>