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5"/>
    <p:sldMasterId id="2147483933" r:id="rId6"/>
    <p:sldMasterId id="2147483952" r:id="rId7"/>
    <p:sldMasterId id="2147483979" r:id="rId8"/>
    <p:sldMasterId id="2147483998" r:id="rId9"/>
  </p:sldMasterIdLst>
  <p:notesMasterIdLst>
    <p:notesMasterId r:id="rId58"/>
  </p:notesMasterIdLst>
  <p:handoutMasterIdLst>
    <p:handoutMasterId r:id="rId59"/>
  </p:handoutMasterIdLst>
  <p:sldIdLst>
    <p:sldId id="287" r:id="rId10"/>
    <p:sldId id="329" r:id="rId11"/>
    <p:sldId id="569" r:id="rId12"/>
    <p:sldId id="420" r:id="rId13"/>
    <p:sldId id="425" r:id="rId14"/>
    <p:sldId id="256" r:id="rId15"/>
    <p:sldId id="257" r:id="rId16"/>
    <p:sldId id="539" r:id="rId17"/>
    <p:sldId id="258" r:id="rId18"/>
    <p:sldId id="289" r:id="rId19"/>
    <p:sldId id="297" r:id="rId20"/>
    <p:sldId id="570" r:id="rId21"/>
    <p:sldId id="307" r:id="rId22"/>
    <p:sldId id="544" r:id="rId23"/>
    <p:sldId id="308" r:id="rId24"/>
    <p:sldId id="291" r:id="rId25"/>
    <p:sldId id="298" r:id="rId26"/>
    <p:sldId id="312" r:id="rId27"/>
    <p:sldId id="313" r:id="rId28"/>
    <p:sldId id="292" r:id="rId29"/>
    <p:sldId id="541" r:id="rId30"/>
    <p:sldId id="571" r:id="rId31"/>
    <p:sldId id="552" r:id="rId32"/>
    <p:sldId id="553" r:id="rId33"/>
    <p:sldId id="554" r:id="rId34"/>
    <p:sldId id="555" r:id="rId35"/>
    <p:sldId id="550" r:id="rId36"/>
    <p:sldId id="538" r:id="rId37"/>
    <p:sldId id="259" r:id="rId38"/>
    <p:sldId id="261" r:id="rId39"/>
    <p:sldId id="540" r:id="rId40"/>
    <p:sldId id="262" r:id="rId41"/>
    <p:sldId id="263" r:id="rId42"/>
    <p:sldId id="492" r:id="rId43"/>
    <p:sldId id="535" r:id="rId44"/>
    <p:sldId id="334" r:id="rId45"/>
    <p:sldId id="340" r:id="rId46"/>
    <p:sldId id="335" r:id="rId47"/>
    <p:sldId id="336" r:id="rId48"/>
    <p:sldId id="337" r:id="rId49"/>
    <p:sldId id="338" r:id="rId50"/>
    <p:sldId id="341" r:id="rId51"/>
    <p:sldId id="342" r:id="rId52"/>
    <p:sldId id="343" r:id="rId53"/>
    <p:sldId id="339" r:id="rId54"/>
    <p:sldId id="421" r:id="rId55"/>
    <p:sldId id="489" r:id="rId56"/>
    <p:sldId id="533" r:id="rId57"/>
  </p:sldIdLst>
  <p:sldSz cx="12192000" cy="6858000"/>
  <p:notesSz cx="6888163" cy="100203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62C54502-D187-416A-B576-882DE8BD6B37}">
          <p14:sldIdLst>
            <p14:sldId id="287"/>
            <p14:sldId id="329"/>
            <p14:sldId id="569"/>
            <p14:sldId id="420"/>
            <p14:sldId id="425"/>
            <p14:sldId id="256"/>
            <p14:sldId id="257"/>
            <p14:sldId id="539"/>
            <p14:sldId id="258"/>
            <p14:sldId id="289"/>
            <p14:sldId id="297"/>
            <p14:sldId id="570"/>
            <p14:sldId id="307"/>
            <p14:sldId id="544"/>
            <p14:sldId id="308"/>
            <p14:sldId id="291"/>
            <p14:sldId id="298"/>
            <p14:sldId id="312"/>
            <p14:sldId id="313"/>
            <p14:sldId id="292"/>
            <p14:sldId id="541"/>
            <p14:sldId id="571"/>
            <p14:sldId id="552"/>
            <p14:sldId id="553"/>
            <p14:sldId id="554"/>
            <p14:sldId id="555"/>
            <p14:sldId id="550"/>
            <p14:sldId id="538"/>
            <p14:sldId id="259"/>
            <p14:sldId id="261"/>
            <p14:sldId id="540"/>
            <p14:sldId id="262"/>
            <p14:sldId id="263"/>
            <p14:sldId id="492"/>
            <p14:sldId id="535"/>
            <p14:sldId id="334"/>
            <p14:sldId id="340"/>
            <p14:sldId id="335"/>
            <p14:sldId id="336"/>
            <p14:sldId id="337"/>
            <p14:sldId id="338"/>
            <p14:sldId id="341"/>
            <p14:sldId id="342"/>
            <p14:sldId id="343"/>
            <p14:sldId id="339"/>
            <p14:sldId id="421"/>
            <p14:sldId id="489"/>
            <p14:sldId id="5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e Lawson" initials="JL" lastIdx="5" clrIdx="0">
    <p:extLst>
      <p:ext uri="{19B8F6BF-5375-455C-9EA6-DF929625EA0E}">
        <p15:presenceInfo xmlns:p15="http://schemas.microsoft.com/office/powerpoint/2012/main" userId="S-1-5-21-777725935-1753470192-3977904422-4852" providerId="AD"/>
      </p:ext>
    </p:extLst>
  </p:cmAuthor>
  <p:cmAuthor id="2" name="Kate Keating" initials="KK" lastIdx="16" clrIdx="1">
    <p:extLst>
      <p:ext uri="{19B8F6BF-5375-455C-9EA6-DF929625EA0E}">
        <p15:presenceInfo xmlns:p15="http://schemas.microsoft.com/office/powerpoint/2012/main" userId="S-1-5-21-777725935-1753470192-3977904422-119830" providerId="AD"/>
      </p:ext>
    </p:extLst>
  </p:cmAuthor>
  <p:cmAuthor id="3" name="Lucy Sydney" initials="LS" lastIdx="3" clrIdx="2">
    <p:extLst>
      <p:ext uri="{19B8F6BF-5375-455C-9EA6-DF929625EA0E}">
        <p15:presenceInfo xmlns:p15="http://schemas.microsoft.com/office/powerpoint/2012/main" userId="S-1-5-21-777725935-1753470192-3977904422-11906" providerId="AD"/>
      </p:ext>
    </p:extLst>
  </p:cmAuthor>
  <p:cmAuthor id="4" name="Cath Jadhav" initials="CJ" lastIdx="1" clrIdx="3">
    <p:extLst>
      <p:ext uri="{19B8F6BF-5375-455C-9EA6-DF929625EA0E}">
        <p15:presenceInfo xmlns:p15="http://schemas.microsoft.com/office/powerpoint/2012/main" userId="S-1-5-21-777725935-1753470192-3977904422-1364" providerId="AD"/>
      </p:ext>
    </p:extLst>
  </p:cmAuthor>
  <p:cmAuthor id="5" name="Julie Swan" initials="JS" lastIdx="20" clrIdx="4">
    <p:extLst>
      <p:ext uri="{19B8F6BF-5375-455C-9EA6-DF929625EA0E}">
        <p15:presenceInfo xmlns:p15="http://schemas.microsoft.com/office/powerpoint/2012/main" userId="S-1-5-21-777725935-1753470192-3977904422-13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C1663"/>
    <a:srgbClr val="4C3F52"/>
    <a:srgbClr val="2059AF"/>
    <a:srgbClr val="2059AE"/>
    <a:srgbClr val="BDCD4A"/>
    <a:srgbClr val="EEAB38"/>
    <a:srgbClr val="F03D26"/>
    <a:srgbClr val="FD7C3D"/>
    <a:srgbClr val="0F595B"/>
    <a:srgbClr val="F23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52" autoAdjust="0"/>
    <p:restoredTop sz="92925" autoAdjust="0"/>
  </p:normalViewPr>
  <p:slideViewPr>
    <p:cSldViewPr>
      <p:cViewPr varScale="1">
        <p:scale>
          <a:sx n="67" d="100"/>
          <a:sy n="67" d="100"/>
        </p:scale>
        <p:origin x="82" y="37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40" d="100"/>
        <a:sy n="40" d="100"/>
      </p:scale>
      <p:origin x="0" y="-258"/>
    </p:cViewPr>
  </p:sorterViewPr>
  <p:notesViewPr>
    <p:cSldViewPr>
      <p:cViewPr varScale="1">
        <p:scale>
          <a:sx n="110" d="100"/>
          <a:sy n="110" d="100"/>
        </p:scale>
        <p:origin x="238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14ED2-6099-4875-922A-1282B83301CD}" type="doc">
      <dgm:prSet loTypeId="urn:microsoft.com/office/officeart/2005/8/layout/hProcess9" loCatId="process" qsTypeId="urn:microsoft.com/office/officeart/2005/8/quickstyle/simple1" qsCatId="simple" csTypeId="urn:microsoft.com/office/officeart/2005/8/colors/accent1_2" csCatId="accent1" phldr="1"/>
      <dgm:spPr/>
    </dgm:pt>
    <dgm:pt modelId="{ABA86FD6-2DD4-4036-8437-D3C05AE8EEC1}">
      <dgm:prSet phldrT="[Text]"/>
      <dgm:spPr>
        <a:solidFill>
          <a:schemeClr val="tx2">
            <a:lumMod val="40000"/>
            <a:lumOff val="60000"/>
          </a:schemeClr>
        </a:solidFill>
      </dgm:spPr>
      <dgm:t>
        <a:bodyPr/>
        <a:lstStyle/>
        <a:p>
          <a:r>
            <a:rPr lang="en-US" dirty="0"/>
            <a:t>Identify available evidence and evidence that could be collected</a:t>
          </a:r>
        </a:p>
      </dgm:t>
    </dgm:pt>
    <dgm:pt modelId="{980DCE42-D769-4D5A-B342-A7FF1BFE9FE2}" type="parTrans" cxnId="{1F787404-99AF-4E15-B3B1-EEF0AE353591}">
      <dgm:prSet/>
      <dgm:spPr/>
      <dgm:t>
        <a:bodyPr/>
        <a:lstStyle/>
        <a:p>
          <a:endParaRPr lang="en-US"/>
        </a:p>
      </dgm:t>
    </dgm:pt>
    <dgm:pt modelId="{07E7304A-E6C4-46AB-930B-75088A670F71}" type="sibTrans" cxnId="{1F787404-99AF-4E15-B3B1-EEF0AE353591}">
      <dgm:prSet/>
      <dgm:spPr/>
      <dgm:t>
        <a:bodyPr/>
        <a:lstStyle/>
        <a:p>
          <a:endParaRPr lang="en-US"/>
        </a:p>
      </dgm:t>
    </dgm:pt>
    <dgm:pt modelId="{9DFDCE7E-E1AB-4E73-BD07-E6D89D0DEE3A}">
      <dgm:prSet phldrT="[Text]"/>
      <dgm:spPr>
        <a:solidFill>
          <a:schemeClr val="tx2">
            <a:lumMod val="40000"/>
            <a:lumOff val="60000"/>
          </a:schemeClr>
        </a:solidFill>
      </dgm:spPr>
      <dgm:t>
        <a:bodyPr/>
        <a:lstStyle/>
        <a:p>
          <a:r>
            <a:rPr lang="en-US" dirty="0"/>
            <a:t>Evaluate trust in each source of evidence</a:t>
          </a:r>
        </a:p>
      </dgm:t>
    </dgm:pt>
    <dgm:pt modelId="{30821765-51A2-4A8F-B47D-4EE7C71273A1}" type="parTrans" cxnId="{3A3A4E2D-3F6B-44A5-8389-02758E4E75F9}">
      <dgm:prSet/>
      <dgm:spPr/>
      <dgm:t>
        <a:bodyPr/>
        <a:lstStyle/>
        <a:p>
          <a:endParaRPr lang="en-US"/>
        </a:p>
      </dgm:t>
    </dgm:pt>
    <dgm:pt modelId="{3C502322-4551-4E11-AF2B-AFD1249C7B1B}" type="sibTrans" cxnId="{3A3A4E2D-3F6B-44A5-8389-02758E4E75F9}">
      <dgm:prSet/>
      <dgm:spPr/>
      <dgm:t>
        <a:bodyPr/>
        <a:lstStyle/>
        <a:p>
          <a:endParaRPr lang="en-US"/>
        </a:p>
      </dgm:t>
    </dgm:pt>
    <dgm:pt modelId="{2A2F40C3-C7F0-4811-B129-34AB9792D68B}">
      <dgm:prSet phldrT="[Text]"/>
      <dgm:spPr>
        <a:solidFill>
          <a:schemeClr val="tx2">
            <a:lumMod val="40000"/>
            <a:lumOff val="60000"/>
          </a:schemeClr>
        </a:solidFill>
      </dgm:spPr>
      <dgm:t>
        <a:bodyPr/>
        <a:lstStyle/>
        <a:p>
          <a:r>
            <a:rPr lang="en-US" dirty="0"/>
            <a:t>Implement the approach</a:t>
          </a:r>
        </a:p>
      </dgm:t>
    </dgm:pt>
    <dgm:pt modelId="{4727F7FB-BE34-4453-A1F2-8F6EB9CFBFF7}" type="parTrans" cxnId="{09E67A9F-0DBC-4CFB-9144-B02FB616D093}">
      <dgm:prSet/>
      <dgm:spPr/>
      <dgm:t>
        <a:bodyPr/>
        <a:lstStyle/>
        <a:p>
          <a:endParaRPr lang="en-US"/>
        </a:p>
      </dgm:t>
    </dgm:pt>
    <dgm:pt modelId="{762C2A0E-B09D-49E7-8B25-A43D5F0D9AA4}" type="sibTrans" cxnId="{09E67A9F-0DBC-4CFB-9144-B02FB616D093}">
      <dgm:prSet/>
      <dgm:spPr/>
      <dgm:t>
        <a:bodyPr/>
        <a:lstStyle/>
        <a:p>
          <a:endParaRPr lang="en-US"/>
        </a:p>
      </dgm:t>
    </dgm:pt>
    <dgm:pt modelId="{BA1FB596-7FE6-446C-BF28-106064427C60}">
      <dgm:prSet/>
      <dgm:spPr>
        <a:solidFill>
          <a:schemeClr val="tx2">
            <a:lumMod val="40000"/>
            <a:lumOff val="60000"/>
          </a:schemeClr>
        </a:solidFill>
      </dgm:spPr>
      <dgm:t>
        <a:bodyPr/>
        <a:lstStyle/>
        <a:p>
          <a:r>
            <a:rPr lang="en-US" dirty="0"/>
            <a:t>Devise an approach which maximises use of most trusted evidence</a:t>
          </a:r>
        </a:p>
      </dgm:t>
    </dgm:pt>
    <dgm:pt modelId="{A925B5EB-DC8A-404E-A468-331820A0EF24}" type="parTrans" cxnId="{FA168D1B-D784-4776-A5CC-0EB1C1634638}">
      <dgm:prSet/>
      <dgm:spPr/>
      <dgm:t>
        <a:bodyPr/>
        <a:lstStyle/>
        <a:p>
          <a:endParaRPr lang="en-US"/>
        </a:p>
      </dgm:t>
    </dgm:pt>
    <dgm:pt modelId="{46D82F1A-F069-4E8A-8D74-DCC79A35B886}" type="sibTrans" cxnId="{FA168D1B-D784-4776-A5CC-0EB1C1634638}">
      <dgm:prSet/>
      <dgm:spPr/>
      <dgm:t>
        <a:bodyPr/>
        <a:lstStyle/>
        <a:p>
          <a:endParaRPr lang="en-US"/>
        </a:p>
      </dgm:t>
    </dgm:pt>
    <dgm:pt modelId="{6717AE67-5AB8-4289-9A8E-E896C8EF1931}" type="pres">
      <dgm:prSet presAssocID="{B4614ED2-6099-4875-922A-1282B83301CD}" presName="CompostProcess" presStyleCnt="0">
        <dgm:presLayoutVars>
          <dgm:dir/>
          <dgm:resizeHandles val="exact"/>
        </dgm:presLayoutVars>
      </dgm:prSet>
      <dgm:spPr/>
    </dgm:pt>
    <dgm:pt modelId="{12D784CA-362F-49D2-B8A9-7F725142FDFF}" type="pres">
      <dgm:prSet presAssocID="{B4614ED2-6099-4875-922A-1282B83301CD}" presName="arrow" presStyleLbl="bgShp" presStyleIdx="0" presStyleCnt="1"/>
      <dgm:spPr>
        <a:solidFill>
          <a:schemeClr val="tx2"/>
        </a:solidFill>
      </dgm:spPr>
    </dgm:pt>
    <dgm:pt modelId="{8D91BD52-F4AE-4CE2-9B55-B1A8E279DC9E}" type="pres">
      <dgm:prSet presAssocID="{B4614ED2-6099-4875-922A-1282B83301CD}" presName="linearProcess" presStyleCnt="0"/>
      <dgm:spPr/>
    </dgm:pt>
    <dgm:pt modelId="{E1AABAEF-9FF2-4CD3-8461-11AF15897D18}" type="pres">
      <dgm:prSet presAssocID="{ABA86FD6-2DD4-4036-8437-D3C05AE8EEC1}" presName="textNode" presStyleLbl="node1" presStyleIdx="0" presStyleCnt="4">
        <dgm:presLayoutVars>
          <dgm:bulletEnabled val="1"/>
        </dgm:presLayoutVars>
      </dgm:prSet>
      <dgm:spPr/>
      <dgm:t>
        <a:bodyPr/>
        <a:lstStyle/>
        <a:p>
          <a:endParaRPr lang="en-US"/>
        </a:p>
      </dgm:t>
    </dgm:pt>
    <dgm:pt modelId="{07AC87AE-2D4A-4E16-96FF-BD0BB7DFCF4B}" type="pres">
      <dgm:prSet presAssocID="{07E7304A-E6C4-46AB-930B-75088A670F71}" presName="sibTrans" presStyleCnt="0"/>
      <dgm:spPr/>
    </dgm:pt>
    <dgm:pt modelId="{13C1B83B-69D0-440E-AAE1-44030AC1A7CA}" type="pres">
      <dgm:prSet presAssocID="{9DFDCE7E-E1AB-4E73-BD07-E6D89D0DEE3A}" presName="textNode" presStyleLbl="node1" presStyleIdx="1" presStyleCnt="4">
        <dgm:presLayoutVars>
          <dgm:bulletEnabled val="1"/>
        </dgm:presLayoutVars>
      </dgm:prSet>
      <dgm:spPr/>
      <dgm:t>
        <a:bodyPr/>
        <a:lstStyle/>
        <a:p>
          <a:endParaRPr lang="en-US"/>
        </a:p>
      </dgm:t>
    </dgm:pt>
    <dgm:pt modelId="{62E420DE-7BC4-409A-8F5E-65199D6D4449}" type="pres">
      <dgm:prSet presAssocID="{3C502322-4551-4E11-AF2B-AFD1249C7B1B}" presName="sibTrans" presStyleCnt="0"/>
      <dgm:spPr/>
    </dgm:pt>
    <dgm:pt modelId="{A6BB69AD-1743-414E-A64F-03836FF9CFE0}" type="pres">
      <dgm:prSet presAssocID="{BA1FB596-7FE6-446C-BF28-106064427C60}" presName="textNode" presStyleLbl="node1" presStyleIdx="2" presStyleCnt="4">
        <dgm:presLayoutVars>
          <dgm:bulletEnabled val="1"/>
        </dgm:presLayoutVars>
      </dgm:prSet>
      <dgm:spPr/>
      <dgm:t>
        <a:bodyPr/>
        <a:lstStyle/>
        <a:p>
          <a:endParaRPr lang="en-US"/>
        </a:p>
      </dgm:t>
    </dgm:pt>
    <dgm:pt modelId="{6431FDDD-7153-467F-AE54-2F163E4EA014}" type="pres">
      <dgm:prSet presAssocID="{46D82F1A-F069-4E8A-8D74-DCC79A35B886}" presName="sibTrans" presStyleCnt="0"/>
      <dgm:spPr/>
    </dgm:pt>
    <dgm:pt modelId="{E125DB05-7623-4C70-A3A7-A8E4D784E9F9}" type="pres">
      <dgm:prSet presAssocID="{2A2F40C3-C7F0-4811-B129-34AB9792D68B}" presName="textNode" presStyleLbl="node1" presStyleIdx="3" presStyleCnt="4">
        <dgm:presLayoutVars>
          <dgm:bulletEnabled val="1"/>
        </dgm:presLayoutVars>
      </dgm:prSet>
      <dgm:spPr/>
      <dgm:t>
        <a:bodyPr/>
        <a:lstStyle/>
        <a:p>
          <a:endParaRPr lang="en-US"/>
        </a:p>
      </dgm:t>
    </dgm:pt>
  </dgm:ptLst>
  <dgm:cxnLst>
    <dgm:cxn modelId="{3A3A4E2D-3F6B-44A5-8389-02758E4E75F9}" srcId="{B4614ED2-6099-4875-922A-1282B83301CD}" destId="{9DFDCE7E-E1AB-4E73-BD07-E6D89D0DEE3A}" srcOrd="1" destOrd="0" parTransId="{30821765-51A2-4A8F-B47D-4EE7C71273A1}" sibTransId="{3C502322-4551-4E11-AF2B-AFD1249C7B1B}"/>
    <dgm:cxn modelId="{1F787404-99AF-4E15-B3B1-EEF0AE353591}" srcId="{B4614ED2-6099-4875-922A-1282B83301CD}" destId="{ABA86FD6-2DD4-4036-8437-D3C05AE8EEC1}" srcOrd="0" destOrd="0" parTransId="{980DCE42-D769-4D5A-B342-A7FF1BFE9FE2}" sibTransId="{07E7304A-E6C4-46AB-930B-75088A670F71}"/>
    <dgm:cxn modelId="{FEE0B601-42CC-4812-9B1F-A918F76F0302}" type="presOf" srcId="{9DFDCE7E-E1AB-4E73-BD07-E6D89D0DEE3A}" destId="{13C1B83B-69D0-440E-AAE1-44030AC1A7CA}" srcOrd="0" destOrd="0" presId="urn:microsoft.com/office/officeart/2005/8/layout/hProcess9"/>
    <dgm:cxn modelId="{1A06650E-EDAE-49B0-9F2A-F97EDEC37DD6}" type="presOf" srcId="{BA1FB596-7FE6-446C-BF28-106064427C60}" destId="{A6BB69AD-1743-414E-A64F-03836FF9CFE0}" srcOrd="0" destOrd="0" presId="urn:microsoft.com/office/officeart/2005/8/layout/hProcess9"/>
    <dgm:cxn modelId="{9EFCCB24-5B7F-4C3F-9AB7-4E30D18FCEE4}" type="presOf" srcId="{ABA86FD6-2DD4-4036-8437-D3C05AE8EEC1}" destId="{E1AABAEF-9FF2-4CD3-8461-11AF15897D18}" srcOrd="0" destOrd="0" presId="urn:microsoft.com/office/officeart/2005/8/layout/hProcess9"/>
    <dgm:cxn modelId="{A20C546A-88BC-4DAA-BD98-AF763E229796}" type="presOf" srcId="{B4614ED2-6099-4875-922A-1282B83301CD}" destId="{6717AE67-5AB8-4289-9A8E-E896C8EF1931}" srcOrd="0" destOrd="0" presId="urn:microsoft.com/office/officeart/2005/8/layout/hProcess9"/>
    <dgm:cxn modelId="{FA168D1B-D784-4776-A5CC-0EB1C1634638}" srcId="{B4614ED2-6099-4875-922A-1282B83301CD}" destId="{BA1FB596-7FE6-446C-BF28-106064427C60}" srcOrd="2" destOrd="0" parTransId="{A925B5EB-DC8A-404E-A468-331820A0EF24}" sibTransId="{46D82F1A-F069-4E8A-8D74-DCC79A35B886}"/>
    <dgm:cxn modelId="{2AA0953F-0974-47C5-A628-36AF69473377}" type="presOf" srcId="{2A2F40C3-C7F0-4811-B129-34AB9792D68B}" destId="{E125DB05-7623-4C70-A3A7-A8E4D784E9F9}" srcOrd="0" destOrd="0" presId="urn:microsoft.com/office/officeart/2005/8/layout/hProcess9"/>
    <dgm:cxn modelId="{09E67A9F-0DBC-4CFB-9144-B02FB616D093}" srcId="{B4614ED2-6099-4875-922A-1282B83301CD}" destId="{2A2F40C3-C7F0-4811-B129-34AB9792D68B}" srcOrd="3" destOrd="0" parTransId="{4727F7FB-BE34-4453-A1F2-8F6EB9CFBFF7}" sibTransId="{762C2A0E-B09D-49E7-8B25-A43D5F0D9AA4}"/>
    <dgm:cxn modelId="{770EDCA6-2383-4679-9372-CF388D07E2E7}" type="presParOf" srcId="{6717AE67-5AB8-4289-9A8E-E896C8EF1931}" destId="{12D784CA-362F-49D2-B8A9-7F725142FDFF}" srcOrd="0" destOrd="0" presId="urn:microsoft.com/office/officeart/2005/8/layout/hProcess9"/>
    <dgm:cxn modelId="{5CCB2699-3EB8-4EFD-91DB-B4F02573A872}" type="presParOf" srcId="{6717AE67-5AB8-4289-9A8E-E896C8EF1931}" destId="{8D91BD52-F4AE-4CE2-9B55-B1A8E279DC9E}" srcOrd="1" destOrd="0" presId="urn:microsoft.com/office/officeart/2005/8/layout/hProcess9"/>
    <dgm:cxn modelId="{F3CEF991-0DDA-4693-8415-D08E9EF93A8A}" type="presParOf" srcId="{8D91BD52-F4AE-4CE2-9B55-B1A8E279DC9E}" destId="{E1AABAEF-9FF2-4CD3-8461-11AF15897D18}" srcOrd="0" destOrd="0" presId="urn:microsoft.com/office/officeart/2005/8/layout/hProcess9"/>
    <dgm:cxn modelId="{6F5C9B24-EBCF-4048-8FF1-659B09D632B1}" type="presParOf" srcId="{8D91BD52-F4AE-4CE2-9B55-B1A8E279DC9E}" destId="{07AC87AE-2D4A-4E16-96FF-BD0BB7DFCF4B}" srcOrd="1" destOrd="0" presId="urn:microsoft.com/office/officeart/2005/8/layout/hProcess9"/>
    <dgm:cxn modelId="{2F97F53B-7BDE-4F50-95F6-AD451B251514}" type="presParOf" srcId="{8D91BD52-F4AE-4CE2-9B55-B1A8E279DC9E}" destId="{13C1B83B-69D0-440E-AAE1-44030AC1A7CA}" srcOrd="2" destOrd="0" presId="urn:microsoft.com/office/officeart/2005/8/layout/hProcess9"/>
    <dgm:cxn modelId="{A141B23A-2057-4E36-9C5E-9C1A8EB13092}" type="presParOf" srcId="{8D91BD52-F4AE-4CE2-9B55-B1A8E279DC9E}" destId="{62E420DE-7BC4-409A-8F5E-65199D6D4449}" srcOrd="3" destOrd="0" presId="urn:microsoft.com/office/officeart/2005/8/layout/hProcess9"/>
    <dgm:cxn modelId="{CF1F3863-DEF9-4EE9-81DC-F5BA58F7F262}" type="presParOf" srcId="{8D91BD52-F4AE-4CE2-9B55-B1A8E279DC9E}" destId="{A6BB69AD-1743-414E-A64F-03836FF9CFE0}" srcOrd="4" destOrd="0" presId="urn:microsoft.com/office/officeart/2005/8/layout/hProcess9"/>
    <dgm:cxn modelId="{C37FF0D9-6744-454A-96A4-DEC3033C03DF}" type="presParOf" srcId="{8D91BD52-F4AE-4CE2-9B55-B1A8E279DC9E}" destId="{6431FDDD-7153-467F-AE54-2F163E4EA014}" srcOrd="5" destOrd="0" presId="urn:microsoft.com/office/officeart/2005/8/layout/hProcess9"/>
    <dgm:cxn modelId="{9544C343-4552-4D33-9AAA-2FD5394C15D9}" type="presParOf" srcId="{8D91BD52-F4AE-4CE2-9B55-B1A8E279DC9E}" destId="{E125DB05-7623-4C70-A3A7-A8E4D784E9F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784CA-362F-49D2-B8A9-7F725142FDFF}">
      <dsp:nvSpPr>
        <dsp:cNvPr id="0" name=""/>
        <dsp:cNvSpPr/>
      </dsp:nvSpPr>
      <dsp:spPr>
        <a:xfrm>
          <a:off x="822959" y="0"/>
          <a:ext cx="9326880" cy="5400675"/>
        </a:xfrm>
        <a:prstGeom prst="rightArrow">
          <a:avLst/>
        </a:prstGeom>
        <a:solidFill>
          <a:schemeClr val="tx2"/>
        </a:solidFill>
        <a:ln>
          <a:noFill/>
        </a:ln>
        <a:effectLst/>
      </dsp:spPr>
      <dsp:style>
        <a:lnRef idx="0">
          <a:scrgbClr r="0" g="0" b="0"/>
        </a:lnRef>
        <a:fillRef idx="1">
          <a:scrgbClr r="0" g="0" b="0"/>
        </a:fillRef>
        <a:effectRef idx="0">
          <a:scrgbClr r="0" g="0" b="0"/>
        </a:effectRef>
        <a:fontRef idx="minor"/>
      </dsp:style>
    </dsp:sp>
    <dsp:sp modelId="{E1AABAEF-9FF2-4CD3-8461-11AF15897D18}">
      <dsp:nvSpPr>
        <dsp:cNvPr id="0" name=""/>
        <dsp:cNvSpPr/>
      </dsp:nvSpPr>
      <dsp:spPr>
        <a:xfrm>
          <a:off x="5491" y="1620202"/>
          <a:ext cx="2641401" cy="2160270"/>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Identify available evidence and evidence that could be collected</a:t>
          </a:r>
        </a:p>
      </dsp:txBody>
      <dsp:txXfrm>
        <a:off x="110947" y="1725658"/>
        <a:ext cx="2430489" cy="1949358"/>
      </dsp:txXfrm>
    </dsp:sp>
    <dsp:sp modelId="{13C1B83B-69D0-440E-AAE1-44030AC1A7CA}">
      <dsp:nvSpPr>
        <dsp:cNvPr id="0" name=""/>
        <dsp:cNvSpPr/>
      </dsp:nvSpPr>
      <dsp:spPr>
        <a:xfrm>
          <a:off x="2778963" y="1620202"/>
          <a:ext cx="2641401" cy="2160270"/>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Evaluate trust in each source of evidence</a:t>
          </a:r>
        </a:p>
      </dsp:txBody>
      <dsp:txXfrm>
        <a:off x="2884419" y="1725658"/>
        <a:ext cx="2430489" cy="1949358"/>
      </dsp:txXfrm>
    </dsp:sp>
    <dsp:sp modelId="{A6BB69AD-1743-414E-A64F-03836FF9CFE0}">
      <dsp:nvSpPr>
        <dsp:cNvPr id="0" name=""/>
        <dsp:cNvSpPr/>
      </dsp:nvSpPr>
      <dsp:spPr>
        <a:xfrm>
          <a:off x="5552435" y="1620202"/>
          <a:ext cx="2641401" cy="2160270"/>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Devise an approach which maximises use of most trusted evidence</a:t>
          </a:r>
        </a:p>
      </dsp:txBody>
      <dsp:txXfrm>
        <a:off x="5657891" y="1725658"/>
        <a:ext cx="2430489" cy="1949358"/>
      </dsp:txXfrm>
    </dsp:sp>
    <dsp:sp modelId="{E125DB05-7623-4C70-A3A7-A8E4D784E9F9}">
      <dsp:nvSpPr>
        <dsp:cNvPr id="0" name=""/>
        <dsp:cNvSpPr/>
      </dsp:nvSpPr>
      <dsp:spPr>
        <a:xfrm>
          <a:off x="8325906" y="1620202"/>
          <a:ext cx="2641401" cy="2160270"/>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Implement the approach</a:t>
          </a:r>
        </a:p>
      </dsp:txBody>
      <dsp:txXfrm>
        <a:off x="8431362" y="1725658"/>
        <a:ext cx="2430489" cy="19493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0" cy="502755"/>
          </a:xfrm>
          <a:prstGeom prst="rect">
            <a:avLst/>
          </a:prstGeom>
        </p:spPr>
        <p:txBody>
          <a:bodyPr vert="horz" lIns="93461" tIns="46730" rIns="93461" bIns="46730" rtlCol="0"/>
          <a:lstStyle>
            <a:lvl1pPr algn="l">
              <a:defRPr sz="1200"/>
            </a:lvl1pPr>
          </a:lstStyle>
          <a:p>
            <a:endParaRPr lang="en-GB" dirty="0"/>
          </a:p>
        </p:txBody>
      </p:sp>
      <p:sp>
        <p:nvSpPr>
          <p:cNvPr id="3" name="Date Placeholder 2"/>
          <p:cNvSpPr>
            <a:spLocks noGrp="1"/>
          </p:cNvSpPr>
          <p:nvPr>
            <p:ph type="dt" sz="quarter" idx="1"/>
          </p:nvPr>
        </p:nvSpPr>
        <p:spPr>
          <a:xfrm>
            <a:off x="3901699" y="0"/>
            <a:ext cx="2984870" cy="502755"/>
          </a:xfrm>
          <a:prstGeom prst="rect">
            <a:avLst/>
          </a:prstGeom>
        </p:spPr>
        <p:txBody>
          <a:bodyPr vert="horz" lIns="93461" tIns="46730" rIns="93461" bIns="46730" rtlCol="0"/>
          <a:lstStyle>
            <a:lvl1pPr algn="r">
              <a:defRPr sz="1200"/>
            </a:lvl1pPr>
          </a:lstStyle>
          <a:p>
            <a:fld id="{2AC4CCDA-8D15-48C0-B5F3-626A93EA51DD}" type="datetimeFigureOut">
              <a:rPr lang="en-GB" smtClean="0"/>
              <a:t>21/07/2020</a:t>
            </a:fld>
            <a:endParaRPr lang="en-GB" dirty="0"/>
          </a:p>
        </p:txBody>
      </p:sp>
      <p:sp>
        <p:nvSpPr>
          <p:cNvPr id="4" name="Footer Placeholder 3"/>
          <p:cNvSpPr>
            <a:spLocks noGrp="1"/>
          </p:cNvSpPr>
          <p:nvPr>
            <p:ph type="ftr" sz="quarter" idx="2"/>
          </p:nvPr>
        </p:nvSpPr>
        <p:spPr>
          <a:xfrm>
            <a:off x="0" y="9517547"/>
            <a:ext cx="2984870" cy="502754"/>
          </a:xfrm>
          <a:prstGeom prst="rect">
            <a:avLst/>
          </a:prstGeom>
        </p:spPr>
        <p:txBody>
          <a:bodyPr vert="horz" lIns="93461" tIns="46730" rIns="93461" bIns="4673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01699" y="9517547"/>
            <a:ext cx="2984870" cy="502754"/>
          </a:xfrm>
          <a:prstGeom prst="rect">
            <a:avLst/>
          </a:prstGeom>
        </p:spPr>
        <p:txBody>
          <a:bodyPr vert="horz" lIns="93461" tIns="46730" rIns="93461" bIns="46730" rtlCol="0" anchor="b"/>
          <a:lstStyle>
            <a:lvl1pPr algn="r">
              <a:defRPr sz="1200"/>
            </a:lvl1pPr>
          </a:lstStyle>
          <a:p>
            <a:fld id="{8C2B8FE0-82A3-4413-8BF5-2C64B7633C5E}" type="slidenum">
              <a:rPr lang="en-GB" smtClean="0"/>
              <a:t>‹#›</a:t>
            </a:fld>
            <a:endParaRPr lang="en-GB" dirty="0"/>
          </a:p>
        </p:txBody>
      </p:sp>
    </p:spTree>
    <p:extLst>
      <p:ext uri="{BB962C8B-B14F-4D97-AF65-F5344CB8AC3E}">
        <p14:creationId xmlns:p14="http://schemas.microsoft.com/office/powerpoint/2010/main" val="324787001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20T19:38:34.8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0 166,'25'-11,"0"1,1 2,0 0,0 2,0 1,28-2,15-3,109-49,-109 44,1 4,0 3,1 3,-1 2,67 8,4-2,-42-4,-65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20T19:38:37.0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12,'1184'0,"-1099"-5,-53-2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20T19:38:40.1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1 191,'312'-32,"-283"32,0-1,-1-2,1-1,-1-1,0-1,0-2,-1 0,5-4,23-11,0 3,1 2,1 3,0 2,1 3,7 1,-28 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4870" cy="50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1" tIns="46730" rIns="93461" bIns="46730" numCol="1" anchor="t" anchorCtr="0" compatLnSpc="1">
            <a:prstTxWarp prst="textNoShape">
              <a:avLst/>
            </a:prstTxWarp>
          </a:bodyPr>
          <a:lstStyle>
            <a:lvl1pPr>
              <a:defRPr sz="1200">
                <a:latin typeface="Arial" charset="0"/>
              </a:defRPr>
            </a:lvl1pPr>
          </a:lstStyle>
          <a:p>
            <a:pPr>
              <a:defRPr/>
            </a:pPr>
            <a:endParaRPr lang="en-GB" dirty="0"/>
          </a:p>
        </p:txBody>
      </p:sp>
      <p:sp>
        <p:nvSpPr>
          <p:cNvPr id="3075" name="Rectangle 3"/>
          <p:cNvSpPr>
            <a:spLocks noGrp="1" noChangeArrowheads="1"/>
          </p:cNvSpPr>
          <p:nvPr>
            <p:ph type="dt" idx="1"/>
          </p:nvPr>
        </p:nvSpPr>
        <p:spPr bwMode="auto">
          <a:xfrm>
            <a:off x="3901699" y="0"/>
            <a:ext cx="2984870" cy="50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1" tIns="46730" rIns="93461" bIns="46730" numCol="1" anchor="t" anchorCtr="0" compatLnSpc="1">
            <a:prstTxWarp prst="textNoShape">
              <a:avLst/>
            </a:prstTxWarp>
          </a:bodyPr>
          <a:lstStyle>
            <a:lvl1pPr algn="r">
              <a:defRPr sz="1200">
                <a:latin typeface="Arial" charset="0"/>
              </a:defRPr>
            </a:lvl1pPr>
          </a:lstStyle>
          <a:p>
            <a:pPr>
              <a:defRPr/>
            </a:pPr>
            <a:endParaRPr lang="en-GB" dirty="0"/>
          </a:p>
        </p:txBody>
      </p:sp>
      <p:sp>
        <p:nvSpPr>
          <p:cNvPr id="16388" name="Rectangle 4"/>
          <p:cNvSpPr>
            <a:spLocks noGrp="1" noRot="1" noChangeAspect="1" noChangeArrowheads="1" noTextEdit="1"/>
          </p:cNvSpPr>
          <p:nvPr>
            <p:ph type="sldImg" idx="2"/>
          </p:nvPr>
        </p:nvSpPr>
        <p:spPr bwMode="auto">
          <a:xfrm>
            <a:off x="103188" y="750888"/>
            <a:ext cx="6681787" cy="3759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8817" y="4759642"/>
            <a:ext cx="5510530" cy="450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1" tIns="46730" rIns="93461" bIns="467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9517546"/>
            <a:ext cx="2984870" cy="50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1" tIns="46730" rIns="93461" bIns="46730" numCol="1" anchor="b" anchorCtr="0" compatLnSpc="1">
            <a:prstTxWarp prst="textNoShape">
              <a:avLst/>
            </a:prstTxWarp>
          </a:bodyPr>
          <a:lstStyle>
            <a:lvl1pPr>
              <a:defRPr sz="1200">
                <a:latin typeface="Arial" charset="0"/>
              </a:defRPr>
            </a:lvl1pPr>
          </a:lstStyle>
          <a:p>
            <a:pPr>
              <a:defRPr/>
            </a:pPr>
            <a:endParaRPr lang="en-GB" dirty="0"/>
          </a:p>
        </p:txBody>
      </p:sp>
      <p:sp>
        <p:nvSpPr>
          <p:cNvPr id="3079" name="Rectangle 7"/>
          <p:cNvSpPr>
            <a:spLocks noGrp="1" noChangeArrowheads="1"/>
          </p:cNvSpPr>
          <p:nvPr>
            <p:ph type="sldNum" sz="quarter" idx="5"/>
          </p:nvPr>
        </p:nvSpPr>
        <p:spPr bwMode="auto">
          <a:xfrm>
            <a:off x="3901699" y="9517546"/>
            <a:ext cx="2984870" cy="50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1" tIns="46730" rIns="93461" bIns="46730" numCol="1" anchor="b" anchorCtr="0" compatLnSpc="1">
            <a:prstTxWarp prst="textNoShape">
              <a:avLst/>
            </a:prstTxWarp>
          </a:bodyPr>
          <a:lstStyle>
            <a:lvl1pPr algn="r">
              <a:defRPr sz="1200"/>
            </a:lvl1pPr>
          </a:lstStyle>
          <a:p>
            <a:fld id="{ACD30C55-053B-4B45-A537-EB90960D3A22}" type="slidenum">
              <a:rPr lang="en-GB" altLang="en-US"/>
              <a:pPr/>
              <a:t>‹#›</a:t>
            </a:fld>
            <a:endParaRPr lang="en-GB" altLang="en-US" dirty="0"/>
          </a:p>
        </p:txBody>
      </p:sp>
    </p:spTree>
    <p:extLst>
      <p:ext uri="{BB962C8B-B14F-4D97-AF65-F5344CB8AC3E}">
        <p14:creationId xmlns:p14="http://schemas.microsoft.com/office/powerpoint/2010/main" val="1058596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10</a:t>
            </a:fld>
            <a:endParaRPr lang="en-GB" altLang="en-US" dirty="0"/>
          </a:p>
        </p:txBody>
      </p:sp>
    </p:spTree>
    <p:extLst>
      <p:ext uri="{BB962C8B-B14F-4D97-AF65-F5344CB8AC3E}">
        <p14:creationId xmlns:p14="http://schemas.microsoft.com/office/powerpoint/2010/main" val="3511266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19</a:t>
            </a:fld>
            <a:endParaRPr lang="en-GB" altLang="en-US"/>
          </a:p>
        </p:txBody>
      </p:sp>
    </p:spTree>
    <p:extLst>
      <p:ext uri="{BB962C8B-B14F-4D97-AF65-F5344CB8AC3E}">
        <p14:creationId xmlns:p14="http://schemas.microsoft.com/office/powerpoint/2010/main" val="2994477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20</a:t>
            </a:fld>
            <a:endParaRPr lang="en-GB" altLang="en-US" dirty="0"/>
          </a:p>
        </p:txBody>
      </p:sp>
    </p:spTree>
    <p:extLst>
      <p:ext uri="{BB962C8B-B14F-4D97-AF65-F5344CB8AC3E}">
        <p14:creationId xmlns:p14="http://schemas.microsoft.com/office/powerpoint/2010/main" val="3556159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21</a:t>
            </a:fld>
            <a:endParaRPr lang="en-GB" altLang="en-US" dirty="0"/>
          </a:p>
        </p:txBody>
      </p:sp>
    </p:spTree>
    <p:extLst>
      <p:ext uri="{BB962C8B-B14F-4D97-AF65-F5344CB8AC3E}">
        <p14:creationId xmlns:p14="http://schemas.microsoft.com/office/powerpoint/2010/main" val="3347531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22</a:t>
            </a:fld>
            <a:endParaRPr lang="en-GB" altLang="en-US" dirty="0"/>
          </a:p>
        </p:txBody>
      </p:sp>
    </p:spTree>
    <p:extLst>
      <p:ext uri="{BB962C8B-B14F-4D97-AF65-F5344CB8AC3E}">
        <p14:creationId xmlns:p14="http://schemas.microsoft.com/office/powerpoint/2010/main" val="4286082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23</a:t>
            </a:fld>
            <a:endParaRPr lang="en-GB" altLang="en-US" dirty="0"/>
          </a:p>
        </p:txBody>
      </p:sp>
    </p:spTree>
    <p:extLst>
      <p:ext uri="{BB962C8B-B14F-4D97-AF65-F5344CB8AC3E}">
        <p14:creationId xmlns:p14="http://schemas.microsoft.com/office/powerpoint/2010/main" val="1642307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24</a:t>
            </a:fld>
            <a:endParaRPr lang="en-GB" altLang="en-US" dirty="0"/>
          </a:p>
        </p:txBody>
      </p:sp>
    </p:spTree>
    <p:extLst>
      <p:ext uri="{BB962C8B-B14F-4D97-AF65-F5344CB8AC3E}">
        <p14:creationId xmlns:p14="http://schemas.microsoft.com/office/powerpoint/2010/main" val="4291828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25</a:t>
            </a:fld>
            <a:endParaRPr lang="en-GB" altLang="en-US" dirty="0"/>
          </a:p>
        </p:txBody>
      </p:sp>
    </p:spTree>
    <p:extLst>
      <p:ext uri="{BB962C8B-B14F-4D97-AF65-F5344CB8AC3E}">
        <p14:creationId xmlns:p14="http://schemas.microsoft.com/office/powerpoint/2010/main" val="787909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26</a:t>
            </a:fld>
            <a:endParaRPr lang="en-GB" altLang="en-US" dirty="0"/>
          </a:p>
        </p:txBody>
      </p:sp>
    </p:spTree>
    <p:extLst>
      <p:ext uri="{BB962C8B-B14F-4D97-AF65-F5344CB8AC3E}">
        <p14:creationId xmlns:p14="http://schemas.microsoft.com/office/powerpoint/2010/main" val="2527737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27</a:t>
            </a:fld>
            <a:endParaRPr lang="en-GB" altLang="en-US" dirty="0"/>
          </a:p>
        </p:txBody>
      </p:sp>
    </p:spTree>
    <p:extLst>
      <p:ext uri="{BB962C8B-B14F-4D97-AF65-F5344CB8AC3E}">
        <p14:creationId xmlns:p14="http://schemas.microsoft.com/office/powerpoint/2010/main" val="1507050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29</a:t>
            </a:fld>
            <a:endParaRPr lang="en-GB" altLang="en-US" dirty="0"/>
          </a:p>
        </p:txBody>
      </p:sp>
    </p:spTree>
    <p:extLst>
      <p:ext uri="{BB962C8B-B14F-4D97-AF65-F5344CB8AC3E}">
        <p14:creationId xmlns:p14="http://schemas.microsoft.com/office/powerpoint/2010/main" val="68486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11</a:t>
            </a:fld>
            <a:endParaRPr lang="en-GB" altLang="en-US" dirty="0"/>
          </a:p>
        </p:txBody>
      </p:sp>
    </p:spTree>
    <p:extLst>
      <p:ext uri="{BB962C8B-B14F-4D97-AF65-F5344CB8AC3E}">
        <p14:creationId xmlns:p14="http://schemas.microsoft.com/office/powerpoint/2010/main" val="111402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30</a:t>
            </a:fld>
            <a:endParaRPr lang="en-GB" altLang="en-US"/>
          </a:p>
        </p:txBody>
      </p:sp>
    </p:spTree>
    <p:extLst>
      <p:ext uri="{BB962C8B-B14F-4D97-AF65-F5344CB8AC3E}">
        <p14:creationId xmlns:p14="http://schemas.microsoft.com/office/powerpoint/2010/main" val="2378744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1DA125-016B-43A8-8A01-88AC469C529A}" type="slidenum">
              <a:rPr lang="en-GB" smtClean="0"/>
              <a:t>32</a:t>
            </a:fld>
            <a:endParaRPr lang="en-GB"/>
          </a:p>
        </p:txBody>
      </p:sp>
    </p:spTree>
    <p:extLst>
      <p:ext uri="{BB962C8B-B14F-4D97-AF65-F5344CB8AC3E}">
        <p14:creationId xmlns:p14="http://schemas.microsoft.com/office/powerpoint/2010/main" val="1059793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1DA125-016B-43A8-8A01-88AC469C529A}" type="slidenum">
              <a:rPr lang="en-GB" smtClean="0"/>
              <a:t>33</a:t>
            </a:fld>
            <a:endParaRPr lang="en-GB"/>
          </a:p>
        </p:txBody>
      </p:sp>
    </p:spTree>
    <p:extLst>
      <p:ext uri="{BB962C8B-B14F-4D97-AF65-F5344CB8AC3E}">
        <p14:creationId xmlns:p14="http://schemas.microsoft.com/office/powerpoint/2010/main" val="3309358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39</a:t>
            </a:fld>
            <a:endParaRPr lang="en-GB" altLang="en-US" dirty="0"/>
          </a:p>
        </p:txBody>
      </p:sp>
    </p:spTree>
    <p:extLst>
      <p:ext uri="{BB962C8B-B14F-4D97-AF65-F5344CB8AC3E}">
        <p14:creationId xmlns:p14="http://schemas.microsoft.com/office/powerpoint/2010/main" val="31102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12</a:t>
            </a:fld>
            <a:endParaRPr lang="en-GB" altLang="en-US" dirty="0"/>
          </a:p>
        </p:txBody>
      </p:sp>
    </p:spTree>
    <p:extLst>
      <p:ext uri="{BB962C8B-B14F-4D97-AF65-F5344CB8AC3E}">
        <p14:creationId xmlns:p14="http://schemas.microsoft.com/office/powerpoint/2010/main" val="84727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13</a:t>
            </a:fld>
            <a:endParaRPr lang="en-GB" altLang="en-US" dirty="0"/>
          </a:p>
        </p:txBody>
      </p:sp>
    </p:spTree>
    <p:extLst>
      <p:ext uri="{BB962C8B-B14F-4D97-AF65-F5344CB8AC3E}">
        <p14:creationId xmlns:p14="http://schemas.microsoft.com/office/powerpoint/2010/main" val="366039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14</a:t>
            </a:fld>
            <a:endParaRPr lang="en-GB" altLang="en-US" dirty="0"/>
          </a:p>
        </p:txBody>
      </p:sp>
    </p:spTree>
    <p:extLst>
      <p:ext uri="{BB962C8B-B14F-4D97-AF65-F5344CB8AC3E}">
        <p14:creationId xmlns:p14="http://schemas.microsoft.com/office/powerpoint/2010/main" val="124780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15</a:t>
            </a:fld>
            <a:endParaRPr lang="en-GB" altLang="en-US" dirty="0"/>
          </a:p>
        </p:txBody>
      </p:sp>
    </p:spTree>
    <p:extLst>
      <p:ext uri="{BB962C8B-B14F-4D97-AF65-F5344CB8AC3E}">
        <p14:creationId xmlns:p14="http://schemas.microsoft.com/office/powerpoint/2010/main" val="2364529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16</a:t>
            </a:fld>
            <a:endParaRPr lang="en-GB" altLang="en-US" dirty="0"/>
          </a:p>
        </p:txBody>
      </p:sp>
    </p:spTree>
    <p:extLst>
      <p:ext uri="{BB962C8B-B14F-4D97-AF65-F5344CB8AC3E}">
        <p14:creationId xmlns:p14="http://schemas.microsoft.com/office/powerpoint/2010/main" val="1648676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17</a:t>
            </a:fld>
            <a:endParaRPr lang="en-GB" altLang="en-US"/>
          </a:p>
        </p:txBody>
      </p:sp>
    </p:spTree>
    <p:extLst>
      <p:ext uri="{BB962C8B-B14F-4D97-AF65-F5344CB8AC3E}">
        <p14:creationId xmlns:p14="http://schemas.microsoft.com/office/powerpoint/2010/main" val="1738324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18</a:t>
            </a:fld>
            <a:endParaRPr lang="en-GB" altLang="en-US"/>
          </a:p>
        </p:txBody>
      </p:sp>
    </p:spTree>
    <p:extLst>
      <p:ext uri="{BB962C8B-B14F-4D97-AF65-F5344CB8AC3E}">
        <p14:creationId xmlns:p14="http://schemas.microsoft.com/office/powerpoint/2010/main" val="4002901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eacock Butterf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B1ACD1-4F2A-6F4F-BC07-E1A8DBBFC3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16"/>
            <a:ext cx="12248615" cy="6862416"/>
          </a:xfrm>
          <a:prstGeom prst="rect">
            <a:avLst/>
          </a:prstGeom>
        </p:spPr>
      </p:pic>
      <p:sp>
        <p:nvSpPr>
          <p:cNvPr id="2" name="Title 1">
            <a:extLst>
              <a:ext uri="{FF2B5EF4-FFF2-40B4-BE49-F238E27FC236}">
                <a16:creationId xmlns:a16="http://schemas.microsoft.com/office/drawing/2014/main" id="{486AB787-CF6F-6541-89D5-DD0DBE961733}"/>
              </a:ext>
            </a:extLst>
          </p:cNvPr>
          <p:cNvSpPr>
            <a:spLocks noGrp="1"/>
          </p:cNvSpPr>
          <p:nvPr>
            <p:ph type="title"/>
          </p:nvPr>
        </p:nvSpPr>
        <p:spPr>
          <a:xfrm>
            <a:off x="6600056" y="4077072"/>
            <a:ext cx="4980280" cy="2448272"/>
          </a:xfrm>
          <a:prstGeom prst="rect">
            <a:avLst/>
          </a:prstGeom>
        </p:spPr>
        <p:txBody>
          <a:bodyPr/>
          <a:lstStyle>
            <a:lvl1pPr>
              <a:defRPr sz="3200">
                <a:solidFill>
                  <a:srgbClr val="F23B16"/>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72830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Gold &amp; Nav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EB6E63-A0A9-5F41-ACD1-B7E88170E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02"/>
            <a:ext cx="12207531" cy="6839398"/>
          </a:xfrm>
          <a:prstGeom prst="rect">
            <a:avLst/>
          </a:prstGeom>
        </p:spPr>
      </p:pic>
      <p:sp>
        <p:nvSpPr>
          <p:cNvPr id="9" name="Footer Placeholder 2">
            <a:extLst>
              <a:ext uri="{FF2B5EF4-FFF2-40B4-BE49-F238E27FC236}">
                <a16:creationId xmlns:a16="http://schemas.microsoft.com/office/drawing/2014/main" id="{9B243B29-2284-FC44-869B-DC1F3ABEEEB4}"/>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293445"/>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511A3C6B-A0D8-B54B-BD1F-B3193216D3D3}"/>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293445"/>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E9CE4575-701C-0849-9E4D-E403A82BC951}"/>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EEAB38"/>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421320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Meadow &amp; S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9754B3-8C2C-BB42-A6BC-5787A4006C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9" y="3608"/>
            <a:ext cx="12264889" cy="6871534"/>
          </a:xfrm>
          <a:prstGeom prst="rect">
            <a:avLst/>
          </a:prstGeom>
        </p:spPr>
      </p:pic>
      <p:sp>
        <p:nvSpPr>
          <p:cNvPr id="9" name="Footer Placeholder 2">
            <a:extLst>
              <a:ext uri="{FF2B5EF4-FFF2-40B4-BE49-F238E27FC236}">
                <a16:creationId xmlns:a16="http://schemas.microsoft.com/office/drawing/2014/main" id="{9B308B00-5A86-1445-B2B7-C06A01D1F4AC}"/>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588234"/>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4A6295C0-941D-3249-A0C0-4C5FE4B77C4D}"/>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588234"/>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745294A3-8716-DB40-86D8-D014EC6EF58F}"/>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BDCD4A"/>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3709138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Smorgasbor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F9C09-3404-3E48-BD04-13E035407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02"/>
            <a:ext cx="12192000" cy="6830697"/>
          </a:xfrm>
          <a:prstGeom prst="rect">
            <a:avLst/>
          </a:prstGeom>
        </p:spPr>
      </p:pic>
      <p:sp>
        <p:nvSpPr>
          <p:cNvPr id="9" name="Footer Placeholder 2">
            <a:extLst>
              <a:ext uri="{FF2B5EF4-FFF2-40B4-BE49-F238E27FC236}">
                <a16:creationId xmlns:a16="http://schemas.microsoft.com/office/drawing/2014/main" id="{2E4B0EE2-9142-B345-BA27-87557035C88B}"/>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FD66E"/>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F21D5E27-8B79-F545-98F9-143F800C9C68}"/>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FD66E"/>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01AAA40C-984E-8448-9964-CFFA15E9D637}"/>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4C3F52"/>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1063526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Smorgasbor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F9C09-3404-3E48-BD04-13E035407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02"/>
            <a:ext cx="12192000" cy="6830697"/>
          </a:xfrm>
          <a:prstGeom prst="rect">
            <a:avLst/>
          </a:prstGeom>
        </p:spPr>
      </p:pic>
      <p:sp>
        <p:nvSpPr>
          <p:cNvPr id="7" name="Content Placeholder 2">
            <a:extLst>
              <a:ext uri="{FF2B5EF4-FFF2-40B4-BE49-F238E27FC236}">
                <a16:creationId xmlns:a16="http://schemas.microsoft.com/office/drawing/2014/main" id="{30E186A2-BC97-5F4D-AD4C-D814E7D7B527}"/>
              </a:ext>
            </a:extLst>
          </p:cNvPr>
          <p:cNvSpPr>
            <a:spLocks noGrp="1"/>
          </p:cNvSpPr>
          <p:nvPr>
            <p:ph idx="1" hasCustomPrompt="1"/>
          </p:nvPr>
        </p:nvSpPr>
        <p:spPr>
          <a:xfrm>
            <a:off x="622300" y="908720"/>
            <a:ext cx="10972800" cy="5386884"/>
          </a:xfrm>
          <a:prstGeom prst="rect">
            <a:avLst/>
          </a:prstGeom>
        </p:spPr>
        <p:txBody>
          <a:bodyPr/>
          <a:lstStyle>
            <a:lvl1pPr marL="313200" indent="-313200">
              <a:buClr>
                <a:srgbClr val="4C3F54"/>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4C3F54"/>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4C3F54"/>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4C3F5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4C3F5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9CE5BD77-7B41-BE43-BE43-FAD34696BAD4}"/>
              </a:ext>
            </a:extLst>
          </p:cNvPr>
          <p:cNvSpPr>
            <a:spLocks noGrp="1"/>
          </p:cNvSpPr>
          <p:nvPr>
            <p:ph type="title"/>
          </p:nvPr>
        </p:nvSpPr>
        <p:spPr>
          <a:xfrm>
            <a:off x="622306" y="404818"/>
            <a:ext cx="8462433" cy="574675"/>
          </a:xfrm>
          <a:prstGeom prst="rect">
            <a:avLst/>
          </a:prstGeom>
        </p:spPr>
        <p:txBody>
          <a:bodyPr/>
          <a:lstStyle>
            <a:lvl1pPr>
              <a:defRPr sz="2400" b="0">
                <a:solidFill>
                  <a:srgbClr val="4C3F54"/>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2E4B0EE2-9142-B345-BA27-87557035C88B}"/>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FD66E"/>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F21D5E27-8B79-F545-98F9-143F800C9C68}"/>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FD66E"/>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156323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Meadow &amp; S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9754B3-8C2C-BB42-A6BC-5787A4006C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9" y="3608"/>
            <a:ext cx="12264889" cy="6871534"/>
          </a:xfrm>
          <a:prstGeom prst="rect">
            <a:avLst/>
          </a:prstGeom>
        </p:spPr>
      </p:pic>
      <p:sp>
        <p:nvSpPr>
          <p:cNvPr id="7" name="Content Placeholder 2">
            <a:extLst>
              <a:ext uri="{FF2B5EF4-FFF2-40B4-BE49-F238E27FC236}">
                <a16:creationId xmlns:a16="http://schemas.microsoft.com/office/drawing/2014/main" id="{436503ED-994E-B947-AA1C-22010E481052}"/>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588234"/>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588234"/>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588234"/>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58823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58823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7CC0156D-C3A8-4D47-A082-894E98F32C7F}"/>
              </a:ext>
            </a:extLst>
          </p:cNvPr>
          <p:cNvSpPr>
            <a:spLocks noGrp="1"/>
          </p:cNvSpPr>
          <p:nvPr>
            <p:ph type="title"/>
          </p:nvPr>
        </p:nvSpPr>
        <p:spPr>
          <a:xfrm>
            <a:off x="622306" y="404818"/>
            <a:ext cx="8462433" cy="574675"/>
          </a:xfrm>
          <a:prstGeom prst="rect">
            <a:avLst/>
          </a:prstGeom>
        </p:spPr>
        <p:txBody>
          <a:bodyPr/>
          <a:lstStyle>
            <a:lvl1pPr>
              <a:defRPr sz="2400">
                <a:solidFill>
                  <a:srgbClr val="588234"/>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B308B00-5A86-1445-B2B7-C06A01D1F4AC}"/>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588234"/>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4A6295C0-941D-3249-A0C0-4C5FE4B77C4D}"/>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588234"/>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897626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Gold &amp; Nav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EB6E63-A0A9-5F41-ACD1-B7E88170E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02"/>
            <a:ext cx="12207531" cy="6839398"/>
          </a:xfrm>
          <a:prstGeom prst="rect">
            <a:avLst/>
          </a:prstGeom>
        </p:spPr>
      </p:pic>
      <p:sp>
        <p:nvSpPr>
          <p:cNvPr id="7" name="Content Placeholder 2">
            <a:extLst>
              <a:ext uri="{FF2B5EF4-FFF2-40B4-BE49-F238E27FC236}">
                <a16:creationId xmlns:a16="http://schemas.microsoft.com/office/drawing/2014/main" id="{88D3414A-F960-9B43-9898-FFB95A4AFC04}"/>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293445"/>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293445"/>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293445"/>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293445"/>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293445"/>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8F776C31-CDEA-A24F-8AF2-1FF67E64C2BC}"/>
              </a:ext>
            </a:extLst>
          </p:cNvPr>
          <p:cNvSpPr>
            <a:spLocks noGrp="1"/>
          </p:cNvSpPr>
          <p:nvPr>
            <p:ph type="title"/>
          </p:nvPr>
        </p:nvSpPr>
        <p:spPr>
          <a:xfrm>
            <a:off x="622306" y="404818"/>
            <a:ext cx="8462433" cy="574675"/>
          </a:xfrm>
          <a:prstGeom prst="rect">
            <a:avLst/>
          </a:prstGeom>
        </p:spPr>
        <p:txBody>
          <a:bodyPr/>
          <a:lstStyle>
            <a:lvl1pPr>
              <a:defRPr sz="2400">
                <a:solidFill>
                  <a:srgbClr val="29344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B243B29-2284-FC44-869B-DC1F3ABEEEB4}"/>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293445"/>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511A3C6B-A0D8-B54B-BD1F-B3193216D3D3}"/>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293445"/>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205818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Straight La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677C0C-8580-FD45-8738-000AD7BE1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50"/>
            <a:ext cx="12192000" cy="6830698"/>
          </a:xfrm>
          <a:prstGeom prst="rect">
            <a:avLst/>
          </a:prstGeom>
        </p:spPr>
      </p:pic>
      <p:sp>
        <p:nvSpPr>
          <p:cNvPr id="6" name="Content Placeholder 2">
            <a:extLst>
              <a:ext uri="{FF2B5EF4-FFF2-40B4-BE49-F238E27FC236}">
                <a16:creationId xmlns:a16="http://schemas.microsoft.com/office/drawing/2014/main" id="{E4151BA8-B1F1-B843-BDC0-8ED712C164B7}"/>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1B57B2"/>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1B57B2"/>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1B57B2"/>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1B57B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1B57B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4002715C-809E-EA41-8EC8-14BA53F9845B}"/>
              </a:ext>
            </a:extLst>
          </p:cNvPr>
          <p:cNvSpPr>
            <a:spLocks noGrp="1"/>
          </p:cNvSpPr>
          <p:nvPr>
            <p:ph type="title"/>
          </p:nvPr>
        </p:nvSpPr>
        <p:spPr>
          <a:xfrm>
            <a:off x="622306" y="404818"/>
            <a:ext cx="8462433" cy="574675"/>
          </a:xfrm>
          <a:prstGeom prst="rect">
            <a:avLst/>
          </a:prstGeom>
        </p:spPr>
        <p:txBody>
          <a:bodyPr/>
          <a:lstStyle>
            <a:lvl1pPr>
              <a:defRPr sz="2400">
                <a:solidFill>
                  <a:srgbClr val="1B57B2"/>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C6D0FC83-E0F1-8F43-AC4B-12FEEF6504C1}"/>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chemeClr val="bg1"/>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C3020DAA-CFFE-BC49-8BCF-E94805ED813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402138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Vivid Anticipa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C5937C-6BDF-5644-AAB7-DC10A0824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3" cy="6845534"/>
          </a:xfrm>
          <a:prstGeom prst="rect">
            <a:avLst/>
          </a:prstGeom>
        </p:spPr>
      </p:pic>
      <p:sp>
        <p:nvSpPr>
          <p:cNvPr id="7" name="Content Placeholder 2">
            <a:extLst>
              <a:ext uri="{FF2B5EF4-FFF2-40B4-BE49-F238E27FC236}">
                <a16:creationId xmlns:a16="http://schemas.microsoft.com/office/drawing/2014/main" id="{905C863C-0D8B-2F4D-B245-FEA840195669}"/>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9E0E62"/>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9E0E62"/>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9E0E62"/>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9E0E6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9E0E6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AEC5058E-DFA8-5A4D-A86F-D74C4DA89065}"/>
              </a:ext>
            </a:extLst>
          </p:cNvPr>
          <p:cNvSpPr>
            <a:spLocks noGrp="1"/>
          </p:cNvSpPr>
          <p:nvPr>
            <p:ph type="title"/>
          </p:nvPr>
        </p:nvSpPr>
        <p:spPr>
          <a:xfrm>
            <a:off x="622306" y="404818"/>
            <a:ext cx="8462433" cy="574675"/>
          </a:xfrm>
          <a:prstGeom prst="rect">
            <a:avLst/>
          </a:prstGeom>
        </p:spPr>
        <p:txBody>
          <a:bodyPr/>
          <a:lstStyle>
            <a:lvl1pPr>
              <a:defRPr sz="2400">
                <a:solidFill>
                  <a:srgbClr val="9E0E62"/>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ED26136-2EAE-E34D-9331-9D051AAE79BD}"/>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2FF00"/>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71B678BA-602A-F74E-8D49-518B3E89784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2FF00"/>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294225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 Peacock Butterf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C45DEC-CBEE-0A43-8BF3-24CEC1BB4A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1" cy="6845534"/>
          </a:xfrm>
          <a:prstGeom prst="rect">
            <a:avLst/>
          </a:prstGeom>
        </p:spPr>
      </p:pic>
      <p:sp>
        <p:nvSpPr>
          <p:cNvPr id="2" name="Title 1"/>
          <p:cNvSpPr>
            <a:spLocks noGrp="1"/>
          </p:cNvSpPr>
          <p:nvPr>
            <p:ph type="title"/>
          </p:nvPr>
        </p:nvSpPr>
        <p:spPr>
          <a:xfrm>
            <a:off x="622306" y="404818"/>
            <a:ext cx="8462433" cy="574675"/>
          </a:xfrm>
          <a:prstGeom prst="rect">
            <a:avLst/>
          </a:prstGeom>
        </p:spPr>
        <p:txBody>
          <a:bodyPr/>
          <a:lstStyle>
            <a:lvl1pPr>
              <a:defRPr sz="2400">
                <a:solidFill>
                  <a:srgbClr val="F23B16"/>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622300" y="908720"/>
            <a:ext cx="10972800" cy="5400600"/>
          </a:xfrm>
          <a:prstGeom prst="rect">
            <a:avLst/>
          </a:prstGeom>
        </p:spPr>
        <p:txBody>
          <a:bodyPr/>
          <a:lstStyle>
            <a:lvl1pPr marL="313200" indent="-313200">
              <a:buClr>
                <a:srgbClr val="F23B16"/>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F23B16"/>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F23B16"/>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F23B16"/>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F23B16"/>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0F2CE"/>
                </a:solidFill>
              </a:defRPr>
            </a:lvl1pPr>
          </a:lstStyle>
          <a:p>
            <a:r>
              <a:rPr lang="en-GB" dirty="0"/>
              <a:t>This is the title of the slide</a:t>
            </a:r>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0F2CE"/>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975559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 Exam room - Gold &amp; Nav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D5742-BBA7-954E-AB8B-83AA6248168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64"/>
            <a:ext cx="12240083" cy="6857636"/>
          </a:xfrm>
          <a:prstGeom prst="rect">
            <a:avLst/>
          </a:prstGeom>
        </p:spPr>
      </p:pic>
      <p:sp>
        <p:nvSpPr>
          <p:cNvPr id="6" name="Title 1">
            <a:extLst>
              <a:ext uri="{FF2B5EF4-FFF2-40B4-BE49-F238E27FC236}">
                <a16:creationId xmlns:a16="http://schemas.microsoft.com/office/drawing/2014/main" id="{766D1386-F295-0247-809B-817C4247E48D}"/>
              </a:ext>
            </a:extLst>
          </p:cNvPr>
          <p:cNvSpPr>
            <a:spLocks noGrp="1"/>
          </p:cNvSpPr>
          <p:nvPr>
            <p:ph type="title"/>
          </p:nvPr>
        </p:nvSpPr>
        <p:spPr>
          <a:xfrm>
            <a:off x="6600056" y="4077072"/>
            <a:ext cx="5484336" cy="2448272"/>
          </a:xfrm>
          <a:prstGeom prst="rect">
            <a:avLst/>
          </a:prstGeom>
        </p:spPr>
        <p:txBody>
          <a:bodyPr/>
          <a:lstStyle>
            <a:lvl1pPr>
              <a:defRPr sz="3200">
                <a:solidFill>
                  <a:srgbClr val="2059AE"/>
                </a:solidFill>
                <a:latin typeface="Arial" panose="020B0604020202020204" pitchFamily="34" charset="0"/>
                <a:ea typeface="Roboto" pitchFamily="2"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5616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Meadow &amp; Sla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3E4B0C-D363-AD4A-9209-596CFC0126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11" name="Title 1">
            <a:extLst>
              <a:ext uri="{FF2B5EF4-FFF2-40B4-BE49-F238E27FC236}">
                <a16:creationId xmlns:a16="http://schemas.microsoft.com/office/drawing/2014/main" id="{4BF586B8-8750-1741-8D8E-A69237AED29A}"/>
              </a:ext>
            </a:extLst>
          </p:cNvPr>
          <p:cNvSpPr>
            <a:spLocks noGrp="1"/>
          </p:cNvSpPr>
          <p:nvPr>
            <p:ph type="title"/>
          </p:nvPr>
        </p:nvSpPr>
        <p:spPr>
          <a:xfrm>
            <a:off x="6600056" y="4005064"/>
            <a:ext cx="5196304" cy="2448272"/>
          </a:xfrm>
          <a:prstGeom prst="rect">
            <a:avLst/>
          </a:prstGeom>
        </p:spPr>
        <p:txBody>
          <a:bodyPr/>
          <a:lstStyle>
            <a:lvl1pPr>
              <a:defRPr sz="3200">
                <a:solidFill>
                  <a:srgbClr val="588234"/>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850264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Peacock Butterf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B1ACD1-4F2A-6F4F-BC07-E1A8DBBFC3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16"/>
            <a:ext cx="12248615" cy="6862416"/>
          </a:xfrm>
          <a:prstGeom prst="rect">
            <a:avLst/>
          </a:prstGeom>
        </p:spPr>
      </p:pic>
      <p:sp>
        <p:nvSpPr>
          <p:cNvPr id="2" name="Title 1">
            <a:extLst>
              <a:ext uri="{FF2B5EF4-FFF2-40B4-BE49-F238E27FC236}">
                <a16:creationId xmlns:a16="http://schemas.microsoft.com/office/drawing/2014/main" id="{486AB787-CF6F-6541-89D5-DD0DBE961733}"/>
              </a:ext>
            </a:extLst>
          </p:cNvPr>
          <p:cNvSpPr>
            <a:spLocks noGrp="1"/>
          </p:cNvSpPr>
          <p:nvPr>
            <p:ph type="title"/>
          </p:nvPr>
        </p:nvSpPr>
        <p:spPr>
          <a:xfrm>
            <a:off x="6600056" y="4077072"/>
            <a:ext cx="4980280" cy="2448272"/>
          </a:xfrm>
          <a:prstGeom prst="rect">
            <a:avLst/>
          </a:prstGeom>
        </p:spPr>
        <p:txBody>
          <a:bodyPr/>
          <a:lstStyle>
            <a:lvl1pPr>
              <a:defRPr sz="3200">
                <a:solidFill>
                  <a:srgbClr val="F23B16"/>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082742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Meadow &amp; Sla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3E4B0C-D363-AD4A-9209-596CFC0126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11" name="Title 1">
            <a:extLst>
              <a:ext uri="{FF2B5EF4-FFF2-40B4-BE49-F238E27FC236}">
                <a16:creationId xmlns:a16="http://schemas.microsoft.com/office/drawing/2014/main" id="{4BF586B8-8750-1741-8D8E-A69237AED29A}"/>
              </a:ext>
            </a:extLst>
          </p:cNvPr>
          <p:cNvSpPr>
            <a:spLocks noGrp="1"/>
          </p:cNvSpPr>
          <p:nvPr>
            <p:ph type="title"/>
          </p:nvPr>
        </p:nvSpPr>
        <p:spPr>
          <a:xfrm>
            <a:off x="6600056" y="4005064"/>
            <a:ext cx="5196304" cy="2448272"/>
          </a:xfrm>
          <a:prstGeom prst="rect">
            <a:avLst/>
          </a:prstGeom>
        </p:spPr>
        <p:txBody>
          <a:bodyPr/>
          <a:lstStyle>
            <a:lvl1pPr>
              <a:defRPr sz="3200">
                <a:solidFill>
                  <a:srgbClr val="588234"/>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53453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Sea Foa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47201D-5AC7-A74E-B406-CF2F4DEC8E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9" name="Title 1">
            <a:extLst>
              <a:ext uri="{FF2B5EF4-FFF2-40B4-BE49-F238E27FC236}">
                <a16:creationId xmlns:a16="http://schemas.microsoft.com/office/drawing/2014/main" id="{09CE4637-D4B3-9946-9333-1A01DAFCFC3F}"/>
              </a:ext>
            </a:extLst>
          </p:cNvPr>
          <p:cNvSpPr>
            <a:spLocks noGrp="1"/>
          </p:cNvSpPr>
          <p:nvPr>
            <p:ph type="title"/>
          </p:nvPr>
        </p:nvSpPr>
        <p:spPr>
          <a:xfrm>
            <a:off x="6600056" y="4077072"/>
            <a:ext cx="5412328" cy="2448272"/>
          </a:xfrm>
          <a:prstGeom prst="rect">
            <a:avLst/>
          </a:prstGeom>
        </p:spPr>
        <p:txBody>
          <a:bodyPr/>
          <a:lstStyle>
            <a:lvl1pPr>
              <a:defRPr sz="3200">
                <a:solidFill>
                  <a:srgbClr val="0F595B"/>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936446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Monstrous Mas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9EA472-DB2F-B84B-93DA-7784DD3B26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7" name="Title 1">
            <a:extLst>
              <a:ext uri="{FF2B5EF4-FFF2-40B4-BE49-F238E27FC236}">
                <a16:creationId xmlns:a16="http://schemas.microsoft.com/office/drawing/2014/main" id="{A748C552-84EC-0440-AAFC-1A968BDE350B}"/>
              </a:ext>
            </a:extLst>
          </p:cNvPr>
          <p:cNvSpPr>
            <a:spLocks noGrp="1"/>
          </p:cNvSpPr>
          <p:nvPr>
            <p:ph type="title"/>
          </p:nvPr>
        </p:nvSpPr>
        <p:spPr>
          <a:xfrm>
            <a:off x="6600056" y="4077072"/>
            <a:ext cx="4980280" cy="2448272"/>
          </a:xfrm>
          <a:prstGeom prst="rect">
            <a:avLst/>
          </a:prstGeom>
        </p:spPr>
        <p:txBody>
          <a:bodyPr/>
          <a:lstStyle>
            <a:lvl1pPr>
              <a:defRPr sz="3200">
                <a:solidFill>
                  <a:srgbClr val="9C1663"/>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896791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Daffodils &amp; Storm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6C89B7-E40C-9D40-AEB7-72E1387C9D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6" name="Title 1">
            <a:extLst>
              <a:ext uri="{FF2B5EF4-FFF2-40B4-BE49-F238E27FC236}">
                <a16:creationId xmlns:a16="http://schemas.microsoft.com/office/drawing/2014/main" id="{47A99B36-E37C-0248-A425-0BEFDD232B26}"/>
              </a:ext>
            </a:extLst>
          </p:cNvPr>
          <p:cNvSpPr>
            <a:spLocks noGrp="1"/>
          </p:cNvSpPr>
          <p:nvPr>
            <p:ph type="title"/>
          </p:nvPr>
        </p:nvSpPr>
        <p:spPr>
          <a:xfrm>
            <a:off x="6600056" y="4077072"/>
            <a:ext cx="5400600" cy="2448272"/>
          </a:xfrm>
          <a:prstGeom prst="rect">
            <a:avLst/>
          </a:prstGeom>
        </p:spPr>
        <p:txBody>
          <a:bodyPr/>
          <a:lstStyle>
            <a:lvl1pPr>
              <a:defRPr sz="3200">
                <a:solidFill>
                  <a:srgbClr val="FD7C3D"/>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813951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Gold &amp; Nav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D5742-BBA7-954E-AB8B-83AA624816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64"/>
            <a:ext cx="12240083" cy="6857636"/>
          </a:xfrm>
          <a:prstGeom prst="rect">
            <a:avLst/>
          </a:prstGeom>
        </p:spPr>
      </p:pic>
      <p:sp>
        <p:nvSpPr>
          <p:cNvPr id="6" name="Title 1">
            <a:extLst>
              <a:ext uri="{FF2B5EF4-FFF2-40B4-BE49-F238E27FC236}">
                <a16:creationId xmlns:a16="http://schemas.microsoft.com/office/drawing/2014/main" id="{766D1386-F295-0247-809B-817C4247E48D}"/>
              </a:ext>
            </a:extLst>
          </p:cNvPr>
          <p:cNvSpPr>
            <a:spLocks noGrp="1"/>
          </p:cNvSpPr>
          <p:nvPr>
            <p:ph type="title"/>
          </p:nvPr>
        </p:nvSpPr>
        <p:spPr>
          <a:xfrm>
            <a:off x="6600056" y="4077072"/>
            <a:ext cx="5484336" cy="2448272"/>
          </a:xfrm>
          <a:prstGeom prst="rect">
            <a:avLst/>
          </a:prstGeom>
        </p:spPr>
        <p:txBody>
          <a:bodyPr/>
          <a:lstStyle>
            <a:lvl1pPr>
              <a:defRPr sz="3200">
                <a:solidFill>
                  <a:srgbClr val="2059AE"/>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481553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 Peacock Butterf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C45DEC-CBEE-0A43-8BF3-24CEC1BB4A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1" cy="6845534"/>
          </a:xfrm>
          <a:prstGeom prst="rect">
            <a:avLst/>
          </a:prstGeom>
        </p:spPr>
      </p:pic>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0F2CE"/>
                </a:solidFill>
              </a:defRPr>
            </a:lvl1pPr>
          </a:lstStyle>
          <a:p>
            <a:r>
              <a:rPr lang="en-GB" dirty="0"/>
              <a:t>This is the title of the slide</a:t>
            </a:r>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0F2CE"/>
                </a:solidFill>
              </a:defRPr>
            </a:lvl1pPr>
          </a:lstStyle>
          <a:p>
            <a:fld id="{6C7FE256-DBE3-41F8-9653-AAB46C5389DC}" type="slidenum">
              <a:rPr lang="en-GB" smtClean="0"/>
              <a:pPr/>
              <a:t>‹#›</a:t>
            </a:fld>
            <a:endParaRPr lang="en-GB" dirty="0"/>
          </a:p>
        </p:txBody>
      </p:sp>
      <p:sp>
        <p:nvSpPr>
          <p:cNvPr id="9" name="Title 1">
            <a:extLst>
              <a:ext uri="{FF2B5EF4-FFF2-40B4-BE49-F238E27FC236}">
                <a16:creationId xmlns:a16="http://schemas.microsoft.com/office/drawing/2014/main" id="{8425F57F-738D-2440-87CA-BECF387BEBAB}"/>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F03D26"/>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1054717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 Vivid Anticipa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C5937C-6BDF-5644-AAB7-DC10A0824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3" cy="6845534"/>
          </a:xfrm>
          <a:prstGeom prst="rect">
            <a:avLst/>
          </a:prstGeom>
        </p:spPr>
      </p:pic>
      <p:sp>
        <p:nvSpPr>
          <p:cNvPr id="9" name="Footer Placeholder 2">
            <a:extLst>
              <a:ext uri="{FF2B5EF4-FFF2-40B4-BE49-F238E27FC236}">
                <a16:creationId xmlns:a16="http://schemas.microsoft.com/office/drawing/2014/main" id="{9ED26136-2EAE-E34D-9331-9D051AAE79BD}"/>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2FF00"/>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71B678BA-602A-F74E-8D49-518B3E89784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2FF00"/>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D038ECC6-09DD-5242-937B-3FECFD8DB18E}"/>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9C1663"/>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1392398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 Straight La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677C0C-8580-FD45-8738-000AD7BE1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50"/>
            <a:ext cx="12192000" cy="6830698"/>
          </a:xfrm>
          <a:prstGeom prst="rect">
            <a:avLst/>
          </a:prstGeom>
        </p:spPr>
      </p:pic>
      <p:sp>
        <p:nvSpPr>
          <p:cNvPr id="9" name="Footer Placeholder 2">
            <a:extLst>
              <a:ext uri="{FF2B5EF4-FFF2-40B4-BE49-F238E27FC236}">
                <a16:creationId xmlns:a16="http://schemas.microsoft.com/office/drawing/2014/main" id="{C6D0FC83-E0F1-8F43-AC4B-12FEEF6504C1}"/>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chemeClr val="bg1"/>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C3020DAA-CFFE-BC49-8BCF-E94805ED813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chemeClr val="bg1"/>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57B2D5F2-9B8D-B641-8C5A-C36486E0ED75}"/>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2059AF"/>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3066856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 Gold &amp; Nav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EB6E63-A0A9-5F41-ACD1-B7E88170E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02"/>
            <a:ext cx="12207531" cy="6839398"/>
          </a:xfrm>
          <a:prstGeom prst="rect">
            <a:avLst/>
          </a:prstGeom>
        </p:spPr>
      </p:pic>
      <p:sp>
        <p:nvSpPr>
          <p:cNvPr id="9" name="Footer Placeholder 2">
            <a:extLst>
              <a:ext uri="{FF2B5EF4-FFF2-40B4-BE49-F238E27FC236}">
                <a16:creationId xmlns:a16="http://schemas.microsoft.com/office/drawing/2014/main" id="{9B243B29-2284-FC44-869B-DC1F3ABEEEB4}"/>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293445"/>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511A3C6B-A0D8-B54B-BD1F-B3193216D3D3}"/>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293445"/>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E9CE4575-701C-0849-9E4D-E403A82BC951}"/>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EEAB38"/>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181512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ea Foa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47201D-5AC7-A74E-B406-CF2F4DEC8E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9" name="Title 1">
            <a:extLst>
              <a:ext uri="{FF2B5EF4-FFF2-40B4-BE49-F238E27FC236}">
                <a16:creationId xmlns:a16="http://schemas.microsoft.com/office/drawing/2014/main" id="{09CE4637-D4B3-9946-9333-1A01DAFCFC3F}"/>
              </a:ext>
            </a:extLst>
          </p:cNvPr>
          <p:cNvSpPr>
            <a:spLocks noGrp="1"/>
          </p:cNvSpPr>
          <p:nvPr>
            <p:ph type="title"/>
          </p:nvPr>
        </p:nvSpPr>
        <p:spPr>
          <a:xfrm>
            <a:off x="6600056" y="4077072"/>
            <a:ext cx="5412328" cy="2448272"/>
          </a:xfrm>
          <a:prstGeom prst="rect">
            <a:avLst/>
          </a:prstGeom>
        </p:spPr>
        <p:txBody>
          <a:bodyPr/>
          <a:lstStyle>
            <a:lvl1pPr>
              <a:defRPr sz="3200">
                <a:solidFill>
                  <a:srgbClr val="0F595B"/>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4276186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 Meadow &amp; S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9754B3-8C2C-BB42-A6BC-5787A4006C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9" y="3608"/>
            <a:ext cx="12264889" cy="6871534"/>
          </a:xfrm>
          <a:prstGeom prst="rect">
            <a:avLst/>
          </a:prstGeom>
        </p:spPr>
      </p:pic>
      <p:sp>
        <p:nvSpPr>
          <p:cNvPr id="9" name="Footer Placeholder 2">
            <a:extLst>
              <a:ext uri="{FF2B5EF4-FFF2-40B4-BE49-F238E27FC236}">
                <a16:creationId xmlns:a16="http://schemas.microsoft.com/office/drawing/2014/main" id="{9B308B00-5A86-1445-B2B7-C06A01D1F4AC}"/>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588234"/>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4A6295C0-941D-3249-A0C0-4C5FE4B77C4D}"/>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588234"/>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745294A3-8716-DB40-86D8-D014EC6EF58F}"/>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BDCD4A"/>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3632504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 Smorgasbor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F9C09-3404-3E48-BD04-13E035407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02"/>
            <a:ext cx="12192000" cy="6830697"/>
          </a:xfrm>
          <a:prstGeom prst="rect">
            <a:avLst/>
          </a:prstGeom>
        </p:spPr>
      </p:pic>
      <p:sp>
        <p:nvSpPr>
          <p:cNvPr id="9" name="Footer Placeholder 2">
            <a:extLst>
              <a:ext uri="{FF2B5EF4-FFF2-40B4-BE49-F238E27FC236}">
                <a16:creationId xmlns:a16="http://schemas.microsoft.com/office/drawing/2014/main" id="{2E4B0EE2-9142-B345-BA27-87557035C88B}"/>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FD66E"/>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F21D5E27-8B79-F545-98F9-143F800C9C68}"/>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FD66E"/>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01AAA40C-984E-8448-9964-CFFA15E9D637}"/>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4C3F52"/>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3836225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Smorgasbor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F9C09-3404-3E48-BD04-13E035407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02"/>
            <a:ext cx="12192000" cy="6830697"/>
          </a:xfrm>
          <a:prstGeom prst="rect">
            <a:avLst/>
          </a:prstGeom>
        </p:spPr>
      </p:pic>
      <p:sp>
        <p:nvSpPr>
          <p:cNvPr id="7" name="Content Placeholder 2">
            <a:extLst>
              <a:ext uri="{FF2B5EF4-FFF2-40B4-BE49-F238E27FC236}">
                <a16:creationId xmlns:a16="http://schemas.microsoft.com/office/drawing/2014/main" id="{30E186A2-BC97-5F4D-AD4C-D814E7D7B527}"/>
              </a:ext>
            </a:extLst>
          </p:cNvPr>
          <p:cNvSpPr>
            <a:spLocks noGrp="1"/>
          </p:cNvSpPr>
          <p:nvPr>
            <p:ph idx="1" hasCustomPrompt="1"/>
          </p:nvPr>
        </p:nvSpPr>
        <p:spPr>
          <a:xfrm>
            <a:off x="622300" y="908720"/>
            <a:ext cx="10972800" cy="5386884"/>
          </a:xfrm>
          <a:prstGeom prst="rect">
            <a:avLst/>
          </a:prstGeom>
        </p:spPr>
        <p:txBody>
          <a:bodyPr/>
          <a:lstStyle>
            <a:lvl1pPr marL="313200" indent="-313200">
              <a:buClr>
                <a:srgbClr val="4C3F54"/>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4C3F54"/>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4C3F54"/>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4C3F5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4C3F5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9CE5BD77-7B41-BE43-BE43-FAD34696BAD4}"/>
              </a:ext>
            </a:extLst>
          </p:cNvPr>
          <p:cNvSpPr>
            <a:spLocks noGrp="1"/>
          </p:cNvSpPr>
          <p:nvPr>
            <p:ph type="title"/>
          </p:nvPr>
        </p:nvSpPr>
        <p:spPr>
          <a:xfrm>
            <a:off x="622306" y="404818"/>
            <a:ext cx="8462433" cy="574675"/>
          </a:xfrm>
          <a:prstGeom prst="rect">
            <a:avLst/>
          </a:prstGeom>
        </p:spPr>
        <p:txBody>
          <a:bodyPr/>
          <a:lstStyle>
            <a:lvl1pPr>
              <a:defRPr sz="2400" b="0">
                <a:solidFill>
                  <a:srgbClr val="4C3F54"/>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2E4B0EE2-9142-B345-BA27-87557035C88B}"/>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FD66E"/>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F21D5E27-8B79-F545-98F9-143F800C9C68}"/>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FD66E"/>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843273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Meadow &amp; S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9754B3-8C2C-BB42-A6BC-5787A4006C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9" y="3608"/>
            <a:ext cx="12264889" cy="6871534"/>
          </a:xfrm>
          <a:prstGeom prst="rect">
            <a:avLst/>
          </a:prstGeom>
        </p:spPr>
      </p:pic>
      <p:sp>
        <p:nvSpPr>
          <p:cNvPr id="7" name="Content Placeholder 2">
            <a:extLst>
              <a:ext uri="{FF2B5EF4-FFF2-40B4-BE49-F238E27FC236}">
                <a16:creationId xmlns:a16="http://schemas.microsoft.com/office/drawing/2014/main" id="{436503ED-994E-B947-AA1C-22010E481052}"/>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588234"/>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588234"/>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588234"/>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58823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58823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7CC0156D-C3A8-4D47-A082-894E98F32C7F}"/>
              </a:ext>
            </a:extLst>
          </p:cNvPr>
          <p:cNvSpPr>
            <a:spLocks noGrp="1"/>
          </p:cNvSpPr>
          <p:nvPr>
            <p:ph type="title"/>
          </p:nvPr>
        </p:nvSpPr>
        <p:spPr>
          <a:xfrm>
            <a:off x="622306" y="404818"/>
            <a:ext cx="8462433" cy="574675"/>
          </a:xfrm>
          <a:prstGeom prst="rect">
            <a:avLst/>
          </a:prstGeom>
        </p:spPr>
        <p:txBody>
          <a:bodyPr/>
          <a:lstStyle>
            <a:lvl1pPr>
              <a:defRPr sz="2400">
                <a:solidFill>
                  <a:srgbClr val="588234"/>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B308B00-5A86-1445-B2B7-C06A01D1F4AC}"/>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588234"/>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4A6295C0-941D-3249-A0C0-4C5FE4B77C4D}"/>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588234"/>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980683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Gold &amp; Nav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EB6E63-A0A9-5F41-ACD1-B7E88170E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02"/>
            <a:ext cx="12207531" cy="6839398"/>
          </a:xfrm>
          <a:prstGeom prst="rect">
            <a:avLst/>
          </a:prstGeom>
        </p:spPr>
      </p:pic>
      <p:sp>
        <p:nvSpPr>
          <p:cNvPr id="7" name="Content Placeholder 2">
            <a:extLst>
              <a:ext uri="{FF2B5EF4-FFF2-40B4-BE49-F238E27FC236}">
                <a16:creationId xmlns:a16="http://schemas.microsoft.com/office/drawing/2014/main" id="{88D3414A-F960-9B43-9898-FFB95A4AFC04}"/>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293445"/>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293445"/>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293445"/>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293445"/>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293445"/>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8F776C31-CDEA-A24F-8AF2-1FF67E64C2BC}"/>
              </a:ext>
            </a:extLst>
          </p:cNvPr>
          <p:cNvSpPr>
            <a:spLocks noGrp="1"/>
          </p:cNvSpPr>
          <p:nvPr>
            <p:ph type="title"/>
          </p:nvPr>
        </p:nvSpPr>
        <p:spPr>
          <a:xfrm>
            <a:off x="622306" y="404818"/>
            <a:ext cx="8462433" cy="574675"/>
          </a:xfrm>
          <a:prstGeom prst="rect">
            <a:avLst/>
          </a:prstGeom>
        </p:spPr>
        <p:txBody>
          <a:bodyPr/>
          <a:lstStyle>
            <a:lvl1pPr>
              <a:defRPr sz="2400">
                <a:solidFill>
                  <a:srgbClr val="29344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B243B29-2284-FC44-869B-DC1F3ABEEEB4}"/>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293445"/>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511A3C6B-A0D8-B54B-BD1F-B3193216D3D3}"/>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293445"/>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2277949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Straight La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677C0C-8580-FD45-8738-000AD7BE1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50"/>
            <a:ext cx="12192000" cy="6830698"/>
          </a:xfrm>
          <a:prstGeom prst="rect">
            <a:avLst/>
          </a:prstGeom>
        </p:spPr>
      </p:pic>
      <p:sp>
        <p:nvSpPr>
          <p:cNvPr id="6" name="Content Placeholder 2">
            <a:extLst>
              <a:ext uri="{FF2B5EF4-FFF2-40B4-BE49-F238E27FC236}">
                <a16:creationId xmlns:a16="http://schemas.microsoft.com/office/drawing/2014/main" id="{E4151BA8-B1F1-B843-BDC0-8ED712C164B7}"/>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1B57B2"/>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1B57B2"/>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1B57B2"/>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1B57B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1B57B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4002715C-809E-EA41-8EC8-14BA53F9845B}"/>
              </a:ext>
            </a:extLst>
          </p:cNvPr>
          <p:cNvSpPr>
            <a:spLocks noGrp="1"/>
          </p:cNvSpPr>
          <p:nvPr>
            <p:ph type="title"/>
          </p:nvPr>
        </p:nvSpPr>
        <p:spPr>
          <a:xfrm>
            <a:off x="622306" y="404818"/>
            <a:ext cx="8462433" cy="574675"/>
          </a:xfrm>
          <a:prstGeom prst="rect">
            <a:avLst/>
          </a:prstGeom>
        </p:spPr>
        <p:txBody>
          <a:bodyPr/>
          <a:lstStyle>
            <a:lvl1pPr>
              <a:defRPr sz="2400">
                <a:solidFill>
                  <a:srgbClr val="1B57B2"/>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C6D0FC83-E0F1-8F43-AC4B-12FEEF6504C1}"/>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chemeClr val="bg1"/>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C3020DAA-CFFE-BC49-8BCF-E94805ED813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293649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Vivid Anticipa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C5937C-6BDF-5644-AAB7-DC10A0824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3" cy="6845534"/>
          </a:xfrm>
          <a:prstGeom prst="rect">
            <a:avLst/>
          </a:prstGeom>
        </p:spPr>
      </p:pic>
      <p:sp>
        <p:nvSpPr>
          <p:cNvPr id="7" name="Content Placeholder 2">
            <a:extLst>
              <a:ext uri="{FF2B5EF4-FFF2-40B4-BE49-F238E27FC236}">
                <a16:creationId xmlns:a16="http://schemas.microsoft.com/office/drawing/2014/main" id="{905C863C-0D8B-2F4D-B245-FEA840195669}"/>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9E0E62"/>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9E0E62"/>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9E0E62"/>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9E0E6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9E0E6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AEC5058E-DFA8-5A4D-A86F-D74C4DA89065}"/>
              </a:ext>
            </a:extLst>
          </p:cNvPr>
          <p:cNvSpPr>
            <a:spLocks noGrp="1"/>
          </p:cNvSpPr>
          <p:nvPr>
            <p:ph type="title"/>
          </p:nvPr>
        </p:nvSpPr>
        <p:spPr>
          <a:xfrm>
            <a:off x="622306" y="404818"/>
            <a:ext cx="8462433" cy="574675"/>
          </a:xfrm>
          <a:prstGeom prst="rect">
            <a:avLst/>
          </a:prstGeom>
        </p:spPr>
        <p:txBody>
          <a:bodyPr/>
          <a:lstStyle>
            <a:lvl1pPr>
              <a:defRPr sz="2400">
                <a:solidFill>
                  <a:srgbClr val="9E0E62"/>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ED26136-2EAE-E34D-9331-9D051AAE79BD}"/>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2FF00"/>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71B678BA-602A-F74E-8D49-518B3E89784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2FF00"/>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8022285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t : Peacock Butterf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C45DEC-CBEE-0A43-8BF3-24CEC1BB4A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1" cy="6845534"/>
          </a:xfrm>
          <a:prstGeom prst="rect">
            <a:avLst/>
          </a:prstGeom>
        </p:spPr>
      </p:pic>
      <p:sp>
        <p:nvSpPr>
          <p:cNvPr id="2" name="Title 1"/>
          <p:cNvSpPr>
            <a:spLocks noGrp="1"/>
          </p:cNvSpPr>
          <p:nvPr>
            <p:ph type="title"/>
          </p:nvPr>
        </p:nvSpPr>
        <p:spPr>
          <a:xfrm>
            <a:off x="622306" y="404818"/>
            <a:ext cx="8462433" cy="574675"/>
          </a:xfrm>
          <a:prstGeom prst="rect">
            <a:avLst/>
          </a:prstGeom>
        </p:spPr>
        <p:txBody>
          <a:bodyPr/>
          <a:lstStyle>
            <a:lvl1pPr>
              <a:defRPr sz="2400">
                <a:solidFill>
                  <a:srgbClr val="F23B16"/>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622300" y="908720"/>
            <a:ext cx="10972800" cy="5400600"/>
          </a:xfrm>
          <a:prstGeom prst="rect">
            <a:avLst/>
          </a:prstGeom>
        </p:spPr>
        <p:txBody>
          <a:bodyPr/>
          <a:lstStyle>
            <a:lvl1pPr marL="313200" indent="-313200">
              <a:buClr>
                <a:srgbClr val="F23B16"/>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F23B16"/>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F23B16"/>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F23B16"/>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F23B16"/>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0F2CE"/>
                </a:solidFill>
              </a:defRPr>
            </a:lvl1pPr>
          </a:lstStyle>
          <a:p>
            <a:r>
              <a:rPr lang="en-GB" dirty="0"/>
              <a:t>This is the title of the slide</a:t>
            </a:r>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0F2CE"/>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2297205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Peacock Butterf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9842CE-9F1A-C440-8EC0-B229E3CFA9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6"/>
            <a:ext cx="12360696" cy="6924692"/>
          </a:xfrm>
          <a:prstGeom prst="rect">
            <a:avLst/>
          </a:prstGeom>
        </p:spPr>
      </p:pic>
      <p:sp>
        <p:nvSpPr>
          <p:cNvPr id="2" name="Title 1">
            <a:extLst>
              <a:ext uri="{FF2B5EF4-FFF2-40B4-BE49-F238E27FC236}">
                <a16:creationId xmlns:a16="http://schemas.microsoft.com/office/drawing/2014/main" id="{486AB787-CF6F-6541-89D5-DD0DBE961733}"/>
              </a:ext>
            </a:extLst>
          </p:cNvPr>
          <p:cNvSpPr>
            <a:spLocks noGrp="1"/>
          </p:cNvSpPr>
          <p:nvPr>
            <p:ph type="title"/>
          </p:nvPr>
        </p:nvSpPr>
        <p:spPr>
          <a:xfrm>
            <a:off x="7824192" y="3717032"/>
            <a:ext cx="3324096" cy="2448272"/>
          </a:xfrm>
          <a:prstGeom prst="rect">
            <a:avLst/>
          </a:prstGeom>
        </p:spPr>
        <p:txBody>
          <a:bodyPr/>
          <a:lstStyle>
            <a:lvl1pPr>
              <a:defRPr>
                <a:solidFill>
                  <a:srgbClr val="F23B16"/>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1418007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Meadow &amp; S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19F254-3912-2241-A327-0536EB7585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98"/>
            <a:ext cx="12360696" cy="6925211"/>
          </a:xfrm>
          <a:prstGeom prst="rect">
            <a:avLst/>
          </a:prstGeom>
        </p:spPr>
      </p:pic>
      <p:sp>
        <p:nvSpPr>
          <p:cNvPr id="11" name="Title 1">
            <a:extLst>
              <a:ext uri="{FF2B5EF4-FFF2-40B4-BE49-F238E27FC236}">
                <a16:creationId xmlns:a16="http://schemas.microsoft.com/office/drawing/2014/main" id="{4BF586B8-8750-1741-8D8E-A69237AED29A}"/>
              </a:ext>
            </a:extLst>
          </p:cNvPr>
          <p:cNvSpPr>
            <a:spLocks noGrp="1"/>
          </p:cNvSpPr>
          <p:nvPr>
            <p:ph type="title"/>
          </p:nvPr>
        </p:nvSpPr>
        <p:spPr>
          <a:xfrm>
            <a:off x="7824192" y="3717032"/>
            <a:ext cx="3324096" cy="2448272"/>
          </a:xfrm>
          <a:prstGeom prst="rect">
            <a:avLst/>
          </a:prstGeom>
        </p:spPr>
        <p:txBody>
          <a:bodyPr/>
          <a:lstStyle>
            <a:lvl1pPr>
              <a:defRPr>
                <a:solidFill>
                  <a:srgbClr val="588234"/>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25526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Monstrous Mas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9EA472-DB2F-B84B-93DA-7784DD3B26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7" name="Title 1">
            <a:extLst>
              <a:ext uri="{FF2B5EF4-FFF2-40B4-BE49-F238E27FC236}">
                <a16:creationId xmlns:a16="http://schemas.microsoft.com/office/drawing/2014/main" id="{A748C552-84EC-0440-AAFC-1A968BDE350B}"/>
              </a:ext>
            </a:extLst>
          </p:cNvPr>
          <p:cNvSpPr>
            <a:spLocks noGrp="1"/>
          </p:cNvSpPr>
          <p:nvPr>
            <p:ph type="title"/>
          </p:nvPr>
        </p:nvSpPr>
        <p:spPr>
          <a:xfrm>
            <a:off x="6600056" y="4077072"/>
            <a:ext cx="4980280" cy="2448272"/>
          </a:xfrm>
          <a:prstGeom prst="rect">
            <a:avLst/>
          </a:prstGeom>
        </p:spPr>
        <p:txBody>
          <a:bodyPr/>
          <a:lstStyle>
            <a:lvl1pPr>
              <a:defRPr sz="3200">
                <a:solidFill>
                  <a:srgbClr val="9C1663"/>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120964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Sea Foa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BD40AD-3ED0-1F46-9C97-36600BE7D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18136" cy="6957392"/>
          </a:xfrm>
          <a:prstGeom prst="rect">
            <a:avLst/>
          </a:prstGeom>
        </p:spPr>
      </p:pic>
      <p:sp>
        <p:nvSpPr>
          <p:cNvPr id="8" name="Title 1">
            <a:extLst>
              <a:ext uri="{FF2B5EF4-FFF2-40B4-BE49-F238E27FC236}">
                <a16:creationId xmlns:a16="http://schemas.microsoft.com/office/drawing/2014/main" id="{0AAF4E22-28CE-054D-9061-D567F2384AA0}"/>
              </a:ext>
            </a:extLst>
          </p:cNvPr>
          <p:cNvSpPr txBox="1">
            <a:spLocks/>
          </p:cNvSpPr>
          <p:nvPr userDrawn="1"/>
        </p:nvSpPr>
        <p:spPr>
          <a:xfrm>
            <a:off x="7824192" y="3717032"/>
            <a:ext cx="3324096" cy="2448272"/>
          </a:xfrm>
          <a:prstGeom prst="rect">
            <a:avLst/>
          </a:prstGeom>
        </p:spPr>
        <p:txBody>
          <a:bodyPr/>
          <a:lstStyle>
            <a:lvl1pPr algn="l" rtl="0" eaLnBrk="1" fontAlgn="base" hangingPunct="1">
              <a:spcBef>
                <a:spcPct val="0"/>
              </a:spcBef>
              <a:spcAft>
                <a:spcPct val="0"/>
              </a:spcAft>
              <a:defRPr sz="2800" b="1">
                <a:solidFill>
                  <a:srgbClr val="0079BC"/>
                </a:solidFill>
                <a:latin typeface="Roboto" pitchFamily="2" charset="0"/>
                <a:ea typeface="Roboto" pitchFamily="2" charset="0"/>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a:lstStyle>
          <a:p>
            <a:r>
              <a:rPr lang="en-US" kern="0" dirty="0">
                <a:solidFill>
                  <a:srgbClr val="004A4A"/>
                </a:solidFill>
              </a:rPr>
              <a:t>Click to edit Master title</a:t>
            </a:r>
          </a:p>
        </p:txBody>
      </p:sp>
    </p:spTree>
    <p:extLst>
      <p:ext uri="{BB962C8B-B14F-4D97-AF65-F5344CB8AC3E}">
        <p14:creationId xmlns:p14="http://schemas.microsoft.com/office/powerpoint/2010/main" val="504609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Monstrous Mash">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E2ACF3-9810-ED42-9405-8FDDF76CCC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96" y="-1"/>
            <a:ext cx="12346799" cy="6917425"/>
          </a:xfrm>
          <a:prstGeom prst="rect">
            <a:avLst/>
          </a:prstGeom>
        </p:spPr>
      </p:pic>
      <p:sp>
        <p:nvSpPr>
          <p:cNvPr id="8" name="Title 1">
            <a:extLst>
              <a:ext uri="{FF2B5EF4-FFF2-40B4-BE49-F238E27FC236}">
                <a16:creationId xmlns:a16="http://schemas.microsoft.com/office/drawing/2014/main" id="{E1CF6EB2-857D-8140-B015-65E4E64C36D8}"/>
              </a:ext>
            </a:extLst>
          </p:cNvPr>
          <p:cNvSpPr txBox="1">
            <a:spLocks/>
          </p:cNvSpPr>
          <p:nvPr userDrawn="1"/>
        </p:nvSpPr>
        <p:spPr>
          <a:xfrm>
            <a:off x="7824192" y="3717032"/>
            <a:ext cx="3324096" cy="2448272"/>
          </a:xfrm>
          <a:prstGeom prst="rect">
            <a:avLst/>
          </a:prstGeom>
        </p:spPr>
        <p:txBody>
          <a:bodyPr/>
          <a:lstStyle>
            <a:lvl1pPr algn="l" rtl="0" eaLnBrk="1" fontAlgn="base" hangingPunct="1">
              <a:spcBef>
                <a:spcPct val="0"/>
              </a:spcBef>
              <a:spcAft>
                <a:spcPct val="0"/>
              </a:spcAft>
              <a:defRPr sz="2800" b="1">
                <a:solidFill>
                  <a:srgbClr val="0079BC"/>
                </a:solidFill>
                <a:latin typeface="Roboto" pitchFamily="2" charset="0"/>
                <a:ea typeface="Roboto" pitchFamily="2" charset="0"/>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a:lstStyle>
          <a:p>
            <a:r>
              <a:rPr lang="en-US" kern="0" dirty="0">
                <a:solidFill>
                  <a:srgbClr val="9E0E62"/>
                </a:solidFill>
              </a:rPr>
              <a:t>Click to edit Master title</a:t>
            </a:r>
          </a:p>
        </p:txBody>
      </p:sp>
    </p:spTree>
    <p:extLst>
      <p:ext uri="{BB962C8B-B14F-4D97-AF65-F5344CB8AC3E}">
        <p14:creationId xmlns:p14="http://schemas.microsoft.com/office/powerpoint/2010/main" val="1605820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Daffodils &amp; Storm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D19AD2-5FE9-6346-90FB-CC9645E4F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80" y="0"/>
            <a:ext cx="12333768" cy="6910124"/>
          </a:xfrm>
          <a:prstGeom prst="rect">
            <a:avLst/>
          </a:prstGeom>
        </p:spPr>
      </p:pic>
      <p:sp>
        <p:nvSpPr>
          <p:cNvPr id="8" name="Title 1">
            <a:extLst>
              <a:ext uri="{FF2B5EF4-FFF2-40B4-BE49-F238E27FC236}">
                <a16:creationId xmlns:a16="http://schemas.microsoft.com/office/drawing/2014/main" id="{2FB437E3-AF30-5740-A59D-BC4205AE7BE0}"/>
              </a:ext>
            </a:extLst>
          </p:cNvPr>
          <p:cNvSpPr txBox="1">
            <a:spLocks/>
          </p:cNvSpPr>
          <p:nvPr userDrawn="1"/>
        </p:nvSpPr>
        <p:spPr>
          <a:xfrm>
            <a:off x="7824192" y="3717032"/>
            <a:ext cx="3324096" cy="2448272"/>
          </a:xfrm>
          <a:prstGeom prst="rect">
            <a:avLst/>
          </a:prstGeom>
        </p:spPr>
        <p:txBody>
          <a:bodyPr/>
          <a:lstStyle>
            <a:lvl1pPr algn="l" rtl="0" eaLnBrk="1" fontAlgn="base" hangingPunct="1">
              <a:spcBef>
                <a:spcPct val="0"/>
              </a:spcBef>
              <a:spcAft>
                <a:spcPct val="0"/>
              </a:spcAft>
              <a:defRPr sz="2800" b="1">
                <a:solidFill>
                  <a:srgbClr val="0079BC"/>
                </a:solidFill>
                <a:latin typeface="Roboto" pitchFamily="2" charset="0"/>
                <a:ea typeface="Roboto" pitchFamily="2" charset="0"/>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a:lstStyle>
          <a:p>
            <a:r>
              <a:rPr lang="en-US" kern="0" dirty="0">
                <a:solidFill>
                  <a:srgbClr val="F08A24"/>
                </a:solidFill>
              </a:rPr>
              <a:t>Click to edit Master title</a:t>
            </a:r>
          </a:p>
        </p:txBody>
      </p:sp>
    </p:spTree>
    <p:extLst>
      <p:ext uri="{BB962C8B-B14F-4D97-AF65-F5344CB8AC3E}">
        <p14:creationId xmlns:p14="http://schemas.microsoft.com/office/powerpoint/2010/main" val="1905285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Gold &amp; Nav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BFBACE-AA6D-034D-947E-94FE668959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88" y="-27384"/>
            <a:ext cx="12418136" cy="6957392"/>
          </a:xfrm>
          <a:prstGeom prst="rect">
            <a:avLst/>
          </a:prstGeom>
        </p:spPr>
      </p:pic>
      <p:sp>
        <p:nvSpPr>
          <p:cNvPr id="10" name="Title 1">
            <a:extLst>
              <a:ext uri="{FF2B5EF4-FFF2-40B4-BE49-F238E27FC236}">
                <a16:creationId xmlns:a16="http://schemas.microsoft.com/office/drawing/2014/main" id="{B304F4C4-E02E-EE44-9A82-85B88110143F}"/>
              </a:ext>
            </a:extLst>
          </p:cNvPr>
          <p:cNvSpPr txBox="1">
            <a:spLocks/>
          </p:cNvSpPr>
          <p:nvPr userDrawn="1"/>
        </p:nvSpPr>
        <p:spPr>
          <a:xfrm>
            <a:off x="7824192" y="3717032"/>
            <a:ext cx="3324096" cy="2448272"/>
          </a:xfrm>
          <a:prstGeom prst="rect">
            <a:avLst/>
          </a:prstGeom>
        </p:spPr>
        <p:txBody>
          <a:bodyPr/>
          <a:lstStyle>
            <a:lvl1pPr algn="l" rtl="0" eaLnBrk="1" fontAlgn="base" hangingPunct="1">
              <a:spcBef>
                <a:spcPct val="0"/>
              </a:spcBef>
              <a:spcAft>
                <a:spcPct val="0"/>
              </a:spcAft>
              <a:defRPr sz="2800" b="1">
                <a:solidFill>
                  <a:srgbClr val="0079BC"/>
                </a:solidFill>
                <a:latin typeface="Roboto" pitchFamily="2" charset="0"/>
                <a:ea typeface="Roboto" pitchFamily="2" charset="0"/>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a:lstStyle>
          <a:p>
            <a:r>
              <a:rPr lang="en-US" kern="0" dirty="0"/>
              <a:t>Click to edit Master title</a:t>
            </a:r>
          </a:p>
        </p:txBody>
      </p:sp>
    </p:spTree>
    <p:extLst>
      <p:ext uri="{BB962C8B-B14F-4D97-AF65-F5344CB8AC3E}">
        <p14:creationId xmlns:p14="http://schemas.microsoft.com/office/powerpoint/2010/main" val="1623891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Smorgasbor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F9C09-3404-3E48-BD04-13E035407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02"/>
            <a:ext cx="12192000" cy="6830697"/>
          </a:xfrm>
          <a:prstGeom prst="rect">
            <a:avLst/>
          </a:prstGeom>
        </p:spPr>
      </p:pic>
      <p:sp>
        <p:nvSpPr>
          <p:cNvPr id="7" name="Content Placeholder 2">
            <a:extLst>
              <a:ext uri="{FF2B5EF4-FFF2-40B4-BE49-F238E27FC236}">
                <a16:creationId xmlns:a16="http://schemas.microsoft.com/office/drawing/2014/main" id="{30E186A2-BC97-5F4D-AD4C-D814E7D7B527}"/>
              </a:ext>
            </a:extLst>
          </p:cNvPr>
          <p:cNvSpPr>
            <a:spLocks noGrp="1"/>
          </p:cNvSpPr>
          <p:nvPr>
            <p:ph idx="1" hasCustomPrompt="1"/>
          </p:nvPr>
        </p:nvSpPr>
        <p:spPr>
          <a:xfrm>
            <a:off x="622300" y="908720"/>
            <a:ext cx="10972800" cy="5386884"/>
          </a:xfrm>
          <a:prstGeom prst="rect">
            <a:avLst/>
          </a:prstGeom>
        </p:spPr>
        <p:txBody>
          <a:bodyPr/>
          <a:lstStyle>
            <a:lvl1pPr marL="313200" indent="-313200">
              <a:buClr>
                <a:srgbClr val="4C3F54"/>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4C3F54"/>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4C3F54"/>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4C3F5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4C3F5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9CE5BD77-7B41-BE43-BE43-FAD34696BAD4}"/>
              </a:ext>
            </a:extLst>
          </p:cNvPr>
          <p:cNvSpPr>
            <a:spLocks noGrp="1"/>
          </p:cNvSpPr>
          <p:nvPr>
            <p:ph type="title"/>
          </p:nvPr>
        </p:nvSpPr>
        <p:spPr>
          <a:xfrm>
            <a:off x="622306" y="404818"/>
            <a:ext cx="8462433" cy="574675"/>
          </a:xfrm>
          <a:prstGeom prst="rect">
            <a:avLst/>
          </a:prstGeom>
        </p:spPr>
        <p:txBody>
          <a:bodyPr/>
          <a:lstStyle>
            <a:lvl1pPr>
              <a:defRPr sz="2400">
                <a:solidFill>
                  <a:srgbClr val="4C3F54"/>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2E4B0EE2-9142-B345-BA27-87557035C88B}"/>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FD66E"/>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F21D5E27-8B79-F545-98F9-143F800C9C68}"/>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FD66E"/>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6741120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Meadow &amp; S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9754B3-8C2C-BB42-A6BC-5787A4006C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9" y="3608"/>
            <a:ext cx="12264889" cy="6871534"/>
          </a:xfrm>
          <a:prstGeom prst="rect">
            <a:avLst/>
          </a:prstGeom>
        </p:spPr>
      </p:pic>
      <p:sp>
        <p:nvSpPr>
          <p:cNvPr id="7" name="Content Placeholder 2">
            <a:extLst>
              <a:ext uri="{FF2B5EF4-FFF2-40B4-BE49-F238E27FC236}">
                <a16:creationId xmlns:a16="http://schemas.microsoft.com/office/drawing/2014/main" id="{436503ED-994E-B947-AA1C-22010E481052}"/>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588234"/>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588234"/>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588234"/>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58823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58823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7CC0156D-C3A8-4D47-A082-894E98F32C7F}"/>
              </a:ext>
            </a:extLst>
          </p:cNvPr>
          <p:cNvSpPr>
            <a:spLocks noGrp="1"/>
          </p:cNvSpPr>
          <p:nvPr>
            <p:ph type="title"/>
          </p:nvPr>
        </p:nvSpPr>
        <p:spPr>
          <a:xfrm>
            <a:off x="622306" y="404818"/>
            <a:ext cx="8462433" cy="574675"/>
          </a:xfrm>
          <a:prstGeom prst="rect">
            <a:avLst/>
          </a:prstGeom>
        </p:spPr>
        <p:txBody>
          <a:bodyPr/>
          <a:lstStyle>
            <a:lvl1pPr>
              <a:defRPr sz="2400">
                <a:solidFill>
                  <a:srgbClr val="588234"/>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B308B00-5A86-1445-B2B7-C06A01D1F4AC}"/>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588234"/>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4A6295C0-941D-3249-A0C0-4C5FE4B77C4D}"/>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588234"/>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769510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Gold &amp; Nav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EB6E63-A0A9-5F41-ACD1-B7E88170E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02"/>
            <a:ext cx="12207531" cy="6839398"/>
          </a:xfrm>
          <a:prstGeom prst="rect">
            <a:avLst/>
          </a:prstGeom>
        </p:spPr>
      </p:pic>
      <p:sp>
        <p:nvSpPr>
          <p:cNvPr id="7" name="Content Placeholder 2">
            <a:extLst>
              <a:ext uri="{FF2B5EF4-FFF2-40B4-BE49-F238E27FC236}">
                <a16:creationId xmlns:a16="http://schemas.microsoft.com/office/drawing/2014/main" id="{88D3414A-F960-9B43-9898-FFB95A4AFC04}"/>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293445"/>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293445"/>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293445"/>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293445"/>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293445"/>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8F776C31-CDEA-A24F-8AF2-1FF67E64C2BC}"/>
              </a:ext>
            </a:extLst>
          </p:cNvPr>
          <p:cNvSpPr>
            <a:spLocks noGrp="1"/>
          </p:cNvSpPr>
          <p:nvPr>
            <p:ph type="title"/>
          </p:nvPr>
        </p:nvSpPr>
        <p:spPr>
          <a:xfrm>
            <a:off x="622306" y="404818"/>
            <a:ext cx="8462433" cy="574675"/>
          </a:xfrm>
          <a:prstGeom prst="rect">
            <a:avLst/>
          </a:prstGeom>
        </p:spPr>
        <p:txBody>
          <a:bodyPr/>
          <a:lstStyle>
            <a:lvl1pPr>
              <a:defRPr sz="2400">
                <a:solidFill>
                  <a:srgbClr val="29344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B243B29-2284-FC44-869B-DC1F3ABEEEB4}"/>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293445"/>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511A3C6B-A0D8-B54B-BD1F-B3193216D3D3}"/>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293445"/>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2811422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Straight La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677C0C-8580-FD45-8738-000AD7BE1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50"/>
            <a:ext cx="12192000" cy="6830698"/>
          </a:xfrm>
          <a:prstGeom prst="rect">
            <a:avLst/>
          </a:prstGeom>
        </p:spPr>
      </p:pic>
      <p:sp>
        <p:nvSpPr>
          <p:cNvPr id="6" name="Content Placeholder 2">
            <a:extLst>
              <a:ext uri="{FF2B5EF4-FFF2-40B4-BE49-F238E27FC236}">
                <a16:creationId xmlns:a16="http://schemas.microsoft.com/office/drawing/2014/main" id="{E4151BA8-B1F1-B843-BDC0-8ED712C164B7}"/>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1B57B2"/>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1B57B2"/>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1B57B2"/>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1B57B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1B57B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4002715C-809E-EA41-8EC8-14BA53F9845B}"/>
              </a:ext>
            </a:extLst>
          </p:cNvPr>
          <p:cNvSpPr>
            <a:spLocks noGrp="1"/>
          </p:cNvSpPr>
          <p:nvPr>
            <p:ph type="title"/>
          </p:nvPr>
        </p:nvSpPr>
        <p:spPr>
          <a:xfrm>
            <a:off x="622306" y="404818"/>
            <a:ext cx="8462433" cy="574675"/>
          </a:xfrm>
          <a:prstGeom prst="rect">
            <a:avLst/>
          </a:prstGeom>
        </p:spPr>
        <p:txBody>
          <a:bodyPr/>
          <a:lstStyle>
            <a:lvl1pPr>
              <a:defRPr sz="2400">
                <a:solidFill>
                  <a:srgbClr val="1B57B2"/>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C6D0FC83-E0F1-8F43-AC4B-12FEEF6504C1}"/>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chemeClr val="bg1"/>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C3020DAA-CFFE-BC49-8BCF-E94805ED813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278746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Vivid Anticipa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C5937C-6BDF-5644-AAB7-DC10A0824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3" cy="6845534"/>
          </a:xfrm>
          <a:prstGeom prst="rect">
            <a:avLst/>
          </a:prstGeom>
        </p:spPr>
      </p:pic>
      <p:sp>
        <p:nvSpPr>
          <p:cNvPr id="7" name="Content Placeholder 2">
            <a:extLst>
              <a:ext uri="{FF2B5EF4-FFF2-40B4-BE49-F238E27FC236}">
                <a16:creationId xmlns:a16="http://schemas.microsoft.com/office/drawing/2014/main" id="{905C863C-0D8B-2F4D-B245-FEA840195669}"/>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9E0E62"/>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9E0E62"/>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9E0E62"/>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9E0E6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9E0E6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AEC5058E-DFA8-5A4D-A86F-D74C4DA89065}"/>
              </a:ext>
            </a:extLst>
          </p:cNvPr>
          <p:cNvSpPr>
            <a:spLocks noGrp="1"/>
          </p:cNvSpPr>
          <p:nvPr>
            <p:ph type="title"/>
          </p:nvPr>
        </p:nvSpPr>
        <p:spPr>
          <a:xfrm>
            <a:off x="622306" y="404818"/>
            <a:ext cx="8462433" cy="574675"/>
          </a:xfrm>
          <a:prstGeom prst="rect">
            <a:avLst/>
          </a:prstGeom>
        </p:spPr>
        <p:txBody>
          <a:bodyPr/>
          <a:lstStyle>
            <a:lvl1pPr>
              <a:defRPr sz="2400">
                <a:solidFill>
                  <a:srgbClr val="9E0E62"/>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ED26136-2EAE-E34D-9331-9D051AAE79BD}"/>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2FF00"/>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71B678BA-602A-F74E-8D49-518B3E89784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2FF00"/>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40040453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Content : Peacock Butterf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C45DEC-CBEE-0A43-8BF3-24CEC1BB4A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1" cy="6845534"/>
          </a:xfrm>
          <a:prstGeom prst="rect">
            <a:avLst/>
          </a:prstGeom>
        </p:spPr>
      </p:pic>
      <p:sp>
        <p:nvSpPr>
          <p:cNvPr id="2" name="Title 1"/>
          <p:cNvSpPr>
            <a:spLocks noGrp="1"/>
          </p:cNvSpPr>
          <p:nvPr>
            <p:ph type="title"/>
          </p:nvPr>
        </p:nvSpPr>
        <p:spPr>
          <a:xfrm>
            <a:off x="622306" y="404818"/>
            <a:ext cx="8462433" cy="574675"/>
          </a:xfrm>
          <a:prstGeom prst="rect">
            <a:avLst/>
          </a:prstGeom>
        </p:spPr>
        <p:txBody>
          <a:bodyPr/>
          <a:lstStyle>
            <a:lvl1pPr>
              <a:defRPr sz="2400">
                <a:solidFill>
                  <a:srgbClr val="F23B16"/>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622300" y="908720"/>
            <a:ext cx="10972800" cy="5400600"/>
          </a:xfrm>
          <a:prstGeom prst="rect">
            <a:avLst/>
          </a:prstGeom>
        </p:spPr>
        <p:txBody>
          <a:bodyPr/>
          <a:lstStyle>
            <a:lvl1pPr marL="313200" indent="-313200">
              <a:buClr>
                <a:srgbClr val="F23B16"/>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F23B16"/>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F23B16"/>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F23B16"/>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F23B16"/>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0F2CE"/>
                </a:solidFill>
              </a:defRPr>
            </a:lvl1pPr>
          </a:lstStyle>
          <a:p>
            <a:r>
              <a:rPr lang="en-GB" dirty="0"/>
              <a:t>This is the title of the slide</a:t>
            </a:r>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0F2CE"/>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427056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Daffodils &amp; Storm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6C89B7-E40C-9D40-AEB7-72E1387C9D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6" name="Title 1">
            <a:extLst>
              <a:ext uri="{FF2B5EF4-FFF2-40B4-BE49-F238E27FC236}">
                <a16:creationId xmlns:a16="http://schemas.microsoft.com/office/drawing/2014/main" id="{47A99B36-E37C-0248-A425-0BEFDD232B26}"/>
              </a:ext>
            </a:extLst>
          </p:cNvPr>
          <p:cNvSpPr>
            <a:spLocks noGrp="1"/>
          </p:cNvSpPr>
          <p:nvPr>
            <p:ph type="title"/>
          </p:nvPr>
        </p:nvSpPr>
        <p:spPr>
          <a:xfrm>
            <a:off x="6600056" y="4077072"/>
            <a:ext cx="5400600" cy="2448272"/>
          </a:xfrm>
          <a:prstGeom prst="rect">
            <a:avLst/>
          </a:prstGeom>
        </p:spPr>
        <p:txBody>
          <a:bodyPr/>
          <a:lstStyle>
            <a:lvl1pPr>
              <a:defRPr sz="3200">
                <a:solidFill>
                  <a:srgbClr val="FD7C3D"/>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1800293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Peacock Butterf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B1ACD1-4F2A-6F4F-BC07-E1A8DBBFC3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16"/>
            <a:ext cx="12248615" cy="6862416"/>
          </a:xfrm>
          <a:prstGeom prst="rect">
            <a:avLst/>
          </a:prstGeom>
        </p:spPr>
      </p:pic>
      <p:sp>
        <p:nvSpPr>
          <p:cNvPr id="2" name="Title 1">
            <a:extLst>
              <a:ext uri="{FF2B5EF4-FFF2-40B4-BE49-F238E27FC236}">
                <a16:creationId xmlns:a16="http://schemas.microsoft.com/office/drawing/2014/main" id="{486AB787-CF6F-6541-89D5-DD0DBE961733}"/>
              </a:ext>
            </a:extLst>
          </p:cNvPr>
          <p:cNvSpPr>
            <a:spLocks noGrp="1"/>
          </p:cNvSpPr>
          <p:nvPr>
            <p:ph type="title"/>
          </p:nvPr>
        </p:nvSpPr>
        <p:spPr>
          <a:xfrm>
            <a:off x="6600056" y="4077072"/>
            <a:ext cx="4980280" cy="2448272"/>
          </a:xfrm>
          <a:prstGeom prst="rect">
            <a:avLst/>
          </a:prstGeom>
        </p:spPr>
        <p:txBody>
          <a:bodyPr/>
          <a:lstStyle>
            <a:lvl1pPr>
              <a:defRPr sz="3200">
                <a:solidFill>
                  <a:srgbClr val="F23B16"/>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1437928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Meadow &amp; Sla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3E4B0C-D363-AD4A-9209-596CFC0126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11" name="Title 1">
            <a:extLst>
              <a:ext uri="{FF2B5EF4-FFF2-40B4-BE49-F238E27FC236}">
                <a16:creationId xmlns:a16="http://schemas.microsoft.com/office/drawing/2014/main" id="{4BF586B8-8750-1741-8D8E-A69237AED29A}"/>
              </a:ext>
            </a:extLst>
          </p:cNvPr>
          <p:cNvSpPr>
            <a:spLocks noGrp="1"/>
          </p:cNvSpPr>
          <p:nvPr>
            <p:ph type="title"/>
          </p:nvPr>
        </p:nvSpPr>
        <p:spPr>
          <a:xfrm>
            <a:off x="6600056" y="4005064"/>
            <a:ext cx="5196304" cy="2448272"/>
          </a:xfrm>
          <a:prstGeom prst="rect">
            <a:avLst/>
          </a:prstGeom>
        </p:spPr>
        <p:txBody>
          <a:bodyPr/>
          <a:lstStyle>
            <a:lvl1pPr>
              <a:defRPr sz="3200">
                <a:solidFill>
                  <a:srgbClr val="588234"/>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18938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Sea Foa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47201D-5AC7-A74E-B406-CF2F4DEC8E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9" name="Title 1">
            <a:extLst>
              <a:ext uri="{FF2B5EF4-FFF2-40B4-BE49-F238E27FC236}">
                <a16:creationId xmlns:a16="http://schemas.microsoft.com/office/drawing/2014/main" id="{09CE4637-D4B3-9946-9333-1A01DAFCFC3F}"/>
              </a:ext>
            </a:extLst>
          </p:cNvPr>
          <p:cNvSpPr>
            <a:spLocks noGrp="1"/>
          </p:cNvSpPr>
          <p:nvPr>
            <p:ph type="title"/>
          </p:nvPr>
        </p:nvSpPr>
        <p:spPr>
          <a:xfrm>
            <a:off x="6600056" y="4077072"/>
            <a:ext cx="5412328" cy="2448272"/>
          </a:xfrm>
          <a:prstGeom prst="rect">
            <a:avLst/>
          </a:prstGeom>
        </p:spPr>
        <p:txBody>
          <a:bodyPr/>
          <a:lstStyle>
            <a:lvl1pPr>
              <a:defRPr sz="3200">
                <a:solidFill>
                  <a:srgbClr val="0F595B"/>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5903700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Monstrous Mas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9EA472-DB2F-B84B-93DA-7784DD3B26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7" name="Title 1">
            <a:extLst>
              <a:ext uri="{FF2B5EF4-FFF2-40B4-BE49-F238E27FC236}">
                <a16:creationId xmlns:a16="http://schemas.microsoft.com/office/drawing/2014/main" id="{A748C552-84EC-0440-AAFC-1A968BDE350B}"/>
              </a:ext>
            </a:extLst>
          </p:cNvPr>
          <p:cNvSpPr>
            <a:spLocks noGrp="1"/>
          </p:cNvSpPr>
          <p:nvPr>
            <p:ph type="title"/>
          </p:nvPr>
        </p:nvSpPr>
        <p:spPr>
          <a:xfrm>
            <a:off x="6600056" y="4077072"/>
            <a:ext cx="4980280" cy="2448272"/>
          </a:xfrm>
          <a:prstGeom prst="rect">
            <a:avLst/>
          </a:prstGeom>
        </p:spPr>
        <p:txBody>
          <a:bodyPr/>
          <a:lstStyle>
            <a:lvl1pPr>
              <a:defRPr sz="3200">
                <a:solidFill>
                  <a:srgbClr val="9C1663"/>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4396821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Daffodils &amp; Storm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6C89B7-E40C-9D40-AEB7-72E1387C9D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6" name="Title 1">
            <a:extLst>
              <a:ext uri="{FF2B5EF4-FFF2-40B4-BE49-F238E27FC236}">
                <a16:creationId xmlns:a16="http://schemas.microsoft.com/office/drawing/2014/main" id="{47A99B36-E37C-0248-A425-0BEFDD232B26}"/>
              </a:ext>
            </a:extLst>
          </p:cNvPr>
          <p:cNvSpPr>
            <a:spLocks noGrp="1"/>
          </p:cNvSpPr>
          <p:nvPr>
            <p:ph type="title"/>
          </p:nvPr>
        </p:nvSpPr>
        <p:spPr>
          <a:xfrm>
            <a:off x="6600056" y="4077072"/>
            <a:ext cx="5400600" cy="2448272"/>
          </a:xfrm>
          <a:prstGeom prst="rect">
            <a:avLst/>
          </a:prstGeom>
        </p:spPr>
        <p:txBody>
          <a:bodyPr/>
          <a:lstStyle>
            <a:lvl1pPr>
              <a:defRPr sz="3200">
                <a:solidFill>
                  <a:srgbClr val="FD7C3D"/>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0302665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Gold &amp; Nav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D5742-BBA7-954E-AB8B-83AA624816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64"/>
            <a:ext cx="12240083" cy="6857636"/>
          </a:xfrm>
          <a:prstGeom prst="rect">
            <a:avLst/>
          </a:prstGeom>
        </p:spPr>
      </p:pic>
      <p:sp>
        <p:nvSpPr>
          <p:cNvPr id="6" name="Title 1">
            <a:extLst>
              <a:ext uri="{FF2B5EF4-FFF2-40B4-BE49-F238E27FC236}">
                <a16:creationId xmlns:a16="http://schemas.microsoft.com/office/drawing/2014/main" id="{766D1386-F295-0247-809B-817C4247E48D}"/>
              </a:ext>
            </a:extLst>
          </p:cNvPr>
          <p:cNvSpPr>
            <a:spLocks noGrp="1"/>
          </p:cNvSpPr>
          <p:nvPr>
            <p:ph type="title"/>
          </p:nvPr>
        </p:nvSpPr>
        <p:spPr>
          <a:xfrm>
            <a:off x="6600056" y="4077072"/>
            <a:ext cx="5484336" cy="2448272"/>
          </a:xfrm>
          <a:prstGeom prst="rect">
            <a:avLst/>
          </a:prstGeom>
        </p:spPr>
        <p:txBody>
          <a:bodyPr/>
          <a:lstStyle>
            <a:lvl1pPr>
              <a:defRPr sz="3200">
                <a:solidFill>
                  <a:srgbClr val="2059AE"/>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7380089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 Peacock Butterf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C45DEC-CBEE-0A43-8BF3-24CEC1BB4A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1" cy="6845534"/>
          </a:xfrm>
          <a:prstGeom prst="rect">
            <a:avLst/>
          </a:prstGeom>
        </p:spPr>
      </p:pic>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0F2CE"/>
                </a:solidFill>
              </a:defRPr>
            </a:lvl1pPr>
          </a:lstStyle>
          <a:p>
            <a:r>
              <a:rPr lang="en-GB" dirty="0"/>
              <a:t>This is the title of the slide</a:t>
            </a:r>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0F2CE"/>
                </a:solidFill>
              </a:defRPr>
            </a:lvl1pPr>
          </a:lstStyle>
          <a:p>
            <a:fld id="{6C7FE256-DBE3-41F8-9653-AAB46C5389DC}" type="slidenum">
              <a:rPr lang="en-GB" smtClean="0"/>
              <a:pPr/>
              <a:t>‹#›</a:t>
            </a:fld>
            <a:endParaRPr lang="en-GB" dirty="0"/>
          </a:p>
        </p:txBody>
      </p:sp>
      <p:sp>
        <p:nvSpPr>
          <p:cNvPr id="9" name="Title 1">
            <a:extLst>
              <a:ext uri="{FF2B5EF4-FFF2-40B4-BE49-F238E27FC236}">
                <a16:creationId xmlns:a16="http://schemas.microsoft.com/office/drawing/2014/main" id="{8425F57F-738D-2440-87CA-BECF387BEBAB}"/>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F03D26"/>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1329004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 Vivid Anticipa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C5937C-6BDF-5644-AAB7-DC10A0824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3" cy="6845534"/>
          </a:xfrm>
          <a:prstGeom prst="rect">
            <a:avLst/>
          </a:prstGeom>
        </p:spPr>
      </p:pic>
      <p:sp>
        <p:nvSpPr>
          <p:cNvPr id="9" name="Footer Placeholder 2">
            <a:extLst>
              <a:ext uri="{FF2B5EF4-FFF2-40B4-BE49-F238E27FC236}">
                <a16:creationId xmlns:a16="http://schemas.microsoft.com/office/drawing/2014/main" id="{9ED26136-2EAE-E34D-9331-9D051AAE79BD}"/>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2FF00"/>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71B678BA-602A-F74E-8D49-518B3E89784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2FF00"/>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D038ECC6-09DD-5242-937B-3FECFD8DB18E}"/>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9C1663"/>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3809634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Header : Straight La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677C0C-8580-FD45-8738-000AD7BE1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50"/>
            <a:ext cx="12192000" cy="6830698"/>
          </a:xfrm>
          <a:prstGeom prst="rect">
            <a:avLst/>
          </a:prstGeom>
        </p:spPr>
      </p:pic>
      <p:sp>
        <p:nvSpPr>
          <p:cNvPr id="9" name="Footer Placeholder 2">
            <a:extLst>
              <a:ext uri="{FF2B5EF4-FFF2-40B4-BE49-F238E27FC236}">
                <a16:creationId xmlns:a16="http://schemas.microsoft.com/office/drawing/2014/main" id="{C6D0FC83-E0F1-8F43-AC4B-12FEEF6504C1}"/>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chemeClr val="bg1"/>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C3020DAA-CFFE-BC49-8BCF-E94805ED813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chemeClr val="bg1"/>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57B2D5F2-9B8D-B641-8C5A-C36486E0ED75}"/>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2059AF"/>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11265675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 : Gold &amp; Nav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EB6E63-A0A9-5F41-ACD1-B7E88170E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02"/>
            <a:ext cx="12207531" cy="6839398"/>
          </a:xfrm>
          <a:prstGeom prst="rect">
            <a:avLst/>
          </a:prstGeom>
        </p:spPr>
      </p:pic>
      <p:sp>
        <p:nvSpPr>
          <p:cNvPr id="9" name="Footer Placeholder 2">
            <a:extLst>
              <a:ext uri="{FF2B5EF4-FFF2-40B4-BE49-F238E27FC236}">
                <a16:creationId xmlns:a16="http://schemas.microsoft.com/office/drawing/2014/main" id="{9B243B29-2284-FC44-869B-DC1F3ABEEEB4}"/>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293445"/>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511A3C6B-A0D8-B54B-BD1F-B3193216D3D3}"/>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293445"/>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E9CE4575-701C-0849-9E4D-E403A82BC951}"/>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EEAB38"/>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2837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Gold &amp; Nav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D5742-BBA7-954E-AB8B-83AA624816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64"/>
            <a:ext cx="12240083" cy="6857636"/>
          </a:xfrm>
          <a:prstGeom prst="rect">
            <a:avLst/>
          </a:prstGeom>
        </p:spPr>
      </p:pic>
      <p:sp>
        <p:nvSpPr>
          <p:cNvPr id="6" name="Title 1">
            <a:extLst>
              <a:ext uri="{FF2B5EF4-FFF2-40B4-BE49-F238E27FC236}">
                <a16:creationId xmlns:a16="http://schemas.microsoft.com/office/drawing/2014/main" id="{766D1386-F295-0247-809B-817C4247E48D}"/>
              </a:ext>
            </a:extLst>
          </p:cNvPr>
          <p:cNvSpPr>
            <a:spLocks noGrp="1"/>
          </p:cNvSpPr>
          <p:nvPr>
            <p:ph type="title"/>
          </p:nvPr>
        </p:nvSpPr>
        <p:spPr>
          <a:xfrm>
            <a:off x="6600056" y="4077072"/>
            <a:ext cx="5484336" cy="2448272"/>
          </a:xfrm>
          <a:prstGeom prst="rect">
            <a:avLst/>
          </a:prstGeom>
        </p:spPr>
        <p:txBody>
          <a:bodyPr/>
          <a:lstStyle>
            <a:lvl1pPr>
              <a:defRPr sz="3200">
                <a:solidFill>
                  <a:srgbClr val="2059AE"/>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1426724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 Meadow &amp; S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9754B3-8C2C-BB42-A6BC-5787A4006C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9" y="3608"/>
            <a:ext cx="12264889" cy="6871534"/>
          </a:xfrm>
          <a:prstGeom prst="rect">
            <a:avLst/>
          </a:prstGeom>
        </p:spPr>
      </p:pic>
      <p:sp>
        <p:nvSpPr>
          <p:cNvPr id="9" name="Footer Placeholder 2">
            <a:extLst>
              <a:ext uri="{FF2B5EF4-FFF2-40B4-BE49-F238E27FC236}">
                <a16:creationId xmlns:a16="http://schemas.microsoft.com/office/drawing/2014/main" id="{9B308B00-5A86-1445-B2B7-C06A01D1F4AC}"/>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588234"/>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4A6295C0-941D-3249-A0C0-4C5FE4B77C4D}"/>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588234"/>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745294A3-8716-DB40-86D8-D014EC6EF58F}"/>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BDCD4A"/>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23190239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ent : Smorgasbor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F9C09-3404-3E48-BD04-13E035407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02"/>
            <a:ext cx="12192000" cy="6830697"/>
          </a:xfrm>
          <a:prstGeom prst="rect">
            <a:avLst/>
          </a:prstGeom>
        </p:spPr>
      </p:pic>
      <p:sp>
        <p:nvSpPr>
          <p:cNvPr id="9" name="Footer Placeholder 2">
            <a:extLst>
              <a:ext uri="{FF2B5EF4-FFF2-40B4-BE49-F238E27FC236}">
                <a16:creationId xmlns:a16="http://schemas.microsoft.com/office/drawing/2014/main" id="{2E4B0EE2-9142-B345-BA27-87557035C88B}"/>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FD66E"/>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F21D5E27-8B79-F545-98F9-143F800C9C68}"/>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FD66E"/>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01AAA40C-984E-8448-9964-CFFA15E9D637}"/>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4C3F52"/>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17560482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Smorgasbor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F9C09-3404-3E48-BD04-13E035407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02"/>
            <a:ext cx="12192000" cy="6830697"/>
          </a:xfrm>
          <a:prstGeom prst="rect">
            <a:avLst/>
          </a:prstGeom>
        </p:spPr>
      </p:pic>
      <p:sp>
        <p:nvSpPr>
          <p:cNvPr id="7" name="Content Placeholder 2">
            <a:extLst>
              <a:ext uri="{FF2B5EF4-FFF2-40B4-BE49-F238E27FC236}">
                <a16:creationId xmlns:a16="http://schemas.microsoft.com/office/drawing/2014/main" id="{30E186A2-BC97-5F4D-AD4C-D814E7D7B527}"/>
              </a:ext>
            </a:extLst>
          </p:cNvPr>
          <p:cNvSpPr>
            <a:spLocks noGrp="1"/>
          </p:cNvSpPr>
          <p:nvPr>
            <p:ph idx="1" hasCustomPrompt="1"/>
          </p:nvPr>
        </p:nvSpPr>
        <p:spPr>
          <a:xfrm>
            <a:off x="622300" y="908720"/>
            <a:ext cx="10972800" cy="5386884"/>
          </a:xfrm>
          <a:prstGeom prst="rect">
            <a:avLst/>
          </a:prstGeom>
        </p:spPr>
        <p:txBody>
          <a:bodyPr/>
          <a:lstStyle>
            <a:lvl1pPr marL="313200" indent="-313200">
              <a:buClr>
                <a:srgbClr val="4C3F54"/>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4C3F54"/>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4C3F54"/>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4C3F5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4C3F5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9CE5BD77-7B41-BE43-BE43-FAD34696BAD4}"/>
              </a:ext>
            </a:extLst>
          </p:cNvPr>
          <p:cNvSpPr>
            <a:spLocks noGrp="1"/>
          </p:cNvSpPr>
          <p:nvPr>
            <p:ph type="title"/>
          </p:nvPr>
        </p:nvSpPr>
        <p:spPr>
          <a:xfrm>
            <a:off x="622306" y="404818"/>
            <a:ext cx="8462433" cy="574675"/>
          </a:xfrm>
          <a:prstGeom prst="rect">
            <a:avLst/>
          </a:prstGeom>
        </p:spPr>
        <p:txBody>
          <a:bodyPr/>
          <a:lstStyle>
            <a:lvl1pPr>
              <a:defRPr sz="2400" b="0">
                <a:solidFill>
                  <a:srgbClr val="4C3F54"/>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2E4B0EE2-9142-B345-BA27-87557035C88B}"/>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FD66E"/>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F21D5E27-8B79-F545-98F9-143F800C9C68}"/>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FD66E"/>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40717826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Meadow &amp; S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9754B3-8C2C-BB42-A6BC-5787A4006C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9" y="3608"/>
            <a:ext cx="12264889" cy="6871534"/>
          </a:xfrm>
          <a:prstGeom prst="rect">
            <a:avLst/>
          </a:prstGeom>
        </p:spPr>
      </p:pic>
      <p:sp>
        <p:nvSpPr>
          <p:cNvPr id="7" name="Content Placeholder 2">
            <a:extLst>
              <a:ext uri="{FF2B5EF4-FFF2-40B4-BE49-F238E27FC236}">
                <a16:creationId xmlns:a16="http://schemas.microsoft.com/office/drawing/2014/main" id="{436503ED-994E-B947-AA1C-22010E481052}"/>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588234"/>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588234"/>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588234"/>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58823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58823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7CC0156D-C3A8-4D47-A082-894E98F32C7F}"/>
              </a:ext>
            </a:extLst>
          </p:cNvPr>
          <p:cNvSpPr>
            <a:spLocks noGrp="1"/>
          </p:cNvSpPr>
          <p:nvPr>
            <p:ph type="title"/>
          </p:nvPr>
        </p:nvSpPr>
        <p:spPr>
          <a:xfrm>
            <a:off x="622306" y="404818"/>
            <a:ext cx="8462433" cy="574675"/>
          </a:xfrm>
          <a:prstGeom prst="rect">
            <a:avLst/>
          </a:prstGeom>
        </p:spPr>
        <p:txBody>
          <a:bodyPr/>
          <a:lstStyle>
            <a:lvl1pPr>
              <a:defRPr sz="2400">
                <a:solidFill>
                  <a:srgbClr val="588234"/>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B308B00-5A86-1445-B2B7-C06A01D1F4AC}"/>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588234"/>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4A6295C0-941D-3249-A0C0-4C5FE4B77C4D}"/>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588234"/>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7254005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 Gold &amp; Nav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EB6E63-A0A9-5F41-ACD1-B7E88170E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02"/>
            <a:ext cx="12207531" cy="6839398"/>
          </a:xfrm>
          <a:prstGeom prst="rect">
            <a:avLst/>
          </a:prstGeom>
        </p:spPr>
      </p:pic>
      <p:sp>
        <p:nvSpPr>
          <p:cNvPr id="7" name="Content Placeholder 2">
            <a:extLst>
              <a:ext uri="{FF2B5EF4-FFF2-40B4-BE49-F238E27FC236}">
                <a16:creationId xmlns:a16="http://schemas.microsoft.com/office/drawing/2014/main" id="{88D3414A-F960-9B43-9898-FFB95A4AFC04}"/>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293445"/>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293445"/>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293445"/>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293445"/>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293445"/>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8F776C31-CDEA-A24F-8AF2-1FF67E64C2BC}"/>
              </a:ext>
            </a:extLst>
          </p:cNvPr>
          <p:cNvSpPr>
            <a:spLocks noGrp="1"/>
          </p:cNvSpPr>
          <p:nvPr>
            <p:ph type="title"/>
          </p:nvPr>
        </p:nvSpPr>
        <p:spPr>
          <a:xfrm>
            <a:off x="622306" y="404818"/>
            <a:ext cx="8462433" cy="574675"/>
          </a:xfrm>
          <a:prstGeom prst="rect">
            <a:avLst/>
          </a:prstGeom>
        </p:spPr>
        <p:txBody>
          <a:bodyPr/>
          <a:lstStyle>
            <a:lvl1pPr>
              <a:defRPr sz="2400">
                <a:solidFill>
                  <a:srgbClr val="29344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B243B29-2284-FC44-869B-DC1F3ABEEEB4}"/>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293445"/>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511A3C6B-A0D8-B54B-BD1F-B3193216D3D3}"/>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293445"/>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7405545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 Straight La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677C0C-8580-FD45-8738-000AD7BE1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50"/>
            <a:ext cx="12192000" cy="6830698"/>
          </a:xfrm>
          <a:prstGeom prst="rect">
            <a:avLst/>
          </a:prstGeom>
        </p:spPr>
      </p:pic>
      <p:sp>
        <p:nvSpPr>
          <p:cNvPr id="6" name="Content Placeholder 2">
            <a:extLst>
              <a:ext uri="{FF2B5EF4-FFF2-40B4-BE49-F238E27FC236}">
                <a16:creationId xmlns:a16="http://schemas.microsoft.com/office/drawing/2014/main" id="{E4151BA8-B1F1-B843-BDC0-8ED712C164B7}"/>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1B57B2"/>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1B57B2"/>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1B57B2"/>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1B57B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1B57B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4002715C-809E-EA41-8EC8-14BA53F9845B}"/>
              </a:ext>
            </a:extLst>
          </p:cNvPr>
          <p:cNvSpPr>
            <a:spLocks noGrp="1"/>
          </p:cNvSpPr>
          <p:nvPr>
            <p:ph type="title"/>
          </p:nvPr>
        </p:nvSpPr>
        <p:spPr>
          <a:xfrm>
            <a:off x="622306" y="404818"/>
            <a:ext cx="8462433" cy="574675"/>
          </a:xfrm>
          <a:prstGeom prst="rect">
            <a:avLst/>
          </a:prstGeom>
        </p:spPr>
        <p:txBody>
          <a:bodyPr/>
          <a:lstStyle>
            <a:lvl1pPr>
              <a:defRPr sz="2400">
                <a:solidFill>
                  <a:srgbClr val="1B57B2"/>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C6D0FC83-E0F1-8F43-AC4B-12FEEF6504C1}"/>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chemeClr val="bg1"/>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C3020DAA-CFFE-BC49-8BCF-E94805ED813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3040312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 Vivid Anticipa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C5937C-6BDF-5644-AAB7-DC10A0824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3" cy="6845534"/>
          </a:xfrm>
          <a:prstGeom prst="rect">
            <a:avLst/>
          </a:prstGeom>
        </p:spPr>
      </p:pic>
      <p:sp>
        <p:nvSpPr>
          <p:cNvPr id="7" name="Content Placeholder 2">
            <a:extLst>
              <a:ext uri="{FF2B5EF4-FFF2-40B4-BE49-F238E27FC236}">
                <a16:creationId xmlns:a16="http://schemas.microsoft.com/office/drawing/2014/main" id="{905C863C-0D8B-2F4D-B245-FEA840195669}"/>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9E0E62"/>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9E0E62"/>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9E0E62"/>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9E0E6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9E0E6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AEC5058E-DFA8-5A4D-A86F-D74C4DA89065}"/>
              </a:ext>
            </a:extLst>
          </p:cNvPr>
          <p:cNvSpPr>
            <a:spLocks noGrp="1"/>
          </p:cNvSpPr>
          <p:nvPr>
            <p:ph type="title"/>
          </p:nvPr>
        </p:nvSpPr>
        <p:spPr>
          <a:xfrm>
            <a:off x="622306" y="404818"/>
            <a:ext cx="8462433" cy="574675"/>
          </a:xfrm>
          <a:prstGeom prst="rect">
            <a:avLst/>
          </a:prstGeom>
        </p:spPr>
        <p:txBody>
          <a:bodyPr/>
          <a:lstStyle>
            <a:lvl1pPr>
              <a:defRPr sz="2400">
                <a:solidFill>
                  <a:srgbClr val="9E0E62"/>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ED26136-2EAE-E34D-9331-9D051AAE79BD}"/>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2FF00"/>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71B678BA-602A-F74E-8D49-518B3E89784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2FF00"/>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8794731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Content : Peacock Butterf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C45DEC-CBEE-0A43-8BF3-24CEC1BB4A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1" cy="6845534"/>
          </a:xfrm>
          <a:prstGeom prst="rect">
            <a:avLst/>
          </a:prstGeom>
        </p:spPr>
      </p:pic>
      <p:sp>
        <p:nvSpPr>
          <p:cNvPr id="2" name="Title 1"/>
          <p:cNvSpPr>
            <a:spLocks noGrp="1"/>
          </p:cNvSpPr>
          <p:nvPr>
            <p:ph type="title"/>
          </p:nvPr>
        </p:nvSpPr>
        <p:spPr>
          <a:xfrm>
            <a:off x="622306" y="404818"/>
            <a:ext cx="8462433" cy="574675"/>
          </a:xfrm>
          <a:prstGeom prst="rect">
            <a:avLst/>
          </a:prstGeom>
        </p:spPr>
        <p:txBody>
          <a:bodyPr/>
          <a:lstStyle>
            <a:lvl1pPr>
              <a:defRPr sz="2400">
                <a:solidFill>
                  <a:srgbClr val="F23B16"/>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622300" y="908720"/>
            <a:ext cx="10972800" cy="5400600"/>
          </a:xfrm>
          <a:prstGeom prst="rect">
            <a:avLst/>
          </a:prstGeom>
        </p:spPr>
        <p:txBody>
          <a:bodyPr/>
          <a:lstStyle>
            <a:lvl1pPr marL="313200" indent="-313200">
              <a:buClr>
                <a:srgbClr val="F23B16"/>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F23B16"/>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F23B16"/>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F23B16"/>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F23B16"/>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0F2CE"/>
                </a:solidFill>
              </a:defRPr>
            </a:lvl1pPr>
          </a:lstStyle>
          <a:p>
            <a:r>
              <a:rPr lang="en-GB" dirty="0"/>
              <a:t>This is the title of the slide</a:t>
            </a:r>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0F2CE"/>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401439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Peacock Butterf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B1ACD1-4F2A-6F4F-BC07-E1A8DBBFC3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16"/>
            <a:ext cx="12248615" cy="6862416"/>
          </a:xfrm>
          <a:prstGeom prst="rect">
            <a:avLst/>
          </a:prstGeom>
        </p:spPr>
      </p:pic>
      <p:sp>
        <p:nvSpPr>
          <p:cNvPr id="2" name="Title 1">
            <a:extLst>
              <a:ext uri="{FF2B5EF4-FFF2-40B4-BE49-F238E27FC236}">
                <a16:creationId xmlns:a16="http://schemas.microsoft.com/office/drawing/2014/main" id="{486AB787-CF6F-6541-89D5-DD0DBE961733}"/>
              </a:ext>
            </a:extLst>
          </p:cNvPr>
          <p:cNvSpPr>
            <a:spLocks noGrp="1"/>
          </p:cNvSpPr>
          <p:nvPr>
            <p:ph type="title"/>
          </p:nvPr>
        </p:nvSpPr>
        <p:spPr>
          <a:xfrm>
            <a:off x="6600056" y="4077072"/>
            <a:ext cx="4980280" cy="2448272"/>
          </a:xfrm>
          <a:prstGeom prst="rect">
            <a:avLst/>
          </a:prstGeom>
        </p:spPr>
        <p:txBody>
          <a:bodyPr/>
          <a:lstStyle>
            <a:lvl1pPr>
              <a:defRPr sz="3200">
                <a:solidFill>
                  <a:srgbClr val="F23B16"/>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1079483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Meadow &amp; Sla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3E4B0C-D363-AD4A-9209-596CFC0126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11" name="Title 1">
            <a:extLst>
              <a:ext uri="{FF2B5EF4-FFF2-40B4-BE49-F238E27FC236}">
                <a16:creationId xmlns:a16="http://schemas.microsoft.com/office/drawing/2014/main" id="{4BF586B8-8750-1741-8D8E-A69237AED29A}"/>
              </a:ext>
            </a:extLst>
          </p:cNvPr>
          <p:cNvSpPr>
            <a:spLocks noGrp="1"/>
          </p:cNvSpPr>
          <p:nvPr>
            <p:ph type="title"/>
          </p:nvPr>
        </p:nvSpPr>
        <p:spPr>
          <a:xfrm>
            <a:off x="6600056" y="4005064"/>
            <a:ext cx="5196304" cy="2448272"/>
          </a:xfrm>
          <a:prstGeom prst="rect">
            <a:avLst/>
          </a:prstGeom>
        </p:spPr>
        <p:txBody>
          <a:bodyPr/>
          <a:lstStyle>
            <a:lvl1pPr>
              <a:defRPr sz="3200">
                <a:solidFill>
                  <a:srgbClr val="588234"/>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2974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Peacock Butterf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C45DEC-CBEE-0A43-8BF3-24CEC1BB4A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1" cy="6845534"/>
          </a:xfrm>
          <a:prstGeom prst="rect">
            <a:avLst/>
          </a:prstGeom>
        </p:spPr>
      </p:pic>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0F2CE"/>
                </a:solidFill>
              </a:defRPr>
            </a:lvl1pPr>
          </a:lstStyle>
          <a:p>
            <a:r>
              <a:rPr lang="en-GB" dirty="0"/>
              <a:t>This is the title of the slide</a:t>
            </a:r>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0F2CE"/>
                </a:solidFill>
              </a:defRPr>
            </a:lvl1pPr>
          </a:lstStyle>
          <a:p>
            <a:fld id="{6C7FE256-DBE3-41F8-9653-AAB46C5389DC}" type="slidenum">
              <a:rPr lang="en-GB" smtClean="0"/>
              <a:pPr/>
              <a:t>‹#›</a:t>
            </a:fld>
            <a:endParaRPr lang="en-GB" dirty="0"/>
          </a:p>
        </p:txBody>
      </p:sp>
      <p:sp>
        <p:nvSpPr>
          <p:cNvPr id="9" name="Title 1">
            <a:extLst>
              <a:ext uri="{FF2B5EF4-FFF2-40B4-BE49-F238E27FC236}">
                <a16:creationId xmlns:a16="http://schemas.microsoft.com/office/drawing/2014/main" id="{8425F57F-738D-2440-87CA-BECF387BEBAB}"/>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F03D26"/>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31129599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Sea Foa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47201D-5AC7-A74E-B406-CF2F4DEC8E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9" name="Title 1">
            <a:extLst>
              <a:ext uri="{FF2B5EF4-FFF2-40B4-BE49-F238E27FC236}">
                <a16:creationId xmlns:a16="http://schemas.microsoft.com/office/drawing/2014/main" id="{09CE4637-D4B3-9946-9333-1A01DAFCFC3F}"/>
              </a:ext>
            </a:extLst>
          </p:cNvPr>
          <p:cNvSpPr>
            <a:spLocks noGrp="1"/>
          </p:cNvSpPr>
          <p:nvPr>
            <p:ph type="title"/>
          </p:nvPr>
        </p:nvSpPr>
        <p:spPr>
          <a:xfrm>
            <a:off x="6600056" y="4077072"/>
            <a:ext cx="5412328" cy="2448272"/>
          </a:xfrm>
          <a:prstGeom prst="rect">
            <a:avLst/>
          </a:prstGeom>
        </p:spPr>
        <p:txBody>
          <a:bodyPr/>
          <a:lstStyle>
            <a:lvl1pPr>
              <a:defRPr sz="3200">
                <a:solidFill>
                  <a:srgbClr val="0F595B"/>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6262475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Monstrous Mas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9EA472-DB2F-B84B-93DA-7784DD3B26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7" name="Title 1">
            <a:extLst>
              <a:ext uri="{FF2B5EF4-FFF2-40B4-BE49-F238E27FC236}">
                <a16:creationId xmlns:a16="http://schemas.microsoft.com/office/drawing/2014/main" id="{A748C552-84EC-0440-AAFC-1A968BDE350B}"/>
              </a:ext>
            </a:extLst>
          </p:cNvPr>
          <p:cNvSpPr>
            <a:spLocks noGrp="1"/>
          </p:cNvSpPr>
          <p:nvPr>
            <p:ph type="title"/>
          </p:nvPr>
        </p:nvSpPr>
        <p:spPr>
          <a:xfrm>
            <a:off x="6600056" y="4077072"/>
            <a:ext cx="4980280" cy="2448272"/>
          </a:xfrm>
          <a:prstGeom prst="rect">
            <a:avLst/>
          </a:prstGeom>
        </p:spPr>
        <p:txBody>
          <a:bodyPr/>
          <a:lstStyle>
            <a:lvl1pPr>
              <a:defRPr sz="3200">
                <a:solidFill>
                  <a:srgbClr val="9C1663"/>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8893152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Daffodils &amp; Storm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6C89B7-E40C-9D40-AEB7-72E1387C9D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6" name="Title 1">
            <a:extLst>
              <a:ext uri="{FF2B5EF4-FFF2-40B4-BE49-F238E27FC236}">
                <a16:creationId xmlns:a16="http://schemas.microsoft.com/office/drawing/2014/main" id="{47A99B36-E37C-0248-A425-0BEFDD232B26}"/>
              </a:ext>
            </a:extLst>
          </p:cNvPr>
          <p:cNvSpPr>
            <a:spLocks noGrp="1"/>
          </p:cNvSpPr>
          <p:nvPr>
            <p:ph type="title"/>
          </p:nvPr>
        </p:nvSpPr>
        <p:spPr>
          <a:xfrm>
            <a:off x="6600056" y="4077072"/>
            <a:ext cx="5400600" cy="2448272"/>
          </a:xfrm>
          <a:prstGeom prst="rect">
            <a:avLst/>
          </a:prstGeom>
        </p:spPr>
        <p:txBody>
          <a:bodyPr/>
          <a:lstStyle>
            <a:lvl1pPr>
              <a:defRPr sz="3200">
                <a:solidFill>
                  <a:srgbClr val="FD7C3D"/>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0460814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Gold &amp; Nav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D5742-BBA7-954E-AB8B-83AA624816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64"/>
            <a:ext cx="12240083" cy="6857636"/>
          </a:xfrm>
          <a:prstGeom prst="rect">
            <a:avLst/>
          </a:prstGeom>
        </p:spPr>
      </p:pic>
      <p:sp>
        <p:nvSpPr>
          <p:cNvPr id="6" name="Title 1">
            <a:extLst>
              <a:ext uri="{FF2B5EF4-FFF2-40B4-BE49-F238E27FC236}">
                <a16:creationId xmlns:a16="http://schemas.microsoft.com/office/drawing/2014/main" id="{766D1386-F295-0247-809B-817C4247E48D}"/>
              </a:ext>
            </a:extLst>
          </p:cNvPr>
          <p:cNvSpPr>
            <a:spLocks noGrp="1"/>
          </p:cNvSpPr>
          <p:nvPr>
            <p:ph type="title"/>
          </p:nvPr>
        </p:nvSpPr>
        <p:spPr>
          <a:xfrm>
            <a:off x="6600056" y="4077072"/>
            <a:ext cx="5484336" cy="2448272"/>
          </a:xfrm>
          <a:prstGeom prst="rect">
            <a:avLst/>
          </a:prstGeom>
        </p:spPr>
        <p:txBody>
          <a:bodyPr/>
          <a:lstStyle>
            <a:lvl1pPr>
              <a:defRPr sz="3200">
                <a:solidFill>
                  <a:srgbClr val="2059AE"/>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5270492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 Peacock Butterf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C45DEC-CBEE-0A43-8BF3-24CEC1BB4A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1" cy="6845534"/>
          </a:xfrm>
          <a:prstGeom prst="rect">
            <a:avLst/>
          </a:prstGeom>
        </p:spPr>
      </p:pic>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0F2CE"/>
                </a:solidFill>
              </a:defRPr>
            </a:lvl1pPr>
          </a:lstStyle>
          <a:p>
            <a:r>
              <a:rPr lang="en-GB" dirty="0"/>
              <a:t>This is the title of the slide</a:t>
            </a:r>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0F2CE"/>
                </a:solidFill>
              </a:defRPr>
            </a:lvl1pPr>
          </a:lstStyle>
          <a:p>
            <a:fld id="{6C7FE256-DBE3-41F8-9653-AAB46C5389DC}" type="slidenum">
              <a:rPr lang="en-GB" smtClean="0"/>
              <a:pPr/>
              <a:t>‹#›</a:t>
            </a:fld>
            <a:endParaRPr lang="en-GB" dirty="0"/>
          </a:p>
        </p:txBody>
      </p:sp>
      <p:sp>
        <p:nvSpPr>
          <p:cNvPr id="9" name="Title 1">
            <a:extLst>
              <a:ext uri="{FF2B5EF4-FFF2-40B4-BE49-F238E27FC236}">
                <a16:creationId xmlns:a16="http://schemas.microsoft.com/office/drawing/2014/main" id="{8425F57F-738D-2440-87CA-BECF387BEBAB}"/>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F03D26"/>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20523328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 Vivid Anticipa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C5937C-6BDF-5644-AAB7-DC10A0824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3" cy="6845534"/>
          </a:xfrm>
          <a:prstGeom prst="rect">
            <a:avLst/>
          </a:prstGeom>
        </p:spPr>
      </p:pic>
      <p:sp>
        <p:nvSpPr>
          <p:cNvPr id="9" name="Footer Placeholder 2">
            <a:extLst>
              <a:ext uri="{FF2B5EF4-FFF2-40B4-BE49-F238E27FC236}">
                <a16:creationId xmlns:a16="http://schemas.microsoft.com/office/drawing/2014/main" id="{9ED26136-2EAE-E34D-9331-9D051AAE79BD}"/>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2FF00"/>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71B678BA-602A-F74E-8D49-518B3E89784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2FF00"/>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D038ECC6-09DD-5242-937B-3FECFD8DB18E}"/>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9C1663"/>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40368593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Header : Straight La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677C0C-8580-FD45-8738-000AD7BE1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50"/>
            <a:ext cx="12192000" cy="6830698"/>
          </a:xfrm>
          <a:prstGeom prst="rect">
            <a:avLst/>
          </a:prstGeom>
        </p:spPr>
      </p:pic>
      <p:sp>
        <p:nvSpPr>
          <p:cNvPr id="9" name="Footer Placeholder 2">
            <a:extLst>
              <a:ext uri="{FF2B5EF4-FFF2-40B4-BE49-F238E27FC236}">
                <a16:creationId xmlns:a16="http://schemas.microsoft.com/office/drawing/2014/main" id="{C6D0FC83-E0F1-8F43-AC4B-12FEEF6504C1}"/>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chemeClr val="bg1"/>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C3020DAA-CFFE-BC49-8BCF-E94805ED813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chemeClr val="bg1"/>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57B2D5F2-9B8D-B641-8C5A-C36486E0ED75}"/>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2059AF"/>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1878238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 Gold &amp; Nav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EB6E63-A0A9-5F41-ACD1-B7E88170E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02"/>
            <a:ext cx="12207531" cy="6839398"/>
          </a:xfrm>
          <a:prstGeom prst="rect">
            <a:avLst/>
          </a:prstGeom>
        </p:spPr>
      </p:pic>
      <p:sp>
        <p:nvSpPr>
          <p:cNvPr id="9" name="Footer Placeholder 2">
            <a:extLst>
              <a:ext uri="{FF2B5EF4-FFF2-40B4-BE49-F238E27FC236}">
                <a16:creationId xmlns:a16="http://schemas.microsoft.com/office/drawing/2014/main" id="{9B243B29-2284-FC44-869B-DC1F3ABEEEB4}"/>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293445"/>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511A3C6B-A0D8-B54B-BD1F-B3193216D3D3}"/>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293445"/>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E9CE4575-701C-0849-9E4D-E403A82BC951}"/>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EEAB38"/>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2466575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 Meadow &amp; S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9754B3-8C2C-BB42-A6BC-5787A4006C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9" y="3608"/>
            <a:ext cx="12264889" cy="6871534"/>
          </a:xfrm>
          <a:prstGeom prst="rect">
            <a:avLst/>
          </a:prstGeom>
        </p:spPr>
      </p:pic>
      <p:sp>
        <p:nvSpPr>
          <p:cNvPr id="9" name="Footer Placeholder 2">
            <a:extLst>
              <a:ext uri="{FF2B5EF4-FFF2-40B4-BE49-F238E27FC236}">
                <a16:creationId xmlns:a16="http://schemas.microsoft.com/office/drawing/2014/main" id="{9B308B00-5A86-1445-B2B7-C06A01D1F4AC}"/>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588234"/>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4A6295C0-941D-3249-A0C0-4C5FE4B77C4D}"/>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588234"/>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745294A3-8716-DB40-86D8-D014EC6EF58F}"/>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BDCD4A"/>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18753670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ontent : Smorgasbor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F9C09-3404-3E48-BD04-13E035407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02"/>
            <a:ext cx="12192000" cy="6830697"/>
          </a:xfrm>
          <a:prstGeom prst="rect">
            <a:avLst/>
          </a:prstGeom>
        </p:spPr>
      </p:pic>
      <p:sp>
        <p:nvSpPr>
          <p:cNvPr id="9" name="Footer Placeholder 2">
            <a:extLst>
              <a:ext uri="{FF2B5EF4-FFF2-40B4-BE49-F238E27FC236}">
                <a16:creationId xmlns:a16="http://schemas.microsoft.com/office/drawing/2014/main" id="{2E4B0EE2-9142-B345-BA27-87557035C88B}"/>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FD66E"/>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F21D5E27-8B79-F545-98F9-143F800C9C68}"/>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FD66E"/>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01AAA40C-984E-8448-9964-CFFA15E9D637}"/>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4C3F52"/>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374328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Vivid Anticipa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C5937C-6BDF-5644-AAB7-DC10A0824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3" cy="6845534"/>
          </a:xfrm>
          <a:prstGeom prst="rect">
            <a:avLst/>
          </a:prstGeom>
        </p:spPr>
      </p:pic>
      <p:sp>
        <p:nvSpPr>
          <p:cNvPr id="9" name="Footer Placeholder 2">
            <a:extLst>
              <a:ext uri="{FF2B5EF4-FFF2-40B4-BE49-F238E27FC236}">
                <a16:creationId xmlns:a16="http://schemas.microsoft.com/office/drawing/2014/main" id="{9ED26136-2EAE-E34D-9331-9D051AAE79BD}"/>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2FF00"/>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71B678BA-602A-F74E-8D49-518B3E89784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2FF00"/>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D038ECC6-09DD-5242-937B-3FECFD8DB18E}"/>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9C1663"/>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7782760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Smorgasbor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F9C09-3404-3E48-BD04-13E035407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02"/>
            <a:ext cx="12192000" cy="6830697"/>
          </a:xfrm>
          <a:prstGeom prst="rect">
            <a:avLst/>
          </a:prstGeom>
        </p:spPr>
      </p:pic>
      <p:sp>
        <p:nvSpPr>
          <p:cNvPr id="7" name="Content Placeholder 2">
            <a:extLst>
              <a:ext uri="{FF2B5EF4-FFF2-40B4-BE49-F238E27FC236}">
                <a16:creationId xmlns:a16="http://schemas.microsoft.com/office/drawing/2014/main" id="{30E186A2-BC97-5F4D-AD4C-D814E7D7B527}"/>
              </a:ext>
            </a:extLst>
          </p:cNvPr>
          <p:cNvSpPr>
            <a:spLocks noGrp="1"/>
          </p:cNvSpPr>
          <p:nvPr>
            <p:ph idx="1" hasCustomPrompt="1"/>
          </p:nvPr>
        </p:nvSpPr>
        <p:spPr>
          <a:xfrm>
            <a:off x="622300" y="908720"/>
            <a:ext cx="10972800" cy="5386884"/>
          </a:xfrm>
          <a:prstGeom prst="rect">
            <a:avLst/>
          </a:prstGeom>
        </p:spPr>
        <p:txBody>
          <a:bodyPr/>
          <a:lstStyle>
            <a:lvl1pPr marL="313200" indent="-313200">
              <a:buClr>
                <a:srgbClr val="4C3F54"/>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4C3F54"/>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4C3F54"/>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4C3F5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4C3F5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9CE5BD77-7B41-BE43-BE43-FAD34696BAD4}"/>
              </a:ext>
            </a:extLst>
          </p:cNvPr>
          <p:cNvSpPr>
            <a:spLocks noGrp="1"/>
          </p:cNvSpPr>
          <p:nvPr>
            <p:ph type="title"/>
          </p:nvPr>
        </p:nvSpPr>
        <p:spPr>
          <a:xfrm>
            <a:off x="622306" y="404818"/>
            <a:ext cx="8462433" cy="574675"/>
          </a:xfrm>
          <a:prstGeom prst="rect">
            <a:avLst/>
          </a:prstGeom>
        </p:spPr>
        <p:txBody>
          <a:bodyPr/>
          <a:lstStyle>
            <a:lvl1pPr>
              <a:defRPr sz="2400" b="0">
                <a:solidFill>
                  <a:srgbClr val="4C3F54"/>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2E4B0EE2-9142-B345-BA27-87557035C88B}"/>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FD66E"/>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F21D5E27-8B79-F545-98F9-143F800C9C68}"/>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FD66E"/>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6838654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 Meadow &amp; S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9754B3-8C2C-BB42-A6BC-5787A4006C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9" y="3608"/>
            <a:ext cx="12264889" cy="6871534"/>
          </a:xfrm>
          <a:prstGeom prst="rect">
            <a:avLst/>
          </a:prstGeom>
        </p:spPr>
      </p:pic>
      <p:sp>
        <p:nvSpPr>
          <p:cNvPr id="7" name="Content Placeholder 2">
            <a:extLst>
              <a:ext uri="{FF2B5EF4-FFF2-40B4-BE49-F238E27FC236}">
                <a16:creationId xmlns:a16="http://schemas.microsoft.com/office/drawing/2014/main" id="{436503ED-994E-B947-AA1C-22010E481052}"/>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588234"/>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588234"/>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588234"/>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58823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58823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7CC0156D-C3A8-4D47-A082-894E98F32C7F}"/>
              </a:ext>
            </a:extLst>
          </p:cNvPr>
          <p:cNvSpPr>
            <a:spLocks noGrp="1"/>
          </p:cNvSpPr>
          <p:nvPr>
            <p:ph type="title"/>
          </p:nvPr>
        </p:nvSpPr>
        <p:spPr>
          <a:xfrm>
            <a:off x="622306" y="404818"/>
            <a:ext cx="8462433" cy="574675"/>
          </a:xfrm>
          <a:prstGeom prst="rect">
            <a:avLst/>
          </a:prstGeom>
        </p:spPr>
        <p:txBody>
          <a:bodyPr/>
          <a:lstStyle>
            <a:lvl1pPr>
              <a:defRPr sz="2400">
                <a:solidFill>
                  <a:srgbClr val="588234"/>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B308B00-5A86-1445-B2B7-C06A01D1F4AC}"/>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588234"/>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4A6295C0-941D-3249-A0C0-4C5FE4B77C4D}"/>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588234"/>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8233112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 Gold &amp; Nav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EB6E63-A0A9-5F41-ACD1-B7E88170E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02"/>
            <a:ext cx="12207531" cy="6839398"/>
          </a:xfrm>
          <a:prstGeom prst="rect">
            <a:avLst/>
          </a:prstGeom>
        </p:spPr>
      </p:pic>
      <p:sp>
        <p:nvSpPr>
          <p:cNvPr id="7" name="Content Placeholder 2">
            <a:extLst>
              <a:ext uri="{FF2B5EF4-FFF2-40B4-BE49-F238E27FC236}">
                <a16:creationId xmlns:a16="http://schemas.microsoft.com/office/drawing/2014/main" id="{88D3414A-F960-9B43-9898-FFB95A4AFC04}"/>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293445"/>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293445"/>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293445"/>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293445"/>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293445"/>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8F776C31-CDEA-A24F-8AF2-1FF67E64C2BC}"/>
              </a:ext>
            </a:extLst>
          </p:cNvPr>
          <p:cNvSpPr>
            <a:spLocks noGrp="1"/>
          </p:cNvSpPr>
          <p:nvPr>
            <p:ph type="title"/>
          </p:nvPr>
        </p:nvSpPr>
        <p:spPr>
          <a:xfrm>
            <a:off x="622306" y="404818"/>
            <a:ext cx="8462433" cy="574675"/>
          </a:xfrm>
          <a:prstGeom prst="rect">
            <a:avLst/>
          </a:prstGeom>
        </p:spPr>
        <p:txBody>
          <a:bodyPr/>
          <a:lstStyle>
            <a:lvl1pPr>
              <a:defRPr sz="2400">
                <a:solidFill>
                  <a:srgbClr val="29344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B243B29-2284-FC44-869B-DC1F3ABEEEB4}"/>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293445"/>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511A3C6B-A0D8-B54B-BD1F-B3193216D3D3}"/>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293445"/>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7641911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Straight La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677C0C-8580-FD45-8738-000AD7BE1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50"/>
            <a:ext cx="12192000" cy="6830698"/>
          </a:xfrm>
          <a:prstGeom prst="rect">
            <a:avLst/>
          </a:prstGeom>
        </p:spPr>
      </p:pic>
      <p:sp>
        <p:nvSpPr>
          <p:cNvPr id="6" name="Content Placeholder 2">
            <a:extLst>
              <a:ext uri="{FF2B5EF4-FFF2-40B4-BE49-F238E27FC236}">
                <a16:creationId xmlns:a16="http://schemas.microsoft.com/office/drawing/2014/main" id="{E4151BA8-B1F1-B843-BDC0-8ED712C164B7}"/>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1B57B2"/>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1B57B2"/>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1B57B2"/>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1B57B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1B57B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4002715C-809E-EA41-8EC8-14BA53F9845B}"/>
              </a:ext>
            </a:extLst>
          </p:cNvPr>
          <p:cNvSpPr>
            <a:spLocks noGrp="1"/>
          </p:cNvSpPr>
          <p:nvPr>
            <p:ph type="title"/>
          </p:nvPr>
        </p:nvSpPr>
        <p:spPr>
          <a:xfrm>
            <a:off x="622306" y="404818"/>
            <a:ext cx="8462433" cy="574675"/>
          </a:xfrm>
          <a:prstGeom prst="rect">
            <a:avLst/>
          </a:prstGeom>
        </p:spPr>
        <p:txBody>
          <a:bodyPr/>
          <a:lstStyle>
            <a:lvl1pPr>
              <a:defRPr sz="2400">
                <a:solidFill>
                  <a:srgbClr val="1B57B2"/>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C6D0FC83-E0F1-8F43-AC4B-12FEEF6504C1}"/>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chemeClr val="bg1"/>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C3020DAA-CFFE-BC49-8BCF-E94805ED813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30655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 Vivid Anticipa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C5937C-6BDF-5644-AAB7-DC10A0824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3" cy="6845534"/>
          </a:xfrm>
          <a:prstGeom prst="rect">
            <a:avLst/>
          </a:prstGeom>
        </p:spPr>
      </p:pic>
      <p:sp>
        <p:nvSpPr>
          <p:cNvPr id="7" name="Content Placeholder 2">
            <a:extLst>
              <a:ext uri="{FF2B5EF4-FFF2-40B4-BE49-F238E27FC236}">
                <a16:creationId xmlns:a16="http://schemas.microsoft.com/office/drawing/2014/main" id="{905C863C-0D8B-2F4D-B245-FEA840195669}"/>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9E0E62"/>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9E0E62"/>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9E0E62"/>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9E0E6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9E0E6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AEC5058E-DFA8-5A4D-A86F-D74C4DA89065}"/>
              </a:ext>
            </a:extLst>
          </p:cNvPr>
          <p:cNvSpPr>
            <a:spLocks noGrp="1"/>
          </p:cNvSpPr>
          <p:nvPr>
            <p:ph type="title"/>
          </p:nvPr>
        </p:nvSpPr>
        <p:spPr>
          <a:xfrm>
            <a:off x="622306" y="404818"/>
            <a:ext cx="8462433" cy="574675"/>
          </a:xfrm>
          <a:prstGeom prst="rect">
            <a:avLst/>
          </a:prstGeom>
        </p:spPr>
        <p:txBody>
          <a:bodyPr/>
          <a:lstStyle>
            <a:lvl1pPr>
              <a:defRPr sz="2400">
                <a:solidFill>
                  <a:srgbClr val="9E0E62"/>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ED26136-2EAE-E34D-9331-9D051AAE79BD}"/>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2FF00"/>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71B678BA-602A-F74E-8D49-518B3E89784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2FF00"/>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5350252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Content : Peacock Butterf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C45DEC-CBEE-0A43-8BF3-24CEC1BB4A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1" cy="6845534"/>
          </a:xfrm>
          <a:prstGeom prst="rect">
            <a:avLst/>
          </a:prstGeom>
        </p:spPr>
      </p:pic>
      <p:sp>
        <p:nvSpPr>
          <p:cNvPr id="2" name="Title 1"/>
          <p:cNvSpPr>
            <a:spLocks noGrp="1"/>
          </p:cNvSpPr>
          <p:nvPr>
            <p:ph type="title"/>
          </p:nvPr>
        </p:nvSpPr>
        <p:spPr>
          <a:xfrm>
            <a:off x="622306" y="404818"/>
            <a:ext cx="8462433" cy="574675"/>
          </a:xfrm>
          <a:prstGeom prst="rect">
            <a:avLst/>
          </a:prstGeom>
        </p:spPr>
        <p:txBody>
          <a:bodyPr/>
          <a:lstStyle>
            <a:lvl1pPr>
              <a:defRPr sz="2400">
                <a:solidFill>
                  <a:srgbClr val="F23B16"/>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622300" y="908720"/>
            <a:ext cx="10972800" cy="5400600"/>
          </a:xfrm>
          <a:prstGeom prst="rect">
            <a:avLst/>
          </a:prstGeom>
        </p:spPr>
        <p:txBody>
          <a:bodyPr/>
          <a:lstStyle>
            <a:lvl1pPr marL="313200" indent="-313200">
              <a:buClr>
                <a:srgbClr val="F23B16"/>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F23B16"/>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F23B16"/>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F23B16"/>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F23B16"/>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0F2CE"/>
                </a:solidFill>
              </a:defRPr>
            </a:lvl1pPr>
          </a:lstStyle>
          <a:p>
            <a:r>
              <a:rPr lang="en-GB" dirty="0"/>
              <a:t>This is the title of the slide</a:t>
            </a:r>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0F2CE"/>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777322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 Straight La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677C0C-8580-FD45-8738-000AD7BE1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50"/>
            <a:ext cx="12192000" cy="6830698"/>
          </a:xfrm>
          <a:prstGeom prst="rect">
            <a:avLst/>
          </a:prstGeom>
        </p:spPr>
      </p:pic>
      <p:sp>
        <p:nvSpPr>
          <p:cNvPr id="9" name="Footer Placeholder 2">
            <a:extLst>
              <a:ext uri="{FF2B5EF4-FFF2-40B4-BE49-F238E27FC236}">
                <a16:creationId xmlns:a16="http://schemas.microsoft.com/office/drawing/2014/main" id="{C6D0FC83-E0F1-8F43-AC4B-12FEEF6504C1}"/>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chemeClr val="bg1"/>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C3020DAA-CFFE-BC49-8BCF-E94805ED813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chemeClr val="bg1"/>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57B2D5F2-9B8D-B641-8C5A-C36486E0ED75}"/>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2059AF"/>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49750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theme" Target="../theme/theme4.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theme" Target="../theme/theme5.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863073"/>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7" r:id="rId7"/>
    <p:sldLayoutId id="2147483928" r:id="rId8"/>
    <p:sldLayoutId id="2147483929" r:id="rId9"/>
    <p:sldLayoutId id="2147483930" r:id="rId10"/>
    <p:sldLayoutId id="2147483931" r:id="rId11"/>
    <p:sldLayoutId id="2147483932" r:id="rId12"/>
    <p:sldLayoutId id="2147483921" r:id="rId13"/>
    <p:sldLayoutId id="2147483923" r:id="rId14"/>
    <p:sldLayoutId id="2147483924" r:id="rId15"/>
    <p:sldLayoutId id="2147483925" r:id="rId16"/>
    <p:sldLayoutId id="2147483926" r:id="rId17"/>
    <p:sldLayoutId id="2147483906" r:id="rId18"/>
    <p:sldLayoutId id="2147484017" r:id="rId19"/>
  </p:sldLayoutIdLst>
  <p:hf hdr="0" ftr="0" dt="0"/>
  <p:txStyles>
    <p:titleStyle>
      <a:lvl1pPr algn="l" rtl="0" eaLnBrk="1" fontAlgn="base" hangingPunct="1">
        <a:spcBef>
          <a:spcPct val="0"/>
        </a:spcBef>
        <a:spcAft>
          <a:spcPct val="0"/>
        </a:spcAft>
        <a:defRPr sz="2800" b="1">
          <a:solidFill>
            <a:srgbClr val="0079BC"/>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p:titleStyle>
    <p:bodyStyle>
      <a:lvl1pPr marL="0" indent="0" algn="l" rtl="0" eaLnBrk="1" fontAlgn="base" hangingPunct="1">
        <a:spcBef>
          <a:spcPts val="300"/>
        </a:spcBef>
        <a:spcAft>
          <a:spcPts val="600"/>
        </a:spcAft>
        <a:buClr>
          <a:srgbClr val="86BE3D"/>
        </a:buClr>
        <a:buFont typeface="Wingdings" panose="05000000000000000000" pitchFamily="2" charset="2"/>
        <a:buNone/>
        <a:defRPr sz="2000" b="0" baseline="0">
          <a:solidFill>
            <a:srgbClr val="4D4D4D"/>
          </a:solidFill>
          <a:latin typeface="+mn-lt"/>
          <a:ea typeface="+mn-ea"/>
          <a:cs typeface="+mn-cs"/>
        </a:defRPr>
      </a:lvl1pPr>
      <a:lvl2pPr marL="557213" indent="-214313" algn="l" rtl="0" eaLnBrk="1" fontAlgn="base" hangingPunct="1">
        <a:spcBef>
          <a:spcPts val="0"/>
        </a:spcBef>
        <a:spcAft>
          <a:spcPts val="600"/>
        </a:spcAft>
        <a:buClr>
          <a:srgbClr val="86BE3D"/>
        </a:buClr>
        <a:buFont typeface="Wingdings" panose="05000000000000000000" pitchFamily="2" charset="2"/>
        <a:defRPr sz="2000">
          <a:solidFill>
            <a:srgbClr val="4D4D4D"/>
          </a:solidFill>
          <a:latin typeface="+mn-lt"/>
        </a:defRPr>
      </a:lvl2pPr>
      <a:lvl3pPr marL="719138" indent="0" algn="l" rtl="0" eaLnBrk="1" fontAlgn="base" hangingPunct="1">
        <a:spcBef>
          <a:spcPts val="0"/>
        </a:spcBef>
        <a:spcAft>
          <a:spcPts val="600"/>
        </a:spcAft>
        <a:buClr>
          <a:srgbClr val="83B81A"/>
        </a:buClr>
        <a:buFont typeface="Wingdings 2" panose="05020102010507070707" pitchFamily="18" charset="2"/>
        <a:buNone/>
        <a:defRPr sz="2000" b="0">
          <a:solidFill>
            <a:srgbClr val="4D4D4D"/>
          </a:solidFill>
          <a:latin typeface="+mn-lt"/>
        </a:defRPr>
      </a:lvl3pPr>
      <a:lvl4pPr marL="1076325" indent="0" algn="l" rtl="0" eaLnBrk="1" fontAlgn="base" hangingPunct="1">
        <a:spcBef>
          <a:spcPts val="0"/>
        </a:spcBef>
        <a:spcAft>
          <a:spcPts val="600"/>
        </a:spcAft>
        <a:buNone/>
        <a:defRPr sz="2000">
          <a:solidFill>
            <a:srgbClr val="4D4D4D"/>
          </a:solidFill>
          <a:latin typeface="+mn-lt"/>
        </a:defRPr>
      </a:lvl4pPr>
      <a:lvl5pPr marL="1431925" indent="0" algn="l" rtl="0" eaLnBrk="1" fontAlgn="base" hangingPunct="1">
        <a:spcBef>
          <a:spcPts val="0"/>
        </a:spcBef>
        <a:spcAft>
          <a:spcPts val="600"/>
        </a:spcAft>
        <a:buNone/>
        <a:defRPr sz="20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240221"/>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 id="2147483951" r:id="rId18"/>
  </p:sldLayoutIdLst>
  <p:hf hdr="0" ftr="0" dt="0"/>
  <p:txStyles>
    <p:titleStyle>
      <a:lvl1pPr algn="l" rtl="0" eaLnBrk="1" fontAlgn="base" hangingPunct="1">
        <a:spcBef>
          <a:spcPct val="0"/>
        </a:spcBef>
        <a:spcAft>
          <a:spcPct val="0"/>
        </a:spcAft>
        <a:defRPr sz="2800" b="1">
          <a:solidFill>
            <a:srgbClr val="0079BC"/>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p:titleStyle>
    <p:bodyStyle>
      <a:lvl1pPr marL="0" indent="0" algn="l" rtl="0" eaLnBrk="1" fontAlgn="base" hangingPunct="1">
        <a:spcBef>
          <a:spcPts val="300"/>
        </a:spcBef>
        <a:spcAft>
          <a:spcPts val="600"/>
        </a:spcAft>
        <a:buClr>
          <a:srgbClr val="86BE3D"/>
        </a:buClr>
        <a:buFont typeface="Wingdings" panose="05000000000000000000" pitchFamily="2" charset="2"/>
        <a:buNone/>
        <a:defRPr sz="2000" b="0" baseline="0">
          <a:solidFill>
            <a:srgbClr val="4D4D4D"/>
          </a:solidFill>
          <a:latin typeface="+mn-lt"/>
          <a:ea typeface="+mn-ea"/>
          <a:cs typeface="+mn-cs"/>
        </a:defRPr>
      </a:lvl1pPr>
      <a:lvl2pPr marL="557213" indent="-214313" algn="l" rtl="0" eaLnBrk="1" fontAlgn="base" hangingPunct="1">
        <a:spcBef>
          <a:spcPts val="0"/>
        </a:spcBef>
        <a:spcAft>
          <a:spcPts val="600"/>
        </a:spcAft>
        <a:buClr>
          <a:srgbClr val="86BE3D"/>
        </a:buClr>
        <a:buFont typeface="Wingdings" panose="05000000000000000000" pitchFamily="2" charset="2"/>
        <a:defRPr sz="2000">
          <a:solidFill>
            <a:srgbClr val="4D4D4D"/>
          </a:solidFill>
          <a:latin typeface="+mn-lt"/>
        </a:defRPr>
      </a:lvl2pPr>
      <a:lvl3pPr marL="719138" indent="0" algn="l" rtl="0" eaLnBrk="1" fontAlgn="base" hangingPunct="1">
        <a:spcBef>
          <a:spcPts val="0"/>
        </a:spcBef>
        <a:spcAft>
          <a:spcPts val="600"/>
        </a:spcAft>
        <a:buClr>
          <a:srgbClr val="83B81A"/>
        </a:buClr>
        <a:buFont typeface="Wingdings 2" panose="05020102010507070707" pitchFamily="18" charset="2"/>
        <a:buNone/>
        <a:defRPr sz="2000" b="0">
          <a:solidFill>
            <a:srgbClr val="4D4D4D"/>
          </a:solidFill>
          <a:latin typeface="+mn-lt"/>
        </a:defRPr>
      </a:lvl3pPr>
      <a:lvl4pPr marL="1076325" indent="0" algn="l" rtl="0" eaLnBrk="1" fontAlgn="base" hangingPunct="1">
        <a:spcBef>
          <a:spcPts val="0"/>
        </a:spcBef>
        <a:spcAft>
          <a:spcPts val="600"/>
        </a:spcAft>
        <a:buNone/>
        <a:defRPr sz="2000">
          <a:solidFill>
            <a:srgbClr val="4D4D4D"/>
          </a:solidFill>
          <a:latin typeface="+mn-lt"/>
        </a:defRPr>
      </a:lvl4pPr>
      <a:lvl5pPr marL="1431925" indent="0" algn="l" rtl="0" eaLnBrk="1" fontAlgn="base" hangingPunct="1">
        <a:spcBef>
          <a:spcPts val="0"/>
        </a:spcBef>
        <a:spcAft>
          <a:spcPts val="600"/>
        </a:spcAft>
        <a:buNone/>
        <a:defRPr sz="20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431939"/>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Lst>
  <p:hf hdr="0" ftr="0" dt="0"/>
  <p:txStyles>
    <p:titleStyle>
      <a:lvl1pPr algn="l" rtl="0" eaLnBrk="1" fontAlgn="base" hangingPunct="1">
        <a:spcBef>
          <a:spcPct val="0"/>
        </a:spcBef>
        <a:spcAft>
          <a:spcPct val="0"/>
        </a:spcAft>
        <a:defRPr sz="2800" b="1">
          <a:solidFill>
            <a:srgbClr val="0079BC"/>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p:titleStyle>
    <p:bodyStyle>
      <a:lvl1pPr marL="0" indent="0" algn="l" rtl="0" eaLnBrk="1" fontAlgn="base" hangingPunct="1">
        <a:spcBef>
          <a:spcPts val="300"/>
        </a:spcBef>
        <a:spcAft>
          <a:spcPts val="600"/>
        </a:spcAft>
        <a:buClr>
          <a:srgbClr val="86BE3D"/>
        </a:buClr>
        <a:buFont typeface="Wingdings" panose="05000000000000000000" pitchFamily="2" charset="2"/>
        <a:buNone/>
        <a:defRPr sz="2000" b="0" baseline="0">
          <a:solidFill>
            <a:srgbClr val="4D4D4D"/>
          </a:solidFill>
          <a:latin typeface="+mn-lt"/>
          <a:ea typeface="+mn-ea"/>
          <a:cs typeface="+mn-cs"/>
        </a:defRPr>
      </a:lvl1pPr>
      <a:lvl2pPr marL="557213" indent="-214313" algn="l" rtl="0" eaLnBrk="1" fontAlgn="base" hangingPunct="1">
        <a:spcBef>
          <a:spcPts val="0"/>
        </a:spcBef>
        <a:spcAft>
          <a:spcPts val="600"/>
        </a:spcAft>
        <a:buClr>
          <a:srgbClr val="86BE3D"/>
        </a:buClr>
        <a:buFont typeface="Wingdings" panose="05000000000000000000" pitchFamily="2" charset="2"/>
        <a:defRPr sz="2000">
          <a:solidFill>
            <a:srgbClr val="4D4D4D"/>
          </a:solidFill>
          <a:latin typeface="+mn-lt"/>
        </a:defRPr>
      </a:lvl2pPr>
      <a:lvl3pPr marL="719138" indent="0" algn="l" rtl="0" eaLnBrk="1" fontAlgn="base" hangingPunct="1">
        <a:spcBef>
          <a:spcPts val="0"/>
        </a:spcBef>
        <a:spcAft>
          <a:spcPts val="600"/>
        </a:spcAft>
        <a:buClr>
          <a:srgbClr val="83B81A"/>
        </a:buClr>
        <a:buFont typeface="Wingdings 2" panose="05020102010507070707" pitchFamily="18" charset="2"/>
        <a:buNone/>
        <a:defRPr sz="2000" b="0">
          <a:solidFill>
            <a:srgbClr val="4D4D4D"/>
          </a:solidFill>
          <a:latin typeface="+mn-lt"/>
        </a:defRPr>
      </a:lvl3pPr>
      <a:lvl4pPr marL="1076325" indent="0" algn="l" rtl="0" eaLnBrk="1" fontAlgn="base" hangingPunct="1">
        <a:spcBef>
          <a:spcPts val="0"/>
        </a:spcBef>
        <a:spcAft>
          <a:spcPts val="600"/>
        </a:spcAft>
        <a:buNone/>
        <a:defRPr sz="2000">
          <a:solidFill>
            <a:srgbClr val="4D4D4D"/>
          </a:solidFill>
          <a:latin typeface="+mn-lt"/>
        </a:defRPr>
      </a:lvl4pPr>
      <a:lvl5pPr marL="1431925" indent="0" algn="l" rtl="0" eaLnBrk="1" fontAlgn="base" hangingPunct="1">
        <a:spcBef>
          <a:spcPts val="0"/>
        </a:spcBef>
        <a:spcAft>
          <a:spcPts val="600"/>
        </a:spcAft>
        <a:buNone/>
        <a:defRPr sz="20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348228"/>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 id="2147483997" r:id="rId18"/>
  </p:sldLayoutIdLst>
  <p:hf hdr="0" ftr="0" dt="0"/>
  <p:txStyles>
    <p:titleStyle>
      <a:lvl1pPr algn="l" rtl="0" eaLnBrk="1" fontAlgn="base" hangingPunct="1">
        <a:spcBef>
          <a:spcPct val="0"/>
        </a:spcBef>
        <a:spcAft>
          <a:spcPct val="0"/>
        </a:spcAft>
        <a:defRPr sz="2800" b="1">
          <a:solidFill>
            <a:srgbClr val="0079BC"/>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p:titleStyle>
    <p:bodyStyle>
      <a:lvl1pPr marL="0" indent="0" algn="l" rtl="0" eaLnBrk="1" fontAlgn="base" hangingPunct="1">
        <a:spcBef>
          <a:spcPts val="300"/>
        </a:spcBef>
        <a:spcAft>
          <a:spcPts val="600"/>
        </a:spcAft>
        <a:buClr>
          <a:srgbClr val="86BE3D"/>
        </a:buClr>
        <a:buFont typeface="Wingdings" panose="05000000000000000000" pitchFamily="2" charset="2"/>
        <a:buNone/>
        <a:defRPr sz="2000" b="0" baseline="0">
          <a:solidFill>
            <a:srgbClr val="4D4D4D"/>
          </a:solidFill>
          <a:latin typeface="+mn-lt"/>
          <a:ea typeface="+mn-ea"/>
          <a:cs typeface="+mn-cs"/>
        </a:defRPr>
      </a:lvl1pPr>
      <a:lvl2pPr marL="557213" indent="-214313" algn="l" rtl="0" eaLnBrk="1" fontAlgn="base" hangingPunct="1">
        <a:spcBef>
          <a:spcPts val="0"/>
        </a:spcBef>
        <a:spcAft>
          <a:spcPts val="600"/>
        </a:spcAft>
        <a:buClr>
          <a:srgbClr val="86BE3D"/>
        </a:buClr>
        <a:buFont typeface="Wingdings" panose="05000000000000000000" pitchFamily="2" charset="2"/>
        <a:defRPr sz="2000">
          <a:solidFill>
            <a:srgbClr val="4D4D4D"/>
          </a:solidFill>
          <a:latin typeface="+mn-lt"/>
        </a:defRPr>
      </a:lvl2pPr>
      <a:lvl3pPr marL="719138" indent="0" algn="l" rtl="0" eaLnBrk="1" fontAlgn="base" hangingPunct="1">
        <a:spcBef>
          <a:spcPts val="0"/>
        </a:spcBef>
        <a:spcAft>
          <a:spcPts val="600"/>
        </a:spcAft>
        <a:buClr>
          <a:srgbClr val="83B81A"/>
        </a:buClr>
        <a:buFont typeface="Wingdings 2" panose="05020102010507070707" pitchFamily="18" charset="2"/>
        <a:buNone/>
        <a:defRPr sz="2000" b="0">
          <a:solidFill>
            <a:srgbClr val="4D4D4D"/>
          </a:solidFill>
          <a:latin typeface="+mn-lt"/>
        </a:defRPr>
      </a:lvl3pPr>
      <a:lvl4pPr marL="1076325" indent="0" algn="l" rtl="0" eaLnBrk="1" fontAlgn="base" hangingPunct="1">
        <a:spcBef>
          <a:spcPts val="0"/>
        </a:spcBef>
        <a:spcAft>
          <a:spcPts val="600"/>
        </a:spcAft>
        <a:buNone/>
        <a:defRPr sz="2000">
          <a:solidFill>
            <a:srgbClr val="4D4D4D"/>
          </a:solidFill>
          <a:latin typeface="+mn-lt"/>
        </a:defRPr>
      </a:lvl4pPr>
      <a:lvl5pPr marL="1431925" indent="0" algn="l" rtl="0" eaLnBrk="1" fontAlgn="base" hangingPunct="1">
        <a:spcBef>
          <a:spcPts val="0"/>
        </a:spcBef>
        <a:spcAft>
          <a:spcPts val="600"/>
        </a:spcAft>
        <a:buNone/>
        <a:defRPr sz="20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00121"/>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 id="2147484016" r:id="rId18"/>
  </p:sldLayoutIdLst>
  <p:hf hdr="0" ftr="0" dt="0"/>
  <p:txStyles>
    <p:titleStyle>
      <a:lvl1pPr algn="l" rtl="0" eaLnBrk="1" fontAlgn="base" hangingPunct="1">
        <a:spcBef>
          <a:spcPct val="0"/>
        </a:spcBef>
        <a:spcAft>
          <a:spcPct val="0"/>
        </a:spcAft>
        <a:defRPr sz="2800" b="1">
          <a:solidFill>
            <a:srgbClr val="0079BC"/>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p:titleStyle>
    <p:bodyStyle>
      <a:lvl1pPr marL="0" indent="0" algn="l" rtl="0" eaLnBrk="1" fontAlgn="base" hangingPunct="1">
        <a:spcBef>
          <a:spcPts val="300"/>
        </a:spcBef>
        <a:spcAft>
          <a:spcPts val="600"/>
        </a:spcAft>
        <a:buClr>
          <a:srgbClr val="86BE3D"/>
        </a:buClr>
        <a:buFont typeface="Wingdings" panose="05000000000000000000" pitchFamily="2" charset="2"/>
        <a:buNone/>
        <a:defRPr sz="2000" b="0" baseline="0">
          <a:solidFill>
            <a:srgbClr val="4D4D4D"/>
          </a:solidFill>
          <a:latin typeface="+mn-lt"/>
          <a:ea typeface="+mn-ea"/>
          <a:cs typeface="+mn-cs"/>
        </a:defRPr>
      </a:lvl1pPr>
      <a:lvl2pPr marL="557213" indent="-214313" algn="l" rtl="0" eaLnBrk="1" fontAlgn="base" hangingPunct="1">
        <a:spcBef>
          <a:spcPts val="0"/>
        </a:spcBef>
        <a:spcAft>
          <a:spcPts val="600"/>
        </a:spcAft>
        <a:buClr>
          <a:srgbClr val="86BE3D"/>
        </a:buClr>
        <a:buFont typeface="Wingdings" panose="05000000000000000000" pitchFamily="2" charset="2"/>
        <a:defRPr sz="2000">
          <a:solidFill>
            <a:srgbClr val="4D4D4D"/>
          </a:solidFill>
          <a:latin typeface="+mn-lt"/>
        </a:defRPr>
      </a:lvl2pPr>
      <a:lvl3pPr marL="719138" indent="0" algn="l" rtl="0" eaLnBrk="1" fontAlgn="base" hangingPunct="1">
        <a:spcBef>
          <a:spcPts val="0"/>
        </a:spcBef>
        <a:spcAft>
          <a:spcPts val="600"/>
        </a:spcAft>
        <a:buClr>
          <a:srgbClr val="83B81A"/>
        </a:buClr>
        <a:buFont typeface="Wingdings 2" panose="05020102010507070707" pitchFamily="18" charset="2"/>
        <a:buNone/>
        <a:defRPr sz="2000" b="0">
          <a:solidFill>
            <a:srgbClr val="4D4D4D"/>
          </a:solidFill>
          <a:latin typeface="+mn-lt"/>
        </a:defRPr>
      </a:lvl3pPr>
      <a:lvl4pPr marL="1076325" indent="0" algn="l" rtl="0" eaLnBrk="1" fontAlgn="base" hangingPunct="1">
        <a:spcBef>
          <a:spcPts val="0"/>
        </a:spcBef>
        <a:spcAft>
          <a:spcPts val="600"/>
        </a:spcAft>
        <a:buNone/>
        <a:defRPr sz="2000">
          <a:solidFill>
            <a:srgbClr val="4D4D4D"/>
          </a:solidFill>
          <a:latin typeface="+mn-lt"/>
        </a:defRPr>
      </a:lvl4pPr>
      <a:lvl5pPr marL="1431925" indent="0" algn="l" rtl="0" eaLnBrk="1" fontAlgn="base" hangingPunct="1">
        <a:spcBef>
          <a:spcPts val="0"/>
        </a:spcBef>
        <a:spcAft>
          <a:spcPts val="600"/>
        </a:spcAft>
        <a:buNone/>
        <a:defRPr sz="20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NUL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NULL"/><Relationship Id="rId5" Type="http://schemas.openxmlformats.org/officeDocument/2006/relationships/customXml" Target="../ink/ink2.xml"/><Relationship Id="rId4" Type="http://schemas.openxmlformats.org/officeDocument/2006/relationships/image" Target="NUL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hyperlink" Target="https://www.gov.uk/government/news/inter-subject-comparability-in-gcse-modern-foreign-languages" TargetMode="External"/><Relationship Id="rId2" Type="http://schemas.openxmlformats.org/officeDocument/2006/relationships/hyperlink" Target="https://www.gov.uk/government/publications/awarding-qualifications-in-summer-2020" TargetMode="External"/><Relationship Id="rId1" Type="http://schemas.openxmlformats.org/officeDocument/2006/relationships/slideLayout" Target="../slideLayouts/slideLayout35.xml"/><Relationship Id="rId4" Type="http://schemas.openxmlformats.org/officeDocument/2006/relationships/hyperlink" Target="https://www.gov.uk/government/collections/national-reference-test-informat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D76BBE-8F64-4233-B79A-D8B0463400C8}"/>
              </a:ext>
            </a:extLst>
          </p:cNvPr>
          <p:cNvSpPr txBox="1"/>
          <p:nvPr/>
        </p:nvSpPr>
        <p:spPr>
          <a:xfrm>
            <a:off x="7032104" y="3687901"/>
            <a:ext cx="4608512" cy="2554545"/>
          </a:xfrm>
          <a:prstGeom prst="rect">
            <a:avLst/>
          </a:prstGeom>
          <a:noFill/>
        </p:spPr>
        <p:txBody>
          <a:bodyPr wrap="square" rtlCol="0">
            <a:spAutoFit/>
          </a:bodyPr>
          <a:lstStyle/>
          <a:p>
            <a:r>
              <a:rPr lang="en-GB" sz="4000" b="1" dirty="0">
                <a:latin typeface="+mj-lt"/>
              </a:rPr>
              <a:t>Summer  </a:t>
            </a:r>
          </a:p>
          <a:p>
            <a:r>
              <a:rPr lang="en-GB" sz="4000" b="1" dirty="0">
                <a:latin typeface="+mj-lt"/>
              </a:rPr>
              <a:t>Symposium </a:t>
            </a:r>
          </a:p>
          <a:p>
            <a:r>
              <a:rPr lang="en-GB" sz="4000" b="1" dirty="0">
                <a:latin typeface="+mj-lt"/>
              </a:rPr>
              <a:t>2020</a:t>
            </a:r>
          </a:p>
          <a:p>
            <a:endParaRPr lang="en-GB" sz="4000" dirty="0">
              <a:latin typeface="+mj-lt"/>
            </a:endParaRPr>
          </a:p>
        </p:txBody>
      </p:sp>
    </p:spTree>
    <p:extLst>
      <p:ext uri="{BB962C8B-B14F-4D97-AF65-F5344CB8AC3E}">
        <p14:creationId xmlns:p14="http://schemas.microsoft.com/office/powerpoint/2010/main" val="2976619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84C05-B6A7-45A9-B8F0-965E14B5F63F}"/>
              </a:ext>
            </a:extLst>
          </p:cNvPr>
          <p:cNvSpPr>
            <a:spLocks noGrp="1"/>
          </p:cNvSpPr>
          <p:nvPr>
            <p:ph type="title"/>
          </p:nvPr>
        </p:nvSpPr>
        <p:spPr>
          <a:xfrm>
            <a:off x="6528048" y="3320988"/>
            <a:ext cx="5591944" cy="2448272"/>
          </a:xfrm>
        </p:spPr>
        <p:txBody>
          <a:bodyPr/>
          <a:lstStyle/>
          <a:p>
            <a:r>
              <a:rPr lang="en-GB" dirty="0"/>
              <a:t>The standardisation of GCSE, AS, A level, EPQ and AEA maths qualifications in summer 2020</a:t>
            </a:r>
            <a:br>
              <a:rPr lang="en-GB" dirty="0"/>
            </a:br>
            <a:r>
              <a:rPr lang="en-GB" dirty="0"/>
              <a:t/>
            </a:r>
            <a:br>
              <a:rPr lang="en-GB" dirty="0"/>
            </a:br>
            <a:r>
              <a:rPr lang="en-GB" sz="600" dirty="0"/>
              <a:t/>
            </a:r>
            <a:br>
              <a:rPr lang="en-GB" sz="600" dirty="0"/>
            </a:br>
            <a:r>
              <a:rPr lang="en-GB" sz="2400" dirty="0"/>
              <a:t/>
            </a:r>
            <a:br>
              <a:rPr lang="en-GB" sz="2400" dirty="0"/>
            </a:br>
            <a:endParaRPr lang="en-GB" sz="2400" dirty="0"/>
          </a:p>
        </p:txBody>
      </p:sp>
    </p:spTree>
    <p:extLst>
      <p:ext uri="{BB962C8B-B14F-4D97-AF65-F5344CB8AC3E}">
        <p14:creationId xmlns:p14="http://schemas.microsoft.com/office/powerpoint/2010/main" val="389693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CC59D-75D9-2144-A8C6-5FFB0AE5C719}"/>
              </a:ext>
            </a:extLst>
          </p:cNvPr>
          <p:cNvSpPr>
            <a:spLocks noGrp="1"/>
          </p:cNvSpPr>
          <p:nvPr>
            <p:ph type="title"/>
          </p:nvPr>
        </p:nvSpPr>
        <p:spPr>
          <a:xfrm>
            <a:off x="609600" y="417289"/>
            <a:ext cx="9073008" cy="792088"/>
          </a:xfrm>
        </p:spPr>
        <p:txBody>
          <a:bodyPr/>
          <a:lstStyle/>
          <a:p>
            <a:r>
              <a:rPr lang="en-US" sz="3200" b="1" dirty="0"/>
              <a:t>The challenge </a:t>
            </a:r>
            <a:r>
              <a:rPr lang="en-US" sz="3200" dirty="0"/>
              <a:t>this </a:t>
            </a:r>
            <a:r>
              <a:rPr lang="en-US" sz="3200" b="1" dirty="0"/>
              <a:t>summer</a:t>
            </a:r>
          </a:p>
        </p:txBody>
      </p:sp>
      <p:sp>
        <p:nvSpPr>
          <p:cNvPr id="2" name="Content Placeholder 1">
            <a:extLst>
              <a:ext uri="{FF2B5EF4-FFF2-40B4-BE49-F238E27FC236}">
                <a16:creationId xmlns:a16="http://schemas.microsoft.com/office/drawing/2014/main" id="{24F8296B-4318-7D46-9EB2-B4F2C6B0CBA7}"/>
              </a:ext>
            </a:extLst>
          </p:cNvPr>
          <p:cNvSpPr>
            <a:spLocks noGrp="1"/>
          </p:cNvSpPr>
          <p:nvPr>
            <p:ph idx="4294967295"/>
          </p:nvPr>
        </p:nvSpPr>
        <p:spPr>
          <a:xfrm>
            <a:off x="609600" y="1209377"/>
            <a:ext cx="10972800" cy="5531991"/>
          </a:xfrm>
          <a:prstGeom prst="rect">
            <a:avLst/>
          </a:prstGeom>
        </p:spPr>
        <p:txBody>
          <a:bodyPr/>
          <a:lstStyle/>
          <a:p>
            <a:pPr>
              <a:buClrTx/>
            </a:pPr>
            <a:r>
              <a:rPr lang="en-GB" dirty="0"/>
              <a:t>1. Maintaining standards nationally so that the value of the qualification is the same this year, as last year and next year</a:t>
            </a:r>
          </a:p>
          <a:p>
            <a:pPr>
              <a:buClrTx/>
            </a:pPr>
            <a:endParaRPr lang="en-GB" b="1" i="1" dirty="0"/>
          </a:p>
          <a:p>
            <a:pPr>
              <a:buClrTx/>
            </a:pPr>
            <a:r>
              <a:rPr lang="en-GB" b="1" i="1" dirty="0"/>
              <a:t>Outcomes this year will be broadly similar to those of previous years, if very slightly more generous  </a:t>
            </a:r>
            <a:endParaRPr lang="en-GB" dirty="0"/>
          </a:p>
          <a:p>
            <a:pPr>
              <a:buClrTx/>
            </a:pPr>
            <a:endParaRPr lang="en-GB" dirty="0"/>
          </a:p>
          <a:p>
            <a:pPr>
              <a:buClrTx/>
            </a:pPr>
            <a:r>
              <a:rPr lang="en-GB" dirty="0"/>
              <a:t>2. Setting comparable standards across centres - not possible to standardise across centres’ judgements in producing Centre Assessment Grades, a range of evidence will have been drawn on and a range of approaches taken</a:t>
            </a:r>
          </a:p>
          <a:p>
            <a:pPr>
              <a:buClrTx/>
            </a:pPr>
            <a:endParaRPr lang="en-GB" b="1" i="1" dirty="0"/>
          </a:p>
          <a:p>
            <a:r>
              <a:rPr lang="en-GB" b="1" i="1" dirty="0"/>
              <a:t>As far as is possible, students won’t be advantaged or disadvantaged by differences in the approach to estimating grades between different schools and colleges</a:t>
            </a:r>
            <a:endParaRPr lang="en-GB" dirty="0"/>
          </a:p>
          <a:p>
            <a:pPr marL="171450" indent="-171450">
              <a:buFont typeface="Arial" panose="020B0604020202020204" pitchFamily="34" charset="0"/>
              <a:buChar char="•"/>
            </a:pPr>
            <a:endParaRPr lang="en-GB" sz="600" dirty="0"/>
          </a:p>
          <a:p>
            <a:pPr marL="171450" indent="-171450">
              <a:buFont typeface="Arial" panose="020B0604020202020204" pitchFamily="34" charset="0"/>
              <a:buChar char="•"/>
            </a:pPr>
            <a:endParaRPr lang="en-GB" sz="600" dirty="0"/>
          </a:p>
        </p:txBody>
      </p:sp>
      <p:sp>
        <p:nvSpPr>
          <p:cNvPr id="4" name="Slide Number Placeholder 3">
            <a:extLst>
              <a:ext uri="{FF2B5EF4-FFF2-40B4-BE49-F238E27FC236}">
                <a16:creationId xmlns:a16="http://schemas.microsoft.com/office/drawing/2014/main" id="{B02278D4-B587-49F0-9971-7FB0ABDB2CA6}"/>
              </a:ext>
            </a:extLst>
          </p:cNvPr>
          <p:cNvSpPr>
            <a:spLocks noGrp="1"/>
          </p:cNvSpPr>
          <p:nvPr>
            <p:ph type="sldNum" sz="quarter" idx="4"/>
          </p:nvPr>
        </p:nvSpPr>
        <p:spPr/>
        <p:txBody>
          <a:bodyPr/>
          <a:lstStyle/>
          <a:p>
            <a:fld id="{6C7FE256-DBE3-41F8-9653-AAB46C5389DC}" type="slidenum">
              <a:rPr lang="en-GB" smtClean="0"/>
              <a:pPr/>
              <a:t>11</a:t>
            </a:fld>
            <a:endParaRPr lang="en-GB" dirty="0"/>
          </a:p>
        </p:txBody>
      </p:sp>
    </p:spTree>
    <p:extLst>
      <p:ext uri="{BB962C8B-B14F-4D97-AF65-F5344CB8AC3E}">
        <p14:creationId xmlns:p14="http://schemas.microsoft.com/office/powerpoint/2010/main" val="897004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23ACA3-DD18-460C-BE5E-4A18FB4EB824}"/>
              </a:ext>
            </a:extLst>
          </p:cNvPr>
          <p:cNvSpPr>
            <a:spLocks noGrp="1"/>
          </p:cNvSpPr>
          <p:nvPr>
            <p:ph type="title"/>
          </p:nvPr>
        </p:nvSpPr>
        <p:spPr>
          <a:xfrm>
            <a:off x="622306" y="188640"/>
            <a:ext cx="11306342" cy="574675"/>
          </a:xfrm>
        </p:spPr>
        <p:txBody>
          <a:bodyPr/>
          <a:lstStyle/>
          <a:p>
            <a:r>
              <a:rPr lang="en-GB" sz="3200" dirty="0"/>
              <a:t>The distribution of Centre Assessment Grades compared to last year’s grades </a:t>
            </a:r>
            <a:br>
              <a:rPr lang="en-GB" sz="3200" dirty="0"/>
            </a:br>
            <a:endParaRPr lang="en-GB" sz="3200" dirty="0"/>
          </a:p>
        </p:txBody>
      </p:sp>
      <p:sp>
        <p:nvSpPr>
          <p:cNvPr id="11" name="Rectangle 1">
            <a:extLst>
              <a:ext uri="{FF2B5EF4-FFF2-40B4-BE49-F238E27FC236}">
                <a16:creationId xmlns:a16="http://schemas.microsoft.com/office/drawing/2014/main" id="{C5A7A7CB-D681-40B5-A0E8-9C44A002E1C0}"/>
              </a:ext>
            </a:extLst>
          </p:cNvPr>
          <p:cNvSpPr>
            <a:spLocks noChangeArrowheads="1"/>
          </p:cNvSpPr>
          <p:nvPr/>
        </p:nvSpPr>
        <p:spPr bwMode="auto">
          <a:xfrm>
            <a:off x="3143250" y="3505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8" name="Table 17">
            <a:extLst>
              <a:ext uri="{FF2B5EF4-FFF2-40B4-BE49-F238E27FC236}">
                <a16:creationId xmlns:a16="http://schemas.microsoft.com/office/drawing/2014/main" id="{D1A63BE0-BC5F-4B55-92B5-838034093C26}"/>
              </a:ext>
            </a:extLst>
          </p:cNvPr>
          <p:cNvGraphicFramePr>
            <a:graphicFrameLocks noGrp="1"/>
          </p:cNvGraphicFramePr>
          <p:nvPr/>
        </p:nvGraphicFramePr>
        <p:xfrm>
          <a:off x="2990850" y="1340768"/>
          <a:ext cx="6210300" cy="1218316"/>
        </p:xfrm>
        <a:graphic>
          <a:graphicData uri="http://schemas.openxmlformats.org/drawingml/2006/table">
            <a:tbl>
              <a:tblPr firstRow="1" firstCol="1" bandRow="1">
                <a:tableStyleId>{5C22544A-7EE6-4342-B048-85BDC9FD1C3A}</a:tableStyleId>
              </a:tblPr>
              <a:tblGrid>
                <a:gridCol w="1092200">
                  <a:extLst>
                    <a:ext uri="{9D8B030D-6E8A-4147-A177-3AD203B41FA5}">
                      <a16:colId xmlns:a16="http://schemas.microsoft.com/office/drawing/2014/main" val="3650771204"/>
                    </a:ext>
                  </a:extLst>
                </a:gridCol>
                <a:gridCol w="852805">
                  <a:extLst>
                    <a:ext uri="{9D8B030D-6E8A-4147-A177-3AD203B41FA5}">
                      <a16:colId xmlns:a16="http://schemas.microsoft.com/office/drawing/2014/main" val="3037860915"/>
                    </a:ext>
                  </a:extLst>
                </a:gridCol>
                <a:gridCol w="852805">
                  <a:extLst>
                    <a:ext uri="{9D8B030D-6E8A-4147-A177-3AD203B41FA5}">
                      <a16:colId xmlns:a16="http://schemas.microsoft.com/office/drawing/2014/main" val="1441542845"/>
                    </a:ext>
                  </a:extLst>
                </a:gridCol>
                <a:gridCol w="853440">
                  <a:extLst>
                    <a:ext uri="{9D8B030D-6E8A-4147-A177-3AD203B41FA5}">
                      <a16:colId xmlns:a16="http://schemas.microsoft.com/office/drawing/2014/main" val="2842382144"/>
                    </a:ext>
                  </a:extLst>
                </a:gridCol>
                <a:gridCol w="852805">
                  <a:extLst>
                    <a:ext uri="{9D8B030D-6E8A-4147-A177-3AD203B41FA5}">
                      <a16:colId xmlns:a16="http://schemas.microsoft.com/office/drawing/2014/main" val="2801762639"/>
                    </a:ext>
                  </a:extLst>
                </a:gridCol>
                <a:gridCol w="852805">
                  <a:extLst>
                    <a:ext uri="{9D8B030D-6E8A-4147-A177-3AD203B41FA5}">
                      <a16:colId xmlns:a16="http://schemas.microsoft.com/office/drawing/2014/main" val="1540663574"/>
                    </a:ext>
                  </a:extLst>
                </a:gridCol>
                <a:gridCol w="853440">
                  <a:extLst>
                    <a:ext uri="{9D8B030D-6E8A-4147-A177-3AD203B41FA5}">
                      <a16:colId xmlns:a16="http://schemas.microsoft.com/office/drawing/2014/main" val="3532937514"/>
                    </a:ext>
                  </a:extLst>
                </a:gridCol>
              </a:tblGrid>
              <a:tr h="304579">
                <a:tc>
                  <a:txBody>
                    <a:bodyPr/>
                    <a:lstStyle/>
                    <a:p>
                      <a:pPr>
                        <a:lnSpc>
                          <a:spcPct val="107000"/>
                        </a:lnSpc>
                        <a:spcAft>
                          <a:spcPts val="800"/>
                        </a:spcAft>
                      </a:pPr>
                      <a:r>
                        <a:rPr lang="en-GB" sz="1100" dirty="0">
                          <a:effectLst/>
                        </a:rPr>
                        <a:t>A level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dirty="0">
                          <a:effectLst/>
                        </a:rPr>
                        <a:t>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dirty="0">
                          <a:effectLst/>
                        </a:rPr>
                        <a:t>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dirty="0">
                          <a:effectLst/>
                        </a:rPr>
                        <a:t>B</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dirty="0">
                          <a:effectLst/>
                        </a:rPr>
                        <a:t>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a:effectLst/>
                        </a:rPr>
                        <a:t>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37807161"/>
                  </a:ext>
                </a:extLst>
              </a:tr>
              <a:tr h="304579">
                <a:tc>
                  <a:txBody>
                    <a:bodyPr/>
                    <a:lstStyle/>
                    <a:p>
                      <a:pPr>
                        <a:lnSpc>
                          <a:spcPct val="107000"/>
                        </a:lnSpc>
                        <a:spcAft>
                          <a:spcPts val="800"/>
                        </a:spcAft>
                      </a:pPr>
                      <a:r>
                        <a:rPr lang="en-GB" sz="1100" dirty="0">
                          <a:effectLst/>
                        </a:rPr>
                        <a:t>2019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7.8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25.5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51.6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75.8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91.0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97.6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663283455"/>
                  </a:ext>
                </a:extLst>
              </a:tr>
              <a:tr h="304579">
                <a:tc>
                  <a:txBody>
                    <a:bodyPr/>
                    <a:lstStyle/>
                    <a:p>
                      <a:pPr>
                        <a:lnSpc>
                          <a:spcPct val="107000"/>
                        </a:lnSpc>
                        <a:spcAft>
                          <a:spcPts val="800"/>
                        </a:spcAft>
                      </a:pPr>
                      <a:r>
                        <a:rPr lang="en-GB" sz="1100" dirty="0">
                          <a:effectLst/>
                        </a:rPr>
                        <a:t>CAGs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13.8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37.8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65.0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87.0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96.5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99.7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692949179"/>
                  </a:ext>
                </a:extLst>
              </a:tr>
              <a:tr h="304579">
                <a:tc>
                  <a:txBody>
                    <a:bodyPr/>
                    <a:lstStyle/>
                    <a:p>
                      <a:pP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+6.0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+12.3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+13.4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+11.2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+5.5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719785673"/>
                  </a:ext>
                </a:extLst>
              </a:tr>
            </a:tbl>
          </a:graphicData>
        </a:graphic>
      </p:graphicFrame>
      <p:graphicFrame>
        <p:nvGraphicFramePr>
          <p:cNvPr id="19" name="Table 18">
            <a:extLst>
              <a:ext uri="{FF2B5EF4-FFF2-40B4-BE49-F238E27FC236}">
                <a16:creationId xmlns:a16="http://schemas.microsoft.com/office/drawing/2014/main" id="{2331CE01-2871-4CD6-BC46-014AC0499576}"/>
              </a:ext>
            </a:extLst>
          </p:cNvPr>
          <p:cNvGraphicFramePr>
            <a:graphicFrameLocks noGrp="1"/>
          </p:cNvGraphicFramePr>
          <p:nvPr>
            <p:extLst>
              <p:ext uri="{D42A27DB-BD31-4B8C-83A1-F6EECF244321}">
                <p14:modId xmlns:p14="http://schemas.microsoft.com/office/powerpoint/2010/main" val="2736941740"/>
              </p:ext>
            </p:extLst>
          </p:nvPr>
        </p:nvGraphicFramePr>
        <p:xfrm>
          <a:off x="2997200" y="2708920"/>
          <a:ext cx="6197600" cy="1512375"/>
        </p:xfrm>
        <a:graphic>
          <a:graphicData uri="http://schemas.openxmlformats.org/drawingml/2006/table">
            <a:tbl>
              <a:tblPr firstRow="1" firstCol="1" bandRow="1">
                <a:tableStyleId>{5C22544A-7EE6-4342-B048-85BDC9FD1C3A}</a:tableStyleId>
              </a:tblPr>
              <a:tblGrid>
                <a:gridCol w="1074420">
                  <a:extLst>
                    <a:ext uri="{9D8B030D-6E8A-4147-A177-3AD203B41FA5}">
                      <a16:colId xmlns:a16="http://schemas.microsoft.com/office/drawing/2014/main" val="2102504855"/>
                    </a:ext>
                  </a:extLst>
                </a:gridCol>
                <a:gridCol w="1024255">
                  <a:extLst>
                    <a:ext uri="{9D8B030D-6E8A-4147-A177-3AD203B41FA5}">
                      <a16:colId xmlns:a16="http://schemas.microsoft.com/office/drawing/2014/main" val="2443434541"/>
                    </a:ext>
                  </a:extLst>
                </a:gridCol>
                <a:gridCol w="1024890">
                  <a:extLst>
                    <a:ext uri="{9D8B030D-6E8A-4147-A177-3AD203B41FA5}">
                      <a16:colId xmlns:a16="http://schemas.microsoft.com/office/drawing/2014/main" val="31116704"/>
                    </a:ext>
                  </a:extLst>
                </a:gridCol>
                <a:gridCol w="1024255">
                  <a:extLst>
                    <a:ext uri="{9D8B030D-6E8A-4147-A177-3AD203B41FA5}">
                      <a16:colId xmlns:a16="http://schemas.microsoft.com/office/drawing/2014/main" val="1835094403"/>
                    </a:ext>
                  </a:extLst>
                </a:gridCol>
                <a:gridCol w="1024890">
                  <a:extLst>
                    <a:ext uri="{9D8B030D-6E8A-4147-A177-3AD203B41FA5}">
                      <a16:colId xmlns:a16="http://schemas.microsoft.com/office/drawing/2014/main" val="43057400"/>
                    </a:ext>
                  </a:extLst>
                </a:gridCol>
                <a:gridCol w="1024890">
                  <a:extLst>
                    <a:ext uri="{9D8B030D-6E8A-4147-A177-3AD203B41FA5}">
                      <a16:colId xmlns:a16="http://schemas.microsoft.com/office/drawing/2014/main" val="1679620182"/>
                    </a:ext>
                  </a:extLst>
                </a:gridCol>
              </a:tblGrid>
              <a:tr h="441154">
                <a:tc>
                  <a:txBody>
                    <a:bodyPr/>
                    <a:lstStyle/>
                    <a:p>
                      <a:pPr>
                        <a:lnSpc>
                          <a:spcPct val="107000"/>
                        </a:lnSpc>
                        <a:spcAft>
                          <a:spcPts val="800"/>
                        </a:spcAft>
                      </a:pPr>
                      <a:r>
                        <a:rPr lang="en-GB" sz="1100">
                          <a:effectLst/>
                        </a:rPr>
                        <a:t>AS level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a:effectLst/>
                        </a:rPr>
                        <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dirty="0">
                          <a:effectLst/>
                        </a:rPr>
                        <a:t>B</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a:effectLst/>
                        </a:rPr>
                        <a: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a:effectLst/>
                        </a:rPr>
                        <a:t>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920214092"/>
                  </a:ext>
                </a:extLst>
              </a:tr>
              <a:tr h="441154">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CAGs</a:t>
                      </a:r>
                    </a:p>
                  </a:txBody>
                  <a:tcPr marL="68580" marR="68580" marT="9525" marB="0"/>
                </a:tc>
                <a:tc>
                  <a:txBody>
                    <a:bodyPr/>
                    <a:lstStyle/>
                    <a:p>
                      <a:pPr algn="r">
                        <a:lnSpc>
                          <a:spcPct val="107000"/>
                        </a:lnSpc>
                        <a:spcAft>
                          <a:spcPts val="800"/>
                        </a:spcAft>
                      </a:pPr>
                      <a:r>
                        <a:rPr lang="en-GB" sz="1100">
                          <a:effectLst/>
                        </a:rPr>
                        <a:t>26.6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49.3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72.7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88.0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96.7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10634539"/>
                  </a:ext>
                </a:extLst>
              </a:tr>
              <a:tr h="183254">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2019</a:t>
                      </a:r>
                    </a:p>
                  </a:txBody>
                  <a:tcPr marL="68580" marR="68580" marT="9525" marB="0"/>
                </a:tc>
                <a:tc>
                  <a:txBody>
                    <a:bodyPr/>
                    <a:lstStyle/>
                    <a:p>
                      <a:pPr algn="r">
                        <a:lnSpc>
                          <a:spcPct val="107000"/>
                        </a:lnSpc>
                        <a:spcAft>
                          <a:spcPts val="800"/>
                        </a:spcAft>
                      </a:pPr>
                      <a:r>
                        <a:rPr lang="en-GB" sz="1100">
                          <a:effectLst/>
                        </a:rPr>
                        <a:t>20.1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37.4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56.9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74.0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86.3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540913727"/>
                  </a:ext>
                </a:extLst>
              </a:tr>
              <a:tr h="441154">
                <a:tc>
                  <a:txBody>
                    <a:bodyPr/>
                    <a:lstStyle/>
                    <a:p>
                      <a:pP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+6.5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+11.9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+15.8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+14.0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+10.4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701545734"/>
                  </a:ext>
                </a:extLst>
              </a:tr>
            </a:tbl>
          </a:graphicData>
        </a:graphic>
      </p:graphicFrame>
      <p:graphicFrame>
        <p:nvGraphicFramePr>
          <p:cNvPr id="20" name="Table 19">
            <a:extLst>
              <a:ext uri="{FF2B5EF4-FFF2-40B4-BE49-F238E27FC236}">
                <a16:creationId xmlns:a16="http://schemas.microsoft.com/office/drawing/2014/main" id="{53B57B89-EAD6-4DAA-8E7C-174A5F0A4E05}"/>
              </a:ext>
            </a:extLst>
          </p:cNvPr>
          <p:cNvGraphicFramePr>
            <a:graphicFrameLocks noGrp="1"/>
          </p:cNvGraphicFramePr>
          <p:nvPr/>
        </p:nvGraphicFramePr>
        <p:xfrm>
          <a:off x="2965450" y="4369400"/>
          <a:ext cx="6261100" cy="1579880"/>
        </p:xfrm>
        <a:graphic>
          <a:graphicData uri="http://schemas.openxmlformats.org/drawingml/2006/table">
            <a:tbl>
              <a:tblPr firstRow="1" firstCol="1" bandRow="1">
                <a:tableStyleId>{5C22544A-7EE6-4342-B048-85BDC9FD1C3A}</a:tableStyleId>
              </a:tblPr>
              <a:tblGrid>
                <a:gridCol w="755015">
                  <a:extLst>
                    <a:ext uri="{9D8B030D-6E8A-4147-A177-3AD203B41FA5}">
                      <a16:colId xmlns:a16="http://schemas.microsoft.com/office/drawing/2014/main" val="3344073429"/>
                    </a:ext>
                  </a:extLst>
                </a:gridCol>
                <a:gridCol w="611505">
                  <a:extLst>
                    <a:ext uri="{9D8B030D-6E8A-4147-A177-3AD203B41FA5}">
                      <a16:colId xmlns:a16="http://schemas.microsoft.com/office/drawing/2014/main" val="3274808927"/>
                    </a:ext>
                  </a:extLst>
                </a:gridCol>
                <a:gridCol w="611505">
                  <a:extLst>
                    <a:ext uri="{9D8B030D-6E8A-4147-A177-3AD203B41FA5}">
                      <a16:colId xmlns:a16="http://schemas.microsoft.com/office/drawing/2014/main" val="1716891835"/>
                    </a:ext>
                  </a:extLst>
                </a:gridCol>
                <a:gridCol w="612140">
                  <a:extLst>
                    <a:ext uri="{9D8B030D-6E8A-4147-A177-3AD203B41FA5}">
                      <a16:colId xmlns:a16="http://schemas.microsoft.com/office/drawing/2014/main" val="1659163415"/>
                    </a:ext>
                  </a:extLst>
                </a:gridCol>
                <a:gridCol w="611505">
                  <a:extLst>
                    <a:ext uri="{9D8B030D-6E8A-4147-A177-3AD203B41FA5}">
                      <a16:colId xmlns:a16="http://schemas.microsoft.com/office/drawing/2014/main" val="3613878811"/>
                    </a:ext>
                  </a:extLst>
                </a:gridCol>
                <a:gridCol w="612140">
                  <a:extLst>
                    <a:ext uri="{9D8B030D-6E8A-4147-A177-3AD203B41FA5}">
                      <a16:colId xmlns:a16="http://schemas.microsoft.com/office/drawing/2014/main" val="725553871"/>
                    </a:ext>
                  </a:extLst>
                </a:gridCol>
                <a:gridCol w="611505">
                  <a:extLst>
                    <a:ext uri="{9D8B030D-6E8A-4147-A177-3AD203B41FA5}">
                      <a16:colId xmlns:a16="http://schemas.microsoft.com/office/drawing/2014/main" val="1527960275"/>
                    </a:ext>
                  </a:extLst>
                </a:gridCol>
                <a:gridCol w="612140">
                  <a:extLst>
                    <a:ext uri="{9D8B030D-6E8A-4147-A177-3AD203B41FA5}">
                      <a16:colId xmlns:a16="http://schemas.microsoft.com/office/drawing/2014/main" val="1941481272"/>
                    </a:ext>
                  </a:extLst>
                </a:gridCol>
                <a:gridCol w="611505">
                  <a:extLst>
                    <a:ext uri="{9D8B030D-6E8A-4147-A177-3AD203B41FA5}">
                      <a16:colId xmlns:a16="http://schemas.microsoft.com/office/drawing/2014/main" val="1051386487"/>
                    </a:ext>
                  </a:extLst>
                </a:gridCol>
                <a:gridCol w="612140">
                  <a:extLst>
                    <a:ext uri="{9D8B030D-6E8A-4147-A177-3AD203B41FA5}">
                      <a16:colId xmlns:a16="http://schemas.microsoft.com/office/drawing/2014/main" val="11674233"/>
                    </a:ext>
                  </a:extLst>
                </a:gridCol>
              </a:tblGrid>
              <a:tr h="394970">
                <a:tc>
                  <a:txBody>
                    <a:bodyPr/>
                    <a:lstStyle/>
                    <a:p>
                      <a:pPr>
                        <a:lnSpc>
                          <a:spcPct val="107000"/>
                        </a:lnSpc>
                        <a:spcAft>
                          <a:spcPts val="800"/>
                        </a:spcAft>
                      </a:pPr>
                      <a:r>
                        <a:rPr lang="en-GB" sz="1100">
                          <a:effectLst/>
                        </a:rPr>
                        <a:t>GCSE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a:effectLst/>
                        </a:rPr>
                        <a:t>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dirty="0">
                          <a:effectLst/>
                        </a:rPr>
                        <a:t>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a:effectLst/>
                        </a:rPr>
                        <a:t>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073738094"/>
                  </a:ext>
                </a:extLst>
              </a:tr>
              <a:tr h="394970">
                <a:tc>
                  <a:txBody>
                    <a:bodyPr/>
                    <a:lstStyle/>
                    <a:p>
                      <a:pPr>
                        <a:lnSpc>
                          <a:spcPct val="107000"/>
                        </a:lnSpc>
                        <a:spcAft>
                          <a:spcPts val="800"/>
                        </a:spcAft>
                      </a:pPr>
                      <a:r>
                        <a:rPr lang="en-GB" sz="1100">
                          <a:effectLst/>
                        </a:rPr>
                        <a:t>2019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24.7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72.7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98.5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657702935"/>
                  </a:ext>
                </a:extLst>
              </a:tr>
              <a:tr h="394970">
                <a:tc>
                  <a:txBody>
                    <a:bodyPr/>
                    <a:lstStyle/>
                    <a:p>
                      <a:pPr>
                        <a:lnSpc>
                          <a:spcPct val="107000"/>
                        </a:lnSpc>
                        <a:spcAft>
                          <a:spcPts val="800"/>
                        </a:spcAft>
                      </a:pPr>
                      <a:r>
                        <a:rPr lang="en-GB" sz="1100">
                          <a:effectLst/>
                        </a:rPr>
                        <a:t>CAGs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7.7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17.6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31.6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48.5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66.4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82.4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92.5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97.3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99.5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509582633"/>
                  </a:ext>
                </a:extLst>
              </a:tr>
              <a:tr h="394970">
                <a:tc>
                  <a:txBody>
                    <a:bodyPr/>
                    <a:lstStyle/>
                    <a:p>
                      <a:pP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+6.9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a:effectLst/>
                        </a:rPr>
                        <a:t>+9.7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r">
                        <a:lnSpc>
                          <a:spcPct val="107000"/>
                        </a:lnSpc>
                        <a:spcAft>
                          <a:spcPts val="800"/>
                        </a:spcAft>
                      </a:pPr>
                      <a:r>
                        <a:rPr lang="en-GB" sz="1100" dirty="0">
                          <a:effectLst/>
                        </a:rPr>
                        <a:t>+1.0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4035377986"/>
                  </a:ext>
                </a:extLst>
              </a:tr>
            </a:tbl>
          </a:graphicData>
        </a:graphic>
      </p:graphicFrame>
      <p:sp>
        <p:nvSpPr>
          <p:cNvPr id="21" name="Rectangle 2">
            <a:extLst>
              <a:ext uri="{FF2B5EF4-FFF2-40B4-BE49-F238E27FC236}">
                <a16:creationId xmlns:a16="http://schemas.microsoft.com/office/drawing/2014/main" id="{A4B4B579-AC4D-4352-9C9A-A3883C507FA6}"/>
              </a:ext>
            </a:extLst>
          </p:cNvPr>
          <p:cNvSpPr>
            <a:spLocks noChangeArrowheads="1"/>
          </p:cNvSpPr>
          <p:nvPr/>
        </p:nvSpPr>
        <p:spPr bwMode="auto">
          <a:xfrm>
            <a:off x="2965450" y="48736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TextBox 1">
            <a:extLst>
              <a:ext uri="{FF2B5EF4-FFF2-40B4-BE49-F238E27FC236}">
                <a16:creationId xmlns:a16="http://schemas.microsoft.com/office/drawing/2014/main" id="{3B88827F-0C4A-4988-8921-282C40E6D1AA}"/>
              </a:ext>
            </a:extLst>
          </p:cNvPr>
          <p:cNvSpPr txBox="1"/>
          <p:nvPr/>
        </p:nvSpPr>
        <p:spPr>
          <a:xfrm>
            <a:off x="2926562" y="6011996"/>
            <a:ext cx="11306342" cy="369332"/>
          </a:xfrm>
          <a:prstGeom prst="rect">
            <a:avLst/>
          </a:prstGeom>
          <a:noFill/>
        </p:spPr>
        <p:txBody>
          <a:bodyPr wrap="square" rtlCol="0">
            <a:spAutoFit/>
          </a:bodyPr>
          <a:lstStyle/>
          <a:p>
            <a:r>
              <a:rPr lang="en-GB" sz="1600" i="1" dirty="0"/>
              <a:t>Data based on target age for qualification and on a like for like basis</a:t>
            </a:r>
            <a:r>
              <a:rPr lang="en-GB" dirty="0"/>
              <a:t> </a:t>
            </a:r>
          </a:p>
        </p:txBody>
      </p:sp>
      <p:sp>
        <p:nvSpPr>
          <p:cNvPr id="3" name="Slide Number Placeholder 2">
            <a:extLst>
              <a:ext uri="{FF2B5EF4-FFF2-40B4-BE49-F238E27FC236}">
                <a16:creationId xmlns:a16="http://schemas.microsoft.com/office/drawing/2014/main" id="{4083B741-9B5D-4489-A053-72B37671AB94}"/>
              </a:ext>
            </a:extLst>
          </p:cNvPr>
          <p:cNvSpPr>
            <a:spLocks noGrp="1"/>
          </p:cNvSpPr>
          <p:nvPr>
            <p:ph type="sldNum" sz="quarter" idx="4"/>
          </p:nvPr>
        </p:nvSpPr>
        <p:spPr/>
        <p:txBody>
          <a:bodyPr/>
          <a:lstStyle/>
          <a:p>
            <a:fld id="{6C7FE256-DBE3-41F8-9653-AAB46C5389DC}" type="slidenum">
              <a:rPr lang="en-GB" smtClean="0"/>
              <a:pPr/>
              <a:t>12</a:t>
            </a:fld>
            <a:endParaRPr lang="en-GB" dirty="0"/>
          </a:p>
        </p:txBody>
      </p:sp>
    </p:spTree>
    <p:extLst>
      <p:ext uri="{BB962C8B-B14F-4D97-AF65-F5344CB8AC3E}">
        <p14:creationId xmlns:p14="http://schemas.microsoft.com/office/powerpoint/2010/main" val="65981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9222C-A6CC-4C9D-A172-3BB4E73E77BB}"/>
              </a:ext>
            </a:extLst>
          </p:cNvPr>
          <p:cNvSpPr>
            <a:spLocks noGrp="1"/>
          </p:cNvSpPr>
          <p:nvPr>
            <p:ph type="title"/>
          </p:nvPr>
        </p:nvSpPr>
        <p:spPr>
          <a:xfrm>
            <a:off x="479376" y="116632"/>
            <a:ext cx="10225136" cy="936104"/>
          </a:xfrm>
        </p:spPr>
        <p:txBody>
          <a:bodyPr/>
          <a:lstStyle/>
          <a:p>
            <a:r>
              <a:rPr lang="en-GB" sz="3200" dirty="0"/>
              <a:t>Differences in the standards applied by centres</a:t>
            </a:r>
          </a:p>
        </p:txBody>
      </p:sp>
      <p:sp>
        <p:nvSpPr>
          <p:cNvPr id="2" name="Content Placeholder 1">
            <a:extLst>
              <a:ext uri="{FF2B5EF4-FFF2-40B4-BE49-F238E27FC236}">
                <a16:creationId xmlns:a16="http://schemas.microsoft.com/office/drawing/2014/main" id="{98FCA6E7-9392-4D4B-BC2A-69E8B6768D46}"/>
              </a:ext>
            </a:extLst>
          </p:cNvPr>
          <p:cNvSpPr>
            <a:spLocks noGrp="1"/>
          </p:cNvSpPr>
          <p:nvPr>
            <p:ph idx="4294967295"/>
          </p:nvPr>
        </p:nvSpPr>
        <p:spPr>
          <a:xfrm>
            <a:off x="479376" y="764704"/>
            <a:ext cx="11548864" cy="5790479"/>
          </a:xfrm>
          <a:prstGeom prst="rect">
            <a:avLst/>
          </a:prstGeom>
        </p:spPr>
        <p:txBody>
          <a:bodyPr/>
          <a:lstStyle/>
          <a:p>
            <a:pPr marL="342900" indent="-342900">
              <a:buClrTx/>
              <a:buFont typeface="Arial" panose="020B0604020202020204" pitchFamily="34" charset="0"/>
              <a:buChar char="■"/>
            </a:pPr>
            <a:r>
              <a:rPr lang="en-GB" dirty="0"/>
              <a:t>The vast majority of centres have submitted optimistic Centre Assessment Grades, they will include:</a:t>
            </a:r>
          </a:p>
          <a:p>
            <a:pPr marL="685800" lvl="1" indent="-342900">
              <a:buClrTx/>
              <a:buFont typeface="Arial" panose="020B0604020202020204" pitchFamily="34" charset="0"/>
              <a:buChar char="□"/>
            </a:pPr>
            <a:r>
              <a:rPr lang="en-GB" dirty="0"/>
              <a:t>Those who genuinely believe their candidates would have performed better and they would have been correct,</a:t>
            </a:r>
          </a:p>
          <a:p>
            <a:pPr marL="685800" lvl="1" indent="-342900">
              <a:buClrTx/>
              <a:buFont typeface="Arial" panose="020B0604020202020204" pitchFamily="34" charset="0"/>
              <a:buChar char="□"/>
            </a:pPr>
            <a:r>
              <a:rPr lang="en-GB" dirty="0"/>
              <a:t>Those who genuinely believe their candidates would have performed better, but they would have been incorrect,</a:t>
            </a:r>
          </a:p>
          <a:p>
            <a:pPr marL="685800" lvl="1" indent="-342900">
              <a:buClrTx/>
              <a:buFont typeface="Arial" panose="020B0604020202020204" pitchFamily="34" charset="0"/>
              <a:buChar char="□"/>
            </a:pPr>
            <a:r>
              <a:rPr lang="en-GB" dirty="0"/>
              <a:t>A small minority who sought an advantage for their candidates. </a:t>
            </a:r>
          </a:p>
          <a:p>
            <a:pPr marL="128587" indent="-342900">
              <a:buClrTx/>
              <a:buFont typeface="Arial" panose="020B0604020202020204" pitchFamily="34" charset="0"/>
              <a:buChar char="■"/>
            </a:pPr>
            <a:r>
              <a:rPr lang="en-GB" dirty="0"/>
              <a:t>Impossible without exams to distinguish between these three groups of centres.</a:t>
            </a:r>
          </a:p>
          <a:p>
            <a:pPr marL="128587" indent="-342900">
              <a:buClrTx/>
              <a:buFont typeface="Arial" panose="020B0604020202020204" pitchFamily="34" charset="0"/>
              <a:buChar char="■"/>
            </a:pPr>
            <a:r>
              <a:rPr lang="en-GB" dirty="0"/>
              <a:t>Certain types of centres have submitted more optimistic Centre Assessment Grades than other types whereas in normal years patterns of improvement do not strongly vary by centre type (e.g. FE colleges, Comprehensives, Independent schools, Free schools, Sixth form colleges, Academies).</a:t>
            </a:r>
          </a:p>
          <a:p>
            <a:pPr marL="128587" indent="-342900">
              <a:buClrTx/>
              <a:buFont typeface="Arial" panose="020B0604020202020204" pitchFamily="34" charset="0"/>
              <a:buChar char="■"/>
            </a:pPr>
            <a:r>
              <a:rPr lang="en-GB" dirty="0"/>
              <a:t>The difference between CAGs and the average grades in 2018 and 2019 varied across centre type by between a fifth of a grade at GCSE and a quarter of a grade at A level.</a:t>
            </a:r>
            <a:endParaRPr lang="en-GB" sz="2100" b="1" i="1" dirty="0"/>
          </a:p>
          <a:p>
            <a:pPr indent="-214313" algn="ctr">
              <a:buClrTx/>
            </a:pPr>
            <a:endParaRPr lang="en-GB" sz="2100" b="1" i="1" dirty="0"/>
          </a:p>
          <a:p>
            <a:pPr indent="-214313" algn="ctr">
              <a:buClrTx/>
            </a:pPr>
            <a:r>
              <a:rPr lang="en-GB" sz="2100" b="1" i="1" dirty="0"/>
              <a:t>Underlines the importance of standardisation across centres so as to be fair to students</a:t>
            </a:r>
          </a:p>
          <a:p>
            <a:pPr lvl="1"/>
            <a:endParaRPr lang="en-GB" sz="600" dirty="0"/>
          </a:p>
          <a:p>
            <a:endParaRPr lang="en-GB" sz="600" dirty="0"/>
          </a:p>
        </p:txBody>
      </p:sp>
      <p:sp>
        <p:nvSpPr>
          <p:cNvPr id="4" name="Slide Number Placeholder 3">
            <a:extLst>
              <a:ext uri="{FF2B5EF4-FFF2-40B4-BE49-F238E27FC236}">
                <a16:creationId xmlns:a16="http://schemas.microsoft.com/office/drawing/2014/main" id="{FCAB2B1E-D34D-420D-853D-FD79099B5F22}"/>
              </a:ext>
            </a:extLst>
          </p:cNvPr>
          <p:cNvSpPr>
            <a:spLocks noGrp="1"/>
          </p:cNvSpPr>
          <p:nvPr>
            <p:ph type="sldNum" sz="quarter" idx="4"/>
          </p:nvPr>
        </p:nvSpPr>
        <p:spPr/>
        <p:txBody>
          <a:bodyPr/>
          <a:lstStyle/>
          <a:p>
            <a:fld id="{6C7FE256-DBE3-41F8-9653-AAB46C5389DC}" type="slidenum">
              <a:rPr lang="en-GB" smtClean="0"/>
              <a:pPr/>
              <a:t>13</a:t>
            </a:fld>
            <a:endParaRPr lang="en-GB" dirty="0"/>
          </a:p>
        </p:txBody>
      </p:sp>
    </p:spTree>
    <p:extLst>
      <p:ext uri="{BB962C8B-B14F-4D97-AF65-F5344CB8AC3E}">
        <p14:creationId xmlns:p14="http://schemas.microsoft.com/office/powerpoint/2010/main" val="1871458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3BAABF7-2985-4CB5-9D63-4EDF87881A74}"/>
              </a:ext>
            </a:extLst>
          </p:cNvPr>
          <p:cNvSpPr>
            <a:spLocks noGrp="1"/>
          </p:cNvSpPr>
          <p:nvPr>
            <p:ph idx="1"/>
          </p:nvPr>
        </p:nvSpPr>
        <p:spPr>
          <a:xfrm>
            <a:off x="600617" y="1700808"/>
            <a:ext cx="10972800" cy="4896544"/>
          </a:xfrm>
        </p:spPr>
        <p:txBody>
          <a:bodyPr/>
          <a:lstStyle/>
          <a:p>
            <a:pPr marL="685800" lvl="1" indent="-342900">
              <a:buClrTx/>
              <a:buFont typeface="Arial" panose="020B0604020202020204" pitchFamily="34" charset="0"/>
              <a:buChar char="■"/>
            </a:pPr>
            <a:r>
              <a:rPr lang="en-GB" dirty="0">
                <a:latin typeface="+mn-lt"/>
              </a:rPr>
              <a:t>Grades candidates would most likely have received had they sat their exams</a:t>
            </a:r>
          </a:p>
          <a:p>
            <a:pPr marL="342900" lvl="1" indent="0">
              <a:buClrTx/>
              <a:buNone/>
            </a:pPr>
            <a:endParaRPr lang="en-GB" dirty="0">
              <a:latin typeface="+mn-lt"/>
            </a:endParaRPr>
          </a:p>
          <a:p>
            <a:pPr marL="685800" lvl="1" indent="-342900">
              <a:buClrTx/>
              <a:buFont typeface="Arial" panose="020B0604020202020204" pitchFamily="34" charset="0"/>
              <a:buChar char="■"/>
            </a:pPr>
            <a:r>
              <a:rPr lang="en-GB" dirty="0">
                <a:latin typeface="+mn-lt"/>
              </a:rPr>
              <a:t>A common standardisation approach to be used as far as is possible</a:t>
            </a:r>
          </a:p>
          <a:p>
            <a:pPr marL="685800" lvl="1" indent="-342900">
              <a:buClrTx/>
              <a:buFont typeface="Wingdings" panose="05000000000000000000" pitchFamily="2" charset="2"/>
              <a:buChar char="§"/>
            </a:pPr>
            <a:endParaRPr lang="en-GB" dirty="0">
              <a:latin typeface="+mn-lt"/>
            </a:endParaRPr>
          </a:p>
          <a:p>
            <a:pPr marL="685800" lvl="1" indent="-342900">
              <a:buClrTx/>
              <a:buFont typeface="Arial" panose="020B0604020202020204" pitchFamily="34" charset="0"/>
              <a:buChar char="■"/>
            </a:pPr>
            <a:r>
              <a:rPr lang="en-GB" dirty="0">
                <a:latin typeface="+mn-lt"/>
              </a:rPr>
              <a:t>To protect, as far as possible, from systematic bias against different protected groups</a:t>
            </a:r>
          </a:p>
          <a:p>
            <a:pPr marL="685800" lvl="1" indent="-342900">
              <a:buClrTx/>
              <a:buFont typeface="Wingdings" panose="05000000000000000000" pitchFamily="2" charset="2"/>
              <a:buChar char="§"/>
            </a:pPr>
            <a:endParaRPr lang="en-GB" dirty="0">
              <a:latin typeface="+mn-lt"/>
            </a:endParaRPr>
          </a:p>
          <a:p>
            <a:pPr marL="685800" lvl="1" indent="-342900">
              <a:buClrTx/>
              <a:buFont typeface="Arial" panose="020B0604020202020204" pitchFamily="34" charset="0"/>
              <a:buChar char="■"/>
            </a:pPr>
            <a:r>
              <a:rPr lang="en-GB" dirty="0">
                <a:latin typeface="+mn-lt"/>
              </a:rPr>
              <a:t>To be deliverable in a consistent way by exam boards and overseen by Ofqual</a:t>
            </a:r>
          </a:p>
          <a:p>
            <a:pPr marL="685800" lvl="1" indent="-342900">
              <a:buClrTx/>
              <a:buFont typeface="Wingdings" panose="05000000000000000000" pitchFamily="2" charset="2"/>
              <a:buChar char="§"/>
            </a:pPr>
            <a:endParaRPr lang="en-GB" dirty="0">
              <a:latin typeface="+mn-lt"/>
            </a:endParaRPr>
          </a:p>
          <a:p>
            <a:pPr marL="685800" lvl="1" indent="-342900">
              <a:buClrTx/>
              <a:buFont typeface="Arial" panose="020B0604020202020204" pitchFamily="34" charset="0"/>
              <a:buChar char="■"/>
            </a:pPr>
            <a:r>
              <a:rPr lang="en-GB" dirty="0">
                <a:latin typeface="+mn-lt"/>
              </a:rPr>
              <a:t>To be transparent and easy to explain, wherever possible</a:t>
            </a:r>
          </a:p>
          <a:p>
            <a:endParaRPr lang="en-GB" dirty="0"/>
          </a:p>
        </p:txBody>
      </p:sp>
      <p:sp>
        <p:nvSpPr>
          <p:cNvPr id="3" name="Title 2">
            <a:extLst>
              <a:ext uri="{FF2B5EF4-FFF2-40B4-BE49-F238E27FC236}">
                <a16:creationId xmlns:a16="http://schemas.microsoft.com/office/drawing/2014/main" id="{63618085-9E70-4255-8722-5A15AF4B3EF0}"/>
              </a:ext>
            </a:extLst>
          </p:cNvPr>
          <p:cNvSpPr>
            <a:spLocks noGrp="1"/>
          </p:cNvSpPr>
          <p:nvPr>
            <p:ph type="title"/>
          </p:nvPr>
        </p:nvSpPr>
        <p:spPr>
          <a:xfrm>
            <a:off x="622306" y="404818"/>
            <a:ext cx="11234334" cy="574675"/>
          </a:xfrm>
        </p:spPr>
        <p:txBody>
          <a:bodyPr/>
          <a:lstStyle/>
          <a:p>
            <a:r>
              <a:rPr lang="en-GB" sz="3200" dirty="0"/>
              <a:t>The aims of standardisation (abridged) upon which we consulted </a:t>
            </a:r>
            <a:br>
              <a:rPr lang="en-GB" sz="3200" dirty="0"/>
            </a:br>
            <a:r>
              <a:rPr lang="en-GB" dirty="0"/>
              <a:t/>
            </a:r>
            <a:br>
              <a:rPr lang="en-GB" dirty="0"/>
            </a:br>
            <a:endParaRPr lang="en-GB" dirty="0"/>
          </a:p>
        </p:txBody>
      </p:sp>
      <p:sp>
        <p:nvSpPr>
          <p:cNvPr id="2" name="Slide Number Placeholder 1">
            <a:extLst>
              <a:ext uri="{FF2B5EF4-FFF2-40B4-BE49-F238E27FC236}">
                <a16:creationId xmlns:a16="http://schemas.microsoft.com/office/drawing/2014/main" id="{5A91BA5C-AAA3-439C-8D22-2C9E7A5DBB00}"/>
              </a:ext>
            </a:extLst>
          </p:cNvPr>
          <p:cNvSpPr>
            <a:spLocks noGrp="1"/>
          </p:cNvSpPr>
          <p:nvPr>
            <p:ph type="sldNum" sz="quarter" idx="4"/>
          </p:nvPr>
        </p:nvSpPr>
        <p:spPr/>
        <p:txBody>
          <a:bodyPr/>
          <a:lstStyle/>
          <a:p>
            <a:fld id="{6C7FE256-DBE3-41F8-9653-AAB46C5389DC}" type="slidenum">
              <a:rPr lang="en-GB" smtClean="0"/>
              <a:pPr/>
              <a:t>14</a:t>
            </a:fld>
            <a:endParaRPr lang="en-GB" dirty="0"/>
          </a:p>
        </p:txBody>
      </p:sp>
    </p:spTree>
    <p:extLst>
      <p:ext uri="{BB962C8B-B14F-4D97-AF65-F5344CB8AC3E}">
        <p14:creationId xmlns:p14="http://schemas.microsoft.com/office/powerpoint/2010/main" val="2570071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83D67E-71AA-4374-A4A8-61A796029A27}"/>
              </a:ext>
            </a:extLst>
          </p:cNvPr>
          <p:cNvSpPr>
            <a:spLocks noGrp="1"/>
          </p:cNvSpPr>
          <p:nvPr>
            <p:ph type="title"/>
          </p:nvPr>
        </p:nvSpPr>
        <p:spPr>
          <a:xfrm>
            <a:off x="609600" y="336847"/>
            <a:ext cx="10972800" cy="1224136"/>
          </a:xfrm>
        </p:spPr>
        <p:txBody>
          <a:bodyPr/>
          <a:lstStyle/>
          <a:p>
            <a:r>
              <a:rPr lang="en-GB" sz="3200" dirty="0"/>
              <a:t>Other questions upon which we consulted and decided</a:t>
            </a:r>
          </a:p>
        </p:txBody>
      </p:sp>
      <p:sp>
        <p:nvSpPr>
          <p:cNvPr id="2" name="Content Placeholder 1">
            <a:extLst>
              <a:ext uri="{FF2B5EF4-FFF2-40B4-BE49-F238E27FC236}">
                <a16:creationId xmlns:a16="http://schemas.microsoft.com/office/drawing/2014/main" id="{E901255B-01B3-4D63-8AF5-4C50A4BA8852}"/>
              </a:ext>
            </a:extLst>
          </p:cNvPr>
          <p:cNvSpPr>
            <a:spLocks noGrp="1"/>
          </p:cNvSpPr>
          <p:nvPr>
            <p:ph idx="4294967295"/>
          </p:nvPr>
        </p:nvSpPr>
        <p:spPr>
          <a:xfrm>
            <a:off x="479376" y="1560983"/>
            <a:ext cx="11481784" cy="5387975"/>
          </a:xfrm>
          <a:prstGeom prst="rect">
            <a:avLst/>
          </a:prstGeom>
        </p:spPr>
        <p:txBody>
          <a:bodyPr/>
          <a:lstStyle/>
          <a:p>
            <a:pPr marL="342900" indent="-342900">
              <a:buClrTx/>
              <a:buFont typeface="Arial" panose="020B0604020202020204" pitchFamily="34" charset="0"/>
              <a:buChar char="■"/>
            </a:pPr>
            <a:r>
              <a:rPr lang="en-GB" sz="2200" dirty="0"/>
              <a:t>Standardisation should put more weight on statistical evidence than Centre Assessment Grades where it will increase the likelihood of students getting the grades that they would most likely have achieved had exams gone ahead </a:t>
            </a:r>
          </a:p>
          <a:p>
            <a:endParaRPr lang="en-GB" sz="2200" dirty="0"/>
          </a:p>
          <a:p>
            <a:pPr marL="342900" indent="-342900">
              <a:buClrTx/>
              <a:buFont typeface="Arial" panose="020B0604020202020204" pitchFamily="34" charset="0"/>
              <a:buChar char="■"/>
            </a:pPr>
            <a:r>
              <a:rPr lang="en-GB" sz="2200" dirty="0"/>
              <a:t>The trajectory of centres’ outcomes will not be taken into account because of the risk of unfairness</a:t>
            </a:r>
          </a:p>
          <a:p>
            <a:endParaRPr lang="en-GB" sz="2200" dirty="0"/>
          </a:p>
          <a:p>
            <a:pPr marL="342900" indent="-342900">
              <a:buClrTx/>
              <a:buFont typeface="Arial" panose="020B0604020202020204" pitchFamily="34" charset="0"/>
              <a:buChar char="■"/>
            </a:pPr>
            <a:r>
              <a:rPr lang="en-GB" sz="2200" dirty="0"/>
              <a:t>The rank orders provided by centres should not be modified to take account of potential bias affecting individual candidates</a:t>
            </a:r>
          </a:p>
          <a:p>
            <a:endParaRPr lang="en-GB" sz="200" dirty="0"/>
          </a:p>
          <a:p>
            <a:endParaRPr lang="en-GB" dirty="0"/>
          </a:p>
        </p:txBody>
      </p:sp>
      <p:sp>
        <p:nvSpPr>
          <p:cNvPr id="4" name="Slide Number Placeholder 3">
            <a:extLst>
              <a:ext uri="{FF2B5EF4-FFF2-40B4-BE49-F238E27FC236}">
                <a16:creationId xmlns:a16="http://schemas.microsoft.com/office/drawing/2014/main" id="{239C41C8-C30D-43FB-A9F3-0E6F7027A2B2}"/>
              </a:ext>
            </a:extLst>
          </p:cNvPr>
          <p:cNvSpPr>
            <a:spLocks noGrp="1"/>
          </p:cNvSpPr>
          <p:nvPr>
            <p:ph type="sldNum" sz="quarter" idx="4"/>
          </p:nvPr>
        </p:nvSpPr>
        <p:spPr/>
        <p:txBody>
          <a:bodyPr/>
          <a:lstStyle/>
          <a:p>
            <a:fld id="{6C7FE256-DBE3-41F8-9653-AAB46C5389DC}" type="slidenum">
              <a:rPr lang="en-GB" smtClean="0"/>
              <a:pPr/>
              <a:t>15</a:t>
            </a:fld>
            <a:endParaRPr lang="en-GB" dirty="0"/>
          </a:p>
        </p:txBody>
      </p:sp>
    </p:spTree>
    <p:extLst>
      <p:ext uri="{BB962C8B-B14F-4D97-AF65-F5344CB8AC3E}">
        <p14:creationId xmlns:p14="http://schemas.microsoft.com/office/powerpoint/2010/main" val="702603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026800-EC7C-4E15-B51B-B96409999C9E}"/>
              </a:ext>
            </a:extLst>
          </p:cNvPr>
          <p:cNvSpPr>
            <a:spLocks noGrp="1"/>
          </p:cNvSpPr>
          <p:nvPr>
            <p:ph type="title"/>
          </p:nvPr>
        </p:nvSpPr>
        <p:spPr>
          <a:xfrm>
            <a:off x="572076" y="404664"/>
            <a:ext cx="9886806" cy="936104"/>
          </a:xfrm>
        </p:spPr>
        <p:txBody>
          <a:bodyPr/>
          <a:lstStyle/>
          <a:p>
            <a:r>
              <a:rPr lang="en-GB" sz="3200" dirty="0"/>
              <a:t>Other decisions made through testing </a:t>
            </a:r>
          </a:p>
        </p:txBody>
      </p:sp>
      <p:sp>
        <p:nvSpPr>
          <p:cNvPr id="2" name="Content Placeholder 1">
            <a:extLst>
              <a:ext uri="{FF2B5EF4-FFF2-40B4-BE49-F238E27FC236}">
                <a16:creationId xmlns:a16="http://schemas.microsoft.com/office/drawing/2014/main" id="{13D677EA-07D4-432B-AE08-173F1911B3DE}"/>
              </a:ext>
            </a:extLst>
          </p:cNvPr>
          <p:cNvSpPr>
            <a:spLocks noGrp="1"/>
          </p:cNvSpPr>
          <p:nvPr>
            <p:ph idx="4294967295"/>
          </p:nvPr>
        </p:nvSpPr>
        <p:spPr>
          <a:xfrm>
            <a:off x="572076" y="1340768"/>
            <a:ext cx="10776051" cy="5613121"/>
          </a:xfrm>
          <a:prstGeom prst="rect">
            <a:avLst/>
          </a:prstGeom>
        </p:spPr>
        <p:txBody>
          <a:bodyPr/>
          <a:lstStyle/>
          <a:p>
            <a:pPr marL="342900" indent="-342900">
              <a:buClrTx/>
              <a:buFont typeface="Arial" panose="020B0604020202020204" pitchFamily="34" charset="0"/>
              <a:buChar char="■"/>
            </a:pPr>
            <a:r>
              <a:rPr lang="en-GB" dirty="0">
                <a:solidFill>
                  <a:schemeClr val="tx1"/>
                </a:solidFill>
              </a:rPr>
              <a:t>Selection of years of historical data on which to base the modelling:</a:t>
            </a:r>
          </a:p>
          <a:p>
            <a:pPr marL="685800" lvl="1" indent="-342900">
              <a:buClrTx/>
              <a:buFont typeface="Arial" panose="020B0604020202020204" pitchFamily="34" charset="0"/>
              <a:buChar char="□"/>
            </a:pPr>
            <a:r>
              <a:rPr lang="en-GB" dirty="0">
                <a:solidFill>
                  <a:schemeClr val="tx1"/>
                </a:solidFill>
              </a:rPr>
              <a:t>AS/A level – 3 years of data</a:t>
            </a:r>
          </a:p>
          <a:p>
            <a:pPr marL="685800" lvl="1" indent="-342900">
              <a:buClrTx/>
              <a:buFont typeface="Arial" panose="020B0604020202020204" pitchFamily="34" charset="0"/>
              <a:buChar char="□"/>
            </a:pPr>
            <a:r>
              <a:rPr lang="en-GB" dirty="0">
                <a:solidFill>
                  <a:schemeClr val="tx1"/>
                </a:solidFill>
              </a:rPr>
              <a:t>GCSE – 2 years of data where available for reformed specifications, a single year where it is not</a:t>
            </a:r>
          </a:p>
          <a:p>
            <a:pPr marL="342900" indent="-342900">
              <a:buClrTx/>
              <a:buFont typeface="Arial" panose="020B0604020202020204" pitchFamily="34" charset="0"/>
              <a:buChar char="■"/>
            </a:pPr>
            <a:r>
              <a:rPr lang="en-GB" dirty="0">
                <a:solidFill>
                  <a:schemeClr val="tx1"/>
                </a:solidFill>
              </a:rPr>
              <a:t>Tiering:</a:t>
            </a:r>
          </a:p>
          <a:p>
            <a:pPr marL="685800" lvl="1" indent="-342900">
              <a:buClrTx/>
              <a:buFont typeface="Arial" panose="020B0604020202020204" pitchFamily="34" charset="0"/>
              <a:buChar char="□"/>
            </a:pPr>
            <a:r>
              <a:rPr lang="en-GB" dirty="0">
                <a:solidFill>
                  <a:schemeClr val="tx1"/>
                </a:solidFill>
              </a:rPr>
              <a:t>Standardisation will operate across tiers with the data in a single model</a:t>
            </a:r>
          </a:p>
          <a:p>
            <a:pPr marL="685800" lvl="1" indent="-342900">
              <a:buClrTx/>
              <a:buFont typeface="Arial" panose="020B0604020202020204" pitchFamily="34" charset="0"/>
              <a:buChar char="□"/>
            </a:pPr>
            <a:r>
              <a:rPr lang="en-GB" dirty="0">
                <a:solidFill>
                  <a:schemeClr val="tx1"/>
                </a:solidFill>
              </a:rPr>
              <a:t>To retain of the rank order, candidates will be permitted to achieve grades that are “off tier”</a:t>
            </a:r>
          </a:p>
          <a:p>
            <a:pPr marL="128587" indent="-342900">
              <a:buClrTx/>
              <a:buFont typeface="Arial" panose="020B0604020202020204" pitchFamily="34" charset="0"/>
              <a:buChar char="■"/>
            </a:pPr>
            <a:r>
              <a:rPr lang="en-GB" dirty="0">
                <a:solidFill>
                  <a:schemeClr val="tx1"/>
                </a:solidFill>
              </a:rPr>
              <a:t>Decisions made in favour of students e.g. </a:t>
            </a:r>
          </a:p>
          <a:p>
            <a:pPr marL="685800" lvl="1" indent="-342900">
              <a:buClrTx/>
              <a:buFont typeface="Arial" panose="020B0604020202020204" pitchFamily="34" charset="0"/>
              <a:buChar char="□"/>
            </a:pPr>
            <a:r>
              <a:rPr lang="en-GB" dirty="0">
                <a:solidFill>
                  <a:schemeClr val="tx1"/>
                </a:solidFill>
              </a:rPr>
              <a:t>where cut scores fall within a group often students in a large centre the cut goes to the bottom</a:t>
            </a:r>
          </a:p>
          <a:p>
            <a:pPr marL="685800" lvl="1" indent="-342900">
              <a:buClrTx/>
              <a:buFont typeface="Arial" panose="020B0604020202020204" pitchFamily="34" charset="0"/>
              <a:buChar char="□"/>
            </a:pPr>
            <a:r>
              <a:rPr lang="en-GB" dirty="0">
                <a:solidFill>
                  <a:schemeClr val="tx1"/>
                </a:solidFill>
              </a:rPr>
              <a:t>national predictions exclude partially absent candidates and so are slightly more generous than they might otherwise be.</a:t>
            </a:r>
          </a:p>
          <a:p>
            <a:pPr marL="323850" lvl="1" indent="0">
              <a:buNone/>
            </a:pPr>
            <a:endParaRPr lang="en-GB" sz="100" dirty="0"/>
          </a:p>
        </p:txBody>
      </p:sp>
      <p:sp>
        <p:nvSpPr>
          <p:cNvPr id="4" name="Slide Number Placeholder 3">
            <a:extLst>
              <a:ext uri="{FF2B5EF4-FFF2-40B4-BE49-F238E27FC236}">
                <a16:creationId xmlns:a16="http://schemas.microsoft.com/office/drawing/2014/main" id="{11562565-D904-4499-9A1B-8FF51949ACF5}"/>
              </a:ext>
            </a:extLst>
          </p:cNvPr>
          <p:cNvSpPr>
            <a:spLocks noGrp="1"/>
          </p:cNvSpPr>
          <p:nvPr>
            <p:ph type="sldNum" sz="quarter" idx="4"/>
          </p:nvPr>
        </p:nvSpPr>
        <p:spPr/>
        <p:txBody>
          <a:bodyPr/>
          <a:lstStyle/>
          <a:p>
            <a:fld id="{6C7FE256-DBE3-41F8-9653-AAB46C5389DC}" type="slidenum">
              <a:rPr lang="en-GB" smtClean="0"/>
              <a:pPr/>
              <a:t>16</a:t>
            </a:fld>
            <a:endParaRPr lang="en-GB" dirty="0"/>
          </a:p>
        </p:txBody>
      </p:sp>
    </p:spTree>
    <p:extLst>
      <p:ext uri="{BB962C8B-B14F-4D97-AF65-F5344CB8AC3E}">
        <p14:creationId xmlns:p14="http://schemas.microsoft.com/office/powerpoint/2010/main" val="1941447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1AB731-C147-4617-B6CC-4CE64BFB3968}"/>
              </a:ext>
            </a:extLst>
          </p:cNvPr>
          <p:cNvSpPr>
            <a:spLocks noGrp="1"/>
          </p:cNvSpPr>
          <p:nvPr>
            <p:ph type="title"/>
          </p:nvPr>
        </p:nvSpPr>
        <p:spPr>
          <a:xfrm>
            <a:off x="479376" y="404664"/>
            <a:ext cx="10193562" cy="792088"/>
          </a:xfrm>
        </p:spPr>
        <p:txBody>
          <a:bodyPr/>
          <a:lstStyle/>
          <a:p>
            <a:r>
              <a:rPr lang="en-GB" sz="3200" dirty="0"/>
              <a:t>Testing to find the best standardisation model</a:t>
            </a:r>
          </a:p>
        </p:txBody>
      </p:sp>
      <p:sp>
        <p:nvSpPr>
          <p:cNvPr id="2" name="Content Placeholder 1">
            <a:extLst>
              <a:ext uri="{FF2B5EF4-FFF2-40B4-BE49-F238E27FC236}">
                <a16:creationId xmlns:a16="http://schemas.microsoft.com/office/drawing/2014/main" id="{A09D4C42-CAEB-4AF8-A546-10B6E323E55C}"/>
              </a:ext>
            </a:extLst>
          </p:cNvPr>
          <p:cNvSpPr>
            <a:spLocks noGrp="1"/>
          </p:cNvSpPr>
          <p:nvPr>
            <p:ph idx="4294967295"/>
          </p:nvPr>
        </p:nvSpPr>
        <p:spPr>
          <a:xfrm>
            <a:off x="446539" y="1340769"/>
            <a:ext cx="11122069" cy="4608512"/>
          </a:xfrm>
          <a:prstGeom prst="rect">
            <a:avLst/>
          </a:prstGeom>
        </p:spPr>
        <p:txBody>
          <a:bodyPr/>
          <a:lstStyle/>
          <a:p>
            <a:pPr marL="342900" indent="-342900">
              <a:buClrTx/>
              <a:buFont typeface="Arial" panose="020B0604020202020204" pitchFamily="34" charset="0"/>
              <a:buChar char="■"/>
            </a:pPr>
            <a:r>
              <a:rPr lang="en-GB" sz="2200" dirty="0"/>
              <a:t>At the heart of the standardisation approach is a statistical model</a:t>
            </a:r>
          </a:p>
          <a:p>
            <a:pPr>
              <a:buClrTx/>
            </a:pPr>
            <a:endParaRPr lang="en-GB" dirty="0"/>
          </a:p>
          <a:p>
            <a:pPr marL="342900" indent="-342900">
              <a:buClrTx/>
              <a:buFont typeface="Arial" panose="020B0604020202020204" pitchFamily="34" charset="0"/>
              <a:buChar char="■"/>
            </a:pPr>
            <a:r>
              <a:rPr lang="en-GB" sz="2200" dirty="0"/>
              <a:t>Tested 12 different approaches, predicting outcomes in 2019</a:t>
            </a:r>
          </a:p>
          <a:p>
            <a:pPr marL="685800" lvl="1" indent="-342900">
              <a:buClrTx/>
              <a:buFont typeface="Arial" panose="020B0604020202020204" pitchFamily="34" charset="0"/>
              <a:buChar char="□"/>
            </a:pPr>
            <a:r>
              <a:rPr lang="en-GB" dirty="0"/>
              <a:t>Overall accuracy</a:t>
            </a:r>
          </a:p>
          <a:p>
            <a:pPr marL="685800" lvl="1" indent="-342900">
              <a:buClrTx/>
              <a:buFont typeface="Arial" panose="020B0604020202020204" pitchFamily="34" charset="0"/>
              <a:buChar char="□"/>
            </a:pPr>
            <a:r>
              <a:rPr lang="en-GB" dirty="0"/>
              <a:t>Accuracy for different types of centre e.g. FE colleges, Comprehensives, Independent schools, Free schools, Sixth form colleges, Academies </a:t>
            </a:r>
          </a:p>
          <a:p>
            <a:pPr marL="685800" lvl="1" indent="-342900">
              <a:buClrTx/>
              <a:buFont typeface="Arial" panose="020B0604020202020204" pitchFamily="34" charset="0"/>
              <a:buChar char="□"/>
            </a:pPr>
            <a:r>
              <a:rPr lang="en-GB" dirty="0"/>
              <a:t>Accuracy for centres with different proportions of candidates with protected characteristics (gender, ethnicity, EAL, SEND) and SES (IDACI, FSM)</a:t>
            </a:r>
          </a:p>
          <a:p>
            <a:pPr marL="342900" lvl="1" indent="0">
              <a:buClrTx/>
            </a:pPr>
            <a:endParaRPr lang="en-GB" dirty="0"/>
          </a:p>
          <a:p>
            <a:pPr>
              <a:buClrTx/>
            </a:pPr>
            <a:endParaRPr lang="en-GB" i="1" dirty="0"/>
          </a:p>
          <a:p>
            <a:pPr algn="ctr">
              <a:buClrTx/>
            </a:pPr>
            <a:r>
              <a:rPr lang="en-GB" sz="2400" i="1" dirty="0"/>
              <a:t>Selected the Direct Centre-level Performance (DCP) approach</a:t>
            </a:r>
          </a:p>
        </p:txBody>
      </p:sp>
      <p:sp>
        <p:nvSpPr>
          <p:cNvPr id="4" name="Slide Number Placeholder 3">
            <a:extLst>
              <a:ext uri="{FF2B5EF4-FFF2-40B4-BE49-F238E27FC236}">
                <a16:creationId xmlns:a16="http://schemas.microsoft.com/office/drawing/2014/main" id="{72C86297-074E-4106-8516-68B450363EE5}"/>
              </a:ext>
            </a:extLst>
          </p:cNvPr>
          <p:cNvSpPr>
            <a:spLocks noGrp="1"/>
          </p:cNvSpPr>
          <p:nvPr>
            <p:ph type="sldNum" sz="quarter" idx="4"/>
          </p:nvPr>
        </p:nvSpPr>
        <p:spPr/>
        <p:txBody>
          <a:bodyPr/>
          <a:lstStyle/>
          <a:p>
            <a:fld id="{6C7FE256-DBE3-41F8-9653-AAB46C5389DC}" type="slidenum">
              <a:rPr lang="en-GB" smtClean="0"/>
              <a:pPr/>
              <a:t>17</a:t>
            </a:fld>
            <a:endParaRPr lang="en-GB" dirty="0"/>
          </a:p>
        </p:txBody>
      </p:sp>
    </p:spTree>
    <p:extLst>
      <p:ext uri="{BB962C8B-B14F-4D97-AF65-F5344CB8AC3E}">
        <p14:creationId xmlns:p14="http://schemas.microsoft.com/office/powerpoint/2010/main" val="1704325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A2EAE37-7126-4955-872A-848C74EBA49F}"/>
              </a:ext>
            </a:extLst>
          </p:cNvPr>
          <p:cNvSpPr>
            <a:spLocks noGrp="1"/>
          </p:cNvSpPr>
          <p:nvPr>
            <p:ph idx="1"/>
          </p:nvPr>
        </p:nvSpPr>
        <p:spPr/>
        <p:txBody>
          <a:bodyPr/>
          <a:lstStyle/>
          <a:p>
            <a:pPr marL="0" indent="0">
              <a:buNone/>
            </a:pPr>
            <a:endParaRPr lang="en-GB" dirty="0"/>
          </a:p>
        </p:txBody>
      </p:sp>
      <p:sp>
        <p:nvSpPr>
          <p:cNvPr id="3" name="Title 2">
            <a:extLst>
              <a:ext uri="{FF2B5EF4-FFF2-40B4-BE49-F238E27FC236}">
                <a16:creationId xmlns:a16="http://schemas.microsoft.com/office/drawing/2014/main" id="{944B84C2-2341-4745-936D-A7BAD8196BE4}"/>
              </a:ext>
            </a:extLst>
          </p:cNvPr>
          <p:cNvSpPr>
            <a:spLocks noGrp="1"/>
          </p:cNvSpPr>
          <p:nvPr>
            <p:ph type="title"/>
          </p:nvPr>
        </p:nvSpPr>
        <p:spPr>
          <a:xfrm>
            <a:off x="622300" y="310600"/>
            <a:ext cx="10947394" cy="574675"/>
          </a:xfrm>
        </p:spPr>
        <p:txBody>
          <a:bodyPr/>
          <a:lstStyle/>
          <a:p>
            <a:r>
              <a:rPr lang="en-GB" sz="3200" dirty="0"/>
              <a:t>The Direct Centre-level Performance approach</a:t>
            </a:r>
          </a:p>
        </p:txBody>
      </p:sp>
      <p:sp>
        <p:nvSpPr>
          <p:cNvPr id="4" name="Rectangle 3">
            <a:extLst>
              <a:ext uri="{FF2B5EF4-FFF2-40B4-BE49-F238E27FC236}">
                <a16:creationId xmlns:a16="http://schemas.microsoft.com/office/drawing/2014/main" id="{9F95475B-1DE9-411A-BFFD-69897B7BC156}"/>
              </a:ext>
            </a:extLst>
          </p:cNvPr>
          <p:cNvSpPr/>
          <p:nvPr/>
        </p:nvSpPr>
        <p:spPr>
          <a:xfrm>
            <a:off x="911424" y="3212976"/>
            <a:ext cx="2051821"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lumMod val="75000"/>
                    <a:lumOff val="25000"/>
                  </a:schemeClr>
                </a:solidFill>
              </a:rPr>
              <a:t>Generate historical grade distribution for each centre</a:t>
            </a:r>
          </a:p>
        </p:txBody>
      </p:sp>
      <p:sp>
        <p:nvSpPr>
          <p:cNvPr id="5" name="Rectangle 4">
            <a:extLst>
              <a:ext uri="{FF2B5EF4-FFF2-40B4-BE49-F238E27FC236}">
                <a16:creationId xmlns:a16="http://schemas.microsoft.com/office/drawing/2014/main" id="{BAA150B3-D6AB-46C9-87B9-2751A7254D60}"/>
              </a:ext>
            </a:extLst>
          </p:cNvPr>
          <p:cNvSpPr/>
          <p:nvPr/>
        </p:nvSpPr>
        <p:spPr>
          <a:xfrm>
            <a:off x="3647728" y="2996952"/>
            <a:ext cx="2304256"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lumMod val="75000"/>
                    <a:lumOff val="25000"/>
                  </a:schemeClr>
                </a:solidFill>
              </a:rPr>
              <a:t>Adjust the distribution to produce centre prediction</a:t>
            </a:r>
          </a:p>
        </p:txBody>
      </p:sp>
      <p:sp>
        <p:nvSpPr>
          <p:cNvPr id="6" name="Rectangle 5">
            <a:extLst>
              <a:ext uri="{FF2B5EF4-FFF2-40B4-BE49-F238E27FC236}">
                <a16:creationId xmlns:a16="http://schemas.microsoft.com/office/drawing/2014/main" id="{74AF8920-5B19-4240-8C80-1E20151E9B4C}"/>
              </a:ext>
            </a:extLst>
          </p:cNvPr>
          <p:cNvSpPr/>
          <p:nvPr/>
        </p:nvSpPr>
        <p:spPr>
          <a:xfrm>
            <a:off x="6636060" y="2996952"/>
            <a:ext cx="2232248"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lumMod val="75000"/>
                    <a:lumOff val="25000"/>
                  </a:schemeClr>
                </a:solidFill>
              </a:rPr>
              <a:t>Overlay the rank order onto the centre prediction</a:t>
            </a:r>
          </a:p>
        </p:txBody>
      </p:sp>
      <p:sp>
        <p:nvSpPr>
          <p:cNvPr id="7" name="Rectangle 6">
            <a:extLst>
              <a:ext uri="{FF2B5EF4-FFF2-40B4-BE49-F238E27FC236}">
                <a16:creationId xmlns:a16="http://schemas.microsoft.com/office/drawing/2014/main" id="{C39ED4B9-2437-466F-A719-2A6EF54ADACE}"/>
              </a:ext>
            </a:extLst>
          </p:cNvPr>
          <p:cNvSpPr/>
          <p:nvPr/>
        </p:nvSpPr>
        <p:spPr>
          <a:xfrm>
            <a:off x="9336360" y="2996952"/>
            <a:ext cx="201622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lumMod val="75000"/>
                    <a:lumOff val="25000"/>
                  </a:schemeClr>
                </a:solidFill>
              </a:rPr>
              <a:t>Generate individual candidate grades</a:t>
            </a:r>
          </a:p>
        </p:txBody>
      </p:sp>
      <p:sp>
        <p:nvSpPr>
          <p:cNvPr id="8" name="Rectangle 7">
            <a:extLst>
              <a:ext uri="{FF2B5EF4-FFF2-40B4-BE49-F238E27FC236}">
                <a16:creationId xmlns:a16="http://schemas.microsoft.com/office/drawing/2014/main" id="{F22F86BF-394D-48AF-ADE9-B7C2908991DE}"/>
              </a:ext>
            </a:extLst>
          </p:cNvPr>
          <p:cNvSpPr/>
          <p:nvPr/>
        </p:nvSpPr>
        <p:spPr>
          <a:xfrm>
            <a:off x="839616" y="5013304"/>
            <a:ext cx="1800000" cy="11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Results for candidates sitting in 2017-2019</a:t>
            </a:r>
          </a:p>
        </p:txBody>
      </p:sp>
      <p:sp>
        <p:nvSpPr>
          <p:cNvPr id="10" name="Rectangle 9">
            <a:extLst>
              <a:ext uri="{FF2B5EF4-FFF2-40B4-BE49-F238E27FC236}">
                <a16:creationId xmlns:a16="http://schemas.microsoft.com/office/drawing/2014/main" id="{D3F38274-020D-4F35-9048-A3A7721D8083}"/>
              </a:ext>
            </a:extLst>
          </p:cNvPr>
          <p:cNvSpPr/>
          <p:nvPr/>
        </p:nvSpPr>
        <p:spPr>
          <a:xfrm>
            <a:off x="3035860" y="5013304"/>
            <a:ext cx="1800000" cy="11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Prior attainment data for candidates sitting in 2017-2019</a:t>
            </a:r>
          </a:p>
        </p:txBody>
      </p:sp>
      <p:sp>
        <p:nvSpPr>
          <p:cNvPr id="12" name="Rectangle 11">
            <a:extLst>
              <a:ext uri="{FF2B5EF4-FFF2-40B4-BE49-F238E27FC236}">
                <a16:creationId xmlns:a16="http://schemas.microsoft.com/office/drawing/2014/main" id="{1B47350E-BFEF-4DD6-970C-DB728F354FB9}"/>
              </a:ext>
            </a:extLst>
          </p:cNvPr>
          <p:cNvSpPr/>
          <p:nvPr/>
        </p:nvSpPr>
        <p:spPr>
          <a:xfrm>
            <a:off x="5232104" y="5013304"/>
            <a:ext cx="1800000" cy="11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Prior attainment data for candidates sitting in 2020</a:t>
            </a:r>
          </a:p>
        </p:txBody>
      </p:sp>
      <p:sp>
        <p:nvSpPr>
          <p:cNvPr id="14" name="Rectangle 13">
            <a:extLst>
              <a:ext uri="{FF2B5EF4-FFF2-40B4-BE49-F238E27FC236}">
                <a16:creationId xmlns:a16="http://schemas.microsoft.com/office/drawing/2014/main" id="{D9D8A881-0287-4555-A48C-F938B860FE75}"/>
              </a:ext>
            </a:extLst>
          </p:cNvPr>
          <p:cNvSpPr/>
          <p:nvPr/>
        </p:nvSpPr>
        <p:spPr>
          <a:xfrm>
            <a:off x="7428348" y="5013304"/>
            <a:ext cx="1800000" cy="11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Rank order</a:t>
            </a:r>
          </a:p>
        </p:txBody>
      </p:sp>
      <p:sp>
        <p:nvSpPr>
          <p:cNvPr id="15" name="Rectangle 14">
            <a:extLst>
              <a:ext uri="{FF2B5EF4-FFF2-40B4-BE49-F238E27FC236}">
                <a16:creationId xmlns:a16="http://schemas.microsoft.com/office/drawing/2014/main" id="{67B6F3B7-DF41-48FD-A565-CCA604C39515}"/>
              </a:ext>
            </a:extLst>
          </p:cNvPr>
          <p:cNvSpPr/>
          <p:nvPr/>
        </p:nvSpPr>
        <p:spPr>
          <a:xfrm>
            <a:off x="9624592" y="5013304"/>
            <a:ext cx="1800000" cy="11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Centre assessment grades</a:t>
            </a:r>
          </a:p>
        </p:txBody>
      </p:sp>
      <p:cxnSp>
        <p:nvCxnSpPr>
          <p:cNvPr id="19" name="Straight Arrow Connector 18">
            <a:extLst>
              <a:ext uri="{FF2B5EF4-FFF2-40B4-BE49-F238E27FC236}">
                <a16:creationId xmlns:a16="http://schemas.microsoft.com/office/drawing/2014/main" id="{DA8BF86A-AF79-4B31-A15F-41ED5B8A4C81}"/>
              </a:ext>
            </a:extLst>
          </p:cNvPr>
          <p:cNvCxnSpPr>
            <a:cxnSpLocks/>
          </p:cNvCxnSpPr>
          <p:nvPr/>
        </p:nvCxnSpPr>
        <p:spPr>
          <a:xfrm>
            <a:off x="2963245" y="3645024"/>
            <a:ext cx="540467"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C46D874-0767-4164-8455-FEC72EC25349}"/>
              </a:ext>
            </a:extLst>
          </p:cNvPr>
          <p:cNvCxnSpPr>
            <a:cxnSpLocks/>
            <a:stCxn id="5" idx="3"/>
            <a:endCxn id="6" idx="1"/>
          </p:cNvCxnSpPr>
          <p:nvPr/>
        </p:nvCxnSpPr>
        <p:spPr>
          <a:xfrm>
            <a:off x="5951984" y="3645024"/>
            <a:ext cx="684076"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6BA0C62-10F9-4099-8165-01623E92657E}"/>
              </a:ext>
            </a:extLst>
          </p:cNvPr>
          <p:cNvCxnSpPr>
            <a:cxnSpLocks/>
            <a:stCxn id="6" idx="3"/>
          </p:cNvCxnSpPr>
          <p:nvPr/>
        </p:nvCxnSpPr>
        <p:spPr>
          <a:xfrm>
            <a:off x="8868308" y="3645024"/>
            <a:ext cx="576064"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721086-FBF7-4CA5-ACF5-B46813BA1B40}"/>
              </a:ext>
            </a:extLst>
          </p:cNvPr>
          <p:cNvCxnSpPr>
            <a:cxnSpLocks/>
            <a:stCxn id="8" idx="0"/>
            <a:endCxn id="4" idx="2"/>
          </p:cNvCxnSpPr>
          <p:nvPr/>
        </p:nvCxnSpPr>
        <p:spPr>
          <a:xfrm flipV="1">
            <a:off x="1739616" y="4077072"/>
            <a:ext cx="197719" cy="936232"/>
          </a:xfrm>
          <a:prstGeom prst="straightConnector1">
            <a:avLst/>
          </a:prstGeom>
          <a:ln w="25400">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DD766B9-5A5E-4520-B26A-E7011490125B}"/>
              </a:ext>
            </a:extLst>
          </p:cNvPr>
          <p:cNvCxnSpPr>
            <a:cxnSpLocks/>
            <a:stCxn id="10" idx="0"/>
          </p:cNvCxnSpPr>
          <p:nvPr/>
        </p:nvCxnSpPr>
        <p:spPr>
          <a:xfrm flipV="1">
            <a:off x="3935860" y="4284458"/>
            <a:ext cx="432148" cy="728846"/>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54504E-9D50-4E2C-B515-B4FD09729BCB}"/>
              </a:ext>
            </a:extLst>
          </p:cNvPr>
          <p:cNvCxnSpPr>
            <a:cxnSpLocks/>
            <a:stCxn id="12" idx="0"/>
          </p:cNvCxnSpPr>
          <p:nvPr/>
        </p:nvCxnSpPr>
        <p:spPr>
          <a:xfrm flipH="1" flipV="1">
            <a:off x="5520136" y="4284458"/>
            <a:ext cx="611968" cy="728846"/>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9538C6-339C-4BA2-AF6E-28CD3AB7FC11}"/>
              </a:ext>
            </a:extLst>
          </p:cNvPr>
          <p:cNvCxnSpPr>
            <a:cxnSpLocks/>
            <a:stCxn id="14" idx="0"/>
            <a:endCxn id="6" idx="2"/>
          </p:cNvCxnSpPr>
          <p:nvPr/>
        </p:nvCxnSpPr>
        <p:spPr>
          <a:xfrm flipH="1" flipV="1">
            <a:off x="7752184" y="4293096"/>
            <a:ext cx="576164" cy="720208"/>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106282E-C324-4C90-BF12-34E6E6B93A15}"/>
              </a:ext>
            </a:extLst>
          </p:cNvPr>
          <p:cNvCxnSpPr>
            <a:stCxn id="15" idx="0"/>
            <a:endCxn id="7" idx="2"/>
          </p:cNvCxnSpPr>
          <p:nvPr/>
        </p:nvCxnSpPr>
        <p:spPr>
          <a:xfrm flipH="1" flipV="1">
            <a:off x="10344472" y="4293096"/>
            <a:ext cx="180120" cy="720208"/>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C9193BEC-B3DA-4D65-AB34-2ECC35FAB923}"/>
              </a:ext>
            </a:extLst>
          </p:cNvPr>
          <p:cNvSpPr/>
          <p:nvPr/>
        </p:nvSpPr>
        <p:spPr>
          <a:xfrm>
            <a:off x="1919536" y="2276936"/>
            <a:ext cx="216024" cy="576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9D01922-9613-407F-BE2B-38A84A1F177A}"/>
              </a:ext>
            </a:extLst>
          </p:cNvPr>
          <p:cNvSpPr/>
          <p:nvPr/>
        </p:nvSpPr>
        <p:spPr>
          <a:xfrm>
            <a:off x="1055440" y="2420888"/>
            <a:ext cx="216024" cy="43204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A917BB9E-D281-4EED-B03C-A642E3D7DA8A}"/>
              </a:ext>
            </a:extLst>
          </p:cNvPr>
          <p:cNvSpPr/>
          <p:nvPr/>
        </p:nvSpPr>
        <p:spPr>
          <a:xfrm>
            <a:off x="1343472" y="2240936"/>
            <a:ext cx="216024" cy="61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68536439-FC33-4477-9B72-DDA1BB827C61}"/>
              </a:ext>
            </a:extLst>
          </p:cNvPr>
          <p:cNvSpPr/>
          <p:nvPr/>
        </p:nvSpPr>
        <p:spPr>
          <a:xfrm>
            <a:off x="1631504" y="1952936"/>
            <a:ext cx="216024" cy="900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D8FC5CAB-2C22-4248-882E-D6AA88CFBB9D}"/>
              </a:ext>
            </a:extLst>
          </p:cNvPr>
          <p:cNvSpPr/>
          <p:nvPr/>
        </p:nvSpPr>
        <p:spPr>
          <a:xfrm>
            <a:off x="2207568" y="2456936"/>
            <a:ext cx="216024" cy="396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36E7AC3-9ACD-47C9-A2A5-71B5964ADAB3}"/>
              </a:ext>
            </a:extLst>
          </p:cNvPr>
          <p:cNvSpPr/>
          <p:nvPr/>
        </p:nvSpPr>
        <p:spPr>
          <a:xfrm>
            <a:off x="2495600" y="2636936"/>
            <a:ext cx="216024" cy="21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2" name="Group 131">
            <a:extLst>
              <a:ext uri="{FF2B5EF4-FFF2-40B4-BE49-F238E27FC236}">
                <a16:creationId xmlns:a16="http://schemas.microsoft.com/office/drawing/2014/main" id="{DF2C3142-0E6C-4A7B-9BEC-F7EFF8D3E698}"/>
              </a:ext>
            </a:extLst>
          </p:cNvPr>
          <p:cNvGrpSpPr/>
          <p:nvPr/>
        </p:nvGrpSpPr>
        <p:grpSpPr>
          <a:xfrm>
            <a:off x="551385" y="1196752"/>
            <a:ext cx="2448271" cy="2232248"/>
            <a:chOff x="551385" y="1196752"/>
            <a:chExt cx="2448271" cy="2232248"/>
          </a:xfrm>
        </p:grpSpPr>
        <p:cxnSp>
          <p:nvCxnSpPr>
            <p:cNvPr id="17" name="Straight Arrow Connector 16">
              <a:extLst>
                <a:ext uri="{FF2B5EF4-FFF2-40B4-BE49-F238E27FC236}">
                  <a16:creationId xmlns:a16="http://schemas.microsoft.com/office/drawing/2014/main" id="{8B376092-5E1A-4AEF-963F-7A70FEE21818}"/>
                </a:ext>
              </a:extLst>
            </p:cNvPr>
            <p:cNvCxnSpPr/>
            <p:nvPr/>
          </p:nvCxnSpPr>
          <p:spPr>
            <a:xfrm>
              <a:off x="983432" y="2852936"/>
              <a:ext cx="19442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CEC63F5-D94D-41E7-8865-DA544489F45F}"/>
                </a:ext>
              </a:extLst>
            </p:cNvPr>
            <p:cNvCxnSpPr/>
            <p:nvPr/>
          </p:nvCxnSpPr>
          <p:spPr>
            <a:xfrm flipV="1">
              <a:off x="983432" y="1556792"/>
              <a:ext cx="0" cy="1296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D58CAC5-4D40-4441-96B7-1F2C6099905B}"/>
                </a:ext>
              </a:extLst>
            </p:cNvPr>
            <p:cNvSpPr/>
            <p:nvPr/>
          </p:nvSpPr>
          <p:spPr>
            <a:xfrm>
              <a:off x="947835" y="2564904"/>
              <a:ext cx="2051821"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75000"/>
                      <a:lumOff val="25000"/>
                    </a:schemeClr>
                  </a:solidFill>
                </a:rPr>
                <a:t>Grades</a:t>
              </a:r>
            </a:p>
          </p:txBody>
        </p:sp>
        <p:sp>
          <p:nvSpPr>
            <p:cNvPr id="48" name="Rectangle 47">
              <a:extLst>
                <a:ext uri="{FF2B5EF4-FFF2-40B4-BE49-F238E27FC236}">
                  <a16:creationId xmlns:a16="http://schemas.microsoft.com/office/drawing/2014/main" id="{7089A027-10F2-46C5-9B3D-333A134E287A}"/>
                </a:ext>
              </a:extLst>
            </p:cNvPr>
            <p:cNvSpPr/>
            <p:nvPr/>
          </p:nvSpPr>
          <p:spPr>
            <a:xfrm rot="16200000">
              <a:off x="-186494" y="1934631"/>
              <a:ext cx="2051821" cy="576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75000"/>
                      <a:lumOff val="25000"/>
                    </a:schemeClr>
                  </a:solidFill>
                </a:rPr>
                <a:t>Candidates</a:t>
              </a:r>
            </a:p>
          </p:txBody>
        </p:sp>
      </p:grpSp>
      <p:sp>
        <p:nvSpPr>
          <p:cNvPr id="61" name="Rectangle 60">
            <a:extLst>
              <a:ext uri="{FF2B5EF4-FFF2-40B4-BE49-F238E27FC236}">
                <a16:creationId xmlns:a16="http://schemas.microsoft.com/office/drawing/2014/main" id="{3826B02A-14E7-4E43-A11B-EFEF7AD48C2F}"/>
              </a:ext>
            </a:extLst>
          </p:cNvPr>
          <p:cNvSpPr/>
          <p:nvPr/>
        </p:nvSpPr>
        <p:spPr>
          <a:xfrm>
            <a:off x="3935760" y="2348880"/>
            <a:ext cx="216024"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6" name="Group 135">
            <a:extLst>
              <a:ext uri="{FF2B5EF4-FFF2-40B4-BE49-F238E27FC236}">
                <a16:creationId xmlns:a16="http://schemas.microsoft.com/office/drawing/2014/main" id="{C5195A67-BD1C-47B2-ABAC-E0E1ADCED771}"/>
              </a:ext>
            </a:extLst>
          </p:cNvPr>
          <p:cNvGrpSpPr/>
          <p:nvPr/>
        </p:nvGrpSpPr>
        <p:grpSpPr>
          <a:xfrm>
            <a:off x="3935760" y="1952936"/>
            <a:ext cx="1656184" cy="900000"/>
            <a:chOff x="3935760" y="1952936"/>
            <a:chExt cx="1656184" cy="900000"/>
          </a:xfrm>
        </p:grpSpPr>
        <p:sp>
          <p:nvSpPr>
            <p:cNvPr id="70" name="Rectangle 69">
              <a:extLst>
                <a:ext uri="{FF2B5EF4-FFF2-40B4-BE49-F238E27FC236}">
                  <a16:creationId xmlns:a16="http://schemas.microsoft.com/office/drawing/2014/main" id="{F667C115-6B7B-403E-B410-3CCA6EC22397}"/>
                </a:ext>
              </a:extLst>
            </p:cNvPr>
            <p:cNvSpPr/>
            <p:nvPr/>
          </p:nvSpPr>
          <p:spPr>
            <a:xfrm>
              <a:off x="4799856" y="2276936"/>
              <a:ext cx="216024" cy="576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695D61A1-C4C4-4EC9-BA29-E949E8BE1895}"/>
                </a:ext>
              </a:extLst>
            </p:cNvPr>
            <p:cNvSpPr/>
            <p:nvPr/>
          </p:nvSpPr>
          <p:spPr>
            <a:xfrm>
              <a:off x="3935760" y="2420888"/>
              <a:ext cx="216024" cy="43204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F3A67322-0B03-4C85-8A19-0EA739ADF8AA}"/>
                </a:ext>
              </a:extLst>
            </p:cNvPr>
            <p:cNvSpPr/>
            <p:nvPr/>
          </p:nvSpPr>
          <p:spPr>
            <a:xfrm>
              <a:off x="4223792" y="2240936"/>
              <a:ext cx="216024" cy="61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54ADD051-5C96-41E8-8A23-404E102ADAD0}"/>
                </a:ext>
              </a:extLst>
            </p:cNvPr>
            <p:cNvSpPr/>
            <p:nvPr/>
          </p:nvSpPr>
          <p:spPr>
            <a:xfrm>
              <a:off x="4511824" y="1952936"/>
              <a:ext cx="216024" cy="900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A1B4F771-226C-41D7-8715-188F5273C28F}"/>
                </a:ext>
              </a:extLst>
            </p:cNvPr>
            <p:cNvSpPr/>
            <p:nvPr/>
          </p:nvSpPr>
          <p:spPr>
            <a:xfrm>
              <a:off x="5087888" y="2456936"/>
              <a:ext cx="216024" cy="396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ABB44F50-4FFD-4E99-B52C-790C5CB881D6}"/>
                </a:ext>
              </a:extLst>
            </p:cNvPr>
            <p:cNvSpPr/>
            <p:nvPr/>
          </p:nvSpPr>
          <p:spPr>
            <a:xfrm>
              <a:off x="5375920" y="2636936"/>
              <a:ext cx="216024" cy="21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5" name="Group 134">
            <a:extLst>
              <a:ext uri="{FF2B5EF4-FFF2-40B4-BE49-F238E27FC236}">
                <a16:creationId xmlns:a16="http://schemas.microsoft.com/office/drawing/2014/main" id="{6027D38B-29CD-4376-A871-896014B59CFD}"/>
              </a:ext>
            </a:extLst>
          </p:cNvPr>
          <p:cNvGrpSpPr/>
          <p:nvPr/>
        </p:nvGrpSpPr>
        <p:grpSpPr>
          <a:xfrm>
            <a:off x="3431705" y="1196752"/>
            <a:ext cx="2448271" cy="2232248"/>
            <a:chOff x="3431705" y="1196752"/>
            <a:chExt cx="2448271" cy="2232248"/>
          </a:xfrm>
        </p:grpSpPr>
        <p:cxnSp>
          <p:nvCxnSpPr>
            <p:cNvPr id="68" name="Straight Arrow Connector 67">
              <a:extLst>
                <a:ext uri="{FF2B5EF4-FFF2-40B4-BE49-F238E27FC236}">
                  <a16:creationId xmlns:a16="http://schemas.microsoft.com/office/drawing/2014/main" id="{9B9F7104-6CFF-42E7-9B28-E393040F3C09}"/>
                </a:ext>
              </a:extLst>
            </p:cNvPr>
            <p:cNvCxnSpPr/>
            <p:nvPr/>
          </p:nvCxnSpPr>
          <p:spPr>
            <a:xfrm>
              <a:off x="3863752" y="2852936"/>
              <a:ext cx="19442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1641E24A-632B-4BD2-B442-CE2D81D6175F}"/>
                </a:ext>
              </a:extLst>
            </p:cNvPr>
            <p:cNvCxnSpPr/>
            <p:nvPr/>
          </p:nvCxnSpPr>
          <p:spPr>
            <a:xfrm flipV="1">
              <a:off x="3863752" y="1556792"/>
              <a:ext cx="0" cy="1296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CF004954-6B55-412A-B114-DE6CA74A5189}"/>
                </a:ext>
              </a:extLst>
            </p:cNvPr>
            <p:cNvSpPr/>
            <p:nvPr/>
          </p:nvSpPr>
          <p:spPr>
            <a:xfrm>
              <a:off x="3828155" y="2564904"/>
              <a:ext cx="2051821"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75000"/>
                      <a:lumOff val="25000"/>
                    </a:schemeClr>
                  </a:solidFill>
                </a:rPr>
                <a:t>Grades</a:t>
              </a:r>
            </a:p>
          </p:txBody>
        </p:sp>
        <p:sp>
          <p:nvSpPr>
            <p:cNvPr id="65" name="Rectangle 64">
              <a:extLst>
                <a:ext uri="{FF2B5EF4-FFF2-40B4-BE49-F238E27FC236}">
                  <a16:creationId xmlns:a16="http://schemas.microsoft.com/office/drawing/2014/main" id="{B4B8FAAF-0359-4BF1-BD53-CA474159D983}"/>
                </a:ext>
              </a:extLst>
            </p:cNvPr>
            <p:cNvSpPr/>
            <p:nvPr/>
          </p:nvSpPr>
          <p:spPr>
            <a:xfrm rot="16200000">
              <a:off x="2693826" y="1934631"/>
              <a:ext cx="2051821" cy="576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75000"/>
                      <a:lumOff val="25000"/>
                    </a:schemeClr>
                  </a:solidFill>
                </a:rPr>
                <a:t>Candidates</a:t>
              </a:r>
            </a:p>
          </p:txBody>
        </p:sp>
      </p:grpSp>
      <p:sp>
        <p:nvSpPr>
          <p:cNvPr id="77" name="Rectangle 76">
            <a:extLst>
              <a:ext uri="{FF2B5EF4-FFF2-40B4-BE49-F238E27FC236}">
                <a16:creationId xmlns:a16="http://schemas.microsoft.com/office/drawing/2014/main" id="{52AD73D4-DBFD-4735-BF43-E5451A4CBBEA}"/>
              </a:ext>
            </a:extLst>
          </p:cNvPr>
          <p:cNvSpPr/>
          <p:nvPr/>
        </p:nvSpPr>
        <p:spPr>
          <a:xfrm>
            <a:off x="4223792" y="2096852"/>
            <a:ext cx="216024" cy="1440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5238BC0C-6A33-4353-A0A6-227F93C2BEC9}"/>
              </a:ext>
            </a:extLst>
          </p:cNvPr>
          <p:cNvSpPr/>
          <p:nvPr/>
        </p:nvSpPr>
        <p:spPr>
          <a:xfrm>
            <a:off x="4511824" y="1736812"/>
            <a:ext cx="216024" cy="2160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225F24B2-ED76-4102-8712-3AC2958F3635}"/>
              </a:ext>
            </a:extLst>
          </p:cNvPr>
          <p:cNvSpPr/>
          <p:nvPr/>
        </p:nvSpPr>
        <p:spPr>
          <a:xfrm>
            <a:off x="4799856" y="2276872"/>
            <a:ext cx="216024"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66E98BDF-880F-4F1F-BDD1-7F05F0962EF0}"/>
              </a:ext>
            </a:extLst>
          </p:cNvPr>
          <p:cNvSpPr/>
          <p:nvPr/>
        </p:nvSpPr>
        <p:spPr>
          <a:xfrm>
            <a:off x="5087888" y="2456892"/>
            <a:ext cx="216024"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76B57914-1ED7-46AE-8152-F9CA9C9B4D5D}"/>
              </a:ext>
            </a:extLst>
          </p:cNvPr>
          <p:cNvSpPr/>
          <p:nvPr/>
        </p:nvSpPr>
        <p:spPr>
          <a:xfrm>
            <a:off x="5375920" y="2636912"/>
            <a:ext cx="216024" cy="3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4" name="Group 133">
            <a:extLst>
              <a:ext uri="{FF2B5EF4-FFF2-40B4-BE49-F238E27FC236}">
                <a16:creationId xmlns:a16="http://schemas.microsoft.com/office/drawing/2014/main" id="{A38460AB-0A52-4683-98DA-B0B958D5C372}"/>
              </a:ext>
            </a:extLst>
          </p:cNvPr>
          <p:cNvGrpSpPr/>
          <p:nvPr/>
        </p:nvGrpSpPr>
        <p:grpSpPr>
          <a:xfrm>
            <a:off x="3935760" y="1736812"/>
            <a:ext cx="1656184" cy="1116024"/>
            <a:chOff x="3935760" y="152712"/>
            <a:chExt cx="1656184" cy="1116024"/>
          </a:xfrm>
        </p:grpSpPr>
        <p:sp>
          <p:nvSpPr>
            <p:cNvPr id="95" name="Rectangle 94">
              <a:extLst>
                <a:ext uri="{FF2B5EF4-FFF2-40B4-BE49-F238E27FC236}">
                  <a16:creationId xmlns:a16="http://schemas.microsoft.com/office/drawing/2014/main" id="{6911D88B-38E9-42A4-ADB5-F89927A506CF}"/>
                </a:ext>
              </a:extLst>
            </p:cNvPr>
            <p:cNvSpPr/>
            <p:nvPr/>
          </p:nvSpPr>
          <p:spPr>
            <a:xfrm>
              <a:off x="4799856" y="836752"/>
              <a:ext cx="216024" cy="4319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29A0E8F8-ADB8-43C5-BC10-335DF890F812}"/>
                </a:ext>
              </a:extLst>
            </p:cNvPr>
            <p:cNvSpPr/>
            <p:nvPr/>
          </p:nvSpPr>
          <p:spPr>
            <a:xfrm>
              <a:off x="3935760" y="764680"/>
              <a:ext cx="216024" cy="50405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4D4A489D-9AD9-4C43-B87A-8D974E6EB367}"/>
                </a:ext>
              </a:extLst>
            </p:cNvPr>
            <p:cNvSpPr/>
            <p:nvPr/>
          </p:nvSpPr>
          <p:spPr>
            <a:xfrm>
              <a:off x="4223792" y="512720"/>
              <a:ext cx="216024" cy="75601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C7B80522-8100-47AF-ADBA-26BFF92AD935}"/>
                </a:ext>
              </a:extLst>
            </p:cNvPr>
            <p:cNvSpPr/>
            <p:nvPr/>
          </p:nvSpPr>
          <p:spPr>
            <a:xfrm>
              <a:off x="4511824" y="152712"/>
              <a:ext cx="216024" cy="111602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43DB32AE-8CE3-4197-BB9A-60AC47D1696E}"/>
                </a:ext>
              </a:extLst>
            </p:cNvPr>
            <p:cNvSpPr/>
            <p:nvPr/>
          </p:nvSpPr>
          <p:spPr>
            <a:xfrm>
              <a:off x="5087888" y="980748"/>
              <a:ext cx="216024" cy="2879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F52D5042-49CE-4D3D-9A02-A092A330875F}"/>
                </a:ext>
              </a:extLst>
            </p:cNvPr>
            <p:cNvSpPr/>
            <p:nvPr/>
          </p:nvSpPr>
          <p:spPr>
            <a:xfrm>
              <a:off x="5375920" y="1088740"/>
              <a:ext cx="216024" cy="1799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a:extLst>
              <a:ext uri="{FF2B5EF4-FFF2-40B4-BE49-F238E27FC236}">
                <a16:creationId xmlns:a16="http://schemas.microsoft.com/office/drawing/2014/main" id="{9331C80E-4938-4F49-A8F2-E23F0299DF3F}"/>
              </a:ext>
            </a:extLst>
          </p:cNvPr>
          <p:cNvGrpSpPr/>
          <p:nvPr/>
        </p:nvGrpSpPr>
        <p:grpSpPr>
          <a:xfrm>
            <a:off x="6757525" y="1088740"/>
            <a:ext cx="130563" cy="1980196"/>
            <a:chOff x="11856640" y="1124744"/>
            <a:chExt cx="216024" cy="3276340"/>
          </a:xfrm>
        </p:grpSpPr>
        <p:sp>
          <p:nvSpPr>
            <p:cNvPr id="101" name="Rectangle 100">
              <a:extLst>
                <a:ext uri="{FF2B5EF4-FFF2-40B4-BE49-F238E27FC236}">
                  <a16:creationId xmlns:a16="http://schemas.microsoft.com/office/drawing/2014/main" id="{E9D7520D-15D8-47E7-B7AA-1D84E85BDCE8}"/>
                </a:ext>
              </a:extLst>
            </p:cNvPr>
            <p:cNvSpPr/>
            <p:nvPr/>
          </p:nvSpPr>
          <p:spPr>
            <a:xfrm>
              <a:off x="11856640" y="1124744"/>
              <a:ext cx="216024" cy="50405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A060D927-CFEE-4EB7-BA45-83B48FF1CEB0}"/>
                </a:ext>
              </a:extLst>
            </p:cNvPr>
            <p:cNvSpPr/>
            <p:nvPr/>
          </p:nvSpPr>
          <p:spPr>
            <a:xfrm>
              <a:off x="11856640" y="1628800"/>
              <a:ext cx="216024" cy="75601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EDF777A2-9DF9-4F15-8893-BA492CB7496B}"/>
                </a:ext>
              </a:extLst>
            </p:cNvPr>
            <p:cNvSpPr/>
            <p:nvPr/>
          </p:nvSpPr>
          <p:spPr>
            <a:xfrm>
              <a:off x="11856640" y="2384884"/>
              <a:ext cx="216024" cy="111602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EF98D8B0-CC8B-4F91-BFDC-2C1972E9F589}"/>
                </a:ext>
              </a:extLst>
            </p:cNvPr>
            <p:cNvSpPr/>
            <p:nvPr/>
          </p:nvSpPr>
          <p:spPr>
            <a:xfrm>
              <a:off x="11856640" y="3501008"/>
              <a:ext cx="216024" cy="4319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E36E4825-A43A-4C2B-ABF0-162E9DD22A5D}"/>
                </a:ext>
              </a:extLst>
            </p:cNvPr>
            <p:cNvSpPr/>
            <p:nvPr/>
          </p:nvSpPr>
          <p:spPr>
            <a:xfrm>
              <a:off x="11856640" y="3933056"/>
              <a:ext cx="216024" cy="2879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0791CD47-DAFE-46D9-BFAE-4ED61A3CFD2F}"/>
                </a:ext>
              </a:extLst>
            </p:cNvPr>
            <p:cNvSpPr/>
            <p:nvPr/>
          </p:nvSpPr>
          <p:spPr>
            <a:xfrm>
              <a:off x="11856640" y="4221088"/>
              <a:ext cx="216024" cy="1799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1" name="Rectangle 110">
            <a:extLst>
              <a:ext uri="{FF2B5EF4-FFF2-40B4-BE49-F238E27FC236}">
                <a16:creationId xmlns:a16="http://schemas.microsoft.com/office/drawing/2014/main" id="{78DF9FDE-9E2A-49EB-859D-9139DB13A7F7}"/>
              </a:ext>
            </a:extLst>
          </p:cNvPr>
          <p:cNvSpPr/>
          <p:nvPr/>
        </p:nvSpPr>
        <p:spPr>
          <a:xfrm>
            <a:off x="7104112" y="1016732"/>
            <a:ext cx="1368152" cy="212423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lIns="252000" tIns="0" bIns="0" rtlCol="0" anchor="ctr"/>
          <a:lstStyle/>
          <a:p>
            <a:pPr marL="228600" indent="-228600">
              <a:buFont typeface="+mj-lt"/>
              <a:buAutoNum type="arabicPeriod"/>
            </a:pPr>
            <a:r>
              <a:rPr lang="en-GB" sz="650" dirty="0">
                <a:solidFill>
                  <a:schemeClr val="tx1">
                    <a:lumMod val="75000"/>
                    <a:lumOff val="25000"/>
                  </a:schemeClr>
                </a:solidFill>
              </a:rPr>
              <a:t>64HF7Y7KH43F</a:t>
            </a:r>
          </a:p>
          <a:p>
            <a:pPr marL="228600" indent="-228600">
              <a:buFont typeface="+mj-lt"/>
              <a:buAutoNum type="arabicPeriod"/>
            </a:pPr>
            <a:r>
              <a:rPr lang="en-GB" sz="650" dirty="0">
                <a:solidFill>
                  <a:schemeClr val="tx1">
                    <a:lumMod val="75000"/>
                    <a:lumOff val="25000"/>
                  </a:schemeClr>
                </a:solidFill>
              </a:rPr>
              <a:t>8J7489JDGTW7</a:t>
            </a:r>
          </a:p>
          <a:p>
            <a:pPr marL="228600" indent="-228600">
              <a:buFont typeface="+mj-lt"/>
              <a:buAutoNum type="arabicPeriod"/>
            </a:pPr>
            <a:r>
              <a:rPr lang="en-GB" sz="650" dirty="0">
                <a:solidFill>
                  <a:schemeClr val="tx1">
                    <a:lumMod val="75000"/>
                    <a:lumOff val="25000"/>
                  </a:schemeClr>
                </a:solidFill>
              </a:rPr>
              <a:t>MJ493827SB21</a:t>
            </a:r>
          </a:p>
          <a:p>
            <a:pPr marL="228600" indent="-228600">
              <a:buFont typeface="+mj-lt"/>
              <a:buAutoNum type="arabicPeriod"/>
            </a:pPr>
            <a:r>
              <a:rPr lang="en-GB" sz="650" dirty="0">
                <a:solidFill>
                  <a:schemeClr val="tx1">
                    <a:lumMod val="75000"/>
                    <a:lumOff val="25000"/>
                  </a:schemeClr>
                </a:solidFill>
              </a:rPr>
              <a:t>2394JD94JFJ9</a:t>
            </a:r>
          </a:p>
          <a:p>
            <a:pPr marL="228600" indent="-228600">
              <a:buFont typeface="+mj-lt"/>
              <a:buAutoNum type="arabicPeriod"/>
            </a:pPr>
            <a:r>
              <a:rPr lang="en-GB" sz="650" dirty="0">
                <a:solidFill>
                  <a:schemeClr val="tx1">
                    <a:lumMod val="75000"/>
                    <a:lumOff val="25000"/>
                  </a:schemeClr>
                </a:solidFill>
              </a:rPr>
              <a:t>4530JDHVNEM3</a:t>
            </a:r>
          </a:p>
          <a:p>
            <a:pPr marL="228600" indent="-228600">
              <a:buFont typeface="+mj-lt"/>
              <a:buAutoNum type="arabicPeriod"/>
            </a:pPr>
            <a:r>
              <a:rPr lang="en-GB" sz="650" dirty="0">
                <a:solidFill>
                  <a:schemeClr val="tx1">
                    <a:lumMod val="75000"/>
                    <a:lumOff val="25000"/>
                  </a:schemeClr>
                </a:solidFill>
              </a:rPr>
              <a:t>DH3756DHFJRK</a:t>
            </a:r>
          </a:p>
          <a:p>
            <a:pPr marL="228600" indent="-228600">
              <a:buFont typeface="+mj-lt"/>
              <a:buAutoNum type="arabicPeriod"/>
            </a:pPr>
            <a:r>
              <a:rPr lang="en-GB" sz="650" dirty="0">
                <a:solidFill>
                  <a:schemeClr val="tx1">
                    <a:lumMod val="75000"/>
                    <a:lumOff val="25000"/>
                  </a:schemeClr>
                </a:solidFill>
              </a:rPr>
              <a:t>S4KE;SK36578</a:t>
            </a:r>
          </a:p>
          <a:p>
            <a:pPr marL="228600" indent="-228600">
              <a:buFont typeface="+mj-lt"/>
              <a:buAutoNum type="arabicPeriod"/>
            </a:pPr>
            <a:r>
              <a:rPr lang="en-GB" sz="650" dirty="0">
                <a:solidFill>
                  <a:schemeClr val="tx1">
                    <a:lumMod val="75000"/>
                    <a:lumOff val="25000"/>
                  </a:schemeClr>
                </a:solidFill>
              </a:rPr>
              <a:t>48374632HSK2</a:t>
            </a:r>
          </a:p>
          <a:p>
            <a:pPr marL="228600" indent="-228600">
              <a:buFont typeface="+mj-lt"/>
              <a:buAutoNum type="arabicPeriod"/>
            </a:pPr>
            <a:r>
              <a:rPr lang="en-GB" sz="650" dirty="0">
                <a:solidFill>
                  <a:schemeClr val="tx1">
                    <a:lumMod val="75000"/>
                    <a:lumOff val="25000"/>
                  </a:schemeClr>
                </a:solidFill>
              </a:rPr>
              <a:t>2847563JSCK3</a:t>
            </a:r>
          </a:p>
          <a:p>
            <a:pPr marL="228600" indent="-228600">
              <a:buFont typeface="+mj-lt"/>
              <a:buAutoNum type="arabicPeriod"/>
            </a:pPr>
            <a:r>
              <a:rPr lang="en-GB" sz="650" dirty="0">
                <a:solidFill>
                  <a:schemeClr val="tx1">
                    <a:lumMod val="75000"/>
                    <a:lumOff val="25000"/>
                  </a:schemeClr>
                </a:solidFill>
              </a:rPr>
              <a:t>273849EJDHVK</a:t>
            </a:r>
          </a:p>
          <a:p>
            <a:pPr marL="228600" indent="-228600">
              <a:buFont typeface="+mj-lt"/>
              <a:buAutoNum type="arabicPeriod"/>
            </a:pPr>
            <a:r>
              <a:rPr lang="en-GB" sz="650" dirty="0">
                <a:solidFill>
                  <a:schemeClr val="tx1">
                    <a:lumMod val="75000"/>
                    <a:lumOff val="25000"/>
                  </a:schemeClr>
                </a:solidFill>
              </a:rPr>
              <a:t>483746HDKSK3</a:t>
            </a:r>
          </a:p>
          <a:p>
            <a:pPr marL="228600" indent="-228600">
              <a:buFont typeface="+mj-lt"/>
              <a:buAutoNum type="arabicPeriod"/>
            </a:pPr>
            <a:r>
              <a:rPr lang="en-GB" sz="650" dirty="0">
                <a:solidFill>
                  <a:schemeClr val="tx1">
                    <a:lumMod val="75000"/>
                    <a:lumOff val="25000"/>
                  </a:schemeClr>
                </a:solidFill>
              </a:rPr>
              <a:t>SJDKFK3U7473</a:t>
            </a:r>
          </a:p>
          <a:p>
            <a:pPr marL="228600" indent="-228600">
              <a:buFont typeface="+mj-lt"/>
              <a:buAutoNum type="arabicPeriod"/>
            </a:pPr>
            <a:r>
              <a:rPr lang="en-GB" sz="650" dirty="0">
                <a:solidFill>
                  <a:schemeClr val="tx1">
                    <a:lumMod val="75000"/>
                    <a:lumOff val="25000"/>
                  </a:schemeClr>
                </a:solidFill>
              </a:rPr>
              <a:t>3747294N4HV5</a:t>
            </a:r>
          </a:p>
          <a:p>
            <a:pPr marL="228600" indent="-228600">
              <a:buFont typeface="+mj-lt"/>
              <a:buAutoNum type="arabicPeriod"/>
            </a:pPr>
            <a:r>
              <a:rPr lang="en-GB" sz="650" dirty="0">
                <a:solidFill>
                  <a:schemeClr val="tx1">
                    <a:lumMod val="75000"/>
                    <a:lumOff val="25000"/>
                  </a:schemeClr>
                </a:solidFill>
              </a:rPr>
              <a:t>265H463G4536</a:t>
            </a:r>
          </a:p>
          <a:p>
            <a:pPr marL="228600" indent="-228600">
              <a:buFont typeface="+mj-lt"/>
              <a:buAutoNum type="arabicPeriod"/>
            </a:pPr>
            <a:r>
              <a:rPr lang="en-GB" sz="650" dirty="0">
                <a:solidFill>
                  <a:schemeClr val="tx1">
                    <a:lumMod val="75000"/>
                    <a:lumOff val="25000"/>
                  </a:schemeClr>
                </a:solidFill>
              </a:rPr>
              <a:t>9485746HDG67</a:t>
            </a:r>
          </a:p>
          <a:p>
            <a:pPr marL="228600" indent="-228600">
              <a:buFont typeface="+mj-lt"/>
              <a:buAutoNum type="arabicPeriod"/>
            </a:pPr>
            <a:r>
              <a:rPr lang="en-GB" sz="650" dirty="0">
                <a:solidFill>
                  <a:schemeClr val="tx1">
                    <a:lumMod val="75000"/>
                    <a:lumOff val="25000"/>
                  </a:schemeClr>
                </a:solidFill>
              </a:rPr>
              <a:t>25463GFH643K</a:t>
            </a:r>
          </a:p>
          <a:p>
            <a:pPr marL="228600" indent="-228600">
              <a:buFont typeface="+mj-lt"/>
              <a:buAutoNum type="arabicPeriod"/>
            </a:pPr>
            <a:r>
              <a:rPr lang="en-GB" sz="650" dirty="0">
                <a:solidFill>
                  <a:schemeClr val="tx1">
                    <a:lumMod val="75000"/>
                    <a:lumOff val="25000"/>
                  </a:schemeClr>
                </a:solidFill>
              </a:rPr>
              <a:t>23645385DJG3</a:t>
            </a:r>
          </a:p>
          <a:p>
            <a:pPr marL="228600" indent="-228600">
              <a:buFont typeface="+mj-lt"/>
              <a:buAutoNum type="arabicPeriod"/>
            </a:pPr>
            <a:r>
              <a:rPr lang="en-GB" sz="650" dirty="0">
                <a:solidFill>
                  <a:schemeClr val="tx1">
                    <a:lumMod val="75000"/>
                    <a:lumOff val="25000"/>
                  </a:schemeClr>
                </a:solidFill>
              </a:rPr>
              <a:t>6473HD7362H3</a:t>
            </a:r>
          </a:p>
          <a:p>
            <a:pPr marL="228600" indent="-228600">
              <a:buFont typeface="+mj-lt"/>
              <a:buAutoNum type="arabicPeriod"/>
            </a:pPr>
            <a:r>
              <a:rPr lang="en-GB" sz="650" dirty="0">
                <a:solidFill>
                  <a:schemeClr val="tx1">
                    <a:lumMod val="75000"/>
                    <a:lumOff val="25000"/>
                  </a:schemeClr>
                </a:solidFill>
              </a:rPr>
              <a:t>362795HDJFJ5</a:t>
            </a:r>
          </a:p>
          <a:p>
            <a:pPr marL="228600" indent="-228600">
              <a:buFont typeface="+mj-lt"/>
              <a:buAutoNum type="arabicPeriod"/>
            </a:pPr>
            <a:r>
              <a:rPr lang="en-GB" sz="650" dirty="0">
                <a:solidFill>
                  <a:schemeClr val="tx1">
                    <a:lumMod val="75000"/>
                    <a:lumOff val="25000"/>
                  </a:schemeClr>
                </a:solidFill>
              </a:rPr>
              <a:t>AHDU57473829</a:t>
            </a:r>
          </a:p>
        </p:txBody>
      </p:sp>
      <p:cxnSp>
        <p:nvCxnSpPr>
          <p:cNvPr id="113" name="Straight Connector 112">
            <a:extLst>
              <a:ext uri="{FF2B5EF4-FFF2-40B4-BE49-F238E27FC236}">
                <a16:creationId xmlns:a16="http://schemas.microsoft.com/office/drawing/2014/main" id="{4CA03315-7A62-4C7A-BB18-726E3AE1809D}"/>
              </a:ext>
            </a:extLst>
          </p:cNvPr>
          <p:cNvCxnSpPr>
            <a:cxnSpLocks/>
          </p:cNvCxnSpPr>
          <p:nvPr/>
        </p:nvCxnSpPr>
        <p:spPr>
          <a:xfrm>
            <a:off x="7176120" y="1376772"/>
            <a:ext cx="126014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E83E2DD-6469-432E-BF74-2B290601370C}"/>
              </a:ext>
            </a:extLst>
          </p:cNvPr>
          <p:cNvCxnSpPr>
            <a:cxnSpLocks/>
          </p:cNvCxnSpPr>
          <p:nvPr/>
        </p:nvCxnSpPr>
        <p:spPr>
          <a:xfrm>
            <a:off x="7176120" y="1880828"/>
            <a:ext cx="126014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FA6AE6A-FEBE-4D5D-B9EF-E0CDB6981533}"/>
              </a:ext>
            </a:extLst>
          </p:cNvPr>
          <p:cNvCxnSpPr>
            <a:cxnSpLocks/>
          </p:cNvCxnSpPr>
          <p:nvPr/>
        </p:nvCxnSpPr>
        <p:spPr>
          <a:xfrm>
            <a:off x="7176120" y="2476800"/>
            <a:ext cx="126014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BEB6C78-FDD6-4F1A-A992-F3E94B6DA88E}"/>
              </a:ext>
            </a:extLst>
          </p:cNvPr>
          <p:cNvCxnSpPr>
            <a:cxnSpLocks/>
          </p:cNvCxnSpPr>
          <p:nvPr/>
        </p:nvCxnSpPr>
        <p:spPr>
          <a:xfrm>
            <a:off x="7176120" y="2772000"/>
            <a:ext cx="126014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AD94862-321A-413D-B605-731B9F5781E5}"/>
              </a:ext>
            </a:extLst>
          </p:cNvPr>
          <p:cNvCxnSpPr>
            <a:cxnSpLocks/>
          </p:cNvCxnSpPr>
          <p:nvPr/>
        </p:nvCxnSpPr>
        <p:spPr>
          <a:xfrm>
            <a:off x="7176120" y="2970000"/>
            <a:ext cx="126014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95740721-609C-4A7F-8E45-A0BBA163CAEA}"/>
              </a:ext>
            </a:extLst>
          </p:cNvPr>
          <p:cNvSpPr/>
          <p:nvPr/>
        </p:nvSpPr>
        <p:spPr>
          <a:xfrm>
            <a:off x="9602337" y="1016732"/>
            <a:ext cx="1368152" cy="212423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lIns="252000" tIns="0" bIns="0" rtlCol="0" anchor="ctr"/>
          <a:lstStyle/>
          <a:p>
            <a:pPr marL="228600" indent="-228600">
              <a:buFont typeface="+mj-lt"/>
              <a:buAutoNum type="arabicPeriod"/>
            </a:pPr>
            <a:r>
              <a:rPr lang="en-GB" sz="650" dirty="0">
                <a:solidFill>
                  <a:schemeClr val="tx1">
                    <a:lumMod val="75000"/>
                    <a:lumOff val="25000"/>
                  </a:schemeClr>
                </a:solidFill>
              </a:rPr>
              <a:t>64HF7Y7KH43F</a:t>
            </a:r>
          </a:p>
          <a:p>
            <a:pPr marL="228600" indent="-228600">
              <a:buFont typeface="+mj-lt"/>
              <a:buAutoNum type="arabicPeriod"/>
            </a:pPr>
            <a:r>
              <a:rPr lang="en-GB" sz="650" dirty="0">
                <a:solidFill>
                  <a:schemeClr val="tx1">
                    <a:lumMod val="75000"/>
                    <a:lumOff val="25000"/>
                  </a:schemeClr>
                </a:solidFill>
              </a:rPr>
              <a:t>8J7489JDGTW7</a:t>
            </a:r>
          </a:p>
          <a:p>
            <a:pPr marL="228600" indent="-228600">
              <a:buFont typeface="+mj-lt"/>
              <a:buAutoNum type="arabicPeriod"/>
            </a:pPr>
            <a:r>
              <a:rPr lang="en-GB" sz="650" dirty="0">
                <a:solidFill>
                  <a:schemeClr val="tx1">
                    <a:lumMod val="75000"/>
                    <a:lumOff val="25000"/>
                  </a:schemeClr>
                </a:solidFill>
              </a:rPr>
              <a:t>MJ493827SB21</a:t>
            </a:r>
          </a:p>
          <a:p>
            <a:pPr marL="228600" indent="-228600">
              <a:buFont typeface="+mj-lt"/>
              <a:buAutoNum type="arabicPeriod"/>
            </a:pPr>
            <a:r>
              <a:rPr lang="en-GB" sz="650" dirty="0">
                <a:solidFill>
                  <a:schemeClr val="tx1">
                    <a:lumMod val="75000"/>
                    <a:lumOff val="25000"/>
                  </a:schemeClr>
                </a:solidFill>
              </a:rPr>
              <a:t>2394JD94JFJ9</a:t>
            </a:r>
          </a:p>
          <a:p>
            <a:pPr marL="228600" indent="-228600">
              <a:buFont typeface="+mj-lt"/>
              <a:buAutoNum type="arabicPeriod"/>
            </a:pPr>
            <a:r>
              <a:rPr lang="en-GB" sz="650" dirty="0">
                <a:solidFill>
                  <a:schemeClr val="tx1">
                    <a:lumMod val="75000"/>
                    <a:lumOff val="25000"/>
                  </a:schemeClr>
                </a:solidFill>
              </a:rPr>
              <a:t>4530JDHVNEM3</a:t>
            </a:r>
          </a:p>
          <a:p>
            <a:pPr marL="228600" indent="-228600">
              <a:buFont typeface="+mj-lt"/>
              <a:buAutoNum type="arabicPeriod"/>
            </a:pPr>
            <a:r>
              <a:rPr lang="en-GB" sz="650" dirty="0">
                <a:solidFill>
                  <a:schemeClr val="tx1">
                    <a:lumMod val="75000"/>
                    <a:lumOff val="25000"/>
                  </a:schemeClr>
                </a:solidFill>
              </a:rPr>
              <a:t>DH3756DHFJRK</a:t>
            </a:r>
          </a:p>
          <a:p>
            <a:pPr marL="228600" indent="-228600">
              <a:buFont typeface="+mj-lt"/>
              <a:buAutoNum type="arabicPeriod"/>
            </a:pPr>
            <a:r>
              <a:rPr lang="en-GB" sz="650" dirty="0">
                <a:solidFill>
                  <a:schemeClr val="tx1">
                    <a:lumMod val="75000"/>
                    <a:lumOff val="25000"/>
                  </a:schemeClr>
                </a:solidFill>
              </a:rPr>
              <a:t>S4KE;SK36578</a:t>
            </a:r>
          </a:p>
          <a:p>
            <a:pPr marL="228600" indent="-228600">
              <a:buFont typeface="+mj-lt"/>
              <a:buAutoNum type="arabicPeriod"/>
            </a:pPr>
            <a:r>
              <a:rPr lang="en-GB" sz="650" dirty="0">
                <a:solidFill>
                  <a:schemeClr val="tx1">
                    <a:lumMod val="75000"/>
                    <a:lumOff val="25000"/>
                  </a:schemeClr>
                </a:solidFill>
              </a:rPr>
              <a:t>48374632HSK2</a:t>
            </a:r>
          </a:p>
          <a:p>
            <a:pPr marL="228600" indent="-228600">
              <a:buFont typeface="+mj-lt"/>
              <a:buAutoNum type="arabicPeriod"/>
            </a:pPr>
            <a:r>
              <a:rPr lang="en-GB" sz="650" dirty="0">
                <a:solidFill>
                  <a:schemeClr val="tx1">
                    <a:lumMod val="75000"/>
                    <a:lumOff val="25000"/>
                  </a:schemeClr>
                </a:solidFill>
              </a:rPr>
              <a:t>2847563JSCK3</a:t>
            </a:r>
          </a:p>
          <a:p>
            <a:pPr marL="228600" indent="-228600">
              <a:buFont typeface="+mj-lt"/>
              <a:buAutoNum type="arabicPeriod"/>
            </a:pPr>
            <a:r>
              <a:rPr lang="en-GB" sz="650" dirty="0">
                <a:solidFill>
                  <a:schemeClr val="tx1">
                    <a:lumMod val="75000"/>
                    <a:lumOff val="25000"/>
                  </a:schemeClr>
                </a:solidFill>
              </a:rPr>
              <a:t>273849EJDHVK</a:t>
            </a:r>
          </a:p>
          <a:p>
            <a:pPr marL="228600" indent="-228600">
              <a:buFont typeface="+mj-lt"/>
              <a:buAutoNum type="arabicPeriod"/>
            </a:pPr>
            <a:r>
              <a:rPr lang="en-GB" sz="650" dirty="0">
                <a:solidFill>
                  <a:schemeClr val="tx1">
                    <a:lumMod val="75000"/>
                    <a:lumOff val="25000"/>
                  </a:schemeClr>
                </a:solidFill>
              </a:rPr>
              <a:t>483746HDKSK3</a:t>
            </a:r>
          </a:p>
          <a:p>
            <a:pPr marL="228600" indent="-228600">
              <a:buFont typeface="+mj-lt"/>
              <a:buAutoNum type="arabicPeriod"/>
            </a:pPr>
            <a:r>
              <a:rPr lang="en-GB" sz="650" dirty="0">
                <a:solidFill>
                  <a:schemeClr val="tx1">
                    <a:lumMod val="75000"/>
                    <a:lumOff val="25000"/>
                  </a:schemeClr>
                </a:solidFill>
              </a:rPr>
              <a:t>SJDKFK3U7473</a:t>
            </a:r>
          </a:p>
          <a:p>
            <a:pPr marL="228600" indent="-228600">
              <a:buFont typeface="+mj-lt"/>
              <a:buAutoNum type="arabicPeriod"/>
            </a:pPr>
            <a:r>
              <a:rPr lang="en-GB" sz="650" dirty="0">
                <a:solidFill>
                  <a:schemeClr val="tx1">
                    <a:lumMod val="75000"/>
                    <a:lumOff val="25000"/>
                  </a:schemeClr>
                </a:solidFill>
              </a:rPr>
              <a:t>3747294N4HV5</a:t>
            </a:r>
          </a:p>
          <a:p>
            <a:pPr marL="228600" indent="-228600">
              <a:buFont typeface="+mj-lt"/>
              <a:buAutoNum type="arabicPeriod"/>
            </a:pPr>
            <a:r>
              <a:rPr lang="en-GB" sz="650" dirty="0">
                <a:solidFill>
                  <a:schemeClr val="tx1">
                    <a:lumMod val="75000"/>
                    <a:lumOff val="25000"/>
                  </a:schemeClr>
                </a:solidFill>
              </a:rPr>
              <a:t>265H463G4536</a:t>
            </a:r>
          </a:p>
          <a:p>
            <a:pPr marL="228600" indent="-228600">
              <a:buFont typeface="+mj-lt"/>
              <a:buAutoNum type="arabicPeriod"/>
            </a:pPr>
            <a:r>
              <a:rPr lang="en-GB" sz="650" dirty="0">
                <a:solidFill>
                  <a:schemeClr val="tx1">
                    <a:lumMod val="75000"/>
                    <a:lumOff val="25000"/>
                  </a:schemeClr>
                </a:solidFill>
              </a:rPr>
              <a:t>9485746HDG67</a:t>
            </a:r>
          </a:p>
          <a:p>
            <a:pPr marL="228600" indent="-228600">
              <a:buFont typeface="+mj-lt"/>
              <a:buAutoNum type="arabicPeriod"/>
            </a:pPr>
            <a:r>
              <a:rPr lang="en-GB" sz="650" dirty="0">
                <a:solidFill>
                  <a:schemeClr val="tx1">
                    <a:lumMod val="75000"/>
                    <a:lumOff val="25000"/>
                  </a:schemeClr>
                </a:solidFill>
              </a:rPr>
              <a:t>25463GFH643K</a:t>
            </a:r>
          </a:p>
          <a:p>
            <a:pPr marL="228600" indent="-228600">
              <a:buFont typeface="+mj-lt"/>
              <a:buAutoNum type="arabicPeriod"/>
            </a:pPr>
            <a:r>
              <a:rPr lang="en-GB" sz="650" dirty="0">
                <a:solidFill>
                  <a:schemeClr val="tx1">
                    <a:lumMod val="75000"/>
                    <a:lumOff val="25000"/>
                  </a:schemeClr>
                </a:solidFill>
              </a:rPr>
              <a:t>23645385DJG3</a:t>
            </a:r>
          </a:p>
          <a:p>
            <a:pPr marL="228600" indent="-228600">
              <a:buFont typeface="+mj-lt"/>
              <a:buAutoNum type="arabicPeriod"/>
            </a:pPr>
            <a:r>
              <a:rPr lang="en-GB" sz="650" dirty="0">
                <a:solidFill>
                  <a:schemeClr val="tx1">
                    <a:lumMod val="75000"/>
                    <a:lumOff val="25000"/>
                  </a:schemeClr>
                </a:solidFill>
              </a:rPr>
              <a:t>6473HD7362H3</a:t>
            </a:r>
          </a:p>
          <a:p>
            <a:pPr marL="228600" indent="-228600">
              <a:buFont typeface="+mj-lt"/>
              <a:buAutoNum type="arabicPeriod"/>
            </a:pPr>
            <a:r>
              <a:rPr lang="en-GB" sz="650" dirty="0">
                <a:solidFill>
                  <a:schemeClr val="tx1">
                    <a:lumMod val="75000"/>
                    <a:lumOff val="25000"/>
                  </a:schemeClr>
                </a:solidFill>
              </a:rPr>
              <a:t>362795HDJFJ5</a:t>
            </a:r>
          </a:p>
          <a:p>
            <a:pPr marL="228600" indent="-228600">
              <a:buFont typeface="+mj-lt"/>
              <a:buAutoNum type="arabicPeriod"/>
            </a:pPr>
            <a:r>
              <a:rPr lang="en-GB" sz="650" dirty="0">
                <a:solidFill>
                  <a:schemeClr val="tx1">
                    <a:lumMod val="75000"/>
                    <a:lumOff val="25000"/>
                  </a:schemeClr>
                </a:solidFill>
              </a:rPr>
              <a:t>AHDU57473829</a:t>
            </a:r>
          </a:p>
        </p:txBody>
      </p:sp>
      <p:cxnSp>
        <p:nvCxnSpPr>
          <p:cNvPr id="122" name="Straight Connector 121">
            <a:extLst>
              <a:ext uri="{FF2B5EF4-FFF2-40B4-BE49-F238E27FC236}">
                <a16:creationId xmlns:a16="http://schemas.microsoft.com/office/drawing/2014/main" id="{A8454833-4D89-409B-8C9C-2EF568E6F698}"/>
              </a:ext>
            </a:extLst>
          </p:cNvPr>
          <p:cNvCxnSpPr>
            <a:cxnSpLocks/>
          </p:cNvCxnSpPr>
          <p:nvPr/>
        </p:nvCxnSpPr>
        <p:spPr>
          <a:xfrm>
            <a:off x="9674345" y="1376772"/>
            <a:ext cx="126014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169EDC0-584B-416D-A815-A26A256695B7}"/>
              </a:ext>
            </a:extLst>
          </p:cNvPr>
          <p:cNvCxnSpPr>
            <a:cxnSpLocks/>
          </p:cNvCxnSpPr>
          <p:nvPr/>
        </p:nvCxnSpPr>
        <p:spPr>
          <a:xfrm>
            <a:off x="9674345" y="1880828"/>
            <a:ext cx="126014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08B52B6-4ED7-40CB-8365-84D58BF7F69E}"/>
              </a:ext>
            </a:extLst>
          </p:cNvPr>
          <p:cNvCxnSpPr>
            <a:cxnSpLocks/>
          </p:cNvCxnSpPr>
          <p:nvPr/>
        </p:nvCxnSpPr>
        <p:spPr>
          <a:xfrm>
            <a:off x="9674345" y="2476800"/>
            <a:ext cx="126014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314FEE8-0D66-4C04-A410-F18AE49F7EF7}"/>
              </a:ext>
            </a:extLst>
          </p:cNvPr>
          <p:cNvCxnSpPr>
            <a:cxnSpLocks/>
          </p:cNvCxnSpPr>
          <p:nvPr/>
        </p:nvCxnSpPr>
        <p:spPr>
          <a:xfrm>
            <a:off x="9674345" y="2772000"/>
            <a:ext cx="126014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745CCAA-2891-4D2D-82AE-0B518BA43318}"/>
              </a:ext>
            </a:extLst>
          </p:cNvPr>
          <p:cNvCxnSpPr>
            <a:cxnSpLocks/>
          </p:cNvCxnSpPr>
          <p:nvPr/>
        </p:nvCxnSpPr>
        <p:spPr>
          <a:xfrm>
            <a:off x="9674345" y="2970000"/>
            <a:ext cx="126014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A8BAEC3F-58C6-4FE7-9AF5-C7D03A88BA6A}"/>
              </a:ext>
            </a:extLst>
          </p:cNvPr>
          <p:cNvSpPr txBox="1"/>
          <p:nvPr/>
        </p:nvSpPr>
        <p:spPr>
          <a:xfrm>
            <a:off x="10660402" y="1074222"/>
            <a:ext cx="320922" cy="338554"/>
          </a:xfrm>
          <a:prstGeom prst="rect">
            <a:avLst/>
          </a:prstGeom>
          <a:noFill/>
        </p:spPr>
        <p:txBody>
          <a:bodyPr wrap="none" rtlCol="0">
            <a:spAutoFit/>
          </a:bodyPr>
          <a:lstStyle/>
          <a:p>
            <a:r>
              <a:rPr lang="en-GB" sz="1600" dirty="0"/>
              <a:t>A</a:t>
            </a:r>
          </a:p>
        </p:txBody>
      </p:sp>
      <p:sp>
        <p:nvSpPr>
          <p:cNvPr id="128" name="TextBox 127">
            <a:extLst>
              <a:ext uri="{FF2B5EF4-FFF2-40B4-BE49-F238E27FC236}">
                <a16:creationId xmlns:a16="http://schemas.microsoft.com/office/drawing/2014/main" id="{FD84FC92-65EF-4596-BE1F-08A057C7F11B}"/>
              </a:ext>
            </a:extLst>
          </p:cNvPr>
          <p:cNvSpPr txBox="1"/>
          <p:nvPr/>
        </p:nvSpPr>
        <p:spPr>
          <a:xfrm>
            <a:off x="10660402" y="1542274"/>
            <a:ext cx="320922" cy="338554"/>
          </a:xfrm>
          <a:prstGeom prst="rect">
            <a:avLst/>
          </a:prstGeom>
          <a:noFill/>
        </p:spPr>
        <p:txBody>
          <a:bodyPr wrap="none" rtlCol="0">
            <a:spAutoFit/>
          </a:bodyPr>
          <a:lstStyle/>
          <a:p>
            <a:r>
              <a:rPr lang="en-GB" sz="1600" dirty="0"/>
              <a:t>B</a:t>
            </a:r>
          </a:p>
        </p:txBody>
      </p:sp>
      <p:sp>
        <p:nvSpPr>
          <p:cNvPr id="129" name="TextBox 128">
            <a:extLst>
              <a:ext uri="{FF2B5EF4-FFF2-40B4-BE49-F238E27FC236}">
                <a16:creationId xmlns:a16="http://schemas.microsoft.com/office/drawing/2014/main" id="{E554BEFC-89C9-46CC-B2FC-6EA8F00C8A95}"/>
              </a:ext>
            </a:extLst>
          </p:cNvPr>
          <p:cNvSpPr txBox="1"/>
          <p:nvPr/>
        </p:nvSpPr>
        <p:spPr>
          <a:xfrm>
            <a:off x="10660402" y="2046330"/>
            <a:ext cx="332142" cy="338554"/>
          </a:xfrm>
          <a:prstGeom prst="rect">
            <a:avLst/>
          </a:prstGeom>
          <a:noFill/>
        </p:spPr>
        <p:txBody>
          <a:bodyPr wrap="none" rtlCol="0">
            <a:spAutoFit/>
          </a:bodyPr>
          <a:lstStyle/>
          <a:p>
            <a:r>
              <a:rPr lang="en-GB" sz="1600" dirty="0"/>
              <a:t>C</a:t>
            </a:r>
          </a:p>
        </p:txBody>
      </p:sp>
      <p:sp>
        <p:nvSpPr>
          <p:cNvPr id="130" name="TextBox 129">
            <a:extLst>
              <a:ext uri="{FF2B5EF4-FFF2-40B4-BE49-F238E27FC236}">
                <a16:creationId xmlns:a16="http://schemas.microsoft.com/office/drawing/2014/main" id="{B2FB45B7-E87E-4D30-A0D7-A0D033FDA10F}"/>
              </a:ext>
            </a:extLst>
          </p:cNvPr>
          <p:cNvSpPr txBox="1"/>
          <p:nvPr/>
        </p:nvSpPr>
        <p:spPr>
          <a:xfrm>
            <a:off x="10660402" y="2456892"/>
            <a:ext cx="332142" cy="338554"/>
          </a:xfrm>
          <a:prstGeom prst="rect">
            <a:avLst/>
          </a:prstGeom>
          <a:noFill/>
        </p:spPr>
        <p:txBody>
          <a:bodyPr wrap="none" rtlCol="0">
            <a:spAutoFit/>
          </a:bodyPr>
          <a:lstStyle/>
          <a:p>
            <a:r>
              <a:rPr lang="en-GB" sz="1600" dirty="0"/>
              <a:t>D</a:t>
            </a:r>
          </a:p>
        </p:txBody>
      </p:sp>
      <p:sp>
        <p:nvSpPr>
          <p:cNvPr id="131" name="TextBox 130">
            <a:extLst>
              <a:ext uri="{FF2B5EF4-FFF2-40B4-BE49-F238E27FC236}">
                <a16:creationId xmlns:a16="http://schemas.microsoft.com/office/drawing/2014/main" id="{881ADE89-4B3A-4735-8F46-6F4DDC5FBF8A}"/>
              </a:ext>
            </a:extLst>
          </p:cNvPr>
          <p:cNvSpPr txBox="1"/>
          <p:nvPr/>
        </p:nvSpPr>
        <p:spPr>
          <a:xfrm>
            <a:off x="10660402" y="2708920"/>
            <a:ext cx="320922" cy="338554"/>
          </a:xfrm>
          <a:prstGeom prst="rect">
            <a:avLst/>
          </a:prstGeom>
          <a:noFill/>
        </p:spPr>
        <p:txBody>
          <a:bodyPr wrap="none" rtlCol="0">
            <a:spAutoFit/>
          </a:bodyPr>
          <a:lstStyle/>
          <a:p>
            <a:r>
              <a:rPr lang="en-GB" sz="1600" dirty="0"/>
              <a:t>E</a:t>
            </a:r>
          </a:p>
        </p:txBody>
      </p:sp>
      <p:sp>
        <p:nvSpPr>
          <p:cNvPr id="2" name="Slide Number Placeholder 1">
            <a:extLst>
              <a:ext uri="{FF2B5EF4-FFF2-40B4-BE49-F238E27FC236}">
                <a16:creationId xmlns:a16="http://schemas.microsoft.com/office/drawing/2014/main" id="{F256979A-8880-4BBC-8752-A92BFBC05CED}"/>
              </a:ext>
            </a:extLst>
          </p:cNvPr>
          <p:cNvSpPr>
            <a:spLocks noGrp="1"/>
          </p:cNvSpPr>
          <p:nvPr>
            <p:ph type="sldNum" sz="quarter" idx="4"/>
          </p:nvPr>
        </p:nvSpPr>
        <p:spPr/>
        <p:txBody>
          <a:bodyPr/>
          <a:lstStyle/>
          <a:p>
            <a:fld id="{6C7FE256-DBE3-41F8-9653-AAB46C5389DC}" type="slidenum">
              <a:rPr lang="en-GB" smtClean="0"/>
              <a:pPr/>
              <a:t>18</a:t>
            </a:fld>
            <a:endParaRPr lang="en-GB" dirty="0"/>
          </a:p>
        </p:txBody>
      </p:sp>
    </p:spTree>
    <p:extLst>
      <p:ext uri="{BB962C8B-B14F-4D97-AF65-F5344CB8AC3E}">
        <p14:creationId xmlns:p14="http://schemas.microsoft.com/office/powerpoint/2010/main" val="73901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0"/>
                                  </p:stCondLst>
                                  <p:childTnLst>
                                    <p:set>
                                      <p:cBhvr>
                                        <p:cTn id="33" dur="1" fill="hold">
                                          <p:stCondLst>
                                            <p:cond delay="0"/>
                                          </p:stCondLst>
                                        </p:cTn>
                                        <p:tgtEl>
                                          <p:spTgt spid="132"/>
                                        </p:tgtEl>
                                        <p:attrNameLst>
                                          <p:attrName>style.visibility</p:attrName>
                                        </p:attrNameLst>
                                      </p:cBhvr>
                                      <p:to>
                                        <p:strVal val="visible"/>
                                      </p:to>
                                    </p:set>
                                    <p:animEffect transition="in" filter="fade">
                                      <p:cBhvr>
                                        <p:cTn id="34" dur="500"/>
                                        <p:tgtEl>
                                          <p:spTgt spid="1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down)">
                                      <p:cBhvr>
                                        <p:cTn id="39" dur="500"/>
                                        <p:tgtEl>
                                          <p:spTgt spid="37"/>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childTnLst>
                          </p:cTn>
                        </p:par>
                        <p:par>
                          <p:cTn id="44" fill="hold">
                            <p:stCondLst>
                              <p:cond delay="1000"/>
                            </p:stCondLst>
                            <p:childTnLst>
                              <p:par>
                                <p:cTn id="45" presetID="22" presetClass="entr" presetSubtype="4"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00"/>
                                        <p:tgtEl>
                                          <p:spTgt spid="39"/>
                                        </p:tgtEl>
                                      </p:cBhvr>
                                    </p:animEffect>
                                  </p:childTnLst>
                                </p:cTn>
                              </p:par>
                            </p:childTnLst>
                          </p:cTn>
                        </p:par>
                        <p:par>
                          <p:cTn id="48" fill="hold">
                            <p:stCondLst>
                              <p:cond delay="1500"/>
                            </p:stCondLst>
                            <p:childTnLst>
                              <p:par>
                                <p:cTn id="49" presetID="2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par>
                          <p:cTn id="52" fill="hold">
                            <p:stCondLst>
                              <p:cond delay="2000"/>
                            </p:stCondLst>
                            <p:childTnLst>
                              <p:par>
                                <p:cTn id="53" presetID="22" presetClass="entr" presetSubtype="4"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down)">
                                      <p:cBhvr>
                                        <p:cTn id="55" dur="500"/>
                                        <p:tgtEl>
                                          <p:spTgt spid="40"/>
                                        </p:tgtEl>
                                      </p:cBhvr>
                                    </p:animEffect>
                                  </p:childTnLst>
                                </p:cTn>
                              </p:par>
                            </p:childTnLst>
                          </p:cTn>
                        </p:par>
                        <p:par>
                          <p:cTn id="56" fill="hold">
                            <p:stCondLst>
                              <p:cond delay="2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135"/>
                                        </p:tgtEl>
                                        <p:attrNameLst>
                                          <p:attrName>style.visibility</p:attrName>
                                        </p:attrNameLst>
                                      </p:cBhvr>
                                      <p:to>
                                        <p:strVal val="visible"/>
                                      </p:to>
                                    </p:set>
                                    <p:animEffect transition="in" filter="fade">
                                      <p:cBhvr>
                                        <p:cTn id="71" dur="500"/>
                                        <p:tgtEl>
                                          <p:spTgt spid="135"/>
                                        </p:tgtEl>
                                      </p:cBhvr>
                                    </p:animEffect>
                                  </p:childTnLst>
                                </p:cTn>
                              </p:par>
                              <p:par>
                                <p:cTn id="72" presetID="10" presetClass="entr" presetSubtype="0" fill="hold" nodeType="withEffect">
                                  <p:stCondLst>
                                    <p:cond delay="0"/>
                                  </p:stCondLst>
                                  <p:childTnLst>
                                    <p:set>
                                      <p:cBhvr>
                                        <p:cTn id="73" dur="1" fill="hold">
                                          <p:stCondLst>
                                            <p:cond delay="0"/>
                                          </p:stCondLst>
                                        </p:cTn>
                                        <p:tgtEl>
                                          <p:spTgt spid="136"/>
                                        </p:tgtEl>
                                        <p:attrNameLst>
                                          <p:attrName>style.visibility</p:attrName>
                                        </p:attrNameLst>
                                      </p:cBhvr>
                                      <p:to>
                                        <p:strVal val="visible"/>
                                      </p:to>
                                    </p:set>
                                    <p:animEffect transition="in" filter="fade">
                                      <p:cBhvr>
                                        <p:cTn id="74" dur="500"/>
                                        <p:tgtEl>
                                          <p:spTgt spid="1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wipe(down)">
                                      <p:cBhvr>
                                        <p:cTn id="88" dur="2000"/>
                                        <p:tgtEl>
                                          <p:spTgt spid="61"/>
                                        </p:tgtEl>
                                      </p:cBhvr>
                                    </p:animEffect>
                                  </p:childTnLst>
                                </p:cTn>
                              </p:par>
                            </p:childTnLst>
                          </p:cTn>
                        </p:par>
                        <p:par>
                          <p:cTn id="89" fill="hold">
                            <p:stCondLst>
                              <p:cond delay="2000"/>
                            </p:stCondLst>
                            <p:childTnLst>
                              <p:par>
                                <p:cTn id="90" presetID="22" presetClass="entr" presetSubtype="4" fill="hold" grpId="0" nodeType="after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wipe(down)">
                                      <p:cBhvr>
                                        <p:cTn id="92" dur="2000"/>
                                        <p:tgtEl>
                                          <p:spTgt spid="77"/>
                                        </p:tgtEl>
                                      </p:cBhvr>
                                    </p:animEffect>
                                  </p:childTnLst>
                                </p:cTn>
                              </p:par>
                            </p:childTnLst>
                          </p:cTn>
                        </p:par>
                        <p:par>
                          <p:cTn id="93" fill="hold">
                            <p:stCondLst>
                              <p:cond delay="4000"/>
                            </p:stCondLst>
                            <p:childTnLst>
                              <p:par>
                                <p:cTn id="94" presetID="22" presetClass="entr" presetSubtype="4" fill="hold" grpId="0" nodeType="after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wipe(down)">
                                      <p:cBhvr>
                                        <p:cTn id="96" dur="2000"/>
                                        <p:tgtEl>
                                          <p:spTgt spid="78"/>
                                        </p:tgtEl>
                                      </p:cBhvr>
                                    </p:animEffect>
                                  </p:childTnLst>
                                </p:cTn>
                              </p:par>
                            </p:childTnLst>
                          </p:cTn>
                        </p:par>
                        <p:par>
                          <p:cTn id="97" fill="hold">
                            <p:stCondLst>
                              <p:cond delay="6000"/>
                            </p:stCondLst>
                            <p:childTnLst>
                              <p:par>
                                <p:cTn id="98" presetID="22" presetClass="entr" presetSubtype="1" fill="hold" grpId="0" nodeType="afterEffect">
                                  <p:stCondLst>
                                    <p:cond delay="0"/>
                                  </p:stCondLst>
                                  <p:childTnLst>
                                    <p:set>
                                      <p:cBhvr>
                                        <p:cTn id="99" dur="1" fill="hold">
                                          <p:stCondLst>
                                            <p:cond delay="0"/>
                                          </p:stCondLst>
                                        </p:cTn>
                                        <p:tgtEl>
                                          <p:spTgt spid="79"/>
                                        </p:tgtEl>
                                        <p:attrNameLst>
                                          <p:attrName>style.visibility</p:attrName>
                                        </p:attrNameLst>
                                      </p:cBhvr>
                                      <p:to>
                                        <p:strVal val="visible"/>
                                      </p:to>
                                    </p:set>
                                    <p:animEffect transition="in" filter="wipe(up)">
                                      <p:cBhvr>
                                        <p:cTn id="100" dur="2000"/>
                                        <p:tgtEl>
                                          <p:spTgt spid="79"/>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Effect transition="in" filter="wipe(up)">
                                      <p:cBhvr>
                                        <p:cTn id="104" dur="2000"/>
                                        <p:tgtEl>
                                          <p:spTgt spid="80"/>
                                        </p:tgtEl>
                                      </p:cBhvr>
                                    </p:animEffect>
                                  </p:childTnLst>
                                </p:cTn>
                              </p:par>
                            </p:childTnLst>
                          </p:cTn>
                        </p:par>
                        <p:par>
                          <p:cTn id="105" fill="hold">
                            <p:stCondLst>
                              <p:cond delay="10000"/>
                            </p:stCondLst>
                            <p:childTnLst>
                              <p:par>
                                <p:cTn id="106" presetID="22" presetClass="entr" presetSubtype="1" fill="hold" grpId="0" nodeType="afterEffect">
                                  <p:stCondLst>
                                    <p:cond delay="0"/>
                                  </p:stCondLst>
                                  <p:childTnLst>
                                    <p:set>
                                      <p:cBhvr>
                                        <p:cTn id="107" dur="1" fill="hold">
                                          <p:stCondLst>
                                            <p:cond delay="0"/>
                                          </p:stCondLst>
                                        </p:cTn>
                                        <p:tgtEl>
                                          <p:spTgt spid="81"/>
                                        </p:tgtEl>
                                        <p:attrNameLst>
                                          <p:attrName>style.visibility</p:attrName>
                                        </p:attrNameLst>
                                      </p:cBhvr>
                                      <p:to>
                                        <p:strVal val="visible"/>
                                      </p:to>
                                    </p:set>
                                    <p:animEffect transition="in" filter="wipe(up)">
                                      <p:cBhvr>
                                        <p:cTn id="108" dur="2000"/>
                                        <p:tgtEl>
                                          <p:spTgt spid="81"/>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134"/>
                                        </p:tgtEl>
                                        <p:attrNameLst>
                                          <p:attrName>style.visibility</p:attrName>
                                        </p:attrNameLst>
                                      </p:cBhvr>
                                      <p:to>
                                        <p:strVal val="visible"/>
                                      </p:to>
                                    </p:set>
                                    <p:animEffect transition="in" filter="fade">
                                      <p:cBhvr>
                                        <p:cTn id="113" dur="500"/>
                                        <p:tgtEl>
                                          <p:spTgt spid="134"/>
                                        </p:tgtEl>
                                      </p:cBhvr>
                                    </p:animEffect>
                                  </p:childTnLst>
                                </p:cTn>
                              </p:par>
                              <p:par>
                                <p:cTn id="114" presetID="10" presetClass="exit" presetSubtype="0" fill="hold" nodeType="withEffect">
                                  <p:stCondLst>
                                    <p:cond delay="0"/>
                                  </p:stCondLst>
                                  <p:childTnLst>
                                    <p:animEffect transition="out" filter="fade">
                                      <p:cBhvr>
                                        <p:cTn id="115" dur="500"/>
                                        <p:tgtEl>
                                          <p:spTgt spid="136"/>
                                        </p:tgtEl>
                                      </p:cBhvr>
                                    </p:animEffect>
                                    <p:set>
                                      <p:cBhvr>
                                        <p:cTn id="116" dur="1" fill="hold">
                                          <p:stCondLst>
                                            <p:cond delay="499"/>
                                          </p:stCondLst>
                                        </p:cTn>
                                        <p:tgtEl>
                                          <p:spTgt spid="136"/>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79"/>
                                        </p:tgtEl>
                                      </p:cBhvr>
                                    </p:animEffect>
                                    <p:set>
                                      <p:cBhvr>
                                        <p:cTn id="119" dur="1" fill="hold">
                                          <p:stCondLst>
                                            <p:cond delay="499"/>
                                          </p:stCondLst>
                                        </p:cTn>
                                        <p:tgtEl>
                                          <p:spTgt spid="79"/>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80"/>
                                        </p:tgtEl>
                                      </p:cBhvr>
                                    </p:animEffect>
                                    <p:set>
                                      <p:cBhvr>
                                        <p:cTn id="122" dur="1" fill="hold">
                                          <p:stCondLst>
                                            <p:cond delay="499"/>
                                          </p:stCondLst>
                                        </p:cTn>
                                        <p:tgtEl>
                                          <p:spTgt spid="80"/>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81"/>
                                        </p:tgtEl>
                                      </p:cBhvr>
                                    </p:animEffect>
                                    <p:set>
                                      <p:cBhvr>
                                        <p:cTn id="125" dur="1" fill="hold">
                                          <p:stCondLst>
                                            <p:cond delay="499"/>
                                          </p:stCondLst>
                                        </p:cTn>
                                        <p:tgtEl>
                                          <p:spTgt spid="81"/>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21"/>
                                        </p:tgtEl>
                                        <p:attrNameLst>
                                          <p:attrName>style.visibility</p:attrName>
                                        </p:attrNameLst>
                                      </p:cBhvr>
                                      <p:to>
                                        <p:strVal val="visible"/>
                                      </p:to>
                                    </p:set>
                                    <p:animEffect transition="in" filter="fade">
                                      <p:cBhvr>
                                        <p:cTn id="130" dur="500"/>
                                        <p:tgtEl>
                                          <p:spTgt spid="2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6"/>
                                        </p:tgtEl>
                                        <p:attrNameLst>
                                          <p:attrName>style.visibility</p:attrName>
                                        </p:attrNameLst>
                                      </p:cBhvr>
                                      <p:to>
                                        <p:strVal val="visible"/>
                                      </p:to>
                                    </p:set>
                                    <p:animEffect transition="in" filter="fade">
                                      <p:cBhvr>
                                        <p:cTn id="133" dur="500"/>
                                        <p:tgtEl>
                                          <p:spTgt spid="6"/>
                                        </p:tgtEl>
                                      </p:cBhvr>
                                    </p:animEffect>
                                  </p:childTnLst>
                                </p:cTn>
                              </p:par>
                              <p:par>
                                <p:cTn id="134" presetID="22" presetClass="entr" presetSubtype="8" fill="hold" nodeType="withEffect">
                                  <p:stCondLst>
                                    <p:cond delay="0"/>
                                  </p:stCondLst>
                                  <p:childTnLst>
                                    <p:set>
                                      <p:cBhvr>
                                        <p:cTn id="135" dur="1" fill="hold">
                                          <p:stCondLst>
                                            <p:cond delay="0"/>
                                          </p:stCondLst>
                                        </p:cTn>
                                        <p:tgtEl>
                                          <p:spTgt spid="107"/>
                                        </p:tgtEl>
                                        <p:attrNameLst>
                                          <p:attrName>style.visibility</p:attrName>
                                        </p:attrNameLst>
                                      </p:cBhvr>
                                      <p:to>
                                        <p:strVal val="visible"/>
                                      </p:to>
                                    </p:set>
                                    <p:animEffect transition="in" filter="wipe(left)">
                                      <p:cBhvr>
                                        <p:cTn id="136" dur="500"/>
                                        <p:tgtEl>
                                          <p:spTgt spid="10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fade">
                                      <p:cBhvr>
                                        <p:cTn id="141" dur="500"/>
                                        <p:tgtEl>
                                          <p:spTgt spid="33"/>
                                        </p:tgtEl>
                                      </p:cBhvr>
                                    </p:animEffect>
                                  </p:childTnLst>
                                </p:cTn>
                              </p:par>
                            </p:childTnLst>
                          </p:cTn>
                        </p:par>
                        <p:par>
                          <p:cTn id="142" fill="hold">
                            <p:stCondLst>
                              <p:cond delay="500"/>
                            </p:stCondLst>
                            <p:childTnLst>
                              <p:par>
                                <p:cTn id="143" presetID="10" presetClass="entr" presetSubtype="0" fill="hold" grpId="0" nodeType="afterEffect">
                                  <p:stCondLst>
                                    <p:cond delay="0"/>
                                  </p:stCondLst>
                                  <p:childTnLst>
                                    <p:set>
                                      <p:cBhvr>
                                        <p:cTn id="144" dur="1" fill="hold">
                                          <p:stCondLst>
                                            <p:cond delay="0"/>
                                          </p:stCondLst>
                                        </p:cTn>
                                        <p:tgtEl>
                                          <p:spTgt spid="111"/>
                                        </p:tgtEl>
                                        <p:attrNameLst>
                                          <p:attrName>style.visibility</p:attrName>
                                        </p:attrNameLst>
                                      </p:cBhvr>
                                      <p:to>
                                        <p:strVal val="visible"/>
                                      </p:to>
                                    </p:set>
                                    <p:animEffect transition="in" filter="fade">
                                      <p:cBhvr>
                                        <p:cTn id="145" dur="500"/>
                                        <p:tgtEl>
                                          <p:spTgt spid="111"/>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nodeType="click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wipe(left)">
                                      <p:cBhvr>
                                        <p:cTn id="150" dur="500"/>
                                        <p:tgtEl>
                                          <p:spTgt spid="113"/>
                                        </p:tgtEl>
                                      </p:cBhvr>
                                    </p:animEffect>
                                  </p:childTnLst>
                                </p:cTn>
                              </p:par>
                            </p:childTnLst>
                          </p:cTn>
                        </p:par>
                        <p:par>
                          <p:cTn id="151" fill="hold">
                            <p:stCondLst>
                              <p:cond delay="500"/>
                            </p:stCondLst>
                            <p:childTnLst>
                              <p:par>
                                <p:cTn id="152" presetID="22" presetClass="entr" presetSubtype="8" fill="hold" nodeType="afterEffect">
                                  <p:stCondLst>
                                    <p:cond delay="0"/>
                                  </p:stCondLst>
                                  <p:childTnLst>
                                    <p:set>
                                      <p:cBhvr>
                                        <p:cTn id="153" dur="1" fill="hold">
                                          <p:stCondLst>
                                            <p:cond delay="0"/>
                                          </p:stCondLst>
                                        </p:cTn>
                                        <p:tgtEl>
                                          <p:spTgt spid="116"/>
                                        </p:tgtEl>
                                        <p:attrNameLst>
                                          <p:attrName>style.visibility</p:attrName>
                                        </p:attrNameLst>
                                      </p:cBhvr>
                                      <p:to>
                                        <p:strVal val="visible"/>
                                      </p:to>
                                    </p:set>
                                    <p:animEffect transition="in" filter="wipe(left)">
                                      <p:cBhvr>
                                        <p:cTn id="154" dur="500"/>
                                        <p:tgtEl>
                                          <p:spTgt spid="116"/>
                                        </p:tgtEl>
                                      </p:cBhvr>
                                    </p:animEffect>
                                  </p:childTnLst>
                                </p:cTn>
                              </p:par>
                            </p:childTnLst>
                          </p:cTn>
                        </p:par>
                        <p:par>
                          <p:cTn id="155" fill="hold">
                            <p:stCondLst>
                              <p:cond delay="1000"/>
                            </p:stCondLst>
                            <p:childTnLst>
                              <p:par>
                                <p:cTn id="156" presetID="22" presetClass="entr" presetSubtype="8" fill="hold" nodeType="afterEffect">
                                  <p:stCondLst>
                                    <p:cond delay="0"/>
                                  </p:stCondLst>
                                  <p:childTnLst>
                                    <p:set>
                                      <p:cBhvr>
                                        <p:cTn id="157" dur="1" fill="hold">
                                          <p:stCondLst>
                                            <p:cond delay="0"/>
                                          </p:stCondLst>
                                        </p:cTn>
                                        <p:tgtEl>
                                          <p:spTgt spid="117"/>
                                        </p:tgtEl>
                                        <p:attrNameLst>
                                          <p:attrName>style.visibility</p:attrName>
                                        </p:attrNameLst>
                                      </p:cBhvr>
                                      <p:to>
                                        <p:strVal val="visible"/>
                                      </p:to>
                                    </p:set>
                                    <p:animEffect transition="in" filter="wipe(left)">
                                      <p:cBhvr>
                                        <p:cTn id="158" dur="500"/>
                                        <p:tgtEl>
                                          <p:spTgt spid="117"/>
                                        </p:tgtEl>
                                      </p:cBhvr>
                                    </p:animEffect>
                                  </p:childTnLst>
                                </p:cTn>
                              </p:par>
                            </p:childTnLst>
                          </p:cTn>
                        </p:par>
                        <p:par>
                          <p:cTn id="159" fill="hold">
                            <p:stCondLst>
                              <p:cond delay="1500"/>
                            </p:stCondLst>
                            <p:childTnLst>
                              <p:par>
                                <p:cTn id="160" presetID="22" presetClass="entr" presetSubtype="8" fill="hold" nodeType="afterEffect">
                                  <p:stCondLst>
                                    <p:cond delay="0"/>
                                  </p:stCondLst>
                                  <p:childTnLst>
                                    <p:set>
                                      <p:cBhvr>
                                        <p:cTn id="161" dur="1" fill="hold">
                                          <p:stCondLst>
                                            <p:cond delay="0"/>
                                          </p:stCondLst>
                                        </p:cTn>
                                        <p:tgtEl>
                                          <p:spTgt spid="118"/>
                                        </p:tgtEl>
                                        <p:attrNameLst>
                                          <p:attrName>style.visibility</p:attrName>
                                        </p:attrNameLst>
                                      </p:cBhvr>
                                      <p:to>
                                        <p:strVal val="visible"/>
                                      </p:to>
                                    </p:set>
                                    <p:animEffect transition="in" filter="wipe(left)">
                                      <p:cBhvr>
                                        <p:cTn id="162" dur="500"/>
                                        <p:tgtEl>
                                          <p:spTgt spid="118"/>
                                        </p:tgtEl>
                                      </p:cBhvr>
                                    </p:animEffect>
                                  </p:childTnLst>
                                </p:cTn>
                              </p:par>
                            </p:childTnLst>
                          </p:cTn>
                        </p:par>
                        <p:par>
                          <p:cTn id="163" fill="hold">
                            <p:stCondLst>
                              <p:cond delay="2000"/>
                            </p:stCondLst>
                            <p:childTnLst>
                              <p:par>
                                <p:cTn id="164" presetID="22" presetClass="entr" presetSubtype="8" fill="hold" nodeType="afterEffect">
                                  <p:stCondLst>
                                    <p:cond delay="0"/>
                                  </p:stCondLst>
                                  <p:childTnLst>
                                    <p:set>
                                      <p:cBhvr>
                                        <p:cTn id="165" dur="1" fill="hold">
                                          <p:stCondLst>
                                            <p:cond delay="0"/>
                                          </p:stCondLst>
                                        </p:cTn>
                                        <p:tgtEl>
                                          <p:spTgt spid="119"/>
                                        </p:tgtEl>
                                        <p:attrNameLst>
                                          <p:attrName>style.visibility</p:attrName>
                                        </p:attrNameLst>
                                      </p:cBhvr>
                                      <p:to>
                                        <p:strVal val="visible"/>
                                      </p:to>
                                    </p:set>
                                    <p:animEffect transition="in" filter="wipe(left)">
                                      <p:cBhvr>
                                        <p:cTn id="166" dur="500"/>
                                        <p:tgtEl>
                                          <p:spTgt spid="119"/>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23"/>
                                        </p:tgtEl>
                                        <p:attrNameLst>
                                          <p:attrName>style.visibility</p:attrName>
                                        </p:attrNameLst>
                                      </p:cBhvr>
                                      <p:to>
                                        <p:strVal val="visible"/>
                                      </p:to>
                                    </p:set>
                                    <p:animEffect transition="in" filter="fade">
                                      <p:cBhvr>
                                        <p:cTn id="171" dur="500"/>
                                        <p:tgtEl>
                                          <p:spTgt spid="23"/>
                                        </p:tgtEl>
                                      </p:cBhvr>
                                    </p:animEffect>
                                  </p:childTnLst>
                                </p:cTn>
                              </p:par>
                            </p:childTnLst>
                          </p:cTn>
                        </p:par>
                        <p:par>
                          <p:cTn id="172" fill="hold">
                            <p:stCondLst>
                              <p:cond delay="500"/>
                            </p:stCondLst>
                            <p:childTnLst>
                              <p:par>
                                <p:cTn id="173" presetID="10" presetClass="entr" presetSubtype="0" fill="hold" grpId="0" nodeType="afterEffect">
                                  <p:stCondLst>
                                    <p:cond delay="0"/>
                                  </p:stCondLst>
                                  <p:childTnLst>
                                    <p:set>
                                      <p:cBhvr>
                                        <p:cTn id="174" dur="1" fill="hold">
                                          <p:stCondLst>
                                            <p:cond delay="0"/>
                                          </p:stCondLst>
                                        </p:cTn>
                                        <p:tgtEl>
                                          <p:spTgt spid="7"/>
                                        </p:tgtEl>
                                        <p:attrNameLst>
                                          <p:attrName>style.visibility</p:attrName>
                                        </p:attrNameLst>
                                      </p:cBhvr>
                                      <p:to>
                                        <p:strVal val="visible"/>
                                      </p:to>
                                    </p:set>
                                    <p:animEffect transition="in" filter="fade">
                                      <p:cBhvr>
                                        <p:cTn id="175" dur="500"/>
                                        <p:tgtEl>
                                          <p:spTgt spid="7"/>
                                        </p:tgtEl>
                                      </p:cBhvr>
                                    </p:animEffect>
                                  </p:childTnLst>
                                </p:cTn>
                              </p:par>
                            </p:childTnLst>
                          </p:cTn>
                        </p:par>
                        <p:par>
                          <p:cTn id="176" fill="hold">
                            <p:stCondLst>
                              <p:cond delay="1000"/>
                            </p:stCondLst>
                            <p:childTnLst>
                              <p:par>
                                <p:cTn id="177" presetID="10" presetClass="entr" presetSubtype="0" fill="hold" grpId="0" nodeType="afterEffect">
                                  <p:stCondLst>
                                    <p:cond delay="0"/>
                                  </p:stCondLst>
                                  <p:childTnLst>
                                    <p:set>
                                      <p:cBhvr>
                                        <p:cTn id="178" dur="1" fill="hold">
                                          <p:stCondLst>
                                            <p:cond delay="0"/>
                                          </p:stCondLst>
                                        </p:cTn>
                                        <p:tgtEl>
                                          <p:spTgt spid="121"/>
                                        </p:tgtEl>
                                        <p:attrNameLst>
                                          <p:attrName>style.visibility</p:attrName>
                                        </p:attrNameLst>
                                      </p:cBhvr>
                                      <p:to>
                                        <p:strVal val="visible"/>
                                      </p:to>
                                    </p:set>
                                    <p:animEffect transition="in" filter="fade">
                                      <p:cBhvr>
                                        <p:cTn id="179" dur="500"/>
                                        <p:tgtEl>
                                          <p:spTgt spid="121"/>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childTnLst>
                                    <p:set>
                                      <p:cBhvr>
                                        <p:cTn id="183" dur="1" fill="hold">
                                          <p:stCondLst>
                                            <p:cond delay="0"/>
                                          </p:stCondLst>
                                        </p:cTn>
                                        <p:tgtEl>
                                          <p:spTgt spid="122"/>
                                        </p:tgtEl>
                                        <p:attrNameLst>
                                          <p:attrName>style.visibility</p:attrName>
                                        </p:attrNameLst>
                                      </p:cBhvr>
                                      <p:to>
                                        <p:strVal val="visible"/>
                                      </p:to>
                                    </p:set>
                                    <p:animEffect transition="in" filter="wipe(left)">
                                      <p:cBhvr>
                                        <p:cTn id="184" dur="500"/>
                                        <p:tgtEl>
                                          <p:spTgt spid="122"/>
                                        </p:tgtEl>
                                      </p:cBhvr>
                                    </p:animEffect>
                                  </p:childTnLst>
                                </p:cTn>
                              </p:par>
                            </p:childTnLst>
                          </p:cTn>
                        </p:par>
                        <p:par>
                          <p:cTn id="185" fill="hold">
                            <p:stCondLst>
                              <p:cond delay="500"/>
                            </p:stCondLst>
                            <p:childTnLst>
                              <p:par>
                                <p:cTn id="186" presetID="22" presetClass="entr" presetSubtype="8" fill="hold" nodeType="afterEffect">
                                  <p:stCondLst>
                                    <p:cond delay="0"/>
                                  </p:stCondLst>
                                  <p:childTnLst>
                                    <p:set>
                                      <p:cBhvr>
                                        <p:cTn id="187" dur="1" fill="hold">
                                          <p:stCondLst>
                                            <p:cond delay="0"/>
                                          </p:stCondLst>
                                        </p:cTn>
                                        <p:tgtEl>
                                          <p:spTgt spid="123"/>
                                        </p:tgtEl>
                                        <p:attrNameLst>
                                          <p:attrName>style.visibility</p:attrName>
                                        </p:attrNameLst>
                                      </p:cBhvr>
                                      <p:to>
                                        <p:strVal val="visible"/>
                                      </p:to>
                                    </p:set>
                                    <p:animEffect transition="in" filter="wipe(left)">
                                      <p:cBhvr>
                                        <p:cTn id="188" dur="500"/>
                                        <p:tgtEl>
                                          <p:spTgt spid="123"/>
                                        </p:tgtEl>
                                      </p:cBhvr>
                                    </p:animEffect>
                                  </p:childTnLst>
                                </p:cTn>
                              </p:par>
                            </p:childTnLst>
                          </p:cTn>
                        </p:par>
                        <p:par>
                          <p:cTn id="189" fill="hold">
                            <p:stCondLst>
                              <p:cond delay="1000"/>
                            </p:stCondLst>
                            <p:childTnLst>
                              <p:par>
                                <p:cTn id="190" presetID="22" presetClass="entr" presetSubtype="8" fill="hold" nodeType="afterEffect">
                                  <p:stCondLst>
                                    <p:cond delay="0"/>
                                  </p:stCondLst>
                                  <p:childTnLst>
                                    <p:set>
                                      <p:cBhvr>
                                        <p:cTn id="191" dur="1" fill="hold">
                                          <p:stCondLst>
                                            <p:cond delay="0"/>
                                          </p:stCondLst>
                                        </p:cTn>
                                        <p:tgtEl>
                                          <p:spTgt spid="124"/>
                                        </p:tgtEl>
                                        <p:attrNameLst>
                                          <p:attrName>style.visibility</p:attrName>
                                        </p:attrNameLst>
                                      </p:cBhvr>
                                      <p:to>
                                        <p:strVal val="visible"/>
                                      </p:to>
                                    </p:set>
                                    <p:animEffect transition="in" filter="wipe(left)">
                                      <p:cBhvr>
                                        <p:cTn id="192" dur="500"/>
                                        <p:tgtEl>
                                          <p:spTgt spid="124"/>
                                        </p:tgtEl>
                                      </p:cBhvr>
                                    </p:animEffect>
                                  </p:childTnLst>
                                </p:cTn>
                              </p:par>
                            </p:childTnLst>
                          </p:cTn>
                        </p:par>
                        <p:par>
                          <p:cTn id="193" fill="hold">
                            <p:stCondLst>
                              <p:cond delay="1500"/>
                            </p:stCondLst>
                            <p:childTnLst>
                              <p:par>
                                <p:cTn id="194" presetID="22" presetClass="entr" presetSubtype="8" fill="hold" nodeType="afterEffect">
                                  <p:stCondLst>
                                    <p:cond delay="0"/>
                                  </p:stCondLst>
                                  <p:childTnLst>
                                    <p:set>
                                      <p:cBhvr>
                                        <p:cTn id="195" dur="1" fill="hold">
                                          <p:stCondLst>
                                            <p:cond delay="0"/>
                                          </p:stCondLst>
                                        </p:cTn>
                                        <p:tgtEl>
                                          <p:spTgt spid="125"/>
                                        </p:tgtEl>
                                        <p:attrNameLst>
                                          <p:attrName>style.visibility</p:attrName>
                                        </p:attrNameLst>
                                      </p:cBhvr>
                                      <p:to>
                                        <p:strVal val="visible"/>
                                      </p:to>
                                    </p:set>
                                    <p:animEffect transition="in" filter="wipe(left)">
                                      <p:cBhvr>
                                        <p:cTn id="196" dur="500"/>
                                        <p:tgtEl>
                                          <p:spTgt spid="125"/>
                                        </p:tgtEl>
                                      </p:cBhvr>
                                    </p:animEffect>
                                  </p:childTnLst>
                                </p:cTn>
                              </p:par>
                            </p:childTnLst>
                          </p:cTn>
                        </p:par>
                        <p:par>
                          <p:cTn id="197" fill="hold">
                            <p:stCondLst>
                              <p:cond delay="2000"/>
                            </p:stCondLst>
                            <p:childTnLst>
                              <p:par>
                                <p:cTn id="198" presetID="22" presetClass="entr" presetSubtype="8" fill="hold" nodeType="afterEffect">
                                  <p:stCondLst>
                                    <p:cond delay="0"/>
                                  </p:stCondLst>
                                  <p:childTnLst>
                                    <p:set>
                                      <p:cBhvr>
                                        <p:cTn id="199" dur="1" fill="hold">
                                          <p:stCondLst>
                                            <p:cond delay="0"/>
                                          </p:stCondLst>
                                        </p:cTn>
                                        <p:tgtEl>
                                          <p:spTgt spid="126"/>
                                        </p:tgtEl>
                                        <p:attrNameLst>
                                          <p:attrName>style.visibility</p:attrName>
                                        </p:attrNameLst>
                                      </p:cBhvr>
                                      <p:to>
                                        <p:strVal val="visible"/>
                                      </p:to>
                                    </p:set>
                                    <p:animEffect transition="in" filter="wipe(left)">
                                      <p:cBhvr>
                                        <p:cTn id="200" dur="500"/>
                                        <p:tgtEl>
                                          <p:spTgt spid="126"/>
                                        </p:tgtEl>
                                      </p:cBhvr>
                                    </p:animEffect>
                                  </p:childTnLst>
                                </p:cTn>
                              </p:par>
                            </p:childTnLst>
                          </p:cTn>
                        </p:par>
                      </p:childTnLst>
                    </p:cTn>
                  </p:par>
                  <p:par>
                    <p:cTn id="201" fill="hold">
                      <p:stCondLst>
                        <p:cond delay="indefinite"/>
                      </p:stCondLst>
                      <p:childTnLst>
                        <p:par>
                          <p:cTn id="202" fill="hold">
                            <p:stCondLst>
                              <p:cond delay="0"/>
                            </p:stCondLst>
                            <p:childTnLst>
                              <p:par>
                                <p:cTn id="203" presetID="42" presetClass="path" presetSubtype="0" accel="50000" decel="50000" fill="hold" nodeType="clickEffect">
                                  <p:stCondLst>
                                    <p:cond delay="0"/>
                                  </p:stCondLst>
                                  <p:childTnLst>
                                    <p:animMotion origin="layout" path="M -2.29167E-6 -4.44444E-6 L -2.29167E-6 0.01575 " pathEditMode="relative" rAng="0" ptsTypes="AA">
                                      <p:cBhvr>
                                        <p:cTn id="204" dur="2000" fill="hold"/>
                                        <p:tgtEl>
                                          <p:spTgt spid="122"/>
                                        </p:tgtEl>
                                        <p:attrNameLst>
                                          <p:attrName>ppt_x</p:attrName>
                                          <p:attrName>ppt_y</p:attrName>
                                        </p:attrNameLst>
                                      </p:cBhvr>
                                      <p:rCtr x="0" y="787"/>
                                    </p:animMotion>
                                  </p:childTnLst>
                                </p:cTn>
                              </p:par>
                            </p:childTnLst>
                          </p:cTn>
                        </p:par>
                        <p:par>
                          <p:cTn id="205" fill="hold">
                            <p:stCondLst>
                              <p:cond delay="2000"/>
                            </p:stCondLst>
                            <p:childTnLst>
                              <p:par>
                                <p:cTn id="206" presetID="42" presetClass="path" presetSubtype="0" accel="50000" decel="50000" fill="hold" nodeType="afterEffect">
                                  <p:stCondLst>
                                    <p:cond delay="0"/>
                                  </p:stCondLst>
                                  <p:childTnLst>
                                    <p:animMotion origin="layout" path="M -2.29167E-6 4.44444E-6 L -2.29167E-6 0.01365 " pathEditMode="relative" rAng="0" ptsTypes="AA">
                                      <p:cBhvr>
                                        <p:cTn id="207" dur="2000" fill="hold"/>
                                        <p:tgtEl>
                                          <p:spTgt spid="123"/>
                                        </p:tgtEl>
                                        <p:attrNameLst>
                                          <p:attrName>ppt_x</p:attrName>
                                          <p:attrName>ppt_y</p:attrName>
                                        </p:attrNameLst>
                                      </p:cBhvr>
                                      <p:rCtr x="0" y="671"/>
                                    </p:animMotion>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127"/>
                                        </p:tgtEl>
                                        <p:attrNameLst>
                                          <p:attrName>style.visibility</p:attrName>
                                        </p:attrNameLst>
                                      </p:cBhvr>
                                      <p:to>
                                        <p:strVal val="visible"/>
                                      </p:to>
                                    </p:set>
                                    <p:animEffect transition="in" filter="fade">
                                      <p:cBhvr>
                                        <p:cTn id="212" dur="500"/>
                                        <p:tgtEl>
                                          <p:spTgt spid="127"/>
                                        </p:tgtEl>
                                      </p:cBhvr>
                                    </p:animEffect>
                                  </p:childTnLst>
                                </p:cTn>
                              </p:par>
                            </p:childTnLst>
                          </p:cTn>
                        </p:par>
                        <p:par>
                          <p:cTn id="213" fill="hold">
                            <p:stCondLst>
                              <p:cond delay="500"/>
                            </p:stCondLst>
                            <p:childTnLst>
                              <p:par>
                                <p:cTn id="214" presetID="10" presetClass="entr" presetSubtype="0" fill="hold" grpId="0" nodeType="afterEffect">
                                  <p:stCondLst>
                                    <p:cond delay="0"/>
                                  </p:stCondLst>
                                  <p:childTnLst>
                                    <p:set>
                                      <p:cBhvr>
                                        <p:cTn id="215" dur="1" fill="hold">
                                          <p:stCondLst>
                                            <p:cond delay="0"/>
                                          </p:stCondLst>
                                        </p:cTn>
                                        <p:tgtEl>
                                          <p:spTgt spid="128"/>
                                        </p:tgtEl>
                                        <p:attrNameLst>
                                          <p:attrName>style.visibility</p:attrName>
                                        </p:attrNameLst>
                                      </p:cBhvr>
                                      <p:to>
                                        <p:strVal val="visible"/>
                                      </p:to>
                                    </p:set>
                                    <p:animEffect transition="in" filter="fade">
                                      <p:cBhvr>
                                        <p:cTn id="216" dur="500"/>
                                        <p:tgtEl>
                                          <p:spTgt spid="128"/>
                                        </p:tgtEl>
                                      </p:cBhvr>
                                    </p:animEffect>
                                  </p:childTnLst>
                                </p:cTn>
                              </p:par>
                            </p:childTnLst>
                          </p:cTn>
                        </p:par>
                        <p:par>
                          <p:cTn id="217" fill="hold">
                            <p:stCondLst>
                              <p:cond delay="1000"/>
                            </p:stCondLst>
                            <p:childTnLst>
                              <p:par>
                                <p:cTn id="218" presetID="10" presetClass="entr" presetSubtype="0" fill="hold" grpId="0" nodeType="afterEffect">
                                  <p:stCondLst>
                                    <p:cond delay="0"/>
                                  </p:stCondLst>
                                  <p:childTnLst>
                                    <p:set>
                                      <p:cBhvr>
                                        <p:cTn id="219" dur="1" fill="hold">
                                          <p:stCondLst>
                                            <p:cond delay="0"/>
                                          </p:stCondLst>
                                        </p:cTn>
                                        <p:tgtEl>
                                          <p:spTgt spid="129"/>
                                        </p:tgtEl>
                                        <p:attrNameLst>
                                          <p:attrName>style.visibility</p:attrName>
                                        </p:attrNameLst>
                                      </p:cBhvr>
                                      <p:to>
                                        <p:strVal val="visible"/>
                                      </p:to>
                                    </p:set>
                                    <p:animEffect transition="in" filter="fade">
                                      <p:cBhvr>
                                        <p:cTn id="220" dur="500"/>
                                        <p:tgtEl>
                                          <p:spTgt spid="129"/>
                                        </p:tgtEl>
                                      </p:cBhvr>
                                    </p:animEffect>
                                  </p:childTnLst>
                                </p:cTn>
                              </p:par>
                            </p:childTnLst>
                          </p:cTn>
                        </p:par>
                        <p:par>
                          <p:cTn id="221" fill="hold">
                            <p:stCondLst>
                              <p:cond delay="1500"/>
                            </p:stCondLst>
                            <p:childTnLst>
                              <p:par>
                                <p:cTn id="222" presetID="10" presetClass="entr" presetSubtype="0" fill="hold" grpId="0" nodeType="afterEffect">
                                  <p:stCondLst>
                                    <p:cond delay="0"/>
                                  </p:stCondLst>
                                  <p:childTnLst>
                                    <p:set>
                                      <p:cBhvr>
                                        <p:cTn id="223" dur="1" fill="hold">
                                          <p:stCondLst>
                                            <p:cond delay="0"/>
                                          </p:stCondLst>
                                        </p:cTn>
                                        <p:tgtEl>
                                          <p:spTgt spid="130"/>
                                        </p:tgtEl>
                                        <p:attrNameLst>
                                          <p:attrName>style.visibility</p:attrName>
                                        </p:attrNameLst>
                                      </p:cBhvr>
                                      <p:to>
                                        <p:strVal val="visible"/>
                                      </p:to>
                                    </p:set>
                                    <p:animEffect transition="in" filter="fade">
                                      <p:cBhvr>
                                        <p:cTn id="224" dur="500"/>
                                        <p:tgtEl>
                                          <p:spTgt spid="130"/>
                                        </p:tgtEl>
                                      </p:cBhvr>
                                    </p:animEffect>
                                  </p:childTnLst>
                                </p:cTn>
                              </p:par>
                            </p:childTnLst>
                          </p:cTn>
                        </p:par>
                        <p:par>
                          <p:cTn id="225" fill="hold">
                            <p:stCondLst>
                              <p:cond delay="2000"/>
                            </p:stCondLst>
                            <p:childTnLst>
                              <p:par>
                                <p:cTn id="226" presetID="10" presetClass="entr" presetSubtype="0" fill="hold" grpId="0" nodeType="afterEffect">
                                  <p:stCondLst>
                                    <p:cond delay="0"/>
                                  </p:stCondLst>
                                  <p:childTnLst>
                                    <p:set>
                                      <p:cBhvr>
                                        <p:cTn id="227" dur="1" fill="hold">
                                          <p:stCondLst>
                                            <p:cond delay="0"/>
                                          </p:stCondLst>
                                        </p:cTn>
                                        <p:tgtEl>
                                          <p:spTgt spid="131"/>
                                        </p:tgtEl>
                                        <p:attrNameLst>
                                          <p:attrName>style.visibility</p:attrName>
                                        </p:attrNameLst>
                                      </p:cBhvr>
                                      <p:to>
                                        <p:strVal val="visible"/>
                                      </p:to>
                                    </p:set>
                                    <p:animEffect transition="in" filter="fade">
                                      <p:cBhvr>
                                        <p:cTn id="228" dur="500"/>
                                        <p:tgtEl>
                                          <p:spTgt spid="131"/>
                                        </p:tgtEl>
                                      </p:cBhvr>
                                    </p:animEffect>
                                  </p:childTnLst>
                                </p:cTn>
                              </p:par>
                            </p:childTnLst>
                          </p:cTn>
                        </p:par>
                      </p:childTnLst>
                    </p:cTn>
                  </p:par>
                  <p:par>
                    <p:cTn id="229" fill="hold">
                      <p:stCondLst>
                        <p:cond delay="indefinite"/>
                      </p:stCondLst>
                      <p:childTnLst>
                        <p:par>
                          <p:cTn id="230" fill="hold">
                            <p:stCondLst>
                              <p:cond delay="0"/>
                            </p:stCondLst>
                            <p:childTnLst>
                              <p:par>
                                <p:cTn id="231" presetID="10" presetClass="entr" presetSubtype="0" fill="hold" nodeType="clickEffect">
                                  <p:stCondLst>
                                    <p:cond delay="0"/>
                                  </p:stCondLst>
                                  <p:childTnLst>
                                    <p:set>
                                      <p:cBhvr>
                                        <p:cTn id="232" dur="1" fill="hold">
                                          <p:stCondLst>
                                            <p:cond delay="0"/>
                                          </p:stCondLst>
                                        </p:cTn>
                                        <p:tgtEl>
                                          <p:spTgt spid="35"/>
                                        </p:tgtEl>
                                        <p:attrNameLst>
                                          <p:attrName>style.visibility</p:attrName>
                                        </p:attrNameLst>
                                      </p:cBhvr>
                                      <p:to>
                                        <p:strVal val="visible"/>
                                      </p:to>
                                    </p:set>
                                    <p:animEffect transition="in" filter="fade">
                                      <p:cBhvr>
                                        <p:cTn id="2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10" grpId="0" animBg="1"/>
      <p:bldP spid="12" grpId="0" animBg="1"/>
      <p:bldP spid="14" grpId="0" animBg="1"/>
      <p:bldP spid="15" grpId="0" animBg="1"/>
      <p:bldP spid="36" grpId="0" animBg="1"/>
      <p:bldP spid="37" grpId="0" animBg="1"/>
      <p:bldP spid="38" grpId="0" animBg="1"/>
      <p:bldP spid="39" grpId="0" animBg="1"/>
      <p:bldP spid="40" grpId="0" animBg="1"/>
      <p:bldP spid="41" grpId="0" animBg="1"/>
      <p:bldP spid="61" grpId="0" animBg="1"/>
      <p:bldP spid="77" grpId="0" animBg="1"/>
      <p:bldP spid="78" grpId="0" animBg="1"/>
      <p:bldP spid="79" grpId="0" animBg="1"/>
      <p:bldP spid="79" grpId="1" animBg="1"/>
      <p:bldP spid="80" grpId="0" animBg="1"/>
      <p:bldP spid="80" grpId="1" animBg="1"/>
      <p:bldP spid="81" grpId="0" animBg="1"/>
      <p:bldP spid="81" grpId="1" animBg="1"/>
      <p:bldP spid="111" grpId="0" animBg="1"/>
      <p:bldP spid="121" grpId="0" animBg="1"/>
      <p:bldP spid="127" grpId="0"/>
      <p:bldP spid="128" grpId="0"/>
      <p:bldP spid="129" grpId="0"/>
      <p:bldP spid="130" grpId="0"/>
      <p:bldP spid="1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 name="Group 158">
            <a:extLst>
              <a:ext uri="{FF2B5EF4-FFF2-40B4-BE49-F238E27FC236}">
                <a16:creationId xmlns:a16="http://schemas.microsoft.com/office/drawing/2014/main" id="{B48F77AA-2C2B-4285-8529-1016A1ED5253}"/>
              </a:ext>
            </a:extLst>
          </p:cNvPr>
          <p:cNvGrpSpPr/>
          <p:nvPr/>
        </p:nvGrpSpPr>
        <p:grpSpPr>
          <a:xfrm>
            <a:off x="984640" y="2636716"/>
            <a:ext cx="3998236" cy="646246"/>
            <a:chOff x="1706534" y="1917576"/>
            <a:chExt cx="3998236" cy="646246"/>
          </a:xfrm>
        </p:grpSpPr>
        <p:grpSp>
          <p:nvGrpSpPr>
            <p:cNvPr id="85" name="Group 84">
              <a:extLst>
                <a:ext uri="{FF2B5EF4-FFF2-40B4-BE49-F238E27FC236}">
                  <a16:creationId xmlns:a16="http://schemas.microsoft.com/office/drawing/2014/main" id="{0EEEE9F7-E8CC-44A5-B069-A6EEC006A04F}"/>
                </a:ext>
              </a:extLst>
            </p:cNvPr>
            <p:cNvGrpSpPr/>
            <p:nvPr/>
          </p:nvGrpSpPr>
          <p:grpSpPr>
            <a:xfrm>
              <a:off x="2416936" y="1917576"/>
              <a:ext cx="446225" cy="646246"/>
              <a:chOff x="2603091" y="2724147"/>
              <a:chExt cx="700548" cy="1014570"/>
            </a:xfrm>
          </p:grpSpPr>
          <p:sp>
            <p:nvSpPr>
              <p:cNvPr id="86" name="Rectangle: Top Corners Rounded 85">
                <a:extLst>
                  <a:ext uri="{FF2B5EF4-FFF2-40B4-BE49-F238E27FC236}">
                    <a16:creationId xmlns:a16="http://schemas.microsoft.com/office/drawing/2014/main" id="{C54441CD-FBBF-4C9B-AA71-D310A388EB8B}"/>
                  </a:ext>
                </a:extLst>
              </p:cNvPr>
              <p:cNvSpPr/>
              <p:nvPr/>
            </p:nvSpPr>
            <p:spPr>
              <a:xfrm>
                <a:off x="2603091" y="3200401"/>
                <a:ext cx="700548" cy="538316"/>
              </a:xfrm>
              <a:prstGeom prst="round2SameRect">
                <a:avLst>
                  <a:gd name="adj1" fmla="val 50000"/>
                  <a:gd name="adj2" fmla="val 0"/>
                </a:avLst>
              </a:prstGeom>
              <a:solidFill>
                <a:srgbClr val="FFCDCD"/>
              </a:solidFill>
              <a:ln>
                <a:solidFill>
                  <a:srgbClr val="FF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Arc 86">
                <a:extLst>
                  <a:ext uri="{FF2B5EF4-FFF2-40B4-BE49-F238E27FC236}">
                    <a16:creationId xmlns:a16="http://schemas.microsoft.com/office/drawing/2014/main" id="{F7582AE9-BCBA-4827-BAA6-251642DE82C9}"/>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Oval 87">
                <a:extLst>
                  <a:ext uri="{FF2B5EF4-FFF2-40B4-BE49-F238E27FC236}">
                    <a16:creationId xmlns:a16="http://schemas.microsoft.com/office/drawing/2014/main" id="{80492B43-5AC0-4D96-AF9C-1A5D144DB6CA}"/>
                  </a:ext>
                </a:extLst>
              </p:cNvPr>
              <p:cNvSpPr/>
              <p:nvPr/>
            </p:nvSpPr>
            <p:spPr>
              <a:xfrm>
                <a:off x="2737341" y="2768410"/>
                <a:ext cx="432048" cy="432048"/>
              </a:xfrm>
              <a:prstGeom prst="ellipse">
                <a:avLst/>
              </a:prstGeom>
              <a:solidFill>
                <a:srgbClr val="FFCDCD"/>
              </a:solidFill>
              <a:ln>
                <a:solidFill>
                  <a:srgbClr val="FF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9" name="Group 88">
              <a:extLst>
                <a:ext uri="{FF2B5EF4-FFF2-40B4-BE49-F238E27FC236}">
                  <a16:creationId xmlns:a16="http://schemas.microsoft.com/office/drawing/2014/main" id="{F4B5970D-B17F-4913-91A9-61821A0879E8}"/>
                </a:ext>
              </a:extLst>
            </p:cNvPr>
            <p:cNvGrpSpPr/>
            <p:nvPr/>
          </p:nvGrpSpPr>
          <p:grpSpPr>
            <a:xfrm>
              <a:off x="3127338" y="1917576"/>
              <a:ext cx="446225" cy="646246"/>
              <a:chOff x="2603091" y="2724147"/>
              <a:chExt cx="700548" cy="1014570"/>
            </a:xfrm>
          </p:grpSpPr>
          <p:sp>
            <p:nvSpPr>
              <p:cNvPr id="90" name="Rectangle: Top Corners Rounded 89">
                <a:extLst>
                  <a:ext uri="{FF2B5EF4-FFF2-40B4-BE49-F238E27FC236}">
                    <a16:creationId xmlns:a16="http://schemas.microsoft.com/office/drawing/2014/main" id="{11505711-8533-496D-A2AA-59FA54913C68}"/>
                  </a:ext>
                </a:extLst>
              </p:cNvPr>
              <p:cNvSpPr/>
              <p:nvPr/>
            </p:nvSpPr>
            <p:spPr>
              <a:xfrm>
                <a:off x="2603091" y="3200401"/>
                <a:ext cx="700548" cy="538316"/>
              </a:xfrm>
              <a:prstGeom prst="round2SameRect">
                <a:avLst>
                  <a:gd name="adj1" fmla="val 50000"/>
                  <a:gd name="adj2" fmla="val 0"/>
                </a:avLst>
              </a:prstGeom>
              <a:solidFill>
                <a:srgbClr val="B9C5AF"/>
              </a:solidFill>
              <a:ln>
                <a:solidFill>
                  <a:srgbClr val="B9C5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Arc 90">
                <a:extLst>
                  <a:ext uri="{FF2B5EF4-FFF2-40B4-BE49-F238E27FC236}">
                    <a16:creationId xmlns:a16="http://schemas.microsoft.com/office/drawing/2014/main" id="{73DCBCD3-F5E8-44B8-B0E4-2D5E8475646E}"/>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Oval 91">
                <a:extLst>
                  <a:ext uri="{FF2B5EF4-FFF2-40B4-BE49-F238E27FC236}">
                    <a16:creationId xmlns:a16="http://schemas.microsoft.com/office/drawing/2014/main" id="{FFF9B952-EEAE-4464-8A97-2FA7E3E20079}"/>
                  </a:ext>
                </a:extLst>
              </p:cNvPr>
              <p:cNvSpPr/>
              <p:nvPr/>
            </p:nvSpPr>
            <p:spPr>
              <a:xfrm>
                <a:off x="2737341" y="2768410"/>
                <a:ext cx="432048" cy="432048"/>
              </a:xfrm>
              <a:prstGeom prst="ellipse">
                <a:avLst/>
              </a:prstGeom>
              <a:solidFill>
                <a:srgbClr val="B9C5AF"/>
              </a:solidFill>
              <a:ln>
                <a:solidFill>
                  <a:srgbClr val="B9C5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3" name="Group 92">
              <a:extLst>
                <a:ext uri="{FF2B5EF4-FFF2-40B4-BE49-F238E27FC236}">
                  <a16:creationId xmlns:a16="http://schemas.microsoft.com/office/drawing/2014/main" id="{3645D974-C1C0-4610-BE8C-0EFC2EA1DC12}"/>
                </a:ext>
              </a:extLst>
            </p:cNvPr>
            <p:cNvGrpSpPr/>
            <p:nvPr/>
          </p:nvGrpSpPr>
          <p:grpSpPr>
            <a:xfrm>
              <a:off x="3837740" y="1917576"/>
              <a:ext cx="446225" cy="646246"/>
              <a:chOff x="2603091" y="2724147"/>
              <a:chExt cx="700548" cy="1014570"/>
            </a:xfrm>
          </p:grpSpPr>
          <p:sp>
            <p:nvSpPr>
              <p:cNvPr id="94" name="Rectangle: Top Corners Rounded 93">
                <a:extLst>
                  <a:ext uri="{FF2B5EF4-FFF2-40B4-BE49-F238E27FC236}">
                    <a16:creationId xmlns:a16="http://schemas.microsoft.com/office/drawing/2014/main" id="{D4C4212D-B57D-491B-AC99-8D8E3375454E}"/>
                  </a:ext>
                </a:extLst>
              </p:cNvPr>
              <p:cNvSpPr/>
              <p:nvPr/>
            </p:nvSpPr>
            <p:spPr>
              <a:xfrm>
                <a:off x="2603091" y="3200401"/>
                <a:ext cx="700548" cy="538316"/>
              </a:xfrm>
              <a:prstGeom prst="round2SameRect">
                <a:avLst>
                  <a:gd name="adj1" fmla="val 50000"/>
                  <a:gd name="adj2" fmla="val 0"/>
                </a:avLst>
              </a:prstGeom>
              <a:solidFill>
                <a:srgbClr val="A7E0FF"/>
              </a:solidFill>
              <a:ln>
                <a:solidFill>
                  <a:srgbClr val="A7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Arc 94">
                <a:extLst>
                  <a:ext uri="{FF2B5EF4-FFF2-40B4-BE49-F238E27FC236}">
                    <a16:creationId xmlns:a16="http://schemas.microsoft.com/office/drawing/2014/main" id="{CD8ED99A-F6DE-448D-8EC4-FD74596871AF}"/>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6" name="Oval 95">
                <a:extLst>
                  <a:ext uri="{FF2B5EF4-FFF2-40B4-BE49-F238E27FC236}">
                    <a16:creationId xmlns:a16="http://schemas.microsoft.com/office/drawing/2014/main" id="{42B63A76-BA56-43E0-B628-AFF29F11D7D4}"/>
                  </a:ext>
                </a:extLst>
              </p:cNvPr>
              <p:cNvSpPr/>
              <p:nvPr/>
            </p:nvSpPr>
            <p:spPr>
              <a:xfrm>
                <a:off x="2737341" y="2768410"/>
                <a:ext cx="432048" cy="432048"/>
              </a:xfrm>
              <a:prstGeom prst="ellipse">
                <a:avLst/>
              </a:prstGeom>
              <a:solidFill>
                <a:srgbClr val="A7E0FF"/>
              </a:solidFill>
              <a:ln>
                <a:solidFill>
                  <a:srgbClr val="A7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7" name="Group 96">
              <a:extLst>
                <a:ext uri="{FF2B5EF4-FFF2-40B4-BE49-F238E27FC236}">
                  <a16:creationId xmlns:a16="http://schemas.microsoft.com/office/drawing/2014/main" id="{A970A4AA-76F3-4E05-A582-A5EAF84DA870}"/>
                </a:ext>
              </a:extLst>
            </p:cNvPr>
            <p:cNvGrpSpPr/>
            <p:nvPr/>
          </p:nvGrpSpPr>
          <p:grpSpPr>
            <a:xfrm>
              <a:off x="4548142" y="1917576"/>
              <a:ext cx="446225" cy="646246"/>
              <a:chOff x="2603091" y="2724147"/>
              <a:chExt cx="700548" cy="1014570"/>
            </a:xfrm>
          </p:grpSpPr>
          <p:sp>
            <p:nvSpPr>
              <p:cNvPr id="98" name="Rectangle: Top Corners Rounded 97">
                <a:extLst>
                  <a:ext uri="{FF2B5EF4-FFF2-40B4-BE49-F238E27FC236}">
                    <a16:creationId xmlns:a16="http://schemas.microsoft.com/office/drawing/2014/main" id="{C0EBE20E-E103-4E19-B599-718344F41747}"/>
                  </a:ext>
                </a:extLst>
              </p:cNvPr>
              <p:cNvSpPr/>
              <p:nvPr/>
            </p:nvSpPr>
            <p:spPr>
              <a:xfrm>
                <a:off x="2603091" y="3200401"/>
                <a:ext cx="700548" cy="538316"/>
              </a:xfrm>
              <a:prstGeom prst="round2SameRect">
                <a:avLst>
                  <a:gd name="adj1" fmla="val 50000"/>
                  <a:gd name="adj2" fmla="val 0"/>
                </a:avLst>
              </a:prstGeom>
              <a:solidFill>
                <a:srgbClr val="F0F9B9"/>
              </a:solidFill>
              <a:ln>
                <a:solidFill>
                  <a:srgbClr val="F0F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Arc 98">
                <a:extLst>
                  <a:ext uri="{FF2B5EF4-FFF2-40B4-BE49-F238E27FC236}">
                    <a16:creationId xmlns:a16="http://schemas.microsoft.com/office/drawing/2014/main" id="{AF96C615-E98C-41E6-8D23-82C9F5765AB9}"/>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Oval 99">
                <a:extLst>
                  <a:ext uri="{FF2B5EF4-FFF2-40B4-BE49-F238E27FC236}">
                    <a16:creationId xmlns:a16="http://schemas.microsoft.com/office/drawing/2014/main" id="{39A05523-13B3-43E7-B223-44CC892E8601}"/>
                  </a:ext>
                </a:extLst>
              </p:cNvPr>
              <p:cNvSpPr/>
              <p:nvPr/>
            </p:nvSpPr>
            <p:spPr>
              <a:xfrm>
                <a:off x="2737341" y="2768410"/>
                <a:ext cx="432048" cy="432048"/>
              </a:xfrm>
              <a:prstGeom prst="ellipse">
                <a:avLst/>
              </a:prstGeom>
              <a:solidFill>
                <a:srgbClr val="F0F9B9"/>
              </a:solidFill>
              <a:ln>
                <a:solidFill>
                  <a:srgbClr val="F0F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a:extLst>
                <a:ext uri="{FF2B5EF4-FFF2-40B4-BE49-F238E27FC236}">
                  <a16:creationId xmlns:a16="http://schemas.microsoft.com/office/drawing/2014/main" id="{71C247CC-1140-45A8-8F6B-02FC4DD06E47}"/>
                </a:ext>
              </a:extLst>
            </p:cNvPr>
            <p:cNvGrpSpPr/>
            <p:nvPr/>
          </p:nvGrpSpPr>
          <p:grpSpPr>
            <a:xfrm>
              <a:off x="1706534" y="1917576"/>
              <a:ext cx="446225" cy="646246"/>
              <a:chOff x="2603091" y="2724147"/>
              <a:chExt cx="700548" cy="1014570"/>
            </a:xfrm>
          </p:grpSpPr>
          <p:sp>
            <p:nvSpPr>
              <p:cNvPr id="123" name="Rectangle: Top Corners Rounded 122">
                <a:extLst>
                  <a:ext uri="{FF2B5EF4-FFF2-40B4-BE49-F238E27FC236}">
                    <a16:creationId xmlns:a16="http://schemas.microsoft.com/office/drawing/2014/main" id="{8E833485-F4F1-44EF-A90E-6891F495D08E}"/>
                  </a:ext>
                </a:extLst>
              </p:cNvPr>
              <p:cNvSpPr/>
              <p:nvPr/>
            </p:nvSpPr>
            <p:spPr>
              <a:xfrm>
                <a:off x="2603091" y="3200401"/>
                <a:ext cx="700548" cy="538316"/>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Arc 123">
                <a:extLst>
                  <a:ext uri="{FF2B5EF4-FFF2-40B4-BE49-F238E27FC236}">
                    <a16:creationId xmlns:a16="http://schemas.microsoft.com/office/drawing/2014/main" id="{8E1FE678-818E-476A-A714-AD1C44B96131}"/>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Oval 124">
                <a:extLst>
                  <a:ext uri="{FF2B5EF4-FFF2-40B4-BE49-F238E27FC236}">
                    <a16:creationId xmlns:a16="http://schemas.microsoft.com/office/drawing/2014/main" id="{C0608CE4-3147-402B-ADB0-CDDAD893C4EF}"/>
                  </a:ext>
                </a:extLst>
              </p:cNvPr>
              <p:cNvSpPr/>
              <p:nvPr/>
            </p:nvSpPr>
            <p:spPr>
              <a:xfrm>
                <a:off x="2737341" y="2768410"/>
                <a:ext cx="432048" cy="43204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a:extLst>
                <a:ext uri="{FF2B5EF4-FFF2-40B4-BE49-F238E27FC236}">
                  <a16:creationId xmlns:a16="http://schemas.microsoft.com/office/drawing/2014/main" id="{CFA21380-49BC-4F82-B587-212D707500CF}"/>
                </a:ext>
              </a:extLst>
            </p:cNvPr>
            <p:cNvGrpSpPr/>
            <p:nvPr/>
          </p:nvGrpSpPr>
          <p:grpSpPr>
            <a:xfrm>
              <a:off x="5258545" y="1917576"/>
              <a:ext cx="446225" cy="646246"/>
              <a:chOff x="2603091" y="2724147"/>
              <a:chExt cx="700548" cy="1014570"/>
            </a:xfrm>
          </p:grpSpPr>
          <p:sp>
            <p:nvSpPr>
              <p:cNvPr id="153" name="Rectangle: Top Corners Rounded 152">
                <a:extLst>
                  <a:ext uri="{FF2B5EF4-FFF2-40B4-BE49-F238E27FC236}">
                    <a16:creationId xmlns:a16="http://schemas.microsoft.com/office/drawing/2014/main" id="{9519F02E-3148-47EA-8319-E729873B632E}"/>
                  </a:ext>
                </a:extLst>
              </p:cNvPr>
              <p:cNvSpPr/>
              <p:nvPr/>
            </p:nvSpPr>
            <p:spPr>
              <a:xfrm>
                <a:off x="2603091" y="3200401"/>
                <a:ext cx="700548" cy="538316"/>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Arc 153">
                <a:extLst>
                  <a:ext uri="{FF2B5EF4-FFF2-40B4-BE49-F238E27FC236}">
                    <a16:creationId xmlns:a16="http://schemas.microsoft.com/office/drawing/2014/main" id="{FCE65C88-326C-466F-BEB4-4509385E014D}"/>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5" name="Oval 154">
                <a:extLst>
                  <a:ext uri="{FF2B5EF4-FFF2-40B4-BE49-F238E27FC236}">
                    <a16:creationId xmlns:a16="http://schemas.microsoft.com/office/drawing/2014/main" id="{5B507891-0D93-49B5-A81D-A1A9F927D90A}"/>
                  </a:ext>
                </a:extLst>
              </p:cNvPr>
              <p:cNvSpPr/>
              <p:nvPr/>
            </p:nvSpPr>
            <p:spPr>
              <a:xfrm>
                <a:off x="2737341" y="2768410"/>
                <a:ext cx="432048" cy="432049"/>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51" name="Group 150">
            <a:extLst>
              <a:ext uri="{FF2B5EF4-FFF2-40B4-BE49-F238E27FC236}">
                <a16:creationId xmlns:a16="http://schemas.microsoft.com/office/drawing/2014/main" id="{1FB2ADBD-E8DF-4C01-A995-11352E7F53BC}"/>
              </a:ext>
            </a:extLst>
          </p:cNvPr>
          <p:cNvGrpSpPr/>
          <p:nvPr/>
        </p:nvGrpSpPr>
        <p:grpSpPr>
          <a:xfrm>
            <a:off x="1291312" y="2896758"/>
            <a:ext cx="3415701" cy="700310"/>
            <a:chOff x="1873096" y="2003059"/>
            <a:chExt cx="3415701" cy="700310"/>
          </a:xfrm>
        </p:grpSpPr>
        <p:grpSp>
          <p:nvGrpSpPr>
            <p:cNvPr id="101" name="Group 100">
              <a:extLst>
                <a:ext uri="{FF2B5EF4-FFF2-40B4-BE49-F238E27FC236}">
                  <a16:creationId xmlns:a16="http://schemas.microsoft.com/office/drawing/2014/main" id="{6B34521A-E384-4963-95B4-90B0A247CF04}"/>
                </a:ext>
              </a:extLst>
            </p:cNvPr>
            <p:cNvGrpSpPr/>
            <p:nvPr/>
          </p:nvGrpSpPr>
          <p:grpSpPr>
            <a:xfrm>
              <a:off x="1873096" y="2003059"/>
              <a:ext cx="483555" cy="700310"/>
              <a:chOff x="2603091" y="2724147"/>
              <a:chExt cx="700548" cy="1014570"/>
            </a:xfrm>
          </p:grpSpPr>
          <p:sp>
            <p:nvSpPr>
              <p:cNvPr id="102" name="Rectangle: Top Corners Rounded 101">
                <a:extLst>
                  <a:ext uri="{FF2B5EF4-FFF2-40B4-BE49-F238E27FC236}">
                    <a16:creationId xmlns:a16="http://schemas.microsoft.com/office/drawing/2014/main" id="{7C706765-C113-4D9F-B8EA-3BA9CCF48A6A}"/>
                  </a:ext>
                </a:extLst>
              </p:cNvPr>
              <p:cNvSpPr/>
              <p:nvPr/>
            </p:nvSpPr>
            <p:spPr>
              <a:xfrm>
                <a:off x="2603091" y="3200401"/>
                <a:ext cx="700548" cy="538316"/>
              </a:xfrm>
              <a:prstGeom prst="round2SameRect">
                <a:avLst>
                  <a:gd name="adj1" fmla="val 50000"/>
                  <a:gd name="adj2" fmla="val 0"/>
                </a:avLst>
              </a:prstGeom>
              <a:solidFill>
                <a:srgbClr val="C6C795"/>
              </a:solidFill>
              <a:ln>
                <a:solidFill>
                  <a:srgbClr val="C6C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Arc 102">
                <a:extLst>
                  <a:ext uri="{FF2B5EF4-FFF2-40B4-BE49-F238E27FC236}">
                    <a16:creationId xmlns:a16="http://schemas.microsoft.com/office/drawing/2014/main" id="{8CA9CCEB-F341-4F92-8E14-417DD26A501F}"/>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 name="Oval 103">
                <a:extLst>
                  <a:ext uri="{FF2B5EF4-FFF2-40B4-BE49-F238E27FC236}">
                    <a16:creationId xmlns:a16="http://schemas.microsoft.com/office/drawing/2014/main" id="{E8DCE64A-8FF7-4D31-B126-30A8DA513207}"/>
                  </a:ext>
                </a:extLst>
              </p:cNvPr>
              <p:cNvSpPr/>
              <p:nvPr/>
            </p:nvSpPr>
            <p:spPr>
              <a:xfrm>
                <a:off x="2737341" y="2768410"/>
                <a:ext cx="432048" cy="432048"/>
              </a:xfrm>
              <a:prstGeom prst="ellipse">
                <a:avLst/>
              </a:prstGeom>
              <a:solidFill>
                <a:srgbClr val="C6C795"/>
              </a:solidFill>
              <a:ln>
                <a:solidFill>
                  <a:srgbClr val="C6C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 name="Group 104">
              <a:extLst>
                <a:ext uri="{FF2B5EF4-FFF2-40B4-BE49-F238E27FC236}">
                  <a16:creationId xmlns:a16="http://schemas.microsoft.com/office/drawing/2014/main" id="{0C56403B-AE92-4703-84A5-09C3E819B2AF}"/>
                </a:ext>
              </a:extLst>
            </p:cNvPr>
            <p:cNvGrpSpPr/>
            <p:nvPr/>
          </p:nvGrpSpPr>
          <p:grpSpPr>
            <a:xfrm>
              <a:off x="2606133" y="2003059"/>
              <a:ext cx="483555" cy="700310"/>
              <a:chOff x="2603091" y="2724147"/>
              <a:chExt cx="700548" cy="1014570"/>
            </a:xfrm>
          </p:grpSpPr>
          <p:sp>
            <p:nvSpPr>
              <p:cNvPr id="106" name="Rectangle: Top Corners Rounded 105">
                <a:extLst>
                  <a:ext uri="{FF2B5EF4-FFF2-40B4-BE49-F238E27FC236}">
                    <a16:creationId xmlns:a16="http://schemas.microsoft.com/office/drawing/2014/main" id="{9A910097-788D-4A6D-BD22-04FFB847BC9D}"/>
                  </a:ext>
                </a:extLst>
              </p:cNvPr>
              <p:cNvSpPr/>
              <p:nvPr/>
            </p:nvSpPr>
            <p:spPr>
              <a:xfrm>
                <a:off x="2603091" y="3200401"/>
                <a:ext cx="700548" cy="538316"/>
              </a:xfrm>
              <a:prstGeom prst="round2SameRect">
                <a:avLst>
                  <a:gd name="adj1" fmla="val 50000"/>
                  <a:gd name="adj2" fmla="val 0"/>
                </a:avLst>
              </a:prstGeom>
              <a:solidFill>
                <a:srgbClr val="A5A2BA"/>
              </a:solidFill>
              <a:ln>
                <a:solidFill>
                  <a:srgbClr val="A5A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Arc 106">
                <a:extLst>
                  <a:ext uri="{FF2B5EF4-FFF2-40B4-BE49-F238E27FC236}">
                    <a16:creationId xmlns:a16="http://schemas.microsoft.com/office/drawing/2014/main" id="{56DA6294-CBFF-4806-8C72-4BFCDE472940}"/>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Oval 107">
                <a:extLst>
                  <a:ext uri="{FF2B5EF4-FFF2-40B4-BE49-F238E27FC236}">
                    <a16:creationId xmlns:a16="http://schemas.microsoft.com/office/drawing/2014/main" id="{4B0F96A5-28F9-4D90-8432-7921A407B760}"/>
                  </a:ext>
                </a:extLst>
              </p:cNvPr>
              <p:cNvSpPr/>
              <p:nvPr/>
            </p:nvSpPr>
            <p:spPr>
              <a:xfrm>
                <a:off x="2737341" y="2768410"/>
                <a:ext cx="432048" cy="432048"/>
              </a:xfrm>
              <a:prstGeom prst="ellipse">
                <a:avLst/>
              </a:prstGeom>
              <a:solidFill>
                <a:srgbClr val="A5A2BA"/>
              </a:solidFill>
              <a:ln>
                <a:solidFill>
                  <a:srgbClr val="A5A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id="{9696FB9A-FF29-4DFA-BB98-62CCAC4102F3}"/>
                </a:ext>
              </a:extLst>
            </p:cNvPr>
            <p:cNvGrpSpPr/>
            <p:nvPr/>
          </p:nvGrpSpPr>
          <p:grpSpPr>
            <a:xfrm>
              <a:off x="3339170" y="2003059"/>
              <a:ext cx="483555" cy="700310"/>
              <a:chOff x="2603091" y="2724147"/>
              <a:chExt cx="700548" cy="1014570"/>
            </a:xfrm>
          </p:grpSpPr>
          <p:sp>
            <p:nvSpPr>
              <p:cNvPr id="110" name="Rectangle: Top Corners Rounded 109">
                <a:extLst>
                  <a:ext uri="{FF2B5EF4-FFF2-40B4-BE49-F238E27FC236}">
                    <a16:creationId xmlns:a16="http://schemas.microsoft.com/office/drawing/2014/main" id="{BC6D0861-39A0-4A9E-81D2-2191564C3DC0}"/>
                  </a:ext>
                </a:extLst>
              </p:cNvPr>
              <p:cNvSpPr/>
              <p:nvPr/>
            </p:nvSpPr>
            <p:spPr>
              <a:xfrm>
                <a:off x="2603091" y="3200401"/>
                <a:ext cx="700548" cy="538316"/>
              </a:xfrm>
              <a:prstGeom prst="round2SameRect">
                <a:avLst>
                  <a:gd name="adj1" fmla="val 50000"/>
                  <a:gd name="adj2" fmla="val 0"/>
                </a:avLst>
              </a:prstGeom>
              <a:solidFill>
                <a:srgbClr val="95C1AC"/>
              </a:solidFill>
              <a:ln>
                <a:solidFill>
                  <a:srgbClr val="95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Arc 110">
                <a:extLst>
                  <a:ext uri="{FF2B5EF4-FFF2-40B4-BE49-F238E27FC236}">
                    <a16:creationId xmlns:a16="http://schemas.microsoft.com/office/drawing/2014/main" id="{A8DECD47-D771-4001-B975-54239FD0CD1E}"/>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Oval 111">
                <a:extLst>
                  <a:ext uri="{FF2B5EF4-FFF2-40B4-BE49-F238E27FC236}">
                    <a16:creationId xmlns:a16="http://schemas.microsoft.com/office/drawing/2014/main" id="{FAFA8438-3E28-445F-BC31-3FB40421AA9A}"/>
                  </a:ext>
                </a:extLst>
              </p:cNvPr>
              <p:cNvSpPr/>
              <p:nvPr/>
            </p:nvSpPr>
            <p:spPr>
              <a:xfrm>
                <a:off x="2737341" y="2768410"/>
                <a:ext cx="432048" cy="432048"/>
              </a:xfrm>
              <a:prstGeom prst="ellipse">
                <a:avLst/>
              </a:prstGeom>
              <a:solidFill>
                <a:srgbClr val="95C1AC"/>
              </a:solidFill>
              <a:ln>
                <a:solidFill>
                  <a:srgbClr val="95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a:extLst>
                <a:ext uri="{FF2B5EF4-FFF2-40B4-BE49-F238E27FC236}">
                  <a16:creationId xmlns:a16="http://schemas.microsoft.com/office/drawing/2014/main" id="{7D0C2E52-72C5-4815-8147-41C8C783BC71}"/>
                </a:ext>
              </a:extLst>
            </p:cNvPr>
            <p:cNvGrpSpPr/>
            <p:nvPr/>
          </p:nvGrpSpPr>
          <p:grpSpPr>
            <a:xfrm>
              <a:off x="4072207" y="2003059"/>
              <a:ext cx="483555" cy="700310"/>
              <a:chOff x="2603091" y="2724147"/>
              <a:chExt cx="700548" cy="1014570"/>
            </a:xfrm>
          </p:grpSpPr>
          <p:sp>
            <p:nvSpPr>
              <p:cNvPr id="114" name="Rectangle: Top Corners Rounded 113">
                <a:extLst>
                  <a:ext uri="{FF2B5EF4-FFF2-40B4-BE49-F238E27FC236}">
                    <a16:creationId xmlns:a16="http://schemas.microsoft.com/office/drawing/2014/main" id="{904C23E3-A3F7-48D5-BCD4-70BF173761F7}"/>
                  </a:ext>
                </a:extLst>
              </p:cNvPr>
              <p:cNvSpPr/>
              <p:nvPr/>
            </p:nvSpPr>
            <p:spPr>
              <a:xfrm>
                <a:off x="2603091" y="3200401"/>
                <a:ext cx="700548" cy="538316"/>
              </a:xfrm>
              <a:prstGeom prst="round2SameRect">
                <a:avLst>
                  <a:gd name="adj1" fmla="val 50000"/>
                  <a:gd name="adj2" fmla="val 0"/>
                </a:avLst>
              </a:prstGeom>
              <a:solidFill>
                <a:srgbClr val="AC9AA8"/>
              </a:solidFill>
              <a:ln>
                <a:solidFill>
                  <a:srgbClr val="AC9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Arc 114">
                <a:extLst>
                  <a:ext uri="{FF2B5EF4-FFF2-40B4-BE49-F238E27FC236}">
                    <a16:creationId xmlns:a16="http://schemas.microsoft.com/office/drawing/2014/main" id="{A1C09AF5-8AF0-4DDC-A15B-BD9590D767D7}"/>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6" name="Oval 115">
                <a:extLst>
                  <a:ext uri="{FF2B5EF4-FFF2-40B4-BE49-F238E27FC236}">
                    <a16:creationId xmlns:a16="http://schemas.microsoft.com/office/drawing/2014/main" id="{BAC0FF35-8BC5-4FAC-B7A1-E1701D422C7F}"/>
                  </a:ext>
                </a:extLst>
              </p:cNvPr>
              <p:cNvSpPr/>
              <p:nvPr/>
            </p:nvSpPr>
            <p:spPr>
              <a:xfrm>
                <a:off x="2737341" y="2768410"/>
                <a:ext cx="432048" cy="432048"/>
              </a:xfrm>
              <a:prstGeom prst="ellipse">
                <a:avLst/>
              </a:prstGeom>
              <a:solidFill>
                <a:srgbClr val="AC9AA8"/>
              </a:solidFill>
              <a:ln>
                <a:solidFill>
                  <a:srgbClr val="AC9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a:extLst>
                <a:ext uri="{FF2B5EF4-FFF2-40B4-BE49-F238E27FC236}">
                  <a16:creationId xmlns:a16="http://schemas.microsoft.com/office/drawing/2014/main" id="{7B3E07DF-AB77-40D7-A708-257287AD9111}"/>
                </a:ext>
              </a:extLst>
            </p:cNvPr>
            <p:cNvGrpSpPr/>
            <p:nvPr/>
          </p:nvGrpSpPr>
          <p:grpSpPr>
            <a:xfrm>
              <a:off x="4805242" y="2003059"/>
              <a:ext cx="483555" cy="700310"/>
              <a:chOff x="2603091" y="2724147"/>
              <a:chExt cx="700548" cy="1014570"/>
            </a:xfrm>
          </p:grpSpPr>
          <p:sp>
            <p:nvSpPr>
              <p:cNvPr id="135" name="Rectangle: Top Corners Rounded 134">
                <a:extLst>
                  <a:ext uri="{FF2B5EF4-FFF2-40B4-BE49-F238E27FC236}">
                    <a16:creationId xmlns:a16="http://schemas.microsoft.com/office/drawing/2014/main" id="{07D27FAA-DF32-43F9-ADF2-D5C14026E622}"/>
                  </a:ext>
                </a:extLst>
              </p:cNvPr>
              <p:cNvSpPr/>
              <p:nvPr/>
            </p:nvSpPr>
            <p:spPr>
              <a:xfrm>
                <a:off x="2603091" y="3200401"/>
                <a:ext cx="700548" cy="538316"/>
              </a:xfrm>
              <a:prstGeom prst="round2SameRect">
                <a:avLst>
                  <a:gd name="adj1" fmla="val 50000"/>
                  <a:gd name="adj2" fmla="val 0"/>
                </a:avLst>
              </a:prstGeom>
              <a:solidFill>
                <a:srgbClr val="EAE096"/>
              </a:solidFill>
              <a:ln>
                <a:solidFill>
                  <a:srgbClr val="EAE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Arc 135">
                <a:extLst>
                  <a:ext uri="{FF2B5EF4-FFF2-40B4-BE49-F238E27FC236}">
                    <a16:creationId xmlns:a16="http://schemas.microsoft.com/office/drawing/2014/main" id="{E37D9D2B-99B3-40AE-A074-07E4E0531845}"/>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7" name="Oval 136">
                <a:extLst>
                  <a:ext uri="{FF2B5EF4-FFF2-40B4-BE49-F238E27FC236}">
                    <a16:creationId xmlns:a16="http://schemas.microsoft.com/office/drawing/2014/main" id="{10B0CC77-B24D-4653-8CE6-C947F73089F8}"/>
                  </a:ext>
                </a:extLst>
              </p:cNvPr>
              <p:cNvSpPr/>
              <p:nvPr/>
            </p:nvSpPr>
            <p:spPr>
              <a:xfrm>
                <a:off x="2737341" y="2768410"/>
                <a:ext cx="432048" cy="432048"/>
              </a:xfrm>
              <a:prstGeom prst="ellipse">
                <a:avLst/>
              </a:prstGeom>
              <a:solidFill>
                <a:srgbClr val="EAE096"/>
              </a:solidFill>
              <a:ln>
                <a:solidFill>
                  <a:srgbClr val="EAE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7" name="Group 116">
            <a:extLst>
              <a:ext uri="{FF2B5EF4-FFF2-40B4-BE49-F238E27FC236}">
                <a16:creationId xmlns:a16="http://schemas.microsoft.com/office/drawing/2014/main" id="{A13588D3-48C0-4C74-A8F8-DBA85392509D}"/>
              </a:ext>
            </a:extLst>
          </p:cNvPr>
          <p:cNvGrpSpPr/>
          <p:nvPr/>
        </p:nvGrpSpPr>
        <p:grpSpPr>
          <a:xfrm>
            <a:off x="1559162" y="3000875"/>
            <a:ext cx="2880000" cy="866931"/>
            <a:chOff x="6574273" y="1603475"/>
            <a:chExt cx="3484028" cy="1014570"/>
          </a:xfrm>
        </p:grpSpPr>
        <p:grpSp>
          <p:nvGrpSpPr>
            <p:cNvPr id="63" name="Group 62">
              <a:extLst>
                <a:ext uri="{FF2B5EF4-FFF2-40B4-BE49-F238E27FC236}">
                  <a16:creationId xmlns:a16="http://schemas.microsoft.com/office/drawing/2014/main" id="{ECCE5C97-B2BE-47A7-9E9D-68A0EF9573F0}"/>
                </a:ext>
              </a:extLst>
            </p:cNvPr>
            <p:cNvGrpSpPr/>
            <p:nvPr/>
          </p:nvGrpSpPr>
          <p:grpSpPr>
            <a:xfrm>
              <a:off x="6574273" y="1603475"/>
              <a:ext cx="700548" cy="1014570"/>
              <a:chOff x="2603091" y="2724147"/>
              <a:chExt cx="700548" cy="1014570"/>
            </a:xfrm>
          </p:grpSpPr>
          <p:sp>
            <p:nvSpPr>
              <p:cNvPr id="64" name="Rectangle: Top Corners Rounded 63">
                <a:extLst>
                  <a:ext uri="{FF2B5EF4-FFF2-40B4-BE49-F238E27FC236}">
                    <a16:creationId xmlns:a16="http://schemas.microsoft.com/office/drawing/2014/main" id="{1EBB6AEF-1F3B-483F-9CBC-02FC3C12A5EF}"/>
                  </a:ext>
                </a:extLst>
              </p:cNvPr>
              <p:cNvSpPr/>
              <p:nvPr/>
            </p:nvSpPr>
            <p:spPr>
              <a:xfrm>
                <a:off x="2603091" y="3200401"/>
                <a:ext cx="700548" cy="538316"/>
              </a:xfrm>
              <a:prstGeom prst="round2SameRect">
                <a:avLst>
                  <a:gd name="adj1" fmla="val 50000"/>
                  <a:gd name="adj2" fmla="val 0"/>
                </a:avLst>
              </a:prstGeom>
              <a:solidFill>
                <a:srgbClr val="93D8E1"/>
              </a:solidFill>
              <a:ln>
                <a:solidFill>
                  <a:srgbClr val="93D8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Arc 64">
                <a:extLst>
                  <a:ext uri="{FF2B5EF4-FFF2-40B4-BE49-F238E27FC236}">
                    <a16:creationId xmlns:a16="http://schemas.microsoft.com/office/drawing/2014/main" id="{9B5EA09F-F2DD-4DAE-BD5E-BD41F31F1D31}"/>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Oval 65">
                <a:extLst>
                  <a:ext uri="{FF2B5EF4-FFF2-40B4-BE49-F238E27FC236}">
                    <a16:creationId xmlns:a16="http://schemas.microsoft.com/office/drawing/2014/main" id="{4111EA3B-4E20-450F-BD66-F45A0CCFE086}"/>
                  </a:ext>
                </a:extLst>
              </p:cNvPr>
              <p:cNvSpPr/>
              <p:nvPr/>
            </p:nvSpPr>
            <p:spPr>
              <a:xfrm>
                <a:off x="2737341" y="2768410"/>
                <a:ext cx="432048" cy="432048"/>
              </a:xfrm>
              <a:prstGeom prst="ellipse">
                <a:avLst/>
              </a:prstGeom>
              <a:solidFill>
                <a:srgbClr val="93D8E1"/>
              </a:solidFill>
              <a:ln>
                <a:solidFill>
                  <a:srgbClr val="93D8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5FB9F8E3-759E-47D3-972A-60419F1FD32A}"/>
                </a:ext>
              </a:extLst>
            </p:cNvPr>
            <p:cNvGrpSpPr/>
            <p:nvPr/>
          </p:nvGrpSpPr>
          <p:grpSpPr>
            <a:xfrm>
              <a:off x="7502100" y="1603475"/>
              <a:ext cx="700548" cy="1014570"/>
              <a:chOff x="2603091" y="2724147"/>
              <a:chExt cx="700548" cy="1014570"/>
            </a:xfrm>
          </p:grpSpPr>
          <p:sp>
            <p:nvSpPr>
              <p:cNvPr id="68" name="Rectangle: Top Corners Rounded 67">
                <a:extLst>
                  <a:ext uri="{FF2B5EF4-FFF2-40B4-BE49-F238E27FC236}">
                    <a16:creationId xmlns:a16="http://schemas.microsoft.com/office/drawing/2014/main" id="{80DF3688-7540-43F8-8DF4-C66FC6307560}"/>
                  </a:ext>
                </a:extLst>
              </p:cNvPr>
              <p:cNvSpPr/>
              <p:nvPr/>
            </p:nvSpPr>
            <p:spPr>
              <a:xfrm>
                <a:off x="2603091" y="3200401"/>
                <a:ext cx="700548" cy="538316"/>
              </a:xfrm>
              <a:prstGeom prst="round2SameRect">
                <a:avLst>
                  <a:gd name="adj1" fmla="val 50000"/>
                  <a:gd name="adj2" fmla="val 0"/>
                </a:avLst>
              </a:prstGeom>
              <a:solidFill>
                <a:srgbClr val="F3A3A3"/>
              </a:solidFill>
              <a:ln>
                <a:solidFill>
                  <a:srgbClr val="F3A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Arc 68">
                <a:extLst>
                  <a:ext uri="{FF2B5EF4-FFF2-40B4-BE49-F238E27FC236}">
                    <a16:creationId xmlns:a16="http://schemas.microsoft.com/office/drawing/2014/main" id="{5C26A099-4C5C-4569-9335-B9EEBB56EF19}"/>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Oval 69">
                <a:extLst>
                  <a:ext uri="{FF2B5EF4-FFF2-40B4-BE49-F238E27FC236}">
                    <a16:creationId xmlns:a16="http://schemas.microsoft.com/office/drawing/2014/main" id="{EC9F29DA-C02D-4518-B29B-4B91B63C322E}"/>
                  </a:ext>
                </a:extLst>
              </p:cNvPr>
              <p:cNvSpPr/>
              <p:nvPr/>
            </p:nvSpPr>
            <p:spPr>
              <a:xfrm>
                <a:off x="2737341" y="2768410"/>
                <a:ext cx="432048" cy="432048"/>
              </a:xfrm>
              <a:prstGeom prst="ellipse">
                <a:avLst/>
              </a:prstGeom>
              <a:solidFill>
                <a:srgbClr val="F3A3A3"/>
              </a:solidFill>
              <a:ln>
                <a:solidFill>
                  <a:srgbClr val="F3A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5" name="Group 74">
              <a:extLst>
                <a:ext uri="{FF2B5EF4-FFF2-40B4-BE49-F238E27FC236}">
                  <a16:creationId xmlns:a16="http://schemas.microsoft.com/office/drawing/2014/main" id="{F34791EA-C140-4513-91EB-480B4B485FD7}"/>
                </a:ext>
              </a:extLst>
            </p:cNvPr>
            <p:cNvGrpSpPr/>
            <p:nvPr/>
          </p:nvGrpSpPr>
          <p:grpSpPr>
            <a:xfrm>
              <a:off x="8429927" y="1603475"/>
              <a:ext cx="700548" cy="1014570"/>
              <a:chOff x="2603091" y="2724147"/>
              <a:chExt cx="700548" cy="1014570"/>
            </a:xfrm>
          </p:grpSpPr>
          <p:sp>
            <p:nvSpPr>
              <p:cNvPr id="76" name="Rectangle: Top Corners Rounded 75">
                <a:extLst>
                  <a:ext uri="{FF2B5EF4-FFF2-40B4-BE49-F238E27FC236}">
                    <a16:creationId xmlns:a16="http://schemas.microsoft.com/office/drawing/2014/main" id="{42AB36B6-653E-4A38-9DBB-7C7FECED91C2}"/>
                  </a:ext>
                </a:extLst>
              </p:cNvPr>
              <p:cNvSpPr/>
              <p:nvPr/>
            </p:nvSpPr>
            <p:spPr>
              <a:xfrm>
                <a:off x="2603091" y="3200401"/>
                <a:ext cx="700548" cy="538316"/>
              </a:xfrm>
              <a:prstGeom prst="round2SameRect">
                <a:avLst>
                  <a:gd name="adj1" fmla="val 50000"/>
                  <a:gd name="adj2"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Arc 76">
                <a:extLst>
                  <a:ext uri="{FF2B5EF4-FFF2-40B4-BE49-F238E27FC236}">
                    <a16:creationId xmlns:a16="http://schemas.microsoft.com/office/drawing/2014/main" id="{B1A7F3E7-165D-43DF-8800-08C5169BD8F2}"/>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Oval 77">
                <a:extLst>
                  <a:ext uri="{FF2B5EF4-FFF2-40B4-BE49-F238E27FC236}">
                    <a16:creationId xmlns:a16="http://schemas.microsoft.com/office/drawing/2014/main" id="{18B4C177-9E23-4A3F-88DE-21F0A9689E73}"/>
                  </a:ext>
                </a:extLst>
              </p:cNvPr>
              <p:cNvSpPr/>
              <p:nvPr/>
            </p:nvSpPr>
            <p:spPr>
              <a:xfrm>
                <a:off x="2737341" y="2768410"/>
                <a:ext cx="432048" cy="43204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9" name="Group 78">
              <a:extLst>
                <a:ext uri="{FF2B5EF4-FFF2-40B4-BE49-F238E27FC236}">
                  <a16:creationId xmlns:a16="http://schemas.microsoft.com/office/drawing/2014/main" id="{A7F7B216-A208-495D-912E-76EA012B11A2}"/>
                </a:ext>
              </a:extLst>
            </p:cNvPr>
            <p:cNvGrpSpPr/>
            <p:nvPr/>
          </p:nvGrpSpPr>
          <p:grpSpPr>
            <a:xfrm>
              <a:off x="9357753" y="1603475"/>
              <a:ext cx="700548" cy="1014570"/>
              <a:chOff x="2603091" y="2724147"/>
              <a:chExt cx="700548" cy="1014570"/>
            </a:xfrm>
          </p:grpSpPr>
          <p:sp>
            <p:nvSpPr>
              <p:cNvPr id="80" name="Rectangle: Top Corners Rounded 79">
                <a:extLst>
                  <a:ext uri="{FF2B5EF4-FFF2-40B4-BE49-F238E27FC236}">
                    <a16:creationId xmlns:a16="http://schemas.microsoft.com/office/drawing/2014/main" id="{FDAB7271-AAE1-423D-8EB8-92DA386AA96B}"/>
                  </a:ext>
                </a:extLst>
              </p:cNvPr>
              <p:cNvSpPr/>
              <p:nvPr/>
            </p:nvSpPr>
            <p:spPr>
              <a:xfrm>
                <a:off x="2603091" y="3200401"/>
                <a:ext cx="700548" cy="538316"/>
              </a:xfrm>
              <a:prstGeom prst="round2SameRect">
                <a:avLst>
                  <a:gd name="adj1" fmla="val 50000"/>
                  <a:gd name="adj2" fmla="val 0"/>
                </a:avLst>
              </a:prstGeom>
              <a:solidFill>
                <a:srgbClr val="4F54B1"/>
              </a:solidFill>
              <a:ln>
                <a:solidFill>
                  <a:srgbClr val="4F5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Arc 80">
                <a:extLst>
                  <a:ext uri="{FF2B5EF4-FFF2-40B4-BE49-F238E27FC236}">
                    <a16:creationId xmlns:a16="http://schemas.microsoft.com/office/drawing/2014/main" id="{C38C61FA-EB5A-4A7B-961A-23FE29F75B89}"/>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Oval 81">
                <a:extLst>
                  <a:ext uri="{FF2B5EF4-FFF2-40B4-BE49-F238E27FC236}">
                    <a16:creationId xmlns:a16="http://schemas.microsoft.com/office/drawing/2014/main" id="{5E623A64-0E9F-4D31-B50C-3B2A55F5EFF2}"/>
                  </a:ext>
                </a:extLst>
              </p:cNvPr>
              <p:cNvSpPr/>
              <p:nvPr/>
            </p:nvSpPr>
            <p:spPr>
              <a:xfrm>
                <a:off x="2737341" y="2768410"/>
                <a:ext cx="432048" cy="432048"/>
              </a:xfrm>
              <a:prstGeom prst="ellipse">
                <a:avLst/>
              </a:prstGeom>
              <a:solidFill>
                <a:srgbClr val="4F54B1"/>
              </a:solidFill>
              <a:ln>
                <a:solidFill>
                  <a:srgbClr val="4F5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63" name="Rectangle 162">
            <a:extLst>
              <a:ext uri="{FF2B5EF4-FFF2-40B4-BE49-F238E27FC236}">
                <a16:creationId xmlns:a16="http://schemas.microsoft.com/office/drawing/2014/main" id="{FE4A63BD-A591-4C67-8897-0FDA9AA51BCD}"/>
              </a:ext>
            </a:extLst>
          </p:cNvPr>
          <p:cNvSpPr/>
          <p:nvPr/>
        </p:nvSpPr>
        <p:spPr>
          <a:xfrm>
            <a:off x="5953059" y="2652293"/>
            <a:ext cx="600502" cy="2457450"/>
          </a:xfrm>
          <a:prstGeom prst="rect">
            <a:avLst/>
          </a:prstGeom>
          <a:solidFill>
            <a:srgbClr val="D44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4" name="Group 83">
            <a:extLst>
              <a:ext uri="{FF2B5EF4-FFF2-40B4-BE49-F238E27FC236}">
                <a16:creationId xmlns:a16="http://schemas.microsoft.com/office/drawing/2014/main" id="{9D4DB7B3-32A9-4E9F-B347-8660D5B5DAA5}"/>
              </a:ext>
            </a:extLst>
          </p:cNvPr>
          <p:cNvGrpSpPr/>
          <p:nvPr/>
        </p:nvGrpSpPr>
        <p:grpSpPr>
          <a:xfrm>
            <a:off x="1793162" y="3310279"/>
            <a:ext cx="2412000" cy="997672"/>
            <a:chOff x="4887766" y="1748786"/>
            <a:chExt cx="2572647" cy="1019687"/>
          </a:xfrm>
        </p:grpSpPr>
        <p:grpSp>
          <p:nvGrpSpPr>
            <p:cNvPr id="55" name="Group 54">
              <a:extLst>
                <a:ext uri="{FF2B5EF4-FFF2-40B4-BE49-F238E27FC236}">
                  <a16:creationId xmlns:a16="http://schemas.microsoft.com/office/drawing/2014/main" id="{691EF66F-576E-42AE-9E62-FFCBB294C89A}"/>
                </a:ext>
              </a:extLst>
            </p:cNvPr>
            <p:cNvGrpSpPr/>
            <p:nvPr/>
          </p:nvGrpSpPr>
          <p:grpSpPr>
            <a:xfrm>
              <a:off x="4887766" y="1748786"/>
              <a:ext cx="700548" cy="1014570"/>
              <a:chOff x="2603091" y="2724147"/>
              <a:chExt cx="700548" cy="1014570"/>
            </a:xfrm>
          </p:grpSpPr>
          <p:sp>
            <p:nvSpPr>
              <p:cNvPr id="56" name="Rectangle: Top Corners Rounded 55">
                <a:extLst>
                  <a:ext uri="{FF2B5EF4-FFF2-40B4-BE49-F238E27FC236}">
                    <a16:creationId xmlns:a16="http://schemas.microsoft.com/office/drawing/2014/main" id="{734AB93D-5711-42B1-98C4-11DE53DFB222}"/>
                  </a:ext>
                </a:extLst>
              </p:cNvPr>
              <p:cNvSpPr/>
              <p:nvPr/>
            </p:nvSpPr>
            <p:spPr>
              <a:xfrm>
                <a:off x="2603091" y="3200401"/>
                <a:ext cx="700548" cy="538316"/>
              </a:xfrm>
              <a:prstGeom prst="round2SameRect">
                <a:avLst>
                  <a:gd name="adj1" fmla="val 50000"/>
                  <a:gd name="adj2" fmla="val 0"/>
                </a:avLst>
              </a:prstGeom>
              <a:solidFill>
                <a:srgbClr val="BCE292"/>
              </a:solidFill>
              <a:ln>
                <a:solidFill>
                  <a:srgbClr val="BCE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Arc 56">
                <a:extLst>
                  <a:ext uri="{FF2B5EF4-FFF2-40B4-BE49-F238E27FC236}">
                    <a16:creationId xmlns:a16="http://schemas.microsoft.com/office/drawing/2014/main" id="{20719B11-B04F-48C9-86DA-E9E07560E466}"/>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Oval 57">
                <a:extLst>
                  <a:ext uri="{FF2B5EF4-FFF2-40B4-BE49-F238E27FC236}">
                    <a16:creationId xmlns:a16="http://schemas.microsoft.com/office/drawing/2014/main" id="{3DA32C29-4A3F-41C0-B139-4B23ABFF7BBA}"/>
                  </a:ext>
                </a:extLst>
              </p:cNvPr>
              <p:cNvSpPr/>
              <p:nvPr/>
            </p:nvSpPr>
            <p:spPr>
              <a:xfrm>
                <a:off x="2737341" y="2768410"/>
                <a:ext cx="432048" cy="432048"/>
              </a:xfrm>
              <a:prstGeom prst="ellipse">
                <a:avLst/>
              </a:prstGeom>
              <a:solidFill>
                <a:srgbClr val="BCE292"/>
              </a:solidFill>
              <a:ln>
                <a:solidFill>
                  <a:srgbClr val="BCE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id="{B48A890B-E3F0-4562-87BE-0E144150EEBC}"/>
                </a:ext>
              </a:extLst>
            </p:cNvPr>
            <p:cNvGrpSpPr/>
            <p:nvPr/>
          </p:nvGrpSpPr>
          <p:grpSpPr>
            <a:xfrm>
              <a:off x="5823816" y="1753902"/>
              <a:ext cx="700548" cy="1014570"/>
              <a:chOff x="2603091" y="2724147"/>
              <a:chExt cx="700548" cy="1014570"/>
            </a:xfrm>
          </p:grpSpPr>
          <p:sp>
            <p:nvSpPr>
              <p:cNvPr id="60" name="Rectangle: Top Corners Rounded 59">
                <a:extLst>
                  <a:ext uri="{FF2B5EF4-FFF2-40B4-BE49-F238E27FC236}">
                    <a16:creationId xmlns:a16="http://schemas.microsoft.com/office/drawing/2014/main" id="{7E2EB728-9F05-4CCC-ADA8-0312A2CFC9C6}"/>
                  </a:ext>
                </a:extLst>
              </p:cNvPr>
              <p:cNvSpPr/>
              <p:nvPr/>
            </p:nvSpPr>
            <p:spPr>
              <a:xfrm>
                <a:off x="2603091" y="3200401"/>
                <a:ext cx="700548" cy="538316"/>
              </a:xfrm>
              <a:prstGeom prst="round2SameRect">
                <a:avLst>
                  <a:gd name="adj1" fmla="val 50000"/>
                  <a:gd name="adj2" fmla="val 0"/>
                </a:avLst>
              </a:prstGeom>
              <a:solidFill>
                <a:srgbClr val="9DA0D3"/>
              </a:solidFill>
              <a:ln>
                <a:solidFill>
                  <a:srgbClr val="9D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Arc 60">
                <a:extLst>
                  <a:ext uri="{FF2B5EF4-FFF2-40B4-BE49-F238E27FC236}">
                    <a16:creationId xmlns:a16="http://schemas.microsoft.com/office/drawing/2014/main" id="{35133471-0EEE-41B7-9F2A-F1C495620ED3}"/>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Oval 61">
                <a:extLst>
                  <a:ext uri="{FF2B5EF4-FFF2-40B4-BE49-F238E27FC236}">
                    <a16:creationId xmlns:a16="http://schemas.microsoft.com/office/drawing/2014/main" id="{837E9FE0-52AA-4244-BC67-0E43381ABC09}"/>
                  </a:ext>
                </a:extLst>
              </p:cNvPr>
              <p:cNvSpPr/>
              <p:nvPr/>
            </p:nvSpPr>
            <p:spPr>
              <a:xfrm>
                <a:off x="2737341" y="2768410"/>
                <a:ext cx="432048" cy="432048"/>
              </a:xfrm>
              <a:prstGeom prst="ellipse">
                <a:avLst/>
              </a:prstGeom>
              <a:solidFill>
                <a:srgbClr val="9DA0D3"/>
              </a:solidFill>
              <a:ln>
                <a:solidFill>
                  <a:srgbClr val="9D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 name="Group 70">
              <a:extLst>
                <a:ext uri="{FF2B5EF4-FFF2-40B4-BE49-F238E27FC236}">
                  <a16:creationId xmlns:a16="http://schemas.microsoft.com/office/drawing/2014/main" id="{86F28C24-8BFB-4C89-A3D2-4D103898E648}"/>
                </a:ext>
              </a:extLst>
            </p:cNvPr>
            <p:cNvGrpSpPr/>
            <p:nvPr/>
          </p:nvGrpSpPr>
          <p:grpSpPr>
            <a:xfrm>
              <a:off x="6759865" y="1753903"/>
              <a:ext cx="700548" cy="1014570"/>
              <a:chOff x="2603091" y="2724147"/>
              <a:chExt cx="700548" cy="1014570"/>
            </a:xfrm>
          </p:grpSpPr>
          <p:sp>
            <p:nvSpPr>
              <p:cNvPr id="72" name="Rectangle: Top Corners Rounded 71">
                <a:extLst>
                  <a:ext uri="{FF2B5EF4-FFF2-40B4-BE49-F238E27FC236}">
                    <a16:creationId xmlns:a16="http://schemas.microsoft.com/office/drawing/2014/main" id="{35588128-2D27-4DE9-8D25-A5497E3DE5CE}"/>
                  </a:ext>
                </a:extLst>
              </p:cNvPr>
              <p:cNvSpPr/>
              <p:nvPr/>
            </p:nvSpPr>
            <p:spPr>
              <a:xfrm>
                <a:off x="2603091" y="3200401"/>
                <a:ext cx="700548" cy="538316"/>
              </a:xfrm>
              <a:prstGeom prst="round2SameRect">
                <a:avLst>
                  <a:gd name="adj1" fmla="val 50000"/>
                  <a:gd name="adj2" fmla="val 0"/>
                </a:avLst>
              </a:prstGeom>
              <a:solidFill>
                <a:srgbClr val="FFE07D"/>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Arc 72">
                <a:extLst>
                  <a:ext uri="{FF2B5EF4-FFF2-40B4-BE49-F238E27FC236}">
                    <a16:creationId xmlns:a16="http://schemas.microsoft.com/office/drawing/2014/main" id="{AF582580-E01D-491F-8C15-95FE619698EF}"/>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Oval 73">
                <a:extLst>
                  <a:ext uri="{FF2B5EF4-FFF2-40B4-BE49-F238E27FC236}">
                    <a16:creationId xmlns:a16="http://schemas.microsoft.com/office/drawing/2014/main" id="{425F9E3F-059F-433E-A0EA-6BFCF31B12A0}"/>
                  </a:ext>
                </a:extLst>
              </p:cNvPr>
              <p:cNvSpPr/>
              <p:nvPr/>
            </p:nvSpPr>
            <p:spPr>
              <a:xfrm>
                <a:off x="2737341" y="2768410"/>
                <a:ext cx="432048" cy="432048"/>
              </a:xfrm>
              <a:prstGeom prst="ellipse">
                <a:avLst/>
              </a:prstGeom>
              <a:solidFill>
                <a:srgbClr val="FFE07D"/>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83" name="Group 82">
            <a:extLst>
              <a:ext uri="{FF2B5EF4-FFF2-40B4-BE49-F238E27FC236}">
                <a16:creationId xmlns:a16="http://schemas.microsoft.com/office/drawing/2014/main" id="{BC7E80A1-46BA-48FE-9C23-BC50776947E6}"/>
              </a:ext>
            </a:extLst>
          </p:cNvPr>
          <p:cNvGrpSpPr/>
          <p:nvPr/>
        </p:nvGrpSpPr>
        <p:grpSpPr>
          <a:xfrm>
            <a:off x="2171162" y="3597049"/>
            <a:ext cx="1656000" cy="1035365"/>
            <a:chOff x="2854172" y="3396525"/>
            <a:chExt cx="1716436" cy="1014570"/>
          </a:xfrm>
        </p:grpSpPr>
        <p:grpSp>
          <p:nvGrpSpPr>
            <p:cNvPr id="51" name="Group 50">
              <a:extLst>
                <a:ext uri="{FF2B5EF4-FFF2-40B4-BE49-F238E27FC236}">
                  <a16:creationId xmlns:a16="http://schemas.microsoft.com/office/drawing/2014/main" id="{F26353FE-92B5-4F32-AB4C-E6A911759233}"/>
                </a:ext>
              </a:extLst>
            </p:cNvPr>
            <p:cNvGrpSpPr/>
            <p:nvPr/>
          </p:nvGrpSpPr>
          <p:grpSpPr>
            <a:xfrm>
              <a:off x="2854172" y="3396525"/>
              <a:ext cx="700548" cy="1014570"/>
              <a:chOff x="2603091" y="2724147"/>
              <a:chExt cx="700548" cy="1014570"/>
            </a:xfrm>
          </p:grpSpPr>
          <p:sp>
            <p:nvSpPr>
              <p:cNvPr id="52" name="Rectangle: Top Corners Rounded 51">
                <a:extLst>
                  <a:ext uri="{FF2B5EF4-FFF2-40B4-BE49-F238E27FC236}">
                    <a16:creationId xmlns:a16="http://schemas.microsoft.com/office/drawing/2014/main" id="{DC818EFF-9DFC-447E-B6BE-13446BDB1BE2}"/>
                  </a:ext>
                </a:extLst>
              </p:cNvPr>
              <p:cNvSpPr/>
              <p:nvPr/>
            </p:nvSpPr>
            <p:spPr>
              <a:xfrm>
                <a:off x="2603091" y="3200401"/>
                <a:ext cx="700548" cy="538316"/>
              </a:xfrm>
              <a:prstGeom prst="round2SameRect">
                <a:avLst>
                  <a:gd name="adj1" fmla="val 50000"/>
                  <a:gd name="adj2" fmla="val 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Arc 52">
                <a:extLst>
                  <a:ext uri="{FF2B5EF4-FFF2-40B4-BE49-F238E27FC236}">
                    <a16:creationId xmlns:a16="http://schemas.microsoft.com/office/drawing/2014/main" id="{3DC83522-F59E-49F8-B15C-108A6E02166C}"/>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Oval 53">
                <a:extLst>
                  <a:ext uri="{FF2B5EF4-FFF2-40B4-BE49-F238E27FC236}">
                    <a16:creationId xmlns:a16="http://schemas.microsoft.com/office/drawing/2014/main" id="{9A57EBDE-5200-4AF2-BE63-56AD90943173}"/>
                  </a:ext>
                </a:extLst>
              </p:cNvPr>
              <p:cNvSpPr/>
              <p:nvPr/>
            </p:nvSpPr>
            <p:spPr>
              <a:xfrm>
                <a:off x="2737341" y="2768410"/>
                <a:ext cx="432048" cy="43204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C4D43EC3-0803-431D-AD06-99980C73EE62}"/>
                </a:ext>
              </a:extLst>
            </p:cNvPr>
            <p:cNvGrpSpPr/>
            <p:nvPr/>
          </p:nvGrpSpPr>
          <p:grpSpPr>
            <a:xfrm>
              <a:off x="3870060" y="3396525"/>
              <a:ext cx="700548" cy="1014570"/>
              <a:chOff x="2603091" y="2724147"/>
              <a:chExt cx="700548" cy="1014570"/>
            </a:xfrm>
          </p:grpSpPr>
          <p:sp>
            <p:nvSpPr>
              <p:cNvPr id="36" name="Rectangle: Top Corners Rounded 35">
                <a:extLst>
                  <a:ext uri="{FF2B5EF4-FFF2-40B4-BE49-F238E27FC236}">
                    <a16:creationId xmlns:a16="http://schemas.microsoft.com/office/drawing/2014/main" id="{9395E0BE-30DA-4730-9C70-3AA4CDC0347C}"/>
                  </a:ext>
                </a:extLst>
              </p:cNvPr>
              <p:cNvSpPr/>
              <p:nvPr/>
            </p:nvSpPr>
            <p:spPr>
              <a:xfrm>
                <a:off x="2603091" y="3200401"/>
                <a:ext cx="700548" cy="538316"/>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c 36">
                <a:extLst>
                  <a:ext uri="{FF2B5EF4-FFF2-40B4-BE49-F238E27FC236}">
                    <a16:creationId xmlns:a16="http://schemas.microsoft.com/office/drawing/2014/main" id="{425DB9AF-8261-4855-B55E-0801506BD91C}"/>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Oval 37">
                <a:extLst>
                  <a:ext uri="{FF2B5EF4-FFF2-40B4-BE49-F238E27FC236}">
                    <a16:creationId xmlns:a16="http://schemas.microsoft.com/office/drawing/2014/main" id="{9CCD78C5-EE9A-4237-AE46-F68D2DA74394}"/>
                  </a:ext>
                </a:extLst>
              </p:cNvPr>
              <p:cNvSpPr/>
              <p:nvPr/>
            </p:nvSpPr>
            <p:spPr>
              <a:xfrm>
                <a:off x="2737341" y="2768410"/>
                <a:ext cx="432048" cy="43204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 name="Content Placeholder 1">
            <a:extLst>
              <a:ext uri="{FF2B5EF4-FFF2-40B4-BE49-F238E27FC236}">
                <a16:creationId xmlns:a16="http://schemas.microsoft.com/office/drawing/2014/main" id="{CDFAE2AC-5C44-4B73-B7CF-496D73E8DCF0}"/>
              </a:ext>
            </a:extLst>
          </p:cNvPr>
          <p:cNvSpPr>
            <a:spLocks noGrp="1"/>
          </p:cNvSpPr>
          <p:nvPr>
            <p:ph idx="1"/>
          </p:nvPr>
        </p:nvSpPr>
        <p:spPr/>
        <p:txBody>
          <a:bodyPr/>
          <a:lstStyle/>
          <a:p>
            <a:pPr marL="0" indent="0">
              <a:buNone/>
            </a:pPr>
            <a:endParaRPr lang="en-GB" dirty="0"/>
          </a:p>
        </p:txBody>
      </p:sp>
      <p:sp>
        <p:nvSpPr>
          <p:cNvPr id="3" name="Title 2">
            <a:extLst>
              <a:ext uri="{FF2B5EF4-FFF2-40B4-BE49-F238E27FC236}">
                <a16:creationId xmlns:a16="http://schemas.microsoft.com/office/drawing/2014/main" id="{4DABDD92-0155-4D0C-A232-688C521AC675}"/>
              </a:ext>
            </a:extLst>
          </p:cNvPr>
          <p:cNvSpPr>
            <a:spLocks noGrp="1"/>
          </p:cNvSpPr>
          <p:nvPr>
            <p:ph type="title"/>
          </p:nvPr>
        </p:nvSpPr>
        <p:spPr>
          <a:xfrm>
            <a:off x="622300" y="330204"/>
            <a:ext cx="11234334" cy="574675"/>
          </a:xfrm>
        </p:spPr>
        <p:txBody>
          <a:bodyPr/>
          <a:lstStyle/>
          <a:p>
            <a:r>
              <a:rPr lang="en-GB" sz="2800" dirty="0"/>
              <a:t>Centres with small numbers of candidates entered in a subject</a:t>
            </a:r>
          </a:p>
        </p:txBody>
      </p:sp>
      <p:grpSp>
        <p:nvGrpSpPr>
          <p:cNvPr id="31" name="Group 30">
            <a:extLst>
              <a:ext uri="{FF2B5EF4-FFF2-40B4-BE49-F238E27FC236}">
                <a16:creationId xmlns:a16="http://schemas.microsoft.com/office/drawing/2014/main" id="{BE8DF79F-175E-4802-BB90-E44AAF5447BC}"/>
              </a:ext>
            </a:extLst>
          </p:cNvPr>
          <p:cNvGrpSpPr/>
          <p:nvPr/>
        </p:nvGrpSpPr>
        <p:grpSpPr>
          <a:xfrm>
            <a:off x="2648888" y="3709662"/>
            <a:ext cx="700548" cy="1092360"/>
            <a:chOff x="2603091" y="2724147"/>
            <a:chExt cx="700548" cy="1014570"/>
          </a:xfrm>
        </p:grpSpPr>
        <p:sp>
          <p:nvSpPr>
            <p:cNvPr id="32" name="Rectangle: Top Corners Rounded 31">
              <a:extLst>
                <a:ext uri="{FF2B5EF4-FFF2-40B4-BE49-F238E27FC236}">
                  <a16:creationId xmlns:a16="http://schemas.microsoft.com/office/drawing/2014/main" id="{94E4439E-1587-40DB-9F80-7BE331FBAA32}"/>
                </a:ext>
              </a:extLst>
            </p:cNvPr>
            <p:cNvSpPr/>
            <p:nvPr/>
          </p:nvSpPr>
          <p:spPr>
            <a:xfrm>
              <a:off x="2603091" y="3200401"/>
              <a:ext cx="700548" cy="538316"/>
            </a:xfrm>
            <a:prstGeom prst="round2SameRect">
              <a:avLst>
                <a:gd name="adj1" fmla="val 50000"/>
                <a:gd name="adj2" fmla="val 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c 32">
              <a:extLst>
                <a:ext uri="{FF2B5EF4-FFF2-40B4-BE49-F238E27FC236}">
                  <a16:creationId xmlns:a16="http://schemas.microsoft.com/office/drawing/2014/main" id="{8BAA7E48-E9A8-4BDA-8142-BB541CD3E5DB}"/>
                </a:ext>
              </a:extLst>
            </p:cNvPr>
            <p:cNvSpPr/>
            <p:nvPr/>
          </p:nvSpPr>
          <p:spPr>
            <a:xfrm flipV="1">
              <a:off x="2705715" y="2724147"/>
              <a:ext cx="495301" cy="495301"/>
            </a:xfrm>
            <a:prstGeom prst="arc">
              <a:avLst>
                <a:gd name="adj1" fmla="val 14103144"/>
                <a:gd name="adj2" fmla="val 18324953"/>
              </a:avLst>
            </a:prstGeom>
            <a:ln w="666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Oval 33">
              <a:extLst>
                <a:ext uri="{FF2B5EF4-FFF2-40B4-BE49-F238E27FC236}">
                  <a16:creationId xmlns:a16="http://schemas.microsoft.com/office/drawing/2014/main" id="{61DC98EC-50DD-45E4-95A4-5C8DD5340B9C}"/>
                </a:ext>
              </a:extLst>
            </p:cNvPr>
            <p:cNvSpPr/>
            <p:nvPr/>
          </p:nvSpPr>
          <p:spPr>
            <a:xfrm>
              <a:off x="2737341" y="2768410"/>
              <a:ext cx="432048" cy="43204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0" name="TextBox 159">
            <a:extLst>
              <a:ext uri="{FF2B5EF4-FFF2-40B4-BE49-F238E27FC236}">
                <a16:creationId xmlns:a16="http://schemas.microsoft.com/office/drawing/2014/main" id="{319664E4-F9DA-4541-BC39-03016A9893B7}"/>
              </a:ext>
            </a:extLst>
          </p:cNvPr>
          <p:cNvSpPr txBox="1"/>
          <p:nvPr/>
        </p:nvSpPr>
        <p:spPr>
          <a:xfrm>
            <a:off x="5180725" y="1269242"/>
            <a:ext cx="2121093" cy="646331"/>
          </a:xfrm>
          <a:prstGeom prst="rect">
            <a:avLst/>
          </a:prstGeom>
          <a:noFill/>
        </p:spPr>
        <p:txBody>
          <a:bodyPr wrap="none" rtlCol="0">
            <a:spAutoFit/>
          </a:bodyPr>
          <a:lstStyle/>
          <a:p>
            <a:pPr algn="ctr"/>
            <a:r>
              <a:rPr lang="en-GB" dirty="0"/>
              <a:t>Confidence in the</a:t>
            </a:r>
          </a:p>
          <a:p>
            <a:pPr algn="ctr"/>
            <a:r>
              <a:rPr lang="en-GB" dirty="0"/>
              <a:t>statistical evidence</a:t>
            </a:r>
          </a:p>
        </p:txBody>
      </p:sp>
      <p:sp>
        <p:nvSpPr>
          <p:cNvPr id="162" name="TextBox 161">
            <a:extLst>
              <a:ext uri="{FF2B5EF4-FFF2-40B4-BE49-F238E27FC236}">
                <a16:creationId xmlns:a16="http://schemas.microsoft.com/office/drawing/2014/main" id="{7EEA7D41-C078-4512-AEE5-8AF370D051FB}"/>
              </a:ext>
            </a:extLst>
          </p:cNvPr>
          <p:cNvSpPr txBox="1"/>
          <p:nvPr/>
        </p:nvSpPr>
        <p:spPr>
          <a:xfrm>
            <a:off x="8694648" y="1407036"/>
            <a:ext cx="2262159" cy="369332"/>
          </a:xfrm>
          <a:prstGeom prst="rect">
            <a:avLst/>
          </a:prstGeom>
          <a:noFill/>
        </p:spPr>
        <p:txBody>
          <a:bodyPr wrap="none" rtlCol="0">
            <a:spAutoFit/>
          </a:bodyPr>
          <a:lstStyle/>
          <a:p>
            <a:pPr algn="ctr"/>
            <a:r>
              <a:rPr lang="en-GB" dirty="0"/>
              <a:t>Balance of evidence</a:t>
            </a:r>
          </a:p>
        </p:txBody>
      </p:sp>
      <p:sp>
        <p:nvSpPr>
          <p:cNvPr id="168" name="Rectangle: Top Corners Rounded 167">
            <a:extLst>
              <a:ext uri="{FF2B5EF4-FFF2-40B4-BE49-F238E27FC236}">
                <a16:creationId xmlns:a16="http://schemas.microsoft.com/office/drawing/2014/main" id="{130E8DF6-5CD2-4672-85B1-ADA2377D17C9}"/>
              </a:ext>
            </a:extLst>
          </p:cNvPr>
          <p:cNvSpPr/>
          <p:nvPr/>
        </p:nvSpPr>
        <p:spPr>
          <a:xfrm>
            <a:off x="9667784" y="2114550"/>
            <a:ext cx="243883" cy="2814997"/>
          </a:xfrm>
          <a:prstGeom prst="round2SameRect">
            <a:avLst>
              <a:gd name="adj1" fmla="val 50000"/>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Top Corners Rounded 165">
            <a:extLst>
              <a:ext uri="{FF2B5EF4-FFF2-40B4-BE49-F238E27FC236}">
                <a16:creationId xmlns:a16="http://schemas.microsoft.com/office/drawing/2014/main" id="{C2C612FB-9066-44D3-A0A9-35EA45E5E0D4}"/>
              </a:ext>
            </a:extLst>
          </p:cNvPr>
          <p:cNvSpPr/>
          <p:nvPr/>
        </p:nvSpPr>
        <p:spPr>
          <a:xfrm>
            <a:off x="9296431" y="4817840"/>
            <a:ext cx="986588" cy="379801"/>
          </a:xfrm>
          <a:prstGeom prst="round2SameRect">
            <a:avLst>
              <a:gd name="adj1" fmla="val 49265"/>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Rounded Corners 168">
            <a:extLst>
              <a:ext uri="{FF2B5EF4-FFF2-40B4-BE49-F238E27FC236}">
                <a16:creationId xmlns:a16="http://schemas.microsoft.com/office/drawing/2014/main" id="{8625DA1E-8936-4F20-AC12-2EEC4805DD51}"/>
              </a:ext>
            </a:extLst>
          </p:cNvPr>
          <p:cNvSpPr/>
          <p:nvPr/>
        </p:nvSpPr>
        <p:spPr>
          <a:xfrm>
            <a:off x="8539844" y="2378784"/>
            <a:ext cx="2499764" cy="211935"/>
          </a:xfrm>
          <a:prstGeom prst="roundRect">
            <a:avLst>
              <a:gd name="adj" fmla="val 5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7CEF7C8F-E83F-4665-A647-3CE826EC7BA9}"/>
              </a:ext>
            </a:extLst>
          </p:cNvPr>
          <p:cNvSpPr/>
          <p:nvPr/>
        </p:nvSpPr>
        <p:spPr>
          <a:xfrm>
            <a:off x="9726666" y="2419659"/>
            <a:ext cx="145972" cy="152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7" name="Group 176">
            <a:extLst>
              <a:ext uri="{FF2B5EF4-FFF2-40B4-BE49-F238E27FC236}">
                <a16:creationId xmlns:a16="http://schemas.microsoft.com/office/drawing/2014/main" id="{64283F23-70C1-44B9-B818-BC66A8348712}"/>
              </a:ext>
            </a:extLst>
          </p:cNvPr>
          <p:cNvGrpSpPr/>
          <p:nvPr/>
        </p:nvGrpSpPr>
        <p:grpSpPr>
          <a:xfrm>
            <a:off x="8053200" y="2725200"/>
            <a:ext cx="1186555" cy="1260220"/>
            <a:chOff x="8573248" y="3084394"/>
            <a:chExt cx="887505" cy="904900"/>
          </a:xfrm>
        </p:grpSpPr>
        <p:grpSp>
          <p:nvGrpSpPr>
            <p:cNvPr id="176" name="Group 175">
              <a:extLst>
                <a:ext uri="{FF2B5EF4-FFF2-40B4-BE49-F238E27FC236}">
                  <a16:creationId xmlns:a16="http://schemas.microsoft.com/office/drawing/2014/main" id="{86F6AF79-F7F3-4DF6-A140-D5ACEF4A3347}"/>
                </a:ext>
              </a:extLst>
            </p:cNvPr>
            <p:cNvGrpSpPr/>
            <p:nvPr/>
          </p:nvGrpSpPr>
          <p:grpSpPr>
            <a:xfrm>
              <a:off x="8691305" y="3084394"/>
              <a:ext cx="651392" cy="764275"/>
              <a:chOff x="8679976" y="3084394"/>
              <a:chExt cx="651392" cy="764275"/>
            </a:xfrm>
          </p:grpSpPr>
          <p:cxnSp>
            <p:nvCxnSpPr>
              <p:cNvPr id="171" name="Straight Connector 170">
                <a:extLst>
                  <a:ext uri="{FF2B5EF4-FFF2-40B4-BE49-F238E27FC236}">
                    <a16:creationId xmlns:a16="http://schemas.microsoft.com/office/drawing/2014/main" id="{27C799FF-5D9A-4435-BC19-29A36085FA9B}"/>
                  </a:ext>
                </a:extLst>
              </p:cNvPr>
              <p:cNvCxnSpPr>
                <a:cxnSpLocks/>
              </p:cNvCxnSpPr>
              <p:nvPr/>
            </p:nvCxnSpPr>
            <p:spPr>
              <a:xfrm flipH="1">
                <a:off x="8679976" y="3084394"/>
                <a:ext cx="327547" cy="764275"/>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DF25434-81A5-43F0-B3C8-359B0CAD20ED}"/>
                  </a:ext>
                </a:extLst>
              </p:cNvPr>
              <p:cNvCxnSpPr>
                <a:cxnSpLocks/>
              </p:cNvCxnSpPr>
              <p:nvPr/>
            </p:nvCxnSpPr>
            <p:spPr>
              <a:xfrm>
                <a:off x="9003821" y="3084394"/>
                <a:ext cx="327547" cy="764275"/>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75" name="Left Bracket 174">
              <a:extLst>
                <a:ext uri="{FF2B5EF4-FFF2-40B4-BE49-F238E27FC236}">
                  <a16:creationId xmlns:a16="http://schemas.microsoft.com/office/drawing/2014/main" id="{BD335ADD-4C38-4E48-A241-AFD15917E3A5}"/>
                </a:ext>
              </a:extLst>
            </p:cNvPr>
            <p:cNvSpPr/>
            <p:nvPr/>
          </p:nvSpPr>
          <p:spPr>
            <a:xfrm rot="16200000">
              <a:off x="8963104" y="3491644"/>
              <a:ext cx="107794" cy="887505"/>
            </a:xfrm>
            <a:prstGeom prst="leftBracket">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78" name="Group 177">
            <a:extLst>
              <a:ext uri="{FF2B5EF4-FFF2-40B4-BE49-F238E27FC236}">
                <a16:creationId xmlns:a16="http://schemas.microsoft.com/office/drawing/2014/main" id="{3E4C600C-A512-4FF7-BE8A-D76C41E5C090}"/>
              </a:ext>
            </a:extLst>
          </p:cNvPr>
          <p:cNvGrpSpPr/>
          <p:nvPr/>
        </p:nvGrpSpPr>
        <p:grpSpPr>
          <a:xfrm>
            <a:off x="10348869" y="2723766"/>
            <a:ext cx="1186555" cy="1260220"/>
            <a:chOff x="8573248" y="3084394"/>
            <a:chExt cx="887505" cy="904900"/>
          </a:xfrm>
        </p:grpSpPr>
        <p:grpSp>
          <p:nvGrpSpPr>
            <p:cNvPr id="179" name="Group 178">
              <a:extLst>
                <a:ext uri="{FF2B5EF4-FFF2-40B4-BE49-F238E27FC236}">
                  <a16:creationId xmlns:a16="http://schemas.microsoft.com/office/drawing/2014/main" id="{6677574F-768A-43DB-8713-E944B3C4AA59}"/>
                </a:ext>
              </a:extLst>
            </p:cNvPr>
            <p:cNvGrpSpPr/>
            <p:nvPr/>
          </p:nvGrpSpPr>
          <p:grpSpPr>
            <a:xfrm>
              <a:off x="8691305" y="3084394"/>
              <a:ext cx="651392" cy="764275"/>
              <a:chOff x="8679976" y="3084394"/>
              <a:chExt cx="651392" cy="764275"/>
            </a:xfrm>
          </p:grpSpPr>
          <p:cxnSp>
            <p:nvCxnSpPr>
              <p:cNvPr id="181" name="Straight Connector 180">
                <a:extLst>
                  <a:ext uri="{FF2B5EF4-FFF2-40B4-BE49-F238E27FC236}">
                    <a16:creationId xmlns:a16="http://schemas.microsoft.com/office/drawing/2014/main" id="{F09A38B0-5E84-49D2-8580-EA690A5C7BB2}"/>
                  </a:ext>
                </a:extLst>
              </p:cNvPr>
              <p:cNvCxnSpPr>
                <a:cxnSpLocks/>
              </p:cNvCxnSpPr>
              <p:nvPr/>
            </p:nvCxnSpPr>
            <p:spPr>
              <a:xfrm flipH="1">
                <a:off x="8679976" y="3084394"/>
                <a:ext cx="327547" cy="764275"/>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3AD47C8E-8959-49D6-8225-3E2A0E1AB808}"/>
                  </a:ext>
                </a:extLst>
              </p:cNvPr>
              <p:cNvCxnSpPr>
                <a:cxnSpLocks/>
              </p:cNvCxnSpPr>
              <p:nvPr/>
            </p:nvCxnSpPr>
            <p:spPr>
              <a:xfrm>
                <a:off x="9003821" y="3084394"/>
                <a:ext cx="327547" cy="764275"/>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80" name="Left Bracket 179">
              <a:extLst>
                <a:ext uri="{FF2B5EF4-FFF2-40B4-BE49-F238E27FC236}">
                  <a16:creationId xmlns:a16="http://schemas.microsoft.com/office/drawing/2014/main" id="{C674E636-9CDE-4F22-A5AA-1A018FD3390C}"/>
                </a:ext>
              </a:extLst>
            </p:cNvPr>
            <p:cNvSpPr/>
            <p:nvPr/>
          </p:nvSpPr>
          <p:spPr>
            <a:xfrm rot="16200000">
              <a:off x="8963104" y="3491644"/>
              <a:ext cx="107794" cy="887505"/>
            </a:xfrm>
            <a:prstGeom prst="leftBracket">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84" name="Rectangle 183">
            <a:extLst>
              <a:ext uri="{FF2B5EF4-FFF2-40B4-BE49-F238E27FC236}">
                <a16:creationId xmlns:a16="http://schemas.microsoft.com/office/drawing/2014/main" id="{675ACE9C-5E28-4781-96DA-8790CE4DDDB7}"/>
              </a:ext>
            </a:extLst>
          </p:cNvPr>
          <p:cNvSpPr/>
          <p:nvPr/>
        </p:nvSpPr>
        <p:spPr>
          <a:xfrm>
            <a:off x="5953059" y="3342289"/>
            <a:ext cx="600502" cy="1767453"/>
          </a:xfrm>
          <a:prstGeom prst="rect">
            <a:avLst/>
          </a:prstGeom>
          <a:solidFill>
            <a:srgbClr val="D44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a:extLst>
              <a:ext uri="{FF2B5EF4-FFF2-40B4-BE49-F238E27FC236}">
                <a16:creationId xmlns:a16="http://schemas.microsoft.com/office/drawing/2014/main" id="{B8C2B8DA-B74A-46C6-AB78-C6BB86938102}"/>
              </a:ext>
            </a:extLst>
          </p:cNvPr>
          <p:cNvSpPr/>
          <p:nvPr/>
        </p:nvSpPr>
        <p:spPr>
          <a:xfrm>
            <a:off x="5953059" y="3793957"/>
            <a:ext cx="600502" cy="1315786"/>
          </a:xfrm>
          <a:prstGeom prst="rect">
            <a:avLst/>
          </a:prstGeom>
          <a:solidFill>
            <a:srgbClr val="D44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a:extLst>
              <a:ext uri="{FF2B5EF4-FFF2-40B4-BE49-F238E27FC236}">
                <a16:creationId xmlns:a16="http://schemas.microsoft.com/office/drawing/2014/main" id="{B5EBDC97-3740-4650-9CF3-0A7B410F9CB6}"/>
              </a:ext>
            </a:extLst>
          </p:cNvPr>
          <p:cNvSpPr/>
          <p:nvPr/>
        </p:nvSpPr>
        <p:spPr>
          <a:xfrm>
            <a:off x="5953059" y="4981903"/>
            <a:ext cx="600502" cy="127840"/>
          </a:xfrm>
          <a:prstGeom prst="rect">
            <a:avLst/>
          </a:prstGeom>
          <a:solidFill>
            <a:srgbClr val="D44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a:extLst>
              <a:ext uri="{FF2B5EF4-FFF2-40B4-BE49-F238E27FC236}">
                <a16:creationId xmlns:a16="http://schemas.microsoft.com/office/drawing/2014/main" id="{0539B605-2789-46D3-B935-7EE2E51082DC}"/>
              </a:ext>
            </a:extLst>
          </p:cNvPr>
          <p:cNvSpPr/>
          <p:nvPr/>
        </p:nvSpPr>
        <p:spPr>
          <a:xfrm>
            <a:off x="5953060" y="2352799"/>
            <a:ext cx="600501" cy="2756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0" name="Group 189">
            <a:extLst>
              <a:ext uri="{FF2B5EF4-FFF2-40B4-BE49-F238E27FC236}">
                <a16:creationId xmlns:a16="http://schemas.microsoft.com/office/drawing/2014/main" id="{941D12F1-9525-4D71-BA0E-3C1DDE7541F5}"/>
              </a:ext>
            </a:extLst>
          </p:cNvPr>
          <p:cNvGrpSpPr/>
          <p:nvPr/>
        </p:nvGrpSpPr>
        <p:grpSpPr>
          <a:xfrm>
            <a:off x="8196980" y="3221831"/>
            <a:ext cx="827914" cy="754905"/>
            <a:chOff x="8077199" y="430483"/>
            <a:chExt cx="1126959" cy="887272"/>
          </a:xfrm>
        </p:grpSpPr>
        <mc:AlternateContent xmlns:mc="http://schemas.openxmlformats.org/markup-compatibility/2006" xmlns:a14="http://schemas.microsoft.com/office/drawing/2010/main">
          <mc:Choice Requires="a14">
            <p:sp>
              <p:nvSpPr>
                <p:cNvPr id="187" name="TextBox 186">
                  <a:extLst>
                    <a:ext uri="{FF2B5EF4-FFF2-40B4-BE49-F238E27FC236}">
                      <a16:creationId xmlns:a16="http://schemas.microsoft.com/office/drawing/2014/main" id="{43BE510D-B82D-49D8-A322-8E6DFD0F433E}"/>
                    </a:ext>
                  </a:extLst>
                </p:cNvPr>
                <p:cNvSpPr txBox="1"/>
                <p:nvPr/>
              </p:nvSpPr>
              <p:spPr>
                <a:xfrm rot="803941">
                  <a:off x="8578516" y="430483"/>
                  <a:ext cx="625642" cy="5023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i="1" smtClean="0">
                                <a:latin typeface="Cambria Math" panose="02040503050406030204" pitchFamily="18" charset="0"/>
                              </a:rPr>
                              <m:t>𝑥</m:t>
                            </m:r>
                          </m:e>
                          <m:sub>
                            <m:sSup>
                              <m:sSupPr>
                                <m:ctrlPr>
                                  <a:rPr lang="en-GB" sz="1600" i="1" smtClean="0">
                                    <a:latin typeface="Cambria Math" panose="02040503050406030204" pitchFamily="18" charset="0"/>
                                  </a:rPr>
                                </m:ctrlPr>
                              </m:sSupPr>
                              <m:e>
                                <m:r>
                                  <a:rPr lang="en-GB" sz="1600" i="1" smtClean="0">
                                    <a:latin typeface="Cambria Math" panose="02040503050406030204" pitchFamily="18" charset="0"/>
                                  </a:rPr>
                                  <m:t>𝑦</m:t>
                                </m:r>
                              </m:e>
                              <m:sup>
                                <m:r>
                                  <a:rPr lang="en-GB" sz="1600" i="1" smtClean="0">
                                    <a:latin typeface="Cambria Math" panose="02040503050406030204" pitchFamily="18" charset="0"/>
                                  </a:rPr>
                                  <m:t>2</m:t>
                                </m:r>
                              </m:sup>
                            </m:sSup>
                          </m:sub>
                        </m:sSub>
                      </m:oMath>
                    </m:oMathPara>
                  </a14:m>
                  <a:endParaRPr lang="en-GB" sz="1600" dirty="0"/>
                </a:p>
              </p:txBody>
            </p:sp>
          </mc:Choice>
          <mc:Fallback xmlns="">
            <p:sp>
              <p:nvSpPr>
                <p:cNvPr id="187" name="TextBox 186">
                  <a:extLst>
                    <a:ext uri="{FF2B5EF4-FFF2-40B4-BE49-F238E27FC236}">
                      <a16:creationId xmlns:a16="http://schemas.microsoft.com/office/drawing/2014/main" id="{43BE510D-B82D-49D8-A322-8E6DFD0F433E}"/>
                    </a:ext>
                  </a:extLst>
                </p:cNvPr>
                <p:cNvSpPr txBox="1">
                  <a:spLocks noRot="1" noChangeAspect="1" noMove="1" noResize="1" noEditPoints="1" noAdjustHandles="1" noChangeArrowheads="1" noChangeShapeType="1" noTextEdit="1"/>
                </p:cNvSpPr>
                <p:nvPr/>
              </p:nvSpPr>
              <p:spPr>
                <a:xfrm rot="803941">
                  <a:off x="8578516" y="430483"/>
                  <a:ext cx="625642" cy="50238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C5DD5661-9738-489C-90E9-01C7B045FF54}"/>
                    </a:ext>
                  </a:extLst>
                </p:cNvPr>
                <p:cNvSpPr txBox="1"/>
                <p:nvPr/>
              </p:nvSpPr>
              <p:spPr>
                <a:xfrm rot="20486589">
                  <a:off x="8225268" y="506667"/>
                  <a:ext cx="625642" cy="461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Σ</m:t>
                        </m:r>
                      </m:oMath>
                    </m:oMathPara>
                  </a14:m>
                  <a:endParaRPr lang="en-GB" sz="1600" dirty="0"/>
                </a:p>
              </p:txBody>
            </p:sp>
          </mc:Choice>
          <mc:Fallback xmlns="">
            <p:sp>
              <p:nvSpPr>
                <p:cNvPr id="188" name="TextBox 187">
                  <a:extLst>
                    <a:ext uri="{FF2B5EF4-FFF2-40B4-BE49-F238E27FC236}">
                      <a16:creationId xmlns:a16="http://schemas.microsoft.com/office/drawing/2014/main" id="{C5DD5661-9738-489C-90E9-01C7B045FF54}"/>
                    </a:ext>
                  </a:extLst>
                </p:cNvPr>
                <p:cNvSpPr txBox="1">
                  <a:spLocks noRot="1" noChangeAspect="1" noMove="1" noResize="1" noEditPoints="1" noAdjustHandles="1" noChangeArrowheads="1" noChangeShapeType="1" noTextEdit="1"/>
                </p:cNvSpPr>
                <p:nvPr/>
              </p:nvSpPr>
              <p:spPr>
                <a:xfrm rot="20486589">
                  <a:off x="8225268" y="506667"/>
                  <a:ext cx="625642" cy="46166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45F95527-ACBE-40A2-8B0A-7F001AF4EFD7}"/>
                    </a:ext>
                  </a:extLst>
                </p:cNvPr>
                <p:cNvSpPr txBox="1"/>
                <p:nvPr/>
              </p:nvSpPr>
              <p:spPr>
                <a:xfrm rot="21361043">
                  <a:off x="8077199" y="882315"/>
                  <a:ext cx="625642" cy="435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1200" i="1" smtClean="0">
                                <a:latin typeface="Cambria Math" panose="02040503050406030204" pitchFamily="18" charset="0"/>
                              </a:rPr>
                            </m:ctrlPr>
                          </m:radPr>
                          <m:deg/>
                          <m:e>
                            <m:sSup>
                              <m:sSupPr>
                                <m:ctrlPr>
                                  <a:rPr lang="en-GB" sz="1200" i="1" smtClean="0">
                                    <a:latin typeface="Cambria Math" panose="02040503050406030204" pitchFamily="18" charset="0"/>
                                  </a:rPr>
                                </m:ctrlPr>
                              </m:sSupPr>
                              <m:e>
                                <m:r>
                                  <a:rPr lang="en-GB" sz="1200" i="1" smtClean="0">
                                    <a:latin typeface="Cambria Math" panose="02040503050406030204" pitchFamily="18" charset="0"/>
                                  </a:rPr>
                                  <m:t>𝑎</m:t>
                                </m:r>
                              </m:e>
                              <m:sup>
                                <m:r>
                                  <a:rPr lang="en-GB" sz="1200" i="1" smtClean="0">
                                    <a:latin typeface="Cambria Math" panose="02040503050406030204" pitchFamily="18" charset="0"/>
                                  </a:rPr>
                                  <m:t>2</m:t>
                                </m:r>
                              </m:sup>
                            </m:sSup>
                            <m:r>
                              <a:rPr lang="en-GB" sz="1200" i="1" smtClean="0">
                                <a:latin typeface="Cambria Math" panose="02040503050406030204" pitchFamily="18" charset="0"/>
                              </a:rPr>
                              <m:t>+</m:t>
                            </m:r>
                            <m:sSup>
                              <m:sSupPr>
                                <m:ctrlPr>
                                  <a:rPr lang="en-GB" sz="1200" i="1" smtClean="0">
                                    <a:latin typeface="Cambria Math" panose="02040503050406030204" pitchFamily="18" charset="0"/>
                                  </a:rPr>
                                </m:ctrlPr>
                              </m:sSupPr>
                              <m:e>
                                <m:r>
                                  <a:rPr lang="en-GB" sz="1200" i="1" smtClean="0">
                                    <a:latin typeface="Cambria Math" panose="02040503050406030204" pitchFamily="18" charset="0"/>
                                  </a:rPr>
                                  <m:t>𝑏</m:t>
                                </m:r>
                              </m:e>
                              <m:sup>
                                <m:r>
                                  <a:rPr lang="en-GB" sz="1200" i="1" smtClean="0">
                                    <a:latin typeface="Cambria Math" panose="02040503050406030204" pitchFamily="18" charset="0"/>
                                  </a:rPr>
                                  <m:t>2</m:t>
                                </m:r>
                              </m:sup>
                            </m:sSup>
                          </m:e>
                        </m:rad>
                      </m:oMath>
                    </m:oMathPara>
                  </a14:m>
                  <a:endParaRPr lang="en-GB" sz="1200" dirty="0"/>
                </a:p>
              </p:txBody>
            </p:sp>
          </mc:Choice>
          <mc:Fallback xmlns="">
            <p:sp>
              <p:nvSpPr>
                <p:cNvPr id="189" name="TextBox 188">
                  <a:extLst>
                    <a:ext uri="{FF2B5EF4-FFF2-40B4-BE49-F238E27FC236}">
                      <a16:creationId xmlns:a16="http://schemas.microsoft.com/office/drawing/2014/main" id="{45F95527-ACBE-40A2-8B0A-7F001AF4EFD7}"/>
                    </a:ext>
                  </a:extLst>
                </p:cNvPr>
                <p:cNvSpPr txBox="1">
                  <a:spLocks noRot="1" noChangeAspect="1" noMove="1" noResize="1" noEditPoints="1" noAdjustHandles="1" noChangeArrowheads="1" noChangeShapeType="1" noTextEdit="1"/>
                </p:cNvSpPr>
                <p:nvPr/>
              </p:nvSpPr>
              <p:spPr>
                <a:xfrm rot="21361043">
                  <a:off x="8077199" y="882315"/>
                  <a:ext cx="625642" cy="435440"/>
                </a:xfrm>
                <a:prstGeom prst="rect">
                  <a:avLst/>
                </a:prstGeom>
                <a:blipFill>
                  <a:blip r:embed="rId5"/>
                  <a:stretch>
                    <a:fillRect r="-53750"/>
                  </a:stretch>
                </a:blipFill>
              </p:spPr>
              <p:txBody>
                <a:bodyPr/>
                <a:lstStyle/>
                <a:p>
                  <a:r>
                    <a:rPr lang="en-GB">
                      <a:noFill/>
                    </a:rPr>
                    <a:t> </a:t>
                  </a:r>
                </a:p>
              </p:txBody>
            </p:sp>
          </mc:Fallback>
        </mc:AlternateContent>
      </p:grpSp>
      <p:grpSp>
        <p:nvGrpSpPr>
          <p:cNvPr id="195" name="Group 194">
            <a:extLst>
              <a:ext uri="{FF2B5EF4-FFF2-40B4-BE49-F238E27FC236}">
                <a16:creationId xmlns:a16="http://schemas.microsoft.com/office/drawing/2014/main" id="{4C12EE9C-C8A0-491E-9001-92D4E800AABD}"/>
              </a:ext>
            </a:extLst>
          </p:cNvPr>
          <p:cNvGrpSpPr/>
          <p:nvPr/>
        </p:nvGrpSpPr>
        <p:grpSpPr>
          <a:xfrm>
            <a:off x="10598362" y="3445041"/>
            <a:ext cx="660355" cy="575875"/>
            <a:chOff x="10626937" y="3445041"/>
            <a:chExt cx="660355" cy="575875"/>
          </a:xfrm>
        </p:grpSpPr>
        <p:sp>
          <p:nvSpPr>
            <p:cNvPr id="191" name="TextBox 190">
              <a:extLst>
                <a:ext uri="{FF2B5EF4-FFF2-40B4-BE49-F238E27FC236}">
                  <a16:creationId xmlns:a16="http://schemas.microsoft.com/office/drawing/2014/main" id="{3847AC79-E2E1-4644-9ADD-C635F9AA7A51}"/>
                </a:ext>
              </a:extLst>
            </p:cNvPr>
            <p:cNvSpPr txBox="1"/>
            <p:nvPr/>
          </p:nvSpPr>
          <p:spPr>
            <a:xfrm rot="21113402">
              <a:off x="10948738" y="3453064"/>
              <a:ext cx="338554" cy="369332"/>
            </a:xfrm>
            <a:prstGeom prst="rect">
              <a:avLst/>
            </a:prstGeom>
            <a:noFill/>
          </p:spPr>
          <p:txBody>
            <a:bodyPr wrap="none" rtlCol="0">
              <a:spAutoFit/>
            </a:bodyPr>
            <a:lstStyle/>
            <a:p>
              <a:r>
                <a:rPr lang="en-GB" dirty="0"/>
                <a:t>A</a:t>
              </a:r>
            </a:p>
          </p:txBody>
        </p:sp>
        <p:sp>
          <p:nvSpPr>
            <p:cNvPr id="192" name="TextBox 191">
              <a:extLst>
                <a:ext uri="{FF2B5EF4-FFF2-40B4-BE49-F238E27FC236}">
                  <a16:creationId xmlns:a16="http://schemas.microsoft.com/office/drawing/2014/main" id="{3DDD658D-8341-4F93-B0DC-D7484165655B}"/>
                </a:ext>
              </a:extLst>
            </p:cNvPr>
            <p:cNvSpPr txBox="1"/>
            <p:nvPr/>
          </p:nvSpPr>
          <p:spPr>
            <a:xfrm>
              <a:off x="10889582" y="3651584"/>
              <a:ext cx="338554" cy="369332"/>
            </a:xfrm>
            <a:prstGeom prst="rect">
              <a:avLst/>
            </a:prstGeom>
            <a:noFill/>
          </p:spPr>
          <p:txBody>
            <a:bodyPr wrap="none" rtlCol="0">
              <a:spAutoFit/>
            </a:bodyPr>
            <a:lstStyle/>
            <a:p>
              <a:r>
                <a:rPr lang="en-GB" dirty="0"/>
                <a:t>E</a:t>
              </a:r>
            </a:p>
          </p:txBody>
        </p:sp>
        <p:sp>
          <p:nvSpPr>
            <p:cNvPr id="193" name="TextBox 192">
              <a:extLst>
                <a:ext uri="{FF2B5EF4-FFF2-40B4-BE49-F238E27FC236}">
                  <a16:creationId xmlns:a16="http://schemas.microsoft.com/office/drawing/2014/main" id="{FA3C0FC4-8727-40E4-B27F-9E5FAD810E37}"/>
                </a:ext>
              </a:extLst>
            </p:cNvPr>
            <p:cNvSpPr txBox="1"/>
            <p:nvPr/>
          </p:nvSpPr>
          <p:spPr>
            <a:xfrm rot="780003">
              <a:off x="10712117" y="3445041"/>
              <a:ext cx="351378" cy="369332"/>
            </a:xfrm>
            <a:prstGeom prst="rect">
              <a:avLst/>
            </a:prstGeom>
            <a:noFill/>
          </p:spPr>
          <p:txBody>
            <a:bodyPr wrap="none" rtlCol="0">
              <a:spAutoFit/>
            </a:bodyPr>
            <a:lstStyle/>
            <a:p>
              <a:r>
                <a:rPr lang="en-GB" dirty="0"/>
                <a:t>C</a:t>
              </a:r>
            </a:p>
          </p:txBody>
        </p:sp>
        <p:sp>
          <p:nvSpPr>
            <p:cNvPr id="194" name="TextBox 193">
              <a:extLst>
                <a:ext uri="{FF2B5EF4-FFF2-40B4-BE49-F238E27FC236}">
                  <a16:creationId xmlns:a16="http://schemas.microsoft.com/office/drawing/2014/main" id="{6624C288-F7E8-47A6-A134-60B747E19EAD}"/>
                </a:ext>
              </a:extLst>
            </p:cNvPr>
            <p:cNvSpPr txBox="1"/>
            <p:nvPr/>
          </p:nvSpPr>
          <p:spPr>
            <a:xfrm rot="18781776">
              <a:off x="10642326" y="3645569"/>
              <a:ext cx="338554" cy="369332"/>
            </a:xfrm>
            <a:prstGeom prst="rect">
              <a:avLst/>
            </a:prstGeom>
            <a:noFill/>
          </p:spPr>
          <p:txBody>
            <a:bodyPr wrap="none" rtlCol="0">
              <a:spAutoFit/>
            </a:bodyPr>
            <a:lstStyle/>
            <a:p>
              <a:r>
                <a:rPr lang="en-GB" dirty="0"/>
                <a:t>B</a:t>
              </a:r>
            </a:p>
          </p:txBody>
        </p:sp>
      </p:grpSp>
      <p:sp>
        <p:nvSpPr>
          <p:cNvPr id="4" name="Slide Number Placeholder 3">
            <a:extLst>
              <a:ext uri="{FF2B5EF4-FFF2-40B4-BE49-F238E27FC236}">
                <a16:creationId xmlns:a16="http://schemas.microsoft.com/office/drawing/2014/main" id="{8B9180D1-B840-4569-B3B6-BC4C9C223C7C}"/>
              </a:ext>
            </a:extLst>
          </p:cNvPr>
          <p:cNvSpPr>
            <a:spLocks noGrp="1"/>
          </p:cNvSpPr>
          <p:nvPr>
            <p:ph type="sldNum" sz="quarter" idx="4"/>
          </p:nvPr>
        </p:nvSpPr>
        <p:spPr/>
        <p:txBody>
          <a:bodyPr/>
          <a:lstStyle/>
          <a:p>
            <a:fld id="{6C7FE256-DBE3-41F8-9653-AAB46C5389DC}" type="slidenum">
              <a:rPr lang="en-GB" smtClean="0"/>
              <a:pPr/>
              <a:t>19</a:t>
            </a:fld>
            <a:endParaRPr lang="en-GB" dirty="0"/>
          </a:p>
        </p:txBody>
      </p:sp>
    </p:spTree>
    <p:extLst>
      <p:ext uri="{BB962C8B-B14F-4D97-AF65-F5344CB8AC3E}">
        <p14:creationId xmlns:p14="http://schemas.microsoft.com/office/powerpoint/2010/main" val="381991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500"/>
                                        <p:tgtEl>
                                          <p:spTgt spid="1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1"/>
                                        </p:tgtEl>
                                        <p:attrNameLst>
                                          <p:attrName>style.visibility</p:attrName>
                                        </p:attrNameLst>
                                      </p:cBhvr>
                                      <p:to>
                                        <p:strVal val="visible"/>
                                      </p:to>
                                    </p:set>
                                    <p:animEffect transition="in" filter="fade">
                                      <p:cBhvr>
                                        <p:cTn id="23" dur="500"/>
                                        <p:tgtEl>
                                          <p:spTgt spid="15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9"/>
                                        </p:tgtEl>
                                        <p:attrNameLst>
                                          <p:attrName>style.visibility</p:attrName>
                                        </p:attrNameLst>
                                      </p:cBhvr>
                                      <p:to>
                                        <p:strVal val="visible"/>
                                      </p:to>
                                    </p:set>
                                    <p:animEffect transition="in" filter="fade">
                                      <p:cBhvr>
                                        <p:cTn id="27" dur="500"/>
                                        <p:tgtEl>
                                          <p:spTgt spid="1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0"/>
                                        </p:tgtEl>
                                        <p:attrNameLst>
                                          <p:attrName>style.visibility</p:attrName>
                                        </p:attrNameLst>
                                      </p:cBhvr>
                                      <p:to>
                                        <p:strVal val="visible"/>
                                      </p:to>
                                    </p:set>
                                    <p:animEffect transition="in" filter="fade">
                                      <p:cBhvr>
                                        <p:cTn id="32" dur="500"/>
                                        <p:tgtEl>
                                          <p:spTgt spid="16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1"/>
                                        </p:tgtEl>
                                        <p:attrNameLst>
                                          <p:attrName>style.visibility</p:attrName>
                                        </p:attrNameLst>
                                      </p:cBhvr>
                                      <p:to>
                                        <p:strVal val="visible"/>
                                      </p:to>
                                    </p:set>
                                    <p:animEffect transition="in" filter="fade">
                                      <p:cBhvr>
                                        <p:cTn id="35" dur="500"/>
                                        <p:tgtEl>
                                          <p:spTgt spid="161"/>
                                        </p:tgtEl>
                                      </p:cBhvr>
                                    </p:animEffect>
                                  </p:childTnLst>
                                </p:cTn>
                              </p:par>
                            </p:childTnLst>
                          </p:cTn>
                        </p:par>
                        <p:par>
                          <p:cTn id="36" fill="hold">
                            <p:stCondLst>
                              <p:cond delay="500"/>
                            </p:stCondLst>
                            <p:childTnLst>
                              <p:par>
                                <p:cTn id="37" presetID="22" presetClass="entr" presetSubtype="4" fill="hold" grpId="3" nodeType="afterEffect">
                                  <p:stCondLst>
                                    <p:cond delay="0"/>
                                  </p:stCondLst>
                                  <p:childTnLst>
                                    <p:set>
                                      <p:cBhvr>
                                        <p:cTn id="38" dur="1" fill="hold">
                                          <p:stCondLst>
                                            <p:cond delay="0"/>
                                          </p:stCondLst>
                                        </p:cTn>
                                        <p:tgtEl>
                                          <p:spTgt spid="163"/>
                                        </p:tgtEl>
                                        <p:attrNameLst>
                                          <p:attrName>style.visibility</p:attrName>
                                        </p:attrNameLst>
                                      </p:cBhvr>
                                      <p:to>
                                        <p:strVal val="visible"/>
                                      </p:to>
                                    </p:set>
                                    <p:animEffect transition="in" filter="wipe(down)">
                                      <p:cBhvr>
                                        <p:cTn id="39" dur="2000"/>
                                        <p:tgtEl>
                                          <p:spTgt spid="163"/>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184"/>
                                        </p:tgtEl>
                                        <p:attrNameLst>
                                          <p:attrName>style.visibility</p:attrName>
                                        </p:attrNameLst>
                                      </p:cBhvr>
                                      <p:to>
                                        <p:strVal val="visible"/>
                                      </p:to>
                                    </p:set>
                                    <p:animEffect transition="in" filter="fade">
                                      <p:cBhvr>
                                        <p:cTn id="43" dur="500"/>
                                        <p:tgtEl>
                                          <p:spTgt spid="18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5"/>
                                        </p:tgtEl>
                                        <p:attrNameLst>
                                          <p:attrName>style.visibility</p:attrName>
                                        </p:attrNameLst>
                                      </p:cBhvr>
                                      <p:to>
                                        <p:strVal val="visible"/>
                                      </p:to>
                                    </p:set>
                                    <p:animEffect transition="in" filter="fade">
                                      <p:cBhvr>
                                        <p:cTn id="46" dur="500"/>
                                        <p:tgtEl>
                                          <p:spTgt spid="18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6"/>
                                        </p:tgtEl>
                                        <p:attrNameLst>
                                          <p:attrName>style.visibility</p:attrName>
                                        </p:attrNameLst>
                                      </p:cBhvr>
                                      <p:to>
                                        <p:strVal val="visible"/>
                                      </p:to>
                                    </p:set>
                                    <p:animEffect transition="in" filter="fade">
                                      <p:cBhvr>
                                        <p:cTn id="49" dur="500"/>
                                        <p:tgtEl>
                                          <p:spTgt spid="18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59"/>
                                        </p:tgtEl>
                                      </p:cBhvr>
                                    </p:animEffect>
                                    <p:set>
                                      <p:cBhvr>
                                        <p:cTn id="54" dur="1" fill="hold">
                                          <p:stCondLst>
                                            <p:cond delay="499"/>
                                          </p:stCondLst>
                                        </p:cTn>
                                        <p:tgtEl>
                                          <p:spTgt spid="15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xit" presetSubtype="1" fill="hold" grpId="0" nodeType="clickEffect">
                                  <p:stCondLst>
                                    <p:cond delay="0"/>
                                  </p:stCondLst>
                                  <p:childTnLst>
                                    <p:animEffect transition="out" filter="wipe(up)">
                                      <p:cBhvr>
                                        <p:cTn id="58" dur="5000"/>
                                        <p:tgtEl>
                                          <p:spTgt spid="163"/>
                                        </p:tgtEl>
                                      </p:cBhvr>
                                    </p:animEffect>
                                    <p:set>
                                      <p:cBhvr>
                                        <p:cTn id="59" dur="1" fill="hold">
                                          <p:stCondLst>
                                            <p:cond delay="4999"/>
                                          </p:stCondLst>
                                        </p:cTn>
                                        <p:tgtEl>
                                          <p:spTgt spid="16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151"/>
                                        </p:tgtEl>
                                      </p:cBhvr>
                                    </p:animEffect>
                                    <p:set>
                                      <p:cBhvr>
                                        <p:cTn id="64" dur="1" fill="hold">
                                          <p:stCondLst>
                                            <p:cond delay="499"/>
                                          </p:stCondLst>
                                        </p:cTn>
                                        <p:tgtEl>
                                          <p:spTgt spid="151"/>
                                        </p:tgtEl>
                                        <p:attrNameLst>
                                          <p:attrName>style.visibility</p:attrName>
                                        </p:attrNameLst>
                                      </p:cBhvr>
                                      <p:to>
                                        <p:strVal val="hidden"/>
                                      </p:to>
                                    </p:set>
                                  </p:childTnLst>
                                </p:cTn>
                              </p:par>
                            </p:childTnLst>
                          </p:cTn>
                        </p:par>
                        <p:par>
                          <p:cTn id="65" fill="hold">
                            <p:stCondLst>
                              <p:cond delay="500"/>
                            </p:stCondLst>
                            <p:childTnLst>
                              <p:par>
                                <p:cTn id="66" presetID="22" presetClass="exit" presetSubtype="1" fill="hold" grpId="1" nodeType="afterEffect">
                                  <p:stCondLst>
                                    <p:cond delay="0"/>
                                  </p:stCondLst>
                                  <p:childTnLst>
                                    <p:animEffect transition="out" filter="wipe(up)">
                                      <p:cBhvr>
                                        <p:cTn id="67" dur="3000"/>
                                        <p:tgtEl>
                                          <p:spTgt spid="184"/>
                                        </p:tgtEl>
                                      </p:cBhvr>
                                    </p:animEffect>
                                    <p:set>
                                      <p:cBhvr>
                                        <p:cTn id="68" dur="1" fill="hold">
                                          <p:stCondLst>
                                            <p:cond delay="2999"/>
                                          </p:stCondLst>
                                        </p:cTn>
                                        <p:tgtEl>
                                          <p:spTgt spid="18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17"/>
                                        </p:tgtEl>
                                      </p:cBhvr>
                                    </p:animEffect>
                                    <p:set>
                                      <p:cBhvr>
                                        <p:cTn id="73" dur="1" fill="hold">
                                          <p:stCondLst>
                                            <p:cond delay="499"/>
                                          </p:stCondLst>
                                        </p:cTn>
                                        <p:tgtEl>
                                          <p:spTgt spid="117"/>
                                        </p:tgtEl>
                                        <p:attrNameLst>
                                          <p:attrName>style.visibility</p:attrName>
                                        </p:attrNameLst>
                                      </p:cBhvr>
                                      <p:to>
                                        <p:strVal val="hidden"/>
                                      </p:to>
                                    </p:set>
                                  </p:childTnLst>
                                </p:cTn>
                              </p:par>
                            </p:childTnLst>
                          </p:cTn>
                        </p:par>
                        <p:par>
                          <p:cTn id="74" fill="hold">
                            <p:stCondLst>
                              <p:cond delay="500"/>
                            </p:stCondLst>
                            <p:childTnLst>
                              <p:par>
                                <p:cTn id="75" presetID="10" presetClass="exit" presetSubtype="0" fill="hold" nodeType="afterEffect">
                                  <p:stCondLst>
                                    <p:cond delay="0"/>
                                  </p:stCondLst>
                                  <p:childTnLst>
                                    <p:animEffect transition="out" filter="fade">
                                      <p:cBhvr>
                                        <p:cTn id="76" dur="500"/>
                                        <p:tgtEl>
                                          <p:spTgt spid="84"/>
                                        </p:tgtEl>
                                      </p:cBhvr>
                                    </p:animEffect>
                                    <p:set>
                                      <p:cBhvr>
                                        <p:cTn id="77" dur="1" fill="hold">
                                          <p:stCondLst>
                                            <p:cond delay="499"/>
                                          </p:stCondLst>
                                        </p:cTn>
                                        <p:tgtEl>
                                          <p:spTgt spid="84"/>
                                        </p:tgtEl>
                                        <p:attrNameLst>
                                          <p:attrName>style.visibility</p:attrName>
                                        </p:attrNameLst>
                                      </p:cBhvr>
                                      <p:to>
                                        <p:strVal val="hidden"/>
                                      </p:to>
                                    </p:set>
                                  </p:childTnLst>
                                </p:cTn>
                              </p:par>
                            </p:childTnLst>
                          </p:cTn>
                        </p:par>
                        <p:par>
                          <p:cTn id="78" fill="hold">
                            <p:stCondLst>
                              <p:cond delay="1000"/>
                            </p:stCondLst>
                            <p:childTnLst>
                              <p:par>
                                <p:cTn id="79" presetID="22" presetClass="exit" presetSubtype="1" fill="hold" grpId="1" nodeType="afterEffect">
                                  <p:stCondLst>
                                    <p:cond delay="0"/>
                                  </p:stCondLst>
                                  <p:childTnLst>
                                    <p:animEffect transition="out" filter="wipe(up)">
                                      <p:cBhvr>
                                        <p:cTn id="80" dur="2000"/>
                                        <p:tgtEl>
                                          <p:spTgt spid="185"/>
                                        </p:tgtEl>
                                      </p:cBhvr>
                                    </p:animEffect>
                                    <p:set>
                                      <p:cBhvr>
                                        <p:cTn id="81" dur="1" fill="hold">
                                          <p:stCondLst>
                                            <p:cond delay="1999"/>
                                          </p:stCondLst>
                                        </p:cTn>
                                        <p:tgtEl>
                                          <p:spTgt spid="18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169"/>
                                        </p:tgtEl>
                                        <p:attrNameLst>
                                          <p:attrName>style.visibility</p:attrName>
                                        </p:attrNameLst>
                                      </p:cBhvr>
                                      <p:to>
                                        <p:strVal val="visible"/>
                                      </p:to>
                                    </p:set>
                                    <p:animEffect transition="in" filter="fade">
                                      <p:cBhvr>
                                        <p:cTn id="86" dur="2000"/>
                                        <p:tgtEl>
                                          <p:spTgt spid="16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62"/>
                                        </p:tgtEl>
                                        <p:attrNameLst>
                                          <p:attrName>style.visibility</p:attrName>
                                        </p:attrNameLst>
                                      </p:cBhvr>
                                      <p:to>
                                        <p:strVal val="visible"/>
                                      </p:to>
                                    </p:set>
                                    <p:animEffect transition="in" filter="fade">
                                      <p:cBhvr>
                                        <p:cTn id="89" dur="2000"/>
                                        <p:tgtEl>
                                          <p:spTgt spid="16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8"/>
                                        </p:tgtEl>
                                        <p:attrNameLst>
                                          <p:attrName>style.visibility</p:attrName>
                                        </p:attrNameLst>
                                      </p:cBhvr>
                                      <p:to>
                                        <p:strVal val="visible"/>
                                      </p:to>
                                    </p:set>
                                    <p:animEffect transition="in" filter="fade">
                                      <p:cBhvr>
                                        <p:cTn id="92" dur="2000"/>
                                        <p:tgtEl>
                                          <p:spTgt spid="16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66"/>
                                        </p:tgtEl>
                                        <p:attrNameLst>
                                          <p:attrName>style.visibility</p:attrName>
                                        </p:attrNameLst>
                                      </p:cBhvr>
                                      <p:to>
                                        <p:strVal val="visible"/>
                                      </p:to>
                                    </p:set>
                                    <p:animEffect transition="in" filter="fade">
                                      <p:cBhvr>
                                        <p:cTn id="95" dur="2000"/>
                                        <p:tgtEl>
                                          <p:spTgt spid="166"/>
                                        </p:tgtEl>
                                      </p:cBhvr>
                                    </p:animEffect>
                                  </p:childTnLst>
                                </p:cTn>
                              </p:par>
                              <p:par>
                                <p:cTn id="96" presetID="10" presetClass="entr" presetSubtype="0" fill="hold" nodeType="withEffect">
                                  <p:stCondLst>
                                    <p:cond delay="0"/>
                                  </p:stCondLst>
                                  <p:childTnLst>
                                    <p:set>
                                      <p:cBhvr>
                                        <p:cTn id="97" dur="1" fill="hold">
                                          <p:stCondLst>
                                            <p:cond delay="0"/>
                                          </p:stCondLst>
                                        </p:cTn>
                                        <p:tgtEl>
                                          <p:spTgt spid="178"/>
                                        </p:tgtEl>
                                        <p:attrNameLst>
                                          <p:attrName>style.visibility</p:attrName>
                                        </p:attrNameLst>
                                      </p:cBhvr>
                                      <p:to>
                                        <p:strVal val="visible"/>
                                      </p:to>
                                    </p:set>
                                    <p:animEffect transition="in" filter="fade">
                                      <p:cBhvr>
                                        <p:cTn id="98" dur="2000"/>
                                        <p:tgtEl>
                                          <p:spTgt spid="17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72"/>
                                        </p:tgtEl>
                                        <p:attrNameLst>
                                          <p:attrName>style.visibility</p:attrName>
                                        </p:attrNameLst>
                                      </p:cBhvr>
                                      <p:to>
                                        <p:strVal val="visible"/>
                                      </p:to>
                                    </p:set>
                                    <p:animEffect transition="in" filter="fade">
                                      <p:cBhvr>
                                        <p:cTn id="101" dur="2000"/>
                                        <p:tgtEl>
                                          <p:spTgt spid="172"/>
                                        </p:tgtEl>
                                      </p:cBhvr>
                                    </p:animEffect>
                                  </p:childTnLst>
                                </p:cTn>
                              </p:par>
                              <p:par>
                                <p:cTn id="102" presetID="10" presetClass="entr" presetSubtype="0" fill="hold" nodeType="withEffect">
                                  <p:stCondLst>
                                    <p:cond delay="0"/>
                                  </p:stCondLst>
                                  <p:childTnLst>
                                    <p:set>
                                      <p:cBhvr>
                                        <p:cTn id="103" dur="1" fill="hold">
                                          <p:stCondLst>
                                            <p:cond delay="0"/>
                                          </p:stCondLst>
                                        </p:cTn>
                                        <p:tgtEl>
                                          <p:spTgt spid="177"/>
                                        </p:tgtEl>
                                        <p:attrNameLst>
                                          <p:attrName>style.visibility</p:attrName>
                                        </p:attrNameLst>
                                      </p:cBhvr>
                                      <p:to>
                                        <p:strVal val="visible"/>
                                      </p:to>
                                    </p:set>
                                    <p:animEffect transition="in" filter="fade">
                                      <p:cBhvr>
                                        <p:cTn id="104" dur="2000"/>
                                        <p:tgtEl>
                                          <p:spTgt spid="177"/>
                                        </p:tgtEl>
                                      </p:cBhvr>
                                    </p:animEffect>
                                  </p:childTnLst>
                                </p:cTn>
                              </p:par>
                            </p:childTnLst>
                          </p:cTn>
                        </p:par>
                        <p:par>
                          <p:cTn id="105" fill="hold">
                            <p:stCondLst>
                              <p:cond delay="2000"/>
                            </p:stCondLst>
                            <p:childTnLst>
                              <p:par>
                                <p:cTn id="106" presetID="10" presetClass="entr" presetSubtype="0" fill="hold" nodeType="afterEffect">
                                  <p:stCondLst>
                                    <p:cond delay="0"/>
                                  </p:stCondLst>
                                  <p:childTnLst>
                                    <p:set>
                                      <p:cBhvr>
                                        <p:cTn id="107" dur="1" fill="hold">
                                          <p:stCondLst>
                                            <p:cond delay="0"/>
                                          </p:stCondLst>
                                        </p:cTn>
                                        <p:tgtEl>
                                          <p:spTgt spid="190"/>
                                        </p:tgtEl>
                                        <p:attrNameLst>
                                          <p:attrName>style.visibility</p:attrName>
                                        </p:attrNameLst>
                                      </p:cBhvr>
                                      <p:to>
                                        <p:strVal val="visible"/>
                                      </p:to>
                                    </p:set>
                                    <p:animEffect transition="in" filter="fade">
                                      <p:cBhvr>
                                        <p:cTn id="108" dur="500"/>
                                        <p:tgtEl>
                                          <p:spTgt spid="190"/>
                                        </p:tgtEl>
                                      </p:cBhvr>
                                    </p:animEffect>
                                  </p:childTnLst>
                                </p:cTn>
                              </p:par>
                            </p:childTnLst>
                          </p:cTn>
                        </p:par>
                        <p:par>
                          <p:cTn id="109" fill="hold">
                            <p:stCondLst>
                              <p:cond delay="2500"/>
                            </p:stCondLst>
                            <p:childTnLst>
                              <p:par>
                                <p:cTn id="110" presetID="10" presetClass="entr" presetSubtype="0" fill="hold" nodeType="afterEffect">
                                  <p:stCondLst>
                                    <p:cond delay="0"/>
                                  </p:stCondLst>
                                  <p:childTnLst>
                                    <p:set>
                                      <p:cBhvr>
                                        <p:cTn id="111" dur="1" fill="hold">
                                          <p:stCondLst>
                                            <p:cond delay="0"/>
                                          </p:stCondLst>
                                        </p:cTn>
                                        <p:tgtEl>
                                          <p:spTgt spid="195"/>
                                        </p:tgtEl>
                                        <p:attrNameLst>
                                          <p:attrName>style.visibility</p:attrName>
                                        </p:attrNameLst>
                                      </p:cBhvr>
                                      <p:to>
                                        <p:strVal val="visible"/>
                                      </p:to>
                                    </p:set>
                                    <p:animEffect transition="in" filter="fade">
                                      <p:cBhvr>
                                        <p:cTn id="112" dur="500"/>
                                        <p:tgtEl>
                                          <p:spTgt spid="19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84"/>
                                        </p:tgtEl>
                                        <p:attrNameLst>
                                          <p:attrName>style.visibility</p:attrName>
                                        </p:attrNameLst>
                                      </p:cBhvr>
                                      <p:to>
                                        <p:strVal val="visible"/>
                                      </p:to>
                                    </p:set>
                                    <p:animEffect transition="in" filter="fade">
                                      <p:cBhvr>
                                        <p:cTn id="117" dur="500"/>
                                        <p:tgtEl>
                                          <p:spTgt spid="84"/>
                                        </p:tgtEl>
                                      </p:cBhvr>
                                    </p:animEffect>
                                  </p:childTnLst>
                                </p:cTn>
                              </p:par>
                            </p:childTnLst>
                          </p:cTn>
                        </p:par>
                        <p:par>
                          <p:cTn id="118" fill="hold">
                            <p:stCondLst>
                              <p:cond delay="500"/>
                            </p:stCondLst>
                            <p:childTnLst>
                              <p:par>
                                <p:cTn id="119" presetID="10" presetClass="entr" presetSubtype="0" fill="hold" nodeType="afterEffect">
                                  <p:stCondLst>
                                    <p:cond delay="0"/>
                                  </p:stCondLst>
                                  <p:childTnLst>
                                    <p:set>
                                      <p:cBhvr>
                                        <p:cTn id="120" dur="1" fill="hold">
                                          <p:stCondLst>
                                            <p:cond delay="0"/>
                                          </p:stCondLst>
                                        </p:cTn>
                                        <p:tgtEl>
                                          <p:spTgt spid="117"/>
                                        </p:tgtEl>
                                        <p:attrNameLst>
                                          <p:attrName>style.visibility</p:attrName>
                                        </p:attrNameLst>
                                      </p:cBhvr>
                                      <p:to>
                                        <p:strVal val="visible"/>
                                      </p:to>
                                    </p:set>
                                    <p:animEffect transition="in" filter="fade">
                                      <p:cBhvr>
                                        <p:cTn id="121" dur="500"/>
                                        <p:tgtEl>
                                          <p:spTgt spid="117"/>
                                        </p:tgtEl>
                                      </p:cBhvr>
                                    </p:animEffect>
                                  </p:childTnLst>
                                </p:cTn>
                              </p:par>
                            </p:childTnLst>
                          </p:cTn>
                        </p:par>
                        <p:par>
                          <p:cTn id="122" fill="hold">
                            <p:stCondLst>
                              <p:cond delay="1000"/>
                            </p:stCondLst>
                            <p:childTnLst>
                              <p:par>
                                <p:cTn id="123" presetID="10" presetClass="entr" presetSubtype="0" fill="hold" nodeType="afterEffect">
                                  <p:stCondLst>
                                    <p:cond delay="0"/>
                                  </p:stCondLst>
                                  <p:childTnLst>
                                    <p:set>
                                      <p:cBhvr>
                                        <p:cTn id="124" dur="1" fill="hold">
                                          <p:stCondLst>
                                            <p:cond delay="0"/>
                                          </p:stCondLst>
                                        </p:cTn>
                                        <p:tgtEl>
                                          <p:spTgt spid="151"/>
                                        </p:tgtEl>
                                        <p:attrNameLst>
                                          <p:attrName>style.visibility</p:attrName>
                                        </p:attrNameLst>
                                      </p:cBhvr>
                                      <p:to>
                                        <p:strVal val="visible"/>
                                      </p:to>
                                    </p:set>
                                    <p:animEffect transition="in" filter="fade">
                                      <p:cBhvr>
                                        <p:cTn id="125" dur="500"/>
                                        <p:tgtEl>
                                          <p:spTgt spid="151"/>
                                        </p:tgtEl>
                                      </p:cBhvr>
                                    </p:animEffect>
                                  </p:childTnLst>
                                </p:cTn>
                              </p:par>
                            </p:childTnLst>
                          </p:cTn>
                        </p:par>
                        <p:par>
                          <p:cTn id="126" fill="hold">
                            <p:stCondLst>
                              <p:cond delay="1500"/>
                            </p:stCondLst>
                            <p:childTnLst>
                              <p:par>
                                <p:cTn id="127" presetID="10" presetClass="entr" presetSubtype="0" fill="hold" nodeType="afterEffect">
                                  <p:stCondLst>
                                    <p:cond delay="0"/>
                                  </p:stCondLst>
                                  <p:childTnLst>
                                    <p:set>
                                      <p:cBhvr>
                                        <p:cTn id="128" dur="1" fill="hold">
                                          <p:stCondLst>
                                            <p:cond delay="0"/>
                                          </p:stCondLst>
                                        </p:cTn>
                                        <p:tgtEl>
                                          <p:spTgt spid="159"/>
                                        </p:tgtEl>
                                        <p:attrNameLst>
                                          <p:attrName>style.visibility</p:attrName>
                                        </p:attrNameLst>
                                      </p:cBhvr>
                                      <p:to>
                                        <p:strVal val="visible"/>
                                      </p:to>
                                    </p:set>
                                    <p:animEffect transition="in" filter="fade">
                                      <p:cBhvr>
                                        <p:cTn id="129" dur="500"/>
                                        <p:tgtEl>
                                          <p:spTgt spid="159"/>
                                        </p:tgtEl>
                                      </p:cBhvr>
                                    </p:animEffect>
                                  </p:childTnLst>
                                </p:cTn>
                              </p:par>
                            </p:childTnLst>
                          </p:cTn>
                        </p:par>
                        <p:par>
                          <p:cTn id="130" fill="hold">
                            <p:stCondLst>
                              <p:cond delay="2000"/>
                            </p:stCondLst>
                            <p:childTnLst>
                              <p:par>
                                <p:cTn id="131" presetID="22" presetClass="entr" presetSubtype="4" fill="hold" grpId="1" nodeType="afterEffect">
                                  <p:stCondLst>
                                    <p:cond delay="0"/>
                                  </p:stCondLst>
                                  <p:childTnLst>
                                    <p:set>
                                      <p:cBhvr>
                                        <p:cTn id="132" dur="1" fill="hold">
                                          <p:stCondLst>
                                            <p:cond delay="0"/>
                                          </p:stCondLst>
                                        </p:cTn>
                                        <p:tgtEl>
                                          <p:spTgt spid="163"/>
                                        </p:tgtEl>
                                        <p:attrNameLst>
                                          <p:attrName>style.visibility</p:attrName>
                                        </p:attrNameLst>
                                      </p:cBhvr>
                                      <p:to>
                                        <p:strVal val="visible"/>
                                      </p:to>
                                    </p:set>
                                    <p:animEffect transition="in" filter="wipe(down)">
                                      <p:cBhvr>
                                        <p:cTn id="133" dur="3000"/>
                                        <p:tgtEl>
                                          <p:spTgt spid="163"/>
                                        </p:tgtEl>
                                      </p:cBhvr>
                                    </p:animEffect>
                                  </p:childTnLst>
                                </p:cTn>
                              </p:par>
                            </p:childTnLst>
                          </p:cTn>
                        </p:par>
                      </p:childTnLst>
                    </p:cTn>
                  </p:par>
                  <p:par>
                    <p:cTn id="134" fill="hold">
                      <p:stCondLst>
                        <p:cond delay="indefinite"/>
                      </p:stCondLst>
                      <p:childTnLst>
                        <p:par>
                          <p:cTn id="135" fill="hold">
                            <p:stCondLst>
                              <p:cond delay="0"/>
                            </p:stCondLst>
                            <p:childTnLst>
                              <p:par>
                                <p:cTn id="136" presetID="8" presetClass="emph" presetSubtype="0" accel="25000" decel="25000" fill="hold" grpId="0" nodeType="clickEffect">
                                  <p:stCondLst>
                                    <p:cond delay="0"/>
                                  </p:stCondLst>
                                  <p:childTnLst>
                                    <p:animRot by="-1200000">
                                      <p:cBhvr>
                                        <p:cTn id="137" dur="2000" fill="hold"/>
                                        <p:tgtEl>
                                          <p:spTgt spid="169"/>
                                        </p:tgtEl>
                                        <p:attrNameLst>
                                          <p:attrName>r</p:attrName>
                                        </p:attrNameLst>
                                      </p:cBhvr>
                                    </p:animRot>
                                  </p:childTnLst>
                                </p:cTn>
                              </p:par>
                              <p:par>
                                <p:cTn id="138" presetID="42" presetClass="path" presetSubtype="0" accel="25000" decel="25000" fill="hold" nodeType="withEffect">
                                  <p:stCondLst>
                                    <p:cond delay="0"/>
                                  </p:stCondLst>
                                  <p:childTnLst>
                                    <p:animMotion origin="layout" path="M 4.16667E-6 -3.7037E-7 L 0.00078 -0.06204 " pathEditMode="relative" rAng="0" ptsTypes="AA">
                                      <p:cBhvr>
                                        <p:cTn id="139" dur="2000" fill="hold"/>
                                        <p:tgtEl>
                                          <p:spTgt spid="195"/>
                                        </p:tgtEl>
                                        <p:attrNameLst>
                                          <p:attrName>ppt_x</p:attrName>
                                          <p:attrName>ppt_y</p:attrName>
                                        </p:attrNameLst>
                                      </p:cBhvr>
                                      <p:rCtr x="39" y="-3102"/>
                                    </p:animMotion>
                                  </p:childTnLst>
                                </p:cTn>
                              </p:par>
                              <p:par>
                                <p:cTn id="140" presetID="42" presetClass="path" presetSubtype="0" accel="25000" decel="25000" fill="hold" nodeType="withEffect">
                                  <p:stCondLst>
                                    <p:cond delay="0"/>
                                  </p:stCondLst>
                                  <p:childTnLst>
                                    <p:animMotion origin="layout" path="M -4.58333E-6 -1.85185E-6 L 0.00053 0.06343 " pathEditMode="relative" rAng="0" ptsTypes="AA">
                                      <p:cBhvr>
                                        <p:cTn id="141" dur="2000" fill="hold"/>
                                        <p:tgtEl>
                                          <p:spTgt spid="177"/>
                                        </p:tgtEl>
                                        <p:attrNameLst>
                                          <p:attrName>ppt_x</p:attrName>
                                          <p:attrName>ppt_y</p:attrName>
                                        </p:attrNameLst>
                                      </p:cBhvr>
                                      <p:rCtr x="26" y="3171"/>
                                    </p:animMotion>
                                  </p:childTnLst>
                                </p:cTn>
                              </p:par>
                              <p:par>
                                <p:cTn id="142" presetID="42" presetClass="path" presetSubtype="0" accel="25000" decel="25000" fill="hold" nodeType="withEffect">
                                  <p:stCondLst>
                                    <p:cond delay="0"/>
                                  </p:stCondLst>
                                  <p:childTnLst>
                                    <p:animMotion origin="layout" path="M -4.58333E-6 -1.85185E-6 L 0.00053 0.06343 " pathEditMode="relative" rAng="0" ptsTypes="AA">
                                      <p:cBhvr>
                                        <p:cTn id="143" dur="2000" fill="hold"/>
                                        <p:tgtEl>
                                          <p:spTgt spid="190"/>
                                        </p:tgtEl>
                                        <p:attrNameLst>
                                          <p:attrName>ppt_x</p:attrName>
                                          <p:attrName>ppt_y</p:attrName>
                                        </p:attrNameLst>
                                      </p:cBhvr>
                                      <p:rCtr x="26" y="3171"/>
                                    </p:animMotion>
                                  </p:childTnLst>
                                </p:cTn>
                              </p:par>
                              <p:par>
                                <p:cTn id="144" presetID="42" presetClass="path" presetSubtype="0" accel="25000" decel="25000" fill="hold" nodeType="withEffect">
                                  <p:stCondLst>
                                    <p:cond delay="0"/>
                                  </p:stCondLst>
                                  <p:childTnLst>
                                    <p:animMotion origin="layout" path="M 4.16667E-6 -3.7037E-7 L 0.00078 -0.06204 " pathEditMode="relative" rAng="0" ptsTypes="AA">
                                      <p:cBhvr>
                                        <p:cTn id="145" dur="2000" fill="hold"/>
                                        <p:tgtEl>
                                          <p:spTgt spid="178"/>
                                        </p:tgtEl>
                                        <p:attrNameLst>
                                          <p:attrName>ppt_x</p:attrName>
                                          <p:attrName>ppt_y</p:attrName>
                                        </p:attrNameLst>
                                      </p:cBhvr>
                                      <p:rCtr x="39" y="-3102"/>
                                    </p:animMotion>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nodeType="clickEffect">
                                  <p:stCondLst>
                                    <p:cond delay="0"/>
                                  </p:stCondLst>
                                  <p:childTnLst>
                                    <p:animEffect transition="out" filter="fade">
                                      <p:cBhvr>
                                        <p:cTn id="149" dur="500"/>
                                        <p:tgtEl>
                                          <p:spTgt spid="159"/>
                                        </p:tgtEl>
                                      </p:cBhvr>
                                    </p:animEffect>
                                    <p:set>
                                      <p:cBhvr>
                                        <p:cTn id="150" dur="1" fill="hold">
                                          <p:stCondLst>
                                            <p:cond delay="499"/>
                                          </p:stCondLst>
                                        </p:cTn>
                                        <p:tgtEl>
                                          <p:spTgt spid="159"/>
                                        </p:tgtEl>
                                        <p:attrNameLst>
                                          <p:attrName>style.visibility</p:attrName>
                                        </p:attrNameLst>
                                      </p:cBhvr>
                                      <p:to>
                                        <p:strVal val="hidden"/>
                                      </p:to>
                                    </p:set>
                                  </p:childTnLst>
                                </p:cTn>
                              </p:par>
                            </p:childTnLst>
                          </p:cTn>
                        </p:par>
                        <p:par>
                          <p:cTn id="151" fill="hold">
                            <p:stCondLst>
                              <p:cond delay="500"/>
                            </p:stCondLst>
                            <p:childTnLst>
                              <p:par>
                                <p:cTn id="152" presetID="10" presetClass="exit" presetSubtype="0" fill="hold" nodeType="afterEffect">
                                  <p:stCondLst>
                                    <p:cond delay="0"/>
                                  </p:stCondLst>
                                  <p:childTnLst>
                                    <p:animEffect transition="out" filter="fade">
                                      <p:cBhvr>
                                        <p:cTn id="153" dur="500"/>
                                        <p:tgtEl>
                                          <p:spTgt spid="151"/>
                                        </p:tgtEl>
                                      </p:cBhvr>
                                    </p:animEffect>
                                    <p:set>
                                      <p:cBhvr>
                                        <p:cTn id="154" dur="1" fill="hold">
                                          <p:stCondLst>
                                            <p:cond delay="499"/>
                                          </p:stCondLst>
                                        </p:cTn>
                                        <p:tgtEl>
                                          <p:spTgt spid="151"/>
                                        </p:tgtEl>
                                        <p:attrNameLst>
                                          <p:attrName>style.visibility</p:attrName>
                                        </p:attrNameLst>
                                      </p:cBhvr>
                                      <p:to>
                                        <p:strVal val="hidden"/>
                                      </p:to>
                                    </p:set>
                                  </p:childTnLst>
                                </p:cTn>
                              </p:par>
                            </p:childTnLst>
                          </p:cTn>
                        </p:par>
                        <p:par>
                          <p:cTn id="155" fill="hold">
                            <p:stCondLst>
                              <p:cond delay="1000"/>
                            </p:stCondLst>
                            <p:childTnLst>
                              <p:par>
                                <p:cTn id="156" presetID="10" presetClass="exit" presetSubtype="0" fill="hold" nodeType="afterEffect">
                                  <p:stCondLst>
                                    <p:cond delay="0"/>
                                  </p:stCondLst>
                                  <p:childTnLst>
                                    <p:animEffect transition="out" filter="fade">
                                      <p:cBhvr>
                                        <p:cTn id="157" dur="500"/>
                                        <p:tgtEl>
                                          <p:spTgt spid="117"/>
                                        </p:tgtEl>
                                      </p:cBhvr>
                                    </p:animEffect>
                                    <p:set>
                                      <p:cBhvr>
                                        <p:cTn id="158" dur="1" fill="hold">
                                          <p:stCondLst>
                                            <p:cond delay="499"/>
                                          </p:stCondLst>
                                        </p:cTn>
                                        <p:tgtEl>
                                          <p:spTgt spid="117"/>
                                        </p:tgtEl>
                                        <p:attrNameLst>
                                          <p:attrName>style.visibility</p:attrName>
                                        </p:attrNameLst>
                                      </p:cBhvr>
                                      <p:to>
                                        <p:strVal val="hidden"/>
                                      </p:to>
                                    </p:set>
                                  </p:childTnLst>
                                </p:cTn>
                              </p:par>
                            </p:childTnLst>
                          </p:cTn>
                        </p:par>
                        <p:par>
                          <p:cTn id="159" fill="hold">
                            <p:stCondLst>
                              <p:cond delay="1500"/>
                            </p:stCondLst>
                            <p:childTnLst>
                              <p:par>
                                <p:cTn id="160" presetID="10" presetClass="exit" presetSubtype="0" fill="hold" nodeType="afterEffect">
                                  <p:stCondLst>
                                    <p:cond delay="0"/>
                                  </p:stCondLst>
                                  <p:childTnLst>
                                    <p:animEffect transition="out" filter="fade">
                                      <p:cBhvr>
                                        <p:cTn id="161" dur="500"/>
                                        <p:tgtEl>
                                          <p:spTgt spid="84"/>
                                        </p:tgtEl>
                                      </p:cBhvr>
                                    </p:animEffect>
                                    <p:set>
                                      <p:cBhvr>
                                        <p:cTn id="162" dur="1" fill="hold">
                                          <p:stCondLst>
                                            <p:cond delay="499"/>
                                          </p:stCondLst>
                                        </p:cTn>
                                        <p:tgtEl>
                                          <p:spTgt spid="84"/>
                                        </p:tgtEl>
                                        <p:attrNameLst>
                                          <p:attrName>style.visibility</p:attrName>
                                        </p:attrNameLst>
                                      </p:cBhvr>
                                      <p:to>
                                        <p:strVal val="hidden"/>
                                      </p:to>
                                    </p:set>
                                  </p:childTnLst>
                                </p:cTn>
                              </p:par>
                            </p:childTnLst>
                          </p:cTn>
                        </p:par>
                        <p:par>
                          <p:cTn id="163" fill="hold">
                            <p:stCondLst>
                              <p:cond delay="2000"/>
                            </p:stCondLst>
                            <p:childTnLst>
                              <p:par>
                                <p:cTn id="164" presetID="22" presetClass="exit" presetSubtype="1" fill="hold" grpId="2" nodeType="afterEffect">
                                  <p:stCondLst>
                                    <p:cond delay="0"/>
                                  </p:stCondLst>
                                  <p:childTnLst>
                                    <p:animEffect transition="out" filter="wipe(up)">
                                      <p:cBhvr>
                                        <p:cTn id="165" dur="3000"/>
                                        <p:tgtEl>
                                          <p:spTgt spid="163"/>
                                        </p:tgtEl>
                                      </p:cBhvr>
                                    </p:animEffect>
                                    <p:set>
                                      <p:cBhvr>
                                        <p:cTn id="166" dur="1" fill="hold">
                                          <p:stCondLst>
                                            <p:cond delay="2999"/>
                                          </p:stCondLst>
                                        </p:cTn>
                                        <p:tgtEl>
                                          <p:spTgt spid="163"/>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8" presetClass="emph" presetSubtype="0" accel="25000" decel="25000" fill="hold" grpId="2" nodeType="clickEffect">
                                  <p:stCondLst>
                                    <p:cond delay="0"/>
                                  </p:stCondLst>
                                  <p:childTnLst>
                                    <p:animRot by="2400000">
                                      <p:cBhvr>
                                        <p:cTn id="170" dur="2000" fill="hold"/>
                                        <p:tgtEl>
                                          <p:spTgt spid="169"/>
                                        </p:tgtEl>
                                        <p:attrNameLst>
                                          <p:attrName>r</p:attrName>
                                        </p:attrNameLst>
                                      </p:cBhvr>
                                    </p:animRot>
                                  </p:childTnLst>
                                </p:cTn>
                              </p:par>
                              <p:par>
                                <p:cTn id="171" presetID="42" presetClass="path" presetSubtype="0" accel="25000" decel="25000" fill="hold" nodeType="withEffect">
                                  <p:stCondLst>
                                    <p:cond delay="0"/>
                                  </p:stCondLst>
                                  <p:childTnLst>
                                    <p:animMotion origin="layout" path="M 0.00053 0.06343 L 0.00066 -0.06458 " pathEditMode="relative" rAng="0" ptsTypes="AA">
                                      <p:cBhvr>
                                        <p:cTn id="172" dur="2000" fill="hold"/>
                                        <p:tgtEl>
                                          <p:spTgt spid="177"/>
                                        </p:tgtEl>
                                        <p:attrNameLst>
                                          <p:attrName>ppt_x</p:attrName>
                                          <p:attrName>ppt_y</p:attrName>
                                        </p:attrNameLst>
                                      </p:cBhvr>
                                      <p:rCtr x="0" y="-6412"/>
                                    </p:animMotion>
                                  </p:childTnLst>
                                </p:cTn>
                              </p:par>
                              <p:par>
                                <p:cTn id="173" presetID="42" presetClass="path" presetSubtype="0" accel="25000" decel="25000" fill="hold" nodeType="withEffect">
                                  <p:stCondLst>
                                    <p:cond delay="0"/>
                                  </p:stCondLst>
                                  <p:childTnLst>
                                    <p:animMotion origin="layout" path="M 0.00052 0.06342 L 0.00065 -0.06458 " pathEditMode="relative" rAng="0" ptsTypes="AA">
                                      <p:cBhvr>
                                        <p:cTn id="174" dur="2000" fill="hold"/>
                                        <p:tgtEl>
                                          <p:spTgt spid="190"/>
                                        </p:tgtEl>
                                        <p:attrNameLst>
                                          <p:attrName>ppt_x</p:attrName>
                                          <p:attrName>ppt_y</p:attrName>
                                        </p:attrNameLst>
                                      </p:cBhvr>
                                      <p:rCtr x="0" y="-6412"/>
                                    </p:animMotion>
                                  </p:childTnLst>
                                </p:cTn>
                              </p:par>
                              <p:par>
                                <p:cTn id="175" presetID="42" presetClass="path" presetSubtype="0" accel="25000" decel="25000" fill="hold" nodeType="withEffect">
                                  <p:stCondLst>
                                    <p:cond delay="0"/>
                                  </p:stCondLst>
                                  <p:childTnLst>
                                    <p:animMotion origin="layout" path="M 0.00079 -0.06203 L -0.0013 0.06297 " pathEditMode="relative" rAng="0" ptsTypes="AA">
                                      <p:cBhvr>
                                        <p:cTn id="176" dur="2000" fill="hold"/>
                                        <p:tgtEl>
                                          <p:spTgt spid="195"/>
                                        </p:tgtEl>
                                        <p:attrNameLst>
                                          <p:attrName>ppt_x</p:attrName>
                                          <p:attrName>ppt_y</p:attrName>
                                        </p:attrNameLst>
                                      </p:cBhvr>
                                      <p:rCtr x="-104" y="6250"/>
                                    </p:animMotion>
                                  </p:childTnLst>
                                </p:cTn>
                              </p:par>
                              <p:par>
                                <p:cTn id="177" presetID="42" presetClass="path" presetSubtype="0" accel="25000" decel="25000" fill="hold" nodeType="withEffect">
                                  <p:stCondLst>
                                    <p:cond delay="0"/>
                                  </p:stCondLst>
                                  <p:childTnLst>
                                    <p:animMotion origin="layout" path="M 0.00079 -0.06203 L -0.0013 0.06297 " pathEditMode="relative" rAng="0" ptsTypes="AA">
                                      <p:cBhvr>
                                        <p:cTn id="178" dur="2000" fill="hold"/>
                                        <p:tgtEl>
                                          <p:spTgt spid="178"/>
                                        </p:tgtEl>
                                        <p:attrNameLst>
                                          <p:attrName>ppt_x</p:attrName>
                                          <p:attrName>ppt_y</p:attrName>
                                        </p:attrNameLst>
                                      </p:cBhvr>
                                      <p:rCtr x="-104" y="6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3" grpId="1" animBg="1"/>
      <p:bldP spid="163" grpId="2" animBg="1"/>
      <p:bldP spid="163" grpId="3" animBg="1"/>
      <p:bldP spid="160" grpId="0"/>
      <p:bldP spid="162" grpId="0"/>
      <p:bldP spid="168" grpId="0" animBg="1"/>
      <p:bldP spid="166" grpId="0" animBg="1"/>
      <p:bldP spid="169" grpId="0" animBg="1"/>
      <p:bldP spid="169" grpId="1" animBg="1"/>
      <p:bldP spid="169" grpId="2" animBg="1"/>
      <p:bldP spid="172" grpId="0" animBg="1"/>
      <p:bldP spid="184" grpId="0" animBg="1"/>
      <p:bldP spid="184" grpId="1" animBg="1"/>
      <p:bldP spid="185" grpId="0" animBg="1"/>
      <p:bldP spid="185" grpId="1" animBg="1"/>
      <p:bldP spid="186" grpId="0" animBg="1"/>
      <p:bldP spid="1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6127" y="1183060"/>
            <a:ext cx="11259746" cy="4491880"/>
          </a:xfrm>
        </p:spPr>
        <p:txBody>
          <a:bodyPr/>
          <a:lstStyle/>
          <a:p>
            <a:r>
              <a:rPr lang="en-GB" dirty="0"/>
              <a:t>Introductions and agenda – Richard Garrett</a:t>
            </a:r>
          </a:p>
          <a:p>
            <a:pPr marL="0" indent="0">
              <a:buNone/>
            </a:pPr>
            <a:endParaRPr lang="en-GB" dirty="0"/>
          </a:p>
          <a:p>
            <a:r>
              <a:rPr lang="en-GB" dirty="0"/>
              <a:t>Welcome – Roger Taylor </a:t>
            </a:r>
          </a:p>
          <a:p>
            <a:pPr marL="0" indent="0">
              <a:buNone/>
            </a:pPr>
            <a:endParaRPr lang="en-GB" dirty="0"/>
          </a:p>
          <a:p>
            <a:r>
              <a:rPr lang="en-GB" dirty="0"/>
              <a:t>Opening remarks – Sally Collier  </a:t>
            </a:r>
          </a:p>
          <a:p>
            <a:pPr marL="0" indent="0">
              <a:buNone/>
            </a:pPr>
            <a:endParaRPr lang="en-GB" dirty="0"/>
          </a:p>
          <a:p>
            <a:r>
              <a:rPr lang="en-GB" dirty="0"/>
              <a:t>Awarding 2020 – Cath Jadhav, Michelle Meadows and Beth Black</a:t>
            </a:r>
          </a:p>
          <a:p>
            <a:pPr marL="0" indent="0">
              <a:buNone/>
            </a:pPr>
            <a:endParaRPr lang="en-GB" dirty="0"/>
          </a:p>
          <a:p>
            <a:r>
              <a:rPr lang="en-GB" dirty="0"/>
              <a:t>Appeals and autumn exams – Julie Swan</a:t>
            </a:r>
          </a:p>
          <a:p>
            <a:pPr marL="0" indent="0">
              <a:buNone/>
            </a:pPr>
            <a:endParaRPr lang="en-GB" dirty="0"/>
          </a:p>
          <a:p>
            <a:r>
              <a:rPr lang="en-GB" dirty="0"/>
              <a:t>Questions and close – Richard Garrett</a:t>
            </a:r>
          </a:p>
          <a:p>
            <a:endParaRPr lang="en-GB" dirty="0"/>
          </a:p>
          <a:p>
            <a:endParaRPr lang="en-GB" dirty="0"/>
          </a:p>
        </p:txBody>
      </p:sp>
      <p:sp>
        <p:nvSpPr>
          <p:cNvPr id="3" name="Title 2"/>
          <p:cNvSpPr>
            <a:spLocks noGrp="1"/>
          </p:cNvSpPr>
          <p:nvPr>
            <p:ph type="title"/>
          </p:nvPr>
        </p:nvSpPr>
        <p:spPr>
          <a:xfrm>
            <a:off x="519494" y="403416"/>
            <a:ext cx="8462433" cy="574675"/>
          </a:xfrm>
        </p:spPr>
        <p:txBody>
          <a:bodyPr/>
          <a:lstStyle/>
          <a:p>
            <a:r>
              <a:rPr lang="en-GB" sz="3200" dirty="0"/>
              <a:t>Welcome</a:t>
            </a:r>
          </a:p>
        </p:txBody>
      </p:sp>
      <p:sp>
        <p:nvSpPr>
          <p:cNvPr id="4" name="Slide Number Placeholder 3">
            <a:extLst>
              <a:ext uri="{FF2B5EF4-FFF2-40B4-BE49-F238E27FC236}">
                <a16:creationId xmlns:a16="http://schemas.microsoft.com/office/drawing/2014/main" id="{D98D3F4D-A125-44E6-8F17-0CC555358A59}"/>
              </a:ext>
            </a:extLst>
          </p:cNvPr>
          <p:cNvSpPr>
            <a:spLocks noGrp="1"/>
          </p:cNvSpPr>
          <p:nvPr>
            <p:ph type="sldNum" sz="quarter" idx="4"/>
          </p:nvPr>
        </p:nvSpPr>
        <p:spPr/>
        <p:txBody>
          <a:bodyPr/>
          <a:lstStyle/>
          <a:p>
            <a:fld id="{6C7FE256-DBE3-41F8-9653-AAB46C5389DC}" type="slidenum">
              <a:rPr lang="en-GB" smtClean="0"/>
              <a:pPr/>
              <a:t>2</a:t>
            </a:fld>
            <a:endParaRPr lang="en-GB" dirty="0"/>
          </a:p>
        </p:txBody>
      </p:sp>
    </p:spTree>
    <p:extLst>
      <p:ext uri="{BB962C8B-B14F-4D97-AF65-F5344CB8AC3E}">
        <p14:creationId xmlns:p14="http://schemas.microsoft.com/office/powerpoint/2010/main" val="1271218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055027-28E8-40F8-9B73-F67B859E3988}"/>
              </a:ext>
            </a:extLst>
          </p:cNvPr>
          <p:cNvSpPr>
            <a:spLocks noGrp="1"/>
          </p:cNvSpPr>
          <p:nvPr>
            <p:ph idx="1"/>
          </p:nvPr>
        </p:nvSpPr>
        <p:spPr/>
        <p:txBody>
          <a:bodyPr/>
          <a:lstStyle/>
          <a:p>
            <a:pPr>
              <a:buClrTx/>
            </a:pPr>
            <a:endParaRPr lang="en-GB" sz="2000" dirty="0">
              <a:solidFill>
                <a:schemeClr val="tx1"/>
              </a:solidFill>
              <a:latin typeface="+mn-lt"/>
            </a:endParaRPr>
          </a:p>
          <a:p>
            <a:pPr>
              <a:buClrTx/>
            </a:pPr>
            <a:r>
              <a:rPr lang="en-GB" sz="2200" dirty="0">
                <a:solidFill>
                  <a:schemeClr val="tx1"/>
                </a:solidFill>
                <a:latin typeface="+mn-lt"/>
              </a:rPr>
              <a:t>Analyses of the attainment gap for students with/without protected characteristics and of differing socio-economic status</a:t>
            </a:r>
          </a:p>
          <a:p>
            <a:pPr>
              <a:buClrTx/>
            </a:pPr>
            <a:endParaRPr lang="en-GB" sz="2200" dirty="0">
              <a:solidFill>
                <a:schemeClr val="tx1"/>
              </a:solidFill>
              <a:latin typeface="+mn-lt"/>
            </a:endParaRPr>
          </a:p>
          <a:p>
            <a:pPr>
              <a:buClrTx/>
            </a:pPr>
            <a:r>
              <a:rPr lang="en-GB" sz="2200" dirty="0">
                <a:solidFill>
                  <a:schemeClr val="tx1"/>
                </a:solidFill>
                <a:latin typeface="+mn-lt"/>
              </a:rPr>
              <a:t>Analyses include</a:t>
            </a:r>
            <a:r>
              <a:rPr lang="en-GB" sz="2000" dirty="0">
                <a:solidFill>
                  <a:schemeClr val="tx1"/>
                </a:solidFill>
                <a:latin typeface="+mn-lt"/>
              </a:rPr>
              <a:t>:</a:t>
            </a:r>
          </a:p>
          <a:p>
            <a:pPr lvl="1">
              <a:buClrTx/>
            </a:pPr>
            <a:r>
              <a:rPr lang="en-GB" sz="2000" dirty="0">
                <a:solidFill>
                  <a:schemeClr val="tx1"/>
                </a:solidFill>
                <a:latin typeface="+mn-lt"/>
              </a:rPr>
              <a:t>Gender, ethnicity, social economic status (FSM, IDACI), SEN</a:t>
            </a:r>
          </a:p>
          <a:p>
            <a:pPr marL="323850" lvl="1" indent="0">
              <a:buNone/>
            </a:pPr>
            <a:endParaRPr lang="en-GB" dirty="0"/>
          </a:p>
        </p:txBody>
      </p:sp>
      <p:sp>
        <p:nvSpPr>
          <p:cNvPr id="3" name="Title 2">
            <a:extLst>
              <a:ext uri="{FF2B5EF4-FFF2-40B4-BE49-F238E27FC236}">
                <a16:creationId xmlns:a16="http://schemas.microsoft.com/office/drawing/2014/main" id="{DD5127F4-5117-4AEB-B56A-F9625E2E9DFE}"/>
              </a:ext>
            </a:extLst>
          </p:cNvPr>
          <p:cNvSpPr>
            <a:spLocks noGrp="1"/>
          </p:cNvSpPr>
          <p:nvPr>
            <p:ph type="title"/>
          </p:nvPr>
        </p:nvSpPr>
        <p:spPr/>
        <p:txBody>
          <a:bodyPr/>
          <a:lstStyle/>
          <a:p>
            <a:r>
              <a:rPr lang="en-GB" sz="3200" dirty="0"/>
              <a:t>Equalities analysis</a:t>
            </a:r>
          </a:p>
        </p:txBody>
      </p:sp>
      <p:sp>
        <p:nvSpPr>
          <p:cNvPr id="4" name="Slide Number Placeholder 3">
            <a:extLst>
              <a:ext uri="{FF2B5EF4-FFF2-40B4-BE49-F238E27FC236}">
                <a16:creationId xmlns:a16="http://schemas.microsoft.com/office/drawing/2014/main" id="{ED4ADF02-CBA0-4E76-9C7D-700E48C8CB21}"/>
              </a:ext>
            </a:extLst>
          </p:cNvPr>
          <p:cNvSpPr>
            <a:spLocks noGrp="1"/>
          </p:cNvSpPr>
          <p:nvPr>
            <p:ph type="sldNum" sz="quarter" idx="4"/>
          </p:nvPr>
        </p:nvSpPr>
        <p:spPr/>
        <p:txBody>
          <a:bodyPr/>
          <a:lstStyle/>
          <a:p>
            <a:fld id="{6C7FE256-DBE3-41F8-9653-AAB46C5389DC}" type="slidenum">
              <a:rPr lang="en-GB" smtClean="0"/>
              <a:pPr/>
              <a:t>20</a:t>
            </a:fld>
            <a:endParaRPr lang="en-GB" dirty="0"/>
          </a:p>
        </p:txBody>
      </p:sp>
    </p:spTree>
    <p:extLst>
      <p:ext uri="{BB962C8B-B14F-4D97-AF65-F5344CB8AC3E}">
        <p14:creationId xmlns:p14="http://schemas.microsoft.com/office/powerpoint/2010/main" val="2091427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9277495-D995-467E-9FB2-09F34A3EC1D1}"/>
              </a:ext>
            </a:extLst>
          </p:cNvPr>
          <p:cNvGraphicFramePr>
            <a:graphicFrameLocks noGrp="1"/>
          </p:cNvGraphicFramePr>
          <p:nvPr>
            <p:ph idx="1"/>
          </p:nvPr>
        </p:nvGraphicFramePr>
        <p:xfrm>
          <a:off x="587252" y="979493"/>
          <a:ext cx="11136773" cy="4904727"/>
        </p:xfrm>
        <a:graphic>
          <a:graphicData uri="http://schemas.openxmlformats.org/drawingml/2006/table">
            <a:tbl>
              <a:tblPr firstRow="1" firstCol="1" bandRow="1"/>
              <a:tblGrid>
                <a:gridCol w="6516860">
                  <a:extLst>
                    <a:ext uri="{9D8B030D-6E8A-4147-A177-3AD203B41FA5}">
                      <a16:colId xmlns:a16="http://schemas.microsoft.com/office/drawing/2014/main" val="1747313888"/>
                    </a:ext>
                  </a:extLst>
                </a:gridCol>
                <a:gridCol w="1571807">
                  <a:extLst>
                    <a:ext uri="{9D8B030D-6E8A-4147-A177-3AD203B41FA5}">
                      <a16:colId xmlns:a16="http://schemas.microsoft.com/office/drawing/2014/main" val="1286451736"/>
                    </a:ext>
                  </a:extLst>
                </a:gridCol>
                <a:gridCol w="1512168">
                  <a:extLst>
                    <a:ext uri="{9D8B030D-6E8A-4147-A177-3AD203B41FA5}">
                      <a16:colId xmlns:a16="http://schemas.microsoft.com/office/drawing/2014/main" val="2790576487"/>
                    </a:ext>
                  </a:extLst>
                </a:gridCol>
                <a:gridCol w="1535938">
                  <a:extLst>
                    <a:ext uri="{9D8B030D-6E8A-4147-A177-3AD203B41FA5}">
                      <a16:colId xmlns:a16="http://schemas.microsoft.com/office/drawing/2014/main" val="3864959236"/>
                    </a:ext>
                  </a:extLst>
                </a:gridCol>
              </a:tblGrid>
              <a:tr h="388579">
                <a:tc>
                  <a:txBody>
                    <a:bodyPr/>
                    <a:lstStyle/>
                    <a:p>
                      <a:endParaRPr lang="en-GB" sz="2400" dirty="0">
                        <a:effectLst/>
                        <a:latin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Gap in Mean Grade (9 to 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92248526"/>
                  </a:ext>
                </a:extLst>
              </a:tr>
              <a:tr h="388579">
                <a:tc>
                  <a:txBody>
                    <a:bodyPr/>
                    <a:lstStyle/>
                    <a:p>
                      <a:endParaRPr lang="en-GB" sz="2400" dirty="0">
                        <a:effectLst/>
                        <a:latin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2018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2019</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2020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848053"/>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Female &gt; Male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605355"/>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White &gt; Black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432824"/>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White &lt; Asian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0.39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932427"/>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English native &lt; English as an Additional Language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0.05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0.07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952344"/>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No SEN &gt; SEN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1.57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1.54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1.50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890586"/>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No FSM &gt; FSM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1.16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781215"/>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1.09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1.08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1.03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283595"/>
                  </a:ext>
                </a:extLst>
              </a:tr>
              <a:tr h="60789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Low prior attainment: 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2527"/>
                  </a:ext>
                </a:extLst>
              </a:tr>
              <a:tr h="60789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Middle prior attainment: 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907718"/>
                  </a:ext>
                </a:extLst>
              </a:tr>
              <a:tr h="60789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High prior attainment: 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0.65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0.61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431849"/>
                  </a:ext>
                </a:extLst>
              </a:tr>
            </a:tbl>
          </a:graphicData>
        </a:graphic>
      </p:graphicFrame>
      <p:sp>
        <p:nvSpPr>
          <p:cNvPr id="3" name="Title 2">
            <a:extLst>
              <a:ext uri="{FF2B5EF4-FFF2-40B4-BE49-F238E27FC236}">
                <a16:creationId xmlns:a16="http://schemas.microsoft.com/office/drawing/2014/main" id="{2F38BB0C-2714-4994-86BB-E8A795F499CA}"/>
              </a:ext>
            </a:extLst>
          </p:cNvPr>
          <p:cNvSpPr>
            <a:spLocks noGrp="1"/>
          </p:cNvSpPr>
          <p:nvPr>
            <p:ph type="title"/>
          </p:nvPr>
        </p:nvSpPr>
        <p:spPr>
          <a:xfrm>
            <a:off x="587252" y="399105"/>
            <a:ext cx="10082206" cy="574675"/>
          </a:xfrm>
        </p:spPr>
        <p:txBody>
          <a:bodyPr/>
          <a:lstStyle/>
          <a:p>
            <a:r>
              <a:rPr lang="en-GB" sz="3200" dirty="0"/>
              <a:t>Equalities analysis initial findings for GCSE </a:t>
            </a:r>
          </a:p>
        </p:txBody>
      </p:sp>
      <p:sp>
        <p:nvSpPr>
          <p:cNvPr id="2" name="Slide Number Placeholder 1">
            <a:extLst>
              <a:ext uri="{FF2B5EF4-FFF2-40B4-BE49-F238E27FC236}">
                <a16:creationId xmlns:a16="http://schemas.microsoft.com/office/drawing/2014/main" id="{6C5D7A9C-0E0F-4F4A-A40E-4E647F5247D6}"/>
              </a:ext>
            </a:extLst>
          </p:cNvPr>
          <p:cNvSpPr>
            <a:spLocks noGrp="1"/>
          </p:cNvSpPr>
          <p:nvPr>
            <p:ph type="sldNum" sz="quarter" idx="4"/>
          </p:nvPr>
        </p:nvSpPr>
        <p:spPr/>
        <p:txBody>
          <a:bodyPr/>
          <a:lstStyle/>
          <a:p>
            <a:fld id="{6C7FE256-DBE3-41F8-9653-AAB46C5389DC}" type="slidenum">
              <a:rPr lang="en-GB" smtClean="0"/>
              <a:pPr/>
              <a:t>21</a:t>
            </a:fld>
            <a:endParaRPr lang="en-GB" dirty="0"/>
          </a:p>
        </p:txBody>
      </p:sp>
    </p:spTree>
    <p:extLst>
      <p:ext uri="{BB962C8B-B14F-4D97-AF65-F5344CB8AC3E}">
        <p14:creationId xmlns:p14="http://schemas.microsoft.com/office/powerpoint/2010/main" val="1852942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9277495-D995-467E-9FB2-09F34A3EC1D1}"/>
              </a:ext>
            </a:extLst>
          </p:cNvPr>
          <p:cNvGraphicFramePr>
            <a:graphicFrameLocks noGrp="1"/>
          </p:cNvGraphicFramePr>
          <p:nvPr>
            <p:ph idx="1"/>
          </p:nvPr>
        </p:nvGraphicFramePr>
        <p:xfrm>
          <a:off x="587252" y="979493"/>
          <a:ext cx="11136773" cy="4904727"/>
        </p:xfrm>
        <a:graphic>
          <a:graphicData uri="http://schemas.openxmlformats.org/drawingml/2006/table">
            <a:tbl>
              <a:tblPr firstRow="1" firstCol="1" bandRow="1"/>
              <a:tblGrid>
                <a:gridCol w="6516860">
                  <a:extLst>
                    <a:ext uri="{9D8B030D-6E8A-4147-A177-3AD203B41FA5}">
                      <a16:colId xmlns:a16="http://schemas.microsoft.com/office/drawing/2014/main" val="1747313888"/>
                    </a:ext>
                  </a:extLst>
                </a:gridCol>
                <a:gridCol w="1571807">
                  <a:extLst>
                    <a:ext uri="{9D8B030D-6E8A-4147-A177-3AD203B41FA5}">
                      <a16:colId xmlns:a16="http://schemas.microsoft.com/office/drawing/2014/main" val="1286451736"/>
                    </a:ext>
                  </a:extLst>
                </a:gridCol>
                <a:gridCol w="1512168">
                  <a:extLst>
                    <a:ext uri="{9D8B030D-6E8A-4147-A177-3AD203B41FA5}">
                      <a16:colId xmlns:a16="http://schemas.microsoft.com/office/drawing/2014/main" val="2790576487"/>
                    </a:ext>
                  </a:extLst>
                </a:gridCol>
                <a:gridCol w="1535938">
                  <a:extLst>
                    <a:ext uri="{9D8B030D-6E8A-4147-A177-3AD203B41FA5}">
                      <a16:colId xmlns:a16="http://schemas.microsoft.com/office/drawing/2014/main" val="3864959236"/>
                    </a:ext>
                  </a:extLst>
                </a:gridCol>
              </a:tblGrid>
              <a:tr h="388579">
                <a:tc>
                  <a:txBody>
                    <a:bodyPr/>
                    <a:lstStyle/>
                    <a:p>
                      <a:endParaRPr lang="en-GB" sz="2400" dirty="0">
                        <a:effectLst/>
                        <a:latin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Gap in Mean Grade (9 to 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92248526"/>
                  </a:ext>
                </a:extLst>
              </a:tr>
              <a:tr h="388579">
                <a:tc>
                  <a:txBody>
                    <a:bodyPr/>
                    <a:lstStyle/>
                    <a:p>
                      <a:endParaRPr lang="en-GB" sz="2400" dirty="0">
                        <a:effectLst/>
                        <a:latin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2018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2019</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2020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848053"/>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Female &gt; Male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605355"/>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White &gt; Black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432824"/>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White &lt; Asian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0.39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932427"/>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English native &lt; English as an Additional Language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0.05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0.07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952344"/>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No SEN &gt; SEN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1.57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1.54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1.50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890586"/>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No FSM &gt; FSM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1.16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781215"/>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1.09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1.08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1.03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283595"/>
                  </a:ext>
                </a:extLst>
              </a:tr>
              <a:tr h="60789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Low prior attainment: 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2527"/>
                  </a:ext>
                </a:extLst>
              </a:tr>
              <a:tr h="60789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Middle prior attainment: 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907718"/>
                  </a:ext>
                </a:extLst>
              </a:tr>
              <a:tr h="60789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High prior attainment: 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0.65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0.61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431849"/>
                  </a:ext>
                </a:extLst>
              </a:tr>
            </a:tbl>
          </a:graphicData>
        </a:graphic>
      </p:graphicFrame>
      <p:sp>
        <p:nvSpPr>
          <p:cNvPr id="3" name="Title 2">
            <a:extLst>
              <a:ext uri="{FF2B5EF4-FFF2-40B4-BE49-F238E27FC236}">
                <a16:creationId xmlns:a16="http://schemas.microsoft.com/office/drawing/2014/main" id="{2F38BB0C-2714-4994-86BB-E8A795F499CA}"/>
              </a:ext>
            </a:extLst>
          </p:cNvPr>
          <p:cNvSpPr>
            <a:spLocks noGrp="1"/>
          </p:cNvSpPr>
          <p:nvPr>
            <p:ph type="title"/>
          </p:nvPr>
        </p:nvSpPr>
        <p:spPr>
          <a:xfrm>
            <a:off x="622306" y="404818"/>
            <a:ext cx="9794174" cy="574675"/>
          </a:xfrm>
        </p:spPr>
        <p:txBody>
          <a:bodyPr/>
          <a:lstStyle/>
          <a:p>
            <a:r>
              <a:rPr lang="en-GB" sz="3200" dirty="0"/>
              <a:t>Equalities analysis initial findings for GCSE </a:t>
            </a:r>
          </a:p>
        </p:txBody>
      </p:sp>
      <p:sp>
        <p:nvSpPr>
          <p:cNvPr id="4" name="Callout: Up Arrow 3">
            <a:extLst>
              <a:ext uri="{FF2B5EF4-FFF2-40B4-BE49-F238E27FC236}">
                <a16:creationId xmlns:a16="http://schemas.microsoft.com/office/drawing/2014/main" id="{73BF597F-FB41-4701-92EB-CF8B047C5B75}"/>
              </a:ext>
            </a:extLst>
          </p:cNvPr>
          <p:cNvSpPr/>
          <p:nvPr/>
        </p:nvSpPr>
        <p:spPr>
          <a:xfrm>
            <a:off x="7752184" y="1988840"/>
            <a:ext cx="2232248" cy="1008112"/>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6" name="TextBox 5">
            <a:extLst>
              <a:ext uri="{FF2B5EF4-FFF2-40B4-BE49-F238E27FC236}">
                <a16:creationId xmlns:a16="http://schemas.microsoft.com/office/drawing/2014/main" id="{6DDDB8EE-7A78-4C1D-904F-27FC1A67F4BC}"/>
              </a:ext>
            </a:extLst>
          </p:cNvPr>
          <p:cNvSpPr txBox="1"/>
          <p:nvPr/>
        </p:nvSpPr>
        <p:spPr>
          <a:xfrm>
            <a:off x="7884799" y="2505878"/>
            <a:ext cx="3719949" cy="369332"/>
          </a:xfrm>
          <a:prstGeom prst="rect">
            <a:avLst/>
          </a:prstGeom>
          <a:noFill/>
        </p:spPr>
        <p:txBody>
          <a:bodyPr wrap="square" rtlCol="0">
            <a:spAutoFit/>
          </a:bodyPr>
          <a:lstStyle/>
          <a:p>
            <a:r>
              <a:rPr lang="en-GB" dirty="0"/>
              <a:t>1/100</a:t>
            </a:r>
            <a:r>
              <a:rPr lang="en-GB" baseline="30000" dirty="0"/>
              <a:t>th</a:t>
            </a:r>
            <a:r>
              <a:rPr lang="en-GB" dirty="0"/>
              <a:t> of a grade </a:t>
            </a:r>
          </a:p>
        </p:txBody>
      </p:sp>
      <p:sp>
        <p:nvSpPr>
          <p:cNvPr id="2" name="Slide Number Placeholder 1">
            <a:extLst>
              <a:ext uri="{FF2B5EF4-FFF2-40B4-BE49-F238E27FC236}">
                <a16:creationId xmlns:a16="http://schemas.microsoft.com/office/drawing/2014/main" id="{00779468-1DBA-436E-A2BE-20FF165F6903}"/>
              </a:ext>
            </a:extLst>
          </p:cNvPr>
          <p:cNvSpPr>
            <a:spLocks noGrp="1"/>
          </p:cNvSpPr>
          <p:nvPr>
            <p:ph type="sldNum" sz="quarter" idx="4"/>
          </p:nvPr>
        </p:nvSpPr>
        <p:spPr/>
        <p:txBody>
          <a:bodyPr/>
          <a:lstStyle/>
          <a:p>
            <a:fld id="{6C7FE256-DBE3-41F8-9653-AAB46C5389DC}" type="slidenum">
              <a:rPr lang="en-GB" smtClean="0"/>
              <a:pPr/>
              <a:t>22</a:t>
            </a:fld>
            <a:endParaRPr lang="en-GB" dirty="0"/>
          </a:p>
        </p:txBody>
      </p:sp>
    </p:spTree>
    <p:extLst>
      <p:ext uri="{BB962C8B-B14F-4D97-AF65-F5344CB8AC3E}">
        <p14:creationId xmlns:p14="http://schemas.microsoft.com/office/powerpoint/2010/main" val="2500352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9277495-D995-467E-9FB2-09F34A3EC1D1}"/>
              </a:ext>
            </a:extLst>
          </p:cNvPr>
          <p:cNvGraphicFramePr>
            <a:graphicFrameLocks noGrp="1"/>
          </p:cNvGraphicFramePr>
          <p:nvPr>
            <p:ph idx="1"/>
          </p:nvPr>
        </p:nvGraphicFramePr>
        <p:xfrm>
          <a:off x="587252" y="979493"/>
          <a:ext cx="11136773" cy="4904727"/>
        </p:xfrm>
        <a:graphic>
          <a:graphicData uri="http://schemas.openxmlformats.org/drawingml/2006/table">
            <a:tbl>
              <a:tblPr firstRow="1" firstCol="1" bandRow="1"/>
              <a:tblGrid>
                <a:gridCol w="6516860">
                  <a:extLst>
                    <a:ext uri="{9D8B030D-6E8A-4147-A177-3AD203B41FA5}">
                      <a16:colId xmlns:a16="http://schemas.microsoft.com/office/drawing/2014/main" val="1747313888"/>
                    </a:ext>
                  </a:extLst>
                </a:gridCol>
                <a:gridCol w="1571807">
                  <a:extLst>
                    <a:ext uri="{9D8B030D-6E8A-4147-A177-3AD203B41FA5}">
                      <a16:colId xmlns:a16="http://schemas.microsoft.com/office/drawing/2014/main" val="1286451736"/>
                    </a:ext>
                  </a:extLst>
                </a:gridCol>
                <a:gridCol w="1512168">
                  <a:extLst>
                    <a:ext uri="{9D8B030D-6E8A-4147-A177-3AD203B41FA5}">
                      <a16:colId xmlns:a16="http://schemas.microsoft.com/office/drawing/2014/main" val="2790576487"/>
                    </a:ext>
                  </a:extLst>
                </a:gridCol>
                <a:gridCol w="1535938">
                  <a:extLst>
                    <a:ext uri="{9D8B030D-6E8A-4147-A177-3AD203B41FA5}">
                      <a16:colId xmlns:a16="http://schemas.microsoft.com/office/drawing/2014/main" val="3864959236"/>
                    </a:ext>
                  </a:extLst>
                </a:gridCol>
              </a:tblGrid>
              <a:tr h="388579">
                <a:tc>
                  <a:txBody>
                    <a:bodyPr/>
                    <a:lstStyle/>
                    <a:p>
                      <a:endParaRPr lang="en-GB" sz="2400" dirty="0">
                        <a:effectLst/>
                        <a:latin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Gap in Mean Grade (9 to 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92248526"/>
                  </a:ext>
                </a:extLst>
              </a:tr>
              <a:tr h="388579">
                <a:tc>
                  <a:txBody>
                    <a:bodyPr/>
                    <a:lstStyle/>
                    <a:p>
                      <a:endParaRPr lang="en-GB" sz="2400" dirty="0">
                        <a:effectLst/>
                        <a:latin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2018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2019</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2020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848053"/>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Female &gt; Male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605355"/>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White &gt; Black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432824"/>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White &lt; Asian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0.39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932427"/>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English native &lt; English as an Additional Language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0.05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0.07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952344"/>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No SEN &gt; SEN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1.57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1.54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1.50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890586"/>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No FSM &gt; FSM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1.16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781215"/>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1.09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1.08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1.03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283595"/>
                  </a:ext>
                </a:extLst>
              </a:tr>
              <a:tr h="60789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Low prior attainment: 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2527"/>
                  </a:ext>
                </a:extLst>
              </a:tr>
              <a:tr h="60789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Middle prior attainment: 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907718"/>
                  </a:ext>
                </a:extLst>
              </a:tr>
              <a:tr h="60789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High prior attainment: 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0.65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0.61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431849"/>
                  </a:ext>
                </a:extLst>
              </a:tr>
            </a:tbl>
          </a:graphicData>
        </a:graphic>
      </p:graphicFrame>
      <p:sp>
        <p:nvSpPr>
          <p:cNvPr id="3" name="Title 2">
            <a:extLst>
              <a:ext uri="{FF2B5EF4-FFF2-40B4-BE49-F238E27FC236}">
                <a16:creationId xmlns:a16="http://schemas.microsoft.com/office/drawing/2014/main" id="{2F38BB0C-2714-4994-86BB-E8A795F499CA}"/>
              </a:ext>
            </a:extLst>
          </p:cNvPr>
          <p:cNvSpPr>
            <a:spLocks noGrp="1"/>
          </p:cNvSpPr>
          <p:nvPr>
            <p:ph type="title"/>
          </p:nvPr>
        </p:nvSpPr>
        <p:spPr>
          <a:xfrm>
            <a:off x="622306" y="404818"/>
            <a:ext cx="10154214" cy="574675"/>
          </a:xfrm>
        </p:spPr>
        <p:txBody>
          <a:bodyPr/>
          <a:lstStyle/>
          <a:p>
            <a:r>
              <a:rPr lang="en-GB" sz="3200" dirty="0"/>
              <a:t>Equalities analysis initial findings for GCSE </a:t>
            </a:r>
          </a:p>
        </p:txBody>
      </p:sp>
      <p:sp>
        <p:nvSpPr>
          <p:cNvPr id="4" name="Callout: Up Arrow 3">
            <a:extLst>
              <a:ext uri="{FF2B5EF4-FFF2-40B4-BE49-F238E27FC236}">
                <a16:creationId xmlns:a16="http://schemas.microsoft.com/office/drawing/2014/main" id="{73BF597F-FB41-4701-92EB-CF8B047C5B75}"/>
              </a:ext>
            </a:extLst>
          </p:cNvPr>
          <p:cNvSpPr/>
          <p:nvPr/>
        </p:nvSpPr>
        <p:spPr>
          <a:xfrm>
            <a:off x="9352264" y="1979548"/>
            <a:ext cx="2232248" cy="1008112"/>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6" name="TextBox 5">
            <a:extLst>
              <a:ext uri="{FF2B5EF4-FFF2-40B4-BE49-F238E27FC236}">
                <a16:creationId xmlns:a16="http://schemas.microsoft.com/office/drawing/2014/main" id="{6DDDB8EE-7A78-4C1D-904F-27FC1A67F4BC}"/>
              </a:ext>
            </a:extLst>
          </p:cNvPr>
          <p:cNvSpPr txBox="1"/>
          <p:nvPr/>
        </p:nvSpPr>
        <p:spPr>
          <a:xfrm>
            <a:off x="9504843" y="2483604"/>
            <a:ext cx="3719949" cy="369332"/>
          </a:xfrm>
          <a:prstGeom prst="rect">
            <a:avLst/>
          </a:prstGeom>
          <a:noFill/>
        </p:spPr>
        <p:txBody>
          <a:bodyPr wrap="square" rtlCol="0">
            <a:spAutoFit/>
          </a:bodyPr>
          <a:lstStyle/>
          <a:p>
            <a:r>
              <a:rPr lang="en-GB" dirty="0"/>
              <a:t>1/100</a:t>
            </a:r>
            <a:r>
              <a:rPr lang="en-GB" baseline="30000" dirty="0"/>
              <a:t>th</a:t>
            </a:r>
            <a:r>
              <a:rPr lang="en-GB" dirty="0"/>
              <a:t> of a grade </a:t>
            </a:r>
          </a:p>
        </p:txBody>
      </p:sp>
      <p:sp>
        <p:nvSpPr>
          <p:cNvPr id="2" name="Slide Number Placeholder 1">
            <a:extLst>
              <a:ext uri="{FF2B5EF4-FFF2-40B4-BE49-F238E27FC236}">
                <a16:creationId xmlns:a16="http://schemas.microsoft.com/office/drawing/2014/main" id="{0BBEBCE6-134E-4EB8-BE6A-C42B2B9AC357}"/>
              </a:ext>
            </a:extLst>
          </p:cNvPr>
          <p:cNvSpPr>
            <a:spLocks noGrp="1"/>
          </p:cNvSpPr>
          <p:nvPr>
            <p:ph type="sldNum" sz="quarter" idx="4"/>
          </p:nvPr>
        </p:nvSpPr>
        <p:spPr/>
        <p:txBody>
          <a:bodyPr/>
          <a:lstStyle/>
          <a:p>
            <a:fld id="{6C7FE256-DBE3-41F8-9653-AAB46C5389DC}" type="slidenum">
              <a:rPr lang="en-GB" smtClean="0"/>
              <a:pPr/>
              <a:t>23</a:t>
            </a:fld>
            <a:endParaRPr lang="en-GB" dirty="0"/>
          </a:p>
        </p:txBody>
      </p:sp>
    </p:spTree>
    <p:extLst>
      <p:ext uri="{BB962C8B-B14F-4D97-AF65-F5344CB8AC3E}">
        <p14:creationId xmlns:p14="http://schemas.microsoft.com/office/powerpoint/2010/main" val="3951685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9277495-D995-467E-9FB2-09F34A3EC1D1}"/>
              </a:ext>
            </a:extLst>
          </p:cNvPr>
          <p:cNvGraphicFramePr>
            <a:graphicFrameLocks noGrp="1"/>
          </p:cNvGraphicFramePr>
          <p:nvPr>
            <p:ph idx="1"/>
          </p:nvPr>
        </p:nvGraphicFramePr>
        <p:xfrm>
          <a:off x="587252" y="979493"/>
          <a:ext cx="11136773" cy="4904727"/>
        </p:xfrm>
        <a:graphic>
          <a:graphicData uri="http://schemas.openxmlformats.org/drawingml/2006/table">
            <a:tbl>
              <a:tblPr firstRow="1" firstCol="1" bandRow="1"/>
              <a:tblGrid>
                <a:gridCol w="6516860">
                  <a:extLst>
                    <a:ext uri="{9D8B030D-6E8A-4147-A177-3AD203B41FA5}">
                      <a16:colId xmlns:a16="http://schemas.microsoft.com/office/drawing/2014/main" val="1747313888"/>
                    </a:ext>
                  </a:extLst>
                </a:gridCol>
                <a:gridCol w="1571807">
                  <a:extLst>
                    <a:ext uri="{9D8B030D-6E8A-4147-A177-3AD203B41FA5}">
                      <a16:colId xmlns:a16="http://schemas.microsoft.com/office/drawing/2014/main" val="1286451736"/>
                    </a:ext>
                  </a:extLst>
                </a:gridCol>
                <a:gridCol w="1512168">
                  <a:extLst>
                    <a:ext uri="{9D8B030D-6E8A-4147-A177-3AD203B41FA5}">
                      <a16:colId xmlns:a16="http://schemas.microsoft.com/office/drawing/2014/main" val="2790576487"/>
                    </a:ext>
                  </a:extLst>
                </a:gridCol>
                <a:gridCol w="1535938">
                  <a:extLst>
                    <a:ext uri="{9D8B030D-6E8A-4147-A177-3AD203B41FA5}">
                      <a16:colId xmlns:a16="http://schemas.microsoft.com/office/drawing/2014/main" val="3864959236"/>
                    </a:ext>
                  </a:extLst>
                </a:gridCol>
              </a:tblGrid>
              <a:tr h="388579">
                <a:tc>
                  <a:txBody>
                    <a:bodyPr/>
                    <a:lstStyle/>
                    <a:p>
                      <a:endParaRPr lang="en-GB" sz="2400" dirty="0">
                        <a:effectLst/>
                        <a:latin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Gap in Mean Grade (9 to 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92248526"/>
                  </a:ext>
                </a:extLst>
              </a:tr>
              <a:tr h="388579">
                <a:tc>
                  <a:txBody>
                    <a:bodyPr/>
                    <a:lstStyle/>
                    <a:p>
                      <a:endParaRPr lang="en-GB" sz="2400" dirty="0">
                        <a:effectLst/>
                        <a:latin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2018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2019</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2020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848053"/>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Female &gt; Male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605355"/>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White &gt; Black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432824"/>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White &lt; Asian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0.39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932427"/>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English native &lt; English as an Additional Language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0.05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0.07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952344"/>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No SEN &gt; SEN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1.57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1.54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1.50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890586"/>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No FSM &gt; FSM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1.16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781215"/>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1.09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1.08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1.03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283595"/>
                  </a:ext>
                </a:extLst>
              </a:tr>
              <a:tr h="60789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Low prior attainment: 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2527"/>
                  </a:ext>
                </a:extLst>
              </a:tr>
              <a:tr h="60789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Middle prior attainment: 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907718"/>
                  </a:ext>
                </a:extLst>
              </a:tr>
              <a:tr h="60789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High prior attainment: 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0.65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0.61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431849"/>
                  </a:ext>
                </a:extLst>
              </a:tr>
            </a:tbl>
          </a:graphicData>
        </a:graphic>
      </p:graphicFrame>
      <p:sp>
        <p:nvSpPr>
          <p:cNvPr id="3" name="Title 2">
            <a:extLst>
              <a:ext uri="{FF2B5EF4-FFF2-40B4-BE49-F238E27FC236}">
                <a16:creationId xmlns:a16="http://schemas.microsoft.com/office/drawing/2014/main" id="{2F38BB0C-2714-4994-86BB-E8A795F499CA}"/>
              </a:ext>
            </a:extLst>
          </p:cNvPr>
          <p:cNvSpPr>
            <a:spLocks noGrp="1"/>
          </p:cNvSpPr>
          <p:nvPr>
            <p:ph type="title"/>
          </p:nvPr>
        </p:nvSpPr>
        <p:spPr>
          <a:xfrm>
            <a:off x="622306" y="404818"/>
            <a:ext cx="9434134" cy="574675"/>
          </a:xfrm>
        </p:spPr>
        <p:txBody>
          <a:bodyPr/>
          <a:lstStyle/>
          <a:p>
            <a:r>
              <a:rPr lang="en-GB" sz="3200" dirty="0"/>
              <a:t>Equalities analysis initial findings for GCSE </a:t>
            </a:r>
          </a:p>
        </p:txBody>
      </p:sp>
      <p:sp>
        <p:nvSpPr>
          <p:cNvPr id="4" name="Callout: Up Arrow 3">
            <a:extLst>
              <a:ext uri="{FF2B5EF4-FFF2-40B4-BE49-F238E27FC236}">
                <a16:creationId xmlns:a16="http://schemas.microsoft.com/office/drawing/2014/main" id="{73BF597F-FB41-4701-92EB-CF8B047C5B75}"/>
              </a:ext>
            </a:extLst>
          </p:cNvPr>
          <p:cNvSpPr/>
          <p:nvPr/>
        </p:nvSpPr>
        <p:spPr>
          <a:xfrm>
            <a:off x="7824192" y="2204864"/>
            <a:ext cx="2232248" cy="1008112"/>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6" name="TextBox 5">
            <a:extLst>
              <a:ext uri="{FF2B5EF4-FFF2-40B4-BE49-F238E27FC236}">
                <a16:creationId xmlns:a16="http://schemas.microsoft.com/office/drawing/2014/main" id="{6DDDB8EE-7A78-4C1D-904F-27FC1A67F4BC}"/>
              </a:ext>
            </a:extLst>
          </p:cNvPr>
          <p:cNvSpPr txBox="1"/>
          <p:nvPr/>
        </p:nvSpPr>
        <p:spPr>
          <a:xfrm>
            <a:off x="7992675" y="2699628"/>
            <a:ext cx="3719949" cy="369332"/>
          </a:xfrm>
          <a:prstGeom prst="rect">
            <a:avLst/>
          </a:prstGeom>
          <a:noFill/>
        </p:spPr>
        <p:txBody>
          <a:bodyPr wrap="square" rtlCol="0">
            <a:spAutoFit/>
          </a:bodyPr>
          <a:lstStyle/>
          <a:p>
            <a:r>
              <a:rPr lang="en-GB" dirty="0"/>
              <a:t>1/50</a:t>
            </a:r>
            <a:r>
              <a:rPr lang="en-GB" baseline="30000" dirty="0"/>
              <a:t>th</a:t>
            </a:r>
            <a:r>
              <a:rPr lang="en-GB" dirty="0"/>
              <a:t> of a grade </a:t>
            </a:r>
          </a:p>
        </p:txBody>
      </p:sp>
      <p:sp>
        <p:nvSpPr>
          <p:cNvPr id="2" name="Slide Number Placeholder 1">
            <a:extLst>
              <a:ext uri="{FF2B5EF4-FFF2-40B4-BE49-F238E27FC236}">
                <a16:creationId xmlns:a16="http://schemas.microsoft.com/office/drawing/2014/main" id="{7A7F1210-8B41-442C-A407-1798CF16BE3F}"/>
              </a:ext>
            </a:extLst>
          </p:cNvPr>
          <p:cNvSpPr>
            <a:spLocks noGrp="1"/>
          </p:cNvSpPr>
          <p:nvPr>
            <p:ph type="sldNum" sz="quarter" idx="4"/>
          </p:nvPr>
        </p:nvSpPr>
        <p:spPr/>
        <p:txBody>
          <a:bodyPr/>
          <a:lstStyle/>
          <a:p>
            <a:fld id="{6C7FE256-DBE3-41F8-9653-AAB46C5389DC}" type="slidenum">
              <a:rPr lang="en-GB" smtClean="0"/>
              <a:pPr/>
              <a:t>24</a:t>
            </a:fld>
            <a:endParaRPr lang="en-GB" dirty="0"/>
          </a:p>
        </p:txBody>
      </p:sp>
    </p:spTree>
    <p:extLst>
      <p:ext uri="{BB962C8B-B14F-4D97-AF65-F5344CB8AC3E}">
        <p14:creationId xmlns:p14="http://schemas.microsoft.com/office/powerpoint/2010/main" val="3553077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9277495-D995-467E-9FB2-09F34A3EC1D1}"/>
              </a:ext>
            </a:extLst>
          </p:cNvPr>
          <p:cNvGraphicFramePr>
            <a:graphicFrameLocks noGrp="1"/>
          </p:cNvGraphicFramePr>
          <p:nvPr>
            <p:ph idx="1"/>
          </p:nvPr>
        </p:nvGraphicFramePr>
        <p:xfrm>
          <a:off x="587252" y="979493"/>
          <a:ext cx="11136773" cy="4904727"/>
        </p:xfrm>
        <a:graphic>
          <a:graphicData uri="http://schemas.openxmlformats.org/drawingml/2006/table">
            <a:tbl>
              <a:tblPr firstRow="1" firstCol="1" bandRow="1"/>
              <a:tblGrid>
                <a:gridCol w="6516860">
                  <a:extLst>
                    <a:ext uri="{9D8B030D-6E8A-4147-A177-3AD203B41FA5}">
                      <a16:colId xmlns:a16="http://schemas.microsoft.com/office/drawing/2014/main" val="1747313888"/>
                    </a:ext>
                  </a:extLst>
                </a:gridCol>
                <a:gridCol w="1571807">
                  <a:extLst>
                    <a:ext uri="{9D8B030D-6E8A-4147-A177-3AD203B41FA5}">
                      <a16:colId xmlns:a16="http://schemas.microsoft.com/office/drawing/2014/main" val="1286451736"/>
                    </a:ext>
                  </a:extLst>
                </a:gridCol>
                <a:gridCol w="1512168">
                  <a:extLst>
                    <a:ext uri="{9D8B030D-6E8A-4147-A177-3AD203B41FA5}">
                      <a16:colId xmlns:a16="http://schemas.microsoft.com/office/drawing/2014/main" val="2790576487"/>
                    </a:ext>
                  </a:extLst>
                </a:gridCol>
                <a:gridCol w="1535938">
                  <a:extLst>
                    <a:ext uri="{9D8B030D-6E8A-4147-A177-3AD203B41FA5}">
                      <a16:colId xmlns:a16="http://schemas.microsoft.com/office/drawing/2014/main" val="3864959236"/>
                    </a:ext>
                  </a:extLst>
                </a:gridCol>
              </a:tblGrid>
              <a:tr h="388579">
                <a:tc>
                  <a:txBody>
                    <a:bodyPr/>
                    <a:lstStyle/>
                    <a:p>
                      <a:endParaRPr lang="en-GB" sz="2400" dirty="0">
                        <a:effectLst/>
                        <a:latin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Gap in Mean Grade (9 to 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92248526"/>
                  </a:ext>
                </a:extLst>
              </a:tr>
              <a:tr h="388579">
                <a:tc>
                  <a:txBody>
                    <a:bodyPr/>
                    <a:lstStyle/>
                    <a:p>
                      <a:endParaRPr lang="en-GB" sz="2400" dirty="0">
                        <a:effectLst/>
                        <a:latin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2018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2019</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2020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848053"/>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Female &gt; Male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605355"/>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White &gt; Black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432824"/>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White &lt; Asian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0.39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932427"/>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English native &lt; English as an Additional Language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0.05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0.07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952344"/>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No SEN &gt; SEN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1.57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1.54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1.50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890586"/>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No FSM &gt; FSM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1.16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781215"/>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1.09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1.08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1.03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283595"/>
                  </a:ext>
                </a:extLst>
              </a:tr>
              <a:tr h="60789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Low prior attainment: 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2527"/>
                  </a:ext>
                </a:extLst>
              </a:tr>
              <a:tr h="60789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Middle prior attainment: 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0.46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907718"/>
                  </a:ext>
                </a:extLst>
              </a:tr>
              <a:tr h="60789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High prior attainment: 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0.65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0.61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0.58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431849"/>
                  </a:ext>
                </a:extLst>
              </a:tr>
            </a:tbl>
          </a:graphicData>
        </a:graphic>
      </p:graphicFrame>
      <p:sp>
        <p:nvSpPr>
          <p:cNvPr id="3" name="Title 2">
            <a:extLst>
              <a:ext uri="{FF2B5EF4-FFF2-40B4-BE49-F238E27FC236}">
                <a16:creationId xmlns:a16="http://schemas.microsoft.com/office/drawing/2014/main" id="{2F38BB0C-2714-4994-86BB-E8A795F499CA}"/>
              </a:ext>
            </a:extLst>
          </p:cNvPr>
          <p:cNvSpPr>
            <a:spLocks noGrp="1"/>
          </p:cNvSpPr>
          <p:nvPr>
            <p:ph type="title"/>
          </p:nvPr>
        </p:nvSpPr>
        <p:spPr>
          <a:xfrm>
            <a:off x="622306" y="404818"/>
            <a:ext cx="9938190" cy="574675"/>
          </a:xfrm>
        </p:spPr>
        <p:txBody>
          <a:bodyPr/>
          <a:lstStyle/>
          <a:p>
            <a:r>
              <a:rPr lang="en-GB" sz="3200" dirty="0"/>
              <a:t>Equalities analysis initial findings for GCSE </a:t>
            </a:r>
          </a:p>
        </p:txBody>
      </p:sp>
      <p:sp>
        <p:nvSpPr>
          <p:cNvPr id="4" name="Callout: Up Arrow 3">
            <a:extLst>
              <a:ext uri="{FF2B5EF4-FFF2-40B4-BE49-F238E27FC236}">
                <a16:creationId xmlns:a16="http://schemas.microsoft.com/office/drawing/2014/main" id="{73BF597F-FB41-4701-92EB-CF8B047C5B75}"/>
              </a:ext>
            </a:extLst>
          </p:cNvPr>
          <p:cNvSpPr/>
          <p:nvPr/>
        </p:nvSpPr>
        <p:spPr>
          <a:xfrm>
            <a:off x="9372500" y="2195572"/>
            <a:ext cx="2232248" cy="1008112"/>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6" name="TextBox 5">
            <a:extLst>
              <a:ext uri="{FF2B5EF4-FFF2-40B4-BE49-F238E27FC236}">
                <a16:creationId xmlns:a16="http://schemas.microsoft.com/office/drawing/2014/main" id="{6DDDB8EE-7A78-4C1D-904F-27FC1A67F4BC}"/>
              </a:ext>
            </a:extLst>
          </p:cNvPr>
          <p:cNvSpPr txBox="1"/>
          <p:nvPr/>
        </p:nvSpPr>
        <p:spPr>
          <a:xfrm>
            <a:off x="9691474" y="2708910"/>
            <a:ext cx="3677334" cy="369332"/>
          </a:xfrm>
          <a:prstGeom prst="rect">
            <a:avLst/>
          </a:prstGeom>
          <a:noFill/>
        </p:spPr>
        <p:txBody>
          <a:bodyPr wrap="square" rtlCol="0">
            <a:spAutoFit/>
          </a:bodyPr>
          <a:lstStyle/>
          <a:p>
            <a:r>
              <a:rPr lang="en-GB" dirty="0"/>
              <a:t>1/25</a:t>
            </a:r>
            <a:r>
              <a:rPr lang="en-GB" baseline="30000" dirty="0"/>
              <a:t>th</a:t>
            </a:r>
            <a:r>
              <a:rPr lang="en-GB" dirty="0"/>
              <a:t> of a grade </a:t>
            </a:r>
          </a:p>
        </p:txBody>
      </p:sp>
      <p:sp>
        <p:nvSpPr>
          <p:cNvPr id="2" name="Slide Number Placeholder 1">
            <a:extLst>
              <a:ext uri="{FF2B5EF4-FFF2-40B4-BE49-F238E27FC236}">
                <a16:creationId xmlns:a16="http://schemas.microsoft.com/office/drawing/2014/main" id="{C9C3FA77-78CF-428E-B57B-AA561451830F}"/>
              </a:ext>
            </a:extLst>
          </p:cNvPr>
          <p:cNvSpPr>
            <a:spLocks noGrp="1"/>
          </p:cNvSpPr>
          <p:nvPr>
            <p:ph type="sldNum" sz="quarter" idx="4"/>
          </p:nvPr>
        </p:nvSpPr>
        <p:spPr/>
        <p:txBody>
          <a:bodyPr/>
          <a:lstStyle/>
          <a:p>
            <a:fld id="{6C7FE256-DBE3-41F8-9653-AAB46C5389DC}" type="slidenum">
              <a:rPr lang="en-GB" smtClean="0"/>
              <a:pPr/>
              <a:t>25</a:t>
            </a:fld>
            <a:endParaRPr lang="en-GB" dirty="0"/>
          </a:p>
        </p:txBody>
      </p:sp>
    </p:spTree>
    <p:extLst>
      <p:ext uri="{BB962C8B-B14F-4D97-AF65-F5344CB8AC3E}">
        <p14:creationId xmlns:p14="http://schemas.microsoft.com/office/powerpoint/2010/main" val="3931819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9277495-D995-467E-9FB2-09F34A3EC1D1}"/>
              </a:ext>
            </a:extLst>
          </p:cNvPr>
          <p:cNvGraphicFramePr>
            <a:graphicFrameLocks noGrp="1"/>
          </p:cNvGraphicFramePr>
          <p:nvPr>
            <p:ph idx="1"/>
            <p:extLst>
              <p:ext uri="{D42A27DB-BD31-4B8C-83A1-F6EECF244321}">
                <p14:modId xmlns:p14="http://schemas.microsoft.com/office/powerpoint/2010/main" val="3135213235"/>
              </p:ext>
            </p:extLst>
          </p:nvPr>
        </p:nvGraphicFramePr>
        <p:xfrm>
          <a:off x="587252" y="979493"/>
          <a:ext cx="11136773" cy="4904727"/>
        </p:xfrm>
        <a:graphic>
          <a:graphicData uri="http://schemas.openxmlformats.org/drawingml/2006/table">
            <a:tbl>
              <a:tblPr firstRow="1" firstCol="1" bandRow="1"/>
              <a:tblGrid>
                <a:gridCol w="6516860">
                  <a:extLst>
                    <a:ext uri="{9D8B030D-6E8A-4147-A177-3AD203B41FA5}">
                      <a16:colId xmlns:a16="http://schemas.microsoft.com/office/drawing/2014/main" val="1747313888"/>
                    </a:ext>
                  </a:extLst>
                </a:gridCol>
                <a:gridCol w="1571807">
                  <a:extLst>
                    <a:ext uri="{9D8B030D-6E8A-4147-A177-3AD203B41FA5}">
                      <a16:colId xmlns:a16="http://schemas.microsoft.com/office/drawing/2014/main" val="1286451736"/>
                    </a:ext>
                  </a:extLst>
                </a:gridCol>
                <a:gridCol w="1512168">
                  <a:extLst>
                    <a:ext uri="{9D8B030D-6E8A-4147-A177-3AD203B41FA5}">
                      <a16:colId xmlns:a16="http://schemas.microsoft.com/office/drawing/2014/main" val="2790576487"/>
                    </a:ext>
                  </a:extLst>
                </a:gridCol>
                <a:gridCol w="1535938">
                  <a:extLst>
                    <a:ext uri="{9D8B030D-6E8A-4147-A177-3AD203B41FA5}">
                      <a16:colId xmlns:a16="http://schemas.microsoft.com/office/drawing/2014/main" val="3864959236"/>
                    </a:ext>
                  </a:extLst>
                </a:gridCol>
              </a:tblGrid>
              <a:tr h="388579">
                <a:tc>
                  <a:txBody>
                    <a:bodyPr/>
                    <a:lstStyle/>
                    <a:p>
                      <a:endParaRPr lang="en-GB" sz="2400" dirty="0">
                        <a:effectLst/>
                        <a:latin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Gap in Mean Grade (A*=6, A=5…)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92248526"/>
                  </a:ext>
                </a:extLst>
              </a:tr>
              <a:tr h="388579">
                <a:tc>
                  <a:txBody>
                    <a:bodyPr/>
                    <a:lstStyle/>
                    <a:p>
                      <a:endParaRPr lang="en-GB" sz="2400" dirty="0">
                        <a:effectLst/>
                        <a:latin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2018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2019</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2020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848053"/>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Female &gt; Male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0.07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605355"/>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White &gt; Black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0.33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0.36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0.35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432824"/>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White &gt; Asian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932427"/>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English native &gt; English as an Additional Language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952344"/>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No SEN &gt; SEN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0.09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0.02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890586"/>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No FSM &gt; FSM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0.30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0.27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0.28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781215"/>
                  </a:ext>
                </a:extLst>
              </a:tr>
              <a:tr h="32912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0.33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0.34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0.29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283595"/>
                  </a:ext>
                </a:extLst>
              </a:tr>
              <a:tr h="60789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Low prior attainment: 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2527"/>
                  </a:ext>
                </a:extLst>
              </a:tr>
              <a:tr h="60789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Middle prior attainment: 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907718"/>
                  </a:ext>
                </a:extLst>
              </a:tr>
              <a:tr h="607898">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High prior attainment: High SES &gt; Low 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1" marR="108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0.13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381" marR="112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431849"/>
                  </a:ext>
                </a:extLst>
              </a:tr>
            </a:tbl>
          </a:graphicData>
        </a:graphic>
      </p:graphicFrame>
      <p:sp>
        <p:nvSpPr>
          <p:cNvPr id="3" name="Title 2">
            <a:extLst>
              <a:ext uri="{FF2B5EF4-FFF2-40B4-BE49-F238E27FC236}">
                <a16:creationId xmlns:a16="http://schemas.microsoft.com/office/drawing/2014/main" id="{2F38BB0C-2714-4994-86BB-E8A795F499CA}"/>
              </a:ext>
            </a:extLst>
          </p:cNvPr>
          <p:cNvSpPr>
            <a:spLocks noGrp="1"/>
          </p:cNvSpPr>
          <p:nvPr>
            <p:ph type="title"/>
          </p:nvPr>
        </p:nvSpPr>
        <p:spPr>
          <a:xfrm>
            <a:off x="622306" y="404818"/>
            <a:ext cx="9481994" cy="574675"/>
          </a:xfrm>
        </p:spPr>
        <p:txBody>
          <a:bodyPr/>
          <a:lstStyle/>
          <a:p>
            <a:r>
              <a:rPr lang="en-GB" sz="3200" dirty="0"/>
              <a:t>Equalities analysis initial findings for A level </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D996F47-5BF5-4CA9-8B15-C95FA1A72932}"/>
                  </a:ext>
                </a:extLst>
              </p14:cNvPr>
              <p14:cNvContentPartPr/>
              <p14:nvPr/>
            </p14:nvContentPartPr>
            <p14:xfrm>
              <a:off x="8103780" y="3151980"/>
              <a:ext cx="437760" cy="59760"/>
            </p14:xfrm>
          </p:contentPart>
        </mc:Choice>
        <mc:Fallback xmlns="">
          <p:pic>
            <p:nvPicPr>
              <p:cNvPr id="2" name="Ink 1">
                <a:extLst>
                  <a:ext uri="{FF2B5EF4-FFF2-40B4-BE49-F238E27FC236}">
                    <a16:creationId xmlns:a16="http://schemas.microsoft.com/office/drawing/2014/main" id="{7D996F47-5BF5-4CA9-8B15-C95FA1A72932}"/>
                  </a:ext>
                </a:extLst>
              </p:cNvPr>
              <p:cNvPicPr/>
              <p:nvPr/>
            </p:nvPicPr>
            <p:blipFill>
              <a:blip r:embed="rId4"/>
              <a:stretch>
                <a:fillRect/>
              </a:stretch>
            </p:blipFill>
            <p:spPr>
              <a:xfrm>
                <a:off x="8049780" y="3043980"/>
                <a:ext cx="5454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7C06DC21-474D-4008-B821-97AF46E6007A}"/>
                  </a:ext>
                </a:extLst>
              </p14:cNvPr>
              <p14:cNvContentPartPr/>
              <p14:nvPr/>
            </p14:nvContentPartPr>
            <p14:xfrm>
              <a:off x="9635580" y="3218220"/>
              <a:ext cx="468720" cy="4680"/>
            </p14:xfrm>
          </p:contentPart>
        </mc:Choice>
        <mc:Fallback xmlns="">
          <p:pic>
            <p:nvPicPr>
              <p:cNvPr id="7" name="Ink 6">
                <a:extLst>
                  <a:ext uri="{FF2B5EF4-FFF2-40B4-BE49-F238E27FC236}">
                    <a16:creationId xmlns:a16="http://schemas.microsoft.com/office/drawing/2014/main" id="{7C06DC21-474D-4008-B821-97AF46E6007A}"/>
                  </a:ext>
                </a:extLst>
              </p:cNvPr>
              <p:cNvPicPr/>
              <p:nvPr/>
            </p:nvPicPr>
            <p:blipFill>
              <a:blip r:embed="rId6"/>
              <a:stretch>
                <a:fillRect/>
              </a:stretch>
            </p:blipFill>
            <p:spPr>
              <a:xfrm>
                <a:off x="9581580" y="3110220"/>
                <a:ext cx="5763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96C757C1-4A3F-497C-B401-E49B3CE85B79}"/>
                  </a:ext>
                </a:extLst>
              </p14:cNvPr>
              <p14:cNvContentPartPr/>
              <p14:nvPr/>
            </p14:nvContentPartPr>
            <p14:xfrm>
              <a:off x="11189340" y="3165660"/>
              <a:ext cx="363960" cy="69120"/>
            </p14:xfrm>
          </p:contentPart>
        </mc:Choice>
        <mc:Fallback xmlns="">
          <p:pic>
            <p:nvPicPr>
              <p:cNvPr id="8" name="Ink 7">
                <a:extLst>
                  <a:ext uri="{FF2B5EF4-FFF2-40B4-BE49-F238E27FC236}">
                    <a16:creationId xmlns:a16="http://schemas.microsoft.com/office/drawing/2014/main" id="{96C757C1-4A3F-497C-B401-E49B3CE85B79}"/>
                  </a:ext>
                </a:extLst>
              </p:cNvPr>
              <p:cNvPicPr/>
              <p:nvPr/>
            </p:nvPicPr>
            <p:blipFill>
              <a:blip r:embed="rId8"/>
              <a:stretch>
                <a:fillRect/>
              </a:stretch>
            </p:blipFill>
            <p:spPr>
              <a:xfrm>
                <a:off x="11135700" y="3057660"/>
                <a:ext cx="471600" cy="284760"/>
              </a:xfrm>
              <a:prstGeom prst="rect">
                <a:avLst/>
              </a:prstGeom>
            </p:spPr>
          </p:pic>
        </mc:Fallback>
      </mc:AlternateContent>
      <p:sp>
        <p:nvSpPr>
          <p:cNvPr id="4" name="Slide Number Placeholder 3">
            <a:extLst>
              <a:ext uri="{FF2B5EF4-FFF2-40B4-BE49-F238E27FC236}">
                <a16:creationId xmlns:a16="http://schemas.microsoft.com/office/drawing/2014/main" id="{040789A7-4116-428A-9D53-579E366EF43F}"/>
              </a:ext>
            </a:extLst>
          </p:cNvPr>
          <p:cNvSpPr>
            <a:spLocks noGrp="1"/>
          </p:cNvSpPr>
          <p:nvPr>
            <p:ph type="sldNum" sz="quarter" idx="4"/>
          </p:nvPr>
        </p:nvSpPr>
        <p:spPr/>
        <p:txBody>
          <a:bodyPr/>
          <a:lstStyle/>
          <a:p>
            <a:fld id="{6C7FE256-DBE3-41F8-9653-AAB46C5389DC}" type="slidenum">
              <a:rPr lang="en-GB" smtClean="0"/>
              <a:pPr/>
              <a:t>26</a:t>
            </a:fld>
            <a:endParaRPr lang="en-GB" dirty="0"/>
          </a:p>
        </p:txBody>
      </p:sp>
    </p:spTree>
    <p:extLst>
      <p:ext uri="{BB962C8B-B14F-4D97-AF65-F5344CB8AC3E}">
        <p14:creationId xmlns:p14="http://schemas.microsoft.com/office/powerpoint/2010/main" val="864765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B8E49B-A42B-4059-947C-3F15E94882AB}"/>
              </a:ext>
            </a:extLst>
          </p:cNvPr>
          <p:cNvSpPr>
            <a:spLocks noGrp="1"/>
          </p:cNvSpPr>
          <p:nvPr>
            <p:ph idx="1"/>
          </p:nvPr>
        </p:nvSpPr>
        <p:spPr/>
        <p:txBody>
          <a:bodyPr/>
          <a:lstStyle/>
          <a:p>
            <a:pPr>
              <a:buClrTx/>
            </a:pPr>
            <a:endParaRPr lang="en-GB" sz="2200" dirty="0">
              <a:latin typeface="+mn-lt"/>
            </a:endParaRPr>
          </a:p>
          <a:p>
            <a:pPr>
              <a:buClrTx/>
            </a:pPr>
            <a:r>
              <a:rPr lang="en-GB" sz="2200" dirty="0">
                <a:latin typeface="+mn-lt"/>
              </a:rPr>
              <a:t>Initial findings show that the differences in outcomes for students with and without particular protected characteristics and of differing SES are similar to those seen in previous years</a:t>
            </a:r>
          </a:p>
          <a:p>
            <a:pPr marL="0" indent="0">
              <a:buClrTx/>
              <a:buNone/>
            </a:pPr>
            <a:endParaRPr lang="en-GB" sz="2200" dirty="0">
              <a:latin typeface="+mn-lt"/>
            </a:endParaRPr>
          </a:p>
          <a:p>
            <a:pPr>
              <a:buClrTx/>
            </a:pPr>
            <a:r>
              <a:rPr lang="en-GB" sz="2200" dirty="0">
                <a:latin typeface="+mn-lt"/>
              </a:rPr>
              <a:t>Changes are very small and comparable to typical year-on-year fluctuations  </a:t>
            </a:r>
          </a:p>
          <a:p>
            <a:pPr marL="0" indent="0">
              <a:buClrTx/>
              <a:buNone/>
            </a:pPr>
            <a:endParaRPr lang="en-GB" sz="2200" dirty="0">
              <a:latin typeface="+mn-lt"/>
            </a:endParaRPr>
          </a:p>
          <a:p>
            <a:pPr>
              <a:buClrTx/>
            </a:pPr>
            <a:r>
              <a:rPr lang="en-GB" sz="2200" dirty="0">
                <a:latin typeface="+mn-lt"/>
              </a:rPr>
              <a:t>More in-depth analyses will be conducted and published</a:t>
            </a:r>
          </a:p>
          <a:p>
            <a:endParaRPr lang="en-GB" dirty="0"/>
          </a:p>
        </p:txBody>
      </p:sp>
      <p:sp>
        <p:nvSpPr>
          <p:cNvPr id="3" name="Title 2">
            <a:extLst>
              <a:ext uri="{FF2B5EF4-FFF2-40B4-BE49-F238E27FC236}">
                <a16:creationId xmlns:a16="http://schemas.microsoft.com/office/drawing/2014/main" id="{D4810FC0-185F-4C25-A93C-7D913FACF736}"/>
              </a:ext>
            </a:extLst>
          </p:cNvPr>
          <p:cNvSpPr>
            <a:spLocks noGrp="1"/>
          </p:cNvSpPr>
          <p:nvPr>
            <p:ph type="title"/>
          </p:nvPr>
        </p:nvSpPr>
        <p:spPr/>
        <p:txBody>
          <a:bodyPr/>
          <a:lstStyle/>
          <a:p>
            <a:r>
              <a:rPr lang="en-GB" sz="3200" dirty="0"/>
              <a:t>Equalities analysis</a:t>
            </a:r>
          </a:p>
        </p:txBody>
      </p:sp>
      <p:sp>
        <p:nvSpPr>
          <p:cNvPr id="4" name="Slide Number Placeholder 3">
            <a:extLst>
              <a:ext uri="{FF2B5EF4-FFF2-40B4-BE49-F238E27FC236}">
                <a16:creationId xmlns:a16="http://schemas.microsoft.com/office/drawing/2014/main" id="{F09567FA-59FC-4C73-9A32-DE4F407E30EC}"/>
              </a:ext>
            </a:extLst>
          </p:cNvPr>
          <p:cNvSpPr>
            <a:spLocks noGrp="1"/>
          </p:cNvSpPr>
          <p:nvPr>
            <p:ph type="sldNum" sz="quarter" idx="4"/>
          </p:nvPr>
        </p:nvSpPr>
        <p:spPr/>
        <p:txBody>
          <a:bodyPr/>
          <a:lstStyle/>
          <a:p>
            <a:fld id="{6C7FE256-DBE3-41F8-9653-AAB46C5389DC}" type="slidenum">
              <a:rPr lang="en-GB" smtClean="0"/>
              <a:pPr/>
              <a:t>27</a:t>
            </a:fld>
            <a:endParaRPr lang="en-GB" dirty="0"/>
          </a:p>
        </p:txBody>
      </p:sp>
    </p:spTree>
    <p:extLst>
      <p:ext uri="{BB962C8B-B14F-4D97-AF65-F5344CB8AC3E}">
        <p14:creationId xmlns:p14="http://schemas.microsoft.com/office/powerpoint/2010/main" val="3400741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C7FE256-DBE3-41F8-9653-AAB46C5389DC}" type="slidenum">
              <a:rPr lang="en-GB" smtClean="0"/>
              <a:pPr/>
              <a:t>28</a:t>
            </a:fld>
            <a:endParaRPr lang="en-GB" dirty="0"/>
          </a:p>
        </p:txBody>
      </p:sp>
      <p:sp>
        <p:nvSpPr>
          <p:cNvPr id="3" name="Title 2"/>
          <p:cNvSpPr>
            <a:spLocks noGrp="1"/>
          </p:cNvSpPr>
          <p:nvPr>
            <p:ph type="title"/>
          </p:nvPr>
        </p:nvSpPr>
        <p:spPr/>
        <p:txBody>
          <a:bodyPr/>
          <a:lstStyle/>
          <a:p>
            <a:pPr algn="ctr"/>
            <a:r>
              <a:rPr lang="en-GB" dirty="0">
                <a:latin typeface="+mn-lt"/>
              </a:rPr>
              <a:t>Calculated Results for VTQs this summer</a:t>
            </a:r>
          </a:p>
        </p:txBody>
      </p:sp>
    </p:spTree>
    <p:extLst>
      <p:ext uri="{BB962C8B-B14F-4D97-AF65-F5344CB8AC3E}">
        <p14:creationId xmlns:p14="http://schemas.microsoft.com/office/powerpoint/2010/main" val="179870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C7FE256-DBE3-41F8-9653-AAB46C5389DC}" type="slidenum">
              <a:rPr lang="en-GB" smtClean="0"/>
              <a:pPr/>
              <a:t>29</a:t>
            </a:fld>
            <a:endParaRPr lang="en-GB" dirty="0"/>
          </a:p>
        </p:txBody>
      </p:sp>
      <p:sp>
        <p:nvSpPr>
          <p:cNvPr id="3" name="Title 2"/>
          <p:cNvSpPr>
            <a:spLocks noGrp="1"/>
          </p:cNvSpPr>
          <p:nvPr>
            <p:ph type="title"/>
          </p:nvPr>
        </p:nvSpPr>
        <p:spPr>
          <a:xfrm>
            <a:off x="771522" y="438008"/>
            <a:ext cx="10617280" cy="1148097"/>
          </a:xfrm>
        </p:spPr>
        <p:txBody>
          <a:bodyPr/>
          <a:lstStyle/>
          <a:p>
            <a:r>
              <a:rPr lang="en-GB" sz="3200" dirty="0">
                <a:latin typeface="Roboto"/>
              </a:rPr>
              <a:t>Diversity of VTQ qualifications means a single methodology would not be appropriate</a:t>
            </a:r>
          </a:p>
        </p:txBody>
      </p:sp>
      <p:sp>
        <p:nvSpPr>
          <p:cNvPr id="2" name="Content Placeholder 1"/>
          <p:cNvSpPr>
            <a:spLocks noGrp="1"/>
          </p:cNvSpPr>
          <p:nvPr>
            <p:ph idx="4294967295"/>
          </p:nvPr>
        </p:nvSpPr>
        <p:spPr>
          <a:xfrm>
            <a:off x="803198" y="1551831"/>
            <a:ext cx="10972800" cy="5400675"/>
          </a:xfrm>
          <a:prstGeom prst="rect">
            <a:avLst/>
          </a:prstGeom>
        </p:spPr>
        <p:txBody>
          <a:bodyPr/>
          <a:lstStyle/>
          <a:p>
            <a:r>
              <a:rPr lang="en-GB" sz="2200" dirty="0">
                <a:latin typeface="+mn-lt"/>
              </a:rPr>
              <a:t>Dimensions:</a:t>
            </a:r>
          </a:p>
          <a:p>
            <a:pPr marL="342900" indent="-342900">
              <a:buClrTx/>
              <a:buFont typeface="Arial" panose="020B0604020202020204" pitchFamily="34" charset="0"/>
              <a:buChar char="■"/>
            </a:pPr>
            <a:r>
              <a:rPr lang="en-GB" dirty="0">
                <a:latin typeface="+mn-lt"/>
              </a:rPr>
              <a:t>Proportion of specific vocational or technical constructs  versus ‘general constructs’</a:t>
            </a:r>
          </a:p>
          <a:p>
            <a:pPr marL="342900" indent="-342900">
              <a:buClrTx/>
              <a:buFont typeface="Arial" panose="020B0604020202020204" pitchFamily="34" charset="0"/>
              <a:buChar char="■"/>
            </a:pPr>
            <a:r>
              <a:rPr lang="en-GB" dirty="0">
                <a:latin typeface="+mn-lt"/>
              </a:rPr>
              <a:t>Size</a:t>
            </a:r>
          </a:p>
          <a:p>
            <a:pPr marL="342900" indent="-342900">
              <a:buClrTx/>
              <a:buFont typeface="Arial" panose="020B0604020202020204" pitchFamily="34" charset="0"/>
              <a:buChar char="■"/>
            </a:pPr>
            <a:r>
              <a:rPr lang="en-GB" dirty="0">
                <a:latin typeface="+mn-lt"/>
              </a:rPr>
              <a:t>Modularity/linearity</a:t>
            </a:r>
          </a:p>
          <a:p>
            <a:pPr marL="342900" indent="-342900">
              <a:buClrTx/>
              <a:buFont typeface="Arial" panose="020B0604020202020204" pitchFamily="34" charset="0"/>
              <a:buChar char="■"/>
            </a:pPr>
            <a:r>
              <a:rPr lang="en-GB" dirty="0">
                <a:latin typeface="+mn-lt"/>
              </a:rPr>
              <a:t>Assessment design (internal versus external weighting)</a:t>
            </a:r>
          </a:p>
          <a:p>
            <a:pPr marL="342900" indent="-342900">
              <a:buClrTx/>
              <a:buFont typeface="Arial" panose="020B0604020202020204" pitchFamily="34" charset="0"/>
              <a:buChar char="■"/>
            </a:pPr>
            <a:r>
              <a:rPr lang="en-GB" dirty="0">
                <a:latin typeface="+mn-lt"/>
              </a:rPr>
              <a:t>Number of pathways through</a:t>
            </a:r>
          </a:p>
          <a:p>
            <a:pPr marL="342900" indent="-342900">
              <a:buClrTx/>
              <a:buFont typeface="Arial" panose="020B0604020202020204" pitchFamily="34" charset="0"/>
              <a:buChar char="■"/>
            </a:pPr>
            <a:r>
              <a:rPr lang="en-GB" dirty="0">
                <a:latin typeface="+mn-lt"/>
              </a:rPr>
              <a:t>Range of delivery models (timetabled; on-demand)</a:t>
            </a:r>
          </a:p>
          <a:p>
            <a:pPr marL="342900" indent="-342900">
              <a:buClrTx/>
              <a:buFont typeface="Arial" panose="020B0604020202020204" pitchFamily="34" charset="0"/>
              <a:buChar char="■"/>
            </a:pPr>
            <a:r>
              <a:rPr lang="en-GB" dirty="0">
                <a:latin typeface="+mn-lt"/>
              </a:rPr>
              <a:t>Combinations of directly graded components and mark-based components.</a:t>
            </a:r>
          </a:p>
          <a:p>
            <a:pPr marL="342900" indent="-342900">
              <a:buClrTx/>
              <a:buFont typeface="Arial" panose="020B0604020202020204" pitchFamily="34" charset="0"/>
              <a:buChar char="■"/>
            </a:pPr>
            <a:r>
              <a:rPr lang="en-GB" dirty="0">
                <a:latin typeface="+mn-lt"/>
              </a:rPr>
              <a:t>Grading structures (pass/fail; A to E; pass/merit/distinction etc)</a:t>
            </a:r>
          </a:p>
          <a:p>
            <a:pPr marL="342900" indent="-342900">
              <a:buClrTx/>
              <a:buFont typeface="Arial" panose="020B0604020202020204" pitchFamily="34" charset="0"/>
              <a:buChar char="■"/>
            </a:pPr>
            <a:r>
              <a:rPr lang="en-GB" dirty="0">
                <a:latin typeface="+mn-lt"/>
              </a:rPr>
              <a:t>Aggregation algorithms.</a:t>
            </a:r>
          </a:p>
        </p:txBody>
      </p:sp>
    </p:spTree>
    <p:extLst>
      <p:ext uri="{BB962C8B-B14F-4D97-AF65-F5344CB8AC3E}">
        <p14:creationId xmlns:p14="http://schemas.microsoft.com/office/powerpoint/2010/main" val="1444415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a:t>Welcome</a:t>
            </a:r>
            <a:br>
              <a:rPr lang="en-GB" dirty="0"/>
            </a:br>
            <a:r>
              <a:rPr lang="en-GB" dirty="0"/>
              <a:t/>
            </a:r>
            <a:br>
              <a:rPr lang="en-GB" dirty="0"/>
            </a:br>
            <a:r>
              <a:rPr lang="en-GB" sz="3200" dirty="0"/>
              <a:t>Roger Taylor </a:t>
            </a:r>
            <a:br>
              <a:rPr lang="en-GB" sz="3200" dirty="0"/>
            </a:br>
            <a:r>
              <a:rPr lang="en-GB" sz="2800" b="0" dirty="0"/>
              <a:t>Chair, Ofqual Board </a:t>
            </a:r>
            <a:endParaRPr lang="en-GB" sz="3200" b="0" dirty="0"/>
          </a:p>
        </p:txBody>
      </p:sp>
      <p:sp>
        <p:nvSpPr>
          <p:cNvPr id="2" name="Slide Number Placeholder 1">
            <a:extLst>
              <a:ext uri="{FF2B5EF4-FFF2-40B4-BE49-F238E27FC236}">
                <a16:creationId xmlns:a16="http://schemas.microsoft.com/office/drawing/2014/main" id="{DF50A01F-1CCA-443F-B5CD-B557C6C64A54}"/>
              </a:ext>
            </a:extLst>
          </p:cNvPr>
          <p:cNvSpPr>
            <a:spLocks noGrp="1"/>
          </p:cNvSpPr>
          <p:nvPr>
            <p:ph type="sldNum" sz="quarter" idx="4"/>
          </p:nvPr>
        </p:nvSpPr>
        <p:spPr/>
        <p:txBody>
          <a:bodyPr/>
          <a:lstStyle/>
          <a:p>
            <a:fld id="{6C7FE256-DBE3-41F8-9653-AAB46C5389DC}" type="slidenum">
              <a:rPr lang="en-GB" smtClean="0"/>
              <a:pPr/>
              <a:t>3</a:t>
            </a:fld>
            <a:endParaRPr lang="en-GB" dirty="0"/>
          </a:p>
        </p:txBody>
      </p:sp>
    </p:spTree>
    <p:extLst>
      <p:ext uri="{BB962C8B-B14F-4D97-AF65-F5344CB8AC3E}">
        <p14:creationId xmlns:p14="http://schemas.microsoft.com/office/powerpoint/2010/main" val="1066917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6C7FE256-DBE3-41F8-9653-AAB46C5389DC}" type="slidenum">
              <a:rPr lang="en-GB" smtClean="0"/>
              <a:pPr/>
              <a:t>30</a:t>
            </a:fld>
            <a:endParaRPr lang="en-GB" dirty="0"/>
          </a:p>
        </p:txBody>
      </p:sp>
      <p:sp>
        <p:nvSpPr>
          <p:cNvPr id="3" name="Title 2"/>
          <p:cNvSpPr>
            <a:spLocks noGrp="1"/>
          </p:cNvSpPr>
          <p:nvPr>
            <p:ph type="title"/>
          </p:nvPr>
        </p:nvSpPr>
        <p:spPr>
          <a:xfrm>
            <a:off x="589445" y="411932"/>
            <a:ext cx="11013110" cy="936104"/>
          </a:xfrm>
        </p:spPr>
        <p:txBody>
          <a:bodyPr/>
          <a:lstStyle/>
          <a:p>
            <a:r>
              <a:rPr lang="en-GB" sz="3200" dirty="0">
                <a:latin typeface="Roboto"/>
              </a:rPr>
              <a:t>Key guiding principle for calculated grades</a:t>
            </a:r>
          </a:p>
        </p:txBody>
      </p:sp>
      <p:sp>
        <p:nvSpPr>
          <p:cNvPr id="2" name="Content Placeholder 1"/>
          <p:cNvSpPr>
            <a:spLocks noGrp="1"/>
          </p:cNvSpPr>
          <p:nvPr>
            <p:ph idx="4294967295"/>
          </p:nvPr>
        </p:nvSpPr>
        <p:spPr>
          <a:xfrm>
            <a:off x="589445" y="1348036"/>
            <a:ext cx="11737975" cy="4756385"/>
          </a:xfrm>
          <a:prstGeom prst="rect">
            <a:avLst/>
          </a:prstGeom>
        </p:spPr>
        <p:txBody>
          <a:bodyPr/>
          <a:lstStyle/>
          <a:p>
            <a:r>
              <a:rPr lang="en-GB" sz="2200" dirty="0">
                <a:latin typeface="+mn-lt"/>
              </a:rPr>
              <a:t>Evidence available to AOs in relation to different qualifications might include:</a:t>
            </a:r>
          </a:p>
          <a:p>
            <a:pPr marL="685800" lvl="1" indent="-342900">
              <a:buClrTx/>
              <a:buFont typeface="Arial" panose="020B0604020202020204" pitchFamily="34" charset="0"/>
              <a:buChar char="■"/>
            </a:pPr>
            <a:r>
              <a:rPr lang="en-GB" dirty="0">
                <a:latin typeface="+mn-lt"/>
              </a:rPr>
              <a:t>Banked components </a:t>
            </a:r>
          </a:p>
          <a:p>
            <a:pPr marL="685800" lvl="1" indent="-342900">
              <a:buClrTx/>
              <a:buFont typeface="Arial" panose="020B0604020202020204" pitchFamily="34" charset="0"/>
              <a:buChar char="■"/>
            </a:pPr>
            <a:r>
              <a:rPr lang="en-GB" dirty="0">
                <a:latin typeface="+mn-lt"/>
              </a:rPr>
              <a:t>Internal assessment grades not yet moderated</a:t>
            </a:r>
          </a:p>
          <a:p>
            <a:pPr marL="685800" lvl="1" indent="-342900">
              <a:buClrTx/>
              <a:buFont typeface="Arial" panose="020B0604020202020204" pitchFamily="34" charset="0"/>
              <a:buChar char="■"/>
            </a:pPr>
            <a:r>
              <a:rPr lang="en-GB" dirty="0">
                <a:latin typeface="+mn-lt"/>
              </a:rPr>
              <a:t>CAG/rank orders</a:t>
            </a:r>
          </a:p>
          <a:p>
            <a:pPr marL="685800" lvl="1" indent="-342900">
              <a:buClrTx/>
              <a:buFont typeface="Arial" panose="020B0604020202020204" pitchFamily="34" charset="0"/>
              <a:buChar char="■"/>
            </a:pPr>
            <a:r>
              <a:rPr lang="en-GB" dirty="0">
                <a:latin typeface="+mn-lt"/>
              </a:rPr>
              <a:t>Historical centre profiles</a:t>
            </a:r>
          </a:p>
          <a:p>
            <a:pPr marL="685800" lvl="1" indent="-342900">
              <a:buClrTx/>
              <a:buFont typeface="Arial" panose="020B0604020202020204" pitchFamily="34" charset="0"/>
              <a:buChar char="■"/>
            </a:pPr>
            <a:r>
              <a:rPr lang="en-GB" dirty="0">
                <a:latin typeface="+mn-lt"/>
              </a:rPr>
              <a:t>Historical qualification data (intra qualification/sessional</a:t>
            </a:r>
          </a:p>
          <a:p>
            <a:pPr marL="685800" lvl="1" indent="-342900">
              <a:buClrTx/>
              <a:buFont typeface="Arial" panose="020B0604020202020204" pitchFamily="34" charset="0"/>
              <a:buChar char="■"/>
            </a:pPr>
            <a:r>
              <a:rPr lang="en-GB" dirty="0">
                <a:latin typeface="+mn-lt"/>
              </a:rPr>
              <a:t>Prior attainment.</a:t>
            </a:r>
          </a:p>
          <a:p>
            <a:pPr marL="323850" lvl="1" indent="0">
              <a:buNone/>
            </a:pPr>
            <a:endParaRPr lang="en-GB" dirty="0">
              <a:latin typeface="+mn-lt"/>
            </a:endParaRPr>
          </a:p>
          <a:p>
            <a:r>
              <a:rPr lang="en-GB" sz="2200" dirty="0">
                <a:latin typeface="+mn-lt"/>
              </a:rPr>
              <a:t>Key principle: AOs design an approach which maximises the most trusted evidence in the context of particular qualifications.</a:t>
            </a:r>
          </a:p>
          <a:p>
            <a:pPr marL="0" indent="0">
              <a:buNone/>
            </a:pPr>
            <a:endParaRPr lang="en-GB" dirty="0">
              <a:latin typeface="+mn-lt"/>
            </a:endParaRPr>
          </a:p>
        </p:txBody>
      </p:sp>
    </p:spTree>
    <p:extLst>
      <p:ext uri="{BB962C8B-B14F-4D97-AF65-F5344CB8AC3E}">
        <p14:creationId xmlns:p14="http://schemas.microsoft.com/office/powerpoint/2010/main" val="916732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712BBB-3934-4972-93A1-0114B716BF97}"/>
              </a:ext>
            </a:extLst>
          </p:cNvPr>
          <p:cNvSpPr>
            <a:spLocks noGrp="1"/>
          </p:cNvSpPr>
          <p:nvPr>
            <p:ph type="sldNum" sz="quarter" idx="4"/>
          </p:nvPr>
        </p:nvSpPr>
        <p:spPr/>
        <p:txBody>
          <a:bodyPr/>
          <a:lstStyle/>
          <a:p>
            <a:fld id="{6C7FE256-DBE3-41F8-9653-AAB46C5389DC}" type="slidenum">
              <a:rPr lang="en-GB" smtClean="0"/>
              <a:pPr/>
              <a:t>31</a:t>
            </a:fld>
            <a:endParaRPr lang="en-GB" dirty="0"/>
          </a:p>
        </p:txBody>
      </p:sp>
      <p:sp>
        <p:nvSpPr>
          <p:cNvPr id="3" name="Title 2"/>
          <p:cNvSpPr>
            <a:spLocks noGrp="1"/>
          </p:cNvSpPr>
          <p:nvPr>
            <p:ph type="title"/>
          </p:nvPr>
        </p:nvSpPr>
        <p:spPr>
          <a:xfrm>
            <a:off x="1023550" y="476672"/>
            <a:ext cx="10545058" cy="792088"/>
          </a:xfrm>
        </p:spPr>
        <p:txBody>
          <a:bodyPr/>
          <a:lstStyle/>
          <a:p>
            <a:r>
              <a:rPr lang="en-GB" sz="3200" dirty="0">
                <a:latin typeface="Roboto"/>
              </a:rPr>
              <a:t>Calculation approaches for VTQs this summer</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733240487"/>
              </p:ext>
            </p:extLst>
          </p:nvPr>
        </p:nvGraphicFramePr>
        <p:xfrm>
          <a:off x="809679" y="980653"/>
          <a:ext cx="10972800" cy="540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6772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C7FE256-DBE3-41F8-9653-AAB46C5389DC}" type="slidenum">
              <a:rPr kumimoji="0" lang="en-GB" sz="1800" b="0" i="0" u="none" strike="noStrike" kern="1200" cap="none" spc="0" normalizeH="0" baseline="0" noProof="0" smtClean="0">
                <a:ln>
                  <a:noFill/>
                </a:ln>
                <a:solidFill>
                  <a:srgbClr val="293445"/>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en-GB" sz="1800" b="0" i="0" u="none" strike="noStrike" kern="1200" cap="none" spc="0" normalizeH="0" baseline="0" noProof="0" dirty="0">
              <a:ln>
                <a:noFill/>
              </a:ln>
              <a:solidFill>
                <a:srgbClr val="293445"/>
              </a:solidFill>
              <a:effectLst/>
              <a:uLnTx/>
              <a:uFillTx/>
              <a:latin typeface="Arial" panose="020B0604020202020204" pitchFamily="34" charset="0"/>
              <a:ea typeface="+mn-ea"/>
              <a:cs typeface="+mn-cs"/>
            </a:endParaRPr>
          </a:p>
        </p:txBody>
      </p:sp>
      <p:sp>
        <p:nvSpPr>
          <p:cNvPr id="3" name="Title 2"/>
          <p:cNvSpPr>
            <a:spLocks noGrp="1"/>
          </p:cNvSpPr>
          <p:nvPr>
            <p:ph type="title"/>
          </p:nvPr>
        </p:nvSpPr>
        <p:spPr>
          <a:xfrm>
            <a:off x="771521" y="364466"/>
            <a:ext cx="10869083" cy="543584"/>
          </a:xfrm>
        </p:spPr>
        <p:txBody>
          <a:bodyPr/>
          <a:lstStyle/>
          <a:p>
            <a:r>
              <a:rPr lang="en-GB" sz="3200" dirty="0">
                <a:latin typeface="Roboto"/>
              </a:rPr>
              <a:t>Calculated Result – the 3 element ‘blueprint’</a:t>
            </a:r>
          </a:p>
        </p:txBody>
      </p:sp>
      <p:sp>
        <p:nvSpPr>
          <p:cNvPr id="14" name="Content Placeholder 13"/>
          <p:cNvSpPr>
            <a:spLocks noGrp="1"/>
          </p:cNvSpPr>
          <p:nvPr>
            <p:ph idx="4294967295"/>
          </p:nvPr>
        </p:nvSpPr>
        <p:spPr>
          <a:xfrm>
            <a:off x="1219200" y="908050"/>
            <a:ext cx="10972800" cy="5400675"/>
          </a:xfrm>
          <a:prstGeom prst="rect">
            <a:avLst/>
          </a:prstGeom>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Isosceles Triangle 3"/>
          <p:cNvSpPr/>
          <p:nvPr/>
        </p:nvSpPr>
        <p:spPr>
          <a:xfrm>
            <a:off x="3791744" y="1686060"/>
            <a:ext cx="3096344" cy="244827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ounded Rectangle 4"/>
          <p:cNvSpPr/>
          <p:nvPr/>
        </p:nvSpPr>
        <p:spPr>
          <a:xfrm>
            <a:off x="6023992" y="1188964"/>
            <a:ext cx="3060747"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Centre Assessment Grade; and/or AO calculated grade</a:t>
            </a:r>
          </a:p>
        </p:txBody>
      </p:sp>
      <p:cxnSp>
        <p:nvCxnSpPr>
          <p:cNvPr id="7" name="Straight Connector 6"/>
          <p:cNvCxnSpPr>
            <a:stCxn id="4" idx="0"/>
          </p:cNvCxnSpPr>
          <p:nvPr/>
        </p:nvCxnSpPr>
        <p:spPr>
          <a:xfrm>
            <a:off x="5339916" y="1686060"/>
            <a:ext cx="68407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7568926" y="3890494"/>
            <a:ext cx="230425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Quality Assurance</a:t>
            </a:r>
          </a:p>
        </p:txBody>
      </p:sp>
      <p:sp>
        <p:nvSpPr>
          <p:cNvPr id="9" name="Rounded Rectangle 8"/>
          <p:cNvSpPr/>
          <p:nvPr/>
        </p:nvSpPr>
        <p:spPr>
          <a:xfrm>
            <a:off x="534217" y="2924311"/>
            <a:ext cx="324036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Overall check on outcomes</a:t>
            </a:r>
          </a:p>
        </p:txBody>
      </p:sp>
      <p:cxnSp>
        <p:nvCxnSpPr>
          <p:cNvPr id="10" name="Straight Connector 9"/>
          <p:cNvCxnSpPr/>
          <p:nvPr/>
        </p:nvCxnSpPr>
        <p:spPr>
          <a:xfrm>
            <a:off x="6870289" y="4134332"/>
            <a:ext cx="6840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91743" y="3104331"/>
            <a:ext cx="0" cy="1008112"/>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71521" y="4613179"/>
            <a:ext cx="10257026" cy="113877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approach will depend on the context of the qualification, availability and levels of trust in different sources of evidence</a:t>
            </a:r>
            <a:r>
              <a:rPr lang="en-GB" sz="2200" dirty="0">
                <a:solidFill>
                  <a:srgbClr val="000000"/>
                </a:solidFill>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5903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9EECED-F6B6-4124-8CF6-5D581709FD70}"/>
              </a:ext>
            </a:extLst>
          </p:cNvPr>
          <p:cNvSpPr>
            <a:spLocks noGrp="1"/>
          </p:cNvSpPr>
          <p:nvPr>
            <p:ph type="sldNum" sz="quarter" idx="4"/>
          </p:nvPr>
        </p:nvSpPr>
        <p:spPr/>
        <p:txBody>
          <a:bodyPr/>
          <a:lstStyle/>
          <a:p>
            <a:fld id="{6C7FE256-DBE3-41F8-9653-AAB46C5389DC}" type="slidenum">
              <a:rPr lang="en-GB" smtClean="0"/>
              <a:pPr/>
              <a:t>33</a:t>
            </a:fld>
            <a:endParaRPr lang="en-GB" dirty="0"/>
          </a:p>
        </p:txBody>
      </p:sp>
      <p:sp>
        <p:nvSpPr>
          <p:cNvPr id="3" name="Title 2"/>
          <p:cNvSpPr>
            <a:spLocks noGrp="1"/>
          </p:cNvSpPr>
          <p:nvPr>
            <p:ph type="title"/>
          </p:nvPr>
        </p:nvSpPr>
        <p:spPr>
          <a:xfrm>
            <a:off x="771522" y="476672"/>
            <a:ext cx="10653070" cy="720080"/>
          </a:xfrm>
        </p:spPr>
        <p:txBody>
          <a:bodyPr/>
          <a:lstStyle/>
          <a:p>
            <a:r>
              <a:rPr lang="en-GB" sz="3200" dirty="0">
                <a:latin typeface="+mj-lt"/>
              </a:rPr>
              <a:t>Ofqual’s role</a:t>
            </a:r>
          </a:p>
        </p:txBody>
      </p:sp>
      <p:sp>
        <p:nvSpPr>
          <p:cNvPr id="2" name="Content Placeholder 1"/>
          <p:cNvSpPr>
            <a:spLocks noGrp="1"/>
          </p:cNvSpPr>
          <p:nvPr>
            <p:ph idx="4294967295"/>
          </p:nvPr>
        </p:nvSpPr>
        <p:spPr>
          <a:xfrm>
            <a:off x="771522" y="1444859"/>
            <a:ext cx="10972800" cy="5400675"/>
          </a:xfrm>
          <a:prstGeom prst="rect">
            <a:avLst/>
          </a:prstGeom>
        </p:spPr>
        <p:txBody>
          <a:bodyPr/>
          <a:lstStyle/>
          <a:p>
            <a:pPr marL="342900" indent="-342900">
              <a:buClrTx/>
              <a:buFont typeface="Arial" panose="020B0604020202020204" pitchFamily="34" charset="0"/>
              <a:buChar char="■"/>
            </a:pPr>
            <a:r>
              <a:rPr lang="en-GB" sz="2200" dirty="0">
                <a:latin typeface="+mn-lt"/>
              </a:rPr>
              <a:t>Extraordinary Regulatory Framework –flexibility to allow AOs to adopt the most appropriate approach.</a:t>
            </a:r>
          </a:p>
          <a:p>
            <a:pPr marL="342900" indent="-342900">
              <a:buClrTx/>
              <a:buFont typeface="Arial" panose="020B0604020202020204" pitchFamily="34" charset="0"/>
              <a:buChar char="■"/>
            </a:pPr>
            <a:r>
              <a:rPr lang="en-GB" sz="2200" dirty="0">
                <a:latin typeface="+mn-lt"/>
              </a:rPr>
              <a:t>Oversight on technical approaches, helping to ensure AOs are making sensible decisions, maximising use of most trusted evidence:</a:t>
            </a:r>
          </a:p>
          <a:p>
            <a:pPr marL="685800" lvl="1" indent="-342900">
              <a:buClrTx/>
              <a:buFont typeface="Arial" panose="020B0604020202020204" pitchFamily="34" charset="0"/>
              <a:buChar char="□"/>
            </a:pPr>
            <a:r>
              <a:rPr lang="en-GB" dirty="0">
                <a:latin typeface="+mn-lt"/>
              </a:rPr>
              <a:t>Banked evidence and ‘filling in the gaps’</a:t>
            </a:r>
          </a:p>
          <a:p>
            <a:pPr marL="685800" lvl="1" indent="-342900">
              <a:buClrTx/>
              <a:buFont typeface="Arial" panose="020B0604020202020204" pitchFamily="34" charset="0"/>
              <a:buChar char="□"/>
            </a:pPr>
            <a:r>
              <a:rPr lang="en-GB" dirty="0">
                <a:latin typeface="+mn-lt"/>
              </a:rPr>
              <a:t>AO calculated grades versus Centre Assessment Grades</a:t>
            </a:r>
          </a:p>
          <a:p>
            <a:pPr marL="685800" lvl="1" indent="-342900">
              <a:buClrTx/>
              <a:buFont typeface="Arial" panose="020B0604020202020204" pitchFamily="34" charset="0"/>
              <a:buChar char="□"/>
            </a:pPr>
            <a:r>
              <a:rPr lang="en-GB" dirty="0">
                <a:latin typeface="+mn-lt"/>
              </a:rPr>
              <a:t>Most suitable approaches to quality assurance</a:t>
            </a:r>
          </a:p>
          <a:p>
            <a:pPr marL="685800" lvl="1" indent="-342900">
              <a:buClrTx/>
              <a:buFont typeface="Arial" panose="020B0604020202020204" pitchFamily="34" charset="0"/>
              <a:buChar char="□"/>
            </a:pPr>
            <a:r>
              <a:rPr lang="en-GB" dirty="0">
                <a:latin typeface="+mn-lt"/>
              </a:rPr>
              <a:t>NB for qualifications most similar to GCSE/A levels, AOs may choose to adopt a similar approach.</a:t>
            </a:r>
          </a:p>
          <a:p>
            <a:pPr marL="342900" indent="-342900">
              <a:buClrTx/>
              <a:buFont typeface="Arial" panose="020B0604020202020204" pitchFamily="34" charset="0"/>
              <a:buChar char="■"/>
            </a:pPr>
            <a:r>
              <a:rPr lang="en-GB" sz="2200" dirty="0">
                <a:latin typeface="+mn-lt"/>
              </a:rPr>
              <a:t>Oversight on overall outcomes.</a:t>
            </a:r>
          </a:p>
          <a:p>
            <a:pPr marL="342900" indent="-342900">
              <a:buClrTx/>
              <a:buFont typeface="Arial" panose="020B0604020202020204" pitchFamily="34" charset="0"/>
              <a:buChar char="■"/>
            </a:pPr>
            <a:r>
              <a:rPr lang="en-GB" sz="2200" dirty="0">
                <a:latin typeface="+mn-lt"/>
              </a:rPr>
              <a:t>Equalities analyses.</a:t>
            </a:r>
          </a:p>
          <a:p>
            <a:endParaRPr lang="en-GB" dirty="0"/>
          </a:p>
        </p:txBody>
      </p:sp>
    </p:spTree>
    <p:extLst>
      <p:ext uri="{BB962C8B-B14F-4D97-AF65-F5344CB8AC3E}">
        <p14:creationId xmlns:p14="http://schemas.microsoft.com/office/powerpoint/2010/main" val="891337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2BCDA5-2975-4C0C-81C9-BDB38ECFFC6A}"/>
              </a:ext>
            </a:extLst>
          </p:cNvPr>
          <p:cNvSpPr>
            <a:spLocks noGrp="1"/>
          </p:cNvSpPr>
          <p:nvPr>
            <p:ph type="sldNum" sz="quarter" idx="4"/>
          </p:nvPr>
        </p:nvSpPr>
        <p:spPr/>
        <p:txBody>
          <a:bodyPr/>
          <a:lstStyle/>
          <a:p>
            <a:fld id="{6C7FE256-DBE3-41F8-9653-AAB46C5389DC}" type="slidenum">
              <a:rPr lang="en-GB" smtClean="0"/>
              <a:pPr/>
              <a:t>34</a:t>
            </a:fld>
            <a:endParaRPr lang="en-GB" dirty="0"/>
          </a:p>
        </p:txBody>
      </p:sp>
      <p:sp>
        <p:nvSpPr>
          <p:cNvPr id="5" name="Title 4"/>
          <p:cNvSpPr>
            <a:spLocks noGrp="1"/>
          </p:cNvSpPr>
          <p:nvPr>
            <p:ph type="title"/>
          </p:nvPr>
        </p:nvSpPr>
        <p:spPr>
          <a:xfrm>
            <a:off x="2675620" y="1628800"/>
            <a:ext cx="6840760" cy="2448272"/>
          </a:xfrm>
        </p:spPr>
        <p:txBody>
          <a:bodyPr/>
          <a:lstStyle/>
          <a:p>
            <a:pPr algn="ctr"/>
            <a:r>
              <a:rPr lang="en-GB" dirty="0"/>
              <a:t>Appeals and autumn exams</a:t>
            </a:r>
            <a:br>
              <a:rPr lang="en-GB" dirty="0"/>
            </a:br>
            <a:r>
              <a:rPr lang="en-GB" dirty="0"/>
              <a:t/>
            </a:r>
            <a:br>
              <a:rPr lang="en-GB" dirty="0"/>
            </a:br>
            <a:r>
              <a:rPr lang="en-GB" dirty="0"/>
              <a:t>Julie Swan</a:t>
            </a:r>
            <a:r>
              <a:rPr lang="en-GB" sz="3200" dirty="0"/>
              <a:t/>
            </a:r>
            <a:br>
              <a:rPr lang="en-GB" sz="3200" dirty="0"/>
            </a:br>
            <a:r>
              <a:rPr lang="en-GB" sz="3200" dirty="0"/>
              <a:t>Executive Director, General Qualifications</a:t>
            </a:r>
            <a:br>
              <a:rPr lang="en-GB" sz="3200" dirty="0"/>
            </a:br>
            <a:r>
              <a:rPr lang="en-GB" dirty="0"/>
              <a:t/>
            </a:r>
            <a:br>
              <a:rPr lang="en-GB" dirty="0"/>
            </a:br>
            <a:r>
              <a:rPr lang="en-GB" dirty="0"/>
              <a:t/>
            </a:r>
            <a:br>
              <a:rPr lang="en-GB" dirty="0"/>
            </a:br>
            <a:endParaRPr lang="en-GB" sz="3200" b="0" dirty="0"/>
          </a:p>
        </p:txBody>
      </p:sp>
    </p:spTree>
    <p:extLst>
      <p:ext uri="{BB962C8B-B14F-4D97-AF65-F5344CB8AC3E}">
        <p14:creationId xmlns:p14="http://schemas.microsoft.com/office/powerpoint/2010/main" val="2786306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GCSE, AS and A level appeals and autumn exams</a:t>
            </a:r>
            <a:br>
              <a:rPr lang="en-GB" dirty="0"/>
            </a:br>
            <a:r>
              <a:rPr lang="en-GB" dirty="0"/>
              <a:t/>
            </a:r>
            <a:br>
              <a:rPr lang="en-GB" dirty="0"/>
            </a:br>
            <a:r>
              <a:rPr lang="en-GB" dirty="0"/>
              <a:t>Summer symposium 2020</a:t>
            </a:r>
          </a:p>
        </p:txBody>
      </p:sp>
    </p:spTree>
    <p:extLst>
      <p:ext uri="{BB962C8B-B14F-4D97-AF65-F5344CB8AC3E}">
        <p14:creationId xmlns:p14="http://schemas.microsoft.com/office/powerpoint/2010/main" val="2668957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41A2BD-158E-4EE7-8725-C40B674E4386}"/>
              </a:ext>
            </a:extLst>
          </p:cNvPr>
          <p:cNvSpPr>
            <a:spLocks noGrp="1"/>
          </p:cNvSpPr>
          <p:nvPr>
            <p:ph type="sldNum" sz="quarter" idx="4"/>
          </p:nvPr>
        </p:nvSpPr>
        <p:spPr/>
        <p:txBody>
          <a:bodyPr/>
          <a:lstStyle/>
          <a:p>
            <a:fld id="{6C7FE256-DBE3-41F8-9653-AAB46C5389DC}" type="slidenum">
              <a:rPr lang="en-GB" smtClean="0"/>
              <a:pPr/>
              <a:t>36</a:t>
            </a:fld>
            <a:endParaRPr lang="en-GB" dirty="0"/>
          </a:p>
        </p:txBody>
      </p:sp>
      <p:sp>
        <p:nvSpPr>
          <p:cNvPr id="3" name="Title 2"/>
          <p:cNvSpPr>
            <a:spLocks noGrp="1"/>
          </p:cNvSpPr>
          <p:nvPr>
            <p:ph type="title"/>
          </p:nvPr>
        </p:nvSpPr>
        <p:spPr>
          <a:xfrm>
            <a:off x="519494" y="332656"/>
            <a:ext cx="10257026" cy="720080"/>
          </a:xfrm>
        </p:spPr>
        <p:txBody>
          <a:bodyPr/>
          <a:lstStyle/>
          <a:p>
            <a:r>
              <a:rPr lang="en-GB" sz="3200" dirty="0"/>
              <a:t>Context</a:t>
            </a:r>
          </a:p>
        </p:txBody>
      </p:sp>
      <p:sp>
        <p:nvSpPr>
          <p:cNvPr id="4" name="Content Placeholder 3"/>
          <p:cNvSpPr>
            <a:spLocks noGrp="1"/>
          </p:cNvSpPr>
          <p:nvPr>
            <p:ph idx="4294967295"/>
          </p:nvPr>
        </p:nvSpPr>
        <p:spPr>
          <a:xfrm>
            <a:off x="609600" y="1056556"/>
            <a:ext cx="10972800" cy="5256212"/>
          </a:xfrm>
          <a:prstGeom prst="rect">
            <a:avLst/>
          </a:prstGeom>
        </p:spPr>
        <p:txBody>
          <a:bodyPr/>
          <a:lstStyle/>
          <a:p>
            <a:pPr marL="0" lvl="0" indent="0">
              <a:buNone/>
            </a:pPr>
            <a:r>
              <a:rPr lang="en-GB" dirty="0"/>
              <a:t>When the Secretary of State directed Ofqual to have regard to the government’s policy on 31 March he said:</a:t>
            </a:r>
          </a:p>
          <a:p>
            <a:pPr marL="0" lvl="0" indent="0">
              <a:buNone/>
            </a:pPr>
            <a:r>
              <a:rPr lang="en-GB" i="1" dirty="0"/>
              <a:t>“It is important that students should have access to a right of appeal if they believe the process was not followed correctly in their case. Ofqual should therefore develop such an appeal process, focused on whether the process used the right data and was correctly applied, rather than seeking to overturn teachers’ professional judgement on individual students’ ability.”</a:t>
            </a:r>
          </a:p>
          <a:p>
            <a:pPr marL="0" lvl="0" indent="0">
              <a:buNone/>
            </a:pPr>
            <a:endParaRPr lang="en-GB" dirty="0"/>
          </a:p>
          <a:p>
            <a:pPr marL="0" lvl="0" indent="0">
              <a:buNone/>
            </a:pPr>
            <a:r>
              <a:rPr lang="en-GB" dirty="0"/>
              <a:t>He also told us that: </a:t>
            </a:r>
          </a:p>
          <a:p>
            <a:pPr marL="0" lvl="0" indent="0">
              <a:buNone/>
            </a:pPr>
            <a:r>
              <a:rPr lang="en-GB" i="1" dirty="0"/>
              <a:t>“The Government considers that students who do not feel their calculated grade reflects their ability should be afforded an opportunity to sit an exam at the earliest reasonable opportunity.”</a:t>
            </a:r>
          </a:p>
          <a:p>
            <a:pPr marL="0" lvl="0" indent="0">
              <a:buNone/>
            </a:pPr>
            <a:r>
              <a:rPr lang="en-GB" dirty="0"/>
              <a:t>And asked us to</a:t>
            </a:r>
          </a:p>
          <a:p>
            <a:pPr marL="0" lvl="0" indent="0">
              <a:buNone/>
            </a:pPr>
            <a:r>
              <a:rPr lang="en-GB" i="1" dirty="0"/>
              <a:t>“…work with the exam boards and others to plan to enable this group of students to sit exams as soon as reasonably possible after schools and colleges are open again…..”</a:t>
            </a:r>
          </a:p>
        </p:txBody>
      </p:sp>
    </p:spTree>
    <p:extLst>
      <p:ext uri="{BB962C8B-B14F-4D97-AF65-F5344CB8AC3E}">
        <p14:creationId xmlns:p14="http://schemas.microsoft.com/office/powerpoint/2010/main" val="3557305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85C0AF-ACDF-4295-80C3-C65FBFBF774B}"/>
              </a:ext>
            </a:extLst>
          </p:cNvPr>
          <p:cNvSpPr>
            <a:spLocks noGrp="1"/>
          </p:cNvSpPr>
          <p:nvPr>
            <p:ph type="sldNum" sz="quarter" idx="4"/>
          </p:nvPr>
        </p:nvSpPr>
        <p:spPr/>
        <p:txBody>
          <a:bodyPr/>
          <a:lstStyle/>
          <a:p>
            <a:fld id="{6C7FE256-DBE3-41F8-9653-AAB46C5389DC}" type="slidenum">
              <a:rPr lang="en-GB" smtClean="0"/>
              <a:pPr/>
              <a:t>37</a:t>
            </a:fld>
            <a:endParaRPr lang="en-GB" dirty="0"/>
          </a:p>
        </p:txBody>
      </p:sp>
      <p:sp>
        <p:nvSpPr>
          <p:cNvPr id="3" name="Title 2">
            <a:extLst>
              <a:ext uri="{FF2B5EF4-FFF2-40B4-BE49-F238E27FC236}">
                <a16:creationId xmlns:a16="http://schemas.microsoft.com/office/drawing/2014/main" id="{7B0FECA7-DEBB-4CC1-AF24-38133722D5F9}"/>
              </a:ext>
            </a:extLst>
          </p:cNvPr>
          <p:cNvSpPr>
            <a:spLocks noGrp="1"/>
          </p:cNvSpPr>
          <p:nvPr>
            <p:ph type="title"/>
          </p:nvPr>
        </p:nvSpPr>
        <p:spPr>
          <a:xfrm>
            <a:off x="519494" y="476672"/>
            <a:ext cx="10329034" cy="792088"/>
          </a:xfrm>
        </p:spPr>
        <p:txBody>
          <a:bodyPr/>
          <a:lstStyle/>
          <a:p>
            <a:r>
              <a:rPr lang="en-GB" sz="3200" dirty="0"/>
              <a:t>This year’s arrangements</a:t>
            </a:r>
          </a:p>
        </p:txBody>
      </p:sp>
      <p:sp>
        <p:nvSpPr>
          <p:cNvPr id="2" name="Content Placeholder 1">
            <a:extLst>
              <a:ext uri="{FF2B5EF4-FFF2-40B4-BE49-F238E27FC236}">
                <a16:creationId xmlns:a16="http://schemas.microsoft.com/office/drawing/2014/main" id="{20DEB55A-EE93-47FE-B1DD-E93B4CE206DB}"/>
              </a:ext>
            </a:extLst>
          </p:cNvPr>
          <p:cNvSpPr>
            <a:spLocks noGrp="1"/>
          </p:cNvSpPr>
          <p:nvPr>
            <p:ph idx="4294967295"/>
          </p:nvPr>
        </p:nvSpPr>
        <p:spPr>
          <a:xfrm>
            <a:off x="699706" y="1301093"/>
            <a:ext cx="10972800" cy="5400675"/>
          </a:xfrm>
          <a:prstGeom prst="rect">
            <a:avLst/>
          </a:prstGeom>
        </p:spPr>
        <p:txBody>
          <a:bodyPr/>
          <a:lstStyle/>
          <a:p>
            <a:pPr marL="342900" indent="-342900">
              <a:buClrTx/>
              <a:buFont typeface="Arial" panose="020B0604020202020204" pitchFamily="34" charset="0"/>
              <a:buChar char="■"/>
            </a:pPr>
            <a:r>
              <a:rPr lang="en-GB" sz="2200" dirty="0"/>
              <a:t>In a normal year students demonstrate their ability by taking exams  </a:t>
            </a:r>
          </a:p>
          <a:p>
            <a:pPr marL="342900" indent="-342900">
              <a:buClrTx/>
              <a:buFont typeface="Arial" panose="020B0604020202020204" pitchFamily="34" charset="0"/>
              <a:buChar char="■"/>
            </a:pPr>
            <a:r>
              <a:rPr lang="en-GB" sz="2200" dirty="0"/>
              <a:t>If they believe their work hasn’t been accurately marked their centre can ask for the marking to be reviewed</a:t>
            </a:r>
          </a:p>
          <a:p>
            <a:pPr marL="342900" indent="-342900">
              <a:buClrTx/>
              <a:buFont typeface="Arial" panose="020B0604020202020204" pitchFamily="34" charset="0"/>
              <a:buChar char="■"/>
            </a:pPr>
            <a:r>
              <a:rPr lang="en-GB" sz="2200" dirty="0"/>
              <a:t>This year students haven’t taken exams so there’s no marking to review</a:t>
            </a:r>
          </a:p>
          <a:p>
            <a:pPr marL="342900" indent="-342900">
              <a:buClrTx/>
              <a:buFont typeface="Arial" panose="020B0604020202020204" pitchFamily="34" charset="0"/>
              <a:buChar char="■"/>
            </a:pPr>
            <a:r>
              <a:rPr lang="en-GB" sz="2200" dirty="0"/>
              <a:t>Students will be able to ask their centres to appeal to the exam board if it seems something went wrong when their grades were calculated</a:t>
            </a:r>
          </a:p>
          <a:p>
            <a:pPr marL="342900" indent="-342900">
              <a:buClrTx/>
              <a:buFont typeface="Arial" panose="020B0604020202020204" pitchFamily="34" charset="0"/>
              <a:buChar char="■"/>
            </a:pPr>
            <a:r>
              <a:rPr lang="en-GB" sz="2200" dirty="0"/>
              <a:t>Students who believe their grade doesn’t reflect their ability will also be able to take exams in the autumn</a:t>
            </a:r>
          </a:p>
          <a:p>
            <a:pPr marL="342900" indent="-342900">
              <a:buClrTx/>
              <a:buFont typeface="Arial" panose="020B0604020202020204" pitchFamily="34" charset="0"/>
              <a:buChar char="■"/>
            </a:pPr>
            <a:r>
              <a:rPr lang="en-GB" sz="2200" dirty="0"/>
              <a:t>For a small number of students the autumn exams will be the only opportunity to achieve a grade this year, as they were unable to receive a calculated grade</a:t>
            </a:r>
          </a:p>
          <a:p>
            <a:pPr>
              <a:buClrTx/>
            </a:pPr>
            <a:endParaRPr lang="en-GB" sz="2200" dirty="0"/>
          </a:p>
          <a:p>
            <a:pPr marL="342900" indent="-342900">
              <a:buClrTx/>
              <a:buFont typeface="Arial" panose="020B0604020202020204" pitchFamily="34" charset="0"/>
              <a:buChar char="■"/>
            </a:pPr>
            <a:r>
              <a:rPr lang="en-GB" sz="2200" dirty="0"/>
              <a:t>Different options for VTQs</a:t>
            </a:r>
          </a:p>
          <a:p>
            <a:endParaRPr lang="en-GB" dirty="0"/>
          </a:p>
        </p:txBody>
      </p:sp>
    </p:spTree>
    <p:extLst>
      <p:ext uri="{BB962C8B-B14F-4D97-AF65-F5344CB8AC3E}">
        <p14:creationId xmlns:p14="http://schemas.microsoft.com/office/powerpoint/2010/main" val="1191996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31D2CF-3E91-4232-8486-0FBED50F9AAE}"/>
              </a:ext>
            </a:extLst>
          </p:cNvPr>
          <p:cNvSpPr>
            <a:spLocks noGrp="1"/>
          </p:cNvSpPr>
          <p:nvPr>
            <p:ph type="sldNum" sz="quarter" idx="4"/>
          </p:nvPr>
        </p:nvSpPr>
        <p:spPr/>
        <p:txBody>
          <a:bodyPr/>
          <a:lstStyle/>
          <a:p>
            <a:fld id="{6C7FE256-DBE3-41F8-9653-AAB46C5389DC}" type="slidenum">
              <a:rPr lang="en-GB" smtClean="0"/>
              <a:pPr/>
              <a:t>38</a:t>
            </a:fld>
            <a:endParaRPr lang="en-GB" dirty="0"/>
          </a:p>
        </p:txBody>
      </p:sp>
      <p:sp>
        <p:nvSpPr>
          <p:cNvPr id="3" name="Title 2">
            <a:extLst>
              <a:ext uri="{FF2B5EF4-FFF2-40B4-BE49-F238E27FC236}">
                <a16:creationId xmlns:a16="http://schemas.microsoft.com/office/drawing/2014/main" id="{6EA83A84-CB70-48A3-873C-A24EB3E74BA9}"/>
              </a:ext>
            </a:extLst>
          </p:cNvPr>
          <p:cNvSpPr>
            <a:spLocks noGrp="1"/>
          </p:cNvSpPr>
          <p:nvPr>
            <p:ph type="title"/>
          </p:nvPr>
        </p:nvSpPr>
        <p:spPr>
          <a:xfrm>
            <a:off x="519494" y="548680"/>
            <a:ext cx="6840760" cy="720080"/>
          </a:xfrm>
        </p:spPr>
        <p:txBody>
          <a:bodyPr/>
          <a:lstStyle/>
          <a:p>
            <a:r>
              <a:rPr lang="en-GB" sz="3200" dirty="0"/>
              <a:t>Appeals</a:t>
            </a:r>
          </a:p>
        </p:txBody>
      </p:sp>
      <p:sp>
        <p:nvSpPr>
          <p:cNvPr id="2" name="Content Placeholder 1">
            <a:extLst>
              <a:ext uri="{FF2B5EF4-FFF2-40B4-BE49-F238E27FC236}">
                <a16:creationId xmlns:a16="http://schemas.microsoft.com/office/drawing/2014/main" id="{44C04A87-39B6-47A2-83A4-3467D0484895}"/>
              </a:ext>
            </a:extLst>
          </p:cNvPr>
          <p:cNvSpPr>
            <a:spLocks noGrp="1"/>
          </p:cNvSpPr>
          <p:nvPr>
            <p:ph idx="4294967295"/>
          </p:nvPr>
        </p:nvSpPr>
        <p:spPr>
          <a:xfrm>
            <a:off x="519494" y="1318452"/>
            <a:ext cx="10972800" cy="5400675"/>
          </a:xfrm>
          <a:prstGeom prst="rect">
            <a:avLst/>
          </a:prstGeom>
        </p:spPr>
        <p:txBody>
          <a:bodyPr/>
          <a:lstStyle/>
          <a:p>
            <a:pPr marL="342900" indent="-342900">
              <a:buClrTx/>
              <a:buFont typeface="Arial" panose="020B0604020202020204" pitchFamily="34" charset="0"/>
              <a:buChar char="■"/>
            </a:pPr>
            <a:r>
              <a:rPr lang="en-GB" sz="2200" dirty="0"/>
              <a:t>We confirmed in May that a centre may appeal to the exam board if</a:t>
            </a:r>
          </a:p>
          <a:p>
            <a:pPr marL="685800" lvl="1" indent="-342900">
              <a:buClrTx/>
              <a:buFont typeface="Arial" panose="020B0604020202020204" pitchFamily="34" charset="0"/>
              <a:buChar char="□"/>
            </a:pPr>
            <a:r>
              <a:rPr lang="en-GB" dirty="0"/>
              <a:t>it believes the centre itself made an error when submitting a centre assessment grade or rank order information; or </a:t>
            </a:r>
          </a:p>
          <a:p>
            <a:pPr marL="685800" lvl="1" indent="-342900">
              <a:buClrTx/>
              <a:buFont typeface="Arial" panose="020B0604020202020204" pitchFamily="34" charset="0"/>
              <a:buChar char="□"/>
            </a:pPr>
            <a:r>
              <a:rPr lang="en-GB" dirty="0"/>
              <a:t>it believes an exam board made a mistake when calculating, assigning or communicating a grade. </a:t>
            </a:r>
          </a:p>
          <a:p>
            <a:pPr marL="342900" indent="-342900">
              <a:buClrTx/>
              <a:buFont typeface="Arial" panose="020B0604020202020204" pitchFamily="34" charset="0"/>
              <a:buChar char="■"/>
            </a:pPr>
            <a:r>
              <a:rPr lang="en-GB" sz="2200" dirty="0"/>
              <a:t>We expect that any such mistakes will be quickly found and corrected.</a:t>
            </a:r>
          </a:p>
          <a:p>
            <a:pPr marL="342900" indent="-342900">
              <a:buClrTx/>
              <a:buFont typeface="Arial" panose="020B0604020202020204" pitchFamily="34" charset="0"/>
              <a:buChar char="■"/>
            </a:pPr>
            <a:r>
              <a:rPr lang="en-GB" sz="2200" dirty="0"/>
              <a:t>We considered whether students should be able to challenge their centre assessment grades and position in their centre’s rank order. </a:t>
            </a:r>
          </a:p>
          <a:p>
            <a:pPr marL="342900" indent="-342900">
              <a:buClrTx/>
              <a:buFont typeface="Arial" panose="020B0604020202020204" pitchFamily="34" charset="0"/>
              <a:buChar char="■"/>
            </a:pPr>
            <a:r>
              <a:rPr lang="en-GB" sz="2200" dirty="0"/>
              <a:t>We decided it would not be in the interests of students or the fairness of the arrangements overall. We do not believe there is anyone who is better placed than the student’s teachers to provide a centre assessment grade</a:t>
            </a:r>
          </a:p>
          <a:p>
            <a:endParaRPr lang="en-GB" dirty="0"/>
          </a:p>
        </p:txBody>
      </p:sp>
    </p:spTree>
    <p:extLst>
      <p:ext uri="{BB962C8B-B14F-4D97-AF65-F5344CB8AC3E}">
        <p14:creationId xmlns:p14="http://schemas.microsoft.com/office/powerpoint/2010/main" val="299493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AF3096-7F51-4B0B-9FF9-805599D2ED16}"/>
              </a:ext>
            </a:extLst>
          </p:cNvPr>
          <p:cNvSpPr>
            <a:spLocks noGrp="1"/>
          </p:cNvSpPr>
          <p:nvPr>
            <p:ph type="sldNum" sz="quarter" idx="4"/>
          </p:nvPr>
        </p:nvSpPr>
        <p:spPr/>
        <p:txBody>
          <a:bodyPr/>
          <a:lstStyle/>
          <a:p>
            <a:fld id="{6C7FE256-DBE3-41F8-9653-AAB46C5389DC}" type="slidenum">
              <a:rPr lang="en-GB" smtClean="0"/>
              <a:pPr/>
              <a:t>39</a:t>
            </a:fld>
            <a:endParaRPr lang="en-GB" dirty="0"/>
          </a:p>
        </p:txBody>
      </p:sp>
      <p:sp>
        <p:nvSpPr>
          <p:cNvPr id="3" name="Title 2">
            <a:extLst>
              <a:ext uri="{FF2B5EF4-FFF2-40B4-BE49-F238E27FC236}">
                <a16:creationId xmlns:a16="http://schemas.microsoft.com/office/drawing/2014/main" id="{70F552C1-368F-45F3-A1E8-CD309B2CA7CE}"/>
              </a:ext>
            </a:extLst>
          </p:cNvPr>
          <p:cNvSpPr>
            <a:spLocks noGrp="1"/>
          </p:cNvSpPr>
          <p:nvPr>
            <p:ph type="title"/>
          </p:nvPr>
        </p:nvSpPr>
        <p:spPr>
          <a:xfrm>
            <a:off x="771522" y="260648"/>
            <a:ext cx="10653070" cy="864096"/>
          </a:xfrm>
        </p:spPr>
        <p:txBody>
          <a:bodyPr/>
          <a:lstStyle/>
          <a:p>
            <a:r>
              <a:rPr lang="en-GB" sz="3200" dirty="0"/>
              <a:t>Considering a further ground of appeal</a:t>
            </a:r>
          </a:p>
        </p:txBody>
      </p:sp>
      <p:sp>
        <p:nvSpPr>
          <p:cNvPr id="2" name="Content Placeholder 1">
            <a:extLst>
              <a:ext uri="{FF2B5EF4-FFF2-40B4-BE49-F238E27FC236}">
                <a16:creationId xmlns:a16="http://schemas.microsoft.com/office/drawing/2014/main" id="{152D51D5-0F32-422A-8474-ED8BF667D65B}"/>
              </a:ext>
            </a:extLst>
          </p:cNvPr>
          <p:cNvSpPr>
            <a:spLocks noGrp="1"/>
          </p:cNvSpPr>
          <p:nvPr>
            <p:ph idx="4294967295"/>
          </p:nvPr>
        </p:nvSpPr>
        <p:spPr>
          <a:xfrm>
            <a:off x="771522" y="1203151"/>
            <a:ext cx="10972800" cy="5400675"/>
          </a:xfrm>
          <a:prstGeom prst="rect">
            <a:avLst/>
          </a:prstGeom>
        </p:spPr>
        <p:txBody>
          <a:bodyPr/>
          <a:lstStyle/>
          <a:p>
            <a:pPr marL="342900" indent="-342900">
              <a:buClrTx/>
              <a:buFont typeface="Arial" panose="020B0604020202020204" pitchFamily="34" charset="0"/>
              <a:buChar char="■"/>
            </a:pPr>
            <a:r>
              <a:rPr lang="en-GB" sz="2200" dirty="0"/>
              <a:t>We also said we would consider whether to allow an appeal where a centre could show evidence of a significant demographic change in its cohort sufficient to justify a change to the standardisation process  </a:t>
            </a:r>
          </a:p>
          <a:p>
            <a:pPr marL="342900" indent="-342900">
              <a:buClrTx/>
              <a:buFont typeface="Arial" panose="020B0604020202020204" pitchFamily="34" charset="0"/>
              <a:buChar char="■"/>
            </a:pPr>
            <a:r>
              <a:rPr lang="en-GB" sz="2200" dirty="0"/>
              <a:t>Our analysis indicates such cases would be exceptional – because such changes are rare and the magnitude of change that would be required to affect the calculated grades would need to be large</a:t>
            </a:r>
          </a:p>
          <a:p>
            <a:pPr marL="342900" indent="-342900">
              <a:buClrTx/>
              <a:buFont typeface="Arial" panose="020B0604020202020204" pitchFamily="34" charset="0"/>
              <a:buChar char="■"/>
            </a:pPr>
            <a:r>
              <a:rPr lang="en-GB" sz="2200" dirty="0"/>
              <a:t>We concluded that such a demographic change would amount to using the wrong data for the purposes of standardisation. Centres will be able to appeal on these grounds, so no additional provision is needed</a:t>
            </a:r>
          </a:p>
        </p:txBody>
      </p:sp>
    </p:spTree>
    <p:extLst>
      <p:ext uri="{BB962C8B-B14F-4D97-AF65-F5344CB8AC3E}">
        <p14:creationId xmlns:p14="http://schemas.microsoft.com/office/powerpoint/2010/main" val="4178672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a:t>2020 opening remarks</a:t>
            </a:r>
            <a:br>
              <a:rPr lang="en-GB" dirty="0"/>
            </a:br>
            <a:r>
              <a:rPr lang="en-GB" dirty="0"/>
              <a:t/>
            </a:r>
            <a:br>
              <a:rPr lang="en-GB" dirty="0"/>
            </a:br>
            <a:r>
              <a:rPr lang="en-GB" sz="3200" dirty="0"/>
              <a:t>Sally Collier </a:t>
            </a:r>
            <a:br>
              <a:rPr lang="en-GB" sz="3200" dirty="0"/>
            </a:br>
            <a:r>
              <a:rPr lang="en-GB" sz="2800" b="0" dirty="0"/>
              <a:t>Chief Regulator </a:t>
            </a:r>
            <a:endParaRPr lang="en-GB" sz="3200" b="0" dirty="0"/>
          </a:p>
        </p:txBody>
      </p:sp>
      <p:sp>
        <p:nvSpPr>
          <p:cNvPr id="2" name="Slide Number Placeholder 1">
            <a:extLst>
              <a:ext uri="{FF2B5EF4-FFF2-40B4-BE49-F238E27FC236}">
                <a16:creationId xmlns:a16="http://schemas.microsoft.com/office/drawing/2014/main" id="{DF50A01F-1CCA-443F-B5CD-B557C6C64A54}"/>
              </a:ext>
            </a:extLst>
          </p:cNvPr>
          <p:cNvSpPr>
            <a:spLocks noGrp="1"/>
          </p:cNvSpPr>
          <p:nvPr>
            <p:ph type="sldNum" sz="quarter" idx="4"/>
          </p:nvPr>
        </p:nvSpPr>
        <p:spPr/>
        <p:txBody>
          <a:bodyPr/>
          <a:lstStyle/>
          <a:p>
            <a:fld id="{6C7FE256-DBE3-41F8-9653-AAB46C5389DC}" type="slidenum">
              <a:rPr lang="en-GB" smtClean="0"/>
              <a:pPr/>
              <a:t>4</a:t>
            </a:fld>
            <a:endParaRPr lang="en-GB" dirty="0"/>
          </a:p>
        </p:txBody>
      </p:sp>
    </p:spTree>
    <p:extLst>
      <p:ext uri="{BB962C8B-B14F-4D97-AF65-F5344CB8AC3E}">
        <p14:creationId xmlns:p14="http://schemas.microsoft.com/office/powerpoint/2010/main" val="3764434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03F9F9-E05D-4F3E-9734-5582719F82F2}"/>
              </a:ext>
            </a:extLst>
          </p:cNvPr>
          <p:cNvSpPr>
            <a:spLocks noGrp="1"/>
          </p:cNvSpPr>
          <p:nvPr>
            <p:ph type="sldNum" sz="quarter" idx="4"/>
          </p:nvPr>
        </p:nvSpPr>
        <p:spPr/>
        <p:txBody>
          <a:bodyPr/>
          <a:lstStyle/>
          <a:p>
            <a:fld id="{6C7FE256-DBE3-41F8-9653-AAB46C5389DC}" type="slidenum">
              <a:rPr lang="en-GB" smtClean="0"/>
              <a:pPr/>
              <a:t>40</a:t>
            </a:fld>
            <a:endParaRPr lang="en-GB" dirty="0"/>
          </a:p>
        </p:txBody>
      </p:sp>
      <p:sp>
        <p:nvSpPr>
          <p:cNvPr id="3" name="Title 2">
            <a:extLst>
              <a:ext uri="{FF2B5EF4-FFF2-40B4-BE49-F238E27FC236}">
                <a16:creationId xmlns:a16="http://schemas.microsoft.com/office/drawing/2014/main" id="{5F3911EC-7CD9-40F7-9153-DFCAF8B43F3B}"/>
              </a:ext>
            </a:extLst>
          </p:cNvPr>
          <p:cNvSpPr>
            <a:spLocks noGrp="1"/>
          </p:cNvSpPr>
          <p:nvPr>
            <p:ph type="title"/>
          </p:nvPr>
        </p:nvSpPr>
        <p:spPr>
          <a:xfrm>
            <a:off x="789620" y="404664"/>
            <a:ext cx="6840760" cy="792088"/>
          </a:xfrm>
        </p:spPr>
        <p:txBody>
          <a:bodyPr/>
          <a:lstStyle/>
          <a:p>
            <a:r>
              <a:rPr lang="en-GB" sz="3200" dirty="0"/>
              <a:t>Statutory guidance </a:t>
            </a:r>
          </a:p>
        </p:txBody>
      </p:sp>
      <p:sp>
        <p:nvSpPr>
          <p:cNvPr id="2" name="Content Placeholder 1">
            <a:extLst>
              <a:ext uri="{FF2B5EF4-FFF2-40B4-BE49-F238E27FC236}">
                <a16:creationId xmlns:a16="http://schemas.microsoft.com/office/drawing/2014/main" id="{A80D426D-3C4B-4D42-BE24-93639DDFE75A}"/>
              </a:ext>
            </a:extLst>
          </p:cNvPr>
          <p:cNvSpPr>
            <a:spLocks noGrp="1"/>
          </p:cNvSpPr>
          <p:nvPr>
            <p:ph idx="4294967295"/>
          </p:nvPr>
        </p:nvSpPr>
        <p:spPr>
          <a:xfrm>
            <a:off x="771522" y="1157327"/>
            <a:ext cx="10972800" cy="5400675"/>
          </a:xfrm>
          <a:prstGeom prst="rect">
            <a:avLst/>
          </a:prstGeom>
        </p:spPr>
        <p:txBody>
          <a:bodyPr/>
          <a:lstStyle/>
          <a:p>
            <a:pPr marL="342900" indent="-342900">
              <a:buClrTx/>
              <a:buFont typeface="Arial" panose="020B0604020202020204" pitchFamily="34" charset="0"/>
              <a:buChar char="■"/>
            </a:pPr>
            <a:r>
              <a:rPr lang="en-GB" dirty="0"/>
              <a:t>We have consulted on draft statutory guidance on appeals and we’re reviewing responses.</a:t>
            </a:r>
          </a:p>
          <a:p>
            <a:pPr marL="342900" indent="-342900">
              <a:buClrTx/>
              <a:buFont typeface="Arial" panose="020B0604020202020204" pitchFamily="34" charset="0"/>
              <a:buChar char="■"/>
            </a:pPr>
            <a:r>
              <a:rPr lang="en-GB" dirty="0"/>
              <a:t>The guidance explains who we expect exam boards to handle appeals this summer. In particular:</a:t>
            </a:r>
          </a:p>
          <a:p>
            <a:pPr marL="685800" lvl="1" indent="-342900">
              <a:buClrTx/>
              <a:buFont typeface="Arial" panose="020B0604020202020204" pitchFamily="34" charset="0"/>
              <a:buChar char="□"/>
            </a:pPr>
            <a:r>
              <a:rPr lang="en-GB" dirty="0"/>
              <a:t>the minimum information which we consider an awarding organisation should provide to schools and colleges to allow them to consider whether to appeal, and</a:t>
            </a:r>
          </a:p>
          <a:p>
            <a:pPr marL="685800" lvl="1" indent="-342900">
              <a:buClrTx/>
              <a:buFont typeface="Arial" panose="020B0604020202020204" pitchFamily="34" charset="0"/>
              <a:buChar char="□"/>
            </a:pPr>
            <a:r>
              <a:rPr lang="en-GB" dirty="0"/>
              <a:t>further explanation and exemplification about appeals on the basis that the ‘wrong data’ was used for the purposes of standardisation.</a:t>
            </a:r>
          </a:p>
          <a:p>
            <a:pPr marL="342900" indent="-342900">
              <a:buClrTx/>
              <a:buFont typeface="Arial" panose="020B0604020202020204" pitchFamily="34" charset="0"/>
              <a:buChar char="■"/>
            </a:pPr>
            <a:r>
              <a:rPr lang="en-GB" dirty="0"/>
              <a:t>Examples of use of the wrong data include where a school or college has had a significant change its circumstances and it has evidence to show how some or all of its historical data is an unreliable predictor of its students’ performance this year. </a:t>
            </a:r>
          </a:p>
          <a:p>
            <a:pPr marL="342900" indent="-342900">
              <a:buClrTx/>
              <a:buFont typeface="Arial" panose="020B0604020202020204" pitchFamily="34" charset="0"/>
              <a:buChar char="■"/>
            </a:pPr>
            <a:r>
              <a:rPr lang="en-GB" dirty="0"/>
              <a:t>This might be, for example, because of a big shift in the demographic makeup of the cohort or a particularly significant event that affected a previous cohort. The centre might argue that a more limited range of historical data is used. </a:t>
            </a:r>
          </a:p>
          <a:p>
            <a:pPr marL="342900" indent="-342900">
              <a:buClrTx/>
              <a:buFont typeface="Arial" panose="020B0604020202020204" pitchFamily="34" charset="0"/>
              <a:buChar char="■"/>
            </a:pPr>
            <a:r>
              <a:rPr lang="en-GB" dirty="0"/>
              <a:t>We will to publish the final guidance before the end of the month. Exam boards will also publish details of the appeals process</a:t>
            </a:r>
          </a:p>
        </p:txBody>
      </p:sp>
    </p:spTree>
    <p:extLst>
      <p:ext uri="{BB962C8B-B14F-4D97-AF65-F5344CB8AC3E}">
        <p14:creationId xmlns:p14="http://schemas.microsoft.com/office/powerpoint/2010/main" val="861560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A0B10A-52B6-4D9F-857E-905ABBE4A327}"/>
              </a:ext>
            </a:extLst>
          </p:cNvPr>
          <p:cNvSpPr>
            <a:spLocks noGrp="1"/>
          </p:cNvSpPr>
          <p:nvPr>
            <p:ph type="sldNum" sz="quarter" idx="4"/>
          </p:nvPr>
        </p:nvSpPr>
        <p:spPr/>
        <p:txBody>
          <a:bodyPr/>
          <a:lstStyle/>
          <a:p>
            <a:fld id="{6C7FE256-DBE3-41F8-9653-AAB46C5389DC}" type="slidenum">
              <a:rPr lang="en-GB" smtClean="0"/>
              <a:pPr/>
              <a:t>41</a:t>
            </a:fld>
            <a:endParaRPr lang="en-GB" dirty="0"/>
          </a:p>
        </p:txBody>
      </p:sp>
      <p:sp>
        <p:nvSpPr>
          <p:cNvPr id="3" name="Title 2">
            <a:extLst>
              <a:ext uri="{FF2B5EF4-FFF2-40B4-BE49-F238E27FC236}">
                <a16:creationId xmlns:a16="http://schemas.microsoft.com/office/drawing/2014/main" id="{9E76D82F-09FA-4335-A51F-1BB8D404701E}"/>
              </a:ext>
            </a:extLst>
          </p:cNvPr>
          <p:cNvSpPr>
            <a:spLocks noGrp="1"/>
          </p:cNvSpPr>
          <p:nvPr>
            <p:ph type="title"/>
          </p:nvPr>
        </p:nvSpPr>
        <p:spPr>
          <a:xfrm>
            <a:off x="519494" y="404664"/>
            <a:ext cx="10113010" cy="792088"/>
          </a:xfrm>
        </p:spPr>
        <p:txBody>
          <a:bodyPr/>
          <a:lstStyle/>
          <a:p>
            <a:r>
              <a:rPr lang="en-GB" sz="3200" dirty="0"/>
              <a:t>Concerns of bias or discrimination</a:t>
            </a:r>
          </a:p>
        </p:txBody>
      </p:sp>
      <p:sp>
        <p:nvSpPr>
          <p:cNvPr id="2" name="Content Placeholder 1">
            <a:extLst>
              <a:ext uri="{FF2B5EF4-FFF2-40B4-BE49-F238E27FC236}">
                <a16:creationId xmlns:a16="http://schemas.microsoft.com/office/drawing/2014/main" id="{9557CCF3-A3DA-44CC-8916-755C0FB5A6A9}"/>
              </a:ext>
            </a:extLst>
          </p:cNvPr>
          <p:cNvSpPr>
            <a:spLocks noGrp="1"/>
          </p:cNvSpPr>
          <p:nvPr>
            <p:ph idx="4294967295"/>
          </p:nvPr>
        </p:nvSpPr>
        <p:spPr>
          <a:xfrm>
            <a:off x="519494" y="1316720"/>
            <a:ext cx="10972800" cy="5400675"/>
          </a:xfrm>
          <a:prstGeom prst="rect">
            <a:avLst/>
          </a:prstGeom>
        </p:spPr>
        <p:txBody>
          <a:bodyPr/>
          <a:lstStyle/>
          <a:p>
            <a:pPr marL="342900" indent="-342900">
              <a:buClrTx/>
              <a:buFont typeface="Arial" panose="020B0604020202020204" pitchFamily="34" charset="0"/>
              <a:buChar char="■"/>
            </a:pPr>
            <a:r>
              <a:rPr lang="en-GB" sz="2200" dirty="0"/>
              <a:t>Any concerns about bias, discrimination or any other factor that suggests that a centre did not behave with care or integrity when determining the centre assessment grade and/or rank order information should be raised in the first instance with the centre or with the exam board directly </a:t>
            </a:r>
          </a:p>
          <a:p>
            <a:pPr>
              <a:buClrTx/>
            </a:pPr>
            <a:endParaRPr lang="en-GB" sz="2200" dirty="0"/>
          </a:p>
          <a:p>
            <a:pPr marL="342900" indent="-342900">
              <a:buClrTx/>
              <a:buFont typeface="Arial" panose="020B0604020202020204" pitchFamily="34" charset="0"/>
              <a:buChar char="■"/>
            </a:pPr>
            <a:r>
              <a:rPr lang="en-GB" sz="2200" dirty="0"/>
              <a:t>Where there is evidence, exam boards must investigate allegations as potential malpractice or maladministration. </a:t>
            </a:r>
          </a:p>
          <a:p>
            <a:pPr>
              <a:buClrTx/>
            </a:pPr>
            <a:endParaRPr lang="en-GB" sz="2200" dirty="0"/>
          </a:p>
          <a:p>
            <a:pPr marL="342900" indent="-342900">
              <a:buClrTx/>
              <a:buFont typeface="Arial" panose="020B0604020202020204" pitchFamily="34" charset="0"/>
              <a:buChar char="■"/>
            </a:pPr>
            <a:r>
              <a:rPr lang="en-GB" sz="2200" dirty="0"/>
              <a:t>Such allegations would be very serious, and we expect them to be rare, but this is an important safeguard for students and their overall confidence in this year’s grading arrangements.</a:t>
            </a:r>
          </a:p>
          <a:p>
            <a:endParaRPr lang="en-GB" dirty="0"/>
          </a:p>
        </p:txBody>
      </p:sp>
    </p:spTree>
    <p:extLst>
      <p:ext uri="{BB962C8B-B14F-4D97-AF65-F5344CB8AC3E}">
        <p14:creationId xmlns:p14="http://schemas.microsoft.com/office/powerpoint/2010/main" val="1900635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139503-53FC-41CB-BC75-BA42E42BD7A8}"/>
              </a:ext>
            </a:extLst>
          </p:cNvPr>
          <p:cNvSpPr>
            <a:spLocks noGrp="1"/>
          </p:cNvSpPr>
          <p:nvPr>
            <p:ph type="sldNum" sz="quarter" idx="4"/>
          </p:nvPr>
        </p:nvSpPr>
        <p:spPr/>
        <p:txBody>
          <a:bodyPr/>
          <a:lstStyle/>
          <a:p>
            <a:fld id="{6C7FE256-DBE3-41F8-9653-AAB46C5389DC}" type="slidenum">
              <a:rPr lang="en-GB" smtClean="0"/>
              <a:pPr/>
              <a:t>42</a:t>
            </a:fld>
            <a:endParaRPr lang="en-GB" dirty="0"/>
          </a:p>
        </p:txBody>
      </p:sp>
      <p:sp>
        <p:nvSpPr>
          <p:cNvPr id="3" name="Title 2">
            <a:extLst>
              <a:ext uri="{FF2B5EF4-FFF2-40B4-BE49-F238E27FC236}">
                <a16:creationId xmlns:a16="http://schemas.microsoft.com/office/drawing/2014/main" id="{05078524-3B96-430B-A94F-31B8A7522D1E}"/>
              </a:ext>
            </a:extLst>
          </p:cNvPr>
          <p:cNvSpPr>
            <a:spLocks noGrp="1"/>
          </p:cNvSpPr>
          <p:nvPr>
            <p:ph type="title"/>
          </p:nvPr>
        </p:nvSpPr>
        <p:spPr>
          <a:xfrm>
            <a:off x="794234" y="404664"/>
            <a:ext cx="10608146" cy="720080"/>
          </a:xfrm>
        </p:spPr>
        <p:txBody>
          <a:bodyPr/>
          <a:lstStyle/>
          <a:p>
            <a:r>
              <a:rPr lang="en-GB" sz="3200" dirty="0"/>
              <a:t>An autumn series for GCSEs, AS and A levels</a:t>
            </a:r>
          </a:p>
        </p:txBody>
      </p:sp>
      <p:sp>
        <p:nvSpPr>
          <p:cNvPr id="2" name="Content Placeholder 1">
            <a:extLst>
              <a:ext uri="{FF2B5EF4-FFF2-40B4-BE49-F238E27FC236}">
                <a16:creationId xmlns:a16="http://schemas.microsoft.com/office/drawing/2014/main" id="{3E1B5638-2E15-45FF-A220-91BB6B11615A}"/>
              </a:ext>
            </a:extLst>
          </p:cNvPr>
          <p:cNvSpPr>
            <a:spLocks noGrp="1"/>
          </p:cNvSpPr>
          <p:nvPr>
            <p:ph idx="4294967295"/>
          </p:nvPr>
        </p:nvSpPr>
        <p:spPr>
          <a:xfrm>
            <a:off x="794234" y="1306823"/>
            <a:ext cx="10972800" cy="5400675"/>
          </a:xfrm>
          <a:prstGeom prst="rect">
            <a:avLst/>
          </a:prstGeom>
        </p:spPr>
        <p:txBody>
          <a:bodyPr/>
          <a:lstStyle/>
          <a:p>
            <a:pPr marL="342900" indent="-342900">
              <a:buClrTx/>
              <a:buFont typeface="Arial" panose="020B0604020202020204" pitchFamily="34" charset="0"/>
              <a:buChar char="■"/>
            </a:pPr>
            <a:r>
              <a:rPr lang="en-GB" sz="2200" dirty="0"/>
              <a:t>We had about 3,500 responses to our consultation on the autumn. The great majority agreed that exam boards should offer the full suite of exams, with the same number and format of exams as in any normal series.</a:t>
            </a:r>
          </a:p>
          <a:p>
            <a:pPr>
              <a:buClrTx/>
            </a:pPr>
            <a:endParaRPr lang="en-GB" sz="2200" dirty="0"/>
          </a:p>
          <a:p>
            <a:pPr marL="342900" indent="-342900">
              <a:buClrTx/>
              <a:buFont typeface="Arial" panose="020B0604020202020204" pitchFamily="34" charset="0"/>
              <a:buChar char="■"/>
            </a:pPr>
            <a:r>
              <a:rPr lang="en-GB" sz="2200" dirty="0"/>
              <a:t>We have confirmed an autumn series on this basis. The normal review of marking and appeal arrangements will apply.</a:t>
            </a:r>
          </a:p>
          <a:p>
            <a:pPr>
              <a:buClrTx/>
            </a:pPr>
            <a:endParaRPr lang="en-GB" sz="2200" dirty="0"/>
          </a:p>
          <a:p>
            <a:pPr marL="342900" indent="-342900">
              <a:buClrTx/>
              <a:buFont typeface="Arial" panose="020B0604020202020204" pitchFamily="34" charset="0"/>
              <a:buChar char="■"/>
            </a:pPr>
            <a:r>
              <a:rPr lang="en-GB" sz="2200" dirty="0"/>
              <a:t>While it would be desirable for the autumn series to include non-exam assessment, in line with our consultation proposals, with the exception of art and design, grades will be based on exam performance alone. Apart from art and design there will be  no non-exam assessment (NEA).</a:t>
            </a:r>
          </a:p>
        </p:txBody>
      </p:sp>
    </p:spTree>
    <p:extLst>
      <p:ext uri="{BB962C8B-B14F-4D97-AF65-F5344CB8AC3E}">
        <p14:creationId xmlns:p14="http://schemas.microsoft.com/office/powerpoint/2010/main" val="1438690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A5F745-44E4-4939-AA6A-01250D30E606}"/>
              </a:ext>
            </a:extLst>
          </p:cNvPr>
          <p:cNvSpPr>
            <a:spLocks noGrp="1"/>
          </p:cNvSpPr>
          <p:nvPr>
            <p:ph type="sldNum" sz="quarter" idx="4"/>
          </p:nvPr>
        </p:nvSpPr>
        <p:spPr/>
        <p:txBody>
          <a:bodyPr/>
          <a:lstStyle/>
          <a:p>
            <a:fld id="{6C7FE256-DBE3-41F8-9653-AAB46C5389DC}" type="slidenum">
              <a:rPr lang="en-GB" smtClean="0"/>
              <a:pPr/>
              <a:t>43</a:t>
            </a:fld>
            <a:endParaRPr lang="en-GB" dirty="0"/>
          </a:p>
        </p:txBody>
      </p:sp>
      <p:sp>
        <p:nvSpPr>
          <p:cNvPr id="3" name="Title 2">
            <a:extLst>
              <a:ext uri="{FF2B5EF4-FFF2-40B4-BE49-F238E27FC236}">
                <a16:creationId xmlns:a16="http://schemas.microsoft.com/office/drawing/2014/main" id="{400062FF-7BE0-49D1-AF95-AFAE004027CA}"/>
              </a:ext>
            </a:extLst>
          </p:cNvPr>
          <p:cNvSpPr>
            <a:spLocks noGrp="1"/>
          </p:cNvSpPr>
          <p:nvPr>
            <p:ph type="title"/>
          </p:nvPr>
        </p:nvSpPr>
        <p:spPr>
          <a:xfrm>
            <a:off x="609600" y="548680"/>
            <a:ext cx="10814992" cy="792088"/>
          </a:xfrm>
        </p:spPr>
        <p:txBody>
          <a:bodyPr/>
          <a:lstStyle/>
          <a:p>
            <a:r>
              <a:rPr lang="en-GB" sz="3200" dirty="0"/>
              <a:t>Non-exam assessment</a:t>
            </a:r>
          </a:p>
        </p:txBody>
      </p:sp>
      <p:sp>
        <p:nvSpPr>
          <p:cNvPr id="2" name="Content Placeholder 1">
            <a:extLst>
              <a:ext uri="{FF2B5EF4-FFF2-40B4-BE49-F238E27FC236}">
                <a16:creationId xmlns:a16="http://schemas.microsoft.com/office/drawing/2014/main" id="{7CBAAA1C-37BD-4146-84D3-26BC02C09018}"/>
              </a:ext>
            </a:extLst>
          </p:cNvPr>
          <p:cNvSpPr>
            <a:spLocks noGrp="1"/>
          </p:cNvSpPr>
          <p:nvPr>
            <p:ph idx="4294967295"/>
          </p:nvPr>
        </p:nvSpPr>
        <p:spPr>
          <a:xfrm>
            <a:off x="609600" y="1328961"/>
            <a:ext cx="10972800" cy="5400675"/>
          </a:xfrm>
          <a:prstGeom prst="rect">
            <a:avLst/>
          </a:prstGeom>
        </p:spPr>
        <p:txBody>
          <a:bodyPr/>
          <a:lstStyle/>
          <a:p>
            <a:pPr marL="342900" indent="-342900">
              <a:buClrTx/>
              <a:buFont typeface="Arial" panose="020B0604020202020204" pitchFamily="34" charset="0"/>
              <a:buChar char="■"/>
            </a:pPr>
            <a:r>
              <a:rPr lang="en-GB" dirty="0"/>
              <a:t>NEA is used to assess subject content that cannot be assessed in exams. However, it will be difficult to manage for many subjects in the new academic year. </a:t>
            </a:r>
          </a:p>
          <a:p>
            <a:pPr marL="342900" indent="-342900">
              <a:buClrTx/>
              <a:buFont typeface="Arial" panose="020B0604020202020204" pitchFamily="34" charset="0"/>
              <a:buChar char="■"/>
            </a:pPr>
            <a:r>
              <a:rPr lang="en-GB" dirty="0"/>
              <a:t>There are concerns that basing grades on exam performance alone will disadvantage some groups of students, including those with special educational needs. </a:t>
            </a:r>
          </a:p>
          <a:p>
            <a:pPr marL="342900" indent="-342900">
              <a:buClrTx/>
              <a:buFont typeface="Arial" panose="020B0604020202020204" pitchFamily="34" charset="0"/>
              <a:buChar char="■"/>
            </a:pPr>
            <a:r>
              <a:rPr lang="en-GB" dirty="0"/>
              <a:t>But our research about the impact of coursework on different groups of students, found variation in GCSE and A level grade outcomes is largely explained by students’ prior attainment. It finds little evidence that coursework has any impact on outcomes for students with special educational needs. </a:t>
            </a:r>
          </a:p>
          <a:p>
            <a:pPr>
              <a:buClrTx/>
            </a:pPr>
            <a:r>
              <a:rPr lang="en-GB" dirty="0"/>
              <a:t>.</a:t>
            </a:r>
          </a:p>
          <a:p>
            <a:endParaRPr lang="en-GB" dirty="0"/>
          </a:p>
        </p:txBody>
      </p:sp>
    </p:spTree>
    <p:extLst>
      <p:ext uri="{BB962C8B-B14F-4D97-AF65-F5344CB8AC3E}">
        <p14:creationId xmlns:p14="http://schemas.microsoft.com/office/powerpoint/2010/main" val="1203659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3D3E46-C903-41C4-8E0A-52CA04ED506E}"/>
              </a:ext>
            </a:extLst>
          </p:cNvPr>
          <p:cNvSpPr>
            <a:spLocks noGrp="1"/>
          </p:cNvSpPr>
          <p:nvPr>
            <p:ph type="sldNum" sz="quarter" idx="4"/>
          </p:nvPr>
        </p:nvSpPr>
        <p:spPr/>
        <p:txBody>
          <a:bodyPr/>
          <a:lstStyle/>
          <a:p>
            <a:fld id="{6C7FE256-DBE3-41F8-9653-AAB46C5389DC}" type="slidenum">
              <a:rPr lang="en-GB" smtClean="0"/>
              <a:pPr/>
              <a:t>44</a:t>
            </a:fld>
            <a:endParaRPr lang="en-GB" dirty="0"/>
          </a:p>
        </p:txBody>
      </p:sp>
      <p:sp>
        <p:nvSpPr>
          <p:cNvPr id="3" name="Title 2">
            <a:extLst>
              <a:ext uri="{FF2B5EF4-FFF2-40B4-BE49-F238E27FC236}">
                <a16:creationId xmlns:a16="http://schemas.microsoft.com/office/drawing/2014/main" id="{F3FD94E3-72A6-4505-BCF3-1D3FBF814293}"/>
              </a:ext>
            </a:extLst>
          </p:cNvPr>
          <p:cNvSpPr>
            <a:spLocks noGrp="1"/>
          </p:cNvSpPr>
          <p:nvPr>
            <p:ph type="title"/>
          </p:nvPr>
        </p:nvSpPr>
        <p:spPr>
          <a:xfrm>
            <a:off x="771522" y="404664"/>
            <a:ext cx="8708854" cy="720080"/>
          </a:xfrm>
        </p:spPr>
        <p:txBody>
          <a:bodyPr/>
          <a:lstStyle/>
          <a:p>
            <a:r>
              <a:rPr lang="en-GB" sz="3200" dirty="0"/>
              <a:t>Further details </a:t>
            </a:r>
          </a:p>
        </p:txBody>
      </p:sp>
      <p:sp>
        <p:nvSpPr>
          <p:cNvPr id="2" name="Content Placeholder 1">
            <a:extLst>
              <a:ext uri="{FF2B5EF4-FFF2-40B4-BE49-F238E27FC236}">
                <a16:creationId xmlns:a16="http://schemas.microsoft.com/office/drawing/2014/main" id="{2E15524A-0C7D-47E9-A7BD-A853C2CFE752}"/>
              </a:ext>
            </a:extLst>
          </p:cNvPr>
          <p:cNvSpPr>
            <a:spLocks noGrp="1"/>
          </p:cNvSpPr>
          <p:nvPr>
            <p:ph idx="4294967295"/>
          </p:nvPr>
        </p:nvSpPr>
        <p:spPr>
          <a:xfrm>
            <a:off x="771522" y="1124744"/>
            <a:ext cx="10972800" cy="5400675"/>
          </a:xfrm>
          <a:prstGeom prst="rect">
            <a:avLst/>
          </a:prstGeom>
        </p:spPr>
        <p:txBody>
          <a:bodyPr/>
          <a:lstStyle/>
          <a:p>
            <a:pPr marL="342900" indent="-342900">
              <a:buClrTx/>
              <a:buFont typeface="Arial" panose="020B0604020202020204" pitchFamily="34" charset="0"/>
              <a:buChar char="■"/>
            </a:pPr>
            <a:r>
              <a:rPr lang="en-GB" sz="2200" dirty="0"/>
              <a:t>In light of feedback we will require exam boards to provide a new certificate on request if a student’s grade changes following the autumn exams</a:t>
            </a:r>
          </a:p>
          <a:p>
            <a:pPr marL="342900" indent="-342900">
              <a:buClrTx/>
              <a:buFont typeface="Arial" panose="020B0604020202020204" pitchFamily="34" charset="0"/>
              <a:buChar char="■"/>
            </a:pPr>
            <a:r>
              <a:rPr lang="en-GB" sz="2200" dirty="0"/>
              <a:t>The exam boards have now confirmed the exam window -  AS and A levels in October and GCSEs in November</a:t>
            </a:r>
          </a:p>
          <a:p>
            <a:pPr marL="342900" indent="-342900">
              <a:buClrTx/>
              <a:buFont typeface="Arial" panose="020B0604020202020204" pitchFamily="34" charset="0"/>
              <a:buChar char="■"/>
            </a:pPr>
            <a:r>
              <a:rPr lang="en-GB" sz="2200" dirty="0"/>
              <a:t>Entry will be limited to students who had entered for the summer exams and to students who the exam boards are confident had intended to enter for them and to students who would normally be eligible to take GCSEs in English language and maths in November  </a:t>
            </a:r>
          </a:p>
          <a:p>
            <a:pPr marL="342900" indent="-342900">
              <a:buClrTx/>
              <a:buFont typeface="Arial" panose="020B0604020202020204" pitchFamily="34" charset="0"/>
              <a:buChar char="■"/>
            </a:pPr>
            <a:r>
              <a:rPr lang="en-GB" sz="2200" dirty="0"/>
              <a:t>We understand the logistical challenges schools and colleges will face in the autumn. The Department for Education is exploring ways to minimise the burden on centres. </a:t>
            </a:r>
          </a:p>
          <a:p>
            <a:endParaRPr lang="en-GB" dirty="0"/>
          </a:p>
        </p:txBody>
      </p:sp>
    </p:spTree>
    <p:extLst>
      <p:ext uri="{BB962C8B-B14F-4D97-AF65-F5344CB8AC3E}">
        <p14:creationId xmlns:p14="http://schemas.microsoft.com/office/powerpoint/2010/main" val="3833870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51493B-13C7-4276-99C7-893495E989AC}"/>
              </a:ext>
            </a:extLst>
          </p:cNvPr>
          <p:cNvSpPr>
            <a:spLocks noGrp="1"/>
          </p:cNvSpPr>
          <p:nvPr>
            <p:ph type="sldNum" sz="quarter" idx="4"/>
          </p:nvPr>
        </p:nvSpPr>
        <p:spPr/>
        <p:txBody>
          <a:bodyPr/>
          <a:lstStyle/>
          <a:p>
            <a:fld id="{6C7FE256-DBE3-41F8-9653-AAB46C5389DC}" type="slidenum">
              <a:rPr lang="en-GB" smtClean="0"/>
              <a:pPr/>
              <a:t>45</a:t>
            </a:fld>
            <a:endParaRPr lang="en-GB" dirty="0"/>
          </a:p>
        </p:txBody>
      </p:sp>
      <p:sp>
        <p:nvSpPr>
          <p:cNvPr id="3" name="Title 2">
            <a:extLst>
              <a:ext uri="{FF2B5EF4-FFF2-40B4-BE49-F238E27FC236}">
                <a16:creationId xmlns:a16="http://schemas.microsoft.com/office/drawing/2014/main" id="{B29D61A1-6760-4355-B439-60389D36A808}"/>
              </a:ext>
            </a:extLst>
          </p:cNvPr>
          <p:cNvSpPr>
            <a:spLocks noGrp="1"/>
          </p:cNvSpPr>
          <p:nvPr>
            <p:ph type="title"/>
          </p:nvPr>
        </p:nvSpPr>
        <p:spPr>
          <a:xfrm>
            <a:off x="767408" y="404664"/>
            <a:ext cx="6840760" cy="576064"/>
          </a:xfrm>
        </p:spPr>
        <p:txBody>
          <a:bodyPr/>
          <a:lstStyle/>
          <a:p>
            <a:r>
              <a:rPr lang="en-GB" sz="3200" dirty="0"/>
              <a:t>Information for students</a:t>
            </a:r>
          </a:p>
        </p:txBody>
      </p:sp>
      <p:sp>
        <p:nvSpPr>
          <p:cNvPr id="2" name="Content Placeholder 1">
            <a:extLst>
              <a:ext uri="{FF2B5EF4-FFF2-40B4-BE49-F238E27FC236}">
                <a16:creationId xmlns:a16="http://schemas.microsoft.com/office/drawing/2014/main" id="{9DDD89FE-CC4D-4660-B3DD-D061CEEDD4B2}"/>
              </a:ext>
            </a:extLst>
          </p:cNvPr>
          <p:cNvSpPr>
            <a:spLocks noGrp="1"/>
          </p:cNvSpPr>
          <p:nvPr>
            <p:ph idx="4294967295"/>
          </p:nvPr>
        </p:nvSpPr>
        <p:spPr>
          <a:xfrm>
            <a:off x="767408" y="1297670"/>
            <a:ext cx="10972800" cy="5400675"/>
          </a:xfrm>
          <a:prstGeom prst="rect">
            <a:avLst/>
          </a:prstGeom>
        </p:spPr>
        <p:txBody>
          <a:bodyPr/>
          <a:lstStyle/>
          <a:p>
            <a:pPr marL="342900" indent="-342900">
              <a:buClrTx/>
              <a:buFont typeface="Arial" panose="020B0604020202020204" pitchFamily="34" charset="0"/>
              <a:buChar char="■"/>
            </a:pPr>
            <a:r>
              <a:rPr lang="en-GB" sz="2200" dirty="0"/>
              <a:t>We will publish next week a guide for students that sets out how their grades will be calculated this year and what to do if they think something went wrong with the way their grade was determined </a:t>
            </a:r>
          </a:p>
          <a:p>
            <a:pPr marL="342900" indent="-342900">
              <a:buClrTx/>
              <a:buFont typeface="Arial" panose="020B0604020202020204" pitchFamily="34" charset="0"/>
              <a:buChar char="■"/>
            </a:pPr>
            <a:r>
              <a:rPr lang="en-GB" sz="2200" dirty="0"/>
              <a:t>We will signpost students to sources of support and advice, including to our own helpline and to the National Careers Service’s Exam Results </a:t>
            </a:r>
          </a:p>
          <a:p>
            <a:pPr marL="342900" indent="-342900">
              <a:buClrTx/>
              <a:buFont typeface="Arial" panose="020B0604020202020204" pitchFamily="34" charset="0"/>
              <a:buChar char="■"/>
            </a:pPr>
            <a:r>
              <a:rPr lang="en-GB" sz="2200" dirty="0"/>
              <a:t>The guide will include information about the autumn exams</a:t>
            </a:r>
          </a:p>
          <a:p>
            <a:pPr>
              <a:buClrTx/>
            </a:pPr>
            <a:endParaRPr lang="en-GB" sz="2200" dirty="0"/>
          </a:p>
        </p:txBody>
      </p:sp>
    </p:spTree>
    <p:extLst>
      <p:ext uri="{BB962C8B-B14F-4D97-AF65-F5344CB8AC3E}">
        <p14:creationId xmlns:p14="http://schemas.microsoft.com/office/powerpoint/2010/main" val="3091039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222BE6-FBD6-4AF5-9BA9-AA5F950A1D7D}"/>
              </a:ext>
            </a:extLst>
          </p:cNvPr>
          <p:cNvSpPr>
            <a:spLocks noGrp="1"/>
          </p:cNvSpPr>
          <p:nvPr>
            <p:ph type="sldNum" sz="quarter" idx="4"/>
          </p:nvPr>
        </p:nvSpPr>
        <p:spPr/>
        <p:txBody>
          <a:bodyPr/>
          <a:lstStyle/>
          <a:p>
            <a:fld id="{6C7FE256-DBE3-41F8-9653-AAB46C5389DC}" type="slidenum">
              <a:rPr lang="en-GB" smtClean="0"/>
              <a:pPr/>
              <a:t>46</a:t>
            </a:fld>
            <a:endParaRPr lang="en-GB" dirty="0"/>
          </a:p>
        </p:txBody>
      </p:sp>
      <p:sp>
        <p:nvSpPr>
          <p:cNvPr id="4" name="Title 3"/>
          <p:cNvSpPr>
            <a:spLocks noGrp="1"/>
          </p:cNvSpPr>
          <p:nvPr>
            <p:ph type="title"/>
          </p:nvPr>
        </p:nvSpPr>
        <p:spPr/>
        <p:txBody>
          <a:bodyPr/>
          <a:lstStyle/>
          <a:p>
            <a:pPr algn="ctr"/>
            <a:r>
              <a:rPr lang="en-GB" dirty="0"/>
              <a:t>Questions?</a:t>
            </a:r>
          </a:p>
        </p:txBody>
      </p:sp>
    </p:spTree>
    <p:extLst>
      <p:ext uri="{BB962C8B-B14F-4D97-AF65-F5344CB8AC3E}">
        <p14:creationId xmlns:p14="http://schemas.microsoft.com/office/powerpoint/2010/main" val="4058602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2300" y="908720"/>
            <a:ext cx="11450364" cy="5400600"/>
          </a:xfrm>
        </p:spPr>
        <p:txBody>
          <a:bodyPr/>
          <a:lstStyle/>
          <a:p>
            <a:pPr lvl="1"/>
            <a:endParaRPr lang="en-GB" dirty="0"/>
          </a:p>
          <a:p>
            <a:endParaRPr lang="en-GB" dirty="0"/>
          </a:p>
        </p:txBody>
      </p:sp>
      <p:sp>
        <p:nvSpPr>
          <p:cNvPr id="3" name="Title 2"/>
          <p:cNvSpPr>
            <a:spLocks noGrp="1"/>
          </p:cNvSpPr>
          <p:nvPr>
            <p:ph type="title"/>
          </p:nvPr>
        </p:nvSpPr>
        <p:spPr>
          <a:xfrm>
            <a:off x="622300" y="260648"/>
            <a:ext cx="10226222" cy="574675"/>
          </a:xfrm>
        </p:spPr>
        <p:txBody>
          <a:bodyPr/>
          <a:lstStyle/>
          <a:p>
            <a:r>
              <a:rPr lang="en-GB" dirty="0"/>
              <a:t>Links to information covered today – to be sent to you by email</a:t>
            </a:r>
          </a:p>
        </p:txBody>
      </p:sp>
      <p:sp>
        <p:nvSpPr>
          <p:cNvPr id="2" name="Slide Number Placeholder 1">
            <a:extLst>
              <a:ext uri="{FF2B5EF4-FFF2-40B4-BE49-F238E27FC236}">
                <a16:creationId xmlns:a16="http://schemas.microsoft.com/office/drawing/2014/main" id="{B0B5FF93-5622-4BA4-B042-0B069AB16B11}"/>
              </a:ext>
            </a:extLst>
          </p:cNvPr>
          <p:cNvSpPr>
            <a:spLocks noGrp="1"/>
          </p:cNvSpPr>
          <p:nvPr>
            <p:ph type="sldNum" sz="quarter" idx="4"/>
          </p:nvPr>
        </p:nvSpPr>
        <p:spPr/>
        <p:txBody>
          <a:bodyPr/>
          <a:lstStyle/>
          <a:p>
            <a:fld id="{6C7FE256-DBE3-41F8-9653-AAB46C5389DC}" type="slidenum">
              <a:rPr lang="en-GB" smtClean="0"/>
              <a:pPr/>
              <a:t>47</a:t>
            </a:fld>
            <a:endParaRPr lang="en-GB" dirty="0"/>
          </a:p>
        </p:txBody>
      </p:sp>
      <p:sp>
        <p:nvSpPr>
          <p:cNvPr id="5" name="TextBox 4">
            <a:extLst>
              <a:ext uri="{FF2B5EF4-FFF2-40B4-BE49-F238E27FC236}">
                <a16:creationId xmlns:a16="http://schemas.microsoft.com/office/drawing/2014/main" id="{79E4B572-3D08-412B-BDEF-5DBE69D01EEE}"/>
              </a:ext>
            </a:extLst>
          </p:cNvPr>
          <p:cNvSpPr txBox="1"/>
          <p:nvPr/>
        </p:nvSpPr>
        <p:spPr>
          <a:xfrm>
            <a:off x="622300" y="1124744"/>
            <a:ext cx="10257026" cy="4678204"/>
          </a:xfrm>
          <a:prstGeom prst="rect">
            <a:avLst/>
          </a:prstGeom>
          <a:noFill/>
        </p:spPr>
        <p:txBody>
          <a:bodyPr wrap="square" rtlCol="0">
            <a:spAutoFit/>
          </a:bodyPr>
          <a:lstStyle/>
          <a:p>
            <a:pPr marL="285750" indent="-285750">
              <a:buFont typeface="Arial" panose="020B0604020202020204" pitchFamily="34" charset="0"/>
              <a:buChar char="■"/>
            </a:pPr>
            <a:r>
              <a:rPr lang="en-GB" sz="2000" u="sng" dirty="0"/>
              <a:t>Ofqual’s Summer Series Symposium News story</a:t>
            </a:r>
          </a:p>
          <a:p>
            <a:pPr marL="285750" indent="-285750">
              <a:buFont typeface="Arial" panose="020B0604020202020204" pitchFamily="34" charset="0"/>
              <a:buChar char="■"/>
            </a:pPr>
            <a:r>
              <a:rPr lang="en-GB" sz="2000" u="sng" dirty="0"/>
              <a:t>Statistical Model factsheet</a:t>
            </a:r>
          </a:p>
          <a:p>
            <a:pPr marL="285750" indent="-285750">
              <a:buFont typeface="Arial" panose="020B0604020202020204" pitchFamily="34" charset="0"/>
              <a:buChar char="■"/>
            </a:pPr>
            <a:r>
              <a:rPr lang="en-GB" sz="2000" u="sng" dirty="0"/>
              <a:t>Model animation</a:t>
            </a:r>
          </a:p>
          <a:p>
            <a:pPr marL="285750" indent="-285750">
              <a:buFont typeface="Arial" panose="020B0604020202020204" pitchFamily="34" charset="0"/>
              <a:buChar char="■"/>
            </a:pPr>
            <a:r>
              <a:rPr lang="en-GB" sz="2000" u="sng" dirty="0"/>
              <a:t>The Symposium slide pack</a:t>
            </a:r>
            <a:endParaRPr lang="en-GB" sz="2000" u="sng" dirty="0">
              <a:hlinkClick r:id="rId2">
                <a:extLst>
                  <a:ext uri="{A12FA001-AC4F-418D-AE19-62706E023703}">
                    <ahyp:hlinkClr xmlns:ahyp="http://schemas.microsoft.com/office/drawing/2018/hyperlinkcolor" xmlns="" val="tx"/>
                  </a:ext>
                </a:extLst>
              </a:hlinkClick>
            </a:endParaRPr>
          </a:p>
          <a:p>
            <a:pPr marL="285750" indent="-285750">
              <a:buFont typeface="Arial" panose="020B0604020202020204" pitchFamily="34" charset="0"/>
              <a:buChar char="■"/>
            </a:pPr>
            <a:r>
              <a:rPr lang="en-GB" sz="2000" dirty="0">
                <a:hlinkClick r:id="rId2">
                  <a:extLst>
                    <a:ext uri="{A12FA001-AC4F-418D-AE19-62706E023703}">
                      <ahyp:hlinkClr xmlns:ahyp="http://schemas.microsoft.com/office/drawing/2018/hyperlinkcolor" xmlns="" val="tx"/>
                    </a:ext>
                  </a:extLst>
                </a:hlinkClick>
              </a:rPr>
              <a:t>Guidance for teachers, students, parents and carers: Summer 2020 grades for GCSE, AS and A level, Extended Project Qualification and Advanced Extension Award in maths</a:t>
            </a:r>
            <a:endParaRPr lang="en-GB" sz="2000" dirty="0"/>
          </a:p>
          <a:p>
            <a:pPr marL="285750" indent="-285750">
              <a:buFont typeface="Arial" panose="020B0604020202020204" pitchFamily="34" charset="0"/>
              <a:buChar char="■"/>
            </a:pPr>
            <a:r>
              <a:rPr lang="en-GB" sz="2000" dirty="0">
                <a:hlinkClick r:id="rId2">
                  <a:extLst>
                    <a:ext uri="{A12FA001-AC4F-418D-AE19-62706E023703}">
                      <ahyp:hlinkClr xmlns:ahyp="http://schemas.microsoft.com/office/drawing/2018/hyperlinkcolor" xmlns="" val="tx"/>
                    </a:ext>
                  </a:extLst>
                </a:hlinkClick>
              </a:rPr>
              <a:t>Information for Heads of Centre, Heads of Department and teachers on the submission of Centre assessment grades: Summer 2020 grades for GCSE, AS and A level, Extended Project Qualification and Advanced Extension Award in maths</a:t>
            </a:r>
            <a:endParaRPr lang="en-GB" sz="2000" dirty="0"/>
          </a:p>
          <a:p>
            <a:pPr marL="285750" indent="-285750">
              <a:buFont typeface="Arial" panose="020B0604020202020204" pitchFamily="34" charset="0"/>
              <a:buChar char="■"/>
            </a:pPr>
            <a:r>
              <a:rPr lang="en-GB" sz="2000" dirty="0">
                <a:hlinkClick r:id="rId2">
                  <a:extLst>
                    <a:ext uri="{A12FA001-AC4F-418D-AE19-62706E023703}">
                      <ahyp:hlinkClr xmlns:ahyp="http://schemas.microsoft.com/office/drawing/2018/hyperlinkcolor" xmlns="" val="tx"/>
                    </a:ext>
                  </a:extLst>
                </a:hlinkClick>
              </a:rPr>
              <a:t>Guidance for teachers, students, parents and carers: Summer 2020 results for vocational, technical and other qualifications</a:t>
            </a:r>
            <a:endParaRPr lang="en-GB" sz="2000" dirty="0"/>
          </a:p>
          <a:p>
            <a:pPr marL="285750" indent="-285750">
              <a:buFont typeface="Arial" panose="020B0604020202020204" pitchFamily="34" charset="0"/>
              <a:buChar char="■"/>
            </a:pPr>
            <a:r>
              <a:rPr lang="en-GB" sz="2000" dirty="0">
                <a:hlinkClick r:id="rId3">
                  <a:extLst>
                    <a:ext uri="{A12FA001-AC4F-418D-AE19-62706E023703}">
                      <ahyp:hlinkClr xmlns:ahyp="http://schemas.microsoft.com/office/drawing/2018/hyperlinkcolor" xmlns="" val="tx"/>
                    </a:ext>
                  </a:extLst>
                </a:hlinkClick>
              </a:rPr>
              <a:t>Inter-subject comparability in GCSE modern foreign languages</a:t>
            </a:r>
            <a:endParaRPr lang="en-GB" sz="2000" dirty="0"/>
          </a:p>
          <a:p>
            <a:pPr marL="285750" indent="-285750">
              <a:buFont typeface="Arial" panose="020B0604020202020204" pitchFamily="34" charset="0"/>
              <a:buChar char="■"/>
            </a:pPr>
            <a:r>
              <a:rPr lang="en-GB" sz="2000" dirty="0">
                <a:hlinkClick r:id="rId4">
                  <a:extLst>
                    <a:ext uri="{A12FA001-AC4F-418D-AE19-62706E023703}">
                      <ahyp:hlinkClr xmlns:ahyp="http://schemas.microsoft.com/office/drawing/2018/hyperlinkcolor" xmlns="" val="tx"/>
                    </a:ext>
                  </a:extLst>
                </a:hlinkClick>
              </a:rPr>
              <a:t>Collection National Reference Test: information</a:t>
            </a:r>
            <a:endParaRPr lang="en-GB" sz="2000"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037496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a:t>Questions and close</a:t>
            </a:r>
            <a:br>
              <a:rPr lang="en-GB" dirty="0"/>
            </a:br>
            <a:r>
              <a:rPr lang="en-GB" dirty="0"/>
              <a:t/>
            </a:r>
            <a:br>
              <a:rPr lang="en-GB" dirty="0"/>
            </a:br>
            <a:r>
              <a:rPr lang="en-GB" sz="3200" dirty="0"/>
              <a:t>Richard Garrett</a:t>
            </a:r>
            <a:r>
              <a:rPr lang="en-GB" dirty="0"/>
              <a:t/>
            </a:r>
            <a:br>
              <a:rPr lang="en-GB" dirty="0"/>
            </a:br>
            <a:r>
              <a:rPr lang="en-GB" sz="2800" b="0" dirty="0"/>
              <a:t>Director of Policy and Strategic Relationships for GQ</a:t>
            </a:r>
            <a:r>
              <a:rPr lang="en-GB" dirty="0"/>
              <a:t/>
            </a:r>
            <a:br>
              <a:rPr lang="en-GB" dirty="0"/>
            </a:br>
            <a:endParaRPr lang="en-GB" dirty="0"/>
          </a:p>
        </p:txBody>
      </p:sp>
      <p:sp>
        <p:nvSpPr>
          <p:cNvPr id="2" name="Slide Number Placeholder 1">
            <a:extLst>
              <a:ext uri="{FF2B5EF4-FFF2-40B4-BE49-F238E27FC236}">
                <a16:creationId xmlns:a16="http://schemas.microsoft.com/office/drawing/2014/main" id="{329A0F14-1883-4DCD-BF3D-A3657ED564BE}"/>
              </a:ext>
            </a:extLst>
          </p:cNvPr>
          <p:cNvSpPr>
            <a:spLocks noGrp="1"/>
          </p:cNvSpPr>
          <p:nvPr>
            <p:ph type="sldNum" sz="quarter" idx="4"/>
          </p:nvPr>
        </p:nvSpPr>
        <p:spPr/>
        <p:txBody>
          <a:bodyPr/>
          <a:lstStyle/>
          <a:p>
            <a:fld id="{6C7FE256-DBE3-41F8-9653-AAB46C5389DC}" type="slidenum">
              <a:rPr lang="en-GB" smtClean="0"/>
              <a:pPr/>
              <a:t>48</a:t>
            </a:fld>
            <a:endParaRPr lang="en-GB" dirty="0"/>
          </a:p>
        </p:txBody>
      </p:sp>
    </p:spTree>
    <p:extLst>
      <p:ext uri="{BB962C8B-B14F-4D97-AF65-F5344CB8AC3E}">
        <p14:creationId xmlns:p14="http://schemas.microsoft.com/office/powerpoint/2010/main" val="226582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20688"/>
            <a:ext cx="12192000" cy="5760640"/>
          </a:xfrm>
        </p:spPr>
        <p:txBody>
          <a:bodyPr/>
          <a:lstStyle/>
          <a:p>
            <a:pPr algn="ctr"/>
            <a:r>
              <a:rPr lang="en-GB" dirty="0"/>
              <a:t>Awarding 2020</a:t>
            </a:r>
            <a:br>
              <a:rPr lang="en-GB" dirty="0"/>
            </a:br>
            <a:r>
              <a:rPr lang="en-GB" dirty="0"/>
              <a:t/>
            </a:r>
            <a:br>
              <a:rPr lang="en-GB" dirty="0"/>
            </a:br>
            <a:r>
              <a:rPr lang="en-GB" sz="3200" dirty="0"/>
              <a:t>Cath Jadhav</a:t>
            </a:r>
            <a:br>
              <a:rPr lang="en-GB" sz="3200" dirty="0"/>
            </a:br>
            <a:r>
              <a:rPr lang="en-GB" sz="2800" b="0" dirty="0"/>
              <a:t>Director, Standards and Comparability</a:t>
            </a:r>
            <a:r>
              <a:rPr lang="en-GB" sz="3200" dirty="0"/>
              <a:t/>
            </a:r>
            <a:br>
              <a:rPr lang="en-GB" sz="3200" dirty="0"/>
            </a:br>
            <a:r>
              <a:rPr lang="en-GB" sz="3200" dirty="0"/>
              <a:t/>
            </a:r>
            <a:br>
              <a:rPr lang="en-GB" sz="3200" dirty="0"/>
            </a:br>
            <a:r>
              <a:rPr lang="en-GB" sz="3200" dirty="0"/>
              <a:t>Michelle Meadows</a:t>
            </a:r>
            <a:br>
              <a:rPr lang="en-GB" sz="3200" dirty="0"/>
            </a:br>
            <a:r>
              <a:rPr lang="en-GB" sz="2800" b="0" dirty="0"/>
              <a:t>Executive Director – Strategy, Risk and Research, Deputy Chief Regulator</a:t>
            </a:r>
            <a:r>
              <a:rPr lang="en-GB" sz="2800" dirty="0"/>
              <a:t/>
            </a:r>
            <a:br>
              <a:rPr lang="en-GB" sz="2800" dirty="0"/>
            </a:br>
            <a:r>
              <a:rPr lang="en-GB" sz="3200" dirty="0"/>
              <a:t/>
            </a:r>
            <a:br>
              <a:rPr lang="en-GB" sz="3200" dirty="0"/>
            </a:br>
            <a:r>
              <a:rPr lang="en-GB" sz="3200" dirty="0"/>
              <a:t>Beth Black </a:t>
            </a:r>
            <a:br>
              <a:rPr lang="en-GB" sz="3200" dirty="0"/>
            </a:br>
            <a:r>
              <a:rPr lang="en-GB" sz="2800" b="0" dirty="0"/>
              <a:t>Director, Research and Analysis</a:t>
            </a:r>
            <a:r>
              <a:rPr lang="en-GB" sz="3200" dirty="0"/>
              <a:t/>
            </a:r>
            <a:br>
              <a:rPr lang="en-GB" sz="3200" dirty="0"/>
            </a:br>
            <a:endParaRPr lang="en-GB" sz="3200" dirty="0"/>
          </a:p>
        </p:txBody>
      </p:sp>
      <p:sp>
        <p:nvSpPr>
          <p:cNvPr id="2" name="Slide Number Placeholder 1">
            <a:extLst>
              <a:ext uri="{FF2B5EF4-FFF2-40B4-BE49-F238E27FC236}">
                <a16:creationId xmlns:a16="http://schemas.microsoft.com/office/drawing/2014/main" id="{D7623E7A-3E43-4C82-9EA5-26E7C597062F}"/>
              </a:ext>
            </a:extLst>
          </p:cNvPr>
          <p:cNvSpPr>
            <a:spLocks noGrp="1"/>
          </p:cNvSpPr>
          <p:nvPr>
            <p:ph type="sldNum" sz="quarter" idx="4"/>
          </p:nvPr>
        </p:nvSpPr>
        <p:spPr/>
        <p:txBody>
          <a:bodyPr/>
          <a:lstStyle/>
          <a:p>
            <a:fld id="{6C7FE256-DBE3-41F8-9653-AAB46C5389DC}" type="slidenum">
              <a:rPr lang="en-GB" smtClean="0"/>
              <a:pPr/>
              <a:t>5</a:t>
            </a:fld>
            <a:endParaRPr lang="en-GB" dirty="0"/>
          </a:p>
        </p:txBody>
      </p:sp>
    </p:spTree>
    <p:extLst>
      <p:ext uri="{BB962C8B-B14F-4D97-AF65-F5344CB8AC3E}">
        <p14:creationId xmlns:p14="http://schemas.microsoft.com/office/powerpoint/2010/main" val="269826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AF851A-B5DD-45CB-AF26-A7DB47069684}"/>
              </a:ext>
            </a:extLst>
          </p:cNvPr>
          <p:cNvSpPr>
            <a:spLocks noGrp="1"/>
          </p:cNvSpPr>
          <p:nvPr>
            <p:ph type="title"/>
          </p:nvPr>
        </p:nvSpPr>
        <p:spPr>
          <a:xfrm>
            <a:off x="771522" y="620688"/>
            <a:ext cx="6840760" cy="824171"/>
          </a:xfrm>
        </p:spPr>
        <p:txBody>
          <a:bodyPr/>
          <a:lstStyle/>
          <a:p>
            <a:r>
              <a:rPr lang="en-GB" sz="3200" dirty="0"/>
              <a:t>The process this summer</a:t>
            </a:r>
          </a:p>
        </p:txBody>
      </p:sp>
      <p:sp>
        <p:nvSpPr>
          <p:cNvPr id="5" name="Content Placeholder 4">
            <a:extLst>
              <a:ext uri="{FF2B5EF4-FFF2-40B4-BE49-F238E27FC236}">
                <a16:creationId xmlns:a16="http://schemas.microsoft.com/office/drawing/2014/main" id="{10CC7627-5EE4-423E-9348-27B0E9915F40}"/>
              </a:ext>
            </a:extLst>
          </p:cNvPr>
          <p:cNvSpPr>
            <a:spLocks noGrp="1"/>
          </p:cNvSpPr>
          <p:nvPr>
            <p:ph idx="4294967295"/>
          </p:nvPr>
        </p:nvSpPr>
        <p:spPr>
          <a:xfrm>
            <a:off x="609600" y="1700808"/>
            <a:ext cx="10972800" cy="5400675"/>
          </a:xfrm>
          <a:prstGeom prst="rect">
            <a:avLst/>
          </a:prstGeom>
        </p:spPr>
        <p:txBody>
          <a:bodyPr/>
          <a:lstStyle/>
          <a:p>
            <a:pPr marL="342900" indent="-342900">
              <a:buClrTx/>
              <a:buFont typeface="Arial" panose="020B0604020202020204" pitchFamily="34" charset="0"/>
              <a:buChar char="■"/>
            </a:pPr>
            <a:r>
              <a:rPr lang="en-GB" sz="2200" dirty="0">
                <a:solidFill>
                  <a:schemeClr val="accent4"/>
                </a:solidFill>
              </a:rPr>
              <a:t>GCSE, AS/A level – centre assessment grades and rank order, by subject.</a:t>
            </a:r>
          </a:p>
          <a:p>
            <a:pPr>
              <a:buClrTx/>
            </a:pPr>
            <a:endParaRPr lang="en-GB" sz="2200" dirty="0">
              <a:solidFill>
                <a:schemeClr val="accent4"/>
              </a:solidFill>
            </a:endParaRPr>
          </a:p>
          <a:p>
            <a:pPr marL="342900" indent="-342900">
              <a:buClrTx/>
              <a:buFont typeface="Arial" panose="020B0604020202020204" pitchFamily="34" charset="0"/>
              <a:buChar char="■"/>
            </a:pPr>
            <a:r>
              <a:rPr lang="en-GB" sz="2200" dirty="0">
                <a:solidFill>
                  <a:schemeClr val="accent4"/>
                </a:solidFill>
              </a:rPr>
              <a:t>VTQs – more varied approach, according to the qualification structure/purpose.</a:t>
            </a:r>
          </a:p>
          <a:p>
            <a:pPr>
              <a:buClrTx/>
            </a:pPr>
            <a:endParaRPr lang="en-GB" sz="2200" dirty="0">
              <a:solidFill>
                <a:schemeClr val="accent4"/>
              </a:solidFill>
            </a:endParaRPr>
          </a:p>
          <a:p>
            <a:pPr marL="342900" indent="-342900">
              <a:buClrTx/>
              <a:buFont typeface="Arial" panose="020B0604020202020204" pitchFamily="34" charset="0"/>
              <a:buChar char="■"/>
            </a:pPr>
            <a:r>
              <a:rPr lang="en-GB" sz="2200" dirty="0">
                <a:solidFill>
                  <a:schemeClr val="accent4"/>
                </a:solidFill>
              </a:rPr>
              <a:t>Head of Centre declaration – includes emphasis on objective judgements.</a:t>
            </a:r>
          </a:p>
          <a:p>
            <a:pPr>
              <a:buClrTx/>
            </a:pPr>
            <a:endParaRPr lang="en-GB" sz="2200" dirty="0">
              <a:solidFill>
                <a:schemeClr val="accent4"/>
              </a:solidFill>
            </a:endParaRPr>
          </a:p>
          <a:p>
            <a:pPr marL="342900" indent="-342900">
              <a:buClrTx/>
              <a:buFont typeface="Arial" panose="020B0604020202020204" pitchFamily="34" charset="0"/>
              <a:buChar char="■"/>
            </a:pPr>
            <a:r>
              <a:rPr lang="en-GB" sz="2200" dirty="0">
                <a:solidFill>
                  <a:schemeClr val="accent4"/>
                </a:solidFill>
              </a:rPr>
              <a:t>Data now in – substantial task for centres in current circumstances. </a:t>
            </a:r>
          </a:p>
        </p:txBody>
      </p:sp>
      <p:sp>
        <p:nvSpPr>
          <p:cNvPr id="2" name="Slide Number Placeholder 1">
            <a:extLst>
              <a:ext uri="{FF2B5EF4-FFF2-40B4-BE49-F238E27FC236}">
                <a16:creationId xmlns:a16="http://schemas.microsoft.com/office/drawing/2014/main" id="{0FF86EE7-3D3C-4BE3-8FF3-8764BD87E460}"/>
              </a:ext>
            </a:extLst>
          </p:cNvPr>
          <p:cNvSpPr>
            <a:spLocks noGrp="1"/>
          </p:cNvSpPr>
          <p:nvPr>
            <p:ph type="sldNum" sz="quarter" idx="4"/>
          </p:nvPr>
        </p:nvSpPr>
        <p:spPr/>
        <p:txBody>
          <a:bodyPr/>
          <a:lstStyle/>
          <a:p>
            <a:fld id="{6C7FE256-DBE3-41F8-9653-AAB46C5389DC}" type="slidenum">
              <a:rPr lang="en-GB" smtClean="0"/>
              <a:pPr/>
              <a:t>6</a:t>
            </a:fld>
            <a:endParaRPr lang="en-GB" dirty="0"/>
          </a:p>
        </p:txBody>
      </p:sp>
    </p:spTree>
    <p:extLst>
      <p:ext uri="{BB962C8B-B14F-4D97-AF65-F5344CB8AC3E}">
        <p14:creationId xmlns:p14="http://schemas.microsoft.com/office/powerpoint/2010/main" val="78680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ADAA-463C-4758-857C-C79952E46037}"/>
              </a:ext>
            </a:extLst>
          </p:cNvPr>
          <p:cNvSpPr>
            <a:spLocks noGrp="1"/>
          </p:cNvSpPr>
          <p:nvPr>
            <p:ph type="title"/>
          </p:nvPr>
        </p:nvSpPr>
        <p:spPr>
          <a:xfrm>
            <a:off x="771522" y="620688"/>
            <a:ext cx="6840760" cy="720080"/>
          </a:xfrm>
        </p:spPr>
        <p:txBody>
          <a:bodyPr/>
          <a:lstStyle/>
          <a:p>
            <a:r>
              <a:rPr lang="en-GB" sz="3200" dirty="0"/>
              <a:t>Fairness</a:t>
            </a:r>
            <a:r>
              <a:rPr lang="en-GB" dirty="0"/>
              <a:t>	</a:t>
            </a:r>
          </a:p>
        </p:txBody>
      </p:sp>
      <p:sp>
        <p:nvSpPr>
          <p:cNvPr id="3" name="Content Placeholder 2">
            <a:extLst>
              <a:ext uri="{FF2B5EF4-FFF2-40B4-BE49-F238E27FC236}">
                <a16:creationId xmlns:a16="http://schemas.microsoft.com/office/drawing/2014/main" id="{D96DA0D4-7770-4FBE-8C56-72616064C40A}"/>
              </a:ext>
            </a:extLst>
          </p:cNvPr>
          <p:cNvSpPr>
            <a:spLocks noGrp="1"/>
          </p:cNvSpPr>
          <p:nvPr>
            <p:ph idx="4294967295"/>
          </p:nvPr>
        </p:nvSpPr>
        <p:spPr>
          <a:xfrm>
            <a:off x="771522" y="1474684"/>
            <a:ext cx="10162020" cy="5400675"/>
          </a:xfrm>
          <a:prstGeom prst="rect">
            <a:avLst/>
          </a:prstGeom>
        </p:spPr>
        <p:txBody>
          <a:bodyPr/>
          <a:lstStyle/>
          <a:p>
            <a:pPr marL="342900" indent="-342900">
              <a:buClrTx/>
              <a:buFont typeface="Arial" panose="020B0604020202020204" pitchFamily="34" charset="0"/>
              <a:buChar char="■"/>
            </a:pPr>
            <a:r>
              <a:rPr lang="en-GB" sz="2200" dirty="0"/>
              <a:t>Approach this year is as fair as it can be.</a:t>
            </a:r>
          </a:p>
          <a:p>
            <a:pPr>
              <a:buClrTx/>
            </a:pPr>
            <a:endParaRPr lang="en-GB" sz="2200" dirty="0"/>
          </a:p>
          <a:p>
            <a:pPr marL="342900" indent="-342900">
              <a:buClrTx/>
              <a:buFont typeface="Arial" panose="020B0604020202020204" pitchFamily="34" charset="0"/>
              <a:buChar char="■"/>
            </a:pPr>
            <a:r>
              <a:rPr lang="en-GB" sz="2200" dirty="0"/>
              <a:t>Fairness, particularly for those students with particular protected characteristics, at the heart of our decision-making.</a:t>
            </a:r>
          </a:p>
          <a:p>
            <a:pPr>
              <a:buClrTx/>
            </a:pPr>
            <a:endParaRPr lang="en-GB" sz="2200" dirty="0"/>
          </a:p>
          <a:p>
            <a:pPr marL="342900" indent="-342900">
              <a:buClrTx/>
              <a:buFont typeface="Arial" panose="020B0604020202020204" pitchFamily="34" charset="0"/>
              <a:buChar char="■"/>
            </a:pPr>
            <a:r>
              <a:rPr lang="en-GB" sz="2200" dirty="0"/>
              <a:t>Our aim – to support teachers in making unbiased judgements, so that the grades going into the statistical model were as objective as they could be:</a:t>
            </a:r>
          </a:p>
          <a:p>
            <a:pPr marL="900113" lvl="1" indent="-342900">
              <a:buClrTx/>
              <a:buFont typeface="Arial" panose="020B0604020202020204" pitchFamily="34" charset="0"/>
              <a:buChar char="□"/>
            </a:pPr>
            <a:r>
              <a:rPr lang="en-GB" dirty="0"/>
              <a:t>Judgements to be based on clear evidence – we set out likely sources.</a:t>
            </a:r>
          </a:p>
          <a:p>
            <a:pPr marL="900113" lvl="1" indent="-342900">
              <a:buClrTx/>
              <a:buFont typeface="Arial" panose="020B0604020202020204" pitchFamily="34" charset="0"/>
              <a:buChar char="□"/>
            </a:pPr>
            <a:r>
              <a:rPr lang="en-GB" dirty="0"/>
              <a:t>Being mindful of, and minimising, the potential for unconscious bias – we published guidance for teachers.</a:t>
            </a:r>
          </a:p>
          <a:p>
            <a:pPr>
              <a:buClrTx/>
            </a:pPr>
            <a:endParaRPr lang="en-GB" dirty="0"/>
          </a:p>
        </p:txBody>
      </p:sp>
      <p:sp>
        <p:nvSpPr>
          <p:cNvPr id="4" name="Slide Number Placeholder 3">
            <a:extLst>
              <a:ext uri="{FF2B5EF4-FFF2-40B4-BE49-F238E27FC236}">
                <a16:creationId xmlns:a16="http://schemas.microsoft.com/office/drawing/2014/main" id="{2756B8F5-99C1-4EC4-A639-E40F529A46AC}"/>
              </a:ext>
            </a:extLst>
          </p:cNvPr>
          <p:cNvSpPr>
            <a:spLocks noGrp="1"/>
          </p:cNvSpPr>
          <p:nvPr>
            <p:ph type="sldNum" sz="quarter" idx="4"/>
          </p:nvPr>
        </p:nvSpPr>
        <p:spPr/>
        <p:txBody>
          <a:bodyPr/>
          <a:lstStyle/>
          <a:p>
            <a:fld id="{6C7FE256-DBE3-41F8-9653-AAB46C5389DC}" type="slidenum">
              <a:rPr lang="en-GB" smtClean="0"/>
              <a:pPr/>
              <a:t>7</a:t>
            </a:fld>
            <a:endParaRPr lang="en-GB" dirty="0"/>
          </a:p>
        </p:txBody>
      </p:sp>
    </p:spTree>
    <p:extLst>
      <p:ext uri="{BB962C8B-B14F-4D97-AF65-F5344CB8AC3E}">
        <p14:creationId xmlns:p14="http://schemas.microsoft.com/office/powerpoint/2010/main" val="158382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FE77-13D8-4621-BBFD-BBF44ED9AA88}"/>
              </a:ext>
            </a:extLst>
          </p:cNvPr>
          <p:cNvSpPr>
            <a:spLocks noGrp="1"/>
          </p:cNvSpPr>
          <p:nvPr>
            <p:ph type="title"/>
          </p:nvPr>
        </p:nvSpPr>
        <p:spPr>
          <a:xfrm>
            <a:off x="519494" y="692696"/>
            <a:ext cx="8424936" cy="648072"/>
          </a:xfrm>
        </p:spPr>
        <p:txBody>
          <a:bodyPr/>
          <a:lstStyle/>
          <a:p>
            <a:r>
              <a:rPr lang="en-GB" sz="3200" dirty="0"/>
              <a:t>Looking ahead to results</a:t>
            </a:r>
          </a:p>
        </p:txBody>
      </p:sp>
      <p:sp>
        <p:nvSpPr>
          <p:cNvPr id="3" name="Content Placeholder 2">
            <a:extLst>
              <a:ext uri="{FF2B5EF4-FFF2-40B4-BE49-F238E27FC236}">
                <a16:creationId xmlns:a16="http://schemas.microsoft.com/office/drawing/2014/main" id="{AA784321-CC51-4861-956F-64C07EBE1FD5}"/>
              </a:ext>
            </a:extLst>
          </p:cNvPr>
          <p:cNvSpPr>
            <a:spLocks noGrp="1"/>
          </p:cNvSpPr>
          <p:nvPr>
            <p:ph idx="4294967295"/>
          </p:nvPr>
        </p:nvSpPr>
        <p:spPr>
          <a:xfrm>
            <a:off x="609600" y="1457325"/>
            <a:ext cx="10972800" cy="5400675"/>
          </a:xfrm>
          <a:prstGeom prst="rect">
            <a:avLst/>
          </a:prstGeom>
        </p:spPr>
        <p:txBody>
          <a:bodyPr/>
          <a:lstStyle/>
          <a:p>
            <a:pPr marL="342900" indent="-342900">
              <a:buClrTx/>
              <a:buFont typeface="Arial" panose="020B0604020202020204" pitchFamily="34" charset="0"/>
              <a:buChar char="■"/>
            </a:pPr>
            <a:r>
              <a:rPr lang="en-GB" sz="2200" dirty="0"/>
              <a:t>Provisional entry data – entries stable this year.</a:t>
            </a:r>
          </a:p>
          <a:p>
            <a:pPr>
              <a:buClrTx/>
            </a:pPr>
            <a:endParaRPr lang="en-GB" sz="2200" dirty="0"/>
          </a:p>
          <a:p>
            <a:pPr marL="342900" indent="-342900">
              <a:buClrTx/>
              <a:buFont typeface="Arial" panose="020B0604020202020204" pitchFamily="34" charset="0"/>
              <a:buChar char="■"/>
            </a:pPr>
            <a:r>
              <a:rPr lang="en-GB" sz="2200" dirty="0"/>
              <a:t>Points to note:</a:t>
            </a:r>
          </a:p>
          <a:p>
            <a:pPr marL="685800" lvl="1" indent="-342900">
              <a:buClrTx/>
              <a:buFont typeface="Arial" panose="020B0604020202020204" pitchFamily="34" charset="0"/>
              <a:buChar char="□"/>
            </a:pPr>
            <a:r>
              <a:rPr lang="en-GB" dirty="0"/>
              <a:t>Adjustments to GCSE French and German to better align with GCSE Spanish.</a:t>
            </a:r>
          </a:p>
          <a:p>
            <a:pPr marL="685800" lvl="1" indent="-342900">
              <a:buClrTx/>
              <a:buFont typeface="Arial" panose="020B0604020202020204" pitchFamily="34" charset="0"/>
              <a:buChar char="□"/>
            </a:pPr>
            <a:r>
              <a:rPr lang="en-GB" dirty="0"/>
              <a:t>National Reference Test – we will consider the evidence this year, as in 2019.</a:t>
            </a:r>
          </a:p>
          <a:p>
            <a:pPr marL="342900" lvl="1" indent="0">
              <a:buClrTx/>
            </a:pPr>
            <a:endParaRPr lang="en-GB" dirty="0"/>
          </a:p>
          <a:p>
            <a:pPr marL="342900" lvl="1" indent="-342900">
              <a:spcBef>
                <a:spcPts val="300"/>
              </a:spcBef>
              <a:buClrTx/>
              <a:buFont typeface="Arial" panose="020B0604020202020204" pitchFamily="34" charset="0"/>
              <a:buChar char="■"/>
            </a:pPr>
            <a:r>
              <a:rPr lang="en-GB" sz="2200" dirty="0">
                <a:ea typeface="+mn-ea"/>
                <a:cs typeface="+mn-cs"/>
              </a:rPr>
              <a:t>Expectation that results will look broadly similar to previous years – nationally and at individual centre level – because this is important for students and for public confidence in the qualifications.</a:t>
            </a:r>
          </a:p>
          <a:p>
            <a:pPr marL="0" lvl="1" indent="0">
              <a:spcBef>
                <a:spcPts val="300"/>
              </a:spcBef>
              <a:buClrTx/>
            </a:pPr>
            <a:endParaRPr lang="en-GB" sz="2200" dirty="0">
              <a:ea typeface="+mn-ea"/>
              <a:cs typeface="+mn-cs"/>
            </a:endParaRPr>
          </a:p>
          <a:p>
            <a:pPr marL="342900" lvl="1" indent="-342900">
              <a:spcBef>
                <a:spcPts val="300"/>
              </a:spcBef>
              <a:buClrTx/>
              <a:buFont typeface="Arial" panose="020B0604020202020204" pitchFamily="34" charset="0"/>
              <a:buChar char="■"/>
            </a:pPr>
            <a:r>
              <a:rPr lang="en-GB" sz="2200" dirty="0">
                <a:ea typeface="+mn-ea"/>
                <a:cs typeface="+mn-cs"/>
              </a:rPr>
              <a:t>But there are some things to bear in mind…</a:t>
            </a:r>
          </a:p>
          <a:p>
            <a:pPr marL="342900" lvl="1" indent="0">
              <a:buClrTx/>
            </a:pPr>
            <a:endParaRPr lang="en-GB" dirty="0"/>
          </a:p>
        </p:txBody>
      </p:sp>
      <p:sp>
        <p:nvSpPr>
          <p:cNvPr id="4" name="Slide Number Placeholder 3">
            <a:extLst>
              <a:ext uri="{FF2B5EF4-FFF2-40B4-BE49-F238E27FC236}">
                <a16:creationId xmlns:a16="http://schemas.microsoft.com/office/drawing/2014/main" id="{B6631186-A366-4642-928A-533DF423ACC2}"/>
              </a:ext>
            </a:extLst>
          </p:cNvPr>
          <p:cNvSpPr>
            <a:spLocks noGrp="1"/>
          </p:cNvSpPr>
          <p:nvPr>
            <p:ph type="sldNum" sz="quarter" idx="4"/>
          </p:nvPr>
        </p:nvSpPr>
        <p:spPr/>
        <p:txBody>
          <a:bodyPr/>
          <a:lstStyle/>
          <a:p>
            <a:fld id="{6C7FE256-DBE3-41F8-9653-AAB46C5389DC}" type="slidenum">
              <a:rPr lang="en-GB" smtClean="0"/>
              <a:pPr/>
              <a:t>8</a:t>
            </a:fld>
            <a:endParaRPr lang="en-GB" dirty="0"/>
          </a:p>
        </p:txBody>
      </p:sp>
    </p:spTree>
    <p:extLst>
      <p:ext uri="{BB962C8B-B14F-4D97-AF65-F5344CB8AC3E}">
        <p14:creationId xmlns:p14="http://schemas.microsoft.com/office/powerpoint/2010/main" val="44186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FE77-13D8-4621-BBFD-BBF44ED9AA88}"/>
              </a:ext>
            </a:extLst>
          </p:cNvPr>
          <p:cNvSpPr>
            <a:spLocks noGrp="1"/>
          </p:cNvSpPr>
          <p:nvPr>
            <p:ph type="title"/>
          </p:nvPr>
        </p:nvSpPr>
        <p:spPr>
          <a:xfrm>
            <a:off x="609600" y="548680"/>
            <a:ext cx="7992888" cy="752163"/>
          </a:xfrm>
        </p:spPr>
        <p:txBody>
          <a:bodyPr/>
          <a:lstStyle/>
          <a:p>
            <a:r>
              <a:rPr lang="en-GB" sz="3200" dirty="0"/>
              <a:t>Interpreting results </a:t>
            </a:r>
          </a:p>
        </p:txBody>
      </p:sp>
      <p:sp>
        <p:nvSpPr>
          <p:cNvPr id="3" name="Content Placeholder 2">
            <a:extLst>
              <a:ext uri="{FF2B5EF4-FFF2-40B4-BE49-F238E27FC236}">
                <a16:creationId xmlns:a16="http://schemas.microsoft.com/office/drawing/2014/main" id="{AA784321-CC51-4861-956F-64C07EBE1FD5}"/>
              </a:ext>
            </a:extLst>
          </p:cNvPr>
          <p:cNvSpPr>
            <a:spLocks noGrp="1"/>
          </p:cNvSpPr>
          <p:nvPr>
            <p:ph idx="4294967295"/>
          </p:nvPr>
        </p:nvSpPr>
        <p:spPr>
          <a:xfrm>
            <a:off x="609600" y="1444859"/>
            <a:ext cx="10972800" cy="5400675"/>
          </a:xfrm>
          <a:prstGeom prst="rect">
            <a:avLst/>
          </a:prstGeom>
        </p:spPr>
        <p:txBody>
          <a:bodyPr/>
          <a:lstStyle/>
          <a:p>
            <a:pPr marL="342900" indent="-342900">
              <a:buClrTx/>
              <a:buFont typeface="Arial" panose="020B0604020202020204" pitchFamily="34" charset="0"/>
              <a:buChar char="■"/>
            </a:pPr>
            <a:r>
              <a:rPr lang="en-GB" sz="2200" dirty="0"/>
              <a:t>Every year, after provisional August results are published, reviews of marking and appeals have a small upward effect.</a:t>
            </a:r>
          </a:p>
          <a:p>
            <a:pPr>
              <a:buClrTx/>
            </a:pPr>
            <a:endParaRPr lang="en-GB" sz="2200" dirty="0"/>
          </a:p>
          <a:p>
            <a:pPr marL="342900" indent="-342900">
              <a:buClrTx/>
              <a:buFont typeface="Arial" panose="020B0604020202020204" pitchFamily="34" charset="0"/>
              <a:buChar char="■"/>
            </a:pPr>
            <a:r>
              <a:rPr lang="en-GB" sz="2200" dirty="0"/>
              <a:t>Reviews of marking won’t be available this year, but the historical data exam boards use will be final, not provisional.</a:t>
            </a:r>
          </a:p>
          <a:p>
            <a:pPr>
              <a:buClrTx/>
            </a:pPr>
            <a:endParaRPr lang="en-GB" sz="2200" dirty="0"/>
          </a:p>
          <a:p>
            <a:pPr marL="342900" indent="-342900">
              <a:buClrTx/>
              <a:buFont typeface="Arial" panose="020B0604020202020204" pitchFamily="34" charset="0"/>
              <a:buChar char="■"/>
            </a:pPr>
            <a:r>
              <a:rPr lang="en-GB" sz="2200" dirty="0"/>
              <a:t>Important therefore to compare like with like in August:</a:t>
            </a:r>
          </a:p>
          <a:p>
            <a:pPr marL="900113" lvl="1" indent="-342900">
              <a:buClrTx/>
              <a:buFont typeface="Arial" panose="020B0604020202020204" pitchFamily="34" charset="0"/>
              <a:buChar char="□"/>
            </a:pPr>
            <a:r>
              <a:rPr lang="en-GB" dirty="0"/>
              <a:t>National data should </a:t>
            </a:r>
            <a:r>
              <a:rPr lang="en-GB" u="sng" dirty="0"/>
              <a:t>not</a:t>
            </a:r>
            <a:r>
              <a:rPr lang="en-GB" dirty="0"/>
              <a:t> be compared with data from August 2019 – it’s very likely to show an increase,</a:t>
            </a:r>
          </a:p>
          <a:p>
            <a:pPr marL="900113" lvl="1" indent="-342900">
              <a:buClrTx/>
              <a:buFont typeface="Arial" panose="020B0604020202020204" pitchFamily="34" charset="0"/>
              <a:buChar char="□"/>
            </a:pPr>
            <a:r>
              <a:rPr lang="en-GB" dirty="0"/>
              <a:t>Centres should compare their results with those from 2019 </a:t>
            </a:r>
            <a:r>
              <a:rPr lang="en-GB" u="sng" dirty="0"/>
              <a:t>after</a:t>
            </a:r>
            <a:r>
              <a:rPr lang="en-GB" dirty="0"/>
              <a:t> all reviews and appeals were resolved, and</a:t>
            </a:r>
          </a:p>
          <a:p>
            <a:pPr marL="900113" lvl="1" indent="-342900">
              <a:buClrTx/>
              <a:buFont typeface="Arial" panose="020B0604020202020204" pitchFamily="34" charset="0"/>
              <a:buChar char="□"/>
            </a:pPr>
            <a:r>
              <a:rPr lang="en-GB" dirty="0"/>
              <a:t>We will publish more data in August to contextualise the 2020 results.</a:t>
            </a:r>
          </a:p>
          <a:p>
            <a:pPr marL="342900" indent="-342900">
              <a:buClrTx/>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ED018901-EFA4-4AA9-8169-707925B6715A}"/>
              </a:ext>
            </a:extLst>
          </p:cNvPr>
          <p:cNvSpPr>
            <a:spLocks noGrp="1"/>
          </p:cNvSpPr>
          <p:nvPr>
            <p:ph type="sldNum" sz="quarter" idx="4"/>
          </p:nvPr>
        </p:nvSpPr>
        <p:spPr/>
        <p:txBody>
          <a:bodyPr/>
          <a:lstStyle/>
          <a:p>
            <a:fld id="{6C7FE256-DBE3-41F8-9653-AAB46C5389DC}" type="slidenum">
              <a:rPr lang="en-GB" smtClean="0"/>
              <a:pPr/>
              <a:t>9</a:t>
            </a:fld>
            <a:endParaRPr lang="en-GB" dirty="0"/>
          </a:p>
        </p:txBody>
      </p:sp>
    </p:spTree>
    <p:extLst>
      <p:ext uri="{BB962C8B-B14F-4D97-AF65-F5344CB8AC3E}">
        <p14:creationId xmlns:p14="http://schemas.microsoft.com/office/powerpoint/2010/main" val="3886422999"/>
      </p:ext>
    </p:extLst>
  </p:cSld>
  <p:clrMapOvr>
    <a:masterClrMapping/>
  </p:clrMapOvr>
</p:sld>
</file>

<file path=ppt/theme/theme1.xml><?xml version="1.0" encoding="utf-8"?>
<a:theme xmlns:a="http://schemas.openxmlformats.org/drawingml/2006/main" name="1_Ofqual vocational qualifications">
  <a:themeElements>
    <a:clrScheme name="Custom 4">
      <a:dk1>
        <a:srgbClr val="000000"/>
      </a:dk1>
      <a:lt1>
        <a:srgbClr val="FFFFFF"/>
      </a:lt1>
      <a:dk2>
        <a:srgbClr val="0079BC"/>
      </a:dk2>
      <a:lt2>
        <a:srgbClr val="65696E"/>
      </a:lt2>
      <a:accent1>
        <a:srgbClr val="65696E"/>
      </a:accent1>
      <a:accent2>
        <a:srgbClr val="0079BC"/>
      </a:accent2>
      <a:accent3>
        <a:srgbClr val="FFFFFF"/>
      </a:accent3>
      <a:accent4>
        <a:srgbClr val="000000"/>
      </a:accent4>
      <a:accent5>
        <a:srgbClr val="B8B9BA"/>
      </a:accent5>
      <a:accent6>
        <a:srgbClr val="458FCC"/>
      </a:accent6>
      <a:hlink>
        <a:srgbClr val="004B75"/>
      </a:hlink>
      <a:folHlink>
        <a:srgbClr val="004B75"/>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 06 26 Summer Symposium Presn V1.potx [Read-Only]" id="{4C6B2BFE-DD84-45C3-87AC-8808507FBD54}" vid="{582EEB88-F55F-474B-9DF0-AFA290EC4799}"/>
    </a:ext>
  </a:extLst>
</a:theme>
</file>

<file path=ppt/theme/theme2.xml><?xml version="1.0" encoding="utf-8"?>
<a:theme xmlns:a="http://schemas.openxmlformats.org/drawingml/2006/main" name="2_Ofqual vocational qualifications">
  <a:themeElements>
    <a:clrScheme name="Custom 4">
      <a:dk1>
        <a:srgbClr val="000000"/>
      </a:dk1>
      <a:lt1>
        <a:srgbClr val="FFFFFF"/>
      </a:lt1>
      <a:dk2>
        <a:srgbClr val="0079BC"/>
      </a:dk2>
      <a:lt2>
        <a:srgbClr val="65696E"/>
      </a:lt2>
      <a:accent1>
        <a:srgbClr val="65696E"/>
      </a:accent1>
      <a:accent2>
        <a:srgbClr val="0079BC"/>
      </a:accent2>
      <a:accent3>
        <a:srgbClr val="FFFFFF"/>
      </a:accent3>
      <a:accent4>
        <a:srgbClr val="000000"/>
      </a:accent4>
      <a:accent5>
        <a:srgbClr val="B8B9BA"/>
      </a:accent5>
      <a:accent6>
        <a:srgbClr val="458FCC"/>
      </a:accent6>
      <a:hlink>
        <a:srgbClr val="004B75"/>
      </a:hlink>
      <a:folHlink>
        <a:srgbClr val="004B75"/>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 06 26 Summer Symposium Presn V1.potx [Read-Only]" id="{4C6B2BFE-DD84-45C3-87AC-8808507FBD54}" vid="{FF1860FC-EE09-4405-9058-6BEEA62918E1}"/>
    </a:ext>
  </a:extLst>
</a:theme>
</file>

<file path=ppt/theme/theme3.xml><?xml version="1.0" encoding="utf-8"?>
<a:theme xmlns:a="http://schemas.openxmlformats.org/drawingml/2006/main" name="3_Ofqual vocational qualifications">
  <a:themeElements>
    <a:clrScheme name="Custom 4">
      <a:dk1>
        <a:srgbClr val="000000"/>
      </a:dk1>
      <a:lt1>
        <a:srgbClr val="FFFFFF"/>
      </a:lt1>
      <a:dk2>
        <a:srgbClr val="0079BC"/>
      </a:dk2>
      <a:lt2>
        <a:srgbClr val="65696E"/>
      </a:lt2>
      <a:accent1>
        <a:srgbClr val="65696E"/>
      </a:accent1>
      <a:accent2>
        <a:srgbClr val="0079BC"/>
      </a:accent2>
      <a:accent3>
        <a:srgbClr val="FFFFFF"/>
      </a:accent3>
      <a:accent4>
        <a:srgbClr val="000000"/>
      </a:accent4>
      <a:accent5>
        <a:srgbClr val="B8B9BA"/>
      </a:accent5>
      <a:accent6>
        <a:srgbClr val="458FCC"/>
      </a:accent6>
      <a:hlink>
        <a:srgbClr val="004B75"/>
      </a:hlink>
      <a:folHlink>
        <a:srgbClr val="004B75"/>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 06 26 Summer Symposium Presn V1.potx [Read-Only]" id="{4C6B2BFE-DD84-45C3-87AC-8808507FBD54}" vid="{FFE7F5A4-7AFD-4F86-A767-384439E6A9EE}"/>
    </a:ext>
  </a:extLst>
</a:theme>
</file>

<file path=ppt/theme/theme4.xml><?xml version="1.0" encoding="utf-8"?>
<a:theme xmlns:a="http://schemas.openxmlformats.org/drawingml/2006/main" name="4_Ofqual vocational qualifications">
  <a:themeElements>
    <a:clrScheme name="Custom 4">
      <a:dk1>
        <a:srgbClr val="000000"/>
      </a:dk1>
      <a:lt1>
        <a:srgbClr val="FFFFFF"/>
      </a:lt1>
      <a:dk2>
        <a:srgbClr val="0079BC"/>
      </a:dk2>
      <a:lt2>
        <a:srgbClr val="65696E"/>
      </a:lt2>
      <a:accent1>
        <a:srgbClr val="65696E"/>
      </a:accent1>
      <a:accent2>
        <a:srgbClr val="0079BC"/>
      </a:accent2>
      <a:accent3>
        <a:srgbClr val="FFFFFF"/>
      </a:accent3>
      <a:accent4>
        <a:srgbClr val="000000"/>
      </a:accent4>
      <a:accent5>
        <a:srgbClr val="B8B9BA"/>
      </a:accent5>
      <a:accent6>
        <a:srgbClr val="458FCC"/>
      </a:accent6>
      <a:hlink>
        <a:srgbClr val="004B75"/>
      </a:hlink>
      <a:folHlink>
        <a:srgbClr val="004B75"/>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 06 26 Summer Symposium Presn V1.potx [Read-Only]" id="{4C6B2BFE-DD84-45C3-87AC-8808507FBD54}" vid="{FBC47B7F-8BB4-40EC-A49A-7B40E0273F3E}"/>
    </a:ext>
  </a:extLst>
</a:theme>
</file>

<file path=ppt/theme/theme5.xml><?xml version="1.0" encoding="utf-8"?>
<a:theme xmlns:a="http://schemas.openxmlformats.org/drawingml/2006/main" name="5_Ofqual vocational qualifications">
  <a:themeElements>
    <a:clrScheme name="Custom 4">
      <a:dk1>
        <a:srgbClr val="000000"/>
      </a:dk1>
      <a:lt1>
        <a:srgbClr val="FFFFFF"/>
      </a:lt1>
      <a:dk2>
        <a:srgbClr val="0079BC"/>
      </a:dk2>
      <a:lt2>
        <a:srgbClr val="65696E"/>
      </a:lt2>
      <a:accent1>
        <a:srgbClr val="65696E"/>
      </a:accent1>
      <a:accent2>
        <a:srgbClr val="0079BC"/>
      </a:accent2>
      <a:accent3>
        <a:srgbClr val="FFFFFF"/>
      </a:accent3>
      <a:accent4>
        <a:srgbClr val="000000"/>
      </a:accent4>
      <a:accent5>
        <a:srgbClr val="B8B9BA"/>
      </a:accent5>
      <a:accent6>
        <a:srgbClr val="458FCC"/>
      </a:accent6>
      <a:hlink>
        <a:srgbClr val="004B75"/>
      </a:hlink>
      <a:folHlink>
        <a:srgbClr val="004B75"/>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 06 26 Summer Symposium Presn V1.potx [Read-Only]" id="{4C6B2BFE-DD84-45C3-87AC-8808507FBD54}" vid="{2625C981-8093-434F-B1F3-6142BEEDA6F5}"/>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4a87f12-a67a-4444-9ef2-9205ec373cbf">
      <UserInfo>
        <DisplayName>Beth Black</DisplayName>
        <AccountId>47</AccountId>
        <AccountType/>
      </UserInfo>
      <UserInfo>
        <DisplayName>Cath Jadhav</DisplayName>
        <AccountId>57</AccountId>
        <AccountType/>
      </UserInfo>
      <UserInfo>
        <DisplayName>Emma Scott</DisplayName>
        <AccountId>101</AccountId>
        <AccountType/>
      </UserInfo>
      <UserInfo>
        <DisplayName>Julie Swan</DisplayName>
        <AccountId>156</AccountId>
        <AccountType/>
      </UserInfo>
      <UserInfo>
        <DisplayName>Joanne Lawson</DisplayName>
        <AccountId>153</AccountId>
        <AccountType/>
      </UserInfo>
      <UserInfo>
        <DisplayName>Sian Blount</DisplayName>
        <AccountId>1893</AccountId>
        <AccountType/>
      </UserInfo>
      <UserInfo>
        <DisplayName>Lucy Sydney</DisplayName>
        <AccountId>4042</AccountId>
        <AccountType/>
      </UserInfo>
      <UserInfo>
        <DisplayName>Varinder Bassan</DisplayName>
        <AccountId>5693</AccountId>
        <AccountType/>
      </UserInfo>
      <UserInfo>
        <DisplayName>Bethany Hughes</DisplayName>
        <AccountId>55</AccountId>
        <AccountType/>
      </UserInfo>
      <UserInfo>
        <DisplayName>Michelle Meadows</DisplayName>
        <AccountId>208</AccountId>
        <AccountType/>
      </UserInfo>
      <UserInfo>
        <DisplayName>Phil Beach</DisplayName>
        <AccountId>258</AccountId>
        <AccountType/>
      </UserInfo>
      <UserInfo>
        <DisplayName>Richard Garrett</DisplayName>
        <AccountId>283</AccountId>
        <AccountType/>
      </UserInfo>
      <UserInfo>
        <DisplayName>Claire Gill</DisplayName>
        <AccountId>4869</AccountId>
        <AccountType/>
      </UserInfo>
      <UserInfo>
        <DisplayName>Sally Collier</DisplayName>
        <AccountId>1997</AccountId>
        <AccountType/>
      </UserInfo>
      <UserInfo>
        <DisplayName>Kate Keating</DisplayName>
        <AccountId>7026</AccountId>
        <AccountType/>
      </UserInfo>
      <UserInfo>
        <DisplayName>Ian Dexter</DisplayName>
        <AccountId>140</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AB9879AE163B346997E26097846476A" ma:contentTypeVersion="15" ma:contentTypeDescription="Create a new document." ma:contentTypeScope="" ma:versionID="d71c19112b62ddbb2d077622523849e4">
  <xsd:schema xmlns:xsd="http://www.w3.org/2001/XMLSchema" xmlns:xs="http://www.w3.org/2001/XMLSchema" xmlns:p="http://schemas.microsoft.com/office/2006/metadata/properties" xmlns:ns1="http://schemas.microsoft.com/sharepoint/v3" xmlns:ns2="a4a87f12-a67a-4444-9ef2-9205ec373cbf" xmlns:ns3="a1ec63a3-afdb-478c-96bc-cd5b572b27eb" xmlns:ns4="7f681fa3-dd91-4cc0-980f-d32704519880" targetNamespace="http://schemas.microsoft.com/office/2006/metadata/properties" ma:root="true" ma:fieldsID="737c0956133d513d756a8a2680ce516d" ns1:_="" ns2:_="" ns3:_="" ns4:_="">
    <xsd:import namespace="http://schemas.microsoft.com/sharepoint/v3"/>
    <xsd:import namespace="a4a87f12-a67a-4444-9ef2-9205ec373cbf"/>
    <xsd:import namespace="a1ec63a3-afdb-478c-96bc-cd5b572b27eb"/>
    <xsd:import namespace="7f681fa3-dd91-4cc0-980f-d32704519880"/>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OCR"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a87f12-a67a-4444-9ef2-9205ec373cb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ec63a3-afdb-478c-96bc-cd5b572b27eb"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f681fa3-dd91-4cc0-980f-d3270451988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74C86D-7D20-4AB6-A173-B615F8B3A959}">
  <ds:schemaRefs>
    <ds:schemaRef ds:uri="http://schemas.microsoft.com/office/2006/metadata/longProperties"/>
  </ds:schemaRefs>
</ds:datastoreItem>
</file>

<file path=customXml/itemProps2.xml><?xml version="1.0" encoding="utf-8"?>
<ds:datastoreItem xmlns:ds="http://schemas.openxmlformats.org/officeDocument/2006/customXml" ds:itemID="{A9C8EB4E-29D2-4DCD-9944-BB0A625CC40A}">
  <ds:schemaRefs>
    <ds:schemaRef ds:uri="http://schemas.microsoft.com/sharepoint/v3/contenttype/forms"/>
  </ds:schemaRefs>
</ds:datastoreItem>
</file>

<file path=customXml/itemProps3.xml><?xml version="1.0" encoding="utf-8"?>
<ds:datastoreItem xmlns:ds="http://schemas.openxmlformats.org/officeDocument/2006/customXml" ds:itemID="{84FD12CC-BE13-4DB2-97FB-1B4804DD32B4}">
  <ds:schemaRefs>
    <ds:schemaRef ds:uri="http://purl.org/dc/terms/"/>
    <ds:schemaRef ds:uri="a4a87f12-a67a-4444-9ef2-9205ec373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7f681fa3-dd91-4cc0-980f-d32704519880"/>
    <ds:schemaRef ds:uri="a1ec63a3-afdb-478c-96bc-cd5b572b27eb"/>
    <ds:schemaRef ds:uri="http://schemas.microsoft.com/sharepoint/v3"/>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22EA5B8C-31EA-4DCE-819C-101149CD13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4a87f12-a67a-4444-9ef2-9205ec373cbf"/>
    <ds:schemaRef ds:uri="a1ec63a3-afdb-478c-96bc-cd5b572b27eb"/>
    <ds:schemaRef ds:uri="7f681fa3-dd91-4cc0-980f-d327045198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1_Ofqual vocational qualifications</Template>
  <TotalTime>1095</TotalTime>
  <Words>3940</Words>
  <Application>Microsoft Office PowerPoint</Application>
  <PresentationFormat>Widescreen</PresentationFormat>
  <Paragraphs>752</Paragraphs>
  <Slides>48</Slides>
  <Notes>23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48</vt:i4>
      </vt:variant>
    </vt:vector>
  </HeadingPairs>
  <TitlesOfParts>
    <vt:vector size="60" baseType="lpstr">
      <vt:lpstr>Arial</vt:lpstr>
      <vt:lpstr>Calibri</vt:lpstr>
      <vt:lpstr>Cambria Math</vt:lpstr>
      <vt:lpstr>Roboto</vt:lpstr>
      <vt:lpstr>Times New Roman</vt:lpstr>
      <vt:lpstr>Wingdings</vt:lpstr>
      <vt:lpstr>Wingdings 2</vt:lpstr>
      <vt:lpstr>1_Ofqual vocational qualifications</vt:lpstr>
      <vt:lpstr>2_Ofqual vocational qualifications</vt:lpstr>
      <vt:lpstr>3_Ofqual vocational qualifications</vt:lpstr>
      <vt:lpstr>4_Ofqual vocational qualifications</vt:lpstr>
      <vt:lpstr>5_Ofqual vocational qualifications</vt:lpstr>
      <vt:lpstr>PowerPoint Presentation</vt:lpstr>
      <vt:lpstr>Welcome</vt:lpstr>
      <vt:lpstr>Welcome  Roger Taylor  Chair, Ofqual Board </vt:lpstr>
      <vt:lpstr>2020 opening remarks  Sally Collier  Chief Regulator </vt:lpstr>
      <vt:lpstr>Awarding 2020  Cath Jadhav Director, Standards and Comparability  Michelle Meadows Executive Director – Strategy, Risk and Research, Deputy Chief Regulator  Beth Black  Director, Research and Analysis </vt:lpstr>
      <vt:lpstr>The process this summer</vt:lpstr>
      <vt:lpstr>Fairness </vt:lpstr>
      <vt:lpstr>Looking ahead to results</vt:lpstr>
      <vt:lpstr>Interpreting results </vt:lpstr>
      <vt:lpstr>The standardisation of GCSE, AS, A level, EPQ and AEA maths qualifications in summer 2020    </vt:lpstr>
      <vt:lpstr>The challenge this summer</vt:lpstr>
      <vt:lpstr>The distribution of Centre Assessment Grades compared to last year’s grades  </vt:lpstr>
      <vt:lpstr>Differences in the standards applied by centres</vt:lpstr>
      <vt:lpstr>The aims of standardisation (abridged) upon which we consulted   </vt:lpstr>
      <vt:lpstr>Other questions upon which we consulted and decided</vt:lpstr>
      <vt:lpstr>Other decisions made through testing </vt:lpstr>
      <vt:lpstr>Testing to find the best standardisation model</vt:lpstr>
      <vt:lpstr>The Direct Centre-level Performance approach</vt:lpstr>
      <vt:lpstr>Centres with small numbers of candidates entered in a subject</vt:lpstr>
      <vt:lpstr>Equalities analysis</vt:lpstr>
      <vt:lpstr>Equalities analysis initial findings for GCSE </vt:lpstr>
      <vt:lpstr>Equalities analysis initial findings for GCSE </vt:lpstr>
      <vt:lpstr>Equalities analysis initial findings for GCSE </vt:lpstr>
      <vt:lpstr>Equalities analysis initial findings for GCSE </vt:lpstr>
      <vt:lpstr>Equalities analysis initial findings for GCSE </vt:lpstr>
      <vt:lpstr>Equalities analysis initial findings for A level </vt:lpstr>
      <vt:lpstr>Equalities analysis</vt:lpstr>
      <vt:lpstr>Calculated Results for VTQs this summer</vt:lpstr>
      <vt:lpstr>Diversity of VTQ qualifications means a single methodology would not be appropriate</vt:lpstr>
      <vt:lpstr>Key guiding principle for calculated grades</vt:lpstr>
      <vt:lpstr>Calculation approaches for VTQs this summer</vt:lpstr>
      <vt:lpstr>Calculated Result – the 3 element ‘blueprint’</vt:lpstr>
      <vt:lpstr>Ofqual’s role</vt:lpstr>
      <vt:lpstr>Appeals and autumn exams  Julie Swan Executive Director, General Qualifications   </vt:lpstr>
      <vt:lpstr>GCSE, AS and A level appeals and autumn exams  Summer symposium 2020</vt:lpstr>
      <vt:lpstr>Context</vt:lpstr>
      <vt:lpstr>This year’s arrangements</vt:lpstr>
      <vt:lpstr>Appeals</vt:lpstr>
      <vt:lpstr>Considering a further ground of appeal</vt:lpstr>
      <vt:lpstr>Statutory guidance </vt:lpstr>
      <vt:lpstr>Concerns of bias or discrimination</vt:lpstr>
      <vt:lpstr>An autumn series for GCSEs, AS and A levels</vt:lpstr>
      <vt:lpstr>Non-exam assessment</vt:lpstr>
      <vt:lpstr>Further details </vt:lpstr>
      <vt:lpstr>Information for students</vt:lpstr>
      <vt:lpstr>Questions?</vt:lpstr>
      <vt:lpstr>Links to information covered today – to be sent to you by email</vt:lpstr>
      <vt:lpstr>Questions and close  Richard Garrett Director of Policy and Strategic Relationships for GQ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Chris Shadforth</dc:creator>
  <cp:keywords/>
  <dc:description/>
  <cp:lastModifiedBy>Ian Dexter</cp:lastModifiedBy>
  <cp:revision>61</cp:revision>
  <cp:lastPrinted>2020-07-21T10:24:27Z</cp:lastPrinted>
  <dcterms:created xsi:type="dcterms:W3CDTF">2019-06-26T09:42:14Z</dcterms:created>
  <dcterms:modified xsi:type="dcterms:W3CDTF">2020-07-21T17:50:42Z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escription">
    <vt:lpwstr/>
  </property>
  <property fmtid="{D5CDD505-2E9C-101B-9397-08002B2CF9AE}" pid="4" name="ContentTypeId">
    <vt:lpwstr>0x0101002AB9879AE163B346997E26097846476A</vt:lpwstr>
  </property>
  <property fmtid="{D5CDD505-2E9C-101B-9397-08002B2CF9AE}" pid="5" name="wic_System_Photo_EXIFVersion">
    <vt:lpwstr/>
  </property>
</Properties>
</file>