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63" r:id="rId5"/>
    <p:sldId id="265" r:id="rId6"/>
    <p:sldId id="266" r:id="rId7"/>
    <p:sldId id="267" r:id="rId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43"/>
    <a:srgbClr val="000000"/>
    <a:srgbClr val="0C62C0"/>
    <a:srgbClr val="86103A"/>
    <a:srgbClr val="FFFFFF"/>
    <a:srgbClr val="E51F66"/>
    <a:srgbClr val="D2DEEF"/>
    <a:srgbClr val="1F4E79"/>
    <a:srgbClr val="BC1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4" autoAdjust="0"/>
    <p:restoredTop sz="90584" autoAdjust="0"/>
  </p:normalViewPr>
  <p:slideViewPr>
    <p:cSldViewPr>
      <p:cViewPr varScale="1">
        <p:scale>
          <a:sx n="61" d="100"/>
          <a:sy n="61" d="100"/>
        </p:scale>
        <p:origin x="1580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27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7C95E9-3002-4F4C-BB3C-DBDF12BDCE38}" type="doc">
      <dgm:prSet loTypeId="urn:microsoft.com/office/officeart/2005/8/layout/v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ABA8D6EB-3504-4A18-BE0E-E71BEA0ADDC9}">
      <dgm:prSet phldrT="[Text]"/>
      <dgm:spPr/>
      <dgm:t>
        <a:bodyPr/>
        <a:lstStyle/>
        <a:p>
          <a:r>
            <a:rPr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Prosesau parôl sy'n deg, hygyrch ac ymatebol</a:t>
          </a:r>
          <a:endParaRPr lang="en-GB" dirty="0"/>
        </a:p>
      </dgm:t>
    </dgm:pt>
    <dgm:pt modelId="{CF2044ED-CC9D-4A10-8D21-A96FFF741B1B}" type="parTrans" cxnId="{192F4752-50A4-4588-B7D8-369AC998B7E4}">
      <dgm:prSet/>
      <dgm:spPr/>
      <dgm:t>
        <a:bodyPr/>
        <a:lstStyle/>
        <a:p>
          <a:endParaRPr lang="en-GB"/>
        </a:p>
      </dgm:t>
    </dgm:pt>
    <dgm:pt modelId="{165D96FF-8FAA-4738-A042-EBD2CF08F030}" type="sibTrans" cxnId="{192F4752-50A4-4588-B7D8-369AC998B7E4}">
      <dgm:prSet/>
      <dgm:spPr/>
      <dgm:t>
        <a:bodyPr/>
        <a:lstStyle/>
        <a:p>
          <a:endParaRPr lang="en-GB"/>
        </a:p>
      </dgm:t>
    </dgm:pt>
    <dgm:pt modelId="{5A749ABA-A8FE-4AED-B2F6-B4D635E88C2E}">
      <dgm:prSet phldrT="[Text]"/>
      <dgm:spPr/>
      <dgm:t>
        <a:bodyPr/>
        <a:lstStyle/>
        <a:p>
          <a:r>
            <a: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Sicrhau bod y prosesau a ddefnyddiwn wrth ystyried achosion parôl yn diwallu ein dyletswydd cydraddoldeb sector cyhoeddus</a:t>
          </a:r>
          <a:endParaRPr lang="en-GB" dirty="0"/>
        </a:p>
      </dgm:t>
    </dgm:pt>
    <dgm:pt modelId="{91A5E6F3-C380-4101-84FB-ECD64DCFCF27}" type="parTrans" cxnId="{DC89B054-BD9D-4049-8DAF-F9B44C1EE02F}">
      <dgm:prSet/>
      <dgm:spPr/>
      <dgm:t>
        <a:bodyPr/>
        <a:lstStyle/>
        <a:p>
          <a:endParaRPr lang="en-GB"/>
        </a:p>
      </dgm:t>
    </dgm:pt>
    <dgm:pt modelId="{E8B2E1AD-112D-4CF9-B948-760B7B37B9E9}" type="sibTrans" cxnId="{DC89B054-BD9D-4049-8DAF-F9B44C1EE02F}">
      <dgm:prSet/>
      <dgm:spPr/>
      <dgm:t>
        <a:bodyPr/>
        <a:lstStyle/>
        <a:p>
          <a:endParaRPr lang="en-GB"/>
        </a:p>
      </dgm:t>
    </dgm:pt>
    <dgm:pt modelId="{E9351898-7E4A-414F-960B-CDFDBBA3EF48}">
      <dgm:prSet phldrT="[Text]"/>
      <dgm:spPr/>
      <dgm:t>
        <a:bodyPr/>
        <a:lstStyle/>
        <a:p>
          <a:r>
            <a:rPr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Sicrhau Bwrdd Parôl sy'n fwy cynrychiadol</a:t>
          </a:r>
          <a:endParaRPr lang="en-GB" dirty="0"/>
        </a:p>
      </dgm:t>
    </dgm:pt>
    <dgm:pt modelId="{F2418592-1C04-4478-A011-F4CF90D1EFCF}" type="parTrans" cxnId="{84D0DEEA-6F43-4A83-9900-C1B8C6DF7482}">
      <dgm:prSet/>
      <dgm:spPr/>
      <dgm:t>
        <a:bodyPr/>
        <a:lstStyle/>
        <a:p>
          <a:endParaRPr lang="en-GB"/>
        </a:p>
      </dgm:t>
    </dgm:pt>
    <dgm:pt modelId="{8103C4FB-1B64-4DDC-8DAB-9A16CD85733D}" type="sibTrans" cxnId="{84D0DEEA-6F43-4A83-9900-C1B8C6DF7482}">
      <dgm:prSet/>
      <dgm:spPr/>
      <dgm:t>
        <a:bodyPr/>
        <a:lstStyle/>
        <a:p>
          <a:endParaRPr lang="en-GB"/>
        </a:p>
      </dgm:t>
    </dgm:pt>
    <dgm:pt modelId="{CD60465B-E481-4692-90B7-23C10A2CFDA6}">
      <dgm:prSet phldrT="[Text]"/>
      <dgm:spPr/>
      <dgm:t>
        <a:bodyPr/>
        <a:lstStyle/>
        <a:p>
          <a:r>
            <a: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Gweithlu sy'n amrywiol ar bob lefel ac sy'n defnyddio buddion amrywiaeth i wella sut rydym yn gweithio</a:t>
          </a:r>
          <a:endParaRPr lang="en-GB" dirty="0"/>
        </a:p>
      </dgm:t>
    </dgm:pt>
    <dgm:pt modelId="{4390A597-44A7-4D19-B6B8-F681EDF593F6}" type="parTrans" cxnId="{CA292B58-8DF8-4A83-AB01-4EAE930E898E}">
      <dgm:prSet/>
      <dgm:spPr/>
      <dgm:t>
        <a:bodyPr/>
        <a:lstStyle/>
        <a:p>
          <a:endParaRPr lang="en-GB"/>
        </a:p>
      </dgm:t>
    </dgm:pt>
    <dgm:pt modelId="{0E30E6C2-DFB2-443E-A32F-D6F151466643}" type="sibTrans" cxnId="{CA292B58-8DF8-4A83-AB01-4EAE930E898E}">
      <dgm:prSet/>
      <dgm:spPr/>
      <dgm:t>
        <a:bodyPr/>
        <a:lstStyle/>
        <a:p>
          <a:endParaRPr lang="en-GB"/>
        </a:p>
      </dgm:t>
    </dgm:pt>
    <dgm:pt modelId="{80A4D1E8-E265-4111-BF63-DFD29EB0B278}">
      <dgm:prSet phldrT="[Text]"/>
      <dgm:spPr/>
      <dgm:t>
        <a:bodyPr/>
        <a:lstStyle/>
        <a:p>
          <a:r>
            <a:rPr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Hyrwyddo diwylliant cynhwysol</a:t>
          </a:r>
          <a:endParaRPr lang="en-GB" dirty="0"/>
        </a:p>
      </dgm:t>
    </dgm:pt>
    <dgm:pt modelId="{F1149D5A-2035-4E77-9C0B-670B277BA270}" type="parTrans" cxnId="{5E303D59-0D13-4700-93DC-0A73F395A205}">
      <dgm:prSet/>
      <dgm:spPr/>
      <dgm:t>
        <a:bodyPr/>
        <a:lstStyle/>
        <a:p>
          <a:endParaRPr lang="en-GB"/>
        </a:p>
      </dgm:t>
    </dgm:pt>
    <dgm:pt modelId="{01D6578E-1660-4D7B-9C6C-0312794D320B}" type="sibTrans" cxnId="{5E303D59-0D13-4700-93DC-0A73F395A205}">
      <dgm:prSet/>
      <dgm:spPr/>
      <dgm:t>
        <a:bodyPr/>
        <a:lstStyle/>
        <a:p>
          <a:endParaRPr lang="en-GB"/>
        </a:p>
      </dgm:t>
    </dgm:pt>
    <dgm:pt modelId="{40250435-B893-4856-8410-CF72F393A5A6}">
      <dgm:prSet phldrT="[Text]"/>
      <dgm:spPr/>
      <dgm:t>
        <a:bodyPr/>
        <a:lstStyle/>
        <a:p>
          <a:r>
            <a: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Gwella dealltwriaeth ein gweithlu o gydraddoldeb ac amrywiaeth yn barhaus</a:t>
          </a:r>
          <a:endParaRPr lang="en-GB" dirty="0"/>
        </a:p>
      </dgm:t>
    </dgm:pt>
    <dgm:pt modelId="{A86D65E8-C3F0-49CA-9BED-F8002AFCA02D}" type="parTrans" cxnId="{E9E39C14-637A-423F-9696-85D21AC26843}">
      <dgm:prSet/>
      <dgm:spPr/>
      <dgm:t>
        <a:bodyPr/>
        <a:lstStyle/>
        <a:p>
          <a:endParaRPr lang="en-GB"/>
        </a:p>
      </dgm:t>
    </dgm:pt>
    <dgm:pt modelId="{A068BD4A-DB15-45FB-B00C-0F6A64BBD6AB}" type="sibTrans" cxnId="{E9E39C14-637A-423F-9696-85D21AC26843}">
      <dgm:prSet/>
      <dgm:spPr/>
      <dgm:t>
        <a:bodyPr/>
        <a:lstStyle/>
        <a:p>
          <a:endParaRPr lang="en-GB"/>
        </a:p>
      </dgm:t>
    </dgm:pt>
    <dgm:pt modelId="{EAF8C469-4B0D-4E68-B045-46316B0CA4F6}" type="pres">
      <dgm:prSet presAssocID="{E87C95E9-3002-4F4C-BB3C-DBDF12BDCE38}" presName="Name0" presStyleCnt="0">
        <dgm:presLayoutVars>
          <dgm:dir/>
          <dgm:animLvl val="lvl"/>
          <dgm:resizeHandles/>
        </dgm:presLayoutVars>
      </dgm:prSet>
      <dgm:spPr/>
    </dgm:pt>
    <dgm:pt modelId="{4DCEED54-1505-4D11-BE96-3242C90CD9E3}" type="pres">
      <dgm:prSet presAssocID="{ABA8D6EB-3504-4A18-BE0E-E71BEA0ADDC9}" presName="linNode" presStyleCnt="0"/>
      <dgm:spPr/>
    </dgm:pt>
    <dgm:pt modelId="{593B7207-B147-43F5-876E-1123520A0D3C}" type="pres">
      <dgm:prSet presAssocID="{ABA8D6EB-3504-4A18-BE0E-E71BEA0ADDC9}" presName="parentShp" presStyleLbl="node1" presStyleIdx="0" presStyleCnt="3">
        <dgm:presLayoutVars>
          <dgm:bulletEnabled val="1"/>
        </dgm:presLayoutVars>
      </dgm:prSet>
      <dgm:spPr/>
    </dgm:pt>
    <dgm:pt modelId="{85ADC9A4-59EB-4D2E-9DD9-401BD5CCF353}" type="pres">
      <dgm:prSet presAssocID="{ABA8D6EB-3504-4A18-BE0E-E71BEA0ADDC9}" presName="childShp" presStyleLbl="bgAccFollowNode1" presStyleIdx="0" presStyleCnt="3">
        <dgm:presLayoutVars>
          <dgm:bulletEnabled val="1"/>
        </dgm:presLayoutVars>
      </dgm:prSet>
      <dgm:spPr/>
    </dgm:pt>
    <dgm:pt modelId="{79AACF00-BEDD-40DC-9E70-0AD4D4E2DC4E}" type="pres">
      <dgm:prSet presAssocID="{165D96FF-8FAA-4738-A042-EBD2CF08F030}" presName="spacing" presStyleCnt="0"/>
      <dgm:spPr/>
    </dgm:pt>
    <dgm:pt modelId="{8E651DA6-0ACA-4BC2-AEC1-3E15B51AA80D}" type="pres">
      <dgm:prSet presAssocID="{E9351898-7E4A-414F-960B-CDFDBBA3EF48}" presName="linNode" presStyleCnt="0"/>
      <dgm:spPr/>
    </dgm:pt>
    <dgm:pt modelId="{66D8682B-2C9D-4EED-B937-27F28246396A}" type="pres">
      <dgm:prSet presAssocID="{E9351898-7E4A-414F-960B-CDFDBBA3EF48}" presName="parentShp" presStyleLbl="node1" presStyleIdx="1" presStyleCnt="3">
        <dgm:presLayoutVars>
          <dgm:bulletEnabled val="1"/>
        </dgm:presLayoutVars>
      </dgm:prSet>
      <dgm:spPr/>
    </dgm:pt>
    <dgm:pt modelId="{07951160-0C77-44D0-BEDB-9A3ABC88AC45}" type="pres">
      <dgm:prSet presAssocID="{E9351898-7E4A-414F-960B-CDFDBBA3EF48}" presName="childShp" presStyleLbl="bgAccFollowNode1" presStyleIdx="1" presStyleCnt="3">
        <dgm:presLayoutVars>
          <dgm:bulletEnabled val="1"/>
        </dgm:presLayoutVars>
      </dgm:prSet>
      <dgm:spPr/>
    </dgm:pt>
    <dgm:pt modelId="{37BF2E6C-1219-4CE3-AB40-87A4A0BA80E7}" type="pres">
      <dgm:prSet presAssocID="{8103C4FB-1B64-4DDC-8DAB-9A16CD85733D}" presName="spacing" presStyleCnt="0"/>
      <dgm:spPr/>
    </dgm:pt>
    <dgm:pt modelId="{0B3DB956-A22A-49EE-BAE1-EB585DEA1B86}" type="pres">
      <dgm:prSet presAssocID="{80A4D1E8-E265-4111-BF63-DFD29EB0B278}" presName="linNode" presStyleCnt="0"/>
      <dgm:spPr/>
    </dgm:pt>
    <dgm:pt modelId="{EE02C566-D6B6-4FA5-8B66-19C043F6A754}" type="pres">
      <dgm:prSet presAssocID="{80A4D1E8-E265-4111-BF63-DFD29EB0B278}" presName="parentShp" presStyleLbl="node1" presStyleIdx="2" presStyleCnt="3">
        <dgm:presLayoutVars>
          <dgm:bulletEnabled val="1"/>
        </dgm:presLayoutVars>
      </dgm:prSet>
      <dgm:spPr/>
    </dgm:pt>
    <dgm:pt modelId="{BF0EE36C-1FB5-4DE4-A804-66F4A4052C1A}" type="pres">
      <dgm:prSet presAssocID="{80A4D1E8-E265-4111-BF63-DFD29EB0B278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E9E39C14-637A-423F-9696-85D21AC26843}" srcId="{80A4D1E8-E265-4111-BF63-DFD29EB0B278}" destId="{40250435-B893-4856-8410-CF72F393A5A6}" srcOrd="0" destOrd="0" parTransId="{A86D65E8-C3F0-49CA-9BED-F8002AFCA02D}" sibTransId="{A068BD4A-DB15-45FB-B00C-0F6A64BBD6AB}"/>
    <dgm:cxn modelId="{0D77D320-E604-440A-B621-D71E8FCE6B73}" type="presOf" srcId="{5A749ABA-A8FE-4AED-B2F6-B4D635E88C2E}" destId="{85ADC9A4-59EB-4D2E-9DD9-401BD5CCF353}" srcOrd="0" destOrd="0" presId="urn:microsoft.com/office/officeart/2005/8/layout/vList6"/>
    <dgm:cxn modelId="{C00AC562-3644-43D2-B840-7178AA5E0A69}" type="presOf" srcId="{80A4D1E8-E265-4111-BF63-DFD29EB0B278}" destId="{EE02C566-D6B6-4FA5-8B66-19C043F6A754}" srcOrd="0" destOrd="0" presId="urn:microsoft.com/office/officeart/2005/8/layout/vList6"/>
    <dgm:cxn modelId="{64634C45-EA58-4CE4-A79E-DBC8AD3F0F29}" type="presOf" srcId="{40250435-B893-4856-8410-CF72F393A5A6}" destId="{BF0EE36C-1FB5-4DE4-A804-66F4A4052C1A}" srcOrd="0" destOrd="0" presId="urn:microsoft.com/office/officeart/2005/8/layout/vList6"/>
    <dgm:cxn modelId="{34A9A16F-963E-4747-BC76-DED65C776437}" type="presOf" srcId="{E87C95E9-3002-4F4C-BB3C-DBDF12BDCE38}" destId="{EAF8C469-4B0D-4E68-B045-46316B0CA4F6}" srcOrd="0" destOrd="0" presId="urn:microsoft.com/office/officeart/2005/8/layout/vList6"/>
    <dgm:cxn modelId="{192F4752-50A4-4588-B7D8-369AC998B7E4}" srcId="{E87C95E9-3002-4F4C-BB3C-DBDF12BDCE38}" destId="{ABA8D6EB-3504-4A18-BE0E-E71BEA0ADDC9}" srcOrd="0" destOrd="0" parTransId="{CF2044ED-CC9D-4A10-8D21-A96FFF741B1B}" sibTransId="{165D96FF-8FAA-4738-A042-EBD2CF08F030}"/>
    <dgm:cxn modelId="{DC89B054-BD9D-4049-8DAF-F9B44C1EE02F}" srcId="{ABA8D6EB-3504-4A18-BE0E-E71BEA0ADDC9}" destId="{5A749ABA-A8FE-4AED-B2F6-B4D635E88C2E}" srcOrd="0" destOrd="0" parTransId="{91A5E6F3-C380-4101-84FB-ECD64DCFCF27}" sibTransId="{E8B2E1AD-112D-4CF9-B948-760B7B37B9E9}"/>
    <dgm:cxn modelId="{CA292B58-8DF8-4A83-AB01-4EAE930E898E}" srcId="{E9351898-7E4A-414F-960B-CDFDBBA3EF48}" destId="{CD60465B-E481-4692-90B7-23C10A2CFDA6}" srcOrd="0" destOrd="0" parTransId="{4390A597-44A7-4D19-B6B8-F681EDF593F6}" sibTransId="{0E30E6C2-DFB2-443E-A32F-D6F151466643}"/>
    <dgm:cxn modelId="{5E303D59-0D13-4700-93DC-0A73F395A205}" srcId="{E87C95E9-3002-4F4C-BB3C-DBDF12BDCE38}" destId="{80A4D1E8-E265-4111-BF63-DFD29EB0B278}" srcOrd="2" destOrd="0" parTransId="{F1149D5A-2035-4E77-9C0B-670B277BA270}" sibTransId="{01D6578E-1660-4D7B-9C6C-0312794D320B}"/>
    <dgm:cxn modelId="{A46CF7B7-BEFD-47A6-B7F1-A12E449A7701}" type="presOf" srcId="{CD60465B-E481-4692-90B7-23C10A2CFDA6}" destId="{07951160-0C77-44D0-BEDB-9A3ABC88AC45}" srcOrd="0" destOrd="0" presId="urn:microsoft.com/office/officeart/2005/8/layout/vList6"/>
    <dgm:cxn modelId="{EAF458BA-D05B-4C01-9E18-2CF231209EC3}" type="presOf" srcId="{E9351898-7E4A-414F-960B-CDFDBBA3EF48}" destId="{66D8682B-2C9D-4EED-B937-27F28246396A}" srcOrd="0" destOrd="0" presId="urn:microsoft.com/office/officeart/2005/8/layout/vList6"/>
    <dgm:cxn modelId="{EB8D9EE3-FAE6-4348-BAC2-4B6CD3FAF0CB}" type="presOf" srcId="{ABA8D6EB-3504-4A18-BE0E-E71BEA0ADDC9}" destId="{593B7207-B147-43F5-876E-1123520A0D3C}" srcOrd="0" destOrd="0" presId="urn:microsoft.com/office/officeart/2005/8/layout/vList6"/>
    <dgm:cxn modelId="{84D0DEEA-6F43-4A83-9900-C1B8C6DF7482}" srcId="{E87C95E9-3002-4F4C-BB3C-DBDF12BDCE38}" destId="{E9351898-7E4A-414F-960B-CDFDBBA3EF48}" srcOrd="1" destOrd="0" parTransId="{F2418592-1C04-4478-A011-F4CF90D1EFCF}" sibTransId="{8103C4FB-1B64-4DDC-8DAB-9A16CD85733D}"/>
    <dgm:cxn modelId="{0800321E-E9D2-4F88-B75D-D53B52F4CB22}" type="presParOf" srcId="{EAF8C469-4B0D-4E68-B045-46316B0CA4F6}" destId="{4DCEED54-1505-4D11-BE96-3242C90CD9E3}" srcOrd="0" destOrd="0" presId="urn:microsoft.com/office/officeart/2005/8/layout/vList6"/>
    <dgm:cxn modelId="{EC9BD0AB-5284-41C6-BD70-30B7587F16BF}" type="presParOf" srcId="{4DCEED54-1505-4D11-BE96-3242C90CD9E3}" destId="{593B7207-B147-43F5-876E-1123520A0D3C}" srcOrd="0" destOrd="0" presId="urn:microsoft.com/office/officeart/2005/8/layout/vList6"/>
    <dgm:cxn modelId="{301EC045-BFAE-4FAE-9C2E-5EACA4A13B9F}" type="presParOf" srcId="{4DCEED54-1505-4D11-BE96-3242C90CD9E3}" destId="{85ADC9A4-59EB-4D2E-9DD9-401BD5CCF353}" srcOrd="1" destOrd="0" presId="urn:microsoft.com/office/officeart/2005/8/layout/vList6"/>
    <dgm:cxn modelId="{2EEF8E6E-CCD3-4D59-9B7D-DFCB728A50E7}" type="presParOf" srcId="{EAF8C469-4B0D-4E68-B045-46316B0CA4F6}" destId="{79AACF00-BEDD-40DC-9E70-0AD4D4E2DC4E}" srcOrd="1" destOrd="0" presId="urn:microsoft.com/office/officeart/2005/8/layout/vList6"/>
    <dgm:cxn modelId="{947F8779-B74B-41C0-9110-7ECAFB9706A9}" type="presParOf" srcId="{EAF8C469-4B0D-4E68-B045-46316B0CA4F6}" destId="{8E651DA6-0ACA-4BC2-AEC1-3E15B51AA80D}" srcOrd="2" destOrd="0" presId="urn:microsoft.com/office/officeart/2005/8/layout/vList6"/>
    <dgm:cxn modelId="{84BF4408-92D7-459D-9610-74081FF4BE7A}" type="presParOf" srcId="{8E651DA6-0ACA-4BC2-AEC1-3E15B51AA80D}" destId="{66D8682B-2C9D-4EED-B937-27F28246396A}" srcOrd="0" destOrd="0" presId="urn:microsoft.com/office/officeart/2005/8/layout/vList6"/>
    <dgm:cxn modelId="{A13E763B-FFD8-4FBD-9891-49436C05CB67}" type="presParOf" srcId="{8E651DA6-0ACA-4BC2-AEC1-3E15B51AA80D}" destId="{07951160-0C77-44D0-BEDB-9A3ABC88AC45}" srcOrd="1" destOrd="0" presId="urn:microsoft.com/office/officeart/2005/8/layout/vList6"/>
    <dgm:cxn modelId="{AE383B8C-1220-4102-A082-DE0490EE802D}" type="presParOf" srcId="{EAF8C469-4B0D-4E68-B045-46316B0CA4F6}" destId="{37BF2E6C-1219-4CE3-AB40-87A4A0BA80E7}" srcOrd="3" destOrd="0" presId="urn:microsoft.com/office/officeart/2005/8/layout/vList6"/>
    <dgm:cxn modelId="{7B4998D8-53BC-4832-8F8F-1C311236119A}" type="presParOf" srcId="{EAF8C469-4B0D-4E68-B045-46316B0CA4F6}" destId="{0B3DB956-A22A-49EE-BAE1-EB585DEA1B86}" srcOrd="4" destOrd="0" presId="urn:microsoft.com/office/officeart/2005/8/layout/vList6"/>
    <dgm:cxn modelId="{7F63FFFA-76BB-492C-81E1-18938974A7ED}" type="presParOf" srcId="{0B3DB956-A22A-49EE-BAE1-EB585DEA1B86}" destId="{EE02C566-D6B6-4FA5-8B66-19C043F6A754}" srcOrd="0" destOrd="0" presId="urn:microsoft.com/office/officeart/2005/8/layout/vList6"/>
    <dgm:cxn modelId="{E4719702-E268-4DFF-8B39-B72327CCF8E7}" type="presParOf" srcId="{0B3DB956-A22A-49EE-BAE1-EB585DEA1B86}" destId="{BF0EE36C-1FB5-4DE4-A804-66F4A4052C1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7C95E9-3002-4F4C-BB3C-DBDF12BDCE38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ABA8D6EB-3504-4A18-BE0E-E71BEA0ADDC9}">
      <dgm:prSet phldrT="[Text]" custT="1"/>
      <dgm:spPr/>
      <dgm:t>
        <a:bodyPr/>
        <a:lstStyle/>
        <a:p>
          <a:r>
            <a:rPr sz="16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Defnyddio ymchwil a data i ddeall nodweddion gwarchodedig y boblogaeth mewn carcharau</a:t>
          </a:r>
        </a:p>
      </dgm:t>
    </dgm:pt>
    <dgm:pt modelId="{CF2044ED-CC9D-4A10-8D21-A96FFF741B1B}" type="parTrans" cxnId="{192F4752-50A4-4588-B7D8-369AC998B7E4}">
      <dgm:prSet/>
      <dgm:spPr/>
      <dgm:t>
        <a:bodyPr/>
        <a:lstStyle/>
        <a:p>
          <a:endParaRPr lang="en-GB" sz="2000"/>
        </a:p>
      </dgm:t>
    </dgm:pt>
    <dgm:pt modelId="{165D96FF-8FAA-4738-A042-EBD2CF08F030}" type="sibTrans" cxnId="{192F4752-50A4-4588-B7D8-369AC998B7E4}">
      <dgm:prSet/>
      <dgm:spPr/>
      <dgm:t>
        <a:bodyPr/>
        <a:lstStyle/>
        <a:p>
          <a:endParaRPr lang="en-GB" sz="2000"/>
        </a:p>
      </dgm:t>
    </dgm:pt>
    <dgm:pt modelId="{5A749ABA-A8FE-4AED-B2F6-B4D635E88C2E}">
      <dgm:prSet phldrT="[Text]" custT="1"/>
      <dgm:spPr/>
      <dgm:t>
        <a:bodyPr/>
        <a:lstStyle/>
        <a:p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Crynhoi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data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a'i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rannu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gydag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aelodau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a staff</a:t>
          </a:r>
          <a:endParaRPr lang="en-GB" sz="1300" dirty="0"/>
        </a:p>
      </dgm:t>
    </dgm:pt>
    <dgm:pt modelId="{91A5E6F3-C380-4101-84FB-ECD64DCFCF27}" type="parTrans" cxnId="{DC89B054-BD9D-4049-8DAF-F9B44C1EE02F}">
      <dgm:prSet/>
      <dgm:spPr/>
      <dgm:t>
        <a:bodyPr/>
        <a:lstStyle/>
        <a:p>
          <a:endParaRPr lang="en-GB" sz="2000"/>
        </a:p>
      </dgm:t>
    </dgm:pt>
    <dgm:pt modelId="{E8B2E1AD-112D-4CF9-B948-760B7B37B9E9}" type="sibTrans" cxnId="{DC89B054-BD9D-4049-8DAF-F9B44C1EE02F}">
      <dgm:prSet/>
      <dgm:spPr/>
      <dgm:t>
        <a:bodyPr/>
        <a:lstStyle/>
        <a:p>
          <a:endParaRPr lang="en-GB" sz="2000"/>
        </a:p>
      </dgm:t>
    </dgm:pt>
    <dgm:pt modelId="{E9351898-7E4A-414F-960B-CDFDBBA3EF48}">
      <dgm:prSet phldrT="[Text]" custT="1"/>
      <dgm:spPr/>
      <dgm:t>
        <a:bodyPr/>
        <a:lstStyle/>
        <a:p>
          <a:r>
            <a:rPr sz="16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Dadansoddi a chyhoeddi canlyniadau'r prosesau parôl, yn ôl nodweddion gwarchodedig</a:t>
          </a:r>
          <a:endParaRPr lang="en-GB" sz="16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2418592-1C04-4478-A011-F4CF90D1EFCF}" type="parTrans" cxnId="{84D0DEEA-6F43-4A83-9900-C1B8C6DF7482}">
      <dgm:prSet/>
      <dgm:spPr/>
      <dgm:t>
        <a:bodyPr/>
        <a:lstStyle/>
        <a:p>
          <a:endParaRPr lang="en-GB" sz="2000"/>
        </a:p>
      </dgm:t>
    </dgm:pt>
    <dgm:pt modelId="{8103C4FB-1B64-4DDC-8DAB-9A16CD85733D}" type="sibTrans" cxnId="{84D0DEEA-6F43-4A83-9900-C1B8C6DF7482}">
      <dgm:prSet/>
      <dgm:spPr/>
      <dgm:t>
        <a:bodyPr/>
        <a:lstStyle/>
        <a:p>
          <a:endParaRPr lang="en-GB" sz="2000"/>
        </a:p>
      </dgm:t>
    </dgm:pt>
    <dgm:pt modelId="{CD60465B-E481-4692-90B7-23C10A2CFDA6}">
      <dgm:prSet phldrT="[Text]" custT="1"/>
      <dgm:spPr/>
      <dgm:t>
        <a:bodyPr/>
        <a:lstStyle/>
        <a:p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Creu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prosesau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adrodd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chwarterol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sy'n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darparu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dadansoddiad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o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ganlyniadau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a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nodweddion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gwarchodedig</a:t>
          </a:r>
          <a:endParaRPr lang="en-GB" sz="1300" dirty="0"/>
        </a:p>
      </dgm:t>
    </dgm:pt>
    <dgm:pt modelId="{4390A597-44A7-4D19-B6B8-F681EDF593F6}" type="parTrans" cxnId="{CA292B58-8DF8-4A83-AB01-4EAE930E898E}">
      <dgm:prSet/>
      <dgm:spPr/>
      <dgm:t>
        <a:bodyPr/>
        <a:lstStyle/>
        <a:p>
          <a:endParaRPr lang="en-GB" sz="2000"/>
        </a:p>
      </dgm:t>
    </dgm:pt>
    <dgm:pt modelId="{0E30E6C2-DFB2-443E-A32F-D6F151466643}" type="sibTrans" cxnId="{CA292B58-8DF8-4A83-AB01-4EAE930E898E}">
      <dgm:prSet/>
      <dgm:spPr/>
      <dgm:t>
        <a:bodyPr/>
        <a:lstStyle/>
        <a:p>
          <a:endParaRPr lang="en-GB" sz="2000"/>
        </a:p>
      </dgm:t>
    </dgm:pt>
    <dgm:pt modelId="{80A4D1E8-E265-4111-BF63-DFD29EB0B278}">
      <dgm:prSet phldrT="[Text]" custT="1"/>
      <dgm:spPr/>
      <dgm:t>
        <a:bodyPr/>
        <a:lstStyle/>
        <a:p>
          <a:r>
            <a:rPr sz="16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Sicrhau bod holl wybodaeth gyhoeddedig y Bwrdd Parôl yn hygyrch i bawb</a:t>
          </a:r>
          <a:endParaRPr lang="en-GB" sz="16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1149D5A-2035-4E77-9C0B-670B277BA270}" type="parTrans" cxnId="{5E303D59-0D13-4700-93DC-0A73F395A205}">
      <dgm:prSet/>
      <dgm:spPr/>
      <dgm:t>
        <a:bodyPr/>
        <a:lstStyle/>
        <a:p>
          <a:endParaRPr lang="en-GB" sz="2000"/>
        </a:p>
      </dgm:t>
    </dgm:pt>
    <dgm:pt modelId="{01D6578E-1660-4D7B-9C6C-0312794D320B}" type="sibTrans" cxnId="{5E303D59-0D13-4700-93DC-0A73F395A205}">
      <dgm:prSet/>
      <dgm:spPr/>
      <dgm:t>
        <a:bodyPr/>
        <a:lstStyle/>
        <a:p>
          <a:endParaRPr lang="en-GB" sz="2000"/>
        </a:p>
      </dgm:t>
    </dgm:pt>
    <dgm:pt modelId="{40250435-B893-4856-8410-CF72F393A5A6}">
      <dgm:prSet phldrT="[Text]" custT="1"/>
      <dgm:spPr/>
      <dgm:t>
        <a:bodyPr/>
        <a:lstStyle/>
        <a:p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Adolygu'r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wybodaeth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gyhoeddedig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gyfredol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wneud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yn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siŵr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ei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bod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yn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hygyrch</a:t>
          </a:r>
          <a:endParaRPr lang="en-GB" sz="1300" dirty="0"/>
        </a:p>
      </dgm:t>
    </dgm:pt>
    <dgm:pt modelId="{A86D65E8-C3F0-49CA-9BED-F8002AFCA02D}" type="parTrans" cxnId="{E9E39C14-637A-423F-9696-85D21AC26843}">
      <dgm:prSet/>
      <dgm:spPr/>
      <dgm:t>
        <a:bodyPr/>
        <a:lstStyle/>
        <a:p>
          <a:endParaRPr lang="en-GB" sz="2000"/>
        </a:p>
      </dgm:t>
    </dgm:pt>
    <dgm:pt modelId="{A068BD4A-DB15-45FB-B00C-0F6A64BBD6AB}" type="sibTrans" cxnId="{E9E39C14-637A-423F-9696-85D21AC26843}">
      <dgm:prSet/>
      <dgm:spPr/>
      <dgm:t>
        <a:bodyPr/>
        <a:lstStyle/>
        <a:p>
          <a:endParaRPr lang="en-GB" sz="2000"/>
        </a:p>
      </dgm:t>
    </dgm:pt>
    <dgm:pt modelId="{7F2278D8-40B0-4456-9043-F7D47FFF2862}">
      <dgm:prSet phldrT="[Text]" custT="1"/>
      <dgm:spPr/>
      <dgm:t>
        <a:bodyPr/>
        <a:lstStyle/>
        <a:p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Ystyried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anghenion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o ran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hygyrchedd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wrth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ddrafftio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gwybodaeth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i'w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chyhoeddi</a:t>
          </a:r>
          <a:endParaRPr lang="en-GB" sz="1300" dirty="0"/>
        </a:p>
      </dgm:t>
    </dgm:pt>
    <dgm:pt modelId="{00BE6D1F-AC25-4850-AE86-4E2D6708A255}" type="parTrans" cxnId="{EF7DF1A2-B9DF-4A72-9427-54F8D6151F3B}">
      <dgm:prSet/>
      <dgm:spPr/>
      <dgm:t>
        <a:bodyPr/>
        <a:lstStyle/>
        <a:p>
          <a:endParaRPr lang="en-GB" sz="2000"/>
        </a:p>
      </dgm:t>
    </dgm:pt>
    <dgm:pt modelId="{EA5692A2-ED04-4231-9716-2F1C8391015F}" type="sibTrans" cxnId="{EF7DF1A2-B9DF-4A72-9427-54F8D6151F3B}">
      <dgm:prSet/>
      <dgm:spPr/>
      <dgm:t>
        <a:bodyPr/>
        <a:lstStyle/>
        <a:p>
          <a:endParaRPr lang="en-GB" sz="2000"/>
        </a:p>
      </dgm:t>
    </dgm:pt>
    <dgm:pt modelId="{EE3DD9D0-5B44-4E37-A611-51EE85732F6C}">
      <dgm:prSet custT="1"/>
      <dgm:spPr/>
      <dgm:t>
        <a:bodyPr/>
        <a:lstStyle/>
        <a:p>
          <a:r>
            <a:rPr sz="16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Cynnal Asesiadau o'r Effaith ar Gydraddoldeb ar bob polisi a phroses</a:t>
          </a:r>
        </a:p>
      </dgm:t>
    </dgm:pt>
    <dgm:pt modelId="{8B275273-FE64-4BCF-9C84-8E9D0467613D}" type="parTrans" cxnId="{A6743D5F-CFA6-4963-AB51-0615FE080976}">
      <dgm:prSet/>
      <dgm:spPr/>
      <dgm:t>
        <a:bodyPr/>
        <a:lstStyle/>
        <a:p>
          <a:endParaRPr lang="en-GB" sz="2000"/>
        </a:p>
      </dgm:t>
    </dgm:pt>
    <dgm:pt modelId="{B4CB40E4-242B-44D4-B548-73970F9CAF24}" type="sibTrans" cxnId="{A6743D5F-CFA6-4963-AB51-0615FE080976}">
      <dgm:prSet/>
      <dgm:spPr/>
      <dgm:t>
        <a:bodyPr/>
        <a:lstStyle/>
        <a:p>
          <a:endParaRPr lang="en-GB" sz="2000"/>
        </a:p>
      </dgm:t>
    </dgm:pt>
    <dgm:pt modelId="{1AE22EB6-6A72-42F2-802A-714D6E60CF6E}">
      <dgm:prSet custT="1"/>
      <dgm:spPr/>
      <dgm:t>
        <a:bodyPr/>
        <a:lstStyle/>
        <a:p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Datblygu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treialu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a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chymeradwyo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proses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Asesiad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o'r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Effaith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ar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Gydraddoldeb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ar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gyfer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y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Bwrdd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Parôl</a:t>
          </a:r>
          <a:endParaRPr lang="en-GB" sz="13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AC2F965-EFF3-4248-9DEC-634608A09B00}" type="parTrans" cxnId="{CC4089B4-5F0E-4285-B87E-EDF4A02930E9}">
      <dgm:prSet/>
      <dgm:spPr/>
      <dgm:t>
        <a:bodyPr/>
        <a:lstStyle/>
        <a:p>
          <a:endParaRPr lang="en-GB" sz="2000"/>
        </a:p>
      </dgm:t>
    </dgm:pt>
    <dgm:pt modelId="{D8969791-49C2-46F0-BAA0-9E2C9A7880EF}" type="sibTrans" cxnId="{CC4089B4-5F0E-4285-B87E-EDF4A02930E9}">
      <dgm:prSet/>
      <dgm:spPr/>
      <dgm:t>
        <a:bodyPr/>
        <a:lstStyle/>
        <a:p>
          <a:endParaRPr lang="en-GB" sz="2000"/>
        </a:p>
      </dgm:t>
    </dgm:pt>
    <dgm:pt modelId="{2D33AFEF-DCF9-451A-B636-E1FA4C2F8415}">
      <dgm:prSet custT="1"/>
      <dgm:spPr/>
      <dgm:t>
        <a:bodyPr/>
        <a:lstStyle/>
        <a:p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Rhoi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prosesau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Asesiad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o'r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Effaith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ar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Gydraddoldeb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ar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waith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gan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flaenoriaethu'r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meysydd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sy'n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cyflwyno'r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risg</a:t>
          </a:r>
          <a:r>
            <a: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fwyaf</a:t>
          </a:r>
          <a:endParaRPr lang="en-GB" sz="13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47C2E1E-371C-4D65-A09F-4D30143A5B6E}" type="parTrans" cxnId="{A9A788B2-A9CC-42B7-AB4C-F4C06B6AD494}">
      <dgm:prSet/>
      <dgm:spPr/>
      <dgm:t>
        <a:bodyPr/>
        <a:lstStyle/>
        <a:p>
          <a:endParaRPr lang="en-GB" sz="2000"/>
        </a:p>
      </dgm:t>
    </dgm:pt>
    <dgm:pt modelId="{21FE5D33-845A-4209-B626-9AD2052DBA67}" type="sibTrans" cxnId="{A9A788B2-A9CC-42B7-AB4C-F4C06B6AD494}">
      <dgm:prSet/>
      <dgm:spPr/>
      <dgm:t>
        <a:bodyPr/>
        <a:lstStyle/>
        <a:p>
          <a:endParaRPr lang="en-GB" sz="2000"/>
        </a:p>
      </dgm:t>
    </dgm:pt>
    <dgm:pt modelId="{1843D836-DFE3-460A-873E-4C73CA35F38A}" type="pres">
      <dgm:prSet presAssocID="{E87C95E9-3002-4F4C-BB3C-DBDF12BDCE38}" presName="Name0" presStyleCnt="0">
        <dgm:presLayoutVars>
          <dgm:dir/>
          <dgm:animLvl val="lvl"/>
          <dgm:resizeHandles val="exact"/>
        </dgm:presLayoutVars>
      </dgm:prSet>
      <dgm:spPr/>
    </dgm:pt>
    <dgm:pt modelId="{699A715B-CA43-42C6-AF56-29A4AF804011}" type="pres">
      <dgm:prSet presAssocID="{ABA8D6EB-3504-4A18-BE0E-E71BEA0ADDC9}" presName="linNode" presStyleCnt="0"/>
      <dgm:spPr/>
    </dgm:pt>
    <dgm:pt modelId="{21C0EA2D-0EBA-491F-9FC9-158E9D66E134}" type="pres">
      <dgm:prSet presAssocID="{ABA8D6EB-3504-4A18-BE0E-E71BEA0ADDC9}" presName="parentText" presStyleLbl="node1" presStyleIdx="0" presStyleCnt="4" custScaleX="109664">
        <dgm:presLayoutVars>
          <dgm:chMax val="1"/>
          <dgm:bulletEnabled val="1"/>
        </dgm:presLayoutVars>
      </dgm:prSet>
      <dgm:spPr/>
    </dgm:pt>
    <dgm:pt modelId="{66714A23-D7B3-4FCC-9229-58479390D01E}" type="pres">
      <dgm:prSet presAssocID="{ABA8D6EB-3504-4A18-BE0E-E71BEA0ADDC9}" presName="descendantText" presStyleLbl="alignAccFollowNode1" presStyleIdx="0" presStyleCnt="4" custScaleY="110598">
        <dgm:presLayoutVars>
          <dgm:bulletEnabled val="1"/>
        </dgm:presLayoutVars>
      </dgm:prSet>
      <dgm:spPr/>
    </dgm:pt>
    <dgm:pt modelId="{121745AC-2C56-4943-BC0B-5CC48D9EE4E5}" type="pres">
      <dgm:prSet presAssocID="{165D96FF-8FAA-4738-A042-EBD2CF08F030}" presName="sp" presStyleCnt="0"/>
      <dgm:spPr/>
    </dgm:pt>
    <dgm:pt modelId="{9222B476-3ACA-46F4-AFF6-244AE4FC6054}" type="pres">
      <dgm:prSet presAssocID="{E9351898-7E4A-414F-960B-CDFDBBA3EF48}" presName="linNode" presStyleCnt="0"/>
      <dgm:spPr/>
    </dgm:pt>
    <dgm:pt modelId="{CE8DDA56-9CD6-4D1C-B044-91CF86712723}" type="pres">
      <dgm:prSet presAssocID="{E9351898-7E4A-414F-960B-CDFDBBA3EF48}" presName="parentText" presStyleLbl="node1" presStyleIdx="1" presStyleCnt="4" custScaleX="109664">
        <dgm:presLayoutVars>
          <dgm:chMax val="1"/>
          <dgm:bulletEnabled val="1"/>
        </dgm:presLayoutVars>
      </dgm:prSet>
      <dgm:spPr/>
    </dgm:pt>
    <dgm:pt modelId="{C696C740-DFDB-43AF-AD77-19D69737F078}" type="pres">
      <dgm:prSet presAssocID="{E9351898-7E4A-414F-960B-CDFDBBA3EF48}" presName="descendantText" presStyleLbl="alignAccFollowNode1" presStyleIdx="1" presStyleCnt="4" custScaleY="110598">
        <dgm:presLayoutVars>
          <dgm:bulletEnabled val="1"/>
        </dgm:presLayoutVars>
      </dgm:prSet>
      <dgm:spPr/>
    </dgm:pt>
    <dgm:pt modelId="{1607124D-195B-49C1-B22B-A16FB1311E1F}" type="pres">
      <dgm:prSet presAssocID="{8103C4FB-1B64-4DDC-8DAB-9A16CD85733D}" presName="sp" presStyleCnt="0"/>
      <dgm:spPr/>
    </dgm:pt>
    <dgm:pt modelId="{9CA7576D-BFB0-4458-84CB-1AE104728B97}" type="pres">
      <dgm:prSet presAssocID="{80A4D1E8-E265-4111-BF63-DFD29EB0B278}" presName="linNode" presStyleCnt="0"/>
      <dgm:spPr/>
    </dgm:pt>
    <dgm:pt modelId="{C296EEE4-E5E3-4BE5-838D-57DECA848D59}" type="pres">
      <dgm:prSet presAssocID="{80A4D1E8-E265-4111-BF63-DFD29EB0B278}" presName="parentText" presStyleLbl="node1" presStyleIdx="2" presStyleCnt="4" custScaleX="109664" custScaleY="115457">
        <dgm:presLayoutVars>
          <dgm:chMax val="1"/>
          <dgm:bulletEnabled val="1"/>
        </dgm:presLayoutVars>
      </dgm:prSet>
      <dgm:spPr/>
    </dgm:pt>
    <dgm:pt modelId="{636EF4FF-B13A-4BA4-B6FA-66D9D194A86D}" type="pres">
      <dgm:prSet presAssocID="{80A4D1E8-E265-4111-BF63-DFD29EB0B278}" presName="descendantText" presStyleLbl="alignAccFollowNode1" presStyleIdx="2" presStyleCnt="4" custScaleY="139413">
        <dgm:presLayoutVars>
          <dgm:bulletEnabled val="1"/>
        </dgm:presLayoutVars>
      </dgm:prSet>
      <dgm:spPr/>
    </dgm:pt>
    <dgm:pt modelId="{D9AE5201-3000-4E85-8BD2-F2C0D3C7FA66}" type="pres">
      <dgm:prSet presAssocID="{01D6578E-1660-4D7B-9C6C-0312794D320B}" presName="sp" presStyleCnt="0"/>
      <dgm:spPr/>
    </dgm:pt>
    <dgm:pt modelId="{95A1AAC5-68F8-46BB-BE1A-1DA565212122}" type="pres">
      <dgm:prSet presAssocID="{EE3DD9D0-5B44-4E37-A611-51EE85732F6C}" presName="linNode" presStyleCnt="0"/>
      <dgm:spPr/>
    </dgm:pt>
    <dgm:pt modelId="{9F8DBA46-3F36-435B-BDD5-64AAB4CD2759}" type="pres">
      <dgm:prSet presAssocID="{EE3DD9D0-5B44-4E37-A611-51EE85732F6C}" presName="parentText" presStyleLbl="node1" presStyleIdx="3" presStyleCnt="4" custScaleX="109664">
        <dgm:presLayoutVars>
          <dgm:chMax val="1"/>
          <dgm:bulletEnabled val="1"/>
        </dgm:presLayoutVars>
      </dgm:prSet>
      <dgm:spPr/>
    </dgm:pt>
    <dgm:pt modelId="{2230B5B8-B1EE-4EC8-9C33-908445C199C1}" type="pres">
      <dgm:prSet presAssocID="{EE3DD9D0-5B44-4E37-A611-51EE85732F6C}" presName="descendantText" presStyleLbl="alignAccFollowNode1" presStyleIdx="3" presStyleCnt="4" custScaleY="110598">
        <dgm:presLayoutVars>
          <dgm:bulletEnabled val="1"/>
        </dgm:presLayoutVars>
      </dgm:prSet>
      <dgm:spPr/>
    </dgm:pt>
  </dgm:ptLst>
  <dgm:cxnLst>
    <dgm:cxn modelId="{E9E39C14-637A-423F-9696-85D21AC26843}" srcId="{80A4D1E8-E265-4111-BF63-DFD29EB0B278}" destId="{40250435-B893-4856-8410-CF72F393A5A6}" srcOrd="0" destOrd="0" parTransId="{A86D65E8-C3F0-49CA-9BED-F8002AFCA02D}" sibTransId="{A068BD4A-DB15-45FB-B00C-0F6A64BBD6AB}"/>
    <dgm:cxn modelId="{A6743D5F-CFA6-4963-AB51-0615FE080976}" srcId="{E87C95E9-3002-4F4C-BB3C-DBDF12BDCE38}" destId="{EE3DD9D0-5B44-4E37-A611-51EE85732F6C}" srcOrd="3" destOrd="0" parTransId="{8B275273-FE64-4BCF-9C84-8E9D0467613D}" sibTransId="{B4CB40E4-242B-44D4-B548-73970F9CAF24}"/>
    <dgm:cxn modelId="{3DDAE64A-9BFE-4CB5-8D8F-843DE32E38FE}" type="presOf" srcId="{CD60465B-E481-4692-90B7-23C10A2CFDA6}" destId="{C696C740-DFDB-43AF-AD77-19D69737F078}" srcOrd="0" destOrd="0" presId="urn:microsoft.com/office/officeart/2005/8/layout/vList5"/>
    <dgm:cxn modelId="{D85E3570-658C-482B-907D-74D48D544C19}" type="presOf" srcId="{40250435-B893-4856-8410-CF72F393A5A6}" destId="{636EF4FF-B13A-4BA4-B6FA-66D9D194A86D}" srcOrd="0" destOrd="0" presId="urn:microsoft.com/office/officeart/2005/8/layout/vList5"/>
    <dgm:cxn modelId="{49B88F71-87AB-4F55-8854-760A70056790}" type="presOf" srcId="{E9351898-7E4A-414F-960B-CDFDBBA3EF48}" destId="{CE8DDA56-9CD6-4D1C-B044-91CF86712723}" srcOrd="0" destOrd="0" presId="urn:microsoft.com/office/officeart/2005/8/layout/vList5"/>
    <dgm:cxn modelId="{192F4752-50A4-4588-B7D8-369AC998B7E4}" srcId="{E87C95E9-3002-4F4C-BB3C-DBDF12BDCE38}" destId="{ABA8D6EB-3504-4A18-BE0E-E71BEA0ADDC9}" srcOrd="0" destOrd="0" parTransId="{CF2044ED-CC9D-4A10-8D21-A96FFF741B1B}" sibTransId="{165D96FF-8FAA-4738-A042-EBD2CF08F030}"/>
    <dgm:cxn modelId="{DC89B054-BD9D-4049-8DAF-F9B44C1EE02F}" srcId="{ABA8D6EB-3504-4A18-BE0E-E71BEA0ADDC9}" destId="{5A749ABA-A8FE-4AED-B2F6-B4D635E88C2E}" srcOrd="0" destOrd="0" parTransId="{91A5E6F3-C380-4101-84FB-ECD64DCFCF27}" sibTransId="{E8B2E1AD-112D-4CF9-B948-760B7B37B9E9}"/>
    <dgm:cxn modelId="{CA292B58-8DF8-4A83-AB01-4EAE930E898E}" srcId="{E9351898-7E4A-414F-960B-CDFDBBA3EF48}" destId="{CD60465B-E481-4692-90B7-23C10A2CFDA6}" srcOrd="0" destOrd="0" parTransId="{4390A597-44A7-4D19-B6B8-F681EDF593F6}" sibTransId="{0E30E6C2-DFB2-443E-A32F-D6F151466643}"/>
    <dgm:cxn modelId="{5E303D59-0D13-4700-93DC-0A73F395A205}" srcId="{E87C95E9-3002-4F4C-BB3C-DBDF12BDCE38}" destId="{80A4D1E8-E265-4111-BF63-DFD29EB0B278}" srcOrd="2" destOrd="0" parTransId="{F1149D5A-2035-4E77-9C0B-670B277BA270}" sibTransId="{01D6578E-1660-4D7B-9C6C-0312794D320B}"/>
    <dgm:cxn modelId="{FE68618B-368B-47B1-84DA-D96986DDEB1A}" type="presOf" srcId="{7F2278D8-40B0-4456-9043-F7D47FFF2862}" destId="{636EF4FF-B13A-4BA4-B6FA-66D9D194A86D}" srcOrd="0" destOrd="1" presId="urn:microsoft.com/office/officeart/2005/8/layout/vList5"/>
    <dgm:cxn modelId="{EEBB778F-FD3F-4888-95B0-D947EB1620BB}" type="presOf" srcId="{1AE22EB6-6A72-42F2-802A-714D6E60CF6E}" destId="{2230B5B8-B1EE-4EC8-9C33-908445C199C1}" srcOrd="0" destOrd="0" presId="urn:microsoft.com/office/officeart/2005/8/layout/vList5"/>
    <dgm:cxn modelId="{44D4F78F-AFC4-4036-BD01-9181D66911F4}" type="presOf" srcId="{ABA8D6EB-3504-4A18-BE0E-E71BEA0ADDC9}" destId="{21C0EA2D-0EBA-491F-9FC9-158E9D66E134}" srcOrd="0" destOrd="0" presId="urn:microsoft.com/office/officeart/2005/8/layout/vList5"/>
    <dgm:cxn modelId="{7D50AD9D-D4C1-4FF9-9040-CC4A2B4849D4}" type="presOf" srcId="{80A4D1E8-E265-4111-BF63-DFD29EB0B278}" destId="{C296EEE4-E5E3-4BE5-838D-57DECA848D59}" srcOrd="0" destOrd="0" presId="urn:microsoft.com/office/officeart/2005/8/layout/vList5"/>
    <dgm:cxn modelId="{AD080FA1-D1BC-4C95-8236-C4ED831F2D4F}" type="presOf" srcId="{2D33AFEF-DCF9-451A-B636-E1FA4C2F8415}" destId="{2230B5B8-B1EE-4EC8-9C33-908445C199C1}" srcOrd="0" destOrd="1" presId="urn:microsoft.com/office/officeart/2005/8/layout/vList5"/>
    <dgm:cxn modelId="{EF7DF1A2-B9DF-4A72-9427-54F8D6151F3B}" srcId="{80A4D1E8-E265-4111-BF63-DFD29EB0B278}" destId="{7F2278D8-40B0-4456-9043-F7D47FFF2862}" srcOrd="1" destOrd="0" parTransId="{00BE6D1F-AC25-4850-AE86-4E2D6708A255}" sibTransId="{EA5692A2-ED04-4231-9716-2F1C8391015F}"/>
    <dgm:cxn modelId="{A9A788B2-A9CC-42B7-AB4C-F4C06B6AD494}" srcId="{EE3DD9D0-5B44-4E37-A611-51EE85732F6C}" destId="{2D33AFEF-DCF9-451A-B636-E1FA4C2F8415}" srcOrd="1" destOrd="0" parTransId="{947C2E1E-371C-4D65-A09F-4D30143A5B6E}" sibTransId="{21FE5D33-845A-4209-B626-9AD2052DBA67}"/>
    <dgm:cxn modelId="{6F1680B4-B5F6-4E88-B101-C0F96E009113}" type="presOf" srcId="{EE3DD9D0-5B44-4E37-A611-51EE85732F6C}" destId="{9F8DBA46-3F36-435B-BDD5-64AAB4CD2759}" srcOrd="0" destOrd="0" presId="urn:microsoft.com/office/officeart/2005/8/layout/vList5"/>
    <dgm:cxn modelId="{CC4089B4-5F0E-4285-B87E-EDF4A02930E9}" srcId="{EE3DD9D0-5B44-4E37-A611-51EE85732F6C}" destId="{1AE22EB6-6A72-42F2-802A-714D6E60CF6E}" srcOrd="0" destOrd="0" parTransId="{1AC2F965-EFF3-4248-9DEC-634608A09B00}" sibTransId="{D8969791-49C2-46F0-BAA0-9E2C9A7880EF}"/>
    <dgm:cxn modelId="{EF016DD1-3AFA-4FEF-81FE-FE7F7D35E54D}" type="presOf" srcId="{5A749ABA-A8FE-4AED-B2F6-B4D635E88C2E}" destId="{66714A23-D7B3-4FCC-9229-58479390D01E}" srcOrd="0" destOrd="0" presId="urn:microsoft.com/office/officeart/2005/8/layout/vList5"/>
    <dgm:cxn modelId="{84D0DEEA-6F43-4A83-9900-C1B8C6DF7482}" srcId="{E87C95E9-3002-4F4C-BB3C-DBDF12BDCE38}" destId="{E9351898-7E4A-414F-960B-CDFDBBA3EF48}" srcOrd="1" destOrd="0" parTransId="{F2418592-1C04-4478-A011-F4CF90D1EFCF}" sibTransId="{8103C4FB-1B64-4DDC-8DAB-9A16CD85733D}"/>
    <dgm:cxn modelId="{B9D0CCF8-C4EC-42F5-844D-2941D25A6994}" type="presOf" srcId="{E87C95E9-3002-4F4C-BB3C-DBDF12BDCE38}" destId="{1843D836-DFE3-460A-873E-4C73CA35F38A}" srcOrd="0" destOrd="0" presId="urn:microsoft.com/office/officeart/2005/8/layout/vList5"/>
    <dgm:cxn modelId="{7183D289-D60C-4A85-84FE-AB2C71B49CE1}" type="presParOf" srcId="{1843D836-DFE3-460A-873E-4C73CA35F38A}" destId="{699A715B-CA43-42C6-AF56-29A4AF804011}" srcOrd="0" destOrd="0" presId="urn:microsoft.com/office/officeart/2005/8/layout/vList5"/>
    <dgm:cxn modelId="{889B57A1-8730-4FD5-B638-52E49B19DC23}" type="presParOf" srcId="{699A715B-CA43-42C6-AF56-29A4AF804011}" destId="{21C0EA2D-0EBA-491F-9FC9-158E9D66E134}" srcOrd="0" destOrd="0" presId="urn:microsoft.com/office/officeart/2005/8/layout/vList5"/>
    <dgm:cxn modelId="{6643F7E6-B54C-4487-A255-1663E228EAE2}" type="presParOf" srcId="{699A715B-CA43-42C6-AF56-29A4AF804011}" destId="{66714A23-D7B3-4FCC-9229-58479390D01E}" srcOrd="1" destOrd="0" presId="urn:microsoft.com/office/officeart/2005/8/layout/vList5"/>
    <dgm:cxn modelId="{CC776417-FD75-445B-AB02-DD7845C4127E}" type="presParOf" srcId="{1843D836-DFE3-460A-873E-4C73CA35F38A}" destId="{121745AC-2C56-4943-BC0B-5CC48D9EE4E5}" srcOrd="1" destOrd="0" presId="urn:microsoft.com/office/officeart/2005/8/layout/vList5"/>
    <dgm:cxn modelId="{D06B7EDF-4B40-4346-BE63-6904E5782665}" type="presParOf" srcId="{1843D836-DFE3-460A-873E-4C73CA35F38A}" destId="{9222B476-3ACA-46F4-AFF6-244AE4FC6054}" srcOrd="2" destOrd="0" presId="urn:microsoft.com/office/officeart/2005/8/layout/vList5"/>
    <dgm:cxn modelId="{C779A218-0F85-45BB-88BE-946B4356A29A}" type="presParOf" srcId="{9222B476-3ACA-46F4-AFF6-244AE4FC6054}" destId="{CE8DDA56-9CD6-4D1C-B044-91CF86712723}" srcOrd="0" destOrd="0" presId="urn:microsoft.com/office/officeart/2005/8/layout/vList5"/>
    <dgm:cxn modelId="{B347EA63-E10C-4FFB-B720-03C49091EC42}" type="presParOf" srcId="{9222B476-3ACA-46F4-AFF6-244AE4FC6054}" destId="{C696C740-DFDB-43AF-AD77-19D69737F078}" srcOrd="1" destOrd="0" presId="urn:microsoft.com/office/officeart/2005/8/layout/vList5"/>
    <dgm:cxn modelId="{6B0085BA-1257-4AA9-9BCC-AB52F16716D8}" type="presParOf" srcId="{1843D836-DFE3-460A-873E-4C73CA35F38A}" destId="{1607124D-195B-49C1-B22B-A16FB1311E1F}" srcOrd="3" destOrd="0" presId="urn:microsoft.com/office/officeart/2005/8/layout/vList5"/>
    <dgm:cxn modelId="{3874C14E-D860-45E0-99E9-E410E74BFC52}" type="presParOf" srcId="{1843D836-DFE3-460A-873E-4C73CA35F38A}" destId="{9CA7576D-BFB0-4458-84CB-1AE104728B97}" srcOrd="4" destOrd="0" presId="urn:microsoft.com/office/officeart/2005/8/layout/vList5"/>
    <dgm:cxn modelId="{8F6C82E8-F894-4442-904E-22972E518EBA}" type="presParOf" srcId="{9CA7576D-BFB0-4458-84CB-1AE104728B97}" destId="{C296EEE4-E5E3-4BE5-838D-57DECA848D59}" srcOrd="0" destOrd="0" presId="urn:microsoft.com/office/officeart/2005/8/layout/vList5"/>
    <dgm:cxn modelId="{728A4DDD-4800-43C9-9FA4-10F3574542FB}" type="presParOf" srcId="{9CA7576D-BFB0-4458-84CB-1AE104728B97}" destId="{636EF4FF-B13A-4BA4-B6FA-66D9D194A86D}" srcOrd="1" destOrd="0" presId="urn:microsoft.com/office/officeart/2005/8/layout/vList5"/>
    <dgm:cxn modelId="{77978B45-BD4E-450B-8182-34B31FE77915}" type="presParOf" srcId="{1843D836-DFE3-460A-873E-4C73CA35F38A}" destId="{D9AE5201-3000-4E85-8BD2-F2C0D3C7FA66}" srcOrd="5" destOrd="0" presId="urn:microsoft.com/office/officeart/2005/8/layout/vList5"/>
    <dgm:cxn modelId="{9B733400-8420-4D83-BF3E-6291576FF08C}" type="presParOf" srcId="{1843D836-DFE3-460A-873E-4C73CA35F38A}" destId="{95A1AAC5-68F8-46BB-BE1A-1DA565212122}" srcOrd="6" destOrd="0" presId="urn:microsoft.com/office/officeart/2005/8/layout/vList5"/>
    <dgm:cxn modelId="{F1F52609-09AB-4991-9384-96F79D9127D0}" type="presParOf" srcId="{95A1AAC5-68F8-46BB-BE1A-1DA565212122}" destId="{9F8DBA46-3F36-435B-BDD5-64AAB4CD2759}" srcOrd="0" destOrd="0" presId="urn:microsoft.com/office/officeart/2005/8/layout/vList5"/>
    <dgm:cxn modelId="{6462E428-0999-4849-8552-E5058DC343C5}" type="presParOf" srcId="{95A1AAC5-68F8-46BB-BE1A-1DA565212122}" destId="{2230B5B8-B1EE-4EC8-9C33-908445C199C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7C95E9-3002-4F4C-BB3C-DBDF12BDCE38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ABA8D6EB-3504-4A18-BE0E-E71BEA0ADDC9}">
      <dgm:prSet phldrT="[Text]"/>
      <dgm:spPr/>
      <dgm:t>
        <a:bodyPr/>
        <a:lstStyle/>
        <a:p>
          <a:r>
            <a:rPr b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Sicrhau bod dulliau recriwtio, gwerthuso a dyrchafu staff yn deg ac yn dryloyw</a:t>
          </a:r>
          <a:endParaRPr lang="en-GB" dirty="0">
            <a:solidFill>
              <a:schemeClr val="bg1"/>
            </a:solidFill>
          </a:endParaRPr>
        </a:p>
      </dgm:t>
    </dgm:pt>
    <dgm:pt modelId="{CF2044ED-CC9D-4A10-8D21-A96FFF741B1B}" type="parTrans" cxnId="{192F4752-50A4-4588-B7D8-369AC998B7E4}">
      <dgm:prSet/>
      <dgm:spPr/>
      <dgm:t>
        <a:bodyPr/>
        <a:lstStyle/>
        <a:p>
          <a:endParaRPr lang="en-GB"/>
        </a:p>
      </dgm:t>
    </dgm:pt>
    <dgm:pt modelId="{165D96FF-8FAA-4738-A042-EBD2CF08F030}" type="sibTrans" cxnId="{192F4752-50A4-4588-B7D8-369AC998B7E4}">
      <dgm:prSet/>
      <dgm:spPr/>
      <dgm:t>
        <a:bodyPr/>
        <a:lstStyle/>
        <a:p>
          <a:endParaRPr lang="en-GB"/>
        </a:p>
      </dgm:t>
    </dgm:pt>
    <dgm:pt modelId="{5A749ABA-A8FE-4AED-B2F6-B4D635E88C2E}">
      <dgm:prSet phldrT="[Text]" custT="1"/>
      <dgm:spPr/>
      <dgm:t>
        <a:bodyPr/>
        <a:lstStyle/>
        <a:p>
          <a:r>
            <a:rPr sz="19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Pennu'r hyn a allai rwystro aelodau o staff rhag symud i fyny i lefelau uwch o fewn y Bwrdd Parôl</a:t>
          </a:r>
          <a:endParaRPr lang="en-GB" sz="1900" dirty="0"/>
        </a:p>
      </dgm:t>
    </dgm:pt>
    <dgm:pt modelId="{91A5E6F3-C380-4101-84FB-ECD64DCFCF27}" type="parTrans" cxnId="{DC89B054-BD9D-4049-8DAF-F9B44C1EE02F}">
      <dgm:prSet/>
      <dgm:spPr/>
      <dgm:t>
        <a:bodyPr/>
        <a:lstStyle/>
        <a:p>
          <a:endParaRPr lang="en-GB"/>
        </a:p>
      </dgm:t>
    </dgm:pt>
    <dgm:pt modelId="{E8B2E1AD-112D-4CF9-B948-760B7B37B9E9}" type="sibTrans" cxnId="{DC89B054-BD9D-4049-8DAF-F9B44C1EE02F}">
      <dgm:prSet/>
      <dgm:spPr/>
      <dgm:t>
        <a:bodyPr/>
        <a:lstStyle/>
        <a:p>
          <a:endParaRPr lang="en-GB"/>
        </a:p>
      </dgm:t>
    </dgm:pt>
    <dgm:pt modelId="{E9351898-7E4A-414F-960B-CDFDBBA3EF48}">
      <dgm:prSet phldrT="[Text]"/>
      <dgm:spPr/>
      <dgm:t>
        <a:bodyPr/>
        <a:lstStyle/>
        <a:p>
          <a:r>
            <a:rPr b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Cynyddu amrywiaeth ymhlith aelodaeth y Bwrdd Parôl</a:t>
          </a:r>
          <a:endParaRPr lang="en-GB" dirty="0">
            <a:solidFill>
              <a:schemeClr val="bg1"/>
            </a:solidFill>
          </a:endParaRPr>
        </a:p>
      </dgm:t>
    </dgm:pt>
    <dgm:pt modelId="{F2418592-1C04-4478-A011-F4CF90D1EFCF}" type="parTrans" cxnId="{84D0DEEA-6F43-4A83-9900-C1B8C6DF7482}">
      <dgm:prSet/>
      <dgm:spPr/>
      <dgm:t>
        <a:bodyPr/>
        <a:lstStyle/>
        <a:p>
          <a:endParaRPr lang="en-GB"/>
        </a:p>
      </dgm:t>
    </dgm:pt>
    <dgm:pt modelId="{8103C4FB-1B64-4DDC-8DAB-9A16CD85733D}" type="sibTrans" cxnId="{84D0DEEA-6F43-4A83-9900-C1B8C6DF7482}">
      <dgm:prSet/>
      <dgm:spPr/>
      <dgm:t>
        <a:bodyPr/>
        <a:lstStyle/>
        <a:p>
          <a:endParaRPr lang="en-GB"/>
        </a:p>
      </dgm:t>
    </dgm:pt>
    <dgm:pt modelId="{CD60465B-E481-4692-90B7-23C10A2CFDA6}">
      <dgm:prSet phldrT="[Text]" custT="1"/>
      <dgm:spPr/>
      <dgm:t>
        <a:bodyPr/>
        <a:lstStyle/>
        <a:p>
          <a:r>
            <a:rPr sz="19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Recriwtio o'r gronfa fwyaf bosib o ymgeiswyr talentog yn ein cymdeithas amrywiol</a:t>
          </a:r>
          <a:endParaRPr lang="en-GB" sz="1900" dirty="0"/>
        </a:p>
      </dgm:t>
    </dgm:pt>
    <dgm:pt modelId="{4390A597-44A7-4D19-B6B8-F681EDF593F6}" type="parTrans" cxnId="{CA292B58-8DF8-4A83-AB01-4EAE930E898E}">
      <dgm:prSet/>
      <dgm:spPr/>
      <dgm:t>
        <a:bodyPr/>
        <a:lstStyle/>
        <a:p>
          <a:endParaRPr lang="en-GB"/>
        </a:p>
      </dgm:t>
    </dgm:pt>
    <dgm:pt modelId="{0E30E6C2-DFB2-443E-A32F-D6F151466643}" type="sibTrans" cxnId="{CA292B58-8DF8-4A83-AB01-4EAE930E898E}">
      <dgm:prSet/>
      <dgm:spPr/>
      <dgm:t>
        <a:bodyPr/>
        <a:lstStyle/>
        <a:p>
          <a:endParaRPr lang="en-GB"/>
        </a:p>
      </dgm:t>
    </dgm:pt>
    <dgm:pt modelId="{CC81A9B8-99C9-495D-87D6-0DEF03541659}">
      <dgm:prSet phldrT="[Text]" custT="1"/>
      <dgm:spPr/>
      <dgm:t>
        <a:bodyPr/>
        <a:lstStyle/>
        <a:p>
          <a:r>
            <a:rPr sz="19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Cyhoeddi data dienw o ran nodweddion gwarchodedig ein haelodaeth</a:t>
          </a:r>
          <a:endParaRPr lang="en-GB" sz="1900" dirty="0"/>
        </a:p>
      </dgm:t>
    </dgm:pt>
    <dgm:pt modelId="{1EBE6EBC-31D2-453A-A9C7-9D74662AC7BB}" type="parTrans" cxnId="{7344A0EA-7361-4AFD-A864-A89316FDABB2}">
      <dgm:prSet/>
      <dgm:spPr/>
      <dgm:t>
        <a:bodyPr/>
        <a:lstStyle/>
        <a:p>
          <a:endParaRPr lang="en-GB"/>
        </a:p>
      </dgm:t>
    </dgm:pt>
    <dgm:pt modelId="{13EF7982-7CF9-425A-B580-C09E48EC9852}" type="sibTrans" cxnId="{7344A0EA-7361-4AFD-A864-A89316FDABB2}">
      <dgm:prSet/>
      <dgm:spPr/>
      <dgm:t>
        <a:bodyPr/>
        <a:lstStyle/>
        <a:p>
          <a:endParaRPr lang="en-GB"/>
        </a:p>
      </dgm:t>
    </dgm:pt>
    <dgm:pt modelId="{1843D836-DFE3-460A-873E-4C73CA35F38A}" type="pres">
      <dgm:prSet presAssocID="{E87C95E9-3002-4F4C-BB3C-DBDF12BDCE38}" presName="Name0" presStyleCnt="0">
        <dgm:presLayoutVars>
          <dgm:dir/>
          <dgm:animLvl val="lvl"/>
          <dgm:resizeHandles val="exact"/>
        </dgm:presLayoutVars>
      </dgm:prSet>
      <dgm:spPr/>
    </dgm:pt>
    <dgm:pt modelId="{699A715B-CA43-42C6-AF56-29A4AF804011}" type="pres">
      <dgm:prSet presAssocID="{ABA8D6EB-3504-4A18-BE0E-E71BEA0ADDC9}" presName="linNode" presStyleCnt="0"/>
      <dgm:spPr/>
    </dgm:pt>
    <dgm:pt modelId="{21C0EA2D-0EBA-491F-9FC9-158E9D66E134}" type="pres">
      <dgm:prSet presAssocID="{ABA8D6EB-3504-4A18-BE0E-E71BEA0ADDC9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66714A23-D7B3-4FCC-9229-58479390D01E}" type="pres">
      <dgm:prSet presAssocID="{ABA8D6EB-3504-4A18-BE0E-E71BEA0ADDC9}" presName="descendantText" presStyleLbl="alignAccFollowNode1" presStyleIdx="0" presStyleCnt="2">
        <dgm:presLayoutVars>
          <dgm:bulletEnabled val="1"/>
        </dgm:presLayoutVars>
      </dgm:prSet>
      <dgm:spPr/>
    </dgm:pt>
    <dgm:pt modelId="{121745AC-2C56-4943-BC0B-5CC48D9EE4E5}" type="pres">
      <dgm:prSet presAssocID="{165D96FF-8FAA-4738-A042-EBD2CF08F030}" presName="sp" presStyleCnt="0"/>
      <dgm:spPr/>
    </dgm:pt>
    <dgm:pt modelId="{9222B476-3ACA-46F4-AFF6-244AE4FC6054}" type="pres">
      <dgm:prSet presAssocID="{E9351898-7E4A-414F-960B-CDFDBBA3EF48}" presName="linNode" presStyleCnt="0"/>
      <dgm:spPr/>
    </dgm:pt>
    <dgm:pt modelId="{CE8DDA56-9CD6-4D1C-B044-91CF86712723}" type="pres">
      <dgm:prSet presAssocID="{E9351898-7E4A-414F-960B-CDFDBBA3EF48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C696C740-DFDB-43AF-AD77-19D69737F078}" type="pres">
      <dgm:prSet presAssocID="{E9351898-7E4A-414F-960B-CDFDBBA3EF48}" presName="descendantText" presStyleLbl="alignAccFollowNode1" presStyleIdx="1" presStyleCnt="2" custScaleY="116176">
        <dgm:presLayoutVars>
          <dgm:bulletEnabled val="1"/>
        </dgm:presLayoutVars>
      </dgm:prSet>
      <dgm:spPr/>
    </dgm:pt>
  </dgm:ptLst>
  <dgm:cxnLst>
    <dgm:cxn modelId="{2F11AE15-52CB-4861-A08C-CD015CBD2A8B}" type="presOf" srcId="{E9351898-7E4A-414F-960B-CDFDBBA3EF48}" destId="{CE8DDA56-9CD6-4D1C-B044-91CF86712723}" srcOrd="0" destOrd="0" presId="urn:microsoft.com/office/officeart/2005/8/layout/vList5"/>
    <dgm:cxn modelId="{13114460-85E7-4051-9095-3F59E8BA1313}" type="presOf" srcId="{E87C95E9-3002-4F4C-BB3C-DBDF12BDCE38}" destId="{1843D836-DFE3-460A-873E-4C73CA35F38A}" srcOrd="0" destOrd="0" presId="urn:microsoft.com/office/officeart/2005/8/layout/vList5"/>
    <dgm:cxn modelId="{192F4752-50A4-4588-B7D8-369AC998B7E4}" srcId="{E87C95E9-3002-4F4C-BB3C-DBDF12BDCE38}" destId="{ABA8D6EB-3504-4A18-BE0E-E71BEA0ADDC9}" srcOrd="0" destOrd="0" parTransId="{CF2044ED-CC9D-4A10-8D21-A96FFF741B1B}" sibTransId="{165D96FF-8FAA-4738-A042-EBD2CF08F030}"/>
    <dgm:cxn modelId="{DC89B054-BD9D-4049-8DAF-F9B44C1EE02F}" srcId="{ABA8D6EB-3504-4A18-BE0E-E71BEA0ADDC9}" destId="{5A749ABA-A8FE-4AED-B2F6-B4D635E88C2E}" srcOrd="0" destOrd="0" parTransId="{91A5E6F3-C380-4101-84FB-ECD64DCFCF27}" sibTransId="{E8B2E1AD-112D-4CF9-B948-760B7B37B9E9}"/>
    <dgm:cxn modelId="{CA292B58-8DF8-4A83-AB01-4EAE930E898E}" srcId="{E9351898-7E4A-414F-960B-CDFDBBA3EF48}" destId="{CD60465B-E481-4692-90B7-23C10A2CFDA6}" srcOrd="0" destOrd="0" parTransId="{4390A597-44A7-4D19-B6B8-F681EDF593F6}" sibTransId="{0E30E6C2-DFB2-443E-A32F-D6F151466643}"/>
    <dgm:cxn modelId="{D7DAD184-D1DB-4806-921B-B2CF9109E25D}" type="presOf" srcId="{CC81A9B8-99C9-495D-87D6-0DEF03541659}" destId="{C696C740-DFDB-43AF-AD77-19D69737F078}" srcOrd="0" destOrd="1" presId="urn:microsoft.com/office/officeart/2005/8/layout/vList5"/>
    <dgm:cxn modelId="{3B9A7DA0-20B3-420B-A762-A7A140244F98}" type="presOf" srcId="{ABA8D6EB-3504-4A18-BE0E-E71BEA0ADDC9}" destId="{21C0EA2D-0EBA-491F-9FC9-158E9D66E134}" srcOrd="0" destOrd="0" presId="urn:microsoft.com/office/officeart/2005/8/layout/vList5"/>
    <dgm:cxn modelId="{F55ABFA5-BF8F-420C-81EB-A0622D7C10EA}" type="presOf" srcId="{5A749ABA-A8FE-4AED-B2F6-B4D635E88C2E}" destId="{66714A23-D7B3-4FCC-9229-58479390D01E}" srcOrd="0" destOrd="0" presId="urn:microsoft.com/office/officeart/2005/8/layout/vList5"/>
    <dgm:cxn modelId="{E89364D2-219A-4850-8331-757170F4452B}" type="presOf" srcId="{CD60465B-E481-4692-90B7-23C10A2CFDA6}" destId="{C696C740-DFDB-43AF-AD77-19D69737F078}" srcOrd="0" destOrd="0" presId="urn:microsoft.com/office/officeart/2005/8/layout/vList5"/>
    <dgm:cxn modelId="{7344A0EA-7361-4AFD-A864-A89316FDABB2}" srcId="{E9351898-7E4A-414F-960B-CDFDBBA3EF48}" destId="{CC81A9B8-99C9-495D-87D6-0DEF03541659}" srcOrd="1" destOrd="0" parTransId="{1EBE6EBC-31D2-453A-A9C7-9D74662AC7BB}" sibTransId="{13EF7982-7CF9-425A-B580-C09E48EC9852}"/>
    <dgm:cxn modelId="{84D0DEEA-6F43-4A83-9900-C1B8C6DF7482}" srcId="{E87C95E9-3002-4F4C-BB3C-DBDF12BDCE38}" destId="{E9351898-7E4A-414F-960B-CDFDBBA3EF48}" srcOrd="1" destOrd="0" parTransId="{F2418592-1C04-4478-A011-F4CF90D1EFCF}" sibTransId="{8103C4FB-1B64-4DDC-8DAB-9A16CD85733D}"/>
    <dgm:cxn modelId="{3185D078-540B-4487-B72D-07E7F177D0E5}" type="presParOf" srcId="{1843D836-DFE3-460A-873E-4C73CA35F38A}" destId="{699A715B-CA43-42C6-AF56-29A4AF804011}" srcOrd="0" destOrd="0" presId="urn:microsoft.com/office/officeart/2005/8/layout/vList5"/>
    <dgm:cxn modelId="{E7E5117D-8573-4827-A7CD-E2A94319A28D}" type="presParOf" srcId="{699A715B-CA43-42C6-AF56-29A4AF804011}" destId="{21C0EA2D-0EBA-491F-9FC9-158E9D66E134}" srcOrd="0" destOrd="0" presId="urn:microsoft.com/office/officeart/2005/8/layout/vList5"/>
    <dgm:cxn modelId="{11476E6C-46F2-45AA-856B-C8BDCE4BCA48}" type="presParOf" srcId="{699A715B-CA43-42C6-AF56-29A4AF804011}" destId="{66714A23-D7B3-4FCC-9229-58479390D01E}" srcOrd="1" destOrd="0" presId="urn:microsoft.com/office/officeart/2005/8/layout/vList5"/>
    <dgm:cxn modelId="{78411FCC-0588-4A03-A670-A22B68B5B0FB}" type="presParOf" srcId="{1843D836-DFE3-460A-873E-4C73CA35F38A}" destId="{121745AC-2C56-4943-BC0B-5CC48D9EE4E5}" srcOrd="1" destOrd="0" presId="urn:microsoft.com/office/officeart/2005/8/layout/vList5"/>
    <dgm:cxn modelId="{15281FF6-DBE6-4C7C-A588-642668FC4E08}" type="presParOf" srcId="{1843D836-DFE3-460A-873E-4C73CA35F38A}" destId="{9222B476-3ACA-46F4-AFF6-244AE4FC6054}" srcOrd="2" destOrd="0" presId="urn:microsoft.com/office/officeart/2005/8/layout/vList5"/>
    <dgm:cxn modelId="{469AF669-339B-4B3A-9B88-077337C4153D}" type="presParOf" srcId="{9222B476-3ACA-46F4-AFF6-244AE4FC6054}" destId="{CE8DDA56-9CD6-4D1C-B044-91CF86712723}" srcOrd="0" destOrd="0" presId="urn:microsoft.com/office/officeart/2005/8/layout/vList5"/>
    <dgm:cxn modelId="{181E1F68-279E-4D76-8D71-7FEAB9E025A6}" type="presParOf" srcId="{9222B476-3ACA-46F4-AFF6-244AE4FC6054}" destId="{C696C740-DFDB-43AF-AD77-19D69737F07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7C95E9-3002-4F4C-BB3C-DBDF12BDCE38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ABA8D6EB-3504-4A18-BE0E-E71BEA0ADDC9}">
      <dgm:prSet phldrT="[Text]" custT="1"/>
      <dgm:spPr/>
      <dgm:t>
        <a:bodyPr/>
        <a:lstStyle/>
        <a:p>
          <a:r>
            <a:rPr sz="1700" b="1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Sicrhau</a:t>
          </a:r>
          <a:r>
            <a:rPr sz="17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bod </a:t>
          </a:r>
          <a:r>
            <a:rPr sz="1700" b="1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ein</a:t>
          </a:r>
          <a:r>
            <a:rPr sz="17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700" b="1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gweithlu</a:t>
          </a:r>
          <a:r>
            <a:rPr sz="17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700" b="1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yn</a:t>
          </a:r>
          <a:r>
            <a:rPr sz="17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700" b="1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ymwybodol</a:t>
          </a:r>
          <a:r>
            <a:rPr sz="17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o </a:t>
          </a:r>
          <a:r>
            <a:rPr sz="1700" b="1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faterion</a:t>
          </a:r>
          <a:r>
            <a:rPr sz="17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700" b="1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Cydraddoldeb</a:t>
          </a:r>
          <a:r>
            <a:rPr sz="17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ac </a:t>
          </a:r>
          <a:r>
            <a:rPr sz="1700" b="1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Amrywiaeth</a:t>
          </a:r>
          <a:r>
            <a:rPr sz="17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 a </a:t>
          </a:r>
          <a:r>
            <a:rPr sz="1700" b="1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chanolbwyntio'n</a:t>
          </a:r>
          <a:r>
            <a:rPr sz="17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700" b="1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benodol</a:t>
          </a:r>
          <a:r>
            <a:rPr sz="17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700" b="1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ar</a:t>
          </a:r>
          <a:r>
            <a:rPr sz="17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700" b="1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sut</a:t>
          </a:r>
          <a:r>
            <a:rPr sz="17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y </a:t>
          </a:r>
          <a:r>
            <a:rPr sz="1700" b="1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maen</a:t>
          </a:r>
          <a:r>
            <a:rPr sz="17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700" b="1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nhw'n</a:t>
          </a:r>
          <a:r>
            <a:rPr sz="17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700" b="1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effeithio</a:t>
          </a:r>
          <a:r>
            <a:rPr sz="17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700" b="1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ar</a:t>
          </a:r>
          <a:r>
            <a:rPr sz="17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700" b="1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brosesau</a:t>
          </a:r>
          <a:r>
            <a:rPr sz="17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700" b="1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parôl</a:t>
          </a:r>
          <a:endParaRPr lang="en-GB" sz="1700" dirty="0">
            <a:solidFill>
              <a:schemeClr val="bg1"/>
            </a:solidFill>
          </a:endParaRPr>
        </a:p>
      </dgm:t>
    </dgm:pt>
    <dgm:pt modelId="{CF2044ED-CC9D-4A10-8D21-A96FFF741B1B}" type="parTrans" cxnId="{192F4752-50A4-4588-B7D8-369AC998B7E4}">
      <dgm:prSet/>
      <dgm:spPr/>
      <dgm:t>
        <a:bodyPr/>
        <a:lstStyle/>
        <a:p>
          <a:endParaRPr lang="en-GB"/>
        </a:p>
      </dgm:t>
    </dgm:pt>
    <dgm:pt modelId="{165D96FF-8FAA-4738-A042-EBD2CF08F030}" type="sibTrans" cxnId="{192F4752-50A4-4588-B7D8-369AC998B7E4}">
      <dgm:prSet/>
      <dgm:spPr/>
      <dgm:t>
        <a:bodyPr/>
        <a:lstStyle/>
        <a:p>
          <a:endParaRPr lang="en-GB"/>
        </a:p>
      </dgm:t>
    </dgm:pt>
    <dgm:pt modelId="{5A749ABA-A8FE-4AED-B2F6-B4D635E88C2E}">
      <dgm:prSet phldrT="[Text]"/>
      <dgm:spPr/>
      <dgm:t>
        <a:bodyPr/>
        <a:lstStyle/>
        <a:p>
          <a:r>
            <a: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Gwella a monitro hyfforddiant a datblygiad ein gweithlu yn barhaus er mwyn hyrwyddo arfer da</a:t>
          </a:r>
          <a:endParaRPr lang="en-GB" dirty="0"/>
        </a:p>
      </dgm:t>
    </dgm:pt>
    <dgm:pt modelId="{91A5E6F3-C380-4101-84FB-ECD64DCFCF27}" type="parTrans" cxnId="{DC89B054-BD9D-4049-8DAF-F9B44C1EE02F}">
      <dgm:prSet/>
      <dgm:spPr/>
      <dgm:t>
        <a:bodyPr/>
        <a:lstStyle/>
        <a:p>
          <a:endParaRPr lang="en-GB"/>
        </a:p>
      </dgm:t>
    </dgm:pt>
    <dgm:pt modelId="{E8B2E1AD-112D-4CF9-B948-760B7B37B9E9}" type="sibTrans" cxnId="{DC89B054-BD9D-4049-8DAF-F9B44C1EE02F}">
      <dgm:prSet/>
      <dgm:spPr/>
      <dgm:t>
        <a:bodyPr/>
        <a:lstStyle/>
        <a:p>
          <a:endParaRPr lang="en-GB"/>
        </a:p>
      </dgm:t>
    </dgm:pt>
    <dgm:pt modelId="{E9351898-7E4A-414F-960B-CDFDBBA3EF48}">
      <dgm:prSet phldrT="[Text]" custT="1"/>
      <dgm:spPr/>
      <dgm:t>
        <a:bodyPr/>
        <a:lstStyle/>
        <a:p>
          <a:r>
            <a:rPr sz="1800" b="1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Hyrwyddo</a:t>
          </a:r>
          <a:r>
            <a:rPr sz="1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800" b="1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ystyriaethau</a:t>
          </a:r>
          <a:r>
            <a:rPr sz="1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800" b="1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cydraddoldeb</a:t>
          </a:r>
          <a:r>
            <a:rPr sz="1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ac </a:t>
          </a:r>
          <a:r>
            <a:rPr sz="1800" b="1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amrywiaeth</a:t>
          </a:r>
          <a:r>
            <a:rPr sz="1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800" b="1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ar</a:t>
          </a:r>
          <a:r>
            <a:rPr sz="1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draws y </a:t>
          </a:r>
          <a:r>
            <a:rPr sz="1800" b="1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Bwrdd</a:t>
          </a:r>
          <a:r>
            <a:rPr sz="1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800" b="1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Parôl</a:t>
          </a:r>
          <a:endParaRPr lang="en-GB" sz="1800" dirty="0">
            <a:solidFill>
              <a:schemeClr val="bg1"/>
            </a:solidFill>
          </a:endParaRPr>
        </a:p>
      </dgm:t>
    </dgm:pt>
    <dgm:pt modelId="{F2418592-1C04-4478-A011-F4CF90D1EFCF}" type="parTrans" cxnId="{84D0DEEA-6F43-4A83-9900-C1B8C6DF7482}">
      <dgm:prSet/>
      <dgm:spPr/>
      <dgm:t>
        <a:bodyPr/>
        <a:lstStyle/>
        <a:p>
          <a:endParaRPr lang="en-GB"/>
        </a:p>
      </dgm:t>
    </dgm:pt>
    <dgm:pt modelId="{8103C4FB-1B64-4DDC-8DAB-9A16CD85733D}" type="sibTrans" cxnId="{84D0DEEA-6F43-4A83-9900-C1B8C6DF7482}">
      <dgm:prSet/>
      <dgm:spPr/>
      <dgm:t>
        <a:bodyPr/>
        <a:lstStyle/>
        <a:p>
          <a:endParaRPr lang="en-GB"/>
        </a:p>
      </dgm:t>
    </dgm:pt>
    <dgm:pt modelId="{CD60465B-E481-4692-90B7-23C10A2CFDA6}">
      <dgm:prSet phldrT="[Text]"/>
      <dgm:spPr/>
      <dgm:t>
        <a:bodyPr/>
        <a:lstStyle/>
        <a:p>
          <a:r>
            <a:rPr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Penodi Hyrwyddwyr Cydraddoldeb ac Amrywiaeth ar draws y Bwrdd Parôl er mwyn hyrwyddo ystyriaethau cydraddoldeb ac amrywiaeth</a:t>
          </a:r>
          <a:endParaRPr lang="en-GB" dirty="0"/>
        </a:p>
      </dgm:t>
    </dgm:pt>
    <dgm:pt modelId="{4390A597-44A7-4D19-B6B8-F681EDF593F6}" type="parTrans" cxnId="{CA292B58-8DF8-4A83-AB01-4EAE930E898E}">
      <dgm:prSet/>
      <dgm:spPr/>
      <dgm:t>
        <a:bodyPr/>
        <a:lstStyle/>
        <a:p>
          <a:endParaRPr lang="en-GB"/>
        </a:p>
      </dgm:t>
    </dgm:pt>
    <dgm:pt modelId="{0E30E6C2-DFB2-443E-A32F-D6F151466643}" type="sibTrans" cxnId="{CA292B58-8DF8-4A83-AB01-4EAE930E898E}">
      <dgm:prSet/>
      <dgm:spPr/>
      <dgm:t>
        <a:bodyPr/>
        <a:lstStyle/>
        <a:p>
          <a:endParaRPr lang="en-GB"/>
        </a:p>
      </dgm:t>
    </dgm:pt>
    <dgm:pt modelId="{1843D836-DFE3-460A-873E-4C73CA35F38A}" type="pres">
      <dgm:prSet presAssocID="{E87C95E9-3002-4F4C-BB3C-DBDF12BDCE38}" presName="Name0" presStyleCnt="0">
        <dgm:presLayoutVars>
          <dgm:dir/>
          <dgm:animLvl val="lvl"/>
          <dgm:resizeHandles val="exact"/>
        </dgm:presLayoutVars>
      </dgm:prSet>
      <dgm:spPr/>
    </dgm:pt>
    <dgm:pt modelId="{699A715B-CA43-42C6-AF56-29A4AF804011}" type="pres">
      <dgm:prSet presAssocID="{ABA8D6EB-3504-4A18-BE0E-E71BEA0ADDC9}" presName="linNode" presStyleCnt="0"/>
      <dgm:spPr/>
    </dgm:pt>
    <dgm:pt modelId="{21C0EA2D-0EBA-491F-9FC9-158E9D66E134}" type="pres">
      <dgm:prSet presAssocID="{ABA8D6EB-3504-4A18-BE0E-E71BEA0ADDC9}" presName="parentText" presStyleLbl="node1" presStyleIdx="0" presStyleCnt="2" custScaleX="126044">
        <dgm:presLayoutVars>
          <dgm:chMax val="1"/>
          <dgm:bulletEnabled val="1"/>
        </dgm:presLayoutVars>
      </dgm:prSet>
      <dgm:spPr/>
    </dgm:pt>
    <dgm:pt modelId="{66714A23-D7B3-4FCC-9229-58479390D01E}" type="pres">
      <dgm:prSet presAssocID="{ABA8D6EB-3504-4A18-BE0E-E71BEA0ADDC9}" presName="descendantText" presStyleLbl="alignAccFollowNode1" presStyleIdx="0" presStyleCnt="2">
        <dgm:presLayoutVars>
          <dgm:bulletEnabled val="1"/>
        </dgm:presLayoutVars>
      </dgm:prSet>
      <dgm:spPr/>
    </dgm:pt>
    <dgm:pt modelId="{121745AC-2C56-4943-BC0B-5CC48D9EE4E5}" type="pres">
      <dgm:prSet presAssocID="{165D96FF-8FAA-4738-A042-EBD2CF08F030}" presName="sp" presStyleCnt="0"/>
      <dgm:spPr/>
    </dgm:pt>
    <dgm:pt modelId="{9222B476-3ACA-46F4-AFF6-244AE4FC6054}" type="pres">
      <dgm:prSet presAssocID="{E9351898-7E4A-414F-960B-CDFDBBA3EF48}" presName="linNode" presStyleCnt="0"/>
      <dgm:spPr/>
    </dgm:pt>
    <dgm:pt modelId="{CE8DDA56-9CD6-4D1C-B044-91CF86712723}" type="pres">
      <dgm:prSet presAssocID="{E9351898-7E4A-414F-960B-CDFDBBA3EF48}" presName="parentText" presStyleLbl="node1" presStyleIdx="1" presStyleCnt="2" custScaleX="125305">
        <dgm:presLayoutVars>
          <dgm:chMax val="1"/>
          <dgm:bulletEnabled val="1"/>
        </dgm:presLayoutVars>
      </dgm:prSet>
      <dgm:spPr/>
    </dgm:pt>
    <dgm:pt modelId="{C696C740-DFDB-43AF-AD77-19D69737F078}" type="pres">
      <dgm:prSet presAssocID="{E9351898-7E4A-414F-960B-CDFDBBA3EF48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F2963521-61D5-4D05-AA47-EE8407BE3CF8}" type="presOf" srcId="{5A749ABA-A8FE-4AED-B2F6-B4D635E88C2E}" destId="{66714A23-D7B3-4FCC-9229-58479390D01E}" srcOrd="0" destOrd="0" presId="urn:microsoft.com/office/officeart/2005/8/layout/vList5"/>
    <dgm:cxn modelId="{1609B450-19F5-4503-8F75-44B3C42F801D}" type="presOf" srcId="{CD60465B-E481-4692-90B7-23C10A2CFDA6}" destId="{C696C740-DFDB-43AF-AD77-19D69737F078}" srcOrd="0" destOrd="0" presId="urn:microsoft.com/office/officeart/2005/8/layout/vList5"/>
    <dgm:cxn modelId="{192F4752-50A4-4588-B7D8-369AC998B7E4}" srcId="{E87C95E9-3002-4F4C-BB3C-DBDF12BDCE38}" destId="{ABA8D6EB-3504-4A18-BE0E-E71BEA0ADDC9}" srcOrd="0" destOrd="0" parTransId="{CF2044ED-CC9D-4A10-8D21-A96FFF741B1B}" sibTransId="{165D96FF-8FAA-4738-A042-EBD2CF08F030}"/>
    <dgm:cxn modelId="{DC89B054-BD9D-4049-8DAF-F9B44C1EE02F}" srcId="{ABA8D6EB-3504-4A18-BE0E-E71BEA0ADDC9}" destId="{5A749ABA-A8FE-4AED-B2F6-B4D635E88C2E}" srcOrd="0" destOrd="0" parTransId="{91A5E6F3-C380-4101-84FB-ECD64DCFCF27}" sibTransId="{E8B2E1AD-112D-4CF9-B948-760B7B37B9E9}"/>
    <dgm:cxn modelId="{CA292B58-8DF8-4A83-AB01-4EAE930E898E}" srcId="{E9351898-7E4A-414F-960B-CDFDBBA3EF48}" destId="{CD60465B-E481-4692-90B7-23C10A2CFDA6}" srcOrd="0" destOrd="0" parTransId="{4390A597-44A7-4D19-B6B8-F681EDF593F6}" sibTransId="{0E30E6C2-DFB2-443E-A32F-D6F151466643}"/>
    <dgm:cxn modelId="{8DC9C478-2962-41D0-8C4B-603B6B9AC8ED}" type="presOf" srcId="{E87C95E9-3002-4F4C-BB3C-DBDF12BDCE38}" destId="{1843D836-DFE3-460A-873E-4C73CA35F38A}" srcOrd="0" destOrd="0" presId="urn:microsoft.com/office/officeart/2005/8/layout/vList5"/>
    <dgm:cxn modelId="{A86AFA8D-7126-42CE-B921-E48E82F1A56D}" type="presOf" srcId="{ABA8D6EB-3504-4A18-BE0E-E71BEA0ADDC9}" destId="{21C0EA2D-0EBA-491F-9FC9-158E9D66E134}" srcOrd="0" destOrd="0" presId="urn:microsoft.com/office/officeart/2005/8/layout/vList5"/>
    <dgm:cxn modelId="{84D0DEEA-6F43-4A83-9900-C1B8C6DF7482}" srcId="{E87C95E9-3002-4F4C-BB3C-DBDF12BDCE38}" destId="{E9351898-7E4A-414F-960B-CDFDBBA3EF48}" srcOrd="1" destOrd="0" parTransId="{F2418592-1C04-4478-A011-F4CF90D1EFCF}" sibTransId="{8103C4FB-1B64-4DDC-8DAB-9A16CD85733D}"/>
    <dgm:cxn modelId="{9BD60DF7-F394-490B-8A1C-20792BA2E83F}" type="presOf" srcId="{E9351898-7E4A-414F-960B-CDFDBBA3EF48}" destId="{CE8DDA56-9CD6-4D1C-B044-91CF86712723}" srcOrd="0" destOrd="0" presId="urn:microsoft.com/office/officeart/2005/8/layout/vList5"/>
    <dgm:cxn modelId="{5CD13D1F-25A4-485E-9710-365717B59107}" type="presParOf" srcId="{1843D836-DFE3-460A-873E-4C73CA35F38A}" destId="{699A715B-CA43-42C6-AF56-29A4AF804011}" srcOrd="0" destOrd="0" presId="urn:microsoft.com/office/officeart/2005/8/layout/vList5"/>
    <dgm:cxn modelId="{A12B4CE6-2ADB-4188-A33C-DDA7B967088C}" type="presParOf" srcId="{699A715B-CA43-42C6-AF56-29A4AF804011}" destId="{21C0EA2D-0EBA-491F-9FC9-158E9D66E134}" srcOrd="0" destOrd="0" presId="urn:microsoft.com/office/officeart/2005/8/layout/vList5"/>
    <dgm:cxn modelId="{0E3940F4-529E-4C7F-BA2A-5E225E19F3A0}" type="presParOf" srcId="{699A715B-CA43-42C6-AF56-29A4AF804011}" destId="{66714A23-D7B3-4FCC-9229-58479390D01E}" srcOrd="1" destOrd="0" presId="urn:microsoft.com/office/officeart/2005/8/layout/vList5"/>
    <dgm:cxn modelId="{F7693BE3-DF27-4E11-8F90-634B89082EDC}" type="presParOf" srcId="{1843D836-DFE3-460A-873E-4C73CA35F38A}" destId="{121745AC-2C56-4943-BC0B-5CC48D9EE4E5}" srcOrd="1" destOrd="0" presId="urn:microsoft.com/office/officeart/2005/8/layout/vList5"/>
    <dgm:cxn modelId="{29862635-9DAE-474F-902F-E778FDAF367C}" type="presParOf" srcId="{1843D836-DFE3-460A-873E-4C73CA35F38A}" destId="{9222B476-3ACA-46F4-AFF6-244AE4FC6054}" srcOrd="2" destOrd="0" presId="urn:microsoft.com/office/officeart/2005/8/layout/vList5"/>
    <dgm:cxn modelId="{6F6F8731-9496-45E8-A5BB-D5E0A4D62F15}" type="presParOf" srcId="{9222B476-3ACA-46F4-AFF6-244AE4FC6054}" destId="{CE8DDA56-9CD6-4D1C-B044-91CF86712723}" srcOrd="0" destOrd="0" presId="urn:microsoft.com/office/officeart/2005/8/layout/vList5"/>
    <dgm:cxn modelId="{F730DFA0-8968-44C8-A78C-F4013127B826}" type="presParOf" srcId="{9222B476-3ACA-46F4-AFF6-244AE4FC6054}" destId="{C696C740-DFDB-43AF-AD77-19D69737F07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ADC9A4-59EB-4D2E-9DD9-401BD5CCF353}">
      <dsp:nvSpPr>
        <dsp:cNvPr id="0" name=""/>
        <dsp:cNvSpPr/>
      </dsp:nvSpPr>
      <dsp:spPr>
        <a:xfrm>
          <a:off x="3305174" y="0"/>
          <a:ext cx="4957762" cy="15477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sz="1800" kern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Sicrhau bod y prosesau a ddefnyddiwn wrth ystyried achosion parôl yn diwallu ein dyletswydd cydraddoldeb sector cyhoeddus</a:t>
          </a:r>
          <a:endParaRPr lang="en-GB" sz="1800" kern="1200" dirty="0"/>
        </a:p>
      </dsp:txBody>
      <dsp:txXfrm>
        <a:off x="3305174" y="193464"/>
        <a:ext cx="4377370" cy="1160783"/>
      </dsp:txXfrm>
    </dsp:sp>
    <dsp:sp modelId="{593B7207-B147-43F5-876E-1123520A0D3C}">
      <dsp:nvSpPr>
        <dsp:cNvPr id="0" name=""/>
        <dsp:cNvSpPr/>
      </dsp:nvSpPr>
      <dsp:spPr>
        <a:xfrm>
          <a:off x="0" y="0"/>
          <a:ext cx="3305174" cy="154771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2300" b="1" kern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Prosesau parôl sy'n deg, hygyrch ac ymatebol</a:t>
          </a:r>
          <a:endParaRPr lang="en-GB" sz="2300" kern="1200" dirty="0"/>
        </a:p>
      </dsp:txBody>
      <dsp:txXfrm>
        <a:off x="75553" y="75553"/>
        <a:ext cx="3154068" cy="1396605"/>
      </dsp:txXfrm>
    </dsp:sp>
    <dsp:sp modelId="{07951160-0C77-44D0-BEDB-9A3ABC88AC45}">
      <dsp:nvSpPr>
        <dsp:cNvPr id="0" name=""/>
        <dsp:cNvSpPr/>
      </dsp:nvSpPr>
      <dsp:spPr>
        <a:xfrm>
          <a:off x="3305174" y="1702482"/>
          <a:ext cx="4957762" cy="15477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-134964"/>
            <a:satOff val="-10223"/>
            <a:lumOff val="-1309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134964"/>
              <a:satOff val="-10223"/>
              <a:lumOff val="-13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sz="1800" kern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Gweithlu sy'n amrywiol ar bob lefel ac sy'n defnyddio buddion amrywiaeth i wella sut rydym yn gweithio</a:t>
          </a:r>
          <a:endParaRPr lang="en-GB" sz="1800" kern="1200" dirty="0"/>
        </a:p>
      </dsp:txBody>
      <dsp:txXfrm>
        <a:off x="3305174" y="1895946"/>
        <a:ext cx="4377370" cy="1160783"/>
      </dsp:txXfrm>
    </dsp:sp>
    <dsp:sp modelId="{66D8682B-2C9D-4EED-B937-27F28246396A}">
      <dsp:nvSpPr>
        <dsp:cNvPr id="0" name=""/>
        <dsp:cNvSpPr/>
      </dsp:nvSpPr>
      <dsp:spPr>
        <a:xfrm>
          <a:off x="0" y="1702482"/>
          <a:ext cx="3305174" cy="1547711"/>
        </a:xfrm>
        <a:prstGeom prst="roundRect">
          <a:avLst/>
        </a:prstGeom>
        <a:solidFill>
          <a:schemeClr val="accent2">
            <a:hueOff val="-136068"/>
            <a:satOff val="-2729"/>
            <a:lumOff val="-50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2300" b="1" kern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Sicrhau Bwrdd Parôl sy'n fwy cynrychiadol</a:t>
          </a:r>
          <a:endParaRPr lang="en-GB" sz="2300" kern="1200" dirty="0"/>
        </a:p>
      </dsp:txBody>
      <dsp:txXfrm>
        <a:off x="75553" y="1778035"/>
        <a:ext cx="3154068" cy="1396605"/>
      </dsp:txXfrm>
    </dsp:sp>
    <dsp:sp modelId="{BF0EE36C-1FB5-4DE4-A804-66F4A4052C1A}">
      <dsp:nvSpPr>
        <dsp:cNvPr id="0" name=""/>
        <dsp:cNvSpPr/>
      </dsp:nvSpPr>
      <dsp:spPr>
        <a:xfrm>
          <a:off x="3305174" y="3404965"/>
          <a:ext cx="4957762" cy="15477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-269929"/>
            <a:satOff val="-20447"/>
            <a:lumOff val="-2617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269929"/>
              <a:satOff val="-20447"/>
              <a:lumOff val="-26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sz="1800" kern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Gwella dealltwriaeth ein gweithlu o gydraddoldeb ac amrywiaeth yn barhaus</a:t>
          </a:r>
          <a:endParaRPr lang="en-GB" sz="1800" kern="1200" dirty="0"/>
        </a:p>
      </dsp:txBody>
      <dsp:txXfrm>
        <a:off x="3305174" y="3598429"/>
        <a:ext cx="4377370" cy="1160783"/>
      </dsp:txXfrm>
    </dsp:sp>
    <dsp:sp modelId="{EE02C566-D6B6-4FA5-8B66-19C043F6A754}">
      <dsp:nvSpPr>
        <dsp:cNvPr id="0" name=""/>
        <dsp:cNvSpPr/>
      </dsp:nvSpPr>
      <dsp:spPr>
        <a:xfrm>
          <a:off x="0" y="3404965"/>
          <a:ext cx="3305174" cy="1547711"/>
        </a:xfrm>
        <a:prstGeom prst="roundRect">
          <a:avLst/>
        </a:prstGeom>
        <a:solidFill>
          <a:schemeClr val="accent2">
            <a:hueOff val="-272137"/>
            <a:satOff val="-5457"/>
            <a:lumOff val="-101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2300" b="1" kern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Hyrwyddo diwylliant cynhwysol</a:t>
          </a:r>
          <a:endParaRPr lang="en-GB" sz="2300" kern="1200" dirty="0"/>
        </a:p>
      </dsp:txBody>
      <dsp:txXfrm>
        <a:off x="75553" y="3480518"/>
        <a:ext cx="3154068" cy="13966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714A23-D7B3-4FCC-9229-58479390D01E}">
      <dsp:nvSpPr>
        <dsp:cNvPr id="0" name=""/>
        <dsp:cNvSpPr/>
      </dsp:nvSpPr>
      <dsp:spPr>
        <a:xfrm rot="5400000">
          <a:off x="5189006" y="-1967113"/>
          <a:ext cx="1035554" cy="5107527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Crynhoi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data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a'i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rannu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gydag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aelodau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a staff</a:t>
          </a:r>
          <a:endParaRPr lang="en-GB" sz="1300" kern="1200" dirty="0"/>
        </a:p>
      </dsp:txBody>
      <dsp:txXfrm rot="-5400000">
        <a:off x="3153020" y="119425"/>
        <a:ext cx="5056975" cy="934450"/>
      </dsp:txXfrm>
    </dsp:sp>
    <dsp:sp modelId="{21C0EA2D-0EBA-491F-9FC9-158E9D66E134}">
      <dsp:nvSpPr>
        <dsp:cNvPr id="0" name=""/>
        <dsp:cNvSpPr/>
      </dsp:nvSpPr>
      <dsp:spPr>
        <a:xfrm>
          <a:off x="2389" y="1448"/>
          <a:ext cx="3150629" cy="11704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600" b="1" kern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Defnyddio ymchwil a data i ddeall nodweddion gwarchodedig y boblogaeth mewn carcharau</a:t>
          </a:r>
        </a:p>
      </dsp:txBody>
      <dsp:txXfrm>
        <a:off x="59523" y="58582"/>
        <a:ext cx="3036361" cy="1056135"/>
      </dsp:txXfrm>
    </dsp:sp>
    <dsp:sp modelId="{C696C740-DFDB-43AF-AD77-19D69737F078}">
      <dsp:nvSpPr>
        <dsp:cNvPr id="0" name=""/>
        <dsp:cNvSpPr/>
      </dsp:nvSpPr>
      <dsp:spPr>
        <a:xfrm rot="5400000">
          <a:off x="5189006" y="-738189"/>
          <a:ext cx="1035554" cy="5107527"/>
        </a:xfrm>
        <a:prstGeom prst="round2SameRect">
          <a:avLst/>
        </a:prstGeom>
        <a:solidFill>
          <a:schemeClr val="accent2">
            <a:tint val="40000"/>
            <a:alpha val="90000"/>
            <a:hueOff val="-89976"/>
            <a:satOff val="-6816"/>
            <a:lumOff val="-87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89976"/>
              <a:satOff val="-6816"/>
              <a:lumOff val="-8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Creu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prosesau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adrodd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chwarterol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sy'n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darparu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dadansoddiad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o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ganlyniadau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a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nodweddion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gwarchodedig</a:t>
          </a:r>
          <a:endParaRPr lang="en-GB" sz="1300" kern="1200" dirty="0"/>
        </a:p>
      </dsp:txBody>
      <dsp:txXfrm rot="-5400000">
        <a:off x="3153020" y="1348349"/>
        <a:ext cx="5056975" cy="934450"/>
      </dsp:txXfrm>
    </dsp:sp>
    <dsp:sp modelId="{CE8DDA56-9CD6-4D1C-B044-91CF86712723}">
      <dsp:nvSpPr>
        <dsp:cNvPr id="0" name=""/>
        <dsp:cNvSpPr/>
      </dsp:nvSpPr>
      <dsp:spPr>
        <a:xfrm>
          <a:off x="2389" y="1230372"/>
          <a:ext cx="3150629" cy="1170403"/>
        </a:xfrm>
        <a:prstGeom prst="roundRect">
          <a:avLst/>
        </a:prstGeom>
        <a:solidFill>
          <a:schemeClr val="accent2">
            <a:hueOff val="-90712"/>
            <a:satOff val="-1819"/>
            <a:lumOff val="-33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600" b="1" kern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Dadansoddi a chyhoeddi canlyniadau'r prosesau parôl, yn ôl nodweddion gwarchodedig</a:t>
          </a:r>
          <a:endParaRPr lang="en-GB" sz="16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9523" y="1287506"/>
        <a:ext cx="3036361" cy="1056135"/>
      </dsp:txXfrm>
    </dsp:sp>
    <dsp:sp modelId="{636EF4FF-B13A-4BA4-B6FA-66D9D194A86D}">
      <dsp:nvSpPr>
        <dsp:cNvPr id="0" name=""/>
        <dsp:cNvSpPr/>
      </dsp:nvSpPr>
      <dsp:spPr>
        <a:xfrm rot="5400000">
          <a:off x="5054105" y="581189"/>
          <a:ext cx="1305356" cy="5107527"/>
        </a:xfrm>
        <a:prstGeom prst="round2SameRect">
          <a:avLst/>
        </a:prstGeom>
        <a:solidFill>
          <a:schemeClr val="accent2">
            <a:tint val="40000"/>
            <a:alpha val="90000"/>
            <a:hueOff val="-179952"/>
            <a:satOff val="-13631"/>
            <a:lumOff val="-1745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179952"/>
              <a:satOff val="-13631"/>
              <a:lumOff val="-1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Adolygu'r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wybodaeth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gyhoeddedig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gyfredol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wneud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yn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siŵr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ei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bod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yn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hygyrch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Ystyried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anghenion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o ran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hygyrchedd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wrth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ddrafftio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gwybodaeth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i'w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chyhoeddi</a:t>
          </a:r>
          <a:endParaRPr lang="en-GB" sz="1300" kern="1200" dirty="0"/>
        </a:p>
      </dsp:txBody>
      <dsp:txXfrm rot="-5400000">
        <a:off x="3153020" y="2545996"/>
        <a:ext cx="5043805" cy="1177912"/>
      </dsp:txXfrm>
    </dsp:sp>
    <dsp:sp modelId="{C296EEE4-E5E3-4BE5-838D-57DECA848D59}">
      <dsp:nvSpPr>
        <dsp:cNvPr id="0" name=""/>
        <dsp:cNvSpPr/>
      </dsp:nvSpPr>
      <dsp:spPr>
        <a:xfrm>
          <a:off x="2389" y="2459296"/>
          <a:ext cx="3150629" cy="1351313"/>
        </a:xfrm>
        <a:prstGeom prst="roundRect">
          <a:avLst/>
        </a:prstGeom>
        <a:solidFill>
          <a:schemeClr val="accent2">
            <a:hueOff val="-181425"/>
            <a:satOff val="-3638"/>
            <a:lumOff val="-67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600" b="1" kern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Sicrhau bod holl wybodaeth gyhoeddedig y Bwrdd Parôl yn hygyrch i bawb</a:t>
          </a:r>
          <a:endParaRPr lang="en-GB" sz="16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8355" y="2525262"/>
        <a:ext cx="3018697" cy="1219381"/>
      </dsp:txXfrm>
    </dsp:sp>
    <dsp:sp modelId="{2230B5B8-B1EE-4EC8-9C33-908445C199C1}">
      <dsp:nvSpPr>
        <dsp:cNvPr id="0" name=""/>
        <dsp:cNvSpPr/>
      </dsp:nvSpPr>
      <dsp:spPr>
        <a:xfrm rot="5400000">
          <a:off x="5189006" y="1900567"/>
          <a:ext cx="1035554" cy="5107527"/>
        </a:xfrm>
        <a:prstGeom prst="round2SameRect">
          <a:avLst/>
        </a:prstGeom>
        <a:solidFill>
          <a:schemeClr val="accent2">
            <a:tint val="40000"/>
            <a:alpha val="90000"/>
            <a:hueOff val="-269929"/>
            <a:satOff val="-20447"/>
            <a:lumOff val="-2617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269929"/>
              <a:satOff val="-20447"/>
              <a:lumOff val="-26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Datblygu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treialu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a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chymeradwyo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proses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Asesiad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o'r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Effaith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ar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Gydraddoldeb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ar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gyfer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y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Bwrdd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Parôl</a:t>
          </a:r>
          <a:endParaRPr lang="en-GB" sz="13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Rhoi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prosesau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Asesiad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o'r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Effaith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ar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Gydraddoldeb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ar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waith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gan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flaenoriaethu'r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meysydd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sy'n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cyflwyno'r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risg</a:t>
          </a:r>
          <a:r>
            <a:rPr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3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fwyaf</a:t>
          </a:r>
          <a:endParaRPr lang="en-GB" sz="13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3153020" y="3987105"/>
        <a:ext cx="5056975" cy="934450"/>
      </dsp:txXfrm>
    </dsp:sp>
    <dsp:sp modelId="{9F8DBA46-3F36-435B-BDD5-64AAB4CD2759}">
      <dsp:nvSpPr>
        <dsp:cNvPr id="0" name=""/>
        <dsp:cNvSpPr/>
      </dsp:nvSpPr>
      <dsp:spPr>
        <a:xfrm>
          <a:off x="2389" y="3869129"/>
          <a:ext cx="3150629" cy="1170403"/>
        </a:xfrm>
        <a:prstGeom prst="roundRect">
          <a:avLst/>
        </a:prstGeom>
        <a:solidFill>
          <a:schemeClr val="accent2">
            <a:hueOff val="-272137"/>
            <a:satOff val="-5457"/>
            <a:lumOff val="-101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600" b="1" kern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Cynnal Asesiadau o'r Effaith ar Gydraddoldeb ar bob polisi a phroses</a:t>
          </a:r>
        </a:p>
      </dsp:txBody>
      <dsp:txXfrm>
        <a:off x="59523" y="3926263"/>
        <a:ext cx="3036361" cy="10561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714A23-D7B3-4FCC-9229-58479390D01E}">
      <dsp:nvSpPr>
        <dsp:cNvPr id="0" name=""/>
        <dsp:cNvSpPr/>
      </dsp:nvSpPr>
      <dsp:spPr>
        <a:xfrm rot="5400000">
          <a:off x="4902247" y="-1748407"/>
          <a:ext cx="1433099" cy="5288279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sz="1900" kern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Pennu'r hyn a allai rwystro aelodau o staff rhag symud i fyny i lefelau uwch o fewn y Bwrdd Parôl</a:t>
          </a:r>
          <a:endParaRPr lang="en-GB" sz="1900" kern="1200" dirty="0"/>
        </a:p>
      </dsp:txBody>
      <dsp:txXfrm rot="-5400000">
        <a:off x="2974657" y="249141"/>
        <a:ext cx="5218321" cy="1293183"/>
      </dsp:txXfrm>
    </dsp:sp>
    <dsp:sp modelId="{21C0EA2D-0EBA-491F-9FC9-158E9D66E134}">
      <dsp:nvSpPr>
        <dsp:cNvPr id="0" name=""/>
        <dsp:cNvSpPr/>
      </dsp:nvSpPr>
      <dsp:spPr>
        <a:xfrm>
          <a:off x="0" y="44"/>
          <a:ext cx="2974657" cy="17913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2000" b="1" kern="12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Sicrhau bod dulliau recriwtio, gwerthuso a dyrchafu staff yn deg ac yn dryloyw</a:t>
          </a:r>
          <a:endParaRPr lang="en-GB" sz="2000" kern="1200" dirty="0">
            <a:solidFill>
              <a:schemeClr val="bg1"/>
            </a:solidFill>
          </a:endParaRPr>
        </a:p>
      </dsp:txBody>
      <dsp:txXfrm>
        <a:off x="87448" y="87492"/>
        <a:ext cx="2799761" cy="1616478"/>
      </dsp:txXfrm>
    </dsp:sp>
    <dsp:sp modelId="{C696C740-DFDB-43AF-AD77-19D69737F078}">
      <dsp:nvSpPr>
        <dsp:cNvPr id="0" name=""/>
        <dsp:cNvSpPr/>
      </dsp:nvSpPr>
      <dsp:spPr>
        <a:xfrm rot="5400000">
          <a:off x="4786338" y="132535"/>
          <a:ext cx="1664918" cy="5288279"/>
        </a:xfrm>
        <a:prstGeom prst="round2SameRect">
          <a:avLst/>
        </a:prstGeom>
        <a:solidFill>
          <a:schemeClr val="accent2">
            <a:tint val="40000"/>
            <a:alpha val="90000"/>
            <a:hueOff val="-269929"/>
            <a:satOff val="-20447"/>
            <a:lumOff val="-2617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269929"/>
              <a:satOff val="-20447"/>
              <a:lumOff val="-26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sz="1900" kern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Recriwtio o'r gronfa fwyaf bosib o ymgeiswyr talentog yn ein cymdeithas amrywiol</a:t>
          </a: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sz="1900" kern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Cyhoeddi data dienw o ran nodweddion gwarchodedig ein haelodaeth</a:t>
          </a:r>
          <a:endParaRPr lang="en-GB" sz="1900" kern="1200" dirty="0"/>
        </a:p>
      </dsp:txBody>
      <dsp:txXfrm rot="-5400000">
        <a:off x="2974658" y="2025491"/>
        <a:ext cx="5207004" cy="1502368"/>
      </dsp:txXfrm>
    </dsp:sp>
    <dsp:sp modelId="{CE8DDA56-9CD6-4D1C-B044-91CF86712723}">
      <dsp:nvSpPr>
        <dsp:cNvPr id="0" name=""/>
        <dsp:cNvSpPr/>
      </dsp:nvSpPr>
      <dsp:spPr>
        <a:xfrm>
          <a:off x="0" y="1880988"/>
          <a:ext cx="2974657" cy="1791374"/>
        </a:xfrm>
        <a:prstGeom prst="roundRect">
          <a:avLst/>
        </a:prstGeom>
        <a:solidFill>
          <a:schemeClr val="accent2">
            <a:hueOff val="-272137"/>
            <a:satOff val="-5457"/>
            <a:lumOff val="-101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2000" b="1" kern="12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Cynyddu amrywiaeth ymhlith aelodaeth y Bwrdd Parôl</a:t>
          </a:r>
          <a:endParaRPr lang="en-GB" sz="2000" kern="1200" dirty="0">
            <a:solidFill>
              <a:schemeClr val="bg1"/>
            </a:solidFill>
          </a:endParaRPr>
        </a:p>
      </dsp:txBody>
      <dsp:txXfrm>
        <a:off x="87448" y="1968436"/>
        <a:ext cx="2799761" cy="16164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714A23-D7B3-4FCC-9229-58479390D01E}">
      <dsp:nvSpPr>
        <dsp:cNvPr id="0" name=""/>
        <dsp:cNvSpPr/>
      </dsp:nvSpPr>
      <dsp:spPr>
        <a:xfrm rot="5400000">
          <a:off x="5016101" y="-1380669"/>
          <a:ext cx="1657899" cy="483381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sz="2000" kern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Gwella a monitro hyfforddiant a datblygiad ein gweithlu yn barhaus er mwyn hyrwyddo arfer da</a:t>
          </a:r>
          <a:endParaRPr lang="en-GB" sz="2000" kern="1200" dirty="0"/>
        </a:p>
      </dsp:txBody>
      <dsp:txXfrm rot="-5400000">
        <a:off x="3428142" y="288222"/>
        <a:ext cx="4752886" cy="1496035"/>
      </dsp:txXfrm>
    </dsp:sp>
    <dsp:sp modelId="{21C0EA2D-0EBA-491F-9FC9-158E9D66E134}">
      <dsp:nvSpPr>
        <dsp:cNvPr id="0" name=""/>
        <dsp:cNvSpPr/>
      </dsp:nvSpPr>
      <dsp:spPr>
        <a:xfrm>
          <a:off x="976" y="51"/>
          <a:ext cx="3427164" cy="20723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700" b="1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Sicrhau</a:t>
          </a:r>
          <a:r>
            <a:rPr sz="17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bod </a:t>
          </a:r>
          <a:r>
            <a:rPr sz="1700" b="1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ein</a:t>
          </a:r>
          <a:r>
            <a:rPr sz="17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700" b="1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gweithlu</a:t>
          </a:r>
          <a:r>
            <a:rPr sz="17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700" b="1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yn</a:t>
          </a:r>
          <a:r>
            <a:rPr sz="17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700" b="1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ymwybodol</a:t>
          </a:r>
          <a:r>
            <a:rPr sz="17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o </a:t>
          </a:r>
          <a:r>
            <a:rPr sz="1700" b="1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faterion</a:t>
          </a:r>
          <a:r>
            <a:rPr sz="17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700" b="1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Cydraddoldeb</a:t>
          </a:r>
          <a:r>
            <a:rPr sz="17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ac </a:t>
          </a:r>
          <a:r>
            <a:rPr sz="1700" b="1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Amrywiaeth</a:t>
          </a:r>
          <a:r>
            <a:rPr sz="17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 a </a:t>
          </a:r>
          <a:r>
            <a:rPr sz="1700" b="1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chanolbwyntio'n</a:t>
          </a:r>
          <a:r>
            <a:rPr sz="17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700" b="1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benodol</a:t>
          </a:r>
          <a:r>
            <a:rPr sz="17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700" b="1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ar</a:t>
          </a:r>
          <a:r>
            <a:rPr sz="17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700" b="1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sut</a:t>
          </a:r>
          <a:r>
            <a:rPr sz="17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y </a:t>
          </a:r>
          <a:r>
            <a:rPr sz="1700" b="1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maen</a:t>
          </a:r>
          <a:r>
            <a:rPr sz="17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700" b="1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nhw'n</a:t>
          </a:r>
          <a:r>
            <a:rPr sz="17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700" b="1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effeithio</a:t>
          </a:r>
          <a:r>
            <a:rPr sz="17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700" b="1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ar</a:t>
          </a:r>
          <a:r>
            <a:rPr sz="17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700" b="1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brosesau</a:t>
          </a:r>
          <a:r>
            <a:rPr sz="17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700" b="1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parôl</a:t>
          </a:r>
          <a:endParaRPr lang="en-GB" sz="1700" kern="1200" dirty="0">
            <a:solidFill>
              <a:schemeClr val="bg1"/>
            </a:solidFill>
          </a:endParaRPr>
        </a:p>
      </dsp:txBody>
      <dsp:txXfrm>
        <a:off x="102141" y="101216"/>
        <a:ext cx="3224834" cy="1870044"/>
      </dsp:txXfrm>
    </dsp:sp>
    <dsp:sp modelId="{C696C740-DFDB-43AF-AD77-19D69737F078}">
      <dsp:nvSpPr>
        <dsp:cNvPr id="0" name=""/>
        <dsp:cNvSpPr/>
      </dsp:nvSpPr>
      <dsp:spPr>
        <a:xfrm rot="5400000">
          <a:off x="5008451" y="790159"/>
          <a:ext cx="1657899" cy="4844146"/>
        </a:xfrm>
        <a:prstGeom prst="round2SameRect">
          <a:avLst/>
        </a:prstGeom>
        <a:solidFill>
          <a:schemeClr val="accent2">
            <a:tint val="40000"/>
            <a:alpha val="90000"/>
            <a:hueOff val="-269929"/>
            <a:satOff val="-20447"/>
            <a:lumOff val="-2617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269929"/>
              <a:satOff val="-20447"/>
              <a:lumOff val="-26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sz="2000" kern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Penodi Hyrwyddwyr Cydraddoldeb ac Amrywiaeth ar draws y Bwrdd Parôl er mwyn hyrwyddo ystyriaethau cydraddoldeb ac amrywiaeth</a:t>
          </a:r>
          <a:endParaRPr lang="en-GB" sz="2000" kern="1200" dirty="0"/>
        </a:p>
      </dsp:txBody>
      <dsp:txXfrm rot="-5400000">
        <a:off x="3415328" y="2464214"/>
        <a:ext cx="4763214" cy="1496035"/>
      </dsp:txXfrm>
    </dsp:sp>
    <dsp:sp modelId="{CE8DDA56-9CD6-4D1C-B044-91CF86712723}">
      <dsp:nvSpPr>
        <dsp:cNvPr id="0" name=""/>
        <dsp:cNvSpPr/>
      </dsp:nvSpPr>
      <dsp:spPr>
        <a:xfrm>
          <a:off x="976" y="2176045"/>
          <a:ext cx="3414351" cy="2072374"/>
        </a:xfrm>
        <a:prstGeom prst="roundRect">
          <a:avLst/>
        </a:prstGeom>
        <a:solidFill>
          <a:schemeClr val="accent2">
            <a:hueOff val="-272137"/>
            <a:satOff val="-5457"/>
            <a:lumOff val="-101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800" b="1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Hyrwyddo</a:t>
          </a:r>
          <a:r>
            <a:rPr sz="18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800" b="1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ystyriaethau</a:t>
          </a:r>
          <a:r>
            <a:rPr sz="18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800" b="1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cydraddoldeb</a:t>
          </a:r>
          <a:r>
            <a:rPr sz="18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ac </a:t>
          </a:r>
          <a:r>
            <a:rPr sz="1800" b="1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amrywiaeth</a:t>
          </a:r>
          <a:r>
            <a:rPr sz="18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800" b="1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ar</a:t>
          </a:r>
          <a:r>
            <a:rPr sz="18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draws y </a:t>
          </a:r>
          <a:r>
            <a:rPr sz="1800" b="1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Bwrdd</a:t>
          </a:r>
          <a:r>
            <a:rPr sz="18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sz="1800" b="1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Parôl</a:t>
          </a:r>
          <a:endParaRPr lang="en-GB" sz="1800" kern="1200" dirty="0">
            <a:solidFill>
              <a:schemeClr val="bg1"/>
            </a:solidFill>
          </a:endParaRPr>
        </a:p>
      </dsp:txBody>
      <dsp:txXfrm>
        <a:off x="102141" y="2277210"/>
        <a:ext cx="3212021" cy="1870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90EE0-774C-4F35-9877-B1735885221A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Twitter: www.twitter.com/Parole_Board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2AF83-D083-4B4D-88FA-132ABEBE1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69416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AF449-F56E-475D-A08B-250504335902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Twitter: www.twitter.com/Parole_Board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39414-111A-42E9-82FE-C0223DF421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47910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Twitter: www.twitter.com/Parole_Board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D39414-111A-42E9-82FE-C0223DF4219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441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51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209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205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0838" y="423863"/>
            <a:ext cx="2065337" cy="54975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423863"/>
            <a:ext cx="6045200" cy="54975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597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23863"/>
            <a:ext cx="826293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3238" y="1328738"/>
            <a:ext cx="8262937" cy="4592637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458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23863"/>
            <a:ext cx="826293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328738"/>
            <a:ext cx="4054475" cy="45926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113" y="1328738"/>
            <a:ext cx="4056062" cy="45926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855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23863"/>
            <a:ext cx="826293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3238" y="1328738"/>
            <a:ext cx="4054475" cy="45926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0113" y="1328738"/>
            <a:ext cx="4056062" cy="45926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166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Twitter: www.twitter.com/Parole_Board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1CAB-D194-4C56-ADAF-4D158E22F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399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Twitter: www.twitter.com/Parole_Board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1CAB-D194-4C56-ADAF-4D158E22F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7288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Twitter: www.twitter.com/Parole_Board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1CAB-D194-4C56-ADAF-4D158E22F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145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Twitter: www.twitter.com/Parole_Board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1CAB-D194-4C56-ADAF-4D158E22F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62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5243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Twitter: www.twitter.com/Parole_Board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1CAB-D194-4C56-ADAF-4D158E22F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3298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Twitter: www.twitter.com/Parole_Board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1CAB-D194-4C56-ADAF-4D158E22F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9666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Twitter: www.twitter.com/Parole_Board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1CAB-D194-4C56-ADAF-4D158E22F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7530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Twitter: www.twitter.com/Parole_Board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1CAB-D194-4C56-ADAF-4D158E22F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964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Twitter: www.twitter.com/Parole_Board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1CAB-D194-4C56-ADAF-4D158E22F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6494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Twitter: www.twitter.com/Parole_Board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1CAB-D194-4C56-ADAF-4D158E22F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4384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Twitter: www.twitter.com/Parole_Board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1CAB-D194-4C56-ADAF-4D158E22F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03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186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328738"/>
            <a:ext cx="4054475" cy="4592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0113" y="1328738"/>
            <a:ext cx="4056062" cy="4592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803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00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78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62937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4898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754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386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629816"/>
            <a:ext cx="82629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88691"/>
            <a:ext cx="8262937" cy="459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762884" name="Rectangle 4"/>
          <p:cNvSpPr>
            <a:spLocks noChangeArrowheads="1"/>
          </p:cNvSpPr>
          <p:nvPr/>
        </p:nvSpPr>
        <p:spPr bwMode="auto">
          <a:xfrm>
            <a:off x="0" y="6742113"/>
            <a:ext cx="9144000" cy="13017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  <a:effectLst/>
        </p:spPr>
        <p:txBody>
          <a:bodyPr wrap="none" lIns="93600" tIns="46800" rIns="93600" bIns="468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762887" name="AutoShape 7"/>
          <p:cNvSpPr>
            <a:spLocks noChangeArrowheads="1"/>
          </p:cNvSpPr>
          <p:nvPr/>
        </p:nvSpPr>
        <p:spPr bwMode="auto">
          <a:xfrm>
            <a:off x="-33338" y="6608763"/>
            <a:ext cx="496888" cy="30321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>
            <a:solidFill>
              <a:schemeClr val="accent3"/>
            </a:solidFill>
            <a:round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fld id="{479B40D4-C2DB-4489-9E35-3EF8C7D56AD5}" type="slidenum">
              <a:rPr lang="en-GB" altLang="en-US" sz="1200" b="1">
                <a:solidFill>
                  <a:srgbClr val="FFFFFF"/>
                </a:solidFill>
              </a:rPr>
              <a:pPr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GB" altLang="en-US" sz="1200" b="1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169819"/>
            <a:ext cx="947039" cy="535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Image result for twitter logo"/>
          <p:cNvPicPr>
            <a:picLocks noChangeAspect="1" noChangeArrowheads="1"/>
          </p:cNvPicPr>
          <p:nvPr userDrawn="1"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84368" y="6493877"/>
            <a:ext cx="241722" cy="241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8028384" y="6473989"/>
            <a:ext cx="13070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accent3"/>
                </a:solidFill>
              </a:rPr>
              <a:t>@Parole_Board</a:t>
            </a:r>
          </a:p>
        </p:txBody>
      </p:sp>
    </p:spTree>
    <p:extLst>
      <p:ext uri="{BB962C8B-B14F-4D97-AF65-F5344CB8AC3E}">
        <p14:creationId xmlns:p14="http://schemas.microsoft.com/office/powerpoint/2010/main" val="75137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5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accent3"/>
          </a:solidFill>
          <a:latin typeface="+mn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6A1686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6A1686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6A1686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6A1686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6A1686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6A1686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6A1686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6A1686"/>
          </a:solidFill>
          <a:latin typeface="Trebuchet MS" pitchFamily="34" charset="0"/>
        </a:defRPr>
      </a:lvl9pPr>
    </p:titleStyle>
    <p:bodyStyle>
      <a:lvl1pPr marL="284163" indent="-284163" algn="l" rtl="0" fontAlgn="base">
        <a:lnSpc>
          <a:spcPct val="95000"/>
        </a:lnSpc>
        <a:spcBef>
          <a:spcPct val="40000"/>
        </a:spcBef>
        <a:spcAft>
          <a:spcPct val="0"/>
        </a:spcAft>
        <a:buClrTx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66763" indent="-292100" algn="l" rtl="0" fontAlgn="base">
        <a:lnSpc>
          <a:spcPct val="95000"/>
        </a:lnSpc>
        <a:spcBef>
          <a:spcPct val="40000"/>
        </a:spcBef>
        <a:spcAft>
          <a:spcPct val="0"/>
        </a:spcAft>
        <a:buClrTx/>
        <a:buChar char="–"/>
        <a:defRPr sz="2400">
          <a:solidFill>
            <a:srgbClr val="000000"/>
          </a:solidFill>
          <a:latin typeface="+mn-lt"/>
        </a:defRPr>
      </a:lvl2pPr>
      <a:lvl3pPr marL="1185863" indent="-228600" algn="l" rtl="0" fontAlgn="base">
        <a:lnSpc>
          <a:spcPct val="95000"/>
        </a:lnSpc>
        <a:spcBef>
          <a:spcPct val="40000"/>
        </a:spcBef>
        <a:spcAft>
          <a:spcPct val="0"/>
        </a:spcAft>
        <a:buClrTx/>
        <a:buChar char="•"/>
        <a:defRPr sz="2000">
          <a:solidFill>
            <a:srgbClr val="000000"/>
          </a:solidFill>
          <a:latin typeface="+mn-lt"/>
        </a:defRPr>
      </a:lvl3pPr>
      <a:lvl4pPr marL="16049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Twitter: www.twitter.com/Parole_Board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01CAB-D194-4C56-ADAF-4D158E22F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50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2564904"/>
            <a:ext cx="7029400" cy="1493739"/>
          </a:xfrm>
        </p:spPr>
        <p:txBody>
          <a:bodyPr/>
          <a:lstStyle/>
          <a:p>
            <a:r>
              <a:rPr sz="4400" dirty="0" err="1">
                <a:solidFill>
                  <a:srgbClr val="A4004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Cynllun</a:t>
            </a:r>
            <a:r>
              <a:rPr sz="4400" dirty="0">
                <a:solidFill>
                  <a:srgbClr val="A4004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4400" dirty="0" err="1">
                <a:solidFill>
                  <a:srgbClr val="A4004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Gweithredu</a:t>
            </a:r>
            <a:r>
              <a:rPr sz="4400" dirty="0">
                <a:solidFill>
                  <a:srgbClr val="A4004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4400" dirty="0" err="1">
                <a:solidFill>
                  <a:srgbClr val="A4004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Cydraddoldeb</a:t>
            </a:r>
            <a:r>
              <a:rPr sz="4400" dirty="0">
                <a:solidFill>
                  <a:srgbClr val="A4004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2017 - 2020</a:t>
            </a:r>
            <a:br>
              <a:rPr lang="en-GB" sz="4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GB" sz="2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574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94345"/>
            <a:ext cx="8262937" cy="1143000"/>
          </a:xfrm>
        </p:spPr>
        <p:txBody>
          <a:bodyPr/>
          <a:lstStyle/>
          <a:p>
            <a:r>
              <a:rPr sz="3200">
                <a:solidFill>
                  <a:srgbClr val="A4004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Cyflwyniad</a:t>
            </a:r>
          </a:p>
        </p:txBody>
      </p:sp>
      <p:sp>
        <p:nvSpPr>
          <p:cNvPr id="5" name="Rectangle 4"/>
          <p:cNvSpPr/>
          <p:nvPr/>
        </p:nvSpPr>
        <p:spPr>
          <a:xfrm>
            <a:off x="611559" y="-2115616"/>
            <a:ext cx="8046913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Mae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cymdeithas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decach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dda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bawb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ac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mae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rôl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bwysig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Bwrdd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Parôl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hyrwyddo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cydraddoldeb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hawliau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dynol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ogystal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â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mynd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i'r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afael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â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gwahaniaethu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Mae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sicrhau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bod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ein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gweithlu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ymwybodol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o'u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dyletswyddau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ac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gallu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eu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cyflawni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ganolog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i'r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holl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waith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ar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gydraddoldeb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ogystal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â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gwneud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siŵr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bod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amrywiaeth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cael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ei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hyrwyddo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garcharorion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eu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teuluoedd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a'r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dioddefwyr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Rydym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wedi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gwrando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ar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farn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ein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partneriaid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rhanddeiliaid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allweddol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ac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wedi'u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hystyried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ac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rydym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fodlon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herio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chanfod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ffyrdd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newydd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feddwl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ynghyd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ag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ystyried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opsiynau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newydd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</a:p>
          <a:p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Mae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dyletswydd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statudol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ar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Bwrdd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Parôl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benderfynu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oes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modd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rheoli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carcharorion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gymuned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ogystal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â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diogelu'r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cyhoedd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Felly,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rydym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sylweddoli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bod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ein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gwaith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dwyn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ynghyd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agweddau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amrywiol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cydraddoldeb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amrywiaeth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hawliau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dynol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sy'n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dod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fewn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gwaith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wnawn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Mae'r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Cynllun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Gweithredu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Cydraddoldeb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hwn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nodi'r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camau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mae'r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Bwrdd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Parôl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bwriadu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eu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cymryd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wella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data a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mynd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i'r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afael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â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phroblemau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wrth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iddynt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godi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Mae'r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cynllun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ddogfen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fyw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ac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fe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ddisgwyliwn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iddo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ddatblygu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wrth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ddarganfod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meysydd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posib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ar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gyfer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gweithredu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 Felly,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byddwn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parhau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ddatblygu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ein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dealltwriaeth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ynglŷn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â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sut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mae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cefndiroedd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gwahanol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unigolion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gallu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effeithio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ar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lwybr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troseddwr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drwy'r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system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cyfiawnder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troseddol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byddwn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defnyddio'r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wybodaeth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honno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lywio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ein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harferion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ac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ddatblygu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busnes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Ein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nod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cyffredinol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yw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sicrhau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 gall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pawb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sy'n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dod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gysylltiad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â'r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Bwrdd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Parôl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ddisgwyl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cael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eu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trin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gyfartal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ac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deg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waeth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beth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yw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eu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hunaniaeth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 ran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rhywedd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hil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oedran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cred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grefyddol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anabledd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neu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gyfeiriadedd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rhywiol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Mr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Nick Hardwick      		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Mr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Martin Jones </a:t>
            </a:r>
          </a:p>
          <a:p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Cadeirydd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       		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Prif</a:t>
            </a:r>
            <a:r>
              <a:rPr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Weithredw</a:t>
            </a:r>
            <a:r>
              <a:rPr sz="1200" dirty="0" err="1">
                <a:ea typeface="Times New Roman" panose="02020603050405020304" pitchFamily="18" charset="0"/>
              </a:rPr>
              <a:t>r</a:t>
            </a:r>
            <a:r>
              <a:rPr sz="1200" dirty="0">
                <a:ea typeface="Times New Roman" panose="02020603050405020304" pitchFamily="18" charset="0"/>
              </a:rPr>
              <a:t> </a:t>
            </a:r>
            <a:r>
              <a:rPr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940782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04664"/>
            <a:ext cx="8262937" cy="1143000"/>
          </a:xfrm>
        </p:spPr>
        <p:txBody>
          <a:bodyPr/>
          <a:lstStyle/>
          <a:p>
            <a:r>
              <a:rPr sz="2800">
                <a:solidFill>
                  <a:srgbClr val="A4004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Ein Blaenoriaethau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0005207"/>
              </p:ext>
            </p:extLst>
          </p:nvPr>
        </p:nvGraphicFramePr>
        <p:xfrm>
          <a:off x="503238" y="1268760"/>
          <a:ext cx="8262937" cy="4952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219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30561"/>
            <a:ext cx="8262937" cy="1143000"/>
          </a:xfrm>
        </p:spPr>
        <p:txBody>
          <a:bodyPr/>
          <a:lstStyle/>
          <a:p>
            <a:r>
              <a:rPr sz="2800">
                <a:solidFill>
                  <a:srgbClr val="A4004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Prosesau parôl sy'n deg, hygyrch ac ymatebol</a:t>
            </a:r>
            <a:br>
              <a:rPr lang="en-GB" sz="2800" dirty="0">
                <a:solidFill>
                  <a:srgbClr val="A4004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66687"/>
              </p:ext>
            </p:extLst>
          </p:nvPr>
        </p:nvGraphicFramePr>
        <p:xfrm>
          <a:off x="503238" y="1340769"/>
          <a:ext cx="8262937" cy="5040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2234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04664"/>
            <a:ext cx="8262937" cy="1143000"/>
          </a:xfrm>
        </p:spPr>
        <p:txBody>
          <a:bodyPr/>
          <a:lstStyle/>
          <a:p>
            <a:br>
              <a:rPr lang="en-GB" sz="2800" dirty="0">
                <a:solidFill>
                  <a:srgbClr val="A4004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sz="2800">
                <a:solidFill>
                  <a:srgbClr val="A4004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Sicrhau Bwrdd Parôl sy'n fwy cynrychiadol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101282"/>
              </p:ext>
            </p:extLst>
          </p:nvPr>
        </p:nvGraphicFramePr>
        <p:xfrm>
          <a:off x="503238" y="2132857"/>
          <a:ext cx="8262937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8900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620688"/>
            <a:ext cx="8262937" cy="864096"/>
          </a:xfrm>
        </p:spPr>
        <p:txBody>
          <a:bodyPr/>
          <a:lstStyle/>
          <a:p>
            <a:r>
              <a:rPr sz="2800">
                <a:solidFill>
                  <a:srgbClr val="A4004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Hyrwyddo diwylliant cynhwysol 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201787"/>
              </p:ext>
            </p:extLst>
          </p:nvPr>
        </p:nvGraphicFramePr>
        <p:xfrm>
          <a:off x="539552" y="1628800"/>
          <a:ext cx="8262937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4184671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Custom 4">
      <a:dk1>
        <a:srgbClr val="881446"/>
      </a:dk1>
      <a:lt1>
        <a:srgbClr val="FFFFFF"/>
      </a:lt1>
      <a:dk2>
        <a:srgbClr val="000000"/>
      </a:dk2>
      <a:lt2>
        <a:srgbClr val="808080"/>
      </a:lt2>
      <a:accent1>
        <a:srgbClr val="B7154F"/>
      </a:accent1>
      <a:accent2>
        <a:srgbClr val="BB1550"/>
      </a:accent2>
      <a:accent3>
        <a:srgbClr val="881446"/>
      </a:accent3>
      <a:accent4>
        <a:srgbClr val="DADADA"/>
      </a:accent4>
      <a:accent5>
        <a:srgbClr val="B9ABC3"/>
      </a:accent5>
      <a:accent6>
        <a:srgbClr val="0000E7"/>
      </a:accent6>
      <a:hlink>
        <a:srgbClr val="0000FF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1270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1270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A168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B9ABC3"/>
        </a:accent5>
        <a:accent6>
          <a:srgbClr val="0000E7"/>
        </a:accent6>
        <a:hlink>
          <a:srgbClr val="FFFFFF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A168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B9ABC3"/>
        </a:accent5>
        <a:accent6>
          <a:srgbClr val="0000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6A1686"/>
        </a:accent1>
        <a:accent2>
          <a:srgbClr val="0000FF"/>
        </a:accent2>
        <a:accent3>
          <a:srgbClr val="FFFFFF"/>
        </a:accent3>
        <a:accent4>
          <a:srgbClr val="DADADA"/>
        </a:accent4>
        <a:accent5>
          <a:srgbClr val="B9ABC3"/>
        </a:accent5>
        <a:accent6>
          <a:srgbClr val="0000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6A1686"/>
        </a:accent1>
        <a:accent2>
          <a:srgbClr val="0000FF"/>
        </a:accent2>
        <a:accent3>
          <a:srgbClr val="FFFFFF"/>
        </a:accent3>
        <a:accent4>
          <a:srgbClr val="DADADA"/>
        </a:accent4>
        <a:accent5>
          <a:srgbClr val="B9ABC3"/>
        </a:accent5>
        <a:accent6>
          <a:srgbClr val="0000E7"/>
        </a:accent6>
        <a:hlink>
          <a:srgbClr val="0000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6A1686"/>
        </a:accent1>
        <a:accent2>
          <a:srgbClr val="0000FF"/>
        </a:accent2>
        <a:accent3>
          <a:srgbClr val="FFFFFF"/>
        </a:accent3>
        <a:accent4>
          <a:srgbClr val="DADADA"/>
        </a:accent4>
        <a:accent5>
          <a:srgbClr val="B9ABC3"/>
        </a:accent5>
        <a:accent6>
          <a:srgbClr val="0000E7"/>
        </a:accent6>
        <a:hlink>
          <a:srgbClr val="0000FF"/>
        </a:hlink>
        <a:folHlink>
          <a:srgbClr val="00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6A1686"/>
        </a:accent1>
        <a:accent2>
          <a:srgbClr val="0000FF"/>
        </a:accent2>
        <a:accent3>
          <a:srgbClr val="FFFFFF"/>
        </a:accent3>
        <a:accent4>
          <a:srgbClr val="DADADA"/>
        </a:accent4>
        <a:accent5>
          <a:srgbClr val="B9ABC3"/>
        </a:accent5>
        <a:accent6>
          <a:srgbClr val="0000E7"/>
        </a:accent6>
        <a:hlink>
          <a:srgbClr val="0000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6890</TotalTime>
  <Words>550</Words>
  <Application>Microsoft Office PowerPoint</Application>
  <PresentationFormat>On-screen Show (4:3)</PresentationFormat>
  <Paragraphs>55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Trebuchet MS</vt:lpstr>
      <vt:lpstr>Verdana</vt:lpstr>
      <vt:lpstr>Wingdings</vt:lpstr>
      <vt:lpstr>1_Default Design</vt:lpstr>
      <vt:lpstr>Custom Design</vt:lpstr>
      <vt:lpstr>Cynllun Gweithredu Cydraddoldeb 2017 - 2020 </vt:lpstr>
      <vt:lpstr>Cyflwyniad</vt:lpstr>
      <vt:lpstr>Ein Blaenoriaethau</vt:lpstr>
      <vt:lpstr>Prosesau parôl sy'n deg, hygyrch ac ymatebol </vt:lpstr>
      <vt:lpstr> Sicrhau Bwrdd Parôl sy'n fwy cynrychiadol</vt:lpstr>
      <vt:lpstr>Hyrwyddo diwylliant cynhwysol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</dc:creator>
  <cp:lastModifiedBy>Glenn Gathercole</cp:lastModifiedBy>
  <cp:revision>380</cp:revision>
  <cp:lastPrinted>2016-09-14T12:28:56Z</cp:lastPrinted>
  <dcterms:created xsi:type="dcterms:W3CDTF">2015-08-19T19:57:03Z</dcterms:created>
  <dcterms:modified xsi:type="dcterms:W3CDTF">2019-06-24T07:10:41Z</dcterms:modified>
</cp:coreProperties>
</file>