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  <p:sldMasterId id="2147483713" r:id="rId6"/>
    <p:sldMasterId id="2147483726" r:id="rId7"/>
  </p:sldMasterIdLst>
  <p:notesMasterIdLst>
    <p:notesMasterId r:id="rId33"/>
  </p:notesMasterIdLst>
  <p:sldIdLst>
    <p:sldId id="527" r:id="rId8"/>
    <p:sldId id="327" r:id="rId9"/>
    <p:sldId id="328" r:id="rId10"/>
    <p:sldId id="467" r:id="rId11"/>
    <p:sldId id="258" r:id="rId12"/>
    <p:sldId id="256" r:id="rId13"/>
    <p:sldId id="530" r:id="rId14"/>
    <p:sldId id="537" r:id="rId15"/>
    <p:sldId id="548" r:id="rId16"/>
    <p:sldId id="538" r:id="rId17"/>
    <p:sldId id="555" r:id="rId18"/>
    <p:sldId id="561" r:id="rId19"/>
    <p:sldId id="562" r:id="rId20"/>
    <p:sldId id="556" r:id="rId21"/>
    <p:sldId id="563" r:id="rId22"/>
    <p:sldId id="557" r:id="rId23"/>
    <p:sldId id="559" r:id="rId24"/>
    <p:sldId id="560" r:id="rId25"/>
    <p:sldId id="558" r:id="rId26"/>
    <p:sldId id="518" r:id="rId27"/>
    <p:sldId id="554" r:id="rId28"/>
    <p:sldId id="552" r:id="rId29"/>
    <p:sldId id="336" r:id="rId30"/>
    <p:sldId id="532" r:id="rId31"/>
    <p:sldId id="508" r:id="rId32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y Cole" initials="JC" lastIdx="4" clrIdx="0">
    <p:extLst>
      <p:ext uri="{19B8F6BF-5375-455C-9EA6-DF929625EA0E}">
        <p15:presenceInfo xmlns:p15="http://schemas.microsoft.com/office/powerpoint/2012/main" userId="Jilly Co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B"/>
    <a:srgbClr val="06B191"/>
    <a:srgbClr val="0095A2"/>
    <a:srgbClr val="5954A4"/>
    <a:srgbClr val="582E91"/>
    <a:srgbClr val="00437D"/>
    <a:srgbClr val="00447D"/>
    <a:srgbClr val="008BC0"/>
    <a:srgbClr val="ADB2D7"/>
    <a:srgbClr val="505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A702E3-CB86-45BF-A8FC-F5DDD3AE92AB}" vWet="1" dt="2019-06-20T10:19:52.988"/>
    <p1510:client id="{69AEC468-05CA-4E20-A555-93AE6E00FC7F}" v="1094" dt="2019-06-20T14:31:10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6/11/relationships/changesInfo" Target="changesInfos/changesInfo1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, Jilly (GCA)" userId="S::jilly.cole@cirrus.beis.gov.uk::05defb76-0ac8-4ca8-90b6-d311d280fa59" providerId="AD" clId="Web-{CAB9697B-FDD3-84CA-C752-F6165D8BD224}"/>
    <pc:docChg chg="addSld modSld">
      <pc:chgData name="Cole, Jilly (GCA)" userId="S::jilly.cole@cirrus.beis.gov.uk::05defb76-0ac8-4ca8-90b6-d311d280fa59" providerId="AD" clId="Web-{CAB9697B-FDD3-84CA-C752-F6165D8BD224}" dt="2019-05-13T16:36:12.328" v="55" actId="20577"/>
      <pc:docMkLst>
        <pc:docMk/>
      </pc:docMkLst>
    </pc:docChg>
  </pc:docChgLst>
  <pc:docChgLst>
    <pc:chgData name="Cole, Jilly (GCA)" userId="S::jilly.cole@cirrus.beis.gov.uk::05defb76-0ac8-4ca8-90b6-d311d280fa59" providerId="AD" clId="Web-{260660D0-2AAA-509D-2F43-51E3F25AE4E7}"/>
    <pc:docChg chg="modSld">
      <pc:chgData name="Cole, Jilly (GCA)" userId="S::jilly.cole@cirrus.beis.gov.uk::05defb76-0ac8-4ca8-90b6-d311d280fa59" providerId="AD" clId="Web-{260660D0-2AAA-509D-2F43-51E3F25AE4E7}" dt="2019-06-14T10:41:07.263" v="21" actId="20577"/>
      <pc:docMkLst>
        <pc:docMk/>
      </pc:docMkLst>
    </pc:docChg>
  </pc:docChgLst>
  <pc:docChgLst>
    <pc:chgData name="Jilly Cole" userId="05defb76-0ac8-4ca8-90b6-d311d280fa59" providerId="ADAL" clId="{0B2F62EA-9A96-40CC-BAAF-A98F3BC4A0E8}"/>
    <pc:docChg chg="undo custSel delSld modSld delMainMaster">
      <pc:chgData name="Jilly Cole" userId="05defb76-0ac8-4ca8-90b6-d311d280fa59" providerId="ADAL" clId="{0B2F62EA-9A96-40CC-BAAF-A98F3BC4A0E8}" dt="2019-05-08T16:04:27.127" v="102" actId="14100"/>
      <pc:docMkLst>
        <pc:docMk/>
      </pc:docMkLst>
      <pc:sldChg chg="addSp delSp modSp">
        <pc:chgData name="Jilly Cole" userId="05defb76-0ac8-4ca8-90b6-d311d280fa59" providerId="ADAL" clId="{0B2F62EA-9A96-40CC-BAAF-A98F3BC4A0E8}" dt="2019-05-08T16:03:42.731" v="40" actId="478"/>
        <pc:sldMkLst>
          <pc:docMk/>
          <pc:sldMk cId="1830625221" sldId="518"/>
        </pc:sldMkLst>
        <pc:spChg chg="add del mod">
          <ac:chgData name="Jilly Cole" userId="05defb76-0ac8-4ca8-90b6-d311d280fa59" providerId="ADAL" clId="{0B2F62EA-9A96-40CC-BAAF-A98F3BC4A0E8}" dt="2019-05-08T16:03:38.260" v="38" actId="20577"/>
          <ac:spMkLst>
            <pc:docMk/>
            <pc:sldMk cId="1830625221" sldId="518"/>
            <ac:spMk id="2" creationId="{74AE9191-BE4C-4491-A9EF-589C0647A245}"/>
          </ac:spMkLst>
        </pc:spChg>
        <pc:spChg chg="add del">
          <ac:chgData name="Jilly Cole" userId="05defb76-0ac8-4ca8-90b6-d311d280fa59" providerId="ADAL" clId="{0B2F62EA-9A96-40CC-BAAF-A98F3BC4A0E8}" dt="2019-05-08T16:03:42.731" v="40" actId="478"/>
          <ac:spMkLst>
            <pc:docMk/>
            <pc:sldMk cId="1830625221" sldId="518"/>
            <ac:spMk id="6" creationId="{88BA857C-7D38-4487-8FBE-C8A3D812A891}"/>
          </ac:spMkLst>
        </pc:spChg>
        <pc:picChg chg="add del">
          <ac:chgData name="Jilly Cole" userId="05defb76-0ac8-4ca8-90b6-d311d280fa59" providerId="ADAL" clId="{0B2F62EA-9A96-40CC-BAAF-A98F3BC4A0E8}" dt="2019-05-08T16:03:41.145" v="39" actId="478"/>
          <ac:picMkLst>
            <pc:docMk/>
            <pc:sldMk cId="1830625221" sldId="518"/>
            <ac:picMk id="10" creationId="{5CB875EF-F467-4ADE-94C1-B40B936B0EDD}"/>
          </ac:picMkLst>
        </pc:picChg>
      </pc:sldChg>
    </pc:docChg>
  </pc:docChgLst>
  <pc:docChgLst>
    <pc:chgData name="Jilly Cole" userId="05defb76-0ac8-4ca8-90b6-d311d280fa59" providerId="ADAL" clId="{69AEC468-05CA-4E20-A555-93AE6E00FC7F}"/>
    <pc:docChg chg="undo redo custSel mod addSld delSld modSld sldOrd delMainMaster modNotesMaster">
      <pc:chgData name="Jilly Cole" userId="05defb76-0ac8-4ca8-90b6-d311d280fa59" providerId="ADAL" clId="{69AEC468-05CA-4E20-A555-93AE6E00FC7F}" dt="2019-06-20T14:31:10.727" v="10740"/>
      <pc:docMkLst>
        <pc:docMk/>
      </pc:docMkLst>
      <pc:sldChg chg="addSp delSp modSp ord modTransition">
        <pc:chgData name="Jilly Cole" userId="05defb76-0ac8-4ca8-90b6-d311d280fa59" providerId="ADAL" clId="{69AEC468-05CA-4E20-A555-93AE6E00FC7F}" dt="2019-06-20T09:42:23.181" v="10198"/>
        <pc:sldMkLst>
          <pc:docMk/>
          <pc:sldMk cId="3864658648" sldId="256"/>
        </pc:sldMkLst>
        <pc:spChg chg="add mod">
          <ac:chgData name="Jilly Cole" userId="05defb76-0ac8-4ca8-90b6-d311d280fa59" providerId="ADAL" clId="{69AEC468-05CA-4E20-A555-93AE6E00FC7F}" dt="2019-06-18T13:48:25.292" v="9047" actId="255"/>
          <ac:spMkLst>
            <pc:docMk/>
            <pc:sldMk cId="3864658648" sldId="256"/>
            <ac:spMk id="4" creationId="{74359563-4193-4594-A5DA-A3A56D1E265D}"/>
          </ac:spMkLst>
        </pc:spChg>
        <pc:spChg chg="add del mod">
          <ac:chgData name="Jilly Cole" userId="05defb76-0ac8-4ca8-90b6-d311d280fa59" providerId="ADAL" clId="{69AEC468-05CA-4E20-A555-93AE6E00FC7F}" dt="2019-06-17T09:42:13.965" v="8697" actId="478"/>
          <ac:spMkLst>
            <pc:docMk/>
            <pc:sldMk cId="3864658648" sldId="256"/>
            <ac:spMk id="5" creationId="{082BE3CA-70FF-4B92-B9AD-C4F80AC32AFF}"/>
          </ac:spMkLst>
        </pc:spChg>
        <pc:spChg chg="add mod">
          <ac:chgData name="Jilly Cole" userId="05defb76-0ac8-4ca8-90b6-d311d280fa59" providerId="ADAL" clId="{69AEC468-05CA-4E20-A555-93AE6E00FC7F}" dt="2019-06-14T10:29:20.055" v="8591" actId="1036"/>
          <ac:spMkLst>
            <pc:docMk/>
            <pc:sldMk cId="3864658648" sldId="256"/>
            <ac:spMk id="6" creationId="{EC38B79C-A585-4DEC-B12C-AEE67EE33940}"/>
          </ac:spMkLst>
        </pc:spChg>
        <pc:spChg chg="del mod">
          <ac:chgData name="Jilly Cole" userId="05defb76-0ac8-4ca8-90b6-d311d280fa59" providerId="ADAL" clId="{69AEC468-05CA-4E20-A555-93AE6E00FC7F}" dt="2019-06-13T14:36:12.773" v="7701" actId="478"/>
          <ac:spMkLst>
            <pc:docMk/>
            <pc:sldMk cId="3864658648" sldId="256"/>
            <ac:spMk id="30" creationId="{391608D6-CDF5-4C15-9A27-7EF0A6564987}"/>
          </ac:spMkLst>
        </pc:spChg>
        <pc:picChg chg="add mod modCrop">
          <ac:chgData name="Jilly Cole" userId="05defb76-0ac8-4ca8-90b6-d311d280fa59" providerId="ADAL" clId="{69AEC468-05CA-4E20-A555-93AE6E00FC7F}" dt="2019-06-18T13:45:08.389" v="8947" actId="732"/>
          <ac:picMkLst>
            <pc:docMk/>
            <pc:sldMk cId="3864658648" sldId="256"/>
            <ac:picMk id="2" creationId="{778E159D-2E3E-4F59-9415-B360001982D9}"/>
          </ac:picMkLst>
        </pc:picChg>
        <pc:picChg chg="del">
          <ac:chgData name="Jilly Cole" userId="05defb76-0ac8-4ca8-90b6-d311d280fa59" providerId="ADAL" clId="{69AEC468-05CA-4E20-A555-93AE6E00FC7F}" dt="2019-06-10T12:57:28.814" v="3990" actId="478"/>
          <ac:picMkLst>
            <pc:docMk/>
            <pc:sldMk cId="3864658648" sldId="256"/>
            <ac:picMk id="4" creationId="{829CFD9F-2E55-4366-ABF8-4DE38785CCFB}"/>
          </ac:picMkLst>
        </pc:picChg>
        <pc:cxnChg chg="add del mod">
          <ac:chgData name="Jilly Cole" userId="05defb76-0ac8-4ca8-90b6-d311d280fa59" providerId="ADAL" clId="{69AEC468-05CA-4E20-A555-93AE6E00FC7F}" dt="2019-06-12T14:16:33.487" v="7236" actId="478"/>
          <ac:cxnSpMkLst>
            <pc:docMk/>
            <pc:sldMk cId="3864658648" sldId="256"/>
            <ac:cxnSpMk id="5" creationId="{4CA09121-74C9-4D6F-90C1-A0933A964462}"/>
          </ac:cxnSpMkLst>
        </pc:cxnChg>
        <pc:cxnChg chg="add">
          <ac:chgData name="Jilly Cole" userId="05defb76-0ac8-4ca8-90b6-d311d280fa59" providerId="ADAL" clId="{69AEC468-05CA-4E20-A555-93AE6E00FC7F}" dt="2019-06-18T13:45:10.783" v="8948"/>
          <ac:cxnSpMkLst>
            <pc:docMk/>
            <pc:sldMk cId="3864658648" sldId="256"/>
            <ac:cxnSpMk id="5" creationId="{AC3DFBD3-C5F7-48D3-BA73-FCD74EE04A7A}"/>
          </ac:cxnSpMkLst>
        </pc:cxnChg>
        <pc:cxnChg chg="add del">
          <ac:chgData name="Jilly Cole" userId="05defb76-0ac8-4ca8-90b6-d311d280fa59" providerId="ADAL" clId="{69AEC468-05CA-4E20-A555-93AE6E00FC7F}" dt="2019-06-12T14:16:31.829" v="7235"/>
          <ac:cxnSpMkLst>
            <pc:docMk/>
            <pc:sldMk cId="3864658648" sldId="256"/>
            <ac:cxnSpMk id="6" creationId="{95DEED8D-2926-4829-A2AC-C333352F31F0}"/>
          </ac:cxnSpMkLst>
        </pc:cxnChg>
        <pc:cxnChg chg="add del">
          <ac:chgData name="Jilly Cole" userId="05defb76-0ac8-4ca8-90b6-d311d280fa59" providerId="ADAL" clId="{69AEC468-05CA-4E20-A555-93AE6E00FC7F}" dt="2019-06-17T09:42:12.866" v="8696" actId="478"/>
          <ac:cxnSpMkLst>
            <pc:docMk/>
            <pc:sldMk cId="3864658648" sldId="256"/>
            <ac:cxnSpMk id="7" creationId="{C58B1F63-C8D4-4035-AD71-CF17349AE333}"/>
          </ac:cxnSpMkLst>
        </pc:cxnChg>
        <pc:cxnChg chg="add del">
          <ac:chgData name="Jilly Cole" userId="05defb76-0ac8-4ca8-90b6-d311d280fa59" providerId="ADAL" clId="{69AEC468-05CA-4E20-A555-93AE6E00FC7F}" dt="2019-06-18T13:45:43.191" v="9005"/>
          <ac:cxnSpMkLst>
            <pc:docMk/>
            <pc:sldMk cId="3864658648" sldId="256"/>
            <ac:cxnSpMk id="7" creationId="{E4EDF08D-C68D-4C2B-A656-61CEE3A00883}"/>
          </ac:cxnSpMkLst>
        </pc:cxnChg>
        <pc:cxnChg chg="del mod">
          <ac:chgData name="Jilly Cole" userId="05defb76-0ac8-4ca8-90b6-d311d280fa59" providerId="ADAL" clId="{69AEC468-05CA-4E20-A555-93AE6E00FC7F}" dt="2019-06-12T14:15:49.710" v="7223" actId="478"/>
          <ac:cxnSpMkLst>
            <pc:docMk/>
            <pc:sldMk cId="3864658648" sldId="256"/>
            <ac:cxnSpMk id="31" creationId="{23C1943E-43E4-4BD2-9F72-21A528EFEF09}"/>
          </ac:cxnSpMkLst>
        </pc:cxnChg>
      </pc:sldChg>
      <pc:sldChg chg="addSp delSp modSp ord modTransition modNotesTx">
        <pc:chgData name="Jilly Cole" userId="05defb76-0ac8-4ca8-90b6-d311d280fa59" providerId="ADAL" clId="{69AEC468-05CA-4E20-A555-93AE6E00FC7F}" dt="2019-06-20T09:42:15.480" v="10197"/>
        <pc:sldMkLst>
          <pc:docMk/>
          <pc:sldMk cId="4227474315" sldId="258"/>
        </pc:sldMkLst>
        <pc:spChg chg="add del mod">
          <ac:chgData name="Jilly Cole" userId="05defb76-0ac8-4ca8-90b6-d311d280fa59" providerId="ADAL" clId="{69AEC468-05CA-4E20-A555-93AE6E00FC7F}" dt="2019-06-17T09:41:13.381" v="8693" actId="478"/>
          <ac:spMkLst>
            <pc:docMk/>
            <pc:sldMk cId="4227474315" sldId="258"/>
            <ac:spMk id="4" creationId="{D9191546-8C49-4139-9A21-8C38A5912DF7}"/>
          </ac:spMkLst>
        </pc:spChg>
        <pc:spChg chg="add mod">
          <ac:chgData name="Jilly Cole" userId="05defb76-0ac8-4ca8-90b6-d311d280fa59" providerId="ADAL" clId="{69AEC468-05CA-4E20-A555-93AE6E00FC7F}" dt="2019-06-18T13:44:37.040" v="8944" actId="20577"/>
          <ac:spMkLst>
            <pc:docMk/>
            <pc:sldMk cId="4227474315" sldId="258"/>
            <ac:spMk id="4" creationId="{D9601D04-ACD4-417B-8C07-7C95FE4DDF9C}"/>
          </ac:spMkLst>
        </pc:spChg>
        <pc:spChg chg="add del mod">
          <ac:chgData name="Jilly Cole" userId="05defb76-0ac8-4ca8-90b6-d311d280fa59" providerId="ADAL" clId="{69AEC468-05CA-4E20-A555-93AE6E00FC7F}" dt="2019-06-13T14:36:05.341" v="7695" actId="478"/>
          <ac:spMkLst>
            <pc:docMk/>
            <pc:sldMk cId="4227474315" sldId="258"/>
            <ac:spMk id="4" creationId="{FE6F326D-AA4C-4AB8-9747-04266112E368}"/>
          </ac:spMkLst>
        </pc:spChg>
        <pc:spChg chg="add">
          <ac:chgData name="Jilly Cole" userId="05defb76-0ac8-4ca8-90b6-d311d280fa59" providerId="ADAL" clId="{69AEC468-05CA-4E20-A555-93AE6E00FC7F}" dt="2019-06-14T10:29:14.976" v="8589"/>
          <ac:spMkLst>
            <pc:docMk/>
            <pc:sldMk cId="4227474315" sldId="258"/>
            <ac:spMk id="5" creationId="{B7450B28-C8FA-4FE6-B20D-DA98DBD192C2}"/>
          </ac:spMkLst>
        </pc:spChg>
        <pc:spChg chg="add del">
          <ac:chgData name="Jilly Cole" userId="05defb76-0ac8-4ca8-90b6-d311d280fa59" providerId="ADAL" clId="{69AEC468-05CA-4E20-A555-93AE6E00FC7F}" dt="2019-06-13T14:36:03.637" v="7694"/>
          <ac:spMkLst>
            <pc:docMk/>
            <pc:sldMk cId="4227474315" sldId="258"/>
            <ac:spMk id="7" creationId="{DB8FF0E3-E4FF-482F-9699-720A8A84CD7B}"/>
          </ac:spMkLst>
        </pc:spChg>
        <pc:spChg chg="add del mod">
          <ac:chgData name="Jilly Cole" userId="05defb76-0ac8-4ca8-90b6-d311d280fa59" providerId="ADAL" clId="{69AEC468-05CA-4E20-A555-93AE6E00FC7F}" dt="2019-06-17T09:41:11.821" v="8692" actId="478"/>
          <ac:spMkLst>
            <pc:docMk/>
            <pc:sldMk cId="4227474315" sldId="258"/>
            <ac:spMk id="8" creationId="{AD8F3847-4491-49E5-9E9B-DC4F7452B80E}"/>
          </ac:spMkLst>
        </pc:spChg>
        <pc:spChg chg="del mod">
          <ac:chgData name="Jilly Cole" userId="05defb76-0ac8-4ca8-90b6-d311d280fa59" providerId="ADAL" clId="{69AEC468-05CA-4E20-A555-93AE6E00FC7F}" dt="2019-06-13T14:36:01.136" v="7692" actId="478"/>
          <ac:spMkLst>
            <pc:docMk/>
            <pc:sldMk cId="4227474315" sldId="258"/>
            <ac:spMk id="19" creationId="{435B1208-537A-47CA-A720-9E94F9337C10}"/>
          </ac:spMkLst>
        </pc:spChg>
        <pc:picChg chg="add del mod ord modCrop">
          <ac:chgData name="Jilly Cole" userId="05defb76-0ac8-4ca8-90b6-d311d280fa59" providerId="ADAL" clId="{69AEC468-05CA-4E20-A555-93AE6E00FC7F}" dt="2019-06-12T14:39:12.260" v="7296" actId="478"/>
          <ac:picMkLst>
            <pc:docMk/>
            <pc:sldMk cId="4227474315" sldId="258"/>
            <ac:picMk id="2" creationId="{BDE130C8-0A82-45AF-801F-46B62E579CBF}"/>
          </ac:picMkLst>
        </pc:picChg>
        <pc:picChg chg="add mod modCrop">
          <ac:chgData name="Jilly Cole" userId="05defb76-0ac8-4ca8-90b6-d311d280fa59" providerId="ADAL" clId="{69AEC468-05CA-4E20-A555-93AE6E00FC7F}" dt="2019-06-18T13:44:47.299" v="8946" actId="1076"/>
          <ac:picMkLst>
            <pc:docMk/>
            <pc:sldMk cId="4227474315" sldId="258"/>
            <ac:picMk id="2" creationId="{F3D9B62C-65FB-4107-8822-61AE4B0AB9D1}"/>
          </ac:picMkLst>
        </pc:picChg>
        <pc:picChg chg="add del mod">
          <ac:chgData name="Jilly Cole" userId="05defb76-0ac8-4ca8-90b6-d311d280fa59" providerId="ADAL" clId="{69AEC468-05CA-4E20-A555-93AE6E00FC7F}" dt="2019-06-14T13:59:36.639" v="8675" actId="478"/>
          <ac:picMkLst>
            <pc:docMk/>
            <pc:sldMk cId="4227474315" sldId="258"/>
            <ac:picMk id="3" creationId="{8CBC3706-FF40-4CB3-B862-149E4C9BC31D}"/>
          </ac:picMkLst>
        </pc:picChg>
        <pc:picChg chg="del">
          <ac:chgData name="Jilly Cole" userId="05defb76-0ac8-4ca8-90b6-d311d280fa59" providerId="ADAL" clId="{69AEC468-05CA-4E20-A555-93AE6E00FC7F}" dt="2019-06-10T10:38:51.815" v="3974" actId="478"/>
          <ac:picMkLst>
            <pc:docMk/>
            <pc:sldMk cId="4227474315" sldId="258"/>
            <ac:picMk id="4" creationId="{2E5F2D7E-A937-4BCA-8530-3CFF1CBA7E81}"/>
          </ac:picMkLst>
        </pc:picChg>
        <pc:cxnChg chg="add del mod">
          <ac:chgData name="Jilly Cole" userId="05defb76-0ac8-4ca8-90b6-d311d280fa59" providerId="ADAL" clId="{69AEC468-05CA-4E20-A555-93AE6E00FC7F}" dt="2019-06-12T14:16:42.062" v="7240" actId="478"/>
          <ac:cxnSpMkLst>
            <pc:docMk/>
            <pc:sldMk cId="4227474315" sldId="258"/>
            <ac:cxnSpMk id="5" creationId="{A66FB25A-2255-4442-98F3-2C82244BF9ED}"/>
          </ac:cxnSpMkLst>
        </pc:cxnChg>
        <pc:cxnChg chg="add del">
          <ac:chgData name="Jilly Cole" userId="05defb76-0ac8-4ca8-90b6-d311d280fa59" providerId="ADAL" clId="{69AEC468-05CA-4E20-A555-93AE6E00FC7F}" dt="2019-06-17T09:41:10.621" v="8691" actId="478"/>
          <ac:cxnSpMkLst>
            <pc:docMk/>
            <pc:sldMk cId="4227474315" sldId="258"/>
            <ac:cxnSpMk id="6" creationId="{1FD12AC0-2BB8-478A-BEF8-AEBAB1842DDB}"/>
          </ac:cxnSpMkLst>
        </pc:cxnChg>
        <pc:cxnChg chg="add">
          <ac:chgData name="Jilly Cole" userId="05defb76-0ac8-4ca8-90b6-d311d280fa59" providerId="ADAL" clId="{69AEC468-05CA-4E20-A555-93AE6E00FC7F}" dt="2019-06-18T13:43:45.651" v="8864"/>
          <ac:cxnSpMkLst>
            <pc:docMk/>
            <pc:sldMk cId="4227474315" sldId="258"/>
            <ac:cxnSpMk id="6" creationId="{FA10E523-ACF0-4586-A365-F1E87F8006B4}"/>
          </ac:cxnSpMkLst>
        </pc:cxnChg>
        <pc:cxnChg chg="del mod">
          <ac:chgData name="Jilly Cole" userId="05defb76-0ac8-4ca8-90b6-d311d280fa59" providerId="ADAL" clId="{69AEC468-05CA-4E20-A555-93AE6E00FC7F}" dt="2019-06-12T14:15:55.945" v="7226" actId="478"/>
          <ac:cxnSpMkLst>
            <pc:docMk/>
            <pc:sldMk cId="4227474315" sldId="258"/>
            <ac:cxnSpMk id="20" creationId="{CEC817D6-7C58-4C14-BF27-CAFC42E01406}"/>
          </ac:cxnSpMkLst>
        </pc:cxnChg>
      </pc:sldChg>
      <pc:sldChg chg="addSp delSp modSp ord modTransition modNotes modNotesTx">
        <pc:chgData name="Jilly Cole" userId="05defb76-0ac8-4ca8-90b6-d311d280fa59" providerId="ADAL" clId="{69AEC468-05CA-4E20-A555-93AE6E00FC7F}" dt="2019-06-20T14:31:10.727" v="10740"/>
        <pc:sldMkLst>
          <pc:docMk/>
          <pc:sldMk cId="3176099877" sldId="327"/>
        </pc:sldMkLst>
        <pc:spChg chg="mod">
          <ac:chgData name="Jilly Cole" userId="05defb76-0ac8-4ca8-90b6-d311d280fa59" providerId="ADAL" clId="{69AEC468-05CA-4E20-A555-93AE6E00FC7F}" dt="2019-06-19T09:57:37.488" v="9367" actId="20577"/>
          <ac:spMkLst>
            <pc:docMk/>
            <pc:sldMk cId="3176099877" sldId="327"/>
            <ac:spMk id="2" creationId="{00000000-0000-0000-0000-000000000000}"/>
          </ac:spMkLst>
        </pc:spChg>
        <pc:spChg chg="del">
          <ac:chgData name="Jilly Cole" userId="05defb76-0ac8-4ca8-90b6-d311d280fa59" providerId="ADAL" clId="{69AEC468-05CA-4E20-A555-93AE6E00FC7F}" dt="2019-06-14T10:30:38.145" v="8600" actId="478"/>
          <ac:spMkLst>
            <pc:docMk/>
            <pc:sldMk cId="3176099877" sldId="327"/>
            <ac:spMk id="4" creationId="{00000000-0000-0000-0000-000000000000}"/>
          </ac:spMkLst>
        </pc:spChg>
        <pc:spChg chg="add">
          <ac:chgData name="Jilly Cole" userId="05defb76-0ac8-4ca8-90b6-d311d280fa59" providerId="ADAL" clId="{69AEC468-05CA-4E20-A555-93AE6E00FC7F}" dt="2019-06-14T10:30:38.378" v="8601"/>
          <ac:spMkLst>
            <pc:docMk/>
            <pc:sldMk cId="3176099877" sldId="327"/>
            <ac:spMk id="9" creationId="{3278C91B-7E06-4B15-95F2-2EC1A21B51E7}"/>
          </ac:spMkLst>
        </pc:spChg>
        <pc:picChg chg="add del mod ord">
          <ac:chgData name="Jilly Cole" userId="05defb76-0ac8-4ca8-90b6-d311d280fa59" providerId="ADAL" clId="{69AEC468-05CA-4E20-A555-93AE6E00FC7F}" dt="2019-06-14T13:01:18.327" v="8607" actId="478"/>
          <ac:picMkLst>
            <pc:docMk/>
            <pc:sldMk cId="3176099877" sldId="327"/>
            <ac:picMk id="3" creationId="{D1914864-D806-4648-9F2E-C61C7F417F8A}"/>
          </ac:picMkLst>
        </pc:picChg>
        <pc:picChg chg="add mod modCrop">
          <ac:chgData name="Jilly Cole" userId="05defb76-0ac8-4ca8-90b6-d311d280fa59" providerId="ADAL" clId="{69AEC468-05CA-4E20-A555-93AE6E00FC7F}" dt="2019-06-18T13:41:39.485" v="8763" actId="1076"/>
          <ac:picMkLst>
            <pc:docMk/>
            <pc:sldMk cId="3176099877" sldId="327"/>
            <ac:picMk id="4" creationId="{10CCBC9C-CC58-41ED-9D3B-A8C8EE76BFB6}"/>
          </ac:picMkLst>
        </pc:picChg>
        <pc:picChg chg="del mod">
          <ac:chgData name="Jilly Cole" userId="05defb76-0ac8-4ca8-90b6-d311d280fa59" providerId="ADAL" clId="{69AEC468-05CA-4E20-A555-93AE6E00FC7F}" dt="2019-06-10T10:34:42.225" v="3946" actId="478"/>
          <ac:picMkLst>
            <pc:docMk/>
            <pc:sldMk cId="3176099877" sldId="327"/>
            <ac:picMk id="6" creationId="{30A71D87-B136-4BE8-BE8D-1BC940244C95}"/>
          </ac:picMkLst>
        </pc:picChg>
        <pc:cxnChg chg="add mod">
          <ac:chgData name="Jilly Cole" userId="05defb76-0ac8-4ca8-90b6-d311d280fa59" providerId="ADAL" clId="{69AEC468-05CA-4E20-A555-93AE6E00FC7F}" dt="2019-06-18T13:42:18.569" v="8767" actId="1076"/>
          <ac:cxnSpMkLst>
            <pc:docMk/>
            <pc:sldMk cId="3176099877" sldId="327"/>
            <ac:cxnSpMk id="8" creationId="{37E093D3-D1A8-4DC5-B43B-135264A3B520}"/>
          </ac:cxnSpMkLst>
        </pc:cxnChg>
        <pc:cxnChg chg="del mod">
          <ac:chgData name="Jilly Cole" userId="05defb76-0ac8-4ca8-90b6-d311d280fa59" providerId="ADAL" clId="{69AEC468-05CA-4E20-A555-93AE6E00FC7F}" dt="2019-06-12T14:16:52.158" v="7246" actId="478"/>
          <ac:cxnSpMkLst>
            <pc:docMk/>
            <pc:sldMk cId="3176099877" sldId="327"/>
            <ac:cxnSpMk id="14" creationId="{00000000-0000-0000-0000-000000000000}"/>
          </ac:cxnSpMkLst>
        </pc:cxnChg>
      </pc:sldChg>
      <pc:sldChg chg="addSp delSp modSp ord modTransition modNotes modNotesTx">
        <pc:chgData name="Jilly Cole" userId="05defb76-0ac8-4ca8-90b6-d311d280fa59" providerId="ADAL" clId="{69AEC468-05CA-4E20-A555-93AE6E00FC7F}" dt="2019-06-20T09:40:42.647" v="10195"/>
        <pc:sldMkLst>
          <pc:docMk/>
          <pc:sldMk cId="846546611" sldId="328"/>
        </pc:sldMkLst>
        <pc:spChg chg="del mod">
          <ac:chgData name="Jilly Cole" userId="05defb76-0ac8-4ca8-90b6-d311d280fa59" providerId="ADAL" clId="{69AEC468-05CA-4E20-A555-93AE6E00FC7F}" dt="2019-06-17T09:42:30.352" v="8701" actId="478"/>
          <ac:spMkLst>
            <pc:docMk/>
            <pc:sldMk cId="846546611" sldId="328"/>
            <ac:spMk id="2" creationId="{00000000-0000-0000-0000-000000000000}"/>
          </ac:spMkLst>
        </pc:spChg>
        <pc:spChg chg="add mod">
          <ac:chgData name="Jilly Cole" userId="05defb76-0ac8-4ca8-90b6-d311d280fa59" providerId="ADAL" clId="{69AEC468-05CA-4E20-A555-93AE6E00FC7F}" dt="2019-06-19T12:35:20.219" v="9791" actId="14100"/>
          <ac:spMkLst>
            <pc:docMk/>
            <pc:sldMk cId="846546611" sldId="328"/>
            <ac:spMk id="3" creationId="{3712CA8B-523F-4A52-8B19-C265602BB18A}"/>
          </ac:spMkLst>
        </pc:spChg>
        <pc:spChg chg="del">
          <ac:chgData name="Jilly Cole" userId="05defb76-0ac8-4ca8-90b6-d311d280fa59" providerId="ADAL" clId="{69AEC468-05CA-4E20-A555-93AE6E00FC7F}" dt="2019-06-14T10:30:44.615" v="8602" actId="478"/>
          <ac:spMkLst>
            <pc:docMk/>
            <pc:sldMk cId="846546611" sldId="328"/>
            <ac:spMk id="4" creationId="{00000000-0000-0000-0000-000000000000}"/>
          </ac:spMkLst>
        </pc:spChg>
        <pc:spChg chg="add del mod">
          <ac:chgData name="Jilly Cole" userId="05defb76-0ac8-4ca8-90b6-d311d280fa59" providerId="ADAL" clId="{69AEC468-05CA-4E20-A555-93AE6E00FC7F}" dt="2019-06-17T09:42:32.073" v="8702" actId="478"/>
          <ac:spMkLst>
            <pc:docMk/>
            <pc:sldMk cId="846546611" sldId="328"/>
            <ac:spMk id="4" creationId="{9652FEA6-1DBC-427F-97B9-4B655EE2843C}"/>
          </ac:spMkLst>
        </pc:spChg>
        <pc:spChg chg="add mod">
          <ac:chgData name="Jilly Cole" userId="05defb76-0ac8-4ca8-90b6-d311d280fa59" providerId="ADAL" clId="{69AEC468-05CA-4E20-A555-93AE6E00FC7F}" dt="2019-06-18T13:42:49.010" v="8824" actId="14100"/>
          <ac:spMkLst>
            <pc:docMk/>
            <pc:sldMk cId="846546611" sldId="328"/>
            <ac:spMk id="6" creationId="{70BE4542-6F31-4EBF-8911-6C47B46CD2CB}"/>
          </ac:spMkLst>
        </pc:spChg>
        <pc:spChg chg="add">
          <ac:chgData name="Jilly Cole" userId="05defb76-0ac8-4ca8-90b6-d311d280fa59" providerId="ADAL" clId="{69AEC468-05CA-4E20-A555-93AE6E00FC7F}" dt="2019-06-14T10:30:44.852" v="8603"/>
          <ac:spMkLst>
            <pc:docMk/>
            <pc:sldMk cId="846546611" sldId="328"/>
            <ac:spMk id="9" creationId="{88F9CD2B-5FB4-43A5-AEE1-34570967EEA0}"/>
          </ac:spMkLst>
        </pc:spChg>
        <pc:picChg chg="add mod">
          <ac:chgData name="Jilly Cole" userId="05defb76-0ac8-4ca8-90b6-d311d280fa59" providerId="ADAL" clId="{69AEC468-05CA-4E20-A555-93AE6E00FC7F}" dt="2019-06-19T12:35:34.079" v="9793" actId="14100"/>
          <ac:picMkLst>
            <pc:docMk/>
            <pc:sldMk cId="846546611" sldId="328"/>
            <ac:picMk id="2" creationId="{B6709948-47CA-4E3A-B14B-B7E57FACCC50}"/>
          </ac:picMkLst>
        </pc:picChg>
        <pc:picChg chg="add del mod">
          <ac:chgData name="Jilly Cole" userId="05defb76-0ac8-4ca8-90b6-d311d280fa59" providerId="ADAL" clId="{69AEC468-05CA-4E20-A555-93AE6E00FC7F}" dt="2019-06-14T13:35:55.518" v="8624"/>
          <ac:picMkLst>
            <pc:docMk/>
            <pc:sldMk cId="846546611" sldId="328"/>
            <ac:picMk id="3" creationId="{443E935D-9594-46B9-8E9E-60E4B19E4018}"/>
          </ac:picMkLst>
        </pc:picChg>
        <pc:picChg chg="del">
          <ac:chgData name="Jilly Cole" userId="05defb76-0ac8-4ca8-90b6-d311d280fa59" providerId="ADAL" clId="{69AEC468-05CA-4E20-A555-93AE6E00FC7F}" dt="2019-06-10T10:35:41.132" v="3953" actId="478"/>
          <ac:picMkLst>
            <pc:docMk/>
            <pc:sldMk cId="846546611" sldId="328"/>
            <ac:picMk id="3" creationId="{C735098A-8789-4DD1-939E-3F6C9F8D2830}"/>
          </ac:picMkLst>
        </pc:picChg>
        <pc:picChg chg="add del">
          <ac:chgData name="Jilly Cole" userId="05defb76-0ac8-4ca8-90b6-d311d280fa59" providerId="ADAL" clId="{69AEC468-05CA-4E20-A555-93AE6E00FC7F}" dt="2019-06-14T13:36:18.502" v="8626"/>
          <ac:picMkLst>
            <pc:docMk/>
            <pc:sldMk cId="846546611" sldId="328"/>
            <ac:picMk id="4" creationId="{CD7F6230-6AB3-4E50-AB53-331F99678751}"/>
          </ac:picMkLst>
        </pc:picChg>
        <pc:picChg chg="add del">
          <ac:chgData name="Jilly Cole" userId="05defb76-0ac8-4ca8-90b6-d311d280fa59" providerId="ADAL" clId="{69AEC468-05CA-4E20-A555-93AE6E00FC7F}" dt="2019-06-10T10:36:15.723" v="3955"/>
          <ac:picMkLst>
            <pc:docMk/>
            <pc:sldMk cId="846546611" sldId="328"/>
            <ac:picMk id="5" creationId="{30E39F22-9771-45A9-B965-D9EDFE383F56}"/>
          </ac:picMkLst>
        </pc:picChg>
        <pc:picChg chg="add del mod modCrop">
          <ac:chgData name="Jilly Cole" userId="05defb76-0ac8-4ca8-90b6-d311d280fa59" providerId="ADAL" clId="{69AEC468-05CA-4E20-A555-93AE6E00FC7F}" dt="2019-06-18T15:36:10.378" v="9173" actId="478"/>
          <ac:picMkLst>
            <pc:docMk/>
            <pc:sldMk cId="846546611" sldId="328"/>
            <ac:picMk id="5" creationId="{BE017048-E22B-46BA-992B-BA8A221912DF}"/>
          </ac:picMkLst>
        </pc:picChg>
        <pc:picChg chg="add del mod ord">
          <ac:chgData name="Jilly Cole" userId="05defb76-0ac8-4ca8-90b6-d311d280fa59" providerId="ADAL" clId="{69AEC468-05CA-4E20-A555-93AE6E00FC7F}" dt="2019-06-14T13:34:18.315" v="8613" actId="478"/>
          <ac:picMkLst>
            <pc:docMk/>
            <pc:sldMk cId="846546611" sldId="328"/>
            <ac:picMk id="6" creationId="{E5D2E7F0-77DE-4DD6-9D51-F93DFB698745}"/>
          </ac:picMkLst>
        </pc:picChg>
        <pc:cxnChg chg="add">
          <ac:chgData name="Jilly Cole" userId="05defb76-0ac8-4ca8-90b6-d311d280fa59" providerId="ADAL" clId="{69AEC468-05CA-4E20-A555-93AE6E00FC7F}" dt="2019-06-18T13:42:24.780" v="8768"/>
          <ac:cxnSpMkLst>
            <pc:docMk/>
            <pc:sldMk cId="846546611" sldId="328"/>
            <ac:cxnSpMk id="8" creationId="{14983B4D-D1DC-40E5-9DFB-63669AD77900}"/>
          </ac:cxnSpMkLst>
        </pc:cxnChg>
        <pc:cxnChg chg="add del">
          <ac:chgData name="Jilly Cole" userId="05defb76-0ac8-4ca8-90b6-d311d280fa59" providerId="ADAL" clId="{69AEC468-05CA-4E20-A555-93AE6E00FC7F}" dt="2019-06-17T09:42:29.027" v="8700" actId="478"/>
          <ac:cxnSpMkLst>
            <pc:docMk/>
            <pc:sldMk cId="846546611" sldId="328"/>
            <ac:cxnSpMk id="8" creationId="{A4A097F7-3692-4421-959E-BB22BC250276}"/>
          </ac:cxnSpMkLst>
        </pc:cxnChg>
        <pc:cxnChg chg="del mod">
          <ac:chgData name="Jilly Cole" userId="05defb76-0ac8-4ca8-90b6-d311d280fa59" providerId="ADAL" clId="{69AEC468-05CA-4E20-A555-93AE6E00FC7F}" dt="2019-06-12T14:16:48.150" v="7244" actId="478"/>
          <ac:cxnSpMkLst>
            <pc:docMk/>
            <pc:sldMk cId="846546611" sldId="328"/>
            <ac:cxnSpMk id="12" creationId="{2CFACEF2-A798-4C46-8486-A1F527A746AC}"/>
          </ac:cxnSpMkLst>
        </pc:cxnChg>
      </pc:sldChg>
      <pc:sldChg chg="addSp delSp modSp modTransition setBg modNotes modNotesTx">
        <pc:chgData name="Jilly Cole" userId="05defb76-0ac8-4ca8-90b6-d311d280fa59" providerId="ADAL" clId="{69AEC468-05CA-4E20-A555-93AE6E00FC7F}" dt="2019-06-20T10:20:38.914" v="10460" actId="207"/>
        <pc:sldMkLst>
          <pc:docMk/>
          <pc:sldMk cId="3869385739" sldId="336"/>
        </pc:sldMkLst>
        <pc:spChg chg="del">
          <ac:chgData name="Jilly Cole" userId="05defb76-0ac8-4ca8-90b6-d311d280fa59" providerId="ADAL" clId="{69AEC468-05CA-4E20-A555-93AE6E00FC7F}" dt="2019-06-06T14:00:04.268" v="1359" actId="478"/>
          <ac:spMkLst>
            <pc:docMk/>
            <pc:sldMk cId="3869385739" sldId="336"/>
            <ac:spMk id="2" creationId="{00000000-0000-0000-0000-000000000000}"/>
          </ac:spMkLst>
        </pc:spChg>
        <pc:spChg chg="add del mod">
          <ac:chgData name="Jilly Cole" userId="05defb76-0ac8-4ca8-90b6-d311d280fa59" providerId="ADAL" clId="{69AEC468-05CA-4E20-A555-93AE6E00FC7F}" dt="2019-06-06T14:00:07.915" v="1360" actId="478"/>
          <ac:spMkLst>
            <pc:docMk/>
            <pc:sldMk cId="3869385739" sldId="336"/>
            <ac:spMk id="4" creationId="{A3568C1F-94E4-437A-B7D0-E325BCFF7F18}"/>
          </ac:spMkLst>
        </pc:spChg>
        <pc:spChg chg="del">
          <ac:chgData name="Jilly Cole" userId="05defb76-0ac8-4ca8-90b6-d311d280fa59" providerId="ADAL" clId="{69AEC468-05CA-4E20-A555-93AE6E00FC7F}" dt="2019-06-14T10:29:58.054" v="8594" actId="478"/>
          <ac:spMkLst>
            <pc:docMk/>
            <pc:sldMk cId="3869385739" sldId="336"/>
            <ac:spMk id="5" creationId="{955CE6F5-ABDC-460B-A664-464DD6F6D8BD}"/>
          </ac:spMkLst>
        </pc:spChg>
        <pc:spChg chg="mod">
          <ac:chgData name="Jilly Cole" userId="05defb76-0ac8-4ca8-90b6-d311d280fa59" providerId="ADAL" clId="{69AEC468-05CA-4E20-A555-93AE6E00FC7F}" dt="2019-06-12T14:09:46.791" v="7151" actId="2085"/>
          <ac:spMkLst>
            <pc:docMk/>
            <pc:sldMk cId="3869385739" sldId="336"/>
            <ac:spMk id="11" creationId="{00000000-0000-0000-0000-000000000000}"/>
          </ac:spMkLst>
        </pc:spChg>
        <pc:spChg chg="mod">
          <ac:chgData name="Jilly Cole" userId="05defb76-0ac8-4ca8-90b6-d311d280fa59" providerId="ADAL" clId="{69AEC468-05CA-4E20-A555-93AE6E00FC7F}" dt="2019-06-12T14:11:03.460" v="7184" actId="207"/>
          <ac:spMkLst>
            <pc:docMk/>
            <pc:sldMk cId="3869385739" sldId="336"/>
            <ac:spMk id="12" creationId="{00000000-0000-0000-0000-000000000000}"/>
          </ac:spMkLst>
        </pc:spChg>
        <pc:spChg chg="mod">
          <ac:chgData name="Jilly Cole" userId="05defb76-0ac8-4ca8-90b6-d311d280fa59" providerId="ADAL" clId="{69AEC468-05CA-4E20-A555-93AE6E00FC7F}" dt="2019-06-12T14:09:49.387" v="7152" actId="2085"/>
          <ac:spMkLst>
            <pc:docMk/>
            <pc:sldMk cId="3869385739" sldId="336"/>
            <ac:spMk id="14" creationId="{00000000-0000-0000-0000-000000000000}"/>
          </ac:spMkLst>
        </pc:spChg>
        <pc:spChg chg="mod">
          <ac:chgData name="Jilly Cole" userId="05defb76-0ac8-4ca8-90b6-d311d280fa59" providerId="ADAL" clId="{69AEC468-05CA-4E20-A555-93AE6E00FC7F}" dt="2019-06-12T14:11:06.346" v="7185" actId="207"/>
          <ac:spMkLst>
            <pc:docMk/>
            <pc:sldMk cId="3869385739" sldId="336"/>
            <ac:spMk id="15" creationId="{00000000-0000-0000-0000-000000000000}"/>
          </ac:spMkLst>
        </pc:spChg>
        <pc:spChg chg="mod">
          <ac:chgData name="Jilly Cole" userId="05defb76-0ac8-4ca8-90b6-d311d280fa59" providerId="ADAL" clId="{69AEC468-05CA-4E20-A555-93AE6E00FC7F}" dt="2019-06-12T14:10:53.840" v="7182" actId="1076"/>
          <ac:spMkLst>
            <pc:docMk/>
            <pc:sldMk cId="3869385739" sldId="336"/>
            <ac:spMk id="16" creationId="{0C019982-04F6-4C26-BA52-FE59873EBF5C}"/>
          </ac:spMkLst>
        </pc:spChg>
        <pc:spChg chg="mod">
          <ac:chgData name="Jilly Cole" userId="05defb76-0ac8-4ca8-90b6-d311d280fa59" providerId="ADAL" clId="{69AEC468-05CA-4E20-A555-93AE6E00FC7F}" dt="2019-06-12T14:10:59.816" v="7183" actId="1076"/>
          <ac:spMkLst>
            <pc:docMk/>
            <pc:sldMk cId="3869385739" sldId="336"/>
            <ac:spMk id="17" creationId="{00000000-0000-0000-0000-000000000000}"/>
          </ac:spMkLst>
        </pc:spChg>
        <pc:spChg chg="add">
          <ac:chgData name="Jilly Cole" userId="05defb76-0ac8-4ca8-90b6-d311d280fa59" providerId="ADAL" clId="{69AEC468-05CA-4E20-A555-93AE6E00FC7F}" dt="2019-06-14T10:29:58.525" v="8595"/>
          <ac:spMkLst>
            <pc:docMk/>
            <pc:sldMk cId="3869385739" sldId="336"/>
            <ac:spMk id="19" creationId="{A531CB4F-080A-43B5-B1C5-AEEBAFEE8E0B}"/>
          </ac:spMkLst>
        </pc:spChg>
        <pc:spChg chg="add mod">
          <ac:chgData name="Jilly Cole" userId="05defb76-0ac8-4ca8-90b6-d311d280fa59" providerId="ADAL" clId="{69AEC468-05CA-4E20-A555-93AE6E00FC7F}" dt="2019-06-19T12:47:53.297" v="10125" actId="20577"/>
          <ac:spMkLst>
            <pc:docMk/>
            <pc:sldMk cId="3869385739" sldId="336"/>
            <ac:spMk id="20" creationId="{581BD9D2-CE84-44E1-809E-5C561FA48F93}"/>
          </ac:spMkLst>
        </pc:spChg>
        <pc:grpChg chg="mod">
          <ac:chgData name="Jilly Cole" userId="05defb76-0ac8-4ca8-90b6-d311d280fa59" providerId="ADAL" clId="{69AEC468-05CA-4E20-A555-93AE6E00FC7F}" dt="2019-06-20T10:20:36.682" v="10459" actId="207"/>
          <ac:grpSpMkLst>
            <pc:docMk/>
            <pc:sldMk cId="3869385739" sldId="336"/>
            <ac:grpSpMk id="8" creationId="{00000000-0000-0000-0000-000000000000}"/>
          </ac:grpSpMkLst>
        </pc:grpChg>
        <pc:grpChg chg="mod">
          <ac:chgData name="Jilly Cole" userId="05defb76-0ac8-4ca8-90b6-d311d280fa59" providerId="ADAL" clId="{69AEC468-05CA-4E20-A555-93AE6E00FC7F}" dt="2019-06-20T10:20:38.914" v="10460" actId="207"/>
          <ac:grpSpMkLst>
            <pc:docMk/>
            <pc:sldMk cId="3869385739" sldId="336"/>
            <ac:grpSpMk id="13" creationId="{00000000-0000-0000-0000-000000000000}"/>
          </ac:grpSpMkLst>
        </pc:grpChg>
        <pc:picChg chg="mod">
          <ac:chgData name="Jilly Cole" userId="05defb76-0ac8-4ca8-90b6-d311d280fa59" providerId="ADAL" clId="{69AEC468-05CA-4E20-A555-93AE6E00FC7F}" dt="2019-06-12T14:10:29.789" v="7180" actId="1076"/>
          <ac:picMkLst>
            <pc:docMk/>
            <pc:sldMk cId="3869385739" sldId="336"/>
            <ac:picMk id="18" creationId="{00000000-0000-0000-0000-000000000000}"/>
          </ac:picMkLst>
        </pc:picChg>
        <pc:cxnChg chg="del">
          <ac:chgData name="Jilly Cole" userId="05defb76-0ac8-4ca8-90b6-d311d280fa59" providerId="ADAL" clId="{69AEC468-05CA-4E20-A555-93AE6E00FC7F}" dt="2019-06-06T14:00:02.026" v="1358" actId="478"/>
          <ac:cxnSpMkLst>
            <pc:docMk/>
            <pc:sldMk cId="3869385739" sldId="336"/>
            <ac:cxnSpMk id="19" creationId="{201AFC76-01CD-4C7F-958F-AB0F06F61BAC}"/>
          </ac:cxnSpMkLst>
        </pc:cxnChg>
        <pc:cxnChg chg="add del">
          <ac:chgData name="Jilly Cole" userId="05defb76-0ac8-4ca8-90b6-d311d280fa59" providerId="ADAL" clId="{69AEC468-05CA-4E20-A555-93AE6E00FC7F}" dt="2019-06-12T14:14:18.657" v="7200" actId="478"/>
          <ac:cxnSpMkLst>
            <pc:docMk/>
            <pc:sldMk cId="3869385739" sldId="336"/>
            <ac:cxnSpMk id="19" creationId="{3DF9B2B1-6875-4B81-9A6E-590C2282EE04}"/>
          </ac:cxnSpMkLst>
        </pc:cxnChg>
        <pc:cxnChg chg="add del mod">
          <ac:chgData name="Jilly Cole" userId="05defb76-0ac8-4ca8-90b6-d311d280fa59" providerId="ADAL" clId="{69AEC468-05CA-4E20-A555-93AE6E00FC7F}" dt="2019-06-18T13:50:37.095" v="9095" actId="478"/>
          <ac:cxnSpMkLst>
            <pc:docMk/>
            <pc:sldMk cId="3869385739" sldId="336"/>
            <ac:cxnSpMk id="21" creationId="{A8CC6062-22C7-49CD-A6A2-25200588100B}"/>
          </ac:cxnSpMkLst>
        </pc:cxnChg>
        <pc:cxnChg chg="add">
          <ac:chgData name="Jilly Cole" userId="05defb76-0ac8-4ca8-90b6-d311d280fa59" providerId="ADAL" clId="{69AEC468-05CA-4E20-A555-93AE6E00FC7F}" dt="2019-06-18T13:51:57.938" v="9115"/>
          <ac:cxnSpMkLst>
            <pc:docMk/>
            <pc:sldMk cId="3869385739" sldId="336"/>
            <ac:cxnSpMk id="22" creationId="{9C2C8C74-D1E3-4385-BE3A-F8E66461867E}"/>
          </ac:cxnSpMkLst>
        </pc:cxnChg>
        <pc:cxnChg chg="add del">
          <ac:chgData name="Jilly Cole" userId="05defb76-0ac8-4ca8-90b6-d311d280fa59" providerId="ADAL" clId="{69AEC468-05CA-4E20-A555-93AE6E00FC7F}" dt="2019-06-12T14:14:25.578" v="7203"/>
          <ac:cxnSpMkLst>
            <pc:docMk/>
            <pc:sldMk cId="3869385739" sldId="336"/>
            <ac:cxnSpMk id="22" creationId="{BA931CA5-9D54-4788-9448-12DE52782770}"/>
          </ac:cxnSpMkLst>
        </pc:cxnChg>
      </pc:sldChg>
      <pc:sldChg chg="addSp delSp modSp ord modTransition modNotes modNotesTx">
        <pc:chgData name="Jilly Cole" userId="05defb76-0ac8-4ca8-90b6-d311d280fa59" providerId="ADAL" clId="{69AEC468-05CA-4E20-A555-93AE6E00FC7F}" dt="2019-06-20T10:40:52.967" v="10471"/>
        <pc:sldMkLst>
          <pc:docMk/>
          <pc:sldMk cId="485298049" sldId="467"/>
        </pc:sldMkLst>
        <pc:spChg chg="del mod">
          <ac:chgData name="Jilly Cole" userId="05defb76-0ac8-4ca8-90b6-d311d280fa59" providerId="ADAL" clId="{69AEC468-05CA-4E20-A555-93AE6E00FC7F}" dt="2019-06-17T09:44:14.678" v="8707" actId="478"/>
          <ac:spMkLst>
            <pc:docMk/>
            <pc:sldMk cId="485298049" sldId="467"/>
            <ac:spMk id="2" creationId="{00000000-0000-0000-0000-000000000000}"/>
          </ac:spMkLst>
        </pc:spChg>
        <pc:spChg chg="del">
          <ac:chgData name="Jilly Cole" userId="05defb76-0ac8-4ca8-90b6-d311d280fa59" providerId="ADAL" clId="{69AEC468-05CA-4E20-A555-93AE6E00FC7F}" dt="2019-06-20T10:40:52.739" v="10470" actId="478"/>
          <ac:spMkLst>
            <pc:docMk/>
            <pc:sldMk cId="485298049" sldId="467"/>
            <ac:spMk id="4" creationId="{00000000-0000-0000-0000-000000000000}"/>
          </ac:spMkLst>
        </pc:spChg>
        <pc:spChg chg="add mod">
          <ac:chgData name="Jilly Cole" userId="05defb76-0ac8-4ca8-90b6-d311d280fa59" providerId="ADAL" clId="{69AEC468-05CA-4E20-A555-93AE6E00FC7F}" dt="2019-06-18T13:43:22.316" v="8861" actId="20577"/>
          <ac:spMkLst>
            <pc:docMk/>
            <pc:sldMk cId="485298049" sldId="467"/>
            <ac:spMk id="6" creationId="{335FCA59-B473-416B-9996-1E99C05E842C}"/>
          </ac:spMkLst>
        </pc:spChg>
        <pc:spChg chg="add del mod">
          <ac:chgData name="Jilly Cole" userId="05defb76-0ac8-4ca8-90b6-d311d280fa59" providerId="ADAL" clId="{69AEC468-05CA-4E20-A555-93AE6E00FC7F}" dt="2019-06-17T09:44:16.354" v="8708" actId="478"/>
          <ac:spMkLst>
            <pc:docMk/>
            <pc:sldMk cId="485298049" sldId="467"/>
            <ac:spMk id="6" creationId="{60B18F4F-E1A4-4C87-A961-F4458ABAA9AC}"/>
          </ac:spMkLst>
        </pc:spChg>
        <pc:spChg chg="add">
          <ac:chgData name="Jilly Cole" userId="05defb76-0ac8-4ca8-90b6-d311d280fa59" providerId="ADAL" clId="{69AEC468-05CA-4E20-A555-93AE6E00FC7F}" dt="2019-06-20T10:40:52.967" v="10471"/>
          <ac:spMkLst>
            <pc:docMk/>
            <pc:sldMk cId="485298049" sldId="467"/>
            <ac:spMk id="9" creationId="{FB4792B4-8D69-4513-8229-7C52CBCF1D29}"/>
          </ac:spMkLst>
        </pc:spChg>
        <pc:picChg chg="add del mod">
          <ac:chgData name="Jilly Cole" userId="05defb76-0ac8-4ca8-90b6-d311d280fa59" providerId="ADAL" clId="{69AEC468-05CA-4E20-A555-93AE6E00FC7F}" dt="2019-06-18T13:58:14.939" v="9145"/>
          <ac:picMkLst>
            <pc:docMk/>
            <pc:sldMk cId="485298049" sldId="467"/>
            <ac:picMk id="2" creationId="{D4F91793-79B3-4D4E-B3FD-A5B606EE8434}"/>
          </ac:picMkLst>
        </pc:picChg>
        <pc:picChg chg="add del mod">
          <ac:chgData name="Jilly Cole" userId="05defb76-0ac8-4ca8-90b6-d311d280fa59" providerId="ADAL" clId="{69AEC468-05CA-4E20-A555-93AE6E00FC7F}" dt="2019-06-14T13:34:59.152" v="8615" actId="478"/>
          <ac:picMkLst>
            <pc:docMk/>
            <pc:sldMk cId="485298049" sldId="467"/>
            <ac:picMk id="3" creationId="{6813B580-D37D-4F42-8C0F-24F1EB1588A9}"/>
          </ac:picMkLst>
        </pc:picChg>
        <pc:picChg chg="add del">
          <ac:chgData name="Jilly Cole" userId="05defb76-0ac8-4ca8-90b6-d311d280fa59" providerId="ADAL" clId="{69AEC468-05CA-4E20-A555-93AE6E00FC7F}" dt="2019-06-18T13:58:38.252" v="9147"/>
          <ac:picMkLst>
            <pc:docMk/>
            <pc:sldMk cId="485298049" sldId="467"/>
            <ac:picMk id="3" creationId="{99C90AA2-6E7B-4B04-948A-FDD8DDCC13C4}"/>
          </ac:picMkLst>
        </pc:picChg>
        <pc:picChg chg="add del mod modCrop">
          <ac:chgData name="Jilly Cole" userId="05defb76-0ac8-4ca8-90b6-d311d280fa59" providerId="ADAL" clId="{69AEC468-05CA-4E20-A555-93AE6E00FC7F}" dt="2019-06-18T13:58:56.701" v="9153" actId="478"/>
          <ac:picMkLst>
            <pc:docMk/>
            <pc:sldMk cId="485298049" sldId="467"/>
            <ac:picMk id="5" creationId="{1BC514C8-E5ED-4DB7-B3BD-79BF2AB3C411}"/>
          </ac:picMkLst>
        </pc:picChg>
        <pc:picChg chg="add del mod">
          <ac:chgData name="Jilly Cole" userId="05defb76-0ac8-4ca8-90b6-d311d280fa59" providerId="ADAL" clId="{69AEC468-05CA-4E20-A555-93AE6E00FC7F}" dt="2019-06-18T13:58:45.366" v="9151"/>
          <ac:picMkLst>
            <pc:docMk/>
            <pc:sldMk cId="485298049" sldId="467"/>
            <ac:picMk id="9" creationId="{44800684-66AA-4513-A2EF-30E65F389182}"/>
          </ac:picMkLst>
        </pc:picChg>
        <pc:picChg chg="add del">
          <ac:chgData name="Jilly Cole" userId="05defb76-0ac8-4ca8-90b6-d311d280fa59" providerId="ADAL" clId="{69AEC468-05CA-4E20-A555-93AE6E00FC7F}" dt="2019-06-18T13:58:58.334" v="9155"/>
          <ac:picMkLst>
            <pc:docMk/>
            <pc:sldMk cId="485298049" sldId="467"/>
            <ac:picMk id="10" creationId="{845629D3-C5FC-47BB-B399-50234DB0EE20}"/>
          </ac:picMkLst>
        </pc:picChg>
        <pc:picChg chg="add del mod">
          <ac:chgData name="Jilly Cole" userId="05defb76-0ac8-4ca8-90b6-d311d280fa59" providerId="ADAL" clId="{69AEC468-05CA-4E20-A555-93AE6E00FC7F}" dt="2019-06-18T13:59:39.839" v="9158" actId="478"/>
          <ac:picMkLst>
            <pc:docMk/>
            <pc:sldMk cId="485298049" sldId="467"/>
            <ac:picMk id="11" creationId="{DEDEEDCD-A582-41D9-9D60-DC747D67092B}"/>
          </ac:picMkLst>
        </pc:picChg>
        <pc:picChg chg="del mod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12" creationId="{6FB131CC-30DF-41B1-B32A-C6AA6393245A}"/>
          </ac:picMkLst>
        </pc:picChg>
        <pc:picChg chg="add del">
          <ac:chgData name="Jilly Cole" userId="05defb76-0ac8-4ca8-90b6-d311d280fa59" providerId="ADAL" clId="{69AEC468-05CA-4E20-A555-93AE6E00FC7F}" dt="2019-06-18T13:59:46.232" v="9160"/>
          <ac:picMkLst>
            <pc:docMk/>
            <pc:sldMk cId="485298049" sldId="467"/>
            <ac:picMk id="12" creationId="{EAFBC09C-9228-493F-AD00-96185EC047BB}"/>
          </ac:picMkLst>
        </pc:picChg>
        <pc:picChg chg="add del">
          <ac:chgData name="Jilly Cole" userId="05defb76-0ac8-4ca8-90b6-d311d280fa59" providerId="ADAL" clId="{69AEC468-05CA-4E20-A555-93AE6E00FC7F}" dt="2019-06-18T13:59:48.597" v="9162"/>
          <ac:picMkLst>
            <pc:docMk/>
            <pc:sldMk cId="485298049" sldId="467"/>
            <ac:picMk id="13" creationId="{CB9DB3C1-C99F-416D-AD5D-7660D2D41A1B}"/>
          </ac:picMkLst>
        </pc:picChg>
        <pc:picChg chg="add del mod">
          <ac:chgData name="Jilly Cole" userId="05defb76-0ac8-4ca8-90b6-d311d280fa59" providerId="ADAL" clId="{69AEC468-05CA-4E20-A555-93AE6E00FC7F}" dt="2019-06-18T14:00:27.175" v="9168" actId="478"/>
          <ac:picMkLst>
            <pc:docMk/>
            <pc:sldMk cId="485298049" sldId="467"/>
            <ac:picMk id="14" creationId="{31D6EFC5-9E92-4379-AF3A-7CF145EAB804}"/>
          </ac:picMkLst>
        </pc:picChg>
        <pc:picChg chg="add mod">
          <ac:chgData name="Jilly Cole" userId="05defb76-0ac8-4ca8-90b6-d311d280fa59" providerId="ADAL" clId="{69AEC468-05CA-4E20-A555-93AE6E00FC7F}" dt="2019-06-18T14:00:37.604" v="9172" actId="1076"/>
          <ac:picMkLst>
            <pc:docMk/>
            <pc:sldMk cId="485298049" sldId="467"/>
            <ac:picMk id="15" creationId="{8AB80309-9CE2-4BAF-9B3C-0757B12C0DBC}"/>
          </ac:picMkLst>
        </pc:picChg>
        <pc:picChg chg="del mod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21" creationId="{65D30D68-0CC7-4CAF-A54E-E4DBD3ECF4A1}"/>
          </ac:picMkLst>
        </pc:picChg>
        <pc:picChg chg="del mod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22" creationId="{6B37FEA0-5698-4388-8C7E-FFE2E52EECFB}"/>
          </ac:picMkLst>
        </pc:picChg>
        <pc:picChg chg="del mod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23" creationId="{1309BE96-6ABA-405E-A274-3E835591FA0B}"/>
          </ac:picMkLst>
        </pc:picChg>
        <pc:picChg chg="del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24" creationId="{31103CA3-0F96-4640-AB9B-2A6720099F46}"/>
          </ac:picMkLst>
        </pc:picChg>
        <pc:picChg chg="del mod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25" creationId="{8333F6DF-BC22-4AFB-BF25-E4A9298741C5}"/>
          </ac:picMkLst>
        </pc:picChg>
        <pc:picChg chg="del mod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26" creationId="{A4C8607F-3AF5-457F-BC30-D55A588B04E1}"/>
          </ac:picMkLst>
        </pc:picChg>
        <pc:picChg chg="del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27" creationId="{032728D2-879F-4D88-ABF0-33E46AB7A1DD}"/>
          </ac:picMkLst>
        </pc:picChg>
        <pc:picChg chg="del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28" creationId="{E3C86E69-3613-40D7-8CE7-04C37DB0912D}"/>
          </ac:picMkLst>
        </pc:picChg>
        <pc:picChg chg="del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29" creationId="{6A924D7D-757A-4F2E-B720-3AD1C3692991}"/>
          </ac:picMkLst>
        </pc:picChg>
        <pc:picChg chg="del mod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30" creationId="{F2E72F8B-0D5B-4DB9-B6B9-4D24D19C98A7}"/>
          </ac:picMkLst>
        </pc:picChg>
        <pc:picChg chg="del mod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31" creationId="{9D7DBD51-9A01-41B8-8745-AEAF11F8CC9E}"/>
          </ac:picMkLst>
        </pc:picChg>
        <pc:picChg chg="del mod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32" creationId="{FCDED29A-7E3D-4AA9-B477-D1F842C6EE50}"/>
          </ac:picMkLst>
        </pc:picChg>
        <pc:picChg chg="del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33" creationId="{75776052-98D8-41FC-AD53-7E0229420261}"/>
          </ac:picMkLst>
        </pc:picChg>
        <pc:picChg chg="del mod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35" creationId="{DD5915FB-A623-472D-96AB-6C848B047A43}"/>
          </ac:picMkLst>
        </pc:picChg>
        <pc:picChg chg="del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36" creationId="{91306002-0634-476E-BCB0-B46C66399D76}"/>
          </ac:picMkLst>
        </pc:picChg>
        <pc:picChg chg="del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37" creationId="{E1DD3242-D3F2-4B03-8909-58A97DC925B5}"/>
          </ac:picMkLst>
        </pc:picChg>
        <pc:picChg chg="del">
          <ac:chgData name="Jilly Cole" userId="05defb76-0ac8-4ca8-90b6-d311d280fa59" providerId="ADAL" clId="{69AEC468-05CA-4E20-A555-93AE6E00FC7F}" dt="2019-06-10T10:37:43.169" v="3962" actId="478"/>
          <ac:picMkLst>
            <pc:docMk/>
            <pc:sldMk cId="485298049" sldId="467"/>
            <ac:picMk id="38" creationId="{226DCF25-DF8E-45E1-82D5-D2A531E730CD}"/>
          </ac:picMkLst>
        </pc:picChg>
        <pc:cxnChg chg="add del mod">
          <ac:chgData name="Jilly Cole" userId="05defb76-0ac8-4ca8-90b6-d311d280fa59" providerId="ADAL" clId="{69AEC468-05CA-4E20-A555-93AE6E00FC7F}" dt="2019-06-12T14:16:44.619" v="7242" actId="478"/>
          <ac:cxnSpMkLst>
            <pc:docMk/>
            <pc:sldMk cId="485298049" sldId="467"/>
            <ac:cxnSpMk id="8" creationId="{388452A0-E936-4F9B-9F34-7C80EAD50A7B}"/>
          </ac:cxnSpMkLst>
        </pc:cxnChg>
        <pc:cxnChg chg="add">
          <ac:chgData name="Jilly Cole" userId="05defb76-0ac8-4ca8-90b6-d311d280fa59" providerId="ADAL" clId="{69AEC468-05CA-4E20-A555-93AE6E00FC7F}" dt="2019-06-18T13:43:12.430" v="8826"/>
          <ac:cxnSpMkLst>
            <pc:docMk/>
            <pc:sldMk cId="485298049" sldId="467"/>
            <ac:cxnSpMk id="8" creationId="{F5C11182-71A4-40B1-8602-B13B488CD1BB}"/>
          </ac:cxnSpMkLst>
        </pc:cxnChg>
        <pc:cxnChg chg="del mod">
          <ac:chgData name="Jilly Cole" userId="05defb76-0ac8-4ca8-90b6-d311d280fa59" providerId="ADAL" clId="{69AEC468-05CA-4E20-A555-93AE6E00FC7F}" dt="2019-06-12T14:16:22.989" v="7231" actId="478"/>
          <ac:cxnSpMkLst>
            <pc:docMk/>
            <pc:sldMk cId="485298049" sldId="467"/>
            <ac:cxnSpMk id="9" creationId="{56BD1E97-D451-4C85-BFA3-104C01D19817}"/>
          </ac:cxnSpMkLst>
        </pc:cxnChg>
        <pc:cxnChg chg="add del">
          <ac:chgData name="Jilly Cole" userId="05defb76-0ac8-4ca8-90b6-d311d280fa59" providerId="ADAL" clId="{69AEC468-05CA-4E20-A555-93AE6E00FC7F}" dt="2019-06-17T09:44:13.414" v="8706" actId="478"/>
          <ac:cxnSpMkLst>
            <pc:docMk/>
            <pc:sldMk cId="485298049" sldId="467"/>
            <ac:cxnSpMk id="10" creationId="{3D87560D-80C4-41B4-B1AE-01C64EAAF615}"/>
          </ac:cxnSpMkLst>
        </pc:cxnChg>
      </pc:sldChg>
      <pc:sldChg chg="ord setBg modNotesTx">
        <pc:chgData name="Jilly Cole" userId="05defb76-0ac8-4ca8-90b6-d311d280fa59" providerId="ADAL" clId="{69AEC468-05CA-4E20-A555-93AE6E00FC7F}" dt="2019-06-20T10:08:16.223" v="10448" actId="20577"/>
        <pc:sldMkLst>
          <pc:docMk/>
          <pc:sldMk cId="1853329391" sldId="508"/>
        </pc:sldMkLst>
      </pc:sldChg>
      <pc:sldChg chg="addSp delSp modSp ord setBg modNotesTx">
        <pc:chgData name="Jilly Cole" userId="05defb76-0ac8-4ca8-90b6-d311d280fa59" providerId="ADAL" clId="{69AEC468-05CA-4E20-A555-93AE6E00FC7F}" dt="2019-06-20T13:53:06.223" v="10693" actId="478"/>
        <pc:sldMkLst>
          <pc:docMk/>
          <pc:sldMk cId="1830625221" sldId="518"/>
        </pc:sldMkLst>
        <pc:spChg chg="del mod">
          <ac:chgData name="Jilly Cole" userId="05defb76-0ac8-4ca8-90b6-d311d280fa59" providerId="ADAL" clId="{69AEC468-05CA-4E20-A555-93AE6E00FC7F}" dt="2019-06-06T14:12:57.972" v="1439" actId="478"/>
          <ac:spMkLst>
            <pc:docMk/>
            <pc:sldMk cId="1830625221" sldId="518"/>
            <ac:spMk id="2" creationId="{74AE9191-BE4C-4491-A9EF-589C0647A245}"/>
          </ac:spMkLst>
        </pc:spChg>
        <pc:spChg chg="add del mod">
          <ac:chgData name="Jilly Cole" userId="05defb76-0ac8-4ca8-90b6-d311d280fa59" providerId="ADAL" clId="{69AEC468-05CA-4E20-A555-93AE6E00FC7F}" dt="2019-06-18T13:51:15.461" v="9106" actId="255"/>
          <ac:spMkLst>
            <pc:docMk/>
            <pc:sldMk cId="1830625221" sldId="518"/>
            <ac:spMk id="4" creationId="{73A99F38-ADB6-456C-86F4-2EDDBA6BB31D}"/>
          </ac:spMkLst>
        </pc:spChg>
        <pc:spChg chg="add del mod">
          <ac:chgData name="Jilly Cole" userId="05defb76-0ac8-4ca8-90b6-d311d280fa59" providerId="ADAL" clId="{69AEC468-05CA-4E20-A555-93AE6E00FC7F}" dt="2019-06-14T13:38:29.311" v="8646" actId="478"/>
          <ac:spMkLst>
            <pc:docMk/>
            <pc:sldMk cId="1830625221" sldId="518"/>
            <ac:spMk id="5" creationId="{A6BD305A-EE90-4CBD-9CF6-200968465D6F}"/>
          </ac:spMkLst>
        </pc:spChg>
        <pc:spChg chg="add del mod">
          <ac:chgData name="Jilly Cole" userId="05defb76-0ac8-4ca8-90b6-d311d280fa59" providerId="ADAL" clId="{69AEC468-05CA-4E20-A555-93AE6E00FC7F}" dt="2019-06-14T13:38:31.130" v="8648" actId="478"/>
          <ac:spMkLst>
            <pc:docMk/>
            <pc:sldMk cId="1830625221" sldId="518"/>
            <ac:spMk id="6" creationId="{613AE311-3CCF-4065-9EDB-AAEAC9DC4D09}"/>
          </ac:spMkLst>
        </pc:spChg>
        <pc:spChg chg="add del mod">
          <ac:chgData name="Jilly Cole" userId="05defb76-0ac8-4ca8-90b6-d311d280fa59" providerId="ADAL" clId="{69AEC468-05CA-4E20-A555-93AE6E00FC7F}" dt="2019-06-14T13:39:03.082" v="8655" actId="478"/>
          <ac:spMkLst>
            <pc:docMk/>
            <pc:sldMk cId="1830625221" sldId="518"/>
            <ac:spMk id="7" creationId="{E51D6577-DED2-449A-97ED-5FE9506B04E7}"/>
          </ac:spMkLst>
        </pc:spChg>
        <pc:spChg chg="add del mod">
          <ac:chgData name="Jilly Cole" userId="05defb76-0ac8-4ca8-90b6-d311d280fa59" providerId="ADAL" clId="{69AEC468-05CA-4E20-A555-93AE6E00FC7F}" dt="2019-06-20T13:53:06.223" v="10693" actId="478"/>
          <ac:spMkLst>
            <pc:docMk/>
            <pc:sldMk cId="1830625221" sldId="518"/>
            <ac:spMk id="9" creationId="{23509EE3-4B2A-4608-93D9-C73D38A63528}"/>
          </ac:spMkLst>
        </pc:spChg>
        <pc:spChg chg="add del mod">
          <ac:chgData name="Jilly Cole" userId="05defb76-0ac8-4ca8-90b6-d311d280fa59" providerId="ADAL" clId="{69AEC468-05CA-4E20-A555-93AE6E00FC7F}" dt="2019-06-14T13:39:03.296" v="8656" actId="478"/>
          <ac:spMkLst>
            <pc:docMk/>
            <pc:sldMk cId="1830625221" sldId="518"/>
            <ac:spMk id="9" creationId="{52FA2D5B-571C-4396-922C-80ECB392C64C}"/>
          </ac:spMkLst>
        </pc:spChg>
        <pc:spChg chg="add del mod">
          <ac:chgData name="Jilly Cole" userId="05defb76-0ac8-4ca8-90b6-d311d280fa59" providerId="ADAL" clId="{69AEC468-05CA-4E20-A555-93AE6E00FC7F}" dt="2019-06-14T13:39:03.460" v="8657" actId="478"/>
          <ac:spMkLst>
            <pc:docMk/>
            <pc:sldMk cId="1830625221" sldId="518"/>
            <ac:spMk id="10" creationId="{02869875-1074-4CA1-8817-A7AF4D99391F}"/>
          </ac:spMkLst>
        </pc:spChg>
        <pc:spChg chg="add del mod">
          <ac:chgData name="Jilly Cole" userId="05defb76-0ac8-4ca8-90b6-d311d280fa59" providerId="ADAL" clId="{69AEC468-05CA-4E20-A555-93AE6E00FC7F}" dt="2019-06-14T13:38:30.058" v="8647" actId="478"/>
          <ac:spMkLst>
            <pc:docMk/>
            <pc:sldMk cId="1830625221" sldId="518"/>
            <ac:spMk id="11" creationId="{3588A325-A64B-424C-B755-15778E658593}"/>
          </ac:spMkLst>
        </pc:spChg>
        <pc:picChg chg="add del mod">
          <ac:chgData name="Jilly Cole" userId="05defb76-0ac8-4ca8-90b6-d311d280fa59" providerId="ADAL" clId="{69AEC468-05CA-4E20-A555-93AE6E00FC7F}" dt="2019-06-18T16:21:01.904" v="9210" actId="478"/>
          <ac:picMkLst>
            <pc:docMk/>
            <pc:sldMk cId="1830625221" sldId="518"/>
            <ac:picMk id="2" creationId="{A0186729-0756-493A-8477-F7B0BC11F7AE}"/>
          </ac:picMkLst>
        </pc:picChg>
        <pc:picChg chg="add del mod">
          <ac:chgData name="Jilly Cole" userId="05defb76-0ac8-4ca8-90b6-d311d280fa59" providerId="ADAL" clId="{69AEC468-05CA-4E20-A555-93AE6E00FC7F}" dt="2019-06-20T10:03:24.261" v="10438" actId="478"/>
          <ac:picMkLst>
            <pc:docMk/>
            <pc:sldMk cId="1830625221" sldId="518"/>
            <ac:picMk id="2" creationId="{E44E5776-58A8-496D-8E91-72F868E4C621}"/>
          </ac:picMkLst>
        </pc:picChg>
        <pc:picChg chg="add mod">
          <ac:chgData name="Jilly Cole" userId="05defb76-0ac8-4ca8-90b6-d311d280fa59" providerId="ADAL" clId="{69AEC468-05CA-4E20-A555-93AE6E00FC7F}" dt="2019-06-20T10:03:34.997" v="10441" actId="1076"/>
          <ac:picMkLst>
            <pc:docMk/>
            <pc:sldMk cId="1830625221" sldId="518"/>
            <ac:picMk id="3" creationId="{46933C71-440F-47F5-A44E-F6F4295A6C2E}"/>
          </ac:picMkLst>
        </pc:picChg>
        <pc:picChg chg="add del mod">
          <ac:chgData name="Jilly Cole" userId="05defb76-0ac8-4ca8-90b6-d311d280fa59" providerId="ADAL" clId="{69AEC468-05CA-4E20-A555-93AE6E00FC7F}" dt="2019-06-20T09:57:41.074" v="10434" actId="478"/>
          <ac:picMkLst>
            <pc:docMk/>
            <pc:sldMk cId="1830625221" sldId="518"/>
            <ac:picMk id="7" creationId="{CB4C9357-6060-4C52-9B79-F9C3B311D559}"/>
          </ac:picMkLst>
        </pc:picChg>
        <pc:cxnChg chg="add">
          <ac:chgData name="Jilly Cole" userId="05defb76-0ac8-4ca8-90b6-d311d280fa59" providerId="ADAL" clId="{69AEC468-05CA-4E20-A555-93AE6E00FC7F}" dt="2019-06-18T13:51:11.068" v="9105"/>
          <ac:cxnSpMkLst>
            <pc:docMk/>
            <pc:sldMk cId="1830625221" sldId="518"/>
            <ac:cxnSpMk id="6" creationId="{AB52CB6B-A2F0-42ED-A1A2-24FC8A1416E3}"/>
          </ac:cxnSpMkLst>
        </pc:cxnChg>
        <pc:cxnChg chg="add del">
          <ac:chgData name="Jilly Cole" userId="05defb76-0ac8-4ca8-90b6-d311d280fa59" providerId="ADAL" clId="{69AEC468-05CA-4E20-A555-93AE6E00FC7F}" dt="2019-06-18T13:51:10.602" v="9104" actId="478"/>
          <ac:cxnSpMkLst>
            <pc:docMk/>
            <pc:sldMk cId="1830625221" sldId="518"/>
            <ac:cxnSpMk id="12" creationId="{6BC3BA56-8E17-43A5-B457-E0F0D7BA608A}"/>
          </ac:cxnSpMkLst>
        </pc:cxnChg>
      </pc:sldChg>
      <pc:sldChg chg="addSp delSp modSp modNotes modNotesTx">
        <pc:chgData name="Jilly Cole" userId="05defb76-0ac8-4ca8-90b6-d311d280fa59" providerId="ADAL" clId="{69AEC468-05CA-4E20-A555-93AE6E00FC7F}" dt="2019-06-19T12:34:30.801" v="9788" actId="255"/>
        <pc:sldMkLst>
          <pc:docMk/>
          <pc:sldMk cId="2684103088" sldId="527"/>
        </pc:sldMkLst>
        <pc:spChg chg="del">
          <ac:chgData name="Jilly Cole" userId="05defb76-0ac8-4ca8-90b6-d311d280fa59" providerId="ADAL" clId="{69AEC468-05CA-4E20-A555-93AE6E00FC7F}" dt="2019-06-12T11:13:12.104" v="4074" actId="478"/>
          <ac:spMkLst>
            <pc:docMk/>
            <pc:sldMk cId="2684103088" sldId="527"/>
            <ac:spMk id="9" creationId="{714A3E09-C114-4968-AA58-B7E78022E026}"/>
          </ac:spMkLst>
        </pc:spChg>
        <pc:spChg chg="add mod">
          <ac:chgData name="Jilly Cole" userId="05defb76-0ac8-4ca8-90b6-d311d280fa59" providerId="ADAL" clId="{69AEC468-05CA-4E20-A555-93AE6E00FC7F}" dt="2019-06-19T12:34:30.801" v="9788" actId="255"/>
          <ac:spMkLst>
            <pc:docMk/>
            <pc:sldMk cId="2684103088" sldId="527"/>
            <ac:spMk id="14" creationId="{0275438C-32EC-4554-B737-F9FB2BA29178}"/>
          </ac:spMkLst>
        </pc:spChg>
        <pc:picChg chg="del mod">
          <ac:chgData name="Jilly Cole" userId="05defb76-0ac8-4ca8-90b6-d311d280fa59" providerId="ADAL" clId="{69AEC468-05CA-4E20-A555-93AE6E00FC7F}" dt="2019-06-14T10:28:16.608" v="8581" actId="478"/>
          <ac:picMkLst>
            <pc:docMk/>
            <pc:sldMk cId="2684103088" sldId="527"/>
            <ac:picMk id="13" creationId="{C1ACE27A-C9D4-4FF6-A4A9-B11C645A65A4}"/>
          </ac:picMkLst>
        </pc:picChg>
        <pc:picChg chg="add">
          <ac:chgData name="Jilly Cole" userId="05defb76-0ac8-4ca8-90b6-d311d280fa59" providerId="ADAL" clId="{69AEC468-05CA-4E20-A555-93AE6E00FC7F}" dt="2019-06-14T10:28:16.744" v="8582"/>
          <ac:picMkLst>
            <pc:docMk/>
            <pc:sldMk cId="2684103088" sldId="527"/>
            <ac:picMk id="16" creationId="{8B8DB9C6-759E-470A-A714-34AF291A622E}"/>
          </ac:picMkLst>
        </pc:picChg>
      </pc:sldChg>
      <pc:sldChg chg="addSp delSp modSp add ord modTransition modNotesTx">
        <pc:chgData name="Jilly Cole" userId="05defb76-0ac8-4ca8-90b6-d311d280fa59" providerId="ADAL" clId="{69AEC468-05CA-4E20-A555-93AE6E00FC7F}" dt="2019-06-20T09:43:03.897" v="10209" actId="20577"/>
        <pc:sldMkLst>
          <pc:docMk/>
          <pc:sldMk cId="662882135" sldId="530"/>
        </pc:sldMkLst>
        <pc:spChg chg="del">
          <ac:chgData name="Jilly Cole" userId="05defb76-0ac8-4ca8-90b6-d311d280fa59" providerId="ADAL" clId="{69AEC468-05CA-4E20-A555-93AE6E00FC7F}" dt="2019-06-06T12:38:05.522" v="89" actId="478"/>
          <ac:spMkLst>
            <pc:docMk/>
            <pc:sldMk cId="662882135" sldId="530"/>
            <ac:spMk id="2" creationId="{0370F24D-FCA4-4E2E-8A98-CA59489848A3}"/>
          </ac:spMkLst>
        </pc:spChg>
        <pc:spChg chg="add del mod">
          <ac:chgData name="Jilly Cole" userId="05defb76-0ac8-4ca8-90b6-d311d280fa59" providerId="ADAL" clId="{69AEC468-05CA-4E20-A555-93AE6E00FC7F}" dt="2019-06-12T13:28:13.574" v="5621" actId="478"/>
          <ac:spMkLst>
            <pc:docMk/>
            <pc:sldMk cId="662882135" sldId="530"/>
            <ac:spMk id="2" creationId="{97EAC98D-2CA6-4E83-97DF-678D2613EC10}"/>
          </ac:spMkLst>
        </pc:spChg>
        <pc:spChg chg="del">
          <ac:chgData name="Jilly Cole" userId="05defb76-0ac8-4ca8-90b6-d311d280fa59" providerId="ADAL" clId="{69AEC468-05CA-4E20-A555-93AE6E00FC7F}" dt="2019-06-06T12:38:04.278" v="88" actId="478"/>
          <ac:spMkLst>
            <pc:docMk/>
            <pc:sldMk cId="662882135" sldId="530"/>
            <ac:spMk id="3" creationId="{D87C40C5-C81A-4EC4-A5C4-8EB0D9C49D7B}"/>
          </ac:spMkLst>
        </pc:spChg>
        <pc:spChg chg="del">
          <ac:chgData name="Jilly Cole" userId="05defb76-0ac8-4ca8-90b6-d311d280fa59" providerId="ADAL" clId="{69AEC468-05CA-4E20-A555-93AE6E00FC7F}" dt="2019-06-14T10:30:25.217" v="8598" actId="478"/>
          <ac:spMkLst>
            <pc:docMk/>
            <pc:sldMk cId="662882135" sldId="530"/>
            <ac:spMk id="4" creationId="{D5D1AF23-8DCC-4F2D-B4C4-BAD927C2A732}"/>
          </ac:spMkLst>
        </pc:spChg>
        <pc:spChg chg="add">
          <ac:chgData name="Jilly Cole" userId="05defb76-0ac8-4ca8-90b6-d311d280fa59" providerId="ADAL" clId="{69AEC468-05CA-4E20-A555-93AE6E00FC7F}" dt="2019-06-06T12:38:07.135" v="90"/>
          <ac:spMkLst>
            <pc:docMk/>
            <pc:sldMk cId="662882135" sldId="530"/>
            <ac:spMk id="6" creationId="{EF5E812D-C307-4611-845C-317818E34915}"/>
          </ac:spMkLst>
        </pc:spChg>
        <pc:spChg chg="del mod">
          <ac:chgData name="Jilly Cole" userId="05defb76-0ac8-4ca8-90b6-d311d280fa59" providerId="ADAL" clId="{69AEC468-05CA-4E20-A555-93AE6E00FC7F}" dt="2019-06-12T11:14:42.875" v="4125" actId="478"/>
          <ac:spMkLst>
            <pc:docMk/>
            <pc:sldMk cId="662882135" sldId="530"/>
            <ac:spMk id="7" creationId="{49803EF7-D0AA-48F1-B5F7-ADA5C1A82B76}"/>
          </ac:spMkLst>
        </pc:spChg>
        <pc:spChg chg="del">
          <ac:chgData name="Jilly Cole" userId="05defb76-0ac8-4ca8-90b6-d311d280fa59" providerId="ADAL" clId="{69AEC468-05CA-4E20-A555-93AE6E00FC7F}" dt="2019-06-06T13:46:30.475" v="893"/>
          <ac:spMkLst>
            <pc:docMk/>
            <pc:sldMk cId="662882135" sldId="530"/>
            <ac:spMk id="7" creationId="{74DADCD5-49C6-4E27-9548-97361E01D3D1}"/>
          </ac:spMkLst>
        </pc:spChg>
        <pc:spChg chg="add">
          <ac:chgData name="Jilly Cole" userId="05defb76-0ac8-4ca8-90b6-d311d280fa59" providerId="ADAL" clId="{69AEC468-05CA-4E20-A555-93AE6E00FC7F}" dt="2019-06-14T10:30:25.498" v="8599"/>
          <ac:spMkLst>
            <pc:docMk/>
            <pc:sldMk cId="662882135" sldId="530"/>
            <ac:spMk id="7" creationId="{A7CF5401-9F8A-43AD-8813-2B71F4F3A71C}"/>
          </ac:spMkLst>
        </pc:spChg>
        <pc:spChg chg="add del">
          <ac:chgData name="Jilly Cole" userId="05defb76-0ac8-4ca8-90b6-d311d280fa59" providerId="ADAL" clId="{69AEC468-05CA-4E20-A555-93AE6E00FC7F}" dt="2019-06-12T11:14:19.201" v="4083"/>
          <ac:spMkLst>
            <pc:docMk/>
            <pc:sldMk cId="662882135" sldId="530"/>
            <ac:spMk id="8" creationId="{BBE853C7-7687-4F93-934B-B3FA14F16227}"/>
          </ac:spMkLst>
        </pc:spChg>
        <pc:spChg chg="add del">
          <ac:chgData name="Jilly Cole" userId="05defb76-0ac8-4ca8-90b6-d311d280fa59" providerId="ADAL" clId="{69AEC468-05CA-4E20-A555-93AE6E00FC7F}" dt="2019-06-12T11:14:26.583" v="4085"/>
          <ac:spMkLst>
            <pc:docMk/>
            <pc:sldMk cId="662882135" sldId="530"/>
            <ac:spMk id="9" creationId="{89786236-D1E5-48B1-B8E9-C3C7E9944689}"/>
          </ac:spMkLst>
        </pc:spChg>
        <pc:spChg chg="add mod">
          <ac:chgData name="Jilly Cole" userId="05defb76-0ac8-4ca8-90b6-d311d280fa59" providerId="ADAL" clId="{69AEC468-05CA-4E20-A555-93AE6E00FC7F}" dt="2019-06-18T13:45:35.585" v="9002" actId="255"/>
          <ac:spMkLst>
            <pc:docMk/>
            <pc:sldMk cId="662882135" sldId="530"/>
            <ac:spMk id="11" creationId="{A7596CE2-7047-431B-AD78-EFF3DC95E9C5}"/>
          </ac:spMkLst>
        </pc:spChg>
        <pc:spChg chg="add del mod">
          <ac:chgData name="Jilly Cole" userId="05defb76-0ac8-4ca8-90b6-d311d280fa59" providerId="ADAL" clId="{69AEC468-05CA-4E20-A555-93AE6E00FC7F}" dt="2019-06-12T13:28:13.574" v="5621" actId="478"/>
          <ac:spMkLst>
            <pc:docMk/>
            <pc:sldMk cId="662882135" sldId="530"/>
            <ac:spMk id="13" creationId="{8BED5591-161C-4756-A561-E634EA0DFAF5}"/>
          </ac:spMkLst>
        </pc:spChg>
        <pc:spChg chg="add del mod">
          <ac:chgData name="Jilly Cole" userId="05defb76-0ac8-4ca8-90b6-d311d280fa59" providerId="ADAL" clId="{69AEC468-05CA-4E20-A555-93AE6E00FC7F}" dt="2019-06-12T13:28:13.574" v="5621" actId="478"/>
          <ac:spMkLst>
            <pc:docMk/>
            <pc:sldMk cId="662882135" sldId="530"/>
            <ac:spMk id="14" creationId="{E92D19A1-ED5F-4A96-8387-515B1931689C}"/>
          </ac:spMkLst>
        </pc:spChg>
        <pc:spChg chg="add del mod">
          <ac:chgData name="Jilly Cole" userId="05defb76-0ac8-4ca8-90b6-d311d280fa59" providerId="ADAL" clId="{69AEC468-05CA-4E20-A555-93AE6E00FC7F}" dt="2019-06-12T13:28:13.574" v="5621" actId="478"/>
          <ac:spMkLst>
            <pc:docMk/>
            <pc:sldMk cId="662882135" sldId="530"/>
            <ac:spMk id="15" creationId="{58E297E3-76DB-42F6-A5D8-226355270453}"/>
          </ac:spMkLst>
        </pc:spChg>
        <pc:spChg chg="add del mod">
          <ac:chgData name="Jilly Cole" userId="05defb76-0ac8-4ca8-90b6-d311d280fa59" providerId="ADAL" clId="{69AEC468-05CA-4E20-A555-93AE6E00FC7F}" dt="2019-06-12T13:28:13.574" v="5621" actId="478"/>
          <ac:spMkLst>
            <pc:docMk/>
            <pc:sldMk cId="662882135" sldId="530"/>
            <ac:spMk id="16" creationId="{EC8E691D-2EB5-4A71-A48E-A863ADACAB02}"/>
          </ac:spMkLst>
        </pc:spChg>
        <pc:spChg chg="add del mod">
          <ac:chgData name="Jilly Cole" userId="05defb76-0ac8-4ca8-90b6-d311d280fa59" providerId="ADAL" clId="{69AEC468-05CA-4E20-A555-93AE6E00FC7F}" dt="2019-06-12T13:28:13.574" v="5621" actId="478"/>
          <ac:spMkLst>
            <pc:docMk/>
            <pc:sldMk cId="662882135" sldId="530"/>
            <ac:spMk id="17" creationId="{03E1FA8A-69E7-4734-B2F3-461469D2820B}"/>
          </ac:spMkLst>
        </pc:spChg>
        <pc:spChg chg="add del mod">
          <ac:chgData name="Jilly Cole" userId="05defb76-0ac8-4ca8-90b6-d311d280fa59" providerId="ADAL" clId="{69AEC468-05CA-4E20-A555-93AE6E00FC7F}" dt="2019-06-12T13:28:13.574" v="5621" actId="478"/>
          <ac:spMkLst>
            <pc:docMk/>
            <pc:sldMk cId="662882135" sldId="530"/>
            <ac:spMk id="18" creationId="{1B0702FB-1114-4291-95C1-6D2505C5A3BC}"/>
          </ac:spMkLst>
        </pc:spChg>
        <pc:spChg chg="add del mod">
          <ac:chgData name="Jilly Cole" userId="05defb76-0ac8-4ca8-90b6-d311d280fa59" providerId="ADAL" clId="{69AEC468-05CA-4E20-A555-93AE6E00FC7F}" dt="2019-06-12T13:28:13.574" v="5621" actId="478"/>
          <ac:spMkLst>
            <pc:docMk/>
            <pc:sldMk cId="662882135" sldId="530"/>
            <ac:spMk id="19" creationId="{3B21821E-6A08-4BA6-94BB-4858FAE1135C}"/>
          </ac:spMkLst>
        </pc:spChg>
        <pc:spChg chg="add del mod">
          <ac:chgData name="Jilly Cole" userId="05defb76-0ac8-4ca8-90b6-d311d280fa59" providerId="ADAL" clId="{69AEC468-05CA-4E20-A555-93AE6E00FC7F}" dt="2019-06-12T13:28:13.574" v="5621" actId="478"/>
          <ac:spMkLst>
            <pc:docMk/>
            <pc:sldMk cId="662882135" sldId="530"/>
            <ac:spMk id="20" creationId="{A85D455A-1477-47B1-9D11-4CE8FED5BD43}"/>
          </ac:spMkLst>
        </pc:spChg>
        <pc:spChg chg="add del mod">
          <ac:chgData name="Jilly Cole" userId="05defb76-0ac8-4ca8-90b6-d311d280fa59" providerId="ADAL" clId="{69AEC468-05CA-4E20-A555-93AE6E00FC7F}" dt="2019-06-12T13:28:13.574" v="5621" actId="478"/>
          <ac:spMkLst>
            <pc:docMk/>
            <pc:sldMk cId="662882135" sldId="530"/>
            <ac:spMk id="21" creationId="{AB13CC08-CEBF-4FB5-9375-D3FF47212C0A}"/>
          </ac:spMkLst>
        </pc:spChg>
        <pc:spChg chg="add del mod">
          <ac:chgData name="Jilly Cole" userId="05defb76-0ac8-4ca8-90b6-d311d280fa59" providerId="ADAL" clId="{69AEC468-05CA-4E20-A555-93AE6E00FC7F}" dt="2019-06-12T13:28:13.574" v="5621" actId="478"/>
          <ac:spMkLst>
            <pc:docMk/>
            <pc:sldMk cId="662882135" sldId="530"/>
            <ac:spMk id="22" creationId="{7E0CA1DB-AA97-4EEB-9735-855169C8312F}"/>
          </ac:spMkLst>
        </pc:spChg>
        <pc:spChg chg="add del mod">
          <ac:chgData name="Jilly Cole" userId="05defb76-0ac8-4ca8-90b6-d311d280fa59" providerId="ADAL" clId="{69AEC468-05CA-4E20-A555-93AE6E00FC7F}" dt="2019-06-12T13:28:13.574" v="5621" actId="478"/>
          <ac:spMkLst>
            <pc:docMk/>
            <pc:sldMk cId="662882135" sldId="530"/>
            <ac:spMk id="23" creationId="{90020464-250C-40EA-973D-3816D65C1879}"/>
          </ac:spMkLst>
        </pc:spChg>
        <pc:graphicFrameChg chg="add del mod modGraphic">
          <ac:chgData name="Jilly Cole" userId="05defb76-0ac8-4ca8-90b6-d311d280fa59" providerId="ADAL" clId="{69AEC468-05CA-4E20-A555-93AE6E00FC7F}" dt="2019-06-12T13:28:01.217" v="5618" actId="478"/>
          <ac:graphicFrameMkLst>
            <pc:docMk/>
            <pc:sldMk cId="662882135" sldId="530"/>
            <ac:graphicFrameMk id="5" creationId="{649EF0EE-A7F6-4489-94C3-41D9AE226B53}"/>
          </ac:graphicFrameMkLst>
        </pc:graphicFrameChg>
        <pc:graphicFrameChg chg="add mod modGraphic">
          <ac:chgData name="Jilly Cole" userId="05defb76-0ac8-4ca8-90b6-d311d280fa59" providerId="ADAL" clId="{69AEC468-05CA-4E20-A555-93AE6E00FC7F}" dt="2019-06-20T09:43:03.897" v="10209" actId="20577"/>
          <ac:graphicFrameMkLst>
            <pc:docMk/>
            <pc:sldMk cId="662882135" sldId="530"/>
            <ac:graphicFrameMk id="24" creationId="{C5FABAD3-5B20-41C5-84B0-1BBF64A52763}"/>
          </ac:graphicFrameMkLst>
        </pc:graphicFrameChg>
        <pc:cxnChg chg="add">
          <ac:chgData name="Jilly Cole" userId="05defb76-0ac8-4ca8-90b6-d311d280fa59" providerId="ADAL" clId="{69AEC468-05CA-4E20-A555-93AE6E00FC7F}" dt="2019-06-18T13:45:45.135" v="9006"/>
          <ac:cxnSpMkLst>
            <pc:docMk/>
            <pc:sldMk cId="662882135" sldId="530"/>
            <ac:cxnSpMk id="8" creationId="{4D8E75FC-2411-4300-901D-4C7FCE53F948}"/>
          </ac:cxnSpMkLst>
        </pc:cxnChg>
        <pc:cxnChg chg="add del">
          <ac:chgData name="Jilly Cole" userId="05defb76-0ac8-4ca8-90b6-d311d280fa59" providerId="ADAL" clId="{69AEC468-05CA-4E20-A555-93AE6E00FC7F}" dt="2019-06-12T11:14:26.583" v="4085"/>
          <ac:cxnSpMkLst>
            <pc:docMk/>
            <pc:sldMk cId="662882135" sldId="530"/>
            <ac:cxnSpMk id="10" creationId="{4FCB8C72-7AE0-4D60-B1B4-71F46C69F5C4}"/>
          </ac:cxnSpMkLst>
        </pc:cxnChg>
        <pc:cxnChg chg="add del">
          <ac:chgData name="Jilly Cole" userId="05defb76-0ac8-4ca8-90b6-d311d280fa59" providerId="ADAL" clId="{69AEC468-05CA-4E20-A555-93AE6E00FC7F}" dt="2019-06-12T14:15:42.301" v="7221" actId="478"/>
          <ac:cxnSpMkLst>
            <pc:docMk/>
            <pc:sldMk cId="662882135" sldId="530"/>
            <ac:cxnSpMk id="12" creationId="{D764D448-00BD-46A5-BF0D-9ACBFC33F098}"/>
          </ac:cxnSpMkLst>
        </pc:cxnChg>
        <pc:cxnChg chg="add del mod">
          <ac:chgData name="Jilly Cole" userId="05defb76-0ac8-4ca8-90b6-d311d280fa59" providerId="ADAL" clId="{69AEC468-05CA-4E20-A555-93AE6E00FC7F}" dt="2019-06-12T14:16:36.815" v="7238" actId="478"/>
          <ac:cxnSpMkLst>
            <pc:docMk/>
            <pc:sldMk cId="662882135" sldId="530"/>
            <ac:cxnSpMk id="25" creationId="{D39F0F09-1F82-4A43-B31A-A7E9EDBB26EE}"/>
          </ac:cxnSpMkLst>
        </pc:cxnChg>
        <pc:cxnChg chg="add del">
          <ac:chgData name="Jilly Cole" userId="05defb76-0ac8-4ca8-90b6-d311d280fa59" providerId="ADAL" clId="{69AEC468-05CA-4E20-A555-93AE6E00FC7F}" dt="2019-06-18T13:45:38.063" v="9003" actId="478"/>
          <ac:cxnSpMkLst>
            <pc:docMk/>
            <pc:sldMk cId="662882135" sldId="530"/>
            <ac:cxnSpMk id="26" creationId="{232B8DEB-2226-4F65-93AB-443A0CAA8529}"/>
          </ac:cxnSpMkLst>
        </pc:cxnChg>
      </pc:sldChg>
      <pc:sldChg chg="addSp delSp modSp add del ord setBg modNotesTx">
        <pc:chgData name="Jilly Cole" userId="05defb76-0ac8-4ca8-90b6-d311d280fa59" providerId="ADAL" clId="{69AEC468-05CA-4E20-A555-93AE6E00FC7F}" dt="2019-06-19T12:33:45.332" v="9786" actId="2696"/>
        <pc:sldMkLst>
          <pc:docMk/>
          <pc:sldMk cId="2851579631" sldId="531"/>
        </pc:sldMkLst>
        <pc:spChg chg="add del mod">
          <ac:chgData name="Jilly Cole" userId="05defb76-0ac8-4ca8-90b6-d311d280fa59" providerId="ADAL" clId="{69AEC468-05CA-4E20-A555-93AE6E00FC7F}" dt="2019-06-12T13:46:29.591" v="6369" actId="164"/>
          <ac:spMkLst>
            <pc:docMk/>
            <pc:sldMk cId="2851579631" sldId="531"/>
            <ac:spMk id="6" creationId="{030425C5-B791-4D0C-AD7C-D336D451E539}"/>
          </ac:spMkLst>
        </pc:spChg>
        <pc:spChg chg="add mod">
          <ac:chgData name="Jilly Cole" userId="05defb76-0ac8-4ca8-90b6-d311d280fa59" providerId="ADAL" clId="{69AEC468-05CA-4E20-A555-93AE6E00FC7F}" dt="2019-06-12T14:43:41.881" v="7374" actId="1076"/>
          <ac:spMkLst>
            <pc:docMk/>
            <pc:sldMk cId="2851579631" sldId="531"/>
            <ac:spMk id="10" creationId="{97840C3E-0641-47C1-976B-9CFD689B978C}"/>
          </ac:spMkLst>
        </pc:spChg>
        <pc:spChg chg="add mod ord">
          <ac:chgData name="Jilly Cole" userId="05defb76-0ac8-4ca8-90b6-d311d280fa59" providerId="ADAL" clId="{69AEC468-05CA-4E20-A555-93AE6E00FC7F}" dt="2019-06-12T14:42:48.426" v="7363" actId="20577"/>
          <ac:spMkLst>
            <pc:docMk/>
            <pc:sldMk cId="2851579631" sldId="531"/>
            <ac:spMk id="11" creationId="{0CA49A1F-CC35-4BF1-B3AB-D295E301E784}"/>
          </ac:spMkLst>
        </pc:spChg>
        <pc:spChg chg="add mod">
          <ac:chgData name="Jilly Cole" userId="05defb76-0ac8-4ca8-90b6-d311d280fa59" providerId="ADAL" clId="{69AEC468-05CA-4E20-A555-93AE6E00FC7F}" dt="2019-06-12T14:41:00.426" v="7341" actId="207"/>
          <ac:spMkLst>
            <pc:docMk/>
            <pc:sldMk cId="2851579631" sldId="531"/>
            <ac:spMk id="13" creationId="{C7048B89-2EA3-496D-A7AF-BE5C7460D9D5}"/>
          </ac:spMkLst>
        </pc:spChg>
        <pc:spChg chg="add mod">
          <ac:chgData name="Jilly Cole" userId="05defb76-0ac8-4ca8-90b6-d311d280fa59" providerId="ADAL" clId="{69AEC468-05CA-4E20-A555-93AE6E00FC7F}" dt="2019-06-19T11:27:29.130" v="9730" actId="1076"/>
          <ac:spMkLst>
            <pc:docMk/>
            <pc:sldMk cId="2851579631" sldId="531"/>
            <ac:spMk id="15" creationId="{800F3A4E-65B8-4A88-AD38-DA0B7AFE8C16}"/>
          </ac:spMkLst>
        </pc:spChg>
        <pc:spChg chg="add mod ord">
          <ac:chgData name="Jilly Cole" userId="05defb76-0ac8-4ca8-90b6-d311d280fa59" providerId="ADAL" clId="{69AEC468-05CA-4E20-A555-93AE6E00FC7F}" dt="2019-06-12T14:42:21.341" v="7356" actId="1076"/>
          <ac:spMkLst>
            <pc:docMk/>
            <pc:sldMk cId="2851579631" sldId="531"/>
            <ac:spMk id="17" creationId="{03CA107B-D7A7-4A9B-8673-B098BEC2FCA9}"/>
          </ac:spMkLst>
        </pc:spChg>
        <pc:spChg chg="add del mod">
          <ac:chgData name="Jilly Cole" userId="05defb76-0ac8-4ca8-90b6-d311d280fa59" providerId="ADAL" clId="{69AEC468-05CA-4E20-A555-93AE6E00FC7F}" dt="2019-06-12T14:44:04.274" v="7383"/>
          <ac:spMkLst>
            <pc:docMk/>
            <pc:sldMk cId="2851579631" sldId="531"/>
            <ac:spMk id="18" creationId="{999E108F-29E9-4E0B-82CA-BCAE8A0961AD}"/>
          </ac:spMkLst>
        </pc:spChg>
        <pc:spChg chg="add mod">
          <ac:chgData name="Jilly Cole" userId="05defb76-0ac8-4ca8-90b6-d311d280fa59" providerId="ADAL" clId="{69AEC468-05CA-4E20-A555-93AE6E00FC7F}" dt="2019-06-12T14:43:27.201" v="7369" actId="255"/>
          <ac:spMkLst>
            <pc:docMk/>
            <pc:sldMk cId="2851579631" sldId="531"/>
            <ac:spMk id="19" creationId="{5E679AEA-A9FC-435C-8DF4-B0DA2D249120}"/>
          </ac:spMkLst>
        </pc:spChg>
        <pc:grpChg chg="add mod">
          <ac:chgData name="Jilly Cole" userId="05defb76-0ac8-4ca8-90b6-d311d280fa59" providerId="ADAL" clId="{69AEC468-05CA-4E20-A555-93AE6E00FC7F}" dt="2019-06-12T14:44:02.813" v="7381" actId="1076"/>
          <ac:grpSpMkLst>
            <pc:docMk/>
            <pc:sldMk cId="2851579631" sldId="531"/>
            <ac:grpSpMk id="4" creationId="{31D2B262-6773-4A91-B670-EFC64B832E49}"/>
          </ac:grpSpMkLst>
        </pc:grpChg>
        <pc:grpChg chg="add mod">
          <ac:chgData name="Jilly Cole" userId="05defb76-0ac8-4ca8-90b6-d311d280fa59" providerId="ADAL" clId="{69AEC468-05CA-4E20-A555-93AE6E00FC7F}" dt="2019-06-12T14:43:55.775" v="7380" actId="1076"/>
          <ac:grpSpMkLst>
            <pc:docMk/>
            <pc:sldMk cId="2851579631" sldId="531"/>
            <ac:grpSpMk id="5" creationId="{0AA036CE-8BFF-455B-A4EA-A4A7BCD38EB0}"/>
          </ac:grpSpMkLst>
        </pc:grpChg>
        <pc:grpChg chg="add mod">
          <ac:chgData name="Jilly Cole" userId="05defb76-0ac8-4ca8-90b6-d311d280fa59" providerId="ADAL" clId="{69AEC468-05CA-4E20-A555-93AE6E00FC7F}" dt="2019-06-12T13:46:38.630" v="6372" actId="1076"/>
          <ac:grpSpMkLst>
            <pc:docMk/>
            <pc:sldMk cId="2851579631" sldId="531"/>
            <ac:grpSpMk id="16" creationId="{FC8F4F5C-54CC-4E05-A6E3-95C6A4C28962}"/>
          </ac:grpSpMkLst>
        </pc:grpChg>
        <pc:picChg chg="del">
          <ac:chgData name="Jilly Cole" userId="05defb76-0ac8-4ca8-90b6-d311d280fa59" providerId="ADAL" clId="{69AEC468-05CA-4E20-A555-93AE6E00FC7F}" dt="2019-06-06T12:39:51.948" v="100" actId="478"/>
          <ac:picMkLst>
            <pc:docMk/>
            <pc:sldMk cId="2851579631" sldId="531"/>
            <ac:picMk id="4" creationId="{C18BEC26-7928-4DC0-AE2C-2D2666E733ED}"/>
          </ac:picMkLst>
        </pc:picChg>
        <pc:picChg chg="add mod">
          <ac:chgData name="Jilly Cole" userId="05defb76-0ac8-4ca8-90b6-d311d280fa59" providerId="ADAL" clId="{69AEC468-05CA-4E20-A555-93AE6E00FC7F}" dt="2019-06-12T13:46:26.681" v="6368" actId="164"/>
          <ac:picMkLst>
            <pc:docMk/>
            <pc:sldMk cId="2851579631" sldId="531"/>
            <ac:picMk id="7" creationId="{1FC76288-5253-4D70-8418-69035F1A66F7}"/>
          </ac:picMkLst>
        </pc:picChg>
        <pc:picChg chg="add mod">
          <ac:chgData name="Jilly Cole" userId="05defb76-0ac8-4ca8-90b6-d311d280fa59" providerId="ADAL" clId="{69AEC468-05CA-4E20-A555-93AE6E00FC7F}" dt="2019-06-12T13:46:24.631" v="6367" actId="164"/>
          <ac:picMkLst>
            <pc:docMk/>
            <pc:sldMk cId="2851579631" sldId="531"/>
            <ac:picMk id="9" creationId="{400944F2-3A17-43A7-B08C-80B6CC031A96}"/>
          </ac:picMkLst>
        </pc:picChg>
        <pc:picChg chg="add mod">
          <ac:chgData name="Jilly Cole" userId="05defb76-0ac8-4ca8-90b6-d311d280fa59" providerId="ADAL" clId="{69AEC468-05CA-4E20-A555-93AE6E00FC7F}" dt="2019-06-12T13:46:29.591" v="6369" actId="164"/>
          <ac:picMkLst>
            <pc:docMk/>
            <pc:sldMk cId="2851579631" sldId="531"/>
            <ac:picMk id="12" creationId="{645EA72E-9138-4CF4-90C4-A281972D9876}"/>
          </ac:picMkLst>
        </pc:picChg>
        <pc:picChg chg="add del mod">
          <ac:chgData name="Jilly Cole" userId="05defb76-0ac8-4ca8-90b6-d311d280fa59" providerId="ADAL" clId="{69AEC468-05CA-4E20-A555-93AE6E00FC7F}" dt="2019-06-06T12:43:22.809" v="123" actId="478"/>
          <ac:picMkLst>
            <pc:docMk/>
            <pc:sldMk cId="2851579631" sldId="531"/>
            <ac:picMk id="14" creationId="{579A154C-3109-4F94-A4CF-ADDDDB181C0F}"/>
          </ac:picMkLst>
        </pc:picChg>
        <pc:cxnChg chg="add del mod">
          <ac:chgData name="Jilly Cole" userId="05defb76-0ac8-4ca8-90b6-d311d280fa59" providerId="ADAL" clId="{69AEC468-05CA-4E20-A555-93AE6E00FC7F}" dt="2019-06-19T11:26:48.436" v="9721" actId="478"/>
          <ac:cxnSpMkLst>
            <pc:docMk/>
            <pc:sldMk cId="2851579631" sldId="531"/>
            <ac:cxnSpMk id="14" creationId="{3A7E1273-0324-43C7-B345-C831450CC0D7}"/>
          </ac:cxnSpMkLst>
        </pc:cxnChg>
        <pc:cxnChg chg="add">
          <ac:chgData name="Jilly Cole" userId="05defb76-0ac8-4ca8-90b6-d311d280fa59" providerId="ADAL" clId="{69AEC468-05CA-4E20-A555-93AE6E00FC7F}" dt="2019-06-19T11:26:49.194" v="9722"/>
          <ac:cxnSpMkLst>
            <pc:docMk/>
            <pc:sldMk cId="2851579631" sldId="531"/>
            <ac:cxnSpMk id="20" creationId="{F6757D21-4A54-4A54-9E48-E831334C308B}"/>
          </ac:cxnSpMkLst>
        </pc:cxnChg>
      </pc:sldChg>
      <pc:sldChg chg="addSp delSp modSp add mod modTransition setBg modNotesTx">
        <pc:chgData name="Jilly Cole" userId="05defb76-0ac8-4ca8-90b6-d311d280fa59" providerId="ADAL" clId="{69AEC468-05CA-4E20-A555-93AE6E00FC7F}" dt="2019-06-20T11:44:41.194" v="10513" actId="1036"/>
        <pc:sldMkLst>
          <pc:docMk/>
          <pc:sldMk cId="2669471642" sldId="532"/>
        </pc:sldMkLst>
        <pc:spChg chg="add del mod">
          <ac:chgData name="Jilly Cole" userId="05defb76-0ac8-4ca8-90b6-d311d280fa59" providerId="ADAL" clId="{69AEC468-05CA-4E20-A555-93AE6E00FC7F}" dt="2019-06-20T11:40:11.241" v="10477" actId="478"/>
          <ac:spMkLst>
            <pc:docMk/>
            <pc:sldMk cId="2669471642" sldId="532"/>
            <ac:spMk id="2" creationId="{12ED1813-2318-4C0E-B5A4-7350966EE70B}"/>
          </ac:spMkLst>
        </pc:spChg>
        <pc:spChg chg="del">
          <ac:chgData name="Jilly Cole" userId="05defb76-0ac8-4ca8-90b6-d311d280fa59" providerId="ADAL" clId="{69AEC468-05CA-4E20-A555-93AE6E00FC7F}" dt="2019-06-06T12:49:16.192" v="401" actId="478"/>
          <ac:spMkLst>
            <pc:docMk/>
            <pc:sldMk cId="2669471642" sldId="532"/>
            <ac:spMk id="2" creationId="{22265A7D-C37E-46AB-B0D8-1BEDC32CBE9E}"/>
          </ac:spMkLst>
        </pc:spChg>
        <pc:spChg chg="del">
          <ac:chgData name="Jilly Cole" userId="05defb76-0ac8-4ca8-90b6-d311d280fa59" providerId="ADAL" clId="{69AEC468-05CA-4E20-A555-93AE6E00FC7F}" dt="2019-06-06T12:49:15.415" v="400" actId="478"/>
          <ac:spMkLst>
            <pc:docMk/>
            <pc:sldMk cId="2669471642" sldId="532"/>
            <ac:spMk id="3" creationId="{61557A72-55BA-4A4B-B775-B02A4CC0A47D}"/>
          </ac:spMkLst>
        </pc:spChg>
        <pc:spChg chg="add mod">
          <ac:chgData name="Jilly Cole" userId="05defb76-0ac8-4ca8-90b6-d311d280fa59" providerId="ADAL" clId="{69AEC468-05CA-4E20-A555-93AE6E00FC7F}" dt="2019-06-20T11:42:01.046" v="10496" actId="207"/>
          <ac:spMkLst>
            <pc:docMk/>
            <pc:sldMk cId="2669471642" sldId="532"/>
            <ac:spMk id="5" creationId="{AA5652DB-43DE-4E56-A656-5C27123B99CD}"/>
          </ac:spMkLst>
        </pc:spChg>
        <pc:spChg chg="add mod">
          <ac:chgData name="Jilly Cole" userId="05defb76-0ac8-4ca8-90b6-d311d280fa59" providerId="ADAL" clId="{69AEC468-05CA-4E20-A555-93AE6E00FC7F}" dt="2019-06-14T10:29:36.577" v="8593" actId="1036"/>
          <ac:spMkLst>
            <pc:docMk/>
            <pc:sldMk cId="2669471642" sldId="532"/>
            <ac:spMk id="6" creationId="{CA6031B3-D55F-44D3-9EB7-2BA08EAA8A7E}"/>
          </ac:spMkLst>
        </pc:spChg>
        <pc:spChg chg="add mod">
          <ac:chgData name="Jilly Cole" userId="05defb76-0ac8-4ca8-90b6-d311d280fa59" providerId="ADAL" clId="{69AEC468-05CA-4E20-A555-93AE6E00FC7F}" dt="2019-06-20T11:44:41.194" v="10513" actId="1036"/>
          <ac:spMkLst>
            <pc:docMk/>
            <pc:sldMk cId="2669471642" sldId="532"/>
            <ac:spMk id="7" creationId="{FF667F7F-3870-410D-861E-79921611A4EE}"/>
          </ac:spMkLst>
        </pc:spChg>
        <pc:spChg chg="add mod ord">
          <ac:chgData name="Jilly Cole" userId="05defb76-0ac8-4ca8-90b6-d311d280fa59" providerId="ADAL" clId="{69AEC468-05CA-4E20-A555-93AE6E00FC7F}" dt="2019-06-20T11:40:50.566" v="10484" actId="14100"/>
          <ac:spMkLst>
            <pc:docMk/>
            <pc:sldMk cId="2669471642" sldId="532"/>
            <ac:spMk id="8" creationId="{12D4CD2F-0732-41D1-B180-BA956B6D2A34}"/>
          </ac:spMkLst>
        </pc:spChg>
        <pc:spChg chg="add del">
          <ac:chgData name="Jilly Cole" userId="05defb76-0ac8-4ca8-90b6-d311d280fa59" providerId="ADAL" clId="{69AEC468-05CA-4E20-A555-93AE6E00FC7F}" dt="2019-06-06T12:49:42.385" v="405" actId="26606"/>
          <ac:spMkLst>
            <pc:docMk/>
            <pc:sldMk cId="2669471642" sldId="532"/>
            <ac:spMk id="9" creationId="{32BC26D8-82FB-445E-AA49-62A77D7C1EE0}"/>
          </ac:spMkLst>
        </pc:spChg>
        <pc:spChg chg="add mod ord">
          <ac:chgData name="Jilly Cole" userId="05defb76-0ac8-4ca8-90b6-d311d280fa59" providerId="ADAL" clId="{69AEC468-05CA-4E20-A555-93AE6E00FC7F}" dt="2019-06-20T11:42:31.809" v="10503" actId="167"/>
          <ac:spMkLst>
            <pc:docMk/>
            <pc:sldMk cId="2669471642" sldId="532"/>
            <ac:spMk id="10" creationId="{67D88570-EC31-4541-88D8-9AC9226BE192}"/>
          </ac:spMkLst>
        </pc:spChg>
        <pc:spChg chg="add del">
          <ac:chgData name="Jilly Cole" userId="05defb76-0ac8-4ca8-90b6-d311d280fa59" providerId="ADAL" clId="{69AEC468-05CA-4E20-A555-93AE6E00FC7F}" dt="2019-06-06T12:49:42.385" v="405" actId="26606"/>
          <ac:spMkLst>
            <pc:docMk/>
            <pc:sldMk cId="2669471642" sldId="532"/>
            <ac:spMk id="11" creationId="{CB44330D-EA18-4254-AA95-EB49948539B8}"/>
          </ac:spMkLst>
        </pc:spChg>
        <pc:spChg chg="add mod ord">
          <ac:chgData name="Jilly Cole" userId="05defb76-0ac8-4ca8-90b6-d311d280fa59" providerId="ADAL" clId="{69AEC468-05CA-4E20-A555-93AE6E00FC7F}" dt="2019-06-20T11:40:33.239" v="10479" actId="166"/>
          <ac:spMkLst>
            <pc:docMk/>
            <pc:sldMk cId="2669471642" sldId="532"/>
            <ac:spMk id="12" creationId="{E05C4084-C0F8-40DC-AD78-EEF398049034}"/>
          </ac:spMkLst>
        </pc:spChg>
        <pc:picChg chg="add mod modCrop">
          <ac:chgData name="Jilly Cole" userId="05defb76-0ac8-4ca8-90b6-d311d280fa59" providerId="ADAL" clId="{69AEC468-05CA-4E20-A555-93AE6E00FC7F}" dt="2019-06-20T11:42:48.473" v="10505" actId="1076"/>
          <ac:picMkLst>
            <pc:docMk/>
            <pc:sldMk cId="2669471642" sldId="532"/>
            <ac:picMk id="3" creationId="{88F1B19A-A9C2-4230-A841-A6C3E65B6AE3}"/>
          </ac:picMkLst>
        </pc:picChg>
        <pc:picChg chg="add mod modCrop">
          <ac:chgData name="Jilly Cole" userId="05defb76-0ac8-4ca8-90b6-d311d280fa59" providerId="ADAL" clId="{69AEC468-05CA-4E20-A555-93AE6E00FC7F}" dt="2019-06-20T11:44:36.030" v="10512" actId="1076"/>
          <ac:picMkLst>
            <pc:docMk/>
            <pc:sldMk cId="2669471642" sldId="532"/>
            <ac:picMk id="4" creationId="{0BDC5C29-F907-4E04-9D04-6439BAFA69F1}"/>
          </ac:picMkLst>
        </pc:picChg>
        <pc:picChg chg="add del mod">
          <ac:chgData name="Jilly Cole" userId="05defb76-0ac8-4ca8-90b6-d311d280fa59" providerId="ADAL" clId="{69AEC468-05CA-4E20-A555-93AE6E00FC7F}" dt="2019-06-06T12:49:48.521" v="408" actId="478"/>
          <ac:picMkLst>
            <pc:docMk/>
            <pc:sldMk cId="2669471642" sldId="532"/>
            <ac:picMk id="4" creationId="{42670F4D-FB45-4BD0-A343-77096D0E2F93}"/>
          </ac:picMkLst>
        </pc:picChg>
        <pc:picChg chg="add del mod ord modCrop">
          <ac:chgData name="Jilly Cole" userId="05defb76-0ac8-4ca8-90b6-d311d280fa59" providerId="ADAL" clId="{69AEC468-05CA-4E20-A555-93AE6E00FC7F}" dt="2019-06-12T12:55:35.343" v="5443" actId="478"/>
          <ac:picMkLst>
            <pc:docMk/>
            <pc:sldMk cId="2669471642" sldId="532"/>
            <ac:picMk id="6" creationId="{7494BE02-A7BF-4863-A5BF-196FBC6F5A22}"/>
          </ac:picMkLst>
        </pc:picChg>
        <pc:picChg chg="add mod">
          <ac:chgData name="Jilly Cole" userId="05defb76-0ac8-4ca8-90b6-d311d280fa59" providerId="ADAL" clId="{69AEC468-05CA-4E20-A555-93AE6E00FC7F}" dt="2019-06-20T11:42:26.834" v="10502" actId="14100"/>
          <ac:picMkLst>
            <pc:docMk/>
            <pc:sldMk cId="2669471642" sldId="532"/>
            <ac:picMk id="2050" creationId="{CD755E03-9A17-42F3-8C64-D33CB3296CC1}"/>
          </ac:picMkLst>
        </pc:picChg>
        <pc:picChg chg="add del mod">
          <ac:chgData name="Jilly Cole" userId="05defb76-0ac8-4ca8-90b6-d311d280fa59" providerId="ADAL" clId="{69AEC468-05CA-4E20-A555-93AE6E00FC7F}" dt="2019-06-12T12:55:35.959" v="5444" actId="478"/>
          <ac:picMkLst>
            <pc:docMk/>
            <pc:sldMk cId="2669471642" sldId="532"/>
            <ac:picMk id="2052" creationId="{CAF85650-0C9B-40AA-8DE1-B34631253BF3}"/>
          </ac:picMkLst>
        </pc:picChg>
      </pc:sldChg>
      <pc:sldChg chg="addSp delSp modSp add del ord setBg addCm delCm modCm modNotesTx">
        <pc:chgData name="Jilly Cole" userId="05defb76-0ac8-4ca8-90b6-d311d280fa59" providerId="ADAL" clId="{69AEC468-05CA-4E20-A555-93AE6E00FC7F}" dt="2019-06-19T12:41:29.981" v="9833" actId="2696"/>
        <pc:sldMkLst>
          <pc:docMk/>
          <pc:sldMk cId="1554407156" sldId="533"/>
        </pc:sldMkLst>
        <pc:spChg chg="del mod">
          <ac:chgData name="Jilly Cole" userId="05defb76-0ac8-4ca8-90b6-d311d280fa59" providerId="ADAL" clId="{69AEC468-05CA-4E20-A555-93AE6E00FC7F}" dt="2019-06-12T13:57:01.433" v="7028"/>
          <ac:spMkLst>
            <pc:docMk/>
            <pc:sldMk cId="1554407156" sldId="533"/>
            <ac:spMk id="2" creationId="{74AE9191-BE4C-4491-A9EF-589C0647A245}"/>
          </ac:spMkLst>
        </pc:spChg>
        <pc:spChg chg="add del mod">
          <ac:chgData name="Jilly Cole" userId="05defb76-0ac8-4ca8-90b6-d311d280fa59" providerId="ADAL" clId="{69AEC468-05CA-4E20-A555-93AE6E00FC7F}" dt="2019-06-14T14:17:20.892" v="8680" actId="478"/>
          <ac:spMkLst>
            <pc:docMk/>
            <pc:sldMk cId="1554407156" sldId="533"/>
            <ac:spMk id="3" creationId="{0219223B-0E9C-4763-81D4-0D8AF3CD1FA3}"/>
          </ac:spMkLst>
        </pc:spChg>
        <pc:spChg chg="add mod">
          <ac:chgData name="Jilly Cole" userId="05defb76-0ac8-4ca8-90b6-d311d280fa59" providerId="ADAL" clId="{69AEC468-05CA-4E20-A555-93AE6E00FC7F}" dt="2019-06-18T13:51:02.974" v="9103" actId="255"/>
          <ac:spMkLst>
            <pc:docMk/>
            <pc:sldMk cId="1554407156" sldId="533"/>
            <ac:spMk id="7" creationId="{BB323143-3B94-4F85-B28A-52D12800CA8A}"/>
          </ac:spMkLst>
        </pc:spChg>
        <pc:graphicFrameChg chg="add del mod modGraphic">
          <ac:chgData name="Jilly Cole" userId="05defb76-0ac8-4ca8-90b6-d311d280fa59" providerId="ADAL" clId="{69AEC468-05CA-4E20-A555-93AE6E00FC7F}" dt="2019-06-14T13:37:15.030" v="8634" actId="478"/>
          <ac:graphicFrameMkLst>
            <pc:docMk/>
            <pc:sldMk cId="1554407156" sldId="533"/>
            <ac:graphicFrameMk id="4" creationId="{2E35C064-5B85-496D-A748-61F63EFA9C1C}"/>
          </ac:graphicFrameMkLst>
        </pc:graphicFrameChg>
        <pc:picChg chg="add del mod ord">
          <ac:chgData name="Jilly Cole" userId="05defb76-0ac8-4ca8-90b6-d311d280fa59" providerId="ADAL" clId="{69AEC468-05CA-4E20-A555-93AE6E00FC7F}" dt="2019-06-19T10:49:20.316" v="9506" actId="478"/>
          <ac:picMkLst>
            <pc:docMk/>
            <pc:sldMk cId="1554407156" sldId="533"/>
            <ac:picMk id="2" creationId="{A96B6B38-3944-4CD7-B43A-991BDF28496C}"/>
          </ac:picMkLst>
        </pc:picChg>
        <pc:picChg chg="add mod">
          <ac:chgData name="Jilly Cole" userId="05defb76-0ac8-4ca8-90b6-d311d280fa59" providerId="ADAL" clId="{69AEC468-05CA-4E20-A555-93AE6E00FC7F}" dt="2019-06-19T11:21:07.610" v="9713" actId="1076"/>
          <ac:picMkLst>
            <pc:docMk/>
            <pc:sldMk cId="1554407156" sldId="533"/>
            <ac:picMk id="3" creationId="{578C8AAE-DB1A-4693-B516-A47B1A970790}"/>
          </ac:picMkLst>
        </pc:picChg>
        <pc:cxnChg chg="add del mod">
          <ac:chgData name="Jilly Cole" userId="05defb76-0ac8-4ca8-90b6-d311d280fa59" providerId="ADAL" clId="{69AEC468-05CA-4E20-A555-93AE6E00FC7F}" dt="2019-06-18T13:50:58.750" v="9101" actId="478"/>
          <ac:cxnSpMkLst>
            <pc:docMk/>
            <pc:sldMk cId="1554407156" sldId="533"/>
            <ac:cxnSpMk id="6" creationId="{6D248C54-ACD5-4E2F-A831-DA9A66A1DD4A}"/>
          </ac:cxnSpMkLst>
        </pc:cxnChg>
        <pc:cxnChg chg="add">
          <ac:chgData name="Jilly Cole" userId="05defb76-0ac8-4ca8-90b6-d311d280fa59" providerId="ADAL" clId="{69AEC468-05CA-4E20-A555-93AE6E00FC7F}" dt="2019-06-18T13:50:58.930" v="9102"/>
          <ac:cxnSpMkLst>
            <pc:docMk/>
            <pc:sldMk cId="1554407156" sldId="533"/>
            <ac:cxnSpMk id="9" creationId="{D9B69A4E-C696-4A8E-A3DA-4EECF5437521}"/>
          </ac:cxnSpMkLst>
        </pc:cxnChg>
      </pc:sldChg>
      <pc:sldChg chg="addSp delSp modSp ord setBg modNotesTx">
        <pc:chgData name="Jilly Cole" userId="05defb76-0ac8-4ca8-90b6-d311d280fa59" providerId="ADAL" clId="{69AEC468-05CA-4E20-A555-93AE6E00FC7F}" dt="2019-06-20T10:20:06.566" v="10458" actId="1076"/>
        <pc:sldMkLst>
          <pc:docMk/>
          <pc:sldMk cId="3071340072" sldId="537"/>
        </pc:sldMkLst>
        <pc:spChg chg="del">
          <ac:chgData name="Jilly Cole" userId="05defb76-0ac8-4ca8-90b6-d311d280fa59" providerId="ADAL" clId="{69AEC468-05CA-4E20-A555-93AE6E00FC7F}" dt="2019-06-06T13:33:46.315" v="875" actId="478"/>
          <ac:spMkLst>
            <pc:docMk/>
            <pc:sldMk cId="3071340072" sldId="537"/>
            <ac:spMk id="2" creationId="{74AE9191-BE4C-4491-A9EF-589C0647A245}"/>
          </ac:spMkLst>
        </pc:spChg>
        <pc:spChg chg="add mod">
          <ac:chgData name="Jilly Cole" userId="05defb76-0ac8-4ca8-90b6-d311d280fa59" providerId="ADAL" clId="{69AEC468-05CA-4E20-A555-93AE6E00FC7F}" dt="2019-06-20T10:20:06.566" v="10458" actId="1076"/>
          <ac:spMkLst>
            <pc:docMk/>
            <pc:sldMk cId="3071340072" sldId="537"/>
            <ac:spMk id="5" creationId="{0CE1B282-4AC2-4822-B56D-B27D1997D92F}"/>
          </ac:spMkLst>
        </pc:spChg>
        <pc:spChg chg="add mod">
          <ac:chgData name="Jilly Cole" userId="05defb76-0ac8-4ca8-90b6-d311d280fa59" providerId="ADAL" clId="{69AEC468-05CA-4E20-A555-93AE6E00FC7F}" dt="2019-06-12T13:32:30.083" v="5866" actId="255"/>
          <ac:spMkLst>
            <pc:docMk/>
            <pc:sldMk cId="3071340072" sldId="537"/>
            <ac:spMk id="6" creationId="{C69006CB-A24A-49A6-BD5E-7E097525AAD4}"/>
          </ac:spMkLst>
        </pc:spChg>
        <pc:spChg chg="add mod">
          <ac:chgData name="Jilly Cole" userId="05defb76-0ac8-4ca8-90b6-d311d280fa59" providerId="ADAL" clId="{69AEC468-05CA-4E20-A555-93AE6E00FC7F}" dt="2019-06-20T10:19:42.307" v="10454" actId="1076"/>
          <ac:spMkLst>
            <pc:docMk/>
            <pc:sldMk cId="3071340072" sldId="537"/>
            <ac:spMk id="7" creationId="{821E2CA5-CD13-4DF3-89B1-40F5A0366928}"/>
          </ac:spMkLst>
        </pc:spChg>
        <pc:spChg chg="add mod">
          <ac:chgData name="Jilly Cole" userId="05defb76-0ac8-4ca8-90b6-d311d280fa59" providerId="ADAL" clId="{69AEC468-05CA-4E20-A555-93AE6E00FC7F}" dt="2019-06-12T13:32:40.014" v="5867" actId="255"/>
          <ac:spMkLst>
            <pc:docMk/>
            <pc:sldMk cId="3071340072" sldId="537"/>
            <ac:spMk id="9" creationId="{07FF5E32-32E7-4865-AEE9-03BE12C190B9}"/>
          </ac:spMkLst>
        </pc:spChg>
        <pc:spChg chg="add mod">
          <ac:chgData name="Jilly Cole" userId="05defb76-0ac8-4ca8-90b6-d311d280fa59" providerId="ADAL" clId="{69AEC468-05CA-4E20-A555-93AE6E00FC7F}" dt="2019-06-19T10:01:56.203" v="9385" actId="20577"/>
          <ac:spMkLst>
            <pc:docMk/>
            <pc:sldMk cId="3071340072" sldId="537"/>
            <ac:spMk id="10" creationId="{679CA3A9-340A-4A17-A9D6-24F646FC889E}"/>
          </ac:spMkLst>
        </pc:spChg>
        <pc:grpChg chg="add mod">
          <ac:chgData name="Jilly Cole" userId="05defb76-0ac8-4ca8-90b6-d311d280fa59" providerId="ADAL" clId="{69AEC468-05CA-4E20-A555-93AE6E00FC7F}" dt="2019-06-12T13:32:40.014" v="5867" actId="255"/>
          <ac:grpSpMkLst>
            <pc:docMk/>
            <pc:sldMk cId="3071340072" sldId="537"/>
            <ac:grpSpMk id="2" creationId="{7EF3CDDF-F67C-4F4C-817C-68D51D7F6AEF}"/>
          </ac:grpSpMkLst>
        </pc:grpChg>
        <pc:graphicFrameChg chg="add mod">
          <ac:chgData name="Jilly Cole" userId="05defb76-0ac8-4ca8-90b6-d311d280fa59" providerId="ADAL" clId="{69AEC468-05CA-4E20-A555-93AE6E00FC7F}" dt="2019-06-12T13:43:20.955" v="6329" actId="207"/>
          <ac:graphicFrameMkLst>
            <pc:docMk/>
            <pc:sldMk cId="3071340072" sldId="537"/>
            <ac:graphicFrameMk id="4" creationId="{B530C5D2-CD19-457D-BFB7-E37808D3147A}"/>
          </ac:graphicFrameMkLst>
        </pc:graphicFrameChg>
        <pc:cxnChg chg="add del mod">
          <ac:chgData name="Jilly Cole" userId="05defb76-0ac8-4ca8-90b6-d311d280fa59" providerId="ADAL" clId="{69AEC468-05CA-4E20-A555-93AE6E00FC7F}" dt="2019-06-18T13:46:06.268" v="9009" actId="478"/>
          <ac:cxnSpMkLst>
            <pc:docMk/>
            <pc:sldMk cId="3071340072" sldId="537"/>
            <ac:cxnSpMk id="11" creationId="{F9743434-B240-4EF2-B669-D4CE4D4BF6FD}"/>
          </ac:cxnSpMkLst>
        </pc:cxnChg>
        <pc:cxnChg chg="add">
          <ac:chgData name="Jilly Cole" userId="05defb76-0ac8-4ca8-90b6-d311d280fa59" providerId="ADAL" clId="{69AEC468-05CA-4E20-A555-93AE6E00FC7F}" dt="2019-06-18T13:46:06.965" v="9010"/>
          <ac:cxnSpMkLst>
            <pc:docMk/>
            <pc:sldMk cId="3071340072" sldId="537"/>
            <ac:cxnSpMk id="12" creationId="{440C1868-DEF3-4100-82AB-777856271770}"/>
          </ac:cxnSpMkLst>
        </pc:cxnChg>
      </pc:sldChg>
      <pc:sldChg chg="addSp delSp modSp add ord modTransition setBg modNotesTx">
        <pc:chgData name="Jilly Cole" userId="05defb76-0ac8-4ca8-90b6-d311d280fa59" providerId="ADAL" clId="{69AEC468-05CA-4E20-A555-93AE6E00FC7F}" dt="2019-06-20T09:44:18.497" v="10212"/>
        <pc:sldMkLst>
          <pc:docMk/>
          <pc:sldMk cId="930203198" sldId="538"/>
        </pc:sldMkLst>
        <pc:spChg chg="del">
          <ac:chgData name="Jilly Cole" userId="05defb76-0ac8-4ca8-90b6-d311d280fa59" providerId="ADAL" clId="{69AEC468-05CA-4E20-A555-93AE6E00FC7F}" dt="2019-06-06T13:46:40.358" v="896" actId="478"/>
          <ac:spMkLst>
            <pc:docMk/>
            <pc:sldMk cId="930203198" sldId="538"/>
            <ac:spMk id="2" creationId="{3C81FF64-2B70-4987-AE73-B653676F2B24}"/>
          </ac:spMkLst>
        </pc:spChg>
        <pc:spChg chg="add mod">
          <ac:chgData name="Jilly Cole" userId="05defb76-0ac8-4ca8-90b6-d311d280fa59" providerId="ADAL" clId="{69AEC468-05CA-4E20-A555-93AE6E00FC7F}" dt="2019-06-12T14:03:19.526" v="7104" actId="1076"/>
          <ac:spMkLst>
            <pc:docMk/>
            <pc:sldMk cId="930203198" sldId="538"/>
            <ac:spMk id="2" creationId="{741BBEBA-F998-4BA0-9DE7-3225B72DF69B}"/>
          </ac:spMkLst>
        </pc:spChg>
        <pc:spChg chg="del">
          <ac:chgData name="Jilly Cole" userId="05defb76-0ac8-4ca8-90b6-d311d280fa59" providerId="ADAL" clId="{69AEC468-05CA-4E20-A555-93AE6E00FC7F}" dt="2019-06-06T13:46:39.108" v="895" actId="478"/>
          <ac:spMkLst>
            <pc:docMk/>
            <pc:sldMk cId="930203198" sldId="538"/>
            <ac:spMk id="3" creationId="{0C2684C4-B243-46CF-9AD0-5361709694A8}"/>
          </ac:spMkLst>
        </pc:spChg>
        <pc:spChg chg="add del mod">
          <ac:chgData name="Jilly Cole" userId="05defb76-0ac8-4ca8-90b6-d311d280fa59" providerId="ADAL" clId="{69AEC468-05CA-4E20-A555-93AE6E00FC7F}" dt="2019-06-12T13:51:49.680" v="6516"/>
          <ac:spMkLst>
            <pc:docMk/>
            <pc:sldMk cId="930203198" sldId="538"/>
            <ac:spMk id="3" creationId="{47B8AE0A-31A8-407C-88AD-FE48CC7971BB}"/>
          </ac:spMkLst>
        </pc:spChg>
        <pc:spChg chg="del">
          <ac:chgData name="Jilly Cole" userId="05defb76-0ac8-4ca8-90b6-d311d280fa59" providerId="ADAL" clId="{69AEC468-05CA-4E20-A555-93AE6E00FC7F}" dt="2019-06-14T10:30:06.576" v="8596" actId="478"/>
          <ac:spMkLst>
            <pc:docMk/>
            <pc:sldMk cId="930203198" sldId="538"/>
            <ac:spMk id="4" creationId="{939A9FBB-98E7-4E72-9636-149949BDDA34}"/>
          </ac:spMkLst>
        </pc:spChg>
        <pc:spChg chg="add del mod">
          <ac:chgData name="Jilly Cole" userId="05defb76-0ac8-4ca8-90b6-d311d280fa59" providerId="ADAL" clId="{69AEC468-05CA-4E20-A555-93AE6E00FC7F}" dt="2019-06-06T13:50:29.803" v="1191" actId="478"/>
          <ac:spMkLst>
            <pc:docMk/>
            <pc:sldMk cId="930203198" sldId="538"/>
            <ac:spMk id="5" creationId="{C18DA039-1D5D-4ABF-A947-B5EEC2DF56FA}"/>
          </ac:spMkLst>
        </pc:spChg>
        <pc:spChg chg="add del">
          <ac:chgData name="Jilly Cole" userId="05defb76-0ac8-4ca8-90b6-d311d280fa59" providerId="ADAL" clId="{69AEC468-05CA-4E20-A555-93AE6E00FC7F}" dt="2019-06-06T13:47:12.249" v="900" actId="478"/>
          <ac:spMkLst>
            <pc:docMk/>
            <pc:sldMk cId="930203198" sldId="538"/>
            <ac:spMk id="6" creationId="{1E66D551-4E26-4256-AEC0-2203CFE610CE}"/>
          </ac:spMkLst>
        </pc:spChg>
        <pc:spChg chg="add mod">
          <ac:chgData name="Jilly Cole" userId="05defb76-0ac8-4ca8-90b6-d311d280fa59" providerId="ADAL" clId="{69AEC468-05CA-4E20-A555-93AE6E00FC7F}" dt="2019-06-18T13:50:54.499" v="9100" actId="255"/>
          <ac:spMkLst>
            <pc:docMk/>
            <pc:sldMk cId="930203198" sldId="538"/>
            <ac:spMk id="6" creationId="{D15264A1-B41D-453B-8270-71670ED88D46}"/>
          </ac:spMkLst>
        </pc:spChg>
        <pc:spChg chg="add mod">
          <ac:chgData name="Jilly Cole" userId="05defb76-0ac8-4ca8-90b6-d311d280fa59" providerId="ADAL" clId="{69AEC468-05CA-4E20-A555-93AE6E00FC7F}" dt="2019-06-12T14:03:23.402" v="7105" actId="1076"/>
          <ac:spMkLst>
            <pc:docMk/>
            <pc:sldMk cId="930203198" sldId="538"/>
            <ac:spMk id="7" creationId="{909411BD-3DC2-4938-A425-71C6D230A35F}"/>
          </ac:spMkLst>
        </pc:spChg>
        <pc:spChg chg="add mod">
          <ac:chgData name="Jilly Cole" userId="05defb76-0ac8-4ca8-90b6-d311d280fa59" providerId="ADAL" clId="{69AEC468-05CA-4E20-A555-93AE6E00FC7F}" dt="2019-06-12T14:03:29.956" v="7107" actId="1076"/>
          <ac:spMkLst>
            <pc:docMk/>
            <pc:sldMk cId="930203198" sldId="538"/>
            <ac:spMk id="9" creationId="{F68DD1AD-A200-4A9B-90CE-DEC068B32375}"/>
          </ac:spMkLst>
        </pc:spChg>
        <pc:spChg chg="add mod">
          <ac:chgData name="Jilly Cole" userId="05defb76-0ac8-4ca8-90b6-d311d280fa59" providerId="ADAL" clId="{69AEC468-05CA-4E20-A555-93AE6E00FC7F}" dt="2019-06-12T14:03:26.028" v="7106" actId="1076"/>
          <ac:spMkLst>
            <pc:docMk/>
            <pc:sldMk cId="930203198" sldId="538"/>
            <ac:spMk id="10" creationId="{0D5CAFC9-2B67-43A7-AF0D-02CB647C3FC2}"/>
          </ac:spMkLst>
        </pc:spChg>
        <pc:spChg chg="add mod">
          <ac:chgData name="Jilly Cole" userId="05defb76-0ac8-4ca8-90b6-d311d280fa59" providerId="ADAL" clId="{69AEC468-05CA-4E20-A555-93AE6E00FC7F}" dt="2019-06-13T15:26:02.317" v="8574"/>
          <ac:spMkLst>
            <pc:docMk/>
            <pc:sldMk cId="930203198" sldId="538"/>
            <ac:spMk id="11" creationId="{E54DC964-31FE-45A0-BAF0-BEA1D859E91E}"/>
          </ac:spMkLst>
        </pc:spChg>
        <pc:spChg chg="add">
          <ac:chgData name="Jilly Cole" userId="05defb76-0ac8-4ca8-90b6-d311d280fa59" providerId="ADAL" clId="{69AEC468-05CA-4E20-A555-93AE6E00FC7F}" dt="2019-06-14T10:30:07.733" v="8597"/>
          <ac:spMkLst>
            <pc:docMk/>
            <pc:sldMk cId="930203198" sldId="538"/>
            <ac:spMk id="12" creationId="{8750B39E-EBA6-4872-9821-058BC91FEE45}"/>
          </ac:spMkLst>
        </pc:spChg>
        <pc:grpChg chg="add del mod">
          <ac:chgData name="Jilly Cole" userId="05defb76-0ac8-4ca8-90b6-d311d280fa59" providerId="ADAL" clId="{69AEC468-05CA-4E20-A555-93AE6E00FC7F}" dt="2019-06-06T13:53:23.631" v="1208" actId="478"/>
          <ac:grpSpMkLst>
            <pc:docMk/>
            <pc:sldMk cId="930203198" sldId="538"/>
            <ac:grpSpMk id="9" creationId="{27FF3C9B-AD76-4744-8261-929D012702B6}"/>
          </ac:grpSpMkLst>
        </pc:grpChg>
        <pc:grpChg chg="add del mod">
          <ac:chgData name="Jilly Cole" userId="05defb76-0ac8-4ca8-90b6-d311d280fa59" providerId="ADAL" clId="{69AEC468-05CA-4E20-A555-93AE6E00FC7F}" dt="2019-06-06T13:53:25.407" v="1209" actId="478"/>
          <ac:grpSpMkLst>
            <pc:docMk/>
            <pc:sldMk cId="930203198" sldId="538"/>
            <ac:grpSpMk id="15" creationId="{A5736EE6-8E25-46AF-906B-49365F74C524}"/>
          </ac:grpSpMkLst>
        </pc:grpChg>
        <pc:graphicFrameChg chg="add del">
          <ac:chgData name="Jilly Cole" userId="05defb76-0ac8-4ca8-90b6-d311d280fa59" providerId="ADAL" clId="{69AEC468-05CA-4E20-A555-93AE6E00FC7F}" dt="2019-06-06T13:47:15.076" v="902"/>
          <ac:graphicFrameMkLst>
            <pc:docMk/>
            <pc:sldMk cId="930203198" sldId="538"/>
            <ac:graphicFrameMk id="7" creationId="{4B9932CE-BAB8-4653-846A-91B47AC7A95C}"/>
          </ac:graphicFrameMkLst>
        </pc:graphicFrameChg>
        <pc:graphicFrameChg chg="add del mod">
          <ac:chgData name="Jilly Cole" userId="05defb76-0ac8-4ca8-90b6-d311d280fa59" providerId="ADAL" clId="{69AEC468-05CA-4E20-A555-93AE6E00FC7F}" dt="2019-06-13T14:42:16.325" v="7918" actId="478"/>
          <ac:graphicFrameMkLst>
            <pc:docMk/>
            <pc:sldMk cId="930203198" sldId="538"/>
            <ac:graphicFrameMk id="8" creationId="{C7204A8F-E68F-42D7-B624-3913D119C0FE}"/>
          </ac:graphicFrameMkLst>
        </pc:graphicFrameChg>
        <pc:cxnChg chg="add del mod">
          <ac:chgData name="Jilly Cole" userId="05defb76-0ac8-4ca8-90b6-d311d280fa59" providerId="ADAL" clId="{69AEC468-05CA-4E20-A555-93AE6E00FC7F}" dt="2019-06-14T13:40:08.695" v="8668" actId="478"/>
          <ac:cxnSpMkLst>
            <pc:docMk/>
            <pc:sldMk cId="930203198" sldId="538"/>
            <ac:cxnSpMk id="5" creationId="{C7102ABD-A725-43EA-915E-DC87E84F23DB}"/>
          </ac:cxnSpMkLst>
        </pc:cxnChg>
        <pc:cxnChg chg="add del mod">
          <ac:chgData name="Jilly Cole" userId="05defb76-0ac8-4ca8-90b6-d311d280fa59" providerId="ADAL" clId="{69AEC468-05CA-4E20-A555-93AE6E00FC7F}" dt="2019-06-18T13:50:49.621" v="9098" actId="478"/>
          <ac:cxnSpMkLst>
            <pc:docMk/>
            <pc:sldMk cId="930203198" sldId="538"/>
            <ac:cxnSpMk id="13" creationId="{219D1EB6-910B-40AF-8FD1-A106A5A898A8}"/>
          </ac:cxnSpMkLst>
        </pc:cxnChg>
        <pc:cxnChg chg="add">
          <ac:chgData name="Jilly Cole" userId="05defb76-0ac8-4ca8-90b6-d311d280fa59" providerId="ADAL" clId="{69AEC468-05CA-4E20-A555-93AE6E00FC7F}" dt="2019-06-18T13:50:51.060" v="9099"/>
          <ac:cxnSpMkLst>
            <pc:docMk/>
            <pc:sldMk cId="930203198" sldId="538"/>
            <ac:cxnSpMk id="14" creationId="{1BB51398-0753-4B7C-AA6A-1326C5E36BE6}"/>
          </ac:cxnSpMkLst>
        </pc:cxnChg>
        <pc:cxnChg chg="add del">
          <ac:chgData name="Jilly Cole" userId="05defb76-0ac8-4ca8-90b6-d311d280fa59" providerId="ADAL" clId="{69AEC468-05CA-4E20-A555-93AE6E00FC7F}" dt="2019-06-14T13:40:19.222" v="8671"/>
          <ac:cxnSpMkLst>
            <pc:docMk/>
            <pc:sldMk cId="930203198" sldId="538"/>
            <ac:cxnSpMk id="14" creationId="{9B9DC0A8-4A9A-487A-A1BC-4739E298F8A6}"/>
          </ac:cxnSpMkLst>
        </pc:cxnChg>
      </pc:sldChg>
      <pc:sldChg chg="addSp delSp modSp del modNotes modNotesTx">
        <pc:chgData name="Jilly Cole" userId="05defb76-0ac8-4ca8-90b6-d311d280fa59" providerId="ADAL" clId="{69AEC468-05CA-4E20-A555-93AE6E00FC7F}" dt="2019-06-19T09:53:44.517" v="9278" actId="2696"/>
        <pc:sldMkLst>
          <pc:docMk/>
          <pc:sldMk cId="3405759648" sldId="539"/>
        </pc:sldMkLst>
        <pc:spChg chg="mod">
          <ac:chgData name="Jilly Cole" userId="05defb76-0ac8-4ca8-90b6-d311d280fa59" providerId="ADAL" clId="{69AEC468-05CA-4E20-A555-93AE6E00FC7F}" dt="2019-06-06T13:55:14.077" v="1261" actId="20577"/>
          <ac:spMkLst>
            <pc:docMk/>
            <pc:sldMk cId="3405759648" sldId="539"/>
            <ac:spMk id="9" creationId="{714A3E09-C114-4968-AA58-B7E78022E026}"/>
          </ac:spMkLst>
        </pc:spChg>
        <pc:picChg chg="add">
          <ac:chgData name="Jilly Cole" userId="05defb76-0ac8-4ca8-90b6-d311d280fa59" providerId="ADAL" clId="{69AEC468-05CA-4E20-A555-93AE6E00FC7F}" dt="2019-06-14T10:28:20.276" v="8584"/>
          <ac:picMkLst>
            <pc:docMk/>
            <pc:sldMk cId="3405759648" sldId="539"/>
            <ac:picMk id="11" creationId="{D15979F7-C761-401D-A2EB-6A82A16B0BAD}"/>
          </ac:picMkLst>
        </pc:picChg>
        <pc:picChg chg="del">
          <ac:chgData name="Jilly Cole" userId="05defb76-0ac8-4ca8-90b6-d311d280fa59" providerId="ADAL" clId="{69AEC468-05CA-4E20-A555-93AE6E00FC7F}" dt="2019-06-14T10:28:20.053" v="8583" actId="478"/>
          <ac:picMkLst>
            <pc:docMk/>
            <pc:sldMk cId="3405759648" sldId="539"/>
            <ac:picMk id="13" creationId="{C1ACE27A-C9D4-4FF6-A4A9-B11C645A65A4}"/>
          </ac:picMkLst>
        </pc:picChg>
      </pc:sldChg>
      <pc:sldChg chg="addSp delSp modSp del ord modNotes modNotesTx">
        <pc:chgData name="Jilly Cole" userId="05defb76-0ac8-4ca8-90b6-d311d280fa59" providerId="ADAL" clId="{69AEC468-05CA-4E20-A555-93AE6E00FC7F}" dt="2019-06-19T10:08:09.852" v="9458" actId="2696"/>
        <pc:sldMkLst>
          <pc:docMk/>
          <pc:sldMk cId="498039972" sldId="540"/>
        </pc:sldMkLst>
        <pc:spChg chg="mod">
          <ac:chgData name="Jilly Cole" userId="05defb76-0ac8-4ca8-90b6-d311d280fa59" providerId="ADAL" clId="{69AEC468-05CA-4E20-A555-93AE6E00FC7F}" dt="2019-06-19T09:19:13.479" v="9262" actId="20577"/>
          <ac:spMkLst>
            <pc:docMk/>
            <pc:sldMk cId="498039972" sldId="540"/>
            <ac:spMk id="9" creationId="{714A3E09-C114-4968-AA58-B7E78022E026}"/>
          </ac:spMkLst>
        </pc:spChg>
        <pc:picChg chg="add">
          <ac:chgData name="Jilly Cole" userId="05defb76-0ac8-4ca8-90b6-d311d280fa59" providerId="ADAL" clId="{69AEC468-05CA-4E20-A555-93AE6E00FC7F}" dt="2019-06-14T10:28:43.687" v="8588"/>
          <ac:picMkLst>
            <pc:docMk/>
            <pc:sldMk cId="498039972" sldId="540"/>
            <ac:picMk id="11" creationId="{A7872E47-4D1D-4064-BB5F-E97D8AEEDD63}"/>
          </ac:picMkLst>
        </pc:picChg>
        <pc:picChg chg="del">
          <ac:chgData name="Jilly Cole" userId="05defb76-0ac8-4ca8-90b6-d311d280fa59" providerId="ADAL" clId="{69AEC468-05CA-4E20-A555-93AE6E00FC7F}" dt="2019-06-14T10:28:43.488" v="8587" actId="478"/>
          <ac:picMkLst>
            <pc:docMk/>
            <pc:sldMk cId="498039972" sldId="540"/>
            <ac:picMk id="13" creationId="{C1ACE27A-C9D4-4FF6-A4A9-B11C645A65A4}"/>
          </ac:picMkLst>
        </pc:picChg>
      </pc:sldChg>
      <pc:sldChg chg="addSp delSp modSp del modNotes modNotesTx">
        <pc:chgData name="Jilly Cole" userId="05defb76-0ac8-4ca8-90b6-d311d280fa59" providerId="ADAL" clId="{69AEC468-05CA-4E20-A555-93AE6E00FC7F}" dt="2019-06-19T10:01:35.019" v="9368" actId="2696"/>
        <pc:sldMkLst>
          <pc:docMk/>
          <pc:sldMk cId="1038791452" sldId="541"/>
        </pc:sldMkLst>
        <pc:spChg chg="mod">
          <ac:chgData name="Jilly Cole" userId="05defb76-0ac8-4ca8-90b6-d311d280fa59" providerId="ADAL" clId="{69AEC468-05CA-4E20-A555-93AE6E00FC7F}" dt="2019-06-06T13:56:17.605" v="1324" actId="1076"/>
          <ac:spMkLst>
            <pc:docMk/>
            <pc:sldMk cId="1038791452" sldId="541"/>
            <ac:spMk id="9" creationId="{714A3E09-C114-4968-AA58-B7E78022E026}"/>
          </ac:spMkLst>
        </pc:spChg>
        <pc:picChg chg="add">
          <ac:chgData name="Jilly Cole" userId="05defb76-0ac8-4ca8-90b6-d311d280fa59" providerId="ADAL" clId="{69AEC468-05CA-4E20-A555-93AE6E00FC7F}" dt="2019-06-14T10:28:30.532" v="8586"/>
          <ac:picMkLst>
            <pc:docMk/>
            <pc:sldMk cId="1038791452" sldId="541"/>
            <ac:picMk id="11" creationId="{4DB12A28-A6A0-48B0-B3A7-A6F490E91081}"/>
          </ac:picMkLst>
        </pc:picChg>
        <pc:picChg chg="del">
          <ac:chgData name="Jilly Cole" userId="05defb76-0ac8-4ca8-90b6-d311d280fa59" providerId="ADAL" clId="{69AEC468-05CA-4E20-A555-93AE6E00FC7F}" dt="2019-06-14T10:28:30.311" v="8585" actId="478"/>
          <ac:picMkLst>
            <pc:docMk/>
            <pc:sldMk cId="1038791452" sldId="541"/>
            <ac:picMk id="13" creationId="{C1ACE27A-C9D4-4FF6-A4A9-B11C645A65A4}"/>
          </ac:picMkLst>
        </pc:picChg>
      </pc:sldChg>
      <pc:sldChg chg="addSp delSp modSp add setBg addCm delCm modCm modNotesTx">
        <pc:chgData name="Jilly Cole" userId="05defb76-0ac8-4ca8-90b6-d311d280fa59" providerId="ADAL" clId="{69AEC468-05CA-4E20-A555-93AE6E00FC7F}" dt="2019-06-20T10:18:40.238" v="10453" actId="20577"/>
        <pc:sldMkLst>
          <pc:docMk/>
          <pc:sldMk cId="1436123020" sldId="548"/>
        </pc:sldMkLst>
        <pc:spChg chg="del">
          <ac:chgData name="Jilly Cole" userId="05defb76-0ac8-4ca8-90b6-d311d280fa59" providerId="ADAL" clId="{69AEC468-05CA-4E20-A555-93AE6E00FC7F}" dt="2019-06-12T11:13:56.907" v="4081" actId="478"/>
          <ac:spMkLst>
            <pc:docMk/>
            <pc:sldMk cId="1436123020" sldId="548"/>
            <ac:spMk id="5" creationId="{0CE1B282-4AC2-4822-B56D-B27D1997D92F}"/>
          </ac:spMkLst>
        </pc:spChg>
        <pc:spChg chg="del">
          <ac:chgData name="Jilly Cole" userId="05defb76-0ac8-4ca8-90b6-d311d280fa59" providerId="ADAL" clId="{69AEC468-05CA-4E20-A555-93AE6E00FC7F}" dt="2019-06-12T11:13:56.907" v="4081" actId="478"/>
          <ac:spMkLst>
            <pc:docMk/>
            <pc:sldMk cId="1436123020" sldId="548"/>
            <ac:spMk id="6" creationId="{C69006CB-A24A-49A6-BD5E-7E097525AAD4}"/>
          </ac:spMkLst>
        </pc:spChg>
        <pc:spChg chg="del">
          <ac:chgData name="Jilly Cole" userId="05defb76-0ac8-4ca8-90b6-d311d280fa59" providerId="ADAL" clId="{69AEC468-05CA-4E20-A555-93AE6E00FC7F}" dt="2019-06-12T11:13:56.907" v="4081" actId="478"/>
          <ac:spMkLst>
            <pc:docMk/>
            <pc:sldMk cId="1436123020" sldId="548"/>
            <ac:spMk id="7" creationId="{821E2CA5-CD13-4DF3-89B1-40F5A0366928}"/>
          </ac:spMkLst>
        </pc:spChg>
        <pc:spChg chg="del">
          <ac:chgData name="Jilly Cole" userId="05defb76-0ac8-4ca8-90b6-d311d280fa59" providerId="ADAL" clId="{69AEC468-05CA-4E20-A555-93AE6E00FC7F}" dt="2019-06-12T11:13:56.907" v="4081" actId="478"/>
          <ac:spMkLst>
            <pc:docMk/>
            <pc:sldMk cId="1436123020" sldId="548"/>
            <ac:spMk id="9" creationId="{07FF5E32-32E7-4865-AEE9-03BE12C190B9}"/>
          </ac:spMkLst>
        </pc:spChg>
        <pc:spChg chg="add mod">
          <ac:chgData name="Jilly Cole" userId="05defb76-0ac8-4ca8-90b6-d311d280fa59" providerId="ADAL" clId="{69AEC468-05CA-4E20-A555-93AE6E00FC7F}" dt="2019-06-12T12:06:43.656" v="4495" actId="6549"/>
          <ac:spMkLst>
            <pc:docMk/>
            <pc:sldMk cId="1436123020" sldId="548"/>
            <ac:spMk id="10" creationId="{437864A7-5C98-4C98-84BD-0125E6B6EF57}"/>
          </ac:spMkLst>
        </pc:spChg>
        <pc:spChg chg="add mod">
          <ac:chgData name="Jilly Cole" userId="05defb76-0ac8-4ca8-90b6-d311d280fa59" providerId="ADAL" clId="{69AEC468-05CA-4E20-A555-93AE6E00FC7F}" dt="2019-06-20T10:18:40.238" v="10453" actId="20577"/>
          <ac:spMkLst>
            <pc:docMk/>
            <pc:sldMk cId="1436123020" sldId="548"/>
            <ac:spMk id="12" creationId="{122839D0-B757-4933-8D58-FE9B23E155D2}"/>
          </ac:spMkLst>
        </pc:spChg>
        <pc:spChg chg="add mod">
          <ac:chgData name="Jilly Cole" userId="05defb76-0ac8-4ca8-90b6-d311d280fa59" providerId="ADAL" clId="{69AEC468-05CA-4E20-A555-93AE6E00FC7F}" dt="2019-06-12T13:37:20.935" v="6206" actId="20577"/>
          <ac:spMkLst>
            <pc:docMk/>
            <pc:sldMk cId="1436123020" sldId="548"/>
            <ac:spMk id="13" creationId="{F9F5C35E-5B32-4A69-A581-1F752FEE195E}"/>
          </ac:spMkLst>
        </pc:spChg>
        <pc:spChg chg="add mod">
          <ac:chgData name="Jilly Cole" userId="05defb76-0ac8-4ca8-90b6-d311d280fa59" providerId="ADAL" clId="{69AEC468-05CA-4E20-A555-93AE6E00FC7F}" dt="2019-06-19T12:36:09.231" v="9795" actId="20577"/>
          <ac:spMkLst>
            <pc:docMk/>
            <pc:sldMk cId="1436123020" sldId="548"/>
            <ac:spMk id="14" creationId="{18811D7C-29FD-4BA0-9D53-779D8EBBCCFA}"/>
          </ac:spMkLst>
        </pc:spChg>
        <pc:graphicFrameChg chg="del">
          <ac:chgData name="Jilly Cole" userId="05defb76-0ac8-4ca8-90b6-d311d280fa59" providerId="ADAL" clId="{69AEC468-05CA-4E20-A555-93AE6E00FC7F}" dt="2019-06-12T11:13:50.934" v="4080" actId="478"/>
          <ac:graphicFrameMkLst>
            <pc:docMk/>
            <pc:sldMk cId="1436123020" sldId="548"/>
            <ac:graphicFrameMk id="4" creationId="{B530C5D2-CD19-457D-BFB7-E37808D3147A}"/>
          </ac:graphicFrameMkLst>
        </pc:graphicFrameChg>
        <pc:cxnChg chg="add">
          <ac:chgData name="Jilly Cole" userId="05defb76-0ac8-4ca8-90b6-d311d280fa59" providerId="ADAL" clId="{69AEC468-05CA-4E20-A555-93AE6E00FC7F}" dt="2019-06-18T13:46:23.975" v="9014"/>
          <ac:cxnSpMkLst>
            <pc:docMk/>
            <pc:sldMk cId="1436123020" sldId="548"/>
            <ac:cxnSpMk id="9" creationId="{FC2B532F-6A68-44FC-BF9A-A163771AD34E}"/>
          </ac:cxnSpMkLst>
        </pc:cxnChg>
        <pc:cxnChg chg="add del mod">
          <ac:chgData name="Jilly Cole" userId="05defb76-0ac8-4ca8-90b6-d311d280fa59" providerId="ADAL" clId="{69AEC468-05CA-4E20-A555-93AE6E00FC7F}" dt="2019-06-18T13:46:23.789" v="9013" actId="478"/>
          <ac:cxnSpMkLst>
            <pc:docMk/>
            <pc:sldMk cId="1436123020" sldId="548"/>
            <ac:cxnSpMk id="11" creationId="{41C9BDBC-1B1F-42BC-B540-7A1DEA3E12A3}"/>
          </ac:cxnSpMkLst>
        </pc:cxnChg>
      </pc:sldChg>
      <pc:sldChg chg="addSp delSp modSp del setBg modNotesTx">
        <pc:chgData name="Jilly Cole" userId="05defb76-0ac8-4ca8-90b6-d311d280fa59" providerId="ADAL" clId="{69AEC468-05CA-4E20-A555-93AE6E00FC7F}" dt="2019-06-19T12:48:15.628" v="10126" actId="2696"/>
        <pc:sldMkLst>
          <pc:docMk/>
          <pc:sldMk cId="3783125686" sldId="551"/>
        </pc:sldMkLst>
        <pc:spChg chg="add mod">
          <ac:chgData name="Jilly Cole" userId="05defb76-0ac8-4ca8-90b6-d311d280fa59" providerId="ADAL" clId="{69AEC468-05CA-4E20-A555-93AE6E00FC7F}" dt="2019-06-19T10:27:47.796" v="9501" actId="255"/>
          <ac:spMkLst>
            <pc:docMk/>
            <pc:sldMk cId="3783125686" sldId="551"/>
            <ac:spMk id="5" creationId="{40FA121A-CD40-42B5-8896-610958BD9F7F}"/>
          </ac:spMkLst>
        </pc:spChg>
        <pc:spChg chg="add mod">
          <ac:chgData name="Jilly Cole" userId="05defb76-0ac8-4ca8-90b6-d311d280fa59" providerId="ADAL" clId="{69AEC468-05CA-4E20-A555-93AE6E00FC7F}" dt="2019-06-12T14:04:14.397" v="7115" actId="207"/>
          <ac:spMkLst>
            <pc:docMk/>
            <pc:sldMk cId="3783125686" sldId="551"/>
            <ac:spMk id="6" creationId="{B1F5450F-BC52-41FE-A9FA-F93A5ED977E6}"/>
          </ac:spMkLst>
        </pc:spChg>
        <pc:cxnChg chg="del mod">
          <ac:chgData name="Jilly Cole" userId="05defb76-0ac8-4ca8-90b6-d311d280fa59" providerId="ADAL" clId="{69AEC468-05CA-4E20-A555-93AE6E00FC7F}" dt="2019-06-19T10:27:53.364" v="9502" actId="478"/>
          <ac:cxnSpMkLst>
            <pc:docMk/>
            <pc:sldMk cId="3783125686" sldId="551"/>
            <ac:cxnSpMk id="4" creationId="{DB3F1B8F-B995-4BA5-BD1C-6CBC403787E0}"/>
          </ac:cxnSpMkLst>
        </pc:cxnChg>
        <pc:cxnChg chg="add">
          <ac:chgData name="Jilly Cole" userId="05defb76-0ac8-4ca8-90b6-d311d280fa59" providerId="ADAL" clId="{69AEC468-05CA-4E20-A555-93AE6E00FC7F}" dt="2019-06-19T10:27:53.558" v="9503"/>
          <ac:cxnSpMkLst>
            <pc:docMk/>
            <pc:sldMk cId="3783125686" sldId="551"/>
            <ac:cxnSpMk id="7" creationId="{112BC702-E567-4749-A776-FBF95DDD4555}"/>
          </ac:cxnSpMkLst>
        </pc:cxnChg>
      </pc:sldChg>
      <pc:sldChg chg="addSp delSp modSp add ord setBg modNotesTx">
        <pc:chgData name="Jilly Cole" userId="05defb76-0ac8-4ca8-90b6-d311d280fa59" providerId="ADAL" clId="{69AEC468-05CA-4E20-A555-93AE6E00FC7F}" dt="2019-06-19T12:47:48.496" v="10111" actId="20577"/>
        <pc:sldMkLst>
          <pc:docMk/>
          <pc:sldMk cId="1000941905" sldId="552"/>
        </pc:sldMkLst>
        <pc:spChg chg="add del">
          <ac:chgData name="Jilly Cole" userId="05defb76-0ac8-4ca8-90b6-d311d280fa59" providerId="ADAL" clId="{69AEC468-05CA-4E20-A555-93AE6E00FC7F}" dt="2019-06-12T12:10:10.589" v="4588"/>
          <ac:spMkLst>
            <pc:docMk/>
            <pc:sldMk cId="1000941905" sldId="552"/>
            <ac:spMk id="2" creationId="{55FEAB06-3473-402E-B120-397502ED2873}"/>
          </ac:spMkLst>
        </pc:spChg>
        <pc:spChg chg="mod">
          <ac:chgData name="Jilly Cole" userId="05defb76-0ac8-4ca8-90b6-d311d280fa59" providerId="ADAL" clId="{69AEC468-05CA-4E20-A555-93AE6E00FC7F}" dt="2019-06-18T13:51:46.012" v="9114" actId="14100"/>
          <ac:spMkLst>
            <pc:docMk/>
            <pc:sldMk cId="1000941905" sldId="552"/>
            <ac:spMk id="5" creationId="{40FA121A-CD40-42B5-8896-610958BD9F7F}"/>
          </ac:spMkLst>
        </pc:spChg>
        <pc:spChg chg="del">
          <ac:chgData name="Jilly Cole" userId="05defb76-0ac8-4ca8-90b6-d311d280fa59" providerId="ADAL" clId="{69AEC468-05CA-4E20-A555-93AE6E00FC7F}" dt="2019-06-12T12:09:57.659" v="4584" actId="478"/>
          <ac:spMkLst>
            <pc:docMk/>
            <pc:sldMk cId="1000941905" sldId="552"/>
            <ac:spMk id="6" creationId="{B1F5450F-BC52-41FE-A9FA-F93A5ED977E6}"/>
          </ac:spMkLst>
        </pc:spChg>
        <pc:spChg chg="add mod">
          <ac:chgData name="Jilly Cole" userId="05defb76-0ac8-4ca8-90b6-d311d280fa59" providerId="ADAL" clId="{69AEC468-05CA-4E20-A555-93AE6E00FC7F}" dt="2019-06-19T12:47:48.496" v="10111" actId="20577"/>
          <ac:spMkLst>
            <pc:docMk/>
            <pc:sldMk cId="1000941905" sldId="552"/>
            <ac:spMk id="7" creationId="{ACC1F464-540D-43DF-9670-F95A21406BA3}"/>
          </ac:spMkLst>
        </pc:spChg>
        <pc:spChg chg="add del">
          <ac:chgData name="Jilly Cole" userId="05defb76-0ac8-4ca8-90b6-d311d280fa59" providerId="ADAL" clId="{69AEC468-05CA-4E20-A555-93AE6E00FC7F}" dt="2019-06-12T12:52:49.338" v="5415"/>
          <ac:spMkLst>
            <pc:docMk/>
            <pc:sldMk cId="1000941905" sldId="552"/>
            <ac:spMk id="9" creationId="{F5688D94-E67D-4B50-8FCC-430B79FBC51E}"/>
          </ac:spMkLst>
        </pc:spChg>
        <pc:cxnChg chg="del mod">
          <ac:chgData name="Jilly Cole" userId="05defb76-0ac8-4ca8-90b6-d311d280fa59" providerId="ADAL" clId="{69AEC468-05CA-4E20-A555-93AE6E00FC7F}" dt="2019-06-18T13:51:24.723" v="9107" actId="478"/>
          <ac:cxnSpMkLst>
            <pc:docMk/>
            <pc:sldMk cId="1000941905" sldId="552"/>
            <ac:cxnSpMk id="4" creationId="{DB3F1B8F-B995-4BA5-BD1C-6CBC403787E0}"/>
          </ac:cxnSpMkLst>
        </pc:cxnChg>
        <pc:cxnChg chg="add">
          <ac:chgData name="Jilly Cole" userId="05defb76-0ac8-4ca8-90b6-d311d280fa59" providerId="ADAL" clId="{69AEC468-05CA-4E20-A555-93AE6E00FC7F}" dt="2019-06-18T13:51:24.980" v="9108"/>
          <ac:cxnSpMkLst>
            <pc:docMk/>
            <pc:sldMk cId="1000941905" sldId="552"/>
            <ac:cxnSpMk id="9" creationId="{790ACF0E-E309-4CF4-990A-B8B07CC61199}"/>
          </ac:cxnSpMkLst>
        </pc:cxnChg>
      </pc:sldChg>
      <pc:sldChg chg="modSp del">
        <pc:chgData name="Jilly Cole" userId="05defb76-0ac8-4ca8-90b6-d311d280fa59" providerId="ADAL" clId="{69AEC468-05CA-4E20-A555-93AE6E00FC7F}" dt="2019-06-19T10:27:57.508" v="9504" actId="2696"/>
        <pc:sldMkLst>
          <pc:docMk/>
          <pc:sldMk cId="2547044953" sldId="553"/>
        </pc:sldMkLst>
        <pc:spChg chg="mod">
          <ac:chgData name="Jilly Cole" userId="05defb76-0ac8-4ca8-90b6-d311d280fa59" providerId="ADAL" clId="{69AEC468-05CA-4E20-A555-93AE6E00FC7F}" dt="2019-06-19T10:26:46.900" v="9498" actId="1076"/>
          <ac:spMkLst>
            <pc:docMk/>
            <pc:sldMk cId="2547044953" sldId="553"/>
            <ac:spMk id="9" creationId="{714A3E09-C114-4968-AA58-B7E78022E026}"/>
          </ac:spMkLst>
        </pc:spChg>
      </pc:sldChg>
      <pc:sldChg chg="addSp delSp modSp add del ord">
        <pc:chgData name="Jilly Cole" userId="05defb76-0ac8-4ca8-90b6-d311d280fa59" providerId="ADAL" clId="{69AEC468-05CA-4E20-A555-93AE6E00FC7F}" dt="2019-06-19T12:50:51.706" v="10145" actId="2696"/>
        <pc:sldMkLst>
          <pc:docMk/>
          <pc:sldMk cId="4120386998" sldId="553"/>
        </pc:sldMkLst>
        <pc:spChg chg="add mod ord">
          <ac:chgData name="Jilly Cole" userId="05defb76-0ac8-4ca8-90b6-d311d280fa59" providerId="ADAL" clId="{69AEC468-05CA-4E20-A555-93AE6E00FC7F}" dt="2019-06-19T12:50:23.635" v="10144" actId="1076"/>
          <ac:spMkLst>
            <pc:docMk/>
            <pc:sldMk cId="4120386998" sldId="553"/>
            <ac:spMk id="2" creationId="{ABFF8E93-6299-441D-8E40-2E1444C812AB}"/>
          </ac:spMkLst>
        </pc:spChg>
        <pc:spChg chg="add mod ord">
          <ac:chgData name="Jilly Cole" userId="05defb76-0ac8-4ca8-90b6-d311d280fa59" providerId="ADAL" clId="{69AEC468-05CA-4E20-A555-93AE6E00FC7F}" dt="2019-06-19T12:49:47.985" v="10133" actId="2085"/>
          <ac:spMkLst>
            <pc:docMk/>
            <pc:sldMk cId="4120386998" sldId="553"/>
            <ac:spMk id="3" creationId="{5434C63F-7261-4611-8011-39069D48AE74}"/>
          </ac:spMkLst>
        </pc:spChg>
        <pc:spChg chg="add mod ord">
          <ac:chgData name="Jilly Cole" userId="05defb76-0ac8-4ca8-90b6-d311d280fa59" providerId="ADAL" clId="{69AEC468-05CA-4E20-A555-93AE6E00FC7F}" dt="2019-06-19T12:49:47.985" v="10133" actId="2085"/>
          <ac:spMkLst>
            <pc:docMk/>
            <pc:sldMk cId="4120386998" sldId="553"/>
            <ac:spMk id="4" creationId="{36F42481-8250-4299-A4CB-0E5BFBC9EF18}"/>
          </ac:spMkLst>
        </pc:spChg>
        <pc:spChg chg="add del mod">
          <ac:chgData name="Jilly Cole" userId="05defb76-0ac8-4ca8-90b6-d311d280fa59" providerId="ADAL" clId="{69AEC468-05CA-4E20-A555-93AE6E00FC7F}" dt="2019-06-19T12:41:21.235" v="9832" actId="122"/>
          <ac:spMkLst>
            <pc:docMk/>
            <pc:sldMk cId="4120386998" sldId="553"/>
            <ac:spMk id="5" creationId="{18045534-2F08-432A-AEE9-88673AB08C79}"/>
          </ac:spMkLst>
        </pc:spChg>
        <pc:spChg chg="add mod">
          <ac:chgData name="Jilly Cole" userId="05defb76-0ac8-4ca8-90b6-d311d280fa59" providerId="ADAL" clId="{69AEC468-05CA-4E20-A555-93AE6E00FC7F}" dt="2019-06-19T12:50:04.698" v="10139" actId="1076"/>
          <ac:spMkLst>
            <pc:docMk/>
            <pc:sldMk cId="4120386998" sldId="553"/>
            <ac:spMk id="6" creationId="{9302B8CF-CAD8-4B7A-BD92-989415EE4712}"/>
          </ac:spMkLst>
        </pc:spChg>
        <pc:spChg chg="add mod">
          <ac:chgData name="Jilly Cole" userId="05defb76-0ac8-4ca8-90b6-d311d280fa59" providerId="ADAL" clId="{69AEC468-05CA-4E20-A555-93AE6E00FC7F}" dt="2019-06-19T11:08:59.217" v="9709" actId="113"/>
          <ac:spMkLst>
            <pc:docMk/>
            <pc:sldMk cId="4120386998" sldId="553"/>
            <ac:spMk id="11" creationId="{669CF690-3020-4F69-9E75-C6E9EC63CA52}"/>
          </ac:spMkLst>
        </pc:spChg>
        <pc:spChg chg="add mod">
          <ac:chgData name="Jilly Cole" userId="05defb76-0ac8-4ca8-90b6-d311d280fa59" providerId="ADAL" clId="{69AEC468-05CA-4E20-A555-93AE6E00FC7F}" dt="2019-06-19T12:39:30.789" v="9811" actId="1076"/>
          <ac:spMkLst>
            <pc:docMk/>
            <pc:sldMk cId="4120386998" sldId="553"/>
            <ac:spMk id="12" creationId="{41D5EAA6-8DB0-4946-9420-A00088645307}"/>
          </ac:spMkLst>
        </pc:spChg>
        <pc:spChg chg="add mod ord">
          <ac:chgData name="Jilly Cole" userId="05defb76-0ac8-4ca8-90b6-d311d280fa59" providerId="ADAL" clId="{69AEC468-05CA-4E20-A555-93AE6E00FC7F}" dt="2019-06-19T12:50:23.635" v="10144" actId="1076"/>
          <ac:spMkLst>
            <pc:docMk/>
            <pc:sldMk cId="4120386998" sldId="553"/>
            <ac:spMk id="13" creationId="{F43ACF8E-9E20-4A56-BF58-D29FD99A3C27}"/>
          </ac:spMkLst>
        </pc:spChg>
        <pc:picChg chg="add del mod">
          <ac:chgData name="Jilly Cole" userId="05defb76-0ac8-4ca8-90b6-d311d280fa59" providerId="ADAL" clId="{69AEC468-05CA-4E20-A555-93AE6E00FC7F}" dt="2019-06-19T11:01:37.779" v="9539" actId="478"/>
          <ac:picMkLst>
            <pc:docMk/>
            <pc:sldMk cId="4120386998" sldId="553"/>
            <ac:picMk id="10" creationId="{17687135-C2B9-4655-B09D-FD36B9F538E0}"/>
          </ac:picMkLst>
        </pc:picChg>
      </pc:sldChg>
      <pc:sldChg chg="delSp modSp modTransition">
        <pc:chgData name="Jilly Cole" userId="05defb76-0ac8-4ca8-90b6-d311d280fa59" providerId="ADAL" clId="{69AEC468-05CA-4E20-A555-93AE6E00FC7F}" dt="2019-06-20T10:07:27.520" v="10444"/>
        <pc:sldMkLst>
          <pc:docMk/>
          <pc:sldMk cId="583536960" sldId="554"/>
        </pc:sldMkLst>
        <pc:spChg chg="del topLvl">
          <ac:chgData name="Jilly Cole" userId="05defb76-0ac8-4ca8-90b6-d311d280fa59" providerId="ADAL" clId="{69AEC468-05CA-4E20-A555-93AE6E00FC7F}" dt="2019-06-19T12:45:59.039" v="10081" actId="478"/>
          <ac:spMkLst>
            <pc:docMk/>
            <pc:sldMk cId="583536960" sldId="554"/>
            <ac:spMk id="8" creationId="{39394C58-6DAA-4F6F-8BD4-87AA443DBFC6}"/>
          </ac:spMkLst>
        </pc:spChg>
        <pc:spChg chg="del">
          <ac:chgData name="Jilly Cole" userId="05defb76-0ac8-4ca8-90b6-d311d280fa59" providerId="ADAL" clId="{69AEC468-05CA-4E20-A555-93AE6E00FC7F}" dt="2019-06-19T12:45:57.756" v="10080" actId="478"/>
          <ac:spMkLst>
            <pc:docMk/>
            <pc:sldMk cId="583536960" sldId="554"/>
            <ac:spMk id="10" creationId="{056C97F3-D786-445E-B398-3C21A401B647}"/>
          </ac:spMkLst>
        </pc:spChg>
        <pc:spChg chg="del">
          <ac:chgData name="Jilly Cole" userId="05defb76-0ac8-4ca8-90b6-d311d280fa59" providerId="ADAL" clId="{69AEC468-05CA-4E20-A555-93AE6E00FC7F}" dt="2019-06-19T12:45:56.410" v="10079" actId="478"/>
          <ac:spMkLst>
            <pc:docMk/>
            <pc:sldMk cId="583536960" sldId="554"/>
            <ac:spMk id="11" creationId="{91D92EDE-F75C-4666-BFE7-C24499D439DF}"/>
          </ac:spMkLst>
        </pc:spChg>
        <pc:spChg chg="del">
          <ac:chgData name="Jilly Cole" userId="05defb76-0ac8-4ca8-90b6-d311d280fa59" providerId="ADAL" clId="{69AEC468-05CA-4E20-A555-93AE6E00FC7F}" dt="2019-06-19T12:46:00.600" v="10082" actId="478"/>
          <ac:spMkLst>
            <pc:docMk/>
            <pc:sldMk cId="583536960" sldId="554"/>
            <ac:spMk id="12" creationId="{A1725CE8-8CD3-4B99-B3FC-838051DE01DE}"/>
          </ac:spMkLst>
        </pc:spChg>
        <pc:spChg chg="mod">
          <ac:chgData name="Jilly Cole" userId="05defb76-0ac8-4ca8-90b6-d311d280fa59" providerId="ADAL" clId="{69AEC468-05CA-4E20-A555-93AE6E00FC7F}" dt="2019-06-19T12:45:54.038" v="10078" actId="1076"/>
          <ac:spMkLst>
            <pc:docMk/>
            <pc:sldMk cId="583536960" sldId="554"/>
            <ac:spMk id="14" creationId="{0275438C-32EC-4554-B737-F9FB2BA29178}"/>
          </ac:spMkLst>
        </pc:spChg>
        <pc:grpChg chg="del">
          <ac:chgData name="Jilly Cole" userId="05defb76-0ac8-4ca8-90b6-d311d280fa59" providerId="ADAL" clId="{69AEC468-05CA-4E20-A555-93AE6E00FC7F}" dt="2019-06-19T12:45:59.039" v="10081" actId="478"/>
          <ac:grpSpMkLst>
            <pc:docMk/>
            <pc:sldMk cId="583536960" sldId="554"/>
            <ac:grpSpMk id="2" creationId="{7E3D2854-1FCF-4AC3-A41E-7A86084A5747}"/>
          </ac:grpSpMkLst>
        </pc:grpChg>
        <pc:picChg chg="del topLvl">
          <ac:chgData name="Jilly Cole" userId="05defb76-0ac8-4ca8-90b6-d311d280fa59" providerId="ADAL" clId="{69AEC468-05CA-4E20-A555-93AE6E00FC7F}" dt="2019-06-19T12:46:01.085" v="10083" actId="478"/>
          <ac:picMkLst>
            <pc:docMk/>
            <pc:sldMk cId="583536960" sldId="554"/>
            <ac:picMk id="6" creationId="{676C7DB8-9B76-41F0-8C1B-ADBDEBAAAFB8}"/>
          </ac:picMkLst>
        </pc:picChg>
      </pc:sldChg>
      <pc:sldChg chg="add del setBg">
        <pc:chgData name="Jilly Cole" userId="05defb76-0ac8-4ca8-90b6-d311d280fa59" providerId="ADAL" clId="{69AEC468-05CA-4E20-A555-93AE6E00FC7F}" dt="2019-06-19T12:45:42.950" v="10065"/>
        <pc:sldMkLst>
          <pc:docMk/>
          <pc:sldMk cId="2315790970" sldId="554"/>
        </pc:sldMkLst>
      </pc:sldChg>
      <pc:sldChg chg="addSp delSp modSp add">
        <pc:chgData name="Jilly Cole" userId="05defb76-0ac8-4ca8-90b6-d311d280fa59" providerId="ADAL" clId="{69AEC468-05CA-4E20-A555-93AE6E00FC7F}" dt="2019-06-20T14:09:12.144" v="10728" actId="478"/>
        <pc:sldMkLst>
          <pc:docMk/>
          <pc:sldMk cId="3955060008" sldId="555"/>
        </pc:sldMkLst>
        <pc:spChg chg="del mod">
          <ac:chgData name="Jilly Cole" userId="05defb76-0ac8-4ca8-90b6-d311d280fa59" providerId="ADAL" clId="{69AEC468-05CA-4E20-A555-93AE6E00FC7F}" dt="2019-06-20T10:36:52.165" v="10464" actId="478"/>
          <ac:spMkLst>
            <pc:docMk/>
            <pc:sldMk cId="3955060008" sldId="555"/>
            <ac:spMk id="2" creationId="{ABFF8E93-6299-441D-8E40-2E1444C812AB}"/>
          </ac:spMkLst>
        </pc:spChg>
        <pc:spChg chg="del mod">
          <ac:chgData name="Jilly Cole" userId="05defb76-0ac8-4ca8-90b6-d311d280fa59" providerId="ADAL" clId="{69AEC468-05CA-4E20-A555-93AE6E00FC7F}" dt="2019-06-20T10:36:52.640" v="10465" actId="478"/>
          <ac:spMkLst>
            <pc:docMk/>
            <pc:sldMk cId="3955060008" sldId="555"/>
            <ac:spMk id="3" creationId="{5434C63F-7261-4611-8011-39069D48AE74}"/>
          </ac:spMkLst>
        </pc:spChg>
        <pc:spChg chg="del mod">
          <ac:chgData name="Jilly Cole" userId="05defb76-0ac8-4ca8-90b6-d311d280fa59" providerId="ADAL" clId="{69AEC468-05CA-4E20-A555-93AE6E00FC7F}" dt="2019-06-20T10:36:53.254" v="10466" actId="478"/>
          <ac:spMkLst>
            <pc:docMk/>
            <pc:sldMk cId="3955060008" sldId="555"/>
            <ac:spMk id="4" creationId="{36F42481-8250-4299-A4CB-0E5BFBC9EF18}"/>
          </ac:spMkLst>
        </pc:spChg>
        <pc:spChg chg="del mod">
          <ac:chgData name="Jilly Cole" userId="05defb76-0ac8-4ca8-90b6-d311d280fa59" providerId="ADAL" clId="{69AEC468-05CA-4E20-A555-93AE6E00FC7F}" dt="2019-06-20T10:36:55.111" v="10467" actId="478"/>
          <ac:spMkLst>
            <pc:docMk/>
            <pc:sldMk cId="3955060008" sldId="555"/>
            <ac:spMk id="5" creationId="{18045534-2F08-432A-AEE9-88673AB08C79}"/>
          </ac:spMkLst>
        </pc:spChg>
        <pc:spChg chg="add del mod">
          <ac:chgData name="Jilly Cole" userId="05defb76-0ac8-4ca8-90b6-d311d280fa59" providerId="ADAL" clId="{69AEC468-05CA-4E20-A555-93AE6E00FC7F}" dt="2019-06-20T09:50:23.197" v="10242" actId="478"/>
          <ac:spMkLst>
            <pc:docMk/>
            <pc:sldMk cId="3955060008" sldId="555"/>
            <ac:spMk id="6" creationId="{61810FDE-46C0-416C-AB7F-7F44A34999AF}"/>
          </ac:spMkLst>
        </pc:spChg>
        <pc:spChg chg="del mod">
          <ac:chgData name="Jilly Cole" userId="05defb76-0ac8-4ca8-90b6-d311d280fa59" providerId="ADAL" clId="{69AEC468-05CA-4E20-A555-93AE6E00FC7F}" dt="2019-06-19T12:54:18.112" v="10192" actId="478"/>
          <ac:spMkLst>
            <pc:docMk/>
            <pc:sldMk cId="3955060008" sldId="555"/>
            <ac:spMk id="6" creationId="{9302B8CF-CAD8-4B7A-BD92-989415EE4712}"/>
          </ac:spMkLst>
        </pc:spChg>
        <pc:spChg chg="del mod">
          <ac:chgData name="Jilly Cole" userId="05defb76-0ac8-4ca8-90b6-d311d280fa59" providerId="ADAL" clId="{69AEC468-05CA-4E20-A555-93AE6E00FC7F}" dt="2019-06-20T10:36:51.687" v="10463" actId="478"/>
          <ac:spMkLst>
            <pc:docMk/>
            <pc:sldMk cId="3955060008" sldId="555"/>
            <ac:spMk id="11" creationId="{669CF690-3020-4F69-9E75-C6E9EC63CA52}"/>
          </ac:spMkLst>
        </pc:spChg>
        <pc:spChg chg="del mod">
          <ac:chgData name="Jilly Cole" userId="05defb76-0ac8-4ca8-90b6-d311d280fa59" providerId="ADAL" clId="{69AEC468-05CA-4E20-A555-93AE6E00FC7F}" dt="2019-06-20T10:36:51.029" v="10461" actId="478"/>
          <ac:spMkLst>
            <pc:docMk/>
            <pc:sldMk cId="3955060008" sldId="555"/>
            <ac:spMk id="12" creationId="{41D5EAA6-8DB0-4946-9420-A00088645307}"/>
          </ac:spMkLst>
        </pc:spChg>
        <pc:spChg chg="add del">
          <ac:chgData name="Jilly Cole" userId="05defb76-0ac8-4ca8-90b6-d311d280fa59" providerId="ADAL" clId="{69AEC468-05CA-4E20-A555-93AE6E00FC7F}" dt="2019-06-20T09:50:28.584" v="10244"/>
          <ac:spMkLst>
            <pc:docMk/>
            <pc:sldMk cId="3955060008" sldId="555"/>
            <ac:spMk id="13" creationId="{8BC95AAE-7588-49FC-81AA-497C61F42DC6}"/>
          </ac:spMkLst>
        </pc:spChg>
        <pc:spChg chg="del">
          <ac:chgData name="Jilly Cole" userId="05defb76-0ac8-4ca8-90b6-d311d280fa59" providerId="ADAL" clId="{69AEC468-05CA-4E20-A555-93AE6E00FC7F}" dt="2019-06-20T13:54:14.261" v="10715" actId="478"/>
          <ac:spMkLst>
            <pc:docMk/>
            <pc:sldMk cId="3955060008" sldId="555"/>
            <ac:spMk id="15" creationId="{669A701A-25A2-4A4A-B24F-4DC029E2EAD7}"/>
          </ac:spMkLst>
        </pc:spChg>
        <pc:spChg chg="del">
          <ac:chgData name="Jilly Cole" userId="05defb76-0ac8-4ca8-90b6-d311d280fa59" providerId="ADAL" clId="{69AEC468-05CA-4E20-A555-93AE6E00FC7F}" dt="2019-06-20T13:53:55.606" v="10705" actId="478"/>
          <ac:spMkLst>
            <pc:docMk/>
            <pc:sldMk cId="3955060008" sldId="555"/>
            <ac:spMk id="16" creationId="{F0344875-E65E-4F51-B304-F4B5C068A28E}"/>
          </ac:spMkLst>
        </pc:spChg>
        <pc:spChg chg="del">
          <ac:chgData name="Jilly Cole" userId="05defb76-0ac8-4ca8-90b6-d311d280fa59" providerId="ADAL" clId="{69AEC468-05CA-4E20-A555-93AE6E00FC7F}" dt="2019-06-20T13:53:53.395" v="10704" actId="478"/>
          <ac:spMkLst>
            <pc:docMk/>
            <pc:sldMk cId="3955060008" sldId="555"/>
            <ac:spMk id="17" creationId="{11106C38-AB94-4E6B-B345-D8DCB3A8A1FC}"/>
          </ac:spMkLst>
        </pc:spChg>
        <pc:spChg chg="del">
          <ac:chgData name="Jilly Cole" userId="05defb76-0ac8-4ca8-90b6-d311d280fa59" providerId="ADAL" clId="{69AEC468-05CA-4E20-A555-93AE6E00FC7F}" dt="2019-06-20T13:53:51.768" v="10703" actId="478"/>
          <ac:spMkLst>
            <pc:docMk/>
            <pc:sldMk cId="3955060008" sldId="555"/>
            <ac:spMk id="18" creationId="{0FC3E437-E9FD-4928-AD70-0366C350CC9C}"/>
          </ac:spMkLst>
        </pc:spChg>
        <pc:spChg chg="del">
          <ac:chgData name="Jilly Cole" userId="05defb76-0ac8-4ca8-90b6-d311d280fa59" providerId="ADAL" clId="{69AEC468-05CA-4E20-A555-93AE6E00FC7F}" dt="2019-06-20T13:53:50.021" v="10702" actId="478"/>
          <ac:spMkLst>
            <pc:docMk/>
            <pc:sldMk cId="3955060008" sldId="555"/>
            <ac:spMk id="19" creationId="{6EE5EC10-A8D5-462C-A2F0-BE07D20C1BD1}"/>
          </ac:spMkLst>
        </pc:spChg>
        <pc:spChg chg="del">
          <ac:chgData name="Jilly Cole" userId="05defb76-0ac8-4ca8-90b6-d311d280fa59" providerId="ADAL" clId="{69AEC468-05CA-4E20-A555-93AE6E00FC7F}" dt="2019-06-20T13:53:38.149" v="10698" actId="478"/>
          <ac:spMkLst>
            <pc:docMk/>
            <pc:sldMk cId="3955060008" sldId="555"/>
            <ac:spMk id="20" creationId="{157B3886-A859-4733-808C-819995A8C742}"/>
          </ac:spMkLst>
        </pc:spChg>
        <pc:spChg chg="del">
          <ac:chgData name="Jilly Cole" userId="05defb76-0ac8-4ca8-90b6-d311d280fa59" providerId="ADAL" clId="{69AEC468-05CA-4E20-A555-93AE6E00FC7F}" dt="2019-06-20T13:53:43.472" v="10699" actId="478"/>
          <ac:spMkLst>
            <pc:docMk/>
            <pc:sldMk cId="3955060008" sldId="555"/>
            <ac:spMk id="21" creationId="{C46FC390-D5AB-4900-9275-A196A887278E}"/>
          </ac:spMkLst>
        </pc:spChg>
        <pc:spChg chg="add del">
          <ac:chgData name="Jilly Cole" userId="05defb76-0ac8-4ca8-90b6-d311d280fa59" providerId="ADAL" clId="{69AEC468-05CA-4E20-A555-93AE6E00FC7F}" dt="2019-06-20T13:54:10.077" v="10714" actId="478"/>
          <ac:spMkLst>
            <pc:docMk/>
            <pc:sldMk cId="3955060008" sldId="555"/>
            <ac:spMk id="22" creationId="{0589AD77-6A18-4169-8994-9670F156C972}"/>
          </ac:spMkLst>
        </pc:spChg>
        <pc:spChg chg="del">
          <ac:chgData name="Jilly Cole" userId="05defb76-0ac8-4ca8-90b6-d311d280fa59" providerId="ADAL" clId="{69AEC468-05CA-4E20-A555-93AE6E00FC7F}" dt="2019-06-20T13:53:46.193" v="10700" actId="478"/>
          <ac:spMkLst>
            <pc:docMk/>
            <pc:sldMk cId="3955060008" sldId="555"/>
            <ac:spMk id="23" creationId="{12129E93-4731-472C-96F6-7E253064DF0A}"/>
          </ac:spMkLst>
        </pc:spChg>
        <pc:spChg chg="del">
          <ac:chgData name="Jilly Cole" userId="05defb76-0ac8-4ca8-90b6-d311d280fa59" providerId="ADAL" clId="{69AEC468-05CA-4E20-A555-93AE6E00FC7F}" dt="2019-06-20T13:53:47.986" v="10701" actId="478"/>
          <ac:spMkLst>
            <pc:docMk/>
            <pc:sldMk cId="3955060008" sldId="555"/>
            <ac:spMk id="24" creationId="{2AF4ACC6-2CC0-4937-A5DF-555054E71E59}"/>
          </ac:spMkLst>
        </pc:spChg>
        <pc:spChg chg="add del mod topLvl">
          <ac:chgData name="Jilly Cole" userId="05defb76-0ac8-4ca8-90b6-d311d280fa59" providerId="ADAL" clId="{69AEC468-05CA-4E20-A555-93AE6E00FC7F}" dt="2019-06-20T14:09:12.144" v="10728" actId="478"/>
          <ac:spMkLst>
            <pc:docMk/>
            <pc:sldMk cId="3955060008" sldId="555"/>
            <ac:spMk id="25" creationId="{A3C8192E-2291-4C23-A417-F2F726F09E3D}"/>
          </ac:spMkLst>
        </pc:spChg>
        <pc:spChg chg="add del mod topLvl">
          <ac:chgData name="Jilly Cole" userId="05defb76-0ac8-4ca8-90b6-d311d280fa59" providerId="ADAL" clId="{69AEC468-05CA-4E20-A555-93AE6E00FC7F}" dt="2019-06-20T14:09:12.144" v="10728" actId="478"/>
          <ac:spMkLst>
            <pc:docMk/>
            <pc:sldMk cId="3955060008" sldId="555"/>
            <ac:spMk id="26" creationId="{E8C72D49-E8C2-4579-942E-DE8CDFA7A390}"/>
          </ac:spMkLst>
        </pc:spChg>
        <pc:grpChg chg="add del mod">
          <ac:chgData name="Jilly Cole" userId="05defb76-0ac8-4ca8-90b6-d311d280fa59" providerId="ADAL" clId="{69AEC468-05CA-4E20-A555-93AE6E00FC7F}" dt="2019-06-20T14:09:12.144" v="10728" actId="478"/>
          <ac:grpSpMkLst>
            <pc:docMk/>
            <pc:sldMk cId="3955060008" sldId="555"/>
            <ac:grpSpMk id="14" creationId="{8AD4D7C6-F1AC-4EDE-BABD-4AA116325F59}"/>
          </ac:grpSpMkLst>
        </pc:grpChg>
      </pc:sldChg>
      <pc:sldChg chg="addSp modSp add del">
        <pc:chgData name="Jilly Cole" userId="05defb76-0ac8-4ca8-90b6-d311d280fa59" providerId="ADAL" clId="{69AEC468-05CA-4E20-A555-93AE6E00FC7F}" dt="2019-06-20T10:06:14.288" v="10443" actId="2696"/>
        <pc:sldMkLst>
          <pc:docMk/>
          <pc:sldMk cId="2016640598" sldId="556"/>
        </pc:sldMkLst>
        <pc:spChg chg="mod ord">
          <ac:chgData name="Jilly Cole" userId="05defb76-0ac8-4ca8-90b6-d311d280fa59" providerId="ADAL" clId="{69AEC468-05CA-4E20-A555-93AE6E00FC7F}" dt="2019-06-20T09:56:47.630" v="10420" actId="1076"/>
          <ac:spMkLst>
            <pc:docMk/>
            <pc:sldMk cId="2016640598" sldId="556"/>
            <ac:spMk id="2" creationId="{ABFF8E93-6299-441D-8E40-2E1444C812AB}"/>
          </ac:spMkLst>
        </pc:spChg>
        <pc:spChg chg="add mod">
          <ac:chgData name="Jilly Cole" userId="05defb76-0ac8-4ca8-90b6-d311d280fa59" providerId="ADAL" clId="{69AEC468-05CA-4E20-A555-93AE6E00FC7F}" dt="2019-06-20T09:54:59.825" v="10293" actId="11529"/>
          <ac:spMkLst>
            <pc:docMk/>
            <pc:sldMk cId="2016640598" sldId="556"/>
            <ac:spMk id="6" creationId="{10FE588F-85AE-4A5E-AD2C-672B64F9188A}"/>
          </ac:spMkLst>
        </pc:spChg>
        <pc:spChg chg="mod ord">
          <ac:chgData name="Jilly Cole" userId="05defb76-0ac8-4ca8-90b6-d311d280fa59" providerId="ADAL" clId="{69AEC468-05CA-4E20-A555-93AE6E00FC7F}" dt="2019-06-20T09:54:50.367" v="10292" actId="1076"/>
          <ac:spMkLst>
            <pc:docMk/>
            <pc:sldMk cId="2016640598" sldId="556"/>
            <ac:spMk id="11" creationId="{669CF690-3020-4F69-9E75-C6E9EC63CA52}"/>
          </ac:spMkLst>
        </pc:spChg>
        <pc:spChg chg="mod">
          <ac:chgData name="Jilly Cole" userId="05defb76-0ac8-4ca8-90b6-d311d280fa59" providerId="ADAL" clId="{69AEC468-05CA-4E20-A555-93AE6E00FC7F}" dt="2019-06-20T09:56:54.622" v="10422" actId="1076"/>
          <ac:spMkLst>
            <pc:docMk/>
            <pc:sldMk cId="2016640598" sldId="556"/>
            <ac:spMk id="12" creationId="{41D5EAA6-8DB0-4946-9420-A00088645307}"/>
          </ac:spMkLst>
        </pc:spChg>
        <pc:spChg chg="add mod ord">
          <ac:chgData name="Jilly Cole" userId="05defb76-0ac8-4ca8-90b6-d311d280fa59" providerId="ADAL" clId="{69AEC468-05CA-4E20-A555-93AE6E00FC7F}" dt="2019-06-20T09:54:44.526" v="10291" actId="1076"/>
          <ac:spMkLst>
            <pc:docMk/>
            <pc:sldMk cId="2016640598" sldId="556"/>
            <ac:spMk id="13" creationId="{6C3CA59F-53C0-4F79-9510-0B1599D564E9}"/>
          </ac:spMkLst>
        </pc:spChg>
        <pc:spChg chg="add mod">
          <ac:chgData name="Jilly Cole" userId="05defb76-0ac8-4ca8-90b6-d311d280fa59" providerId="ADAL" clId="{69AEC468-05CA-4E20-A555-93AE6E00FC7F}" dt="2019-06-20T09:56:34.428" v="10419" actId="1076"/>
          <ac:spMkLst>
            <pc:docMk/>
            <pc:sldMk cId="2016640598" sldId="556"/>
            <ac:spMk id="14" creationId="{B0E160F7-C972-4EB8-887E-EA9F2E415FA2}"/>
          </ac:spMkLst>
        </pc:spChg>
        <pc:spChg chg="add mod">
          <ac:chgData name="Jilly Cole" userId="05defb76-0ac8-4ca8-90b6-d311d280fa59" providerId="ADAL" clId="{69AEC468-05CA-4E20-A555-93AE6E00FC7F}" dt="2019-06-20T09:55:36.497" v="10413" actId="688"/>
          <ac:spMkLst>
            <pc:docMk/>
            <pc:sldMk cId="2016640598" sldId="556"/>
            <ac:spMk id="15" creationId="{570C6FE6-DFB2-40A3-8304-4ABFCE559B86}"/>
          </ac:spMkLst>
        </pc:spChg>
        <pc:spChg chg="add mod">
          <ac:chgData name="Jilly Cole" userId="05defb76-0ac8-4ca8-90b6-d311d280fa59" providerId="ADAL" clId="{69AEC468-05CA-4E20-A555-93AE6E00FC7F}" dt="2019-06-20T09:55:47.165" v="10414" actId="688"/>
          <ac:spMkLst>
            <pc:docMk/>
            <pc:sldMk cId="2016640598" sldId="556"/>
            <ac:spMk id="16" creationId="{1DDC4AB2-D32E-46C7-9EB7-DDDB0E2F7332}"/>
          </ac:spMkLst>
        </pc:spChg>
        <pc:spChg chg="add mod ord">
          <ac:chgData name="Jilly Cole" userId="05defb76-0ac8-4ca8-90b6-d311d280fa59" providerId="ADAL" clId="{69AEC468-05CA-4E20-A555-93AE6E00FC7F}" dt="2019-06-20T09:57:35.679" v="10433" actId="1076"/>
          <ac:spMkLst>
            <pc:docMk/>
            <pc:sldMk cId="2016640598" sldId="556"/>
            <ac:spMk id="17" creationId="{27FDEE3D-0D1F-4555-9755-3DECA20E062B}"/>
          </ac:spMkLst>
        </pc:spChg>
      </pc:sldChg>
      <pc:sldChg chg="addSp delSp modSp add ord">
        <pc:chgData name="Jilly Cole" userId="05defb76-0ac8-4ca8-90b6-d311d280fa59" providerId="ADAL" clId="{69AEC468-05CA-4E20-A555-93AE6E00FC7F}" dt="2019-06-20T14:09:34.472" v="10739" actId="478"/>
        <pc:sldMkLst>
          <pc:docMk/>
          <pc:sldMk cId="4026764445" sldId="556"/>
        </pc:sldMkLst>
        <pc:picChg chg="add del mod">
          <ac:chgData name="Jilly Cole" userId="05defb76-0ac8-4ca8-90b6-d311d280fa59" providerId="ADAL" clId="{69AEC468-05CA-4E20-A555-93AE6E00FC7F}" dt="2019-06-20T14:09:34.472" v="10739" actId="478"/>
          <ac:picMkLst>
            <pc:docMk/>
            <pc:sldMk cId="4026764445" sldId="556"/>
            <ac:picMk id="2" creationId="{D7B0F6C8-3B0D-4AF4-B4E0-BEF575391A1E}"/>
          </ac:picMkLst>
        </pc:picChg>
        <pc:picChg chg="del">
          <ac:chgData name="Jilly Cole" userId="05defb76-0ac8-4ca8-90b6-d311d280fa59" providerId="ADAL" clId="{69AEC468-05CA-4E20-A555-93AE6E00FC7F}" dt="2019-06-20T13:34:22.577" v="10516" actId="478"/>
          <ac:picMkLst>
            <pc:docMk/>
            <pc:sldMk cId="4026764445" sldId="556"/>
            <ac:picMk id="3" creationId="{46933C71-440F-47F5-A44E-F6F4295A6C2E}"/>
          </ac:picMkLst>
        </pc:picChg>
        <pc:picChg chg="add del mod">
          <ac:chgData name="Jilly Cole" userId="05defb76-0ac8-4ca8-90b6-d311d280fa59" providerId="ADAL" clId="{69AEC468-05CA-4E20-A555-93AE6E00FC7F}" dt="2019-06-20T13:35:33.143" v="10527" actId="478"/>
          <ac:picMkLst>
            <pc:docMk/>
            <pc:sldMk cId="4026764445" sldId="556"/>
            <ac:picMk id="5" creationId="{087A90DD-B3D7-4A3B-9C19-FB39E42A0896}"/>
          </ac:picMkLst>
        </pc:picChg>
        <pc:picChg chg="add del ord">
          <ac:chgData name="Jilly Cole" userId="05defb76-0ac8-4ca8-90b6-d311d280fa59" providerId="ADAL" clId="{69AEC468-05CA-4E20-A555-93AE6E00FC7F}" dt="2019-06-20T13:42:30.275" v="10616" actId="478"/>
          <ac:picMkLst>
            <pc:docMk/>
            <pc:sldMk cId="4026764445" sldId="556"/>
            <ac:picMk id="10" creationId="{2307A701-7013-4A48-9AF8-3B598E67269A}"/>
          </ac:picMkLst>
        </pc:picChg>
      </pc:sldChg>
      <pc:sldChg chg="addSp delSp modSp add modTransition">
        <pc:chgData name="Jilly Cole" userId="05defb76-0ac8-4ca8-90b6-d311d280fa59" providerId="ADAL" clId="{69AEC468-05CA-4E20-A555-93AE6E00FC7F}" dt="2019-06-20T13:52:26.401" v="10686"/>
        <pc:sldMkLst>
          <pc:docMk/>
          <pc:sldMk cId="336794885" sldId="557"/>
        </pc:sldMkLst>
        <pc:picChg chg="del">
          <ac:chgData name="Jilly Cole" userId="05defb76-0ac8-4ca8-90b6-d311d280fa59" providerId="ADAL" clId="{69AEC468-05CA-4E20-A555-93AE6E00FC7F}" dt="2019-06-20T13:35:45.425" v="10531" actId="478"/>
          <ac:picMkLst>
            <pc:docMk/>
            <pc:sldMk cId="336794885" sldId="557"/>
            <ac:picMk id="2" creationId="{D7B0F6C8-3B0D-4AF4-B4E0-BEF575391A1E}"/>
          </ac:picMkLst>
        </pc:picChg>
        <pc:picChg chg="mod ord">
          <ac:chgData name="Jilly Cole" userId="05defb76-0ac8-4ca8-90b6-d311d280fa59" providerId="ADAL" clId="{69AEC468-05CA-4E20-A555-93AE6E00FC7F}" dt="2019-06-20T13:41:21.031" v="10600" actId="1076"/>
          <ac:picMkLst>
            <pc:docMk/>
            <pc:sldMk cId="336794885" sldId="557"/>
            <ac:picMk id="5" creationId="{087A90DD-B3D7-4A3B-9C19-FB39E42A0896}"/>
          </ac:picMkLst>
        </pc:picChg>
        <pc:picChg chg="add del mod">
          <ac:chgData name="Jilly Cole" userId="05defb76-0ac8-4ca8-90b6-d311d280fa59" providerId="ADAL" clId="{69AEC468-05CA-4E20-A555-93AE6E00FC7F}" dt="2019-06-20T13:40:04.265" v="10574" actId="478"/>
          <ac:picMkLst>
            <pc:docMk/>
            <pc:sldMk cId="336794885" sldId="557"/>
            <ac:picMk id="10" creationId="{9E982EC7-2438-4B2B-BC7C-026C6E45C961}"/>
          </ac:picMkLst>
        </pc:picChg>
        <pc:picChg chg="add del ord">
          <ac:chgData name="Jilly Cole" userId="05defb76-0ac8-4ca8-90b6-d311d280fa59" providerId="ADAL" clId="{69AEC468-05CA-4E20-A555-93AE6E00FC7F}" dt="2019-06-20T13:41:25.809" v="10601" actId="478"/>
          <ac:picMkLst>
            <pc:docMk/>
            <pc:sldMk cId="336794885" sldId="557"/>
            <ac:picMk id="11" creationId="{81231060-CE06-4DB8-A1F1-21A2D1477FBA}"/>
          </ac:picMkLst>
        </pc:picChg>
      </pc:sldChg>
      <pc:sldChg chg="addSp delSp modSp add">
        <pc:chgData name="Jilly Cole" userId="05defb76-0ac8-4ca8-90b6-d311d280fa59" providerId="ADAL" clId="{69AEC468-05CA-4E20-A555-93AE6E00FC7F}" dt="2019-06-20T13:53:01.826" v="10692" actId="478"/>
        <pc:sldMkLst>
          <pc:docMk/>
          <pc:sldMk cId="1704229806" sldId="558"/>
        </pc:sldMkLst>
        <pc:spChg chg="del">
          <ac:chgData name="Jilly Cole" userId="05defb76-0ac8-4ca8-90b6-d311d280fa59" providerId="ADAL" clId="{69AEC468-05CA-4E20-A555-93AE6E00FC7F}" dt="2019-06-20T13:53:01.826" v="10692" actId="478"/>
          <ac:spMkLst>
            <pc:docMk/>
            <pc:sldMk cId="1704229806" sldId="558"/>
            <ac:spMk id="9" creationId="{23509EE3-4B2A-4608-93D9-C73D38A63528}"/>
          </ac:spMkLst>
        </pc:spChg>
        <pc:picChg chg="add mod">
          <ac:chgData name="Jilly Cole" userId="05defb76-0ac8-4ca8-90b6-d311d280fa59" providerId="ADAL" clId="{69AEC468-05CA-4E20-A555-93AE6E00FC7F}" dt="2019-06-20T13:52:58.575" v="10690" actId="14100"/>
          <ac:picMkLst>
            <pc:docMk/>
            <pc:sldMk cId="1704229806" sldId="558"/>
            <ac:picMk id="2" creationId="{8D4CCBAD-55E2-4E5F-B889-85CC102948DB}"/>
          </ac:picMkLst>
        </pc:picChg>
        <pc:picChg chg="del">
          <ac:chgData name="Jilly Cole" userId="05defb76-0ac8-4ca8-90b6-d311d280fa59" providerId="ADAL" clId="{69AEC468-05CA-4E20-A555-93AE6E00FC7F}" dt="2019-06-20T13:37:00.375" v="10533" actId="478"/>
          <ac:picMkLst>
            <pc:docMk/>
            <pc:sldMk cId="1704229806" sldId="558"/>
            <ac:picMk id="5" creationId="{087A90DD-B3D7-4A3B-9C19-FB39E42A0896}"/>
          </ac:picMkLst>
        </pc:picChg>
        <pc:picChg chg="add del ord">
          <ac:chgData name="Jilly Cole" userId="05defb76-0ac8-4ca8-90b6-d311d280fa59" providerId="ADAL" clId="{69AEC468-05CA-4E20-A555-93AE6E00FC7F}" dt="2019-06-20T13:39:26.146" v="10561" actId="478"/>
          <ac:picMkLst>
            <pc:docMk/>
            <pc:sldMk cId="1704229806" sldId="558"/>
            <ac:picMk id="10" creationId="{7CC10D43-EF7E-427D-86C7-80673A22D2ED}"/>
          </ac:picMkLst>
        </pc:picChg>
        <pc:picChg chg="add del ord">
          <ac:chgData name="Jilly Cole" userId="05defb76-0ac8-4ca8-90b6-d311d280fa59" providerId="ADAL" clId="{69AEC468-05CA-4E20-A555-93AE6E00FC7F}" dt="2019-06-20T13:53:00.968" v="10691" actId="478"/>
          <ac:picMkLst>
            <pc:docMk/>
            <pc:sldMk cId="1704229806" sldId="558"/>
            <ac:picMk id="11" creationId="{1917BF04-71E9-4859-A545-6C7DFBE80D3F}"/>
          </ac:picMkLst>
        </pc:picChg>
      </pc:sldChg>
      <pc:sldChg chg="addSp delSp modSp add">
        <pc:chgData name="Jilly Cole" userId="05defb76-0ac8-4ca8-90b6-d311d280fa59" providerId="ADAL" clId="{69AEC468-05CA-4E20-A555-93AE6E00FC7F}" dt="2019-06-20T13:43:43.738" v="10633" actId="478"/>
        <pc:sldMkLst>
          <pc:docMk/>
          <pc:sldMk cId="2172041662" sldId="559"/>
        </pc:sldMkLst>
        <pc:picChg chg="add mod">
          <ac:chgData name="Jilly Cole" userId="05defb76-0ac8-4ca8-90b6-d311d280fa59" providerId="ADAL" clId="{69AEC468-05CA-4E20-A555-93AE6E00FC7F}" dt="2019-06-20T13:43:41.846" v="10632" actId="14100"/>
          <ac:picMkLst>
            <pc:docMk/>
            <pc:sldMk cId="2172041662" sldId="559"/>
            <ac:picMk id="2" creationId="{5BAB739E-96D9-4857-A666-4FE0D91FEE90}"/>
          </ac:picMkLst>
        </pc:picChg>
        <pc:picChg chg="del">
          <ac:chgData name="Jilly Cole" userId="05defb76-0ac8-4ca8-90b6-d311d280fa59" providerId="ADAL" clId="{69AEC468-05CA-4E20-A555-93AE6E00FC7F}" dt="2019-06-20T13:39:46.461" v="10566" actId="478"/>
          <ac:picMkLst>
            <pc:docMk/>
            <pc:sldMk cId="2172041662" sldId="559"/>
            <ac:picMk id="5" creationId="{087A90DD-B3D7-4A3B-9C19-FB39E42A0896}"/>
          </ac:picMkLst>
        </pc:picChg>
        <pc:picChg chg="del">
          <ac:chgData name="Jilly Cole" userId="05defb76-0ac8-4ca8-90b6-d311d280fa59" providerId="ADAL" clId="{69AEC468-05CA-4E20-A555-93AE6E00FC7F}" dt="2019-06-20T13:40:00.022" v="10571" actId="478"/>
          <ac:picMkLst>
            <pc:docMk/>
            <pc:sldMk cId="2172041662" sldId="559"/>
            <ac:picMk id="10" creationId="{9E982EC7-2438-4B2B-BC7C-026C6E45C961}"/>
          </ac:picMkLst>
        </pc:picChg>
        <pc:picChg chg="add del">
          <ac:chgData name="Jilly Cole" userId="05defb76-0ac8-4ca8-90b6-d311d280fa59" providerId="ADAL" clId="{69AEC468-05CA-4E20-A555-93AE6E00FC7F}" dt="2019-06-20T13:43:43.738" v="10633" actId="478"/>
          <ac:picMkLst>
            <pc:docMk/>
            <pc:sldMk cId="2172041662" sldId="559"/>
            <ac:picMk id="11" creationId="{50A0F3F9-B8EB-42E9-B747-D65B4F6576F8}"/>
          </ac:picMkLst>
        </pc:picChg>
      </pc:sldChg>
      <pc:sldChg chg="addSp delSp modSp add">
        <pc:chgData name="Jilly Cole" userId="05defb76-0ac8-4ca8-90b6-d311d280fa59" providerId="ADAL" clId="{69AEC468-05CA-4E20-A555-93AE6E00FC7F}" dt="2019-06-20T13:52:12.448" v="10683" actId="478"/>
        <pc:sldMkLst>
          <pc:docMk/>
          <pc:sldMk cId="2208378309" sldId="560"/>
        </pc:sldMkLst>
        <pc:picChg chg="add del mod">
          <ac:chgData name="Jilly Cole" userId="05defb76-0ac8-4ca8-90b6-d311d280fa59" providerId="ADAL" clId="{69AEC468-05CA-4E20-A555-93AE6E00FC7F}" dt="2019-06-20T13:51:33.755" v="10669" actId="478"/>
          <ac:picMkLst>
            <pc:docMk/>
            <pc:sldMk cId="2208378309" sldId="560"/>
            <ac:picMk id="2" creationId="{B808D028-0AF5-4BE6-B0D9-AFEFD4805B9C}"/>
          </ac:picMkLst>
        </pc:picChg>
        <pc:picChg chg="add del mod ord">
          <ac:chgData name="Jilly Cole" userId="05defb76-0ac8-4ca8-90b6-d311d280fa59" providerId="ADAL" clId="{69AEC468-05CA-4E20-A555-93AE6E00FC7F}" dt="2019-06-20T13:47:46.576" v="10666"/>
          <ac:picMkLst>
            <pc:docMk/>
            <pc:sldMk cId="2208378309" sldId="560"/>
            <ac:picMk id="3" creationId="{DEB0554B-8EC2-4AE5-A6E7-84B33495246A}"/>
          </ac:picMkLst>
        </pc:picChg>
        <pc:picChg chg="del">
          <ac:chgData name="Jilly Cole" userId="05defb76-0ac8-4ca8-90b6-d311d280fa59" providerId="ADAL" clId="{69AEC468-05CA-4E20-A555-93AE6E00FC7F}" dt="2019-06-20T13:39:48.982" v="10567" actId="478"/>
          <ac:picMkLst>
            <pc:docMk/>
            <pc:sldMk cId="2208378309" sldId="560"/>
            <ac:picMk id="5" creationId="{087A90DD-B3D7-4A3B-9C19-FB39E42A0896}"/>
          </ac:picMkLst>
        </pc:picChg>
        <pc:picChg chg="add mod">
          <ac:chgData name="Jilly Cole" userId="05defb76-0ac8-4ca8-90b6-d311d280fa59" providerId="ADAL" clId="{69AEC468-05CA-4E20-A555-93AE6E00FC7F}" dt="2019-06-20T13:52:09.759" v="10682" actId="14100"/>
          <ac:picMkLst>
            <pc:docMk/>
            <pc:sldMk cId="2208378309" sldId="560"/>
            <ac:picMk id="7" creationId="{99434FAD-4F6A-4916-9A5C-4A8FE28291B9}"/>
          </ac:picMkLst>
        </pc:picChg>
        <pc:picChg chg="del mod">
          <ac:chgData name="Jilly Cole" userId="05defb76-0ac8-4ca8-90b6-d311d280fa59" providerId="ADAL" clId="{69AEC468-05CA-4E20-A555-93AE6E00FC7F}" dt="2019-06-20T13:39:57.342" v="10569" actId="478"/>
          <ac:picMkLst>
            <pc:docMk/>
            <pc:sldMk cId="2208378309" sldId="560"/>
            <ac:picMk id="10" creationId="{9E982EC7-2438-4B2B-BC7C-026C6E45C961}"/>
          </ac:picMkLst>
        </pc:picChg>
        <pc:picChg chg="add del">
          <ac:chgData name="Jilly Cole" userId="05defb76-0ac8-4ca8-90b6-d311d280fa59" providerId="ADAL" clId="{69AEC468-05CA-4E20-A555-93AE6E00FC7F}" dt="2019-06-20T13:52:12.448" v="10683" actId="478"/>
          <ac:picMkLst>
            <pc:docMk/>
            <pc:sldMk cId="2208378309" sldId="560"/>
            <ac:picMk id="11" creationId="{D3653A4D-6015-420F-B10D-0C5DBF5FF3AE}"/>
          </ac:picMkLst>
        </pc:picChg>
      </pc:sldChg>
      <pc:sldChg chg="addSp delSp add modTransition">
        <pc:chgData name="Jilly Cole" userId="05defb76-0ac8-4ca8-90b6-d311d280fa59" providerId="ADAL" clId="{69AEC468-05CA-4E20-A555-93AE6E00FC7F}" dt="2019-06-20T14:09:26.669" v="10737" actId="478"/>
        <pc:sldMkLst>
          <pc:docMk/>
          <pc:sldMk cId="1489117637" sldId="561"/>
        </pc:sldMkLst>
        <pc:spChg chg="del">
          <ac:chgData name="Jilly Cole" userId="05defb76-0ac8-4ca8-90b6-d311d280fa59" providerId="ADAL" clId="{69AEC468-05CA-4E20-A555-93AE6E00FC7F}" dt="2019-06-20T13:54:32.588" v="10719" actId="478"/>
          <ac:spMkLst>
            <pc:docMk/>
            <pc:sldMk cId="1489117637" sldId="561"/>
            <ac:spMk id="15" creationId="{669A701A-25A2-4A4A-B24F-4DC029E2EAD7}"/>
          </ac:spMkLst>
        </pc:spChg>
        <pc:spChg chg="del">
          <ac:chgData name="Jilly Cole" userId="05defb76-0ac8-4ca8-90b6-d311d280fa59" providerId="ADAL" clId="{69AEC468-05CA-4E20-A555-93AE6E00FC7F}" dt="2019-06-20T13:54:21.790" v="10716" actId="478"/>
          <ac:spMkLst>
            <pc:docMk/>
            <pc:sldMk cId="1489117637" sldId="561"/>
            <ac:spMk id="17" creationId="{11106C38-AB94-4E6B-B345-D8DCB3A8A1FC}"/>
          </ac:spMkLst>
        </pc:spChg>
        <pc:spChg chg="add del">
          <ac:chgData name="Jilly Cole" userId="05defb76-0ac8-4ca8-90b6-d311d280fa59" providerId="ADAL" clId="{69AEC468-05CA-4E20-A555-93AE6E00FC7F}" dt="2019-06-20T14:09:20.792" v="10734" actId="478"/>
          <ac:spMkLst>
            <pc:docMk/>
            <pc:sldMk cId="1489117637" sldId="561"/>
            <ac:spMk id="18" creationId="{0FC3E437-E9FD-4928-AD70-0366C350CC9C}"/>
          </ac:spMkLst>
        </pc:spChg>
        <pc:spChg chg="add del">
          <ac:chgData name="Jilly Cole" userId="05defb76-0ac8-4ca8-90b6-d311d280fa59" providerId="ADAL" clId="{69AEC468-05CA-4E20-A555-93AE6E00FC7F}" dt="2019-06-20T14:09:26.669" v="10737" actId="478"/>
          <ac:spMkLst>
            <pc:docMk/>
            <pc:sldMk cId="1489117637" sldId="561"/>
            <ac:spMk id="19" creationId="{6EE5EC10-A8D5-462C-A2F0-BE07D20C1BD1}"/>
          </ac:spMkLst>
        </pc:spChg>
        <pc:grpChg chg="add del">
          <ac:chgData name="Jilly Cole" userId="05defb76-0ac8-4ca8-90b6-d311d280fa59" providerId="ADAL" clId="{69AEC468-05CA-4E20-A555-93AE6E00FC7F}" dt="2019-06-20T13:54:26.302" v="10718" actId="478"/>
          <ac:grpSpMkLst>
            <pc:docMk/>
            <pc:sldMk cId="1489117637" sldId="561"/>
            <ac:grpSpMk id="14" creationId="{8AD4D7C6-F1AC-4EDE-BABD-4AA116325F59}"/>
          </ac:grpSpMkLst>
        </pc:grpChg>
      </pc:sldChg>
      <pc:sldChg chg="add">
        <pc:chgData name="Jilly Cole" userId="05defb76-0ac8-4ca8-90b6-d311d280fa59" providerId="ADAL" clId="{69AEC468-05CA-4E20-A555-93AE6E00FC7F}" dt="2019-06-20T13:53:16.999" v="10695"/>
        <pc:sldMkLst>
          <pc:docMk/>
          <pc:sldMk cId="3272119057" sldId="562"/>
        </pc:sldMkLst>
      </pc:sldChg>
      <pc:sldChg chg="add">
        <pc:chgData name="Jilly Cole" userId="05defb76-0ac8-4ca8-90b6-d311d280fa59" providerId="ADAL" clId="{69AEC468-05CA-4E20-A555-93AE6E00FC7F}" dt="2019-06-20T14:09:31.909" v="10738"/>
        <pc:sldMkLst>
          <pc:docMk/>
          <pc:sldMk cId="2676655157" sldId="563"/>
        </pc:sldMkLst>
      </pc:sldChg>
      <pc:sldChg chg="add del">
        <pc:chgData name="Jilly Cole" userId="05defb76-0ac8-4ca8-90b6-d311d280fa59" providerId="ADAL" clId="{69AEC468-05CA-4E20-A555-93AE6E00FC7F}" dt="2019-06-20T14:09:12.570" v="10729"/>
        <pc:sldMkLst>
          <pc:docMk/>
          <pc:sldMk cId="2972499185" sldId="563"/>
        </pc:sldMkLst>
      </pc:sldChg>
    </pc:docChg>
  </pc:docChgLst>
  <pc:docChgLst>
    <pc:chgData name="Sabourin, Matthew (GCA)" userId="ce45615a-18b6-4470-934d-3f6711701199" providerId="ADAL" clId="{4AA702E3-CB86-45BF-A8FC-F5DDD3AE92AB}"/>
    <pc:docChg chg="custSel addSld delSld modSld sldOrd">
      <pc:chgData name="Sabourin, Matthew (GCA)" userId="ce45615a-18b6-4470-934d-3f6711701199" providerId="ADAL" clId="{4AA702E3-CB86-45BF-A8FC-F5DDD3AE92AB}" dt="2019-06-13T16:52:36.116" v="423" actId="2696"/>
      <pc:docMkLst>
        <pc:docMk/>
      </pc:docMkLst>
      <pc:sldChg chg="ord">
        <pc:chgData name="Sabourin, Matthew (GCA)" userId="ce45615a-18b6-4470-934d-3f6711701199" providerId="ADAL" clId="{4AA702E3-CB86-45BF-A8FC-F5DDD3AE92AB}" dt="2019-06-11T18:28:42.343" v="188"/>
        <pc:sldMkLst>
          <pc:docMk/>
          <pc:sldMk cId="1853329391" sldId="508"/>
        </pc:sldMkLst>
      </pc:sldChg>
      <pc:sldChg chg="modSp">
        <pc:chgData name="Sabourin, Matthew (GCA)" userId="ce45615a-18b6-4470-934d-3f6711701199" providerId="ADAL" clId="{4AA702E3-CB86-45BF-A8FC-F5DDD3AE92AB}" dt="2019-06-11T16:57:22.437" v="59" actId="20577"/>
        <pc:sldMkLst>
          <pc:docMk/>
          <pc:sldMk cId="2684103088" sldId="527"/>
        </pc:sldMkLst>
        <pc:spChg chg="mod">
          <ac:chgData name="Sabourin, Matthew (GCA)" userId="ce45615a-18b6-4470-934d-3f6711701199" providerId="ADAL" clId="{4AA702E3-CB86-45BF-A8FC-F5DDD3AE92AB}" dt="2019-06-11T16:57:22.437" v="59" actId="20577"/>
          <ac:spMkLst>
            <pc:docMk/>
            <pc:sldMk cId="2684103088" sldId="527"/>
            <ac:spMk id="9" creationId="{714A3E09-C114-4968-AA58-B7E78022E026}"/>
          </ac:spMkLst>
        </pc:spChg>
      </pc:sldChg>
      <pc:sldChg chg="addSp modSp">
        <pc:chgData name="Sabourin, Matthew (GCA)" userId="ce45615a-18b6-4470-934d-3f6711701199" providerId="ADAL" clId="{4AA702E3-CB86-45BF-A8FC-F5DDD3AE92AB}" dt="2019-06-11T17:31:14.901" v="97" actId="20577"/>
        <pc:sldMkLst>
          <pc:docMk/>
          <pc:sldMk cId="662882135" sldId="530"/>
        </pc:sldMkLst>
        <pc:spChg chg="add mod">
          <ac:chgData name="Sabourin, Matthew (GCA)" userId="ce45615a-18b6-4470-934d-3f6711701199" providerId="ADAL" clId="{4AA702E3-CB86-45BF-A8FC-F5DDD3AE92AB}" dt="2019-06-11T17:31:14.901" v="97" actId="20577"/>
          <ac:spMkLst>
            <pc:docMk/>
            <pc:sldMk cId="662882135" sldId="530"/>
            <ac:spMk id="7" creationId="{49803EF7-D0AA-48F1-B5F7-ADA5C1A82B76}"/>
          </ac:spMkLst>
        </pc:spChg>
      </pc:sldChg>
      <pc:sldChg chg="modSp">
        <pc:chgData name="Sabourin, Matthew (GCA)" userId="ce45615a-18b6-4470-934d-3f6711701199" providerId="ADAL" clId="{4AA702E3-CB86-45BF-A8FC-F5DDD3AE92AB}" dt="2019-06-13T16:15:08.251" v="193" actId="20577"/>
        <pc:sldMkLst>
          <pc:docMk/>
          <pc:sldMk cId="3071340072" sldId="537"/>
        </pc:sldMkLst>
        <pc:spChg chg="mod">
          <ac:chgData name="Sabourin, Matthew (GCA)" userId="ce45615a-18b6-4470-934d-3f6711701199" providerId="ADAL" clId="{4AA702E3-CB86-45BF-A8FC-F5DDD3AE92AB}" dt="2019-06-13T16:15:08.251" v="193" actId="20577"/>
          <ac:spMkLst>
            <pc:docMk/>
            <pc:sldMk cId="3071340072" sldId="537"/>
            <ac:spMk id="10" creationId="{679CA3A9-340A-4A17-A9D6-24F646FC889E}"/>
          </ac:spMkLst>
        </pc:spChg>
      </pc:sldChg>
      <pc:sldChg chg="modSp ord">
        <pc:chgData name="Sabourin, Matthew (GCA)" userId="ce45615a-18b6-4470-934d-3f6711701199" providerId="ADAL" clId="{4AA702E3-CB86-45BF-A8FC-F5DDD3AE92AB}" dt="2019-06-13T16:41:09.028" v="421" actId="20577"/>
        <pc:sldMkLst>
          <pc:docMk/>
          <pc:sldMk cId="930203198" sldId="538"/>
        </pc:sldMkLst>
        <pc:spChg chg="mod">
          <ac:chgData name="Sabourin, Matthew (GCA)" userId="ce45615a-18b6-4470-934d-3f6711701199" providerId="ADAL" clId="{4AA702E3-CB86-45BF-A8FC-F5DDD3AE92AB}" dt="2019-06-13T16:41:09.028" v="421" actId="20577"/>
          <ac:spMkLst>
            <pc:docMk/>
            <pc:sldMk cId="930203198" sldId="538"/>
            <ac:spMk id="6" creationId="{D15264A1-B41D-453B-8270-71670ED88D46}"/>
          </ac:spMkLst>
        </pc:spChg>
      </pc:sldChg>
      <pc:sldChg chg="modSp">
        <pc:chgData name="Sabourin, Matthew (GCA)" userId="ce45615a-18b6-4470-934d-3f6711701199" providerId="ADAL" clId="{4AA702E3-CB86-45BF-A8FC-F5DDD3AE92AB}" dt="2019-06-13T16:17:27.883" v="320" actId="6549"/>
        <pc:sldMkLst>
          <pc:docMk/>
          <pc:sldMk cId="1436123020" sldId="548"/>
        </pc:sldMkLst>
        <pc:spChg chg="mod">
          <ac:chgData name="Sabourin, Matthew (GCA)" userId="ce45615a-18b6-4470-934d-3f6711701199" providerId="ADAL" clId="{4AA702E3-CB86-45BF-A8FC-F5DDD3AE92AB}" dt="2019-06-13T16:17:27.883" v="320" actId="6549"/>
          <ac:spMkLst>
            <pc:docMk/>
            <pc:sldMk cId="1436123020" sldId="548"/>
            <ac:spMk id="12" creationId="{122839D0-B757-4933-8D58-FE9B23E155D2}"/>
          </ac:spMkLst>
        </pc:spChg>
      </pc:sldChg>
    </pc:docChg>
  </pc:docChgLst>
  <pc:docChgLst>
    <pc:chgData name="Cole, Jilly (GCA)" userId="S::jilly.cole@cirrus.beis.gov.uk::05defb76-0ac8-4ca8-90b6-d311d280fa59" providerId="AD" clId="Web-{F8731783-1205-B695-33E5-CC7D9D1444B6}"/>
    <pc:docChg chg="modSld">
      <pc:chgData name="Cole, Jilly (GCA)" userId="S::jilly.cole@cirrus.beis.gov.uk::05defb76-0ac8-4ca8-90b6-d311d280fa59" providerId="AD" clId="Web-{F8731783-1205-B695-33E5-CC7D9D1444B6}" dt="2019-06-05T08:46:33.673" v="28"/>
      <pc:docMkLst>
        <pc:docMk/>
      </pc:docMkLst>
      <pc:sldChg chg="modNotes">
        <pc:chgData name="Cole, Jilly (GCA)" userId="S::jilly.cole@cirrus.beis.gov.uk::05defb76-0ac8-4ca8-90b6-d311d280fa59" providerId="AD" clId="Web-{F8731783-1205-B695-33E5-CC7D9D1444B6}" dt="2019-06-05T08:46:33.673" v="28"/>
        <pc:sldMkLst>
          <pc:docMk/>
          <pc:sldMk cId="1853329391" sldId="508"/>
        </pc:sldMkLst>
      </pc:sldChg>
    </pc:docChg>
  </pc:docChgLst>
  <pc:docChgLst>
    <pc:chgData name="Sabourin, Matthew (GCA)" userId="S::matthew.sabourin@cirrus.beis.gov.uk::ce45615a-18b6-4470-934d-3f6711701199" providerId="AD" clId="Web-{C8411095-484E-AD6B-ED13-70F13F440BE6}"/>
    <pc:docChg chg="modSld">
      <pc:chgData name="Sabourin, Matthew (GCA)" userId="S::matthew.sabourin@cirrus.beis.gov.uk::ce45615a-18b6-4470-934d-3f6711701199" providerId="AD" clId="Web-{C8411095-484E-AD6B-ED13-70F13F440BE6}" dt="2019-06-19T16:10:04.365" v="9" actId="20577"/>
      <pc:docMkLst>
        <pc:docMk/>
      </pc:docMkLst>
      <pc:sldChg chg="modSp">
        <pc:chgData name="Sabourin, Matthew (GCA)" userId="S::matthew.sabourin@cirrus.beis.gov.uk::ce45615a-18b6-4470-934d-3f6711701199" providerId="AD" clId="Web-{C8411095-484E-AD6B-ED13-70F13F440BE6}" dt="2019-06-19T16:10:04.365" v="9" actId="20577"/>
        <pc:sldMkLst>
          <pc:docMk/>
          <pc:sldMk cId="3955060008" sldId="555"/>
        </pc:sldMkLst>
        <pc:spChg chg="mod">
          <ac:chgData name="Sabourin, Matthew (GCA)" userId="S::matthew.sabourin@cirrus.beis.gov.uk::ce45615a-18b6-4470-934d-3f6711701199" providerId="AD" clId="Web-{C8411095-484E-AD6B-ED13-70F13F440BE6}" dt="2019-06-19T16:10:04.365" v="9" actId="20577"/>
          <ac:spMkLst>
            <pc:docMk/>
            <pc:sldMk cId="3955060008" sldId="555"/>
            <ac:spMk id="7" creationId="{BB323143-3B94-4F85-B28A-52D12800CA8A}"/>
          </ac:spMkLst>
        </pc:spChg>
      </pc:sldChg>
    </pc:docChg>
  </pc:docChgLst>
  <pc:docChgLst>
    <pc:chgData name="Cole, Jilly (GCA)" userId="S::jilly.cole@cirrus.beis.gov.uk::05defb76-0ac8-4ca8-90b6-d311d280fa59" providerId="AD" clId="Web-{1E5B0FCB-CE88-855E-4760-67B0EF91A50A}"/>
    <pc:docChg chg="addSld modSld">
      <pc:chgData name="Cole, Jilly (GCA)" userId="S::jilly.cole@cirrus.beis.gov.uk::05defb76-0ac8-4ca8-90b6-d311d280fa59" providerId="AD" clId="Web-{1E5B0FCB-CE88-855E-4760-67B0EF91A50A}" dt="2019-05-09T12:52:31.809" v="65" actId="20577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19_B710EE28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Forecasting &amp; Promotions</c:v>
                </c:pt>
                <c:pt idx="1">
                  <c:v>Delay in Payments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F-4B88-A2F4-F58F993DA0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Amber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Forecasting &amp; Promotions</c:v>
                </c:pt>
                <c:pt idx="1">
                  <c:v>Delay in Payments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8F-4B88-A2F4-F58F993DA0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Forecasting &amp; Promotions</c:v>
                </c:pt>
                <c:pt idx="1">
                  <c:v>Delay in Payments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8F-4B88-A2F4-F58F993DA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902545264"/>
        <c:axId val="902554120"/>
      </c:barChart>
      <c:catAx>
        <c:axId val="90254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437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2554120"/>
        <c:crosses val="autoZero"/>
        <c:auto val="1"/>
        <c:lblAlgn val="ctr"/>
        <c:lblOffset val="100"/>
        <c:noMultiLvlLbl val="0"/>
      </c:catAx>
      <c:valAx>
        <c:axId val="9025541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0254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0.50159</cdr:x>
      <cdr:y>0.68252</cdr:y>
    </cdr:from>
    <cdr:to>
      <cdr:x>0.61379</cdr:x>
      <cdr:y>0.79044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6F291282-DEBA-4A6F-8ADA-15B66159D85B}"/>
            </a:ext>
          </a:extLst>
        </cdr:cNvPr>
        <cdr:cNvSpPr txBox="1"/>
      </cdr:nvSpPr>
      <cdr:spPr>
        <a:xfrm xmlns:a="http://schemas.openxmlformats.org/drawingml/2006/main">
          <a:off x="5039698" y="3698339"/>
          <a:ext cx="1127316" cy="5847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dirty="0">
              <a:solidFill>
                <a:schemeClr val="bg1"/>
              </a:solidFill>
            </a:rPr>
            <a:t>7 </a:t>
          </a:r>
        </a:p>
        <a:p xmlns:a="http://schemas.openxmlformats.org/drawingml/2006/main">
          <a:pPr algn="ctr"/>
          <a:r>
            <a:rPr lang="en-GB" sz="1600" dirty="0">
              <a:solidFill>
                <a:schemeClr val="bg1"/>
              </a:solidFill>
            </a:rPr>
            <a:t>Retailers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10331" cy="2092973"/>
          </a:xfrm>
          <a:prstGeom prst="rect">
            <a:avLst/>
          </a:prstGeom>
        </p:spPr>
        <p:txBody>
          <a:bodyPr vert="horz" lIns="164583" tIns="82291" rIns="164583" bIns="82291" rtlCol="0"/>
          <a:lstStyle>
            <a:lvl1pPr algn="l">
              <a:defRPr sz="2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73548" y="0"/>
            <a:ext cx="2810331" cy="2092973"/>
          </a:xfrm>
          <a:prstGeom prst="rect">
            <a:avLst/>
          </a:prstGeom>
        </p:spPr>
        <p:txBody>
          <a:bodyPr vert="horz" lIns="164583" tIns="82291" rIns="164583" bIns="82291" rtlCol="0"/>
          <a:lstStyle>
            <a:lvl1pPr algn="r">
              <a:defRPr sz="2200"/>
            </a:lvl1pPr>
          </a:lstStyle>
          <a:p>
            <a:fld id="{116261FD-B0CB-4F1C-A9ED-7CCD030BD42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9266238" y="5218113"/>
            <a:ext cx="25019001" cy="1407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4583" tIns="82291" rIns="164583" bIns="8229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8538" y="20075132"/>
            <a:ext cx="5188304" cy="16425111"/>
          </a:xfrm>
          <a:prstGeom prst="rect">
            <a:avLst/>
          </a:prstGeom>
        </p:spPr>
        <p:txBody>
          <a:bodyPr vert="horz" lIns="164583" tIns="82291" rIns="164583" bIns="8229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9621602"/>
            <a:ext cx="2810331" cy="2092969"/>
          </a:xfrm>
          <a:prstGeom prst="rect">
            <a:avLst/>
          </a:prstGeom>
        </p:spPr>
        <p:txBody>
          <a:bodyPr vert="horz" lIns="164583" tIns="82291" rIns="164583" bIns="82291" rtlCol="0" anchor="b"/>
          <a:lstStyle>
            <a:lvl1pPr algn="l">
              <a:defRPr sz="2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73548" y="39621602"/>
            <a:ext cx="2810331" cy="2092969"/>
          </a:xfrm>
          <a:prstGeom prst="rect">
            <a:avLst/>
          </a:prstGeom>
        </p:spPr>
        <p:txBody>
          <a:bodyPr vert="horz" lIns="164583" tIns="82291" rIns="164583" bIns="82291" rtlCol="0" anchor="b"/>
          <a:lstStyle>
            <a:lvl1pPr algn="r">
              <a:defRPr sz="2200"/>
            </a:lvl1pPr>
          </a:lstStyle>
          <a:p>
            <a:fld id="{1A030C9C-8896-42AD-AAFF-23540986C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07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663988" y="4470400"/>
            <a:ext cx="39717663" cy="2234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645829">
              <a:defRPr/>
            </a:pPr>
            <a:fld id="{40AD0814-5FF4-B34F-AE85-10206C2FE6F5}" type="slidenum">
              <a:rPr lang="en-US" sz="2300">
                <a:solidFill>
                  <a:prstClr val="black"/>
                </a:solidFill>
                <a:latin typeface="Calibri" panose="020F0502020204030204"/>
              </a:rPr>
              <a:pPr defTabSz="1645829">
                <a:defRPr/>
              </a:pPr>
              <a:t>1</a:t>
            </a:fld>
            <a:endParaRPr lang="en-US" sz="2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5899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0C9C-8896-42AD-AAFF-23540986C2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74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45829">
              <a:defRPr/>
            </a:pPr>
            <a:fld id="{D20E98C6-4815-4BAE-8FA0-4EF2D59EFE48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1645829">
                <a:defRPr/>
              </a:pPr>
              <a:t>11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3134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45829">
              <a:defRPr/>
            </a:pPr>
            <a:fld id="{D20E98C6-4815-4BAE-8FA0-4EF2D59EFE48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1645829">
                <a:defRPr/>
              </a:pPr>
              <a:t>12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3911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45829">
              <a:defRPr/>
            </a:pPr>
            <a:fld id="{D20E98C6-4815-4BAE-8FA0-4EF2D59EFE48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1645829">
                <a:defRPr/>
              </a:pPr>
              <a:t>13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8775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45829">
              <a:defRPr/>
            </a:pPr>
            <a:fld id="{D20E98C6-4815-4BAE-8FA0-4EF2D59EFE48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1645829">
                <a:defRPr/>
              </a:pPr>
              <a:t>14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8569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45829">
              <a:defRPr/>
            </a:pPr>
            <a:fld id="{D20E98C6-4815-4BAE-8FA0-4EF2D59EFE48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1645829">
                <a:defRPr/>
              </a:pPr>
              <a:t>15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8546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45829">
              <a:defRPr/>
            </a:pPr>
            <a:fld id="{D20E98C6-4815-4BAE-8FA0-4EF2D59EFE48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1645829">
                <a:defRPr/>
              </a:pPr>
              <a:t>16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1081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45829">
              <a:defRPr/>
            </a:pPr>
            <a:fld id="{D20E98C6-4815-4BAE-8FA0-4EF2D59EFE48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1645829">
                <a:defRPr/>
              </a:pPr>
              <a:t>17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7352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45829">
              <a:defRPr/>
            </a:pPr>
            <a:fld id="{D20E98C6-4815-4BAE-8FA0-4EF2D59EFE48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1645829">
                <a:defRPr/>
              </a:pPr>
              <a:t>18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4643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45829">
              <a:defRPr/>
            </a:pPr>
            <a:fld id="{D20E98C6-4815-4BAE-8FA0-4EF2D59EFE48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1645829">
                <a:defRPr/>
              </a:pPr>
              <a:t>19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859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687050" y="3154363"/>
            <a:ext cx="28071763" cy="15790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9398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22914">
              <a:defRPr/>
            </a:pPr>
            <a:fld id="{94FDC867-D793-48AC-8BCC-5B826ED74560}" type="slidenum">
              <a:rPr lang="en-GB" sz="2300">
                <a:solidFill>
                  <a:prstClr val="black"/>
                </a:solidFill>
                <a:latin typeface="Calibri"/>
              </a:rPr>
              <a:pPr defTabSz="822914">
                <a:defRPr/>
              </a:pPr>
              <a:t>2</a:t>
            </a:fld>
            <a:endParaRPr lang="en-GB" sz="23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475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45829">
              <a:defRPr/>
            </a:pPr>
            <a:fld id="{D20E98C6-4815-4BAE-8FA0-4EF2D59EFE48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1645829">
                <a:defRPr/>
              </a:pPr>
              <a:t>20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186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663988" y="4470400"/>
            <a:ext cx="39717663" cy="2234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45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D0814-5FF4-B34F-AE85-10206C2FE6F5}" type="slidenum"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458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876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458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E98C6-4815-4BAE-8FA0-4EF2D59EFE48}" type="slidenum"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6458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668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687050" y="3154363"/>
            <a:ext cx="28071763" cy="15790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2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22914">
              <a:defRPr/>
            </a:pPr>
            <a:fld id="{BEC2F463-BB42-47E5-801B-314F640F76E7}" type="slidenum">
              <a:rPr lang="en-US" sz="2300">
                <a:solidFill>
                  <a:prstClr val="black"/>
                </a:solidFill>
                <a:latin typeface="Calibri"/>
              </a:rPr>
              <a:pPr defTabSz="822914">
                <a:defRPr/>
              </a:pPr>
              <a:t>23</a:t>
            </a:fld>
            <a:endParaRPr lang="en-US" sz="23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0C9C-8896-42AD-AAFF-23540986C23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249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45829">
              <a:defRPr/>
            </a:pPr>
            <a:fld id="{D20E98C6-4815-4BAE-8FA0-4EF2D59EFE48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1645829">
                <a:defRPr/>
              </a:pPr>
              <a:t>25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402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687050" y="3154363"/>
            <a:ext cx="28071763" cy="15790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9398">
              <a:defRPr/>
            </a:pPr>
            <a:endParaRPr lang="en-GB" sz="2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22914">
              <a:defRPr/>
            </a:pPr>
            <a:fld id="{94FDC867-D793-48AC-8BCC-5B826ED74560}" type="slidenum">
              <a:rPr lang="en-GB" sz="2300">
                <a:solidFill>
                  <a:prstClr val="black"/>
                </a:solidFill>
                <a:latin typeface="Calibri"/>
              </a:rPr>
              <a:pPr defTabSz="822914">
                <a:defRPr/>
              </a:pPr>
              <a:t>3</a:t>
            </a:fld>
            <a:endParaRPr lang="en-GB" sz="23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47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687050" y="3154363"/>
            <a:ext cx="28071763" cy="15790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9398">
              <a:defRPr/>
            </a:pPr>
            <a:endParaRPr lang="en-GB" sz="2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22914">
              <a:defRPr/>
            </a:pPr>
            <a:fld id="{94FDC867-D793-48AC-8BCC-5B826ED74560}" type="slidenum">
              <a:rPr lang="en-GB" sz="2300">
                <a:solidFill>
                  <a:prstClr val="black"/>
                </a:solidFill>
                <a:latin typeface="Calibri"/>
              </a:rPr>
              <a:pPr defTabSz="822914">
                <a:defRPr/>
              </a:pPr>
              <a:t>4</a:t>
            </a:fld>
            <a:endParaRPr lang="en-GB" sz="23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04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22914">
              <a:defRPr/>
            </a:pPr>
            <a:fld id="{40AD0814-5FF4-B34F-AE85-10206C2FE6F5}" type="slidenum">
              <a:rPr lang="en-US" sz="2300">
                <a:solidFill>
                  <a:prstClr val="black"/>
                </a:solidFill>
                <a:latin typeface="Calibri"/>
              </a:rPr>
              <a:pPr defTabSz="822914">
                <a:defRPr/>
              </a:pPr>
              <a:t>5</a:t>
            </a:fld>
            <a:endParaRPr lang="en-US" sz="23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387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22828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22914">
              <a:defRPr/>
            </a:pPr>
            <a:fld id="{40AD0814-5FF4-B34F-AE85-10206C2FE6F5}" type="slidenum">
              <a:rPr lang="en-US" sz="2300">
                <a:solidFill>
                  <a:prstClr val="black"/>
                </a:solidFill>
                <a:latin typeface="Calibri"/>
              </a:rPr>
              <a:pPr defTabSz="822914">
                <a:defRPr/>
              </a:pPr>
              <a:t>6</a:t>
            </a:fld>
            <a:endParaRPr lang="en-US" sz="23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4590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0C9C-8896-42AD-AAFF-23540986C2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1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45829">
              <a:defRPr/>
            </a:pPr>
            <a:fld id="{D20E98C6-4815-4BAE-8FA0-4EF2D59EFE48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1645829">
                <a:defRPr/>
              </a:pPr>
              <a:t>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7049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645829">
              <a:defRPr/>
            </a:pPr>
            <a:fld id="{D20E98C6-4815-4BAE-8FA0-4EF2D59EFE48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1645829">
                <a:defRPr/>
              </a:pPr>
              <a:t>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60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3AA8-4B05-4A11-9F70-D7C09F6BC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50A4D-F1A4-479C-87BD-068927357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36D2F-5A03-44B7-8057-7934E0B4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C045E-D26A-420C-AAA5-8E4C5EC4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295F1-58D2-4A20-8A02-C6DC27FA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55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96E5-8DD6-4D31-8F36-EE77BE5A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AD843-073C-41A6-80AF-D7D9488E9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7223-83EB-41A7-B547-5E031B65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07D8B-A329-4621-BED4-82144843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E740C-02C4-4A88-B5BF-0ABD125D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2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27CC4-740C-4F70-83FB-8243E291C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7D619-1473-4798-A5BC-DA6551E43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8A92E-4A84-4EEA-B3B0-90B79F34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7D525-6262-42E0-A07E-D2610A79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CB442-16F6-4FE2-8313-EFEE3771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23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text Subtitle Question text RH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 lIns="9000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190501" y="1700213"/>
            <a:ext cx="8833825" cy="44656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90500" y="1376363"/>
            <a:ext cx="11811000" cy="323850"/>
          </a:xfrm>
        </p:spPr>
        <p:txBody>
          <a:bodyPr anchor="t"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90500" y="1016000"/>
            <a:ext cx="11811000" cy="360363"/>
          </a:xfr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Subtitle Text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023349" y="1700214"/>
            <a:ext cx="3168651" cy="44656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200" y="6306376"/>
            <a:ext cx="939109" cy="472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610C8-4100-4700-A695-ED7D190A45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6D6F7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D6F7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967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3AA8-4B05-4A11-9F70-D7C09F6BC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50A4D-F1A4-479C-87BD-068927357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36D2F-5A03-44B7-8057-7934E0B4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C045E-D26A-420C-AAA5-8E4C5EC4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295F1-58D2-4A20-8A02-C6DC27FA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65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3AB1-0F8D-4B1C-B77F-EA9DF4DE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9DFF3-F03B-4657-A25E-936E9935A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965BD-3F4E-4529-ACF2-588C3F7F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51D4-3828-4930-BEF3-926F3D04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7D7F4-1235-44C6-96F6-18EA8393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24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DCF6-A88F-49F6-95E1-CD3F3B30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68CD1-4E2F-4C44-9291-A7C29831F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C288A-B85A-46E9-AED9-3B571F01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603CD-BA30-4638-9B41-3909570C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8BD0E-AF95-42B9-B049-16D319C3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00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95A4-9AE9-47D6-BD10-0B909876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CA3EA-DAAC-4568-BD02-07A3A5B85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A2497-D53E-44E6-B75C-7EA828936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D1C84-9D62-49BC-A67C-736BA38F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22C43-FFF5-484A-98FE-938DB847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CAB73-C95F-4C0B-94FE-B7894789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8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D710-EA21-48B1-90F2-B7D22F9F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57E8D-ACB8-406F-9E73-CC84CB163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43C78-FBA6-417E-A3A4-25DE6633B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B7A12-8DC0-43F5-BCE3-B529011A3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24CC3-B920-47A1-81D6-C3749D759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36508-2DDF-4A62-891F-984E6568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AC871-1852-49D9-81D2-E78DED38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784C74-8250-405E-B445-37570B9D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49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896B-DA80-4DE7-8684-87D568D3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62E7D7-F2B2-4C38-82CB-EBD0E99A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4BC0D-BA67-4233-813C-16368FA8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FFC61-EE69-4674-A614-7F30CF6D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46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D11A66-6CC2-4CCF-BE50-21BBE15E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BAF0A-6E90-40B8-831C-17EF968C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EC423-7ACD-4C32-90C1-6239C69D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4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3AB1-0F8D-4B1C-B77F-EA9DF4DE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9DFF3-F03B-4657-A25E-936E9935A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965BD-3F4E-4529-ACF2-588C3F7F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51D4-3828-4930-BEF3-926F3D04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7D7F4-1235-44C6-96F6-18EA8393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114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E944-E4DF-428E-B311-145EC88C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E8E0-2478-4E9E-9F7B-F03B2220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65718-9600-4A3F-B7B4-75E136600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56E0E-5114-4260-AC9E-3FD8F915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9B360-586B-49E3-85EF-41EC8985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53AE3-F84E-4C21-8CEB-615C1A7A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87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790E-5BC0-4A9C-A480-899152E0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AFDFB-E1E8-43DD-8F21-55D907209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B9A99-F504-4A2A-B5A7-6D3200CE4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F4769-B9EE-49F8-8ADF-C47DF8B2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17A99-3CEE-4E38-8450-BA1B5449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E16EC-6125-42FF-BE30-C171166D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0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96E5-8DD6-4D31-8F36-EE77BE5A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AD843-073C-41A6-80AF-D7D9488E9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7223-83EB-41A7-B547-5E031B65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07D8B-A329-4621-BED4-82144843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E740C-02C4-4A88-B5BF-0ABD125D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81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27CC4-740C-4F70-83FB-8243E291C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7D619-1473-4798-A5BC-DA6551E43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8A92E-4A84-4EEA-B3B0-90B79F34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7D525-6262-42E0-A07E-D2610A79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CB442-16F6-4FE2-8313-EFEE3771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76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text Subtitle Question text RH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 lIns="9000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190501" y="1700213"/>
            <a:ext cx="8833825" cy="44656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90500" y="1376363"/>
            <a:ext cx="11811000" cy="323850"/>
          </a:xfrm>
        </p:spPr>
        <p:txBody>
          <a:bodyPr anchor="t"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90500" y="1016000"/>
            <a:ext cx="11811000" cy="360363"/>
          </a:xfr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Subtitle Text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023349" y="1700214"/>
            <a:ext cx="3168651" cy="44656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200" y="6306376"/>
            <a:ext cx="939109" cy="472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610C8-4100-4700-A695-ED7D190A45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6D6F7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D6F7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22474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43C5-1F31-4363-AFDE-B2716A60489C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38D1-698C-4FE9-8431-F563BC291CD8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27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7BD0-FCFB-4D8E-8C14-91DA056CADB0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20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6E27-990A-431E-B77F-93CC4A1BA0DA}" type="datetime1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72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E18F-CDF8-48A2-BCC9-A9E7A37D6FFA}" type="datetime1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DCF6-A88F-49F6-95E1-CD3F3B30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68CD1-4E2F-4C44-9291-A7C29831F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C288A-B85A-46E9-AED9-3B571F01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603CD-BA30-4638-9B41-3909570C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8BD0E-AF95-42B9-B049-16D319C3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296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16DF-BB83-41BA-A4C9-D17300DBA0D0}" type="datetime1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3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3B8A-39A9-4E8B-80F5-A14B29989D00}" type="datetime1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25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7DFC-5483-4186-BD25-52B13BE4B9D9}" type="datetime1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94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C27F-AEB9-4BD0-8D0D-61D413032F67}" type="datetime1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98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7A3F-97A0-41C2-B27B-80D0AE614483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54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181D-77B2-4D99-9464-FCFFC76F6855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6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95A4-9AE9-47D6-BD10-0B909876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CA3EA-DAAC-4568-BD02-07A3A5B85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A2497-D53E-44E6-B75C-7EA828936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D1C84-9D62-49BC-A67C-736BA38F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22C43-FFF5-484A-98FE-938DB847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CAB73-C95F-4C0B-94FE-B7894789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28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D710-EA21-48B1-90F2-B7D22F9F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57E8D-ACB8-406F-9E73-CC84CB163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43C78-FBA6-417E-A3A4-25DE6633B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B7A12-8DC0-43F5-BCE3-B529011A3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24CC3-B920-47A1-81D6-C3749D759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36508-2DDF-4A62-891F-984E6568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AC871-1852-49D9-81D2-E78DED38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784C74-8250-405E-B445-37570B9D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90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896B-DA80-4DE7-8684-87D568D3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62E7D7-F2B2-4C38-82CB-EBD0E99A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4BC0D-BA67-4233-813C-16368FA8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FFC61-EE69-4674-A614-7F30CF6D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9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D11A66-6CC2-4CCF-BE50-21BBE15E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BAF0A-6E90-40B8-831C-17EF968C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EC423-7ACD-4C32-90C1-6239C69D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1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E944-E4DF-428E-B311-145EC88C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E8E0-2478-4E9E-9F7B-F03B2220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65718-9600-4A3F-B7B4-75E136600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56E0E-5114-4260-AC9E-3FD8F915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9B360-586B-49E3-85EF-41EC8985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53AE3-F84E-4C21-8CEB-615C1A7A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7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790E-5BC0-4A9C-A480-899152E0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AFDFB-E1E8-43DD-8F21-55D907209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B9A99-F504-4A2A-B5A7-6D3200CE4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F4769-B9EE-49F8-8ADF-C47DF8B2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17A99-3CEE-4E38-8450-BA1B5449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E16EC-6125-42FF-BE30-C171166D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0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572FC-C203-49CE-8823-76ACCBCD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95F41-AB3E-4079-942A-A257C212D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99057-A968-4ACF-86AA-5144FC8BC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A364C-2561-453B-B84F-3175E6A3C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37F56-5A9A-44A6-9F4B-8DAC5697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86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572FC-C203-49CE-8823-76ACCBCD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95F41-AB3E-4079-942A-A257C212D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99057-A968-4ACF-86AA-5144FC8BC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D933F-1E6E-4D89-AFEE-0DA6648D7291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A364C-2561-453B-B84F-3175E6A3C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37F56-5A9A-44A6-9F4B-8DAC5697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C28F-F654-4742-8ACB-A444D3C58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3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5CB8B-C350-4D0C-8C6D-3489F6D4FD5F}" type="datetime1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23DFE-F689-A447-8CA7-999B10447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8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00447D"/>
            </a:gs>
            <a:gs pos="100000">
              <a:schemeClr val="accent1">
                <a:lumMod val="45000"/>
                <a:lumOff val="55000"/>
              </a:schemeClr>
            </a:gs>
            <a:gs pos="83000">
              <a:srgbClr val="5689BD"/>
            </a:gs>
            <a:gs pos="58000">
              <a:srgbClr val="00529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:\Templates\GCA Logos\DETAILED AW\Groceries CA_WHITE_A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891" y="355892"/>
            <a:ext cx="2134919" cy="1092524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5AAC9-EBAF-4E92-B895-B98E671C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03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3D2854-1FCF-4AC3-A41E-7A86084A5747}"/>
              </a:ext>
            </a:extLst>
          </p:cNvPr>
          <p:cNvGrpSpPr/>
          <p:nvPr/>
        </p:nvGrpSpPr>
        <p:grpSpPr>
          <a:xfrm>
            <a:off x="507374" y="6071221"/>
            <a:ext cx="2435410" cy="638269"/>
            <a:chOff x="583771" y="5788208"/>
            <a:chExt cx="2435410" cy="638269"/>
          </a:xfrm>
        </p:grpSpPr>
        <p:pic>
          <p:nvPicPr>
            <p:cNvPr id="6" name="Picture 2" descr="\\op2pdrv02\users$\dodds\Desktop\twitter-bird-white-on-blue-150x150[1].jpg">
              <a:extLst>
                <a:ext uri="{FF2B5EF4-FFF2-40B4-BE49-F238E27FC236}">
                  <a16:creationId xmlns:a16="http://schemas.microsoft.com/office/drawing/2014/main" id="{676C7DB8-9B76-41F0-8C1B-ADBDEBAA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771" y="5888982"/>
              <a:ext cx="653491" cy="537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394C58-6DAA-4F6F-8BD4-87AA443DBFC6}"/>
                </a:ext>
              </a:extLst>
            </p:cNvPr>
            <p:cNvSpPr txBox="1"/>
            <p:nvPr/>
          </p:nvSpPr>
          <p:spPr>
            <a:xfrm>
              <a:off x="1292489" y="5788208"/>
              <a:ext cx="17266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@UKGCA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6C97F3-D786-445E-B398-3C21A401B647}"/>
              </a:ext>
            </a:extLst>
          </p:cNvPr>
          <p:cNvSpPr txBox="1"/>
          <p:nvPr/>
        </p:nvSpPr>
        <p:spPr>
          <a:xfrm>
            <a:off x="400891" y="5620624"/>
            <a:ext cx="274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June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D92EDE-F75C-4666-BFE7-C24499D439DF}"/>
              </a:ext>
            </a:extLst>
          </p:cNvPr>
          <p:cNvSpPr txBox="1"/>
          <p:nvPr/>
        </p:nvSpPr>
        <p:spPr>
          <a:xfrm>
            <a:off x="400891" y="5240563"/>
            <a:ext cx="29740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Christine Tacon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725CE8-8CD3-4B99-B3FC-838051DE01DE}"/>
              </a:ext>
            </a:extLst>
          </p:cNvPr>
          <p:cNvSpPr txBox="1"/>
          <p:nvPr/>
        </p:nvSpPr>
        <p:spPr>
          <a:xfrm>
            <a:off x="1216092" y="6360950"/>
            <a:ext cx="1726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#GCA2019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5E9D38-5312-47E3-9C99-A56629E271B3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5438C-32EC-4554-B737-F9FB2BA29178}"/>
              </a:ext>
            </a:extLst>
          </p:cNvPr>
          <p:cNvSpPr/>
          <p:nvPr/>
        </p:nvSpPr>
        <p:spPr>
          <a:xfrm>
            <a:off x="133004" y="2428726"/>
            <a:ext cx="11925992" cy="18158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GB" sz="5600" b="1">
                <a:solidFill>
                  <a:schemeClr val="bg1"/>
                </a:solidFill>
                <a:cs typeface="Calibri"/>
              </a:rPr>
              <a:t>Driving effective compliance </a:t>
            </a:r>
          </a:p>
          <a:p>
            <a:pPr algn="ctr">
              <a:spcAft>
                <a:spcPts val="1200"/>
              </a:spcAft>
              <a:defRPr/>
            </a:pPr>
            <a:r>
              <a:rPr lang="en-GB" sz="5600" b="1">
                <a:solidFill>
                  <a:schemeClr val="bg1"/>
                </a:solidFill>
                <a:cs typeface="Calibri"/>
              </a:rPr>
              <a:t>risk management</a:t>
            </a:r>
            <a:endParaRPr lang="en-US" sz="5600" b="1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8DB9C6-759E-470A-A714-34AF291A62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26" y="4637704"/>
            <a:ext cx="2119866" cy="20184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8410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5264A1-B41D-453B-8270-71670ED88D46}"/>
              </a:ext>
            </a:extLst>
          </p:cNvPr>
          <p:cNvSpPr txBox="1">
            <a:spLocks/>
          </p:cNvSpPr>
          <p:nvPr/>
        </p:nvSpPr>
        <p:spPr>
          <a:xfrm>
            <a:off x="157203" y="36918"/>
            <a:ext cx="11877585" cy="706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>
                <a:ln>
                  <a:noFill/>
                </a:ln>
                <a:solidFill>
                  <a:srgbClr val="00437B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The route to culture change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BBEBA-F998-4BA0-9DE7-3225B72DF69B}"/>
              </a:ext>
            </a:extLst>
          </p:cNvPr>
          <p:cNvSpPr txBox="1"/>
          <p:nvPr/>
        </p:nvSpPr>
        <p:spPr>
          <a:xfrm>
            <a:off x="5349830" y="1555668"/>
            <a:ext cx="1492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GB">
                <a:solidFill>
                  <a:sysClr val="window" lastClr="FFFFFF"/>
                </a:solidFill>
              </a:rPr>
              <a:t>Tough, honest conversations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11BD-3DC2-4938-A425-71C6D230A35F}"/>
              </a:ext>
            </a:extLst>
          </p:cNvPr>
          <p:cNvSpPr txBox="1"/>
          <p:nvPr/>
        </p:nvSpPr>
        <p:spPr>
          <a:xfrm>
            <a:off x="7354785" y="3595187"/>
            <a:ext cx="1492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GB">
                <a:solidFill>
                  <a:sysClr val="window" lastClr="FFFFFF"/>
                </a:solidFill>
              </a:rPr>
              <a:t>Prompt remedial 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8DD1AD-A200-4A9B-90CE-DEC068B32375}"/>
              </a:ext>
            </a:extLst>
          </p:cNvPr>
          <p:cNvSpPr txBox="1"/>
          <p:nvPr/>
        </p:nvSpPr>
        <p:spPr>
          <a:xfrm>
            <a:off x="5297380" y="5444836"/>
            <a:ext cx="1597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GB">
                <a:solidFill>
                  <a:sysClr val="window" lastClr="FFFFFF"/>
                </a:solidFill>
              </a:rPr>
              <a:t>Getting to heart of issues and their root causes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CAFC9-2B67-43A7-AF0D-02CB647C3FC2}"/>
              </a:ext>
            </a:extLst>
          </p:cNvPr>
          <p:cNvSpPr txBox="1"/>
          <p:nvPr/>
        </p:nvSpPr>
        <p:spPr>
          <a:xfrm>
            <a:off x="3313216" y="3456687"/>
            <a:ext cx="1626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ysClr val="window" lastClr="FFFFFF"/>
                </a:solidFill>
              </a:rPr>
              <a:t>Long-term change for the better within retailers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4DC964-31FE-45A0-BAF0-BEA1D859E91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0437B"/>
                </a:solidFill>
              </a:rPr>
              <a:t>Tough, honest conversations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0437B"/>
                </a:solidFill>
              </a:rPr>
              <a:t>Prompt remedial action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0437B"/>
                </a:solidFill>
              </a:rPr>
              <a:t>Getting to the heart of issues and their root causes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>
                <a:solidFill>
                  <a:srgbClr val="00437B"/>
                </a:solidFill>
              </a:rPr>
              <a:t>Long-term change for the better within retailers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750B39E-EBA6-4872-9821-058BC91F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03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B51398-0753-4B7C-AA6A-1326C5E36BE6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20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2621DC-5707-46EE-A5BE-7ED8FFD2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323143-3B94-4F85-B28A-52D12800CA8A}"/>
              </a:ext>
            </a:extLst>
          </p:cNvPr>
          <p:cNvSpPr txBox="1">
            <a:spLocks/>
          </p:cNvSpPr>
          <p:nvPr/>
        </p:nvSpPr>
        <p:spPr>
          <a:xfrm>
            <a:off x="102358" y="-60065"/>
            <a:ext cx="11463466" cy="866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>
                <a:solidFill>
                  <a:srgbClr val="00437B"/>
                </a:solidFill>
              </a:rPr>
              <a:t>Development</a:t>
            </a:r>
            <a:r>
              <a:rPr kumimoji="0" lang="en-GB" sz="3600" i="0" u="none" strike="noStrike" kern="1200" cap="none" spc="0" normalizeH="0" baseline="0" noProof="0">
                <a:ln>
                  <a:noFill/>
                </a:ln>
                <a:solidFill>
                  <a:srgbClr val="00437B"/>
                </a:solidFill>
                <a:effectLst/>
                <a:uLnTx/>
                <a:uFillTx/>
                <a:ea typeface="+mj-ea"/>
                <a:cs typeface="+mj-cs"/>
              </a:rPr>
              <a:t> of regulatory approach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B69A4E-C696-4A8E-A3DA-4EECF5437521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D4D7C6-F1AC-4EDE-BABD-4AA116325F59}"/>
              </a:ext>
            </a:extLst>
          </p:cNvPr>
          <p:cNvGrpSpPr/>
          <p:nvPr/>
        </p:nvGrpSpPr>
        <p:grpSpPr>
          <a:xfrm>
            <a:off x="4879172" y="2622899"/>
            <a:ext cx="2433651" cy="2221026"/>
            <a:chOff x="4720180" y="2318484"/>
            <a:chExt cx="2433651" cy="222102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3C8192E-2291-4C23-A417-F2F726F09E3D}"/>
                </a:ext>
              </a:extLst>
            </p:cNvPr>
            <p:cNvSpPr/>
            <p:nvPr/>
          </p:nvSpPr>
          <p:spPr>
            <a:xfrm>
              <a:off x="4826494" y="2318484"/>
              <a:ext cx="2221026" cy="2221026"/>
            </a:xfrm>
            <a:prstGeom prst="ellipse">
              <a:avLst/>
            </a:prstGeom>
            <a:solidFill>
              <a:srgbClr val="00437D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C72D49-E8C2-4579-942E-DE8CDFA7A390}"/>
                </a:ext>
              </a:extLst>
            </p:cNvPr>
            <p:cNvSpPr txBox="1"/>
            <p:nvPr/>
          </p:nvSpPr>
          <p:spPr>
            <a:xfrm>
              <a:off x="4720180" y="3107077"/>
              <a:ext cx="2433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 / No Go areas 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practice-based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506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2621DC-5707-46EE-A5BE-7ED8FFD2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323143-3B94-4F85-B28A-52D12800CA8A}"/>
              </a:ext>
            </a:extLst>
          </p:cNvPr>
          <p:cNvSpPr txBox="1">
            <a:spLocks/>
          </p:cNvSpPr>
          <p:nvPr/>
        </p:nvSpPr>
        <p:spPr>
          <a:xfrm>
            <a:off x="102358" y="-60065"/>
            <a:ext cx="11463466" cy="866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>
                <a:solidFill>
                  <a:srgbClr val="00437B"/>
                </a:solidFill>
              </a:rPr>
              <a:t>Development</a:t>
            </a:r>
            <a:r>
              <a:rPr kumimoji="0" lang="en-GB" sz="3600" i="0" u="none" strike="noStrike" kern="1200" cap="none" spc="0" normalizeH="0" baseline="0" noProof="0">
                <a:ln>
                  <a:noFill/>
                </a:ln>
                <a:solidFill>
                  <a:srgbClr val="00437B"/>
                </a:solidFill>
                <a:effectLst/>
                <a:uLnTx/>
                <a:uFillTx/>
                <a:ea typeface="+mj-ea"/>
                <a:cs typeface="+mj-cs"/>
              </a:rPr>
              <a:t> of regulatory approach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B69A4E-C696-4A8E-A3DA-4EECF5437521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D4D7C6-F1AC-4EDE-BABD-4AA116325F59}"/>
              </a:ext>
            </a:extLst>
          </p:cNvPr>
          <p:cNvGrpSpPr/>
          <p:nvPr/>
        </p:nvGrpSpPr>
        <p:grpSpPr>
          <a:xfrm>
            <a:off x="3920136" y="1557551"/>
            <a:ext cx="4351725" cy="4351725"/>
            <a:chOff x="3761144" y="1253136"/>
            <a:chExt cx="4351725" cy="435172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0344875-E65E-4F51-B304-F4B5C068A28E}"/>
                </a:ext>
              </a:extLst>
            </p:cNvPr>
            <p:cNvSpPr/>
            <p:nvPr/>
          </p:nvSpPr>
          <p:spPr>
            <a:xfrm>
              <a:off x="3761144" y="1253136"/>
              <a:ext cx="4351725" cy="43517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57B3886-A859-4733-808C-819995A8C742}"/>
                </a:ext>
              </a:extLst>
            </p:cNvPr>
            <p:cNvSpPr/>
            <p:nvPr/>
          </p:nvSpPr>
          <p:spPr>
            <a:xfrm>
              <a:off x="3970372" y="1462363"/>
              <a:ext cx="3933271" cy="3933271"/>
            </a:xfrm>
            <a:prstGeom prst="ellipse">
              <a:avLst/>
            </a:prstGeom>
            <a:solidFill>
              <a:srgbClr val="5954A4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6FC390-D5AB-4900-9275-A196A887278E}"/>
                </a:ext>
              </a:extLst>
            </p:cNvPr>
            <p:cNvSpPr txBox="1"/>
            <p:nvPr/>
          </p:nvSpPr>
          <p:spPr>
            <a:xfrm>
              <a:off x="4870073" y="2098186"/>
              <a:ext cx="2215802" cy="14459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Systemic issues and</a:t>
              </a: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practices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89AD77-6A18-4169-8994-9670F156C972}"/>
                </a:ext>
              </a:extLst>
            </p:cNvPr>
            <p:cNvSpPr/>
            <p:nvPr/>
          </p:nvSpPr>
          <p:spPr>
            <a:xfrm>
              <a:off x="4617267" y="2109257"/>
              <a:ext cx="2639480" cy="263948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12129E93-4731-472C-96F6-7E253064DF0A}"/>
                </a:ext>
              </a:extLst>
            </p:cNvPr>
            <p:cNvSpPr/>
            <p:nvPr/>
          </p:nvSpPr>
          <p:spPr>
            <a:xfrm rot="5400000">
              <a:off x="4636161" y="3296487"/>
              <a:ext cx="202922" cy="265021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2AF4ACC6-2CC0-4937-A5DF-555054E71E59}"/>
                </a:ext>
              </a:extLst>
            </p:cNvPr>
            <p:cNvSpPr/>
            <p:nvPr/>
          </p:nvSpPr>
          <p:spPr>
            <a:xfrm rot="-5400000">
              <a:off x="7035505" y="3299771"/>
              <a:ext cx="202920" cy="265023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3C8192E-2291-4C23-A417-F2F726F09E3D}"/>
                </a:ext>
              </a:extLst>
            </p:cNvPr>
            <p:cNvSpPr/>
            <p:nvPr/>
          </p:nvSpPr>
          <p:spPr>
            <a:xfrm>
              <a:off x="4826494" y="2318484"/>
              <a:ext cx="2221026" cy="2221026"/>
            </a:xfrm>
            <a:prstGeom prst="ellipse">
              <a:avLst/>
            </a:prstGeom>
            <a:solidFill>
              <a:srgbClr val="00437D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C72D49-E8C2-4579-942E-DE8CDFA7A390}"/>
                </a:ext>
              </a:extLst>
            </p:cNvPr>
            <p:cNvSpPr txBox="1"/>
            <p:nvPr/>
          </p:nvSpPr>
          <p:spPr>
            <a:xfrm>
              <a:off x="4720180" y="3107077"/>
              <a:ext cx="2433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 / No Go areas 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practice-based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11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2621DC-5707-46EE-A5BE-7ED8FFD2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323143-3B94-4F85-B28A-52D12800CA8A}"/>
              </a:ext>
            </a:extLst>
          </p:cNvPr>
          <p:cNvSpPr txBox="1">
            <a:spLocks/>
          </p:cNvSpPr>
          <p:nvPr/>
        </p:nvSpPr>
        <p:spPr>
          <a:xfrm>
            <a:off x="102358" y="-60065"/>
            <a:ext cx="11463466" cy="866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>
                <a:solidFill>
                  <a:srgbClr val="00437B"/>
                </a:solidFill>
              </a:rPr>
              <a:t>Development</a:t>
            </a:r>
            <a:r>
              <a:rPr kumimoji="0" lang="en-GB" sz="3600" i="0" u="none" strike="noStrike" kern="1200" cap="none" spc="0" normalizeH="0" baseline="0" noProof="0">
                <a:ln>
                  <a:noFill/>
                </a:ln>
                <a:solidFill>
                  <a:srgbClr val="00437B"/>
                </a:solidFill>
                <a:effectLst/>
                <a:uLnTx/>
                <a:uFillTx/>
                <a:ea typeface="+mj-ea"/>
                <a:cs typeface="+mj-cs"/>
              </a:rPr>
              <a:t> of regulatory approach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B69A4E-C696-4A8E-A3DA-4EECF5437521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D4D7C6-F1AC-4EDE-BABD-4AA116325F59}"/>
              </a:ext>
            </a:extLst>
          </p:cNvPr>
          <p:cNvGrpSpPr/>
          <p:nvPr/>
        </p:nvGrpSpPr>
        <p:grpSpPr>
          <a:xfrm>
            <a:off x="3452893" y="1090308"/>
            <a:ext cx="5286213" cy="5286213"/>
            <a:chOff x="3293901" y="785893"/>
            <a:chExt cx="5286213" cy="528621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69A701A-25A2-4A4A-B24F-4DC029E2EAD7}"/>
                </a:ext>
              </a:extLst>
            </p:cNvPr>
            <p:cNvSpPr/>
            <p:nvPr/>
          </p:nvSpPr>
          <p:spPr>
            <a:xfrm>
              <a:off x="3293901" y="785893"/>
              <a:ext cx="5286213" cy="5286213"/>
            </a:xfrm>
            <a:prstGeom prst="ellipse">
              <a:avLst/>
            </a:prstGeom>
            <a:solidFill>
              <a:srgbClr val="0095A2"/>
            </a:solidFill>
            <a:ln w="762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0344875-E65E-4F51-B304-F4B5C068A28E}"/>
                </a:ext>
              </a:extLst>
            </p:cNvPr>
            <p:cNvSpPr/>
            <p:nvPr/>
          </p:nvSpPr>
          <p:spPr>
            <a:xfrm>
              <a:off x="3761144" y="1253136"/>
              <a:ext cx="4351725" cy="43517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1106C38-AB94-4E6B-B345-D8DCB3A8A1FC}"/>
                </a:ext>
              </a:extLst>
            </p:cNvPr>
            <p:cNvSpPr txBox="1"/>
            <p:nvPr/>
          </p:nvSpPr>
          <p:spPr>
            <a:xfrm>
              <a:off x="3455714" y="1090075"/>
              <a:ext cx="4962586" cy="44326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prstTxWarp prst="textArchUp">
                <a:avLst>
                  <a:gd name="adj" fmla="val 11946356"/>
                </a:avLst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Embedded Code</a:t>
              </a:r>
              <a:r>
                <a:rPr kumimoji="0" lang="en-GB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compliance</a:t>
              </a:r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0FC3E437-E9FD-4928-AD70-0366C350CC9C}"/>
                </a:ext>
              </a:extLst>
            </p:cNvPr>
            <p:cNvSpPr/>
            <p:nvPr/>
          </p:nvSpPr>
          <p:spPr>
            <a:xfrm rot="5400000">
              <a:off x="3829763" y="3262204"/>
              <a:ext cx="196353" cy="333591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6EE5EC10-A8D5-462C-A2F0-BE07D20C1BD1}"/>
                </a:ext>
              </a:extLst>
            </p:cNvPr>
            <p:cNvSpPr/>
            <p:nvPr/>
          </p:nvSpPr>
          <p:spPr>
            <a:xfrm rot="-5400000">
              <a:off x="7847899" y="3262204"/>
              <a:ext cx="196351" cy="33359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57B3886-A859-4733-808C-819995A8C742}"/>
                </a:ext>
              </a:extLst>
            </p:cNvPr>
            <p:cNvSpPr/>
            <p:nvPr/>
          </p:nvSpPr>
          <p:spPr>
            <a:xfrm>
              <a:off x="3970372" y="1462363"/>
              <a:ext cx="3933271" cy="3933271"/>
            </a:xfrm>
            <a:prstGeom prst="ellipse">
              <a:avLst/>
            </a:prstGeom>
            <a:solidFill>
              <a:srgbClr val="5954A4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6FC390-D5AB-4900-9275-A196A887278E}"/>
                </a:ext>
              </a:extLst>
            </p:cNvPr>
            <p:cNvSpPr txBox="1"/>
            <p:nvPr/>
          </p:nvSpPr>
          <p:spPr>
            <a:xfrm>
              <a:off x="4870073" y="2098186"/>
              <a:ext cx="2215802" cy="14459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Systemic issues and</a:t>
              </a: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practices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89AD77-6A18-4169-8994-9670F156C972}"/>
                </a:ext>
              </a:extLst>
            </p:cNvPr>
            <p:cNvSpPr/>
            <p:nvPr/>
          </p:nvSpPr>
          <p:spPr>
            <a:xfrm>
              <a:off x="4617267" y="2109257"/>
              <a:ext cx="2639480" cy="263948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12129E93-4731-472C-96F6-7E253064DF0A}"/>
                </a:ext>
              </a:extLst>
            </p:cNvPr>
            <p:cNvSpPr/>
            <p:nvPr/>
          </p:nvSpPr>
          <p:spPr>
            <a:xfrm rot="5400000">
              <a:off x="4636161" y="3296487"/>
              <a:ext cx="202922" cy="265021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2AF4ACC6-2CC0-4937-A5DF-555054E71E59}"/>
                </a:ext>
              </a:extLst>
            </p:cNvPr>
            <p:cNvSpPr/>
            <p:nvPr/>
          </p:nvSpPr>
          <p:spPr>
            <a:xfrm rot="-5400000">
              <a:off x="7035505" y="3299771"/>
              <a:ext cx="202920" cy="265023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3C8192E-2291-4C23-A417-F2F726F09E3D}"/>
                </a:ext>
              </a:extLst>
            </p:cNvPr>
            <p:cNvSpPr/>
            <p:nvPr/>
          </p:nvSpPr>
          <p:spPr>
            <a:xfrm>
              <a:off x="4826494" y="2318484"/>
              <a:ext cx="2221026" cy="2221026"/>
            </a:xfrm>
            <a:prstGeom prst="ellipse">
              <a:avLst/>
            </a:prstGeom>
            <a:solidFill>
              <a:srgbClr val="00437D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C72D49-E8C2-4579-942E-DE8CDFA7A390}"/>
                </a:ext>
              </a:extLst>
            </p:cNvPr>
            <p:cNvSpPr txBox="1"/>
            <p:nvPr/>
          </p:nvSpPr>
          <p:spPr>
            <a:xfrm>
              <a:off x="4720180" y="3107077"/>
              <a:ext cx="2433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 / No Go areas 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practice-based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11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2621DC-5707-46EE-A5BE-7ED8FFD2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A99F38-ADB6-456C-86F4-2EDDBA6BB31D}"/>
              </a:ext>
            </a:extLst>
          </p:cNvPr>
          <p:cNvSpPr txBox="1">
            <a:spLocks/>
          </p:cNvSpPr>
          <p:nvPr/>
        </p:nvSpPr>
        <p:spPr>
          <a:xfrm>
            <a:off x="87955" y="79659"/>
            <a:ext cx="12192000" cy="663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>
                <a:solidFill>
                  <a:srgbClr val="00437B"/>
                </a:solidFill>
              </a:rPr>
              <a:t>A self-regulating system of Code compliance?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52CB6B-A2F0-42ED-A1A2-24FC8A1416E3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3509EE3-4B2A-4608-93D9-C73D38A63528}"/>
              </a:ext>
            </a:extLst>
          </p:cNvPr>
          <p:cNvSpPr/>
          <p:nvPr/>
        </p:nvSpPr>
        <p:spPr>
          <a:xfrm>
            <a:off x="1144980" y="815618"/>
            <a:ext cx="2743200" cy="107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76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2621DC-5707-46EE-A5BE-7ED8FFD2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A99F38-ADB6-456C-86F4-2EDDBA6BB31D}"/>
              </a:ext>
            </a:extLst>
          </p:cNvPr>
          <p:cNvSpPr txBox="1">
            <a:spLocks/>
          </p:cNvSpPr>
          <p:nvPr/>
        </p:nvSpPr>
        <p:spPr>
          <a:xfrm>
            <a:off x="87955" y="79659"/>
            <a:ext cx="12192000" cy="663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>
                <a:solidFill>
                  <a:srgbClr val="00437B"/>
                </a:solidFill>
              </a:rPr>
              <a:t>A self-regulating system of Code compliance?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52CB6B-A2F0-42ED-A1A2-24FC8A1416E3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3509EE3-4B2A-4608-93D9-C73D38A63528}"/>
              </a:ext>
            </a:extLst>
          </p:cNvPr>
          <p:cNvSpPr/>
          <p:nvPr/>
        </p:nvSpPr>
        <p:spPr>
          <a:xfrm>
            <a:off x="1144980" y="815618"/>
            <a:ext cx="2743200" cy="107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0F6C8-3B0D-4AF4-B4E0-BEF575391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078" y="1176754"/>
            <a:ext cx="3933665" cy="35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7A90DD-B3D7-4A3B-9C19-FB39E42A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243" y="3036310"/>
            <a:ext cx="4079757" cy="4057585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2621DC-5707-46EE-A5BE-7ED8FFD2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A99F38-ADB6-456C-86F4-2EDDBA6BB31D}"/>
              </a:ext>
            </a:extLst>
          </p:cNvPr>
          <p:cNvSpPr txBox="1">
            <a:spLocks/>
          </p:cNvSpPr>
          <p:nvPr/>
        </p:nvSpPr>
        <p:spPr>
          <a:xfrm>
            <a:off x="87955" y="79659"/>
            <a:ext cx="12192000" cy="663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>
                <a:solidFill>
                  <a:srgbClr val="00437B"/>
                </a:solidFill>
              </a:rPr>
              <a:t>A self-regulating system of Code compliance?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52CB6B-A2F0-42ED-A1A2-24FC8A1416E3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3509EE3-4B2A-4608-93D9-C73D38A63528}"/>
              </a:ext>
            </a:extLst>
          </p:cNvPr>
          <p:cNvSpPr/>
          <p:nvPr/>
        </p:nvSpPr>
        <p:spPr>
          <a:xfrm>
            <a:off x="1144980" y="815618"/>
            <a:ext cx="2743200" cy="107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9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2621DC-5707-46EE-A5BE-7ED8FFD2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A99F38-ADB6-456C-86F4-2EDDBA6BB31D}"/>
              </a:ext>
            </a:extLst>
          </p:cNvPr>
          <p:cNvSpPr txBox="1">
            <a:spLocks/>
          </p:cNvSpPr>
          <p:nvPr/>
        </p:nvSpPr>
        <p:spPr>
          <a:xfrm>
            <a:off x="87955" y="79659"/>
            <a:ext cx="12192000" cy="663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>
                <a:solidFill>
                  <a:srgbClr val="00437B"/>
                </a:solidFill>
              </a:rPr>
              <a:t>A self-regulating system of Code compliance?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52CB6B-A2F0-42ED-A1A2-24FC8A1416E3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3509EE3-4B2A-4608-93D9-C73D38A63528}"/>
              </a:ext>
            </a:extLst>
          </p:cNvPr>
          <p:cNvSpPr/>
          <p:nvPr/>
        </p:nvSpPr>
        <p:spPr>
          <a:xfrm>
            <a:off x="1144980" y="815618"/>
            <a:ext cx="2743200" cy="107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AB739E-96D9-4857-A666-4FE0D91FE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543" y="3558209"/>
            <a:ext cx="3233107" cy="321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4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2621DC-5707-46EE-A5BE-7ED8FFD2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A99F38-ADB6-456C-86F4-2EDDBA6BB31D}"/>
              </a:ext>
            </a:extLst>
          </p:cNvPr>
          <p:cNvSpPr txBox="1">
            <a:spLocks/>
          </p:cNvSpPr>
          <p:nvPr/>
        </p:nvSpPr>
        <p:spPr>
          <a:xfrm>
            <a:off x="87955" y="79659"/>
            <a:ext cx="12192000" cy="663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>
                <a:solidFill>
                  <a:srgbClr val="00437B"/>
                </a:solidFill>
              </a:rPr>
              <a:t>A self-regulating system of Code compliance?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52CB6B-A2F0-42ED-A1A2-24FC8A1416E3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3509EE3-4B2A-4608-93D9-C73D38A63528}"/>
              </a:ext>
            </a:extLst>
          </p:cNvPr>
          <p:cNvSpPr/>
          <p:nvPr/>
        </p:nvSpPr>
        <p:spPr>
          <a:xfrm>
            <a:off x="1144980" y="815618"/>
            <a:ext cx="2743200" cy="107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34FAD-4F6A-4916-9A5C-4A8FE2829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452" y="2365230"/>
            <a:ext cx="4351641" cy="44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7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2621DC-5707-46EE-A5BE-7ED8FFD2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A99F38-ADB6-456C-86F4-2EDDBA6BB31D}"/>
              </a:ext>
            </a:extLst>
          </p:cNvPr>
          <p:cNvSpPr txBox="1">
            <a:spLocks/>
          </p:cNvSpPr>
          <p:nvPr/>
        </p:nvSpPr>
        <p:spPr>
          <a:xfrm>
            <a:off x="87955" y="79659"/>
            <a:ext cx="12192000" cy="663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>
                <a:solidFill>
                  <a:srgbClr val="00437B"/>
                </a:solidFill>
              </a:rPr>
              <a:t>A self-regulating system of Code compliance?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52CB6B-A2F0-42ED-A1A2-24FC8A1416E3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D4CCBAD-55E2-4E5F-B889-85CC10294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713" y="790717"/>
            <a:ext cx="3846697" cy="39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2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7" y="-3393"/>
            <a:ext cx="8928992" cy="778126"/>
          </a:xfrm>
        </p:spPr>
        <p:txBody>
          <a:bodyPr>
            <a:noAutofit/>
          </a:bodyPr>
          <a:lstStyle/>
          <a:p>
            <a:pPr algn="l" defTabSz="476250"/>
            <a:br>
              <a:rPr lang="en-GB" sz="3300" b="1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300" b="1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600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Suppliers experiencing Code-related issues</a:t>
            </a:r>
            <a:br>
              <a:rPr lang="en-GB" sz="3300" b="1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3300" b="1">
              <a:solidFill>
                <a:srgbClr val="004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764704"/>
            <a:ext cx="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E093D3-D1A8-4DC5-B43B-135264A3B520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278C91B-7E06-4B15-95F2-2EC1A21B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03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CBC9C-CC58-41ED-9D3B-A8C8EE76B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87"/>
          <a:stretch/>
        </p:blipFill>
        <p:spPr>
          <a:xfrm>
            <a:off x="1049202" y="1015362"/>
            <a:ext cx="10093596" cy="544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9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2621DC-5707-46EE-A5BE-7ED8FFD2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A99F38-ADB6-456C-86F4-2EDDBA6BB31D}"/>
              </a:ext>
            </a:extLst>
          </p:cNvPr>
          <p:cNvSpPr txBox="1">
            <a:spLocks/>
          </p:cNvSpPr>
          <p:nvPr/>
        </p:nvSpPr>
        <p:spPr>
          <a:xfrm>
            <a:off x="87955" y="79659"/>
            <a:ext cx="12192000" cy="663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>
                <a:solidFill>
                  <a:srgbClr val="00437B"/>
                </a:solidFill>
              </a:rPr>
              <a:t>A self-regulating system of Code compliance?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52CB6B-A2F0-42ED-A1A2-24FC8A1416E3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6933C71-440F-47F5-A44E-F6F4295A6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362" y="723469"/>
            <a:ext cx="6525186" cy="61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00447D"/>
            </a:gs>
            <a:gs pos="100000">
              <a:schemeClr val="accent1">
                <a:lumMod val="45000"/>
                <a:lumOff val="55000"/>
              </a:schemeClr>
            </a:gs>
            <a:gs pos="83000">
              <a:srgbClr val="5689BD"/>
            </a:gs>
            <a:gs pos="58000">
              <a:srgbClr val="00529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:\Templates\GCA Logos\DETAILED AW\Groceries CA_WHITE_A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891" y="355892"/>
            <a:ext cx="2134919" cy="1092524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5AAC9-EBAF-4E92-B895-B98E671C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03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5E9D38-5312-47E3-9C99-A56629E271B3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5438C-32EC-4554-B737-F9FB2BA29178}"/>
              </a:ext>
            </a:extLst>
          </p:cNvPr>
          <p:cNvSpPr/>
          <p:nvPr/>
        </p:nvSpPr>
        <p:spPr>
          <a:xfrm>
            <a:off x="133004" y="2807271"/>
            <a:ext cx="11925992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Forward look</a:t>
            </a:r>
            <a:endParaRPr kumimoji="0" lang="en-US" sz="5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8DB9C6-759E-470A-A714-34AF291A6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26" y="4637704"/>
            <a:ext cx="2119866" cy="20184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8353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2621DC-5707-46EE-A5BE-7ED8FFD2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94273D-FB9D-4439-9FC3-B7FFB47BF86A}"/>
              </a:ext>
            </a:extLst>
          </p:cNvPr>
          <p:cNvSpPr txBox="1">
            <a:spLocks/>
          </p:cNvSpPr>
          <p:nvPr/>
        </p:nvSpPr>
        <p:spPr>
          <a:xfrm>
            <a:off x="-14416" y="-205358"/>
            <a:ext cx="892899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A121A-CD40-42B5-8896-610958BD9F7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560620" cy="723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kumimoji="0" lang="en-GB" sz="4000" i="0" u="none" strike="noStrike" kern="1200" cap="none" spc="0" normalizeH="0" baseline="0" noProof="0">
                <a:ln>
                  <a:noFill/>
                </a:ln>
                <a:solidFill>
                  <a:srgbClr val="00437B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en-GB" sz="3600">
                <a:solidFill>
                  <a:srgbClr val="00437B"/>
                </a:solidFill>
              </a:rPr>
              <a:t>Buying alliances, joint ventures and merged entities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C1F464-540D-43DF-9670-F95A21406BA3}"/>
              </a:ext>
            </a:extLst>
          </p:cNvPr>
          <p:cNvSpPr txBox="1">
            <a:spLocks/>
          </p:cNvSpPr>
          <p:nvPr/>
        </p:nvSpPr>
        <p:spPr>
          <a:xfrm>
            <a:off x="522510" y="1042764"/>
            <a:ext cx="115170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>
              <a:solidFill>
                <a:srgbClr val="00437B"/>
              </a:solidFill>
            </a:endParaRPr>
          </a:p>
          <a:p>
            <a:pPr algn="l">
              <a:spcAft>
                <a:spcPts val="1200"/>
              </a:spcAft>
            </a:pPr>
            <a:r>
              <a:rPr lang="en-GB" sz="2800">
                <a:solidFill>
                  <a:srgbClr val="00437B"/>
                </a:solidFill>
              </a:rPr>
              <a:t>Code applies for direct supply of groceries to a regulated retailer for UK resale</a:t>
            </a:r>
            <a:br>
              <a:rPr lang="en-GB" sz="2800">
                <a:solidFill>
                  <a:srgbClr val="00437B"/>
                </a:solidFill>
              </a:rPr>
            </a:br>
            <a:br>
              <a:rPr lang="en-GB" sz="2800">
                <a:solidFill>
                  <a:srgbClr val="00437B"/>
                </a:solidFill>
              </a:rPr>
            </a:br>
            <a:r>
              <a:rPr lang="en-GB" sz="2800">
                <a:solidFill>
                  <a:srgbClr val="00437B"/>
                </a:solidFill>
              </a:rPr>
              <a:t>Consider: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437B"/>
                </a:solidFill>
              </a:rPr>
              <a:t>Co-op and the independent societies ordering through 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437B"/>
                </a:solidFill>
              </a:rPr>
              <a:t>Retailers’ use of intermediaries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437B"/>
                </a:solidFill>
              </a:rPr>
              <a:t>Tesco / Booker – combining wholesale and retail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437B"/>
                </a:solidFill>
              </a:rPr>
              <a:t>Tesco / Carrefour – combining UK and non-UK groceries resale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437B"/>
                </a:solidFill>
              </a:rPr>
              <a:t>Franchises</a:t>
            </a:r>
          </a:p>
          <a:p>
            <a:pPr lvl="1" algn="l"/>
            <a:endParaRPr lang="en-GB" sz="2800">
              <a:solidFill>
                <a:srgbClr val="00437B"/>
              </a:solidFill>
            </a:endParaRPr>
          </a:p>
          <a:p>
            <a:pPr lvl="1" algn="l"/>
            <a:endParaRPr lang="en-GB">
              <a:solidFill>
                <a:srgbClr val="00437B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0ACF0E-E309-4CF4-990A-B8B07CC61199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94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91544" y="5157192"/>
            <a:ext cx="264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8208" y="5157193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49448" y="1216143"/>
            <a:ext cx="3798036" cy="2376845"/>
            <a:chOff x="1051673" y="204579"/>
            <a:chExt cx="1813174" cy="117856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1051673" y="204579"/>
              <a:ext cx="1813174" cy="1178563"/>
            </a:xfrm>
            <a:prstGeom prst="roundRect">
              <a:avLst/>
            </a:prstGeom>
            <a:grpFill/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114801" y="795327"/>
              <a:ext cx="1698108" cy="427464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53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400" b="0" i="0" u="none" strike="noStrike" kern="1200" cap="none" spc="0" normalizeH="0" baseline="0" noProof="0">
                  <a:ln>
                    <a:noFill/>
                  </a:ln>
                  <a:solidFill>
                    <a:srgbClr val="00437B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Annual review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49448" y="3896406"/>
            <a:ext cx="3798036" cy="2376846"/>
            <a:chOff x="950578" y="2315292"/>
            <a:chExt cx="1813174" cy="117856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950578" y="2315292"/>
              <a:ext cx="1813174" cy="1178563"/>
            </a:xfrm>
            <a:prstGeom prst="roundRect">
              <a:avLst/>
            </a:prstGeom>
            <a:grpFill/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002516" y="2372825"/>
              <a:ext cx="1698108" cy="106349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53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400">
                  <a:solidFill>
                    <a:srgbClr val="00437B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rPr>
                <a:t>Additional</a:t>
              </a:r>
              <a:r>
                <a:rPr kumimoji="0" lang="en-GB" sz="3400" b="0" i="0" u="none" strike="noStrike" kern="1200" cap="none" spc="0" normalizeH="0" baseline="0" noProof="0">
                  <a:ln>
                    <a:noFill/>
                  </a:ln>
                  <a:solidFill>
                    <a:srgbClr val="00437B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designated retailers?</a:t>
              </a:r>
            </a:p>
          </p:txBody>
        </p:sp>
      </p:grpSp>
      <p:sp>
        <p:nvSpPr>
          <p:cNvPr id="16" name="Curved Left Arrow 31">
            <a:extLst>
              <a:ext uri="{FF2B5EF4-FFF2-40B4-BE49-F238E27FC236}">
                <a16:creationId xmlns:a16="http://schemas.microsoft.com/office/drawing/2014/main" id="{0C019982-04F6-4C26-BA52-FE59873EBF5C}"/>
              </a:ext>
            </a:extLst>
          </p:cNvPr>
          <p:cNvSpPr/>
          <p:nvPr/>
        </p:nvSpPr>
        <p:spPr>
          <a:xfrm flipH="1" flipV="1">
            <a:off x="2123076" y="1800574"/>
            <a:ext cx="1816186" cy="3800910"/>
          </a:xfrm>
          <a:prstGeom prst="curvedLeftArrow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urved Left Arrow 16"/>
          <p:cNvSpPr/>
          <p:nvPr/>
        </p:nvSpPr>
        <p:spPr>
          <a:xfrm>
            <a:off x="8557670" y="1800575"/>
            <a:ext cx="1816186" cy="3800909"/>
          </a:xfrm>
          <a:prstGeom prst="curvedLeftArrow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2" descr="Competition and Markets Autho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262" y="1428409"/>
            <a:ext cx="1829847" cy="94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581BD9D2-CE84-44E1-809E-5C561FA48F93}"/>
              </a:ext>
            </a:extLst>
          </p:cNvPr>
          <p:cNvSpPr txBox="1">
            <a:spLocks/>
          </p:cNvSpPr>
          <p:nvPr/>
        </p:nvSpPr>
        <p:spPr>
          <a:xfrm>
            <a:off x="0" y="68611"/>
            <a:ext cx="11560620" cy="619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000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en-GB" sz="3600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esignated retailers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531CB4F-080A-43B5-B1C5-AEEBAFEE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03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2C8C74-D1E3-4385-BE3A-F8E66461867E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38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D88570-EC31-4541-88D8-9AC9226BE192}"/>
              </a:ext>
            </a:extLst>
          </p:cNvPr>
          <p:cNvSpPr/>
          <p:nvPr/>
        </p:nvSpPr>
        <p:spPr>
          <a:xfrm>
            <a:off x="6096000" y="3423178"/>
            <a:ext cx="6089540" cy="3429000"/>
          </a:xfrm>
          <a:prstGeom prst="rect">
            <a:avLst/>
          </a:prstGeom>
          <a:solidFill>
            <a:srgbClr val="004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447D"/>
              </a:solidFill>
              <a:highlight>
                <a:srgbClr val="FF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D4CD2F-0732-41D1-B180-BA956B6D2A34}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004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447D"/>
              </a:solidFill>
              <a:highlight>
                <a:srgbClr val="FFFF00"/>
              </a:highlight>
            </a:endParaRPr>
          </a:p>
        </p:txBody>
      </p:sp>
      <p:pic>
        <p:nvPicPr>
          <p:cNvPr id="2050" name="Picture 2" descr="Image result for cabot square">
            <a:extLst>
              <a:ext uri="{FF2B5EF4-FFF2-40B4-BE49-F238E27FC236}">
                <a16:creationId xmlns:a16="http://schemas.microsoft.com/office/drawing/2014/main" id="{CD755E03-9A17-42F3-8C64-D33CB329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42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5652DB-43DE-4E56-A656-5C27123B99CD}"/>
              </a:ext>
            </a:extLst>
          </p:cNvPr>
          <p:cNvSpPr/>
          <p:nvPr/>
        </p:nvSpPr>
        <p:spPr>
          <a:xfrm>
            <a:off x="6478848" y="4416168"/>
            <a:ext cx="53303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Second statutory review </a:t>
            </a:r>
          </a:p>
          <a:p>
            <a:pPr algn="ctr"/>
            <a:r>
              <a:rPr lang="en-US" sz="4000">
                <a:solidFill>
                  <a:schemeClr val="bg1"/>
                </a:solidFill>
              </a:rPr>
              <a:t>of the GCA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A6031B3-D55F-44D3-9EB7-2BA08EAA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583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1B19A-A9C2-4230-A841-A6C3E65B6A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143" r="27237"/>
          <a:stretch/>
        </p:blipFill>
        <p:spPr>
          <a:xfrm>
            <a:off x="1409730" y="4604139"/>
            <a:ext cx="3752677" cy="21568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5C4084-C0F8-40DC-AD78-EEF398049034}"/>
              </a:ext>
            </a:extLst>
          </p:cNvPr>
          <p:cNvSpPr/>
          <p:nvPr/>
        </p:nvSpPr>
        <p:spPr>
          <a:xfrm>
            <a:off x="1409730" y="1283563"/>
            <a:ext cx="3037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Moving office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C5C29-F907-4E04-9D04-6439BAFA6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992"/>
          <a:stretch/>
        </p:blipFill>
        <p:spPr>
          <a:xfrm>
            <a:off x="135668" y="3627080"/>
            <a:ext cx="1803659" cy="9110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667F7F-3870-410D-861E-79921611A4EE}"/>
              </a:ext>
            </a:extLst>
          </p:cNvPr>
          <p:cNvSpPr/>
          <p:nvPr/>
        </p:nvSpPr>
        <p:spPr>
          <a:xfrm>
            <a:off x="208722" y="3570992"/>
            <a:ext cx="5695121" cy="3118043"/>
          </a:xfrm>
          <a:prstGeom prst="rect">
            <a:avLst/>
          </a:prstGeom>
          <a:noFill/>
          <a:ln w="38100">
            <a:solidFill>
              <a:srgbClr val="0043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00447D"/>
            </a:gs>
            <a:gs pos="100000">
              <a:schemeClr val="accent1">
                <a:lumMod val="45000"/>
                <a:lumOff val="55000"/>
              </a:schemeClr>
            </a:gs>
            <a:gs pos="83000">
              <a:srgbClr val="5689BD"/>
            </a:gs>
            <a:gs pos="58000">
              <a:srgbClr val="00529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8BEC26-7928-4DC0-AE2C-2D2666E73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13" y="549897"/>
            <a:ext cx="6047374" cy="5758205"/>
          </a:xfrm>
          <a:prstGeom prst="ellipse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2621DC-5707-46EE-A5BE-7ED8FFD2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2A67EB-0520-440B-A460-F4FCD083748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A746BA-D0CC-43CB-A4F7-EC19D7A5427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2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764704"/>
            <a:ext cx="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8F9CD2B-5FB4-43A5-AEE1-34570967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03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E4542-6F31-4EBF-8911-6C47B46C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7" y="-3393"/>
            <a:ext cx="10825916" cy="778126"/>
          </a:xfrm>
        </p:spPr>
        <p:txBody>
          <a:bodyPr>
            <a:noAutofit/>
          </a:bodyPr>
          <a:lstStyle/>
          <a:p>
            <a:pPr algn="l" defTabSz="476250"/>
            <a:br>
              <a:rPr lang="en-GB" sz="3300" b="1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300" b="1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600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Issues suppliers experienced in the past 12 months</a:t>
            </a:r>
            <a:br>
              <a:rPr lang="en-GB" sz="3300" b="1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3300" b="1">
              <a:solidFill>
                <a:srgbClr val="004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983B4D-D1DC-40E5-9DFB-63669AD77900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6709948-47CA-4E3A-B14B-B7E57FACC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73" y="774733"/>
            <a:ext cx="9091343" cy="60615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12CA8B-523F-4A52-8B19-C265602BB18A}"/>
              </a:ext>
            </a:extLst>
          </p:cNvPr>
          <p:cNvSpPr/>
          <p:nvPr/>
        </p:nvSpPr>
        <p:spPr>
          <a:xfrm>
            <a:off x="669988" y="825997"/>
            <a:ext cx="3368612" cy="10535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54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764704"/>
            <a:ext cx="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35FCA59-B473-416B-9996-1E99C05E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7" y="-3393"/>
            <a:ext cx="10825916" cy="778126"/>
          </a:xfrm>
        </p:spPr>
        <p:txBody>
          <a:bodyPr>
            <a:noAutofit/>
          </a:bodyPr>
          <a:lstStyle/>
          <a:p>
            <a:pPr algn="l" defTabSz="476250"/>
            <a:br>
              <a:rPr lang="en-GB" sz="3300" b="1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300" b="1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600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Progress on Top Issues since 2014</a:t>
            </a:r>
            <a:br>
              <a:rPr lang="en-GB" sz="3300" b="1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3300" b="1">
              <a:solidFill>
                <a:srgbClr val="004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C11182-71A4-40B1-8602-B13B488CD1BB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AB80309-9CE2-4BAF-9B3C-0757B12C0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" y="1005403"/>
            <a:ext cx="11911562" cy="5320549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B4792B4-8D69-4513-8229-7C52CBCF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03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9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50B28-C8FA-4FE6-B20D-DA98DBD1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03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D9B62C-65FB-4107-8822-61AE4B0AB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67"/>
          <a:stretch/>
        </p:blipFill>
        <p:spPr>
          <a:xfrm>
            <a:off x="0" y="911272"/>
            <a:ext cx="10091677" cy="584420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9601D04-ACD4-417B-8C07-7C95FE4D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6" y="-3393"/>
            <a:ext cx="11382335" cy="778126"/>
          </a:xfrm>
        </p:spPr>
        <p:txBody>
          <a:bodyPr>
            <a:noAutofit/>
          </a:bodyPr>
          <a:lstStyle/>
          <a:p>
            <a:pPr algn="l" defTabSz="476250"/>
            <a:br>
              <a:rPr lang="en-GB" sz="3300" b="1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300" b="1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600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Overall assessment of retailers’ compliance with the Code</a:t>
            </a:r>
            <a:br>
              <a:rPr lang="en-GB" sz="3300" b="1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3300" b="1">
              <a:solidFill>
                <a:srgbClr val="004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10E523-ACF0-4586-A365-F1E87F8006B4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47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8E159D-2E3E-4F59-9415-B36000198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45"/>
          <a:stretch/>
        </p:blipFill>
        <p:spPr>
          <a:xfrm>
            <a:off x="484784" y="904461"/>
            <a:ext cx="11707216" cy="5673932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C38B79C-A585-4DEC-B12C-AEE67EE3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583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359563-4193-4594-A5DA-A3A56D1E265D}"/>
              </a:ext>
            </a:extLst>
          </p:cNvPr>
          <p:cNvSpPr txBox="1">
            <a:spLocks/>
          </p:cNvSpPr>
          <p:nvPr/>
        </p:nvSpPr>
        <p:spPr>
          <a:xfrm>
            <a:off x="27787" y="-3393"/>
            <a:ext cx="10825916" cy="778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76250"/>
            <a:br>
              <a:rPr lang="en-GB" sz="3300" b="1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600" b="1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600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Change in retailer practice over the past 12 months</a:t>
            </a:r>
            <a:br>
              <a:rPr lang="en-GB" sz="3300" b="1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3300" b="1">
              <a:solidFill>
                <a:srgbClr val="004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3DFBD3-C5F7-48D3-BA73-FCD74EE04A7A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65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EF5E812D-C307-4611-845C-317818E34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571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7596CE2-7047-431B-AD78-EFF3DC95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16" y="-205358"/>
            <a:ext cx="8928992" cy="1224136"/>
          </a:xfrm>
        </p:spPr>
        <p:txBody>
          <a:bodyPr>
            <a:noAutofit/>
          </a:bodyPr>
          <a:lstStyle/>
          <a:p>
            <a:pPr algn="l"/>
            <a:r>
              <a:rPr lang="en-GB" sz="3600" b="1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600">
                <a:solidFill>
                  <a:srgbClr val="004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Retailer focus for the year ahead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5FABAD3-5B20-41C5-84B0-1BBF64A52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59408"/>
              </p:ext>
            </p:extLst>
          </p:nvPr>
        </p:nvGraphicFramePr>
        <p:xfrm>
          <a:off x="278133" y="874654"/>
          <a:ext cx="11437619" cy="5423814"/>
        </p:xfrm>
        <a:graphic>
          <a:graphicData uri="http://schemas.openxmlformats.org/drawingml/2006/table">
            <a:tbl>
              <a:tblPr/>
              <a:tblGrid>
                <a:gridCol w="3925783">
                  <a:extLst>
                    <a:ext uri="{9D8B030D-6E8A-4147-A177-3AD203B41FA5}">
                      <a16:colId xmlns:a16="http://schemas.microsoft.com/office/drawing/2014/main" val="2638410198"/>
                    </a:ext>
                  </a:extLst>
                </a:gridCol>
                <a:gridCol w="621909">
                  <a:extLst>
                    <a:ext uri="{9D8B030D-6E8A-4147-A177-3AD203B41FA5}">
                      <a16:colId xmlns:a16="http://schemas.microsoft.com/office/drawing/2014/main" val="745808460"/>
                    </a:ext>
                  </a:extLst>
                </a:gridCol>
                <a:gridCol w="621909">
                  <a:extLst>
                    <a:ext uri="{9D8B030D-6E8A-4147-A177-3AD203B41FA5}">
                      <a16:colId xmlns:a16="http://schemas.microsoft.com/office/drawing/2014/main" val="4287833609"/>
                    </a:ext>
                  </a:extLst>
                </a:gridCol>
                <a:gridCol w="599506">
                  <a:extLst>
                    <a:ext uri="{9D8B030D-6E8A-4147-A177-3AD203B41FA5}">
                      <a16:colId xmlns:a16="http://schemas.microsoft.com/office/drawing/2014/main" val="3123315627"/>
                    </a:ext>
                  </a:extLst>
                </a:gridCol>
                <a:gridCol w="664592">
                  <a:extLst>
                    <a:ext uri="{9D8B030D-6E8A-4147-A177-3AD203B41FA5}">
                      <a16:colId xmlns:a16="http://schemas.microsoft.com/office/drawing/2014/main" val="1688417863"/>
                    </a:ext>
                  </a:extLst>
                </a:gridCol>
                <a:gridCol w="625490">
                  <a:extLst>
                    <a:ext uri="{9D8B030D-6E8A-4147-A177-3AD203B41FA5}">
                      <a16:colId xmlns:a16="http://schemas.microsoft.com/office/drawing/2014/main" val="2054102076"/>
                    </a:ext>
                  </a:extLst>
                </a:gridCol>
                <a:gridCol w="625490">
                  <a:extLst>
                    <a:ext uri="{9D8B030D-6E8A-4147-A177-3AD203B41FA5}">
                      <a16:colId xmlns:a16="http://schemas.microsoft.com/office/drawing/2014/main" val="1569248209"/>
                    </a:ext>
                  </a:extLst>
                </a:gridCol>
                <a:gridCol w="625490">
                  <a:extLst>
                    <a:ext uri="{9D8B030D-6E8A-4147-A177-3AD203B41FA5}">
                      <a16:colId xmlns:a16="http://schemas.microsoft.com/office/drawing/2014/main" val="3531376355"/>
                    </a:ext>
                  </a:extLst>
                </a:gridCol>
                <a:gridCol w="625490">
                  <a:extLst>
                    <a:ext uri="{9D8B030D-6E8A-4147-A177-3AD203B41FA5}">
                      <a16:colId xmlns:a16="http://schemas.microsoft.com/office/drawing/2014/main" val="1142089949"/>
                    </a:ext>
                  </a:extLst>
                </a:gridCol>
                <a:gridCol w="625490">
                  <a:extLst>
                    <a:ext uri="{9D8B030D-6E8A-4147-A177-3AD203B41FA5}">
                      <a16:colId xmlns:a16="http://schemas.microsoft.com/office/drawing/2014/main" val="2684054072"/>
                    </a:ext>
                  </a:extLst>
                </a:gridCol>
                <a:gridCol w="625490">
                  <a:extLst>
                    <a:ext uri="{9D8B030D-6E8A-4147-A177-3AD203B41FA5}">
                      <a16:colId xmlns:a16="http://schemas.microsoft.com/office/drawing/2014/main" val="3302285770"/>
                    </a:ext>
                  </a:extLst>
                </a:gridCol>
                <a:gridCol w="625490">
                  <a:extLst>
                    <a:ext uri="{9D8B030D-6E8A-4147-A177-3AD203B41FA5}">
                      <a16:colId xmlns:a16="http://schemas.microsoft.com/office/drawing/2014/main" val="4085755316"/>
                    </a:ext>
                  </a:extLst>
                </a:gridCol>
                <a:gridCol w="625490">
                  <a:extLst>
                    <a:ext uri="{9D8B030D-6E8A-4147-A177-3AD203B41FA5}">
                      <a16:colId xmlns:a16="http://schemas.microsoft.com/office/drawing/2014/main" val="2205945994"/>
                    </a:ext>
                  </a:extLst>
                </a:gridCol>
              </a:tblGrid>
              <a:tr h="509703">
                <a:tc>
                  <a:txBody>
                    <a:bodyPr/>
                    <a:lstStyle/>
                    <a:p>
                      <a:pPr algn="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9" marR="8219" marT="8219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437B"/>
                          </a:solidFill>
                          <a:effectLst/>
                          <a:latin typeface="Calibri" panose="020F0502020204030204" pitchFamily="34" charset="0"/>
                        </a:rPr>
                        <a:t>Retailer 1</a:t>
                      </a:r>
                    </a:p>
                  </a:txBody>
                  <a:tcPr marL="8219" marR="8219" marT="821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437B"/>
                          </a:solidFill>
                          <a:effectLst/>
                          <a:latin typeface="Calibri" panose="020F0502020204030204" pitchFamily="34" charset="0"/>
                        </a:rPr>
                        <a:t>Retailer 2</a:t>
                      </a:r>
                    </a:p>
                  </a:txBody>
                  <a:tcPr marL="8219" marR="8219" marT="821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40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>
                          <a:solidFill>
                            <a:srgbClr val="00437B"/>
                          </a:solidFill>
                          <a:effectLst/>
                          <a:latin typeface="Calibri" panose="020F0502020204030204" pitchFamily="34" charset="0"/>
                        </a:rPr>
                        <a:t>Retailer 3</a:t>
                      </a:r>
                    </a:p>
                  </a:txBody>
                  <a:tcPr marL="8219" marR="8219" marT="821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40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>
                          <a:solidFill>
                            <a:srgbClr val="00437B"/>
                          </a:solidFill>
                          <a:effectLst/>
                          <a:latin typeface="Calibri" panose="020F0502020204030204" pitchFamily="34" charset="0"/>
                        </a:rPr>
                        <a:t>Retailer 4</a:t>
                      </a:r>
                    </a:p>
                  </a:txBody>
                  <a:tcPr marL="8219" marR="8219" marT="821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437B"/>
                          </a:solidFill>
                          <a:effectLst/>
                          <a:latin typeface="Calibri" panose="020F0502020204030204" pitchFamily="34" charset="0"/>
                        </a:rPr>
                        <a:t>Retailer 5</a:t>
                      </a:r>
                    </a:p>
                  </a:txBody>
                  <a:tcPr marL="8219" marR="8219" marT="821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437B"/>
                          </a:solidFill>
                          <a:effectLst/>
                          <a:latin typeface="Calibri" panose="020F0502020204030204" pitchFamily="34" charset="0"/>
                        </a:rPr>
                        <a:t>Retailer 6</a:t>
                      </a:r>
                    </a:p>
                  </a:txBody>
                  <a:tcPr marL="8219" marR="8219" marT="821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40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>
                          <a:solidFill>
                            <a:srgbClr val="00437B"/>
                          </a:solidFill>
                          <a:effectLst/>
                          <a:latin typeface="Calibri" panose="020F0502020204030204" pitchFamily="34" charset="0"/>
                        </a:rPr>
                        <a:t>Retailer 7</a:t>
                      </a:r>
                    </a:p>
                  </a:txBody>
                  <a:tcPr marL="8219" marR="8219" marT="821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40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>
                          <a:solidFill>
                            <a:srgbClr val="00437B"/>
                          </a:solidFill>
                          <a:effectLst/>
                          <a:latin typeface="Calibri" panose="020F0502020204030204" pitchFamily="34" charset="0"/>
                        </a:rPr>
                        <a:t>Retailer 8</a:t>
                      </a:r>
                    </a:p>
                  </a:txBody>
                  <a:tcPr marL="8219" marR="8219" marT="821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40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>
                          <a:solidFill>
                            <a:srgbClr val="00437B"/>
                          </a:solidFill>
                          <a:effectLst/>
                          <a:latin typeface="Calibri" panose="020F0502020204030204" pitchFamily="34" charset="0"/>
                        </a:rPr>
                        <a:t>Retailer 9</a:t>
                      </a:r>
                    </a:p>
                  </a:txBody>
                  <a:tcPr marL="8219" marR="8219" marT="821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40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>
                          <a:solidFill>
                            <a:srgbClr val="00437B"/>
                          </a:solidFill>
                          <a:effectLst/>
                          <a:latin typeface="Calibri" panose="020F0502020204030204" pitchFamily="34" charset="0"/>
                        </a:rPr>
                        <a:t>Retailer 10</a:t>
                      </a:r>
                    </a:p>
                  </a:txBody>
                  <a:tcPr marL="8219" marR="8219" marT="821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40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>
                          <a:solidFill>
                            <a:srgbClr val="00437B"/>
                          </a:solidFill>
                          <a:effectLst/>
                          <a:latin typeface="Calibri" panose="020F0502020204030204" pitchFamily="34" charset="0"/>
                        </a:rPr>
                        <a:t>Retailer 11</a:t>
                      </a:r>
                    </a:p>
                  </a:txBody>
                  <a:tcPr marL="8219" marR="8219" marT="821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40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>
                          <a:solidFill>
                            <a:srgbClr val="00437B"/>
                          </a:solidFill>
                          <a:effectLst/>
                          <a:latin typeface="Calibri" panose="020F0502020204030204" pitchFamily="34" charset="0"/>
                        </a:rPr>
                        <a:t>Retailer 12</a:t>
                      </a:r>
                    </a:p>
                  </a:txBody>
                  <a:tcPr marL="8219" marR="8219" marT="821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00855"/>
                  </a:ext>
                </a:extLst>
              </a:tr>
              <a:tr h="38418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437B"/>
                          </a:solidFill>
                          <a:effectLst/>
                          <a:latin typeface="+mn-lt"/>
                        </a:rPr>
                        <a:t> Incurring significant costs when cause is inaccurate forecasting by the retailer</a:t>
                      </a:r>
                    </a:p>
                  </a:txBody>
                  <a:tcPr marL="8219" marR="8219" marT="8219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49910"/>
                  </a:ext>
                </a:extLst>
              </a:tr>
              <a:tr h="38418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437B"/>
                          </a:solidFill>
                          <a:effectLst/>
                          <a:latin typeface="+mn-lt"/>
                        </a:rPr>
                        <a:t> Inadequate processes and procedures in place to enable invoice discrepancies to be resolved promptly</a:t>
                      </a:r>
                    </a:p>
                  </a:txBody>
                  <a:tcPr marL="8219" marR="8219" marT="8219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9870"/>
                  </a:ext>
                </a:extLst>
              </a:tr>
              <a:tr h="38418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437B"/>
                          </a:solidFill>
                          <a:effectLst/>
                          <a:latin typeface="+mn-lt"/>
                        </a:rPr>
                        <a:t> De-listing, including significant reduction in volume without giving reasonable notice</a:t>
                      </a:r>
                    </a:p>
                  </a:txBody>
                  <a:tcPr marL="8219" marR="8219" marT="8219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405032"/>
                  </a:ext>
                </a:extLst>
              </a:tr>
              <a:tr h="38418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437B"/>
                          </a:solidFill>
                          <a:effectLst/>
                          <a:latin typeface="+mn-lt"/>
                        </a:rPr>
                        <a:t> Not allowing time (30 days) to challenge proposed invoice deductions, or deducting even if challenged</a:t>
                      </a:r>
                    </a:p>
                  </a:txBody>
                  <a:tcPr marL="8219" marR="8219" marT="8219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103200"/>
                  </a:ext>
                </a:extLst>
              </a:tr>
              <a:tr h="37912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437B"/>
                          </a:solidFill>
                          <a:effectLst/>
                          <a:latin typeface="+mn-lt"/>
                        </a:rPr>
                        <a:t> Requirement to predominantly fund the cost of a promotion</a:t>
                      </a:r>
                    </a:p>
                  </a:txBody>
                  <a:tcPr marL="8219" marR="8219" marT="8219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593523"/>
                  </a:ext>
                </a:extLst>
              </a:tr>
              <a:tr h="38418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437B"/>
                          </a:solidFill>
                          <a:effectLst/>
                          <a:latin typeface="+mn-lt"/>
                        </a:rPr>
                        <a:t> Data input errors (e.g. pricing) not resolved promptly (7 days)</a:t>
                      </a:r>
                    </a:p>
                  </a:txBody>
                  <a:tcPr marL="8219" marR="8219" marT="8219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649898"/>
                  </a:ext>
                </a:extLst>
              </a:tr>
              <a:tr h="38418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437B"/>
                          </a:solidFill>
                          <a:effectLst/>
                          <a:latin typeface="+mn-lt"/>
                        </a:rPr>
                        <a:t> Drop and drive: delays in, or not receiving, payment when there are disagreements over deliveries</a:t>
                      </a:r>
                    </a:p>
                  </a:txBody>
                  <a:tcPr marL="8219" marR="8219" marT="8219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791682"/>
                  </a:ext>
                </a:extLst>
              </a:tr>
              <a:tr h="313975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437B"/>
                          </a:solidFill>
                          <a:effectLst/>
                          <a:latin typeface="+mn-lt"/>
                        </a:rPr>
                        <a:t> Undisputed invoices not paid according to agreed terms</a:t>
                      </a:r>
                    </a:p>
                  </a:txBody>
                  <a:tcPr marL="8219" marR="8219" marT="8219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114083"/>
                  </a:ext>
                </a:extLst>
              </a:tr>
              <a:tr h="38418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437B"/>
                          </a:solidFill>
                          <a:effectLst/>
                          <a:latin typeface="+mn-lt"/>
                        </a:rPr>
                        <a:t> Unfair, unreasonable or unexpected charges for artwork and design</a:t>
                      </a:r>
                    </a:p>
                  </a:txBody>
                  <a:tcPr marL="8219" marR="8219" marT="8219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696794"/>
                  </a:ext>
                </a:extLst>
              </a:tr>
              <a:tr h="37912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437B"/>
                          </a:solidFill>
                          <a:effectLst/>
                          <a:latin typeface="+mn-lt"/>
                        </a:rPr>
                        <a:t> Retrospective changes to supply agreements</a:t>
                      </a:r>
                    </a:p>
                  </a:txBody>
                  <a:tcPr marL="8219" marR="8219" marT="8219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835851"/>
                  </a:ext>
                </a:extLst>
              </a:tr>
              <a:tr h="38418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437B"/>
                          </a:solidFill>
                          <a:effectLst/>
                          <a:latin typeface="+mn-lt"/>
                        </a:rPr>
                        <a:t> Variation of supply chain procedures without reasonable notice</a:t>
                      </a:r>
                    </a:p>
                  </a:txBody>
                  <a:tcPr marL="8219" marR="8219" marT="8219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648604"/>
                  </a:ext>
                </a:extLst>
              </a:tr>
              <a:tr h="38418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437B"/>
                          </a:solidFill>
                          <a:effectLst/>
                          <a:latin typeface="+mn-lt"/>
                        </a:rPr>
                        <a:t> Unilateral changes to supply agreements/terms of supply by retailers without reasonable notice</a:t>
                      </a:r>
                    </a:p>
                  </a:txBody>
                  <a:tcPr marL="8219" marR="8219" marT="8219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98421"/>
                  </a:ext>
                </a:extLst>
              </a:tr>
              <a:tr h="38418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437B"/>
                          </a:solidFill>
                          <a:effectLst/>
                          <a:latin typeface="+mn-lt"/>
                        </a:rPr>
                        <a:t> Unjustified charges for consumer complaints with no explanation</a:t>
                      </a:r>
                    </a:p>
                  </a:txBody>
                  <a:tcPr marL="8219" marR="8219" marT="8219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818354"/>
                  </a:ext>
                </a:extLst>
              </a:tr>
            </a:tbl>
          </a:graphicData>
        </a:graphic>
      </p:graphicFrame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7CF5401-9F8A-43AD-8813-2B71F4F3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3903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8E75FC-2411-4300-901D-4C7FCE53F948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88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2621DC-5707-46EE-A5BE-7ED8FFD2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F3CDDF-F67C-4F4C-817C-68D51D7F6AEF}"/>
              </a:ext>
            </a:extLst>
          </p:cNvPr>
          <p:cNvGrpSpPr/>
          <p:nvPr/>
        </p:nvGrpSpPr>
        <p:grpSpPr>
          <a:xfrm>
            <a:off x="761403" y="994549"/>
            <a:ext cx="10047384" cy="5418667"/>
            <a:chOff x="727113" y="719666"/>
            <a:chExt cx="10047384" cy="5418667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B530C5D2-CD19-457D-BFB7-E37808D3147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08012877"/>
                </p:ext>
              </p:extLst>
            </p:nvPr>
          </p:nvGraphicFramePr>
          <p:xfrm>
            <a:off x="727113" y="719666"/>
            <a:ext cx="10047384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E1B282-4AC2-4822-B56D-B27D1997D92F}"/>
                </a:ext>
              </a:extLst>
            </p:cNvPr>
            <p:cNvSpPr txBox="1"/>
            <p:nvPr/>
          </p:nvSpPr>
          <p:spPr>
            <a:xfrm>
              <a:off x="5750805" y="1804838"/>
              <a:ext cx="11273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>
                  <a:solidFill>
                    <a:schemeClr val="bg1"/>
                  </a:solidFill>
                </a:rPr>
                <a:t>7 </a:t>
              </a:r>
            </a:p>
            <a:p>
              <a:pPr algn="ctr"/>
              <a:r>
                <a:rPr lang="en-GB" sz="1600">
                  <a:solidFill>
                    <a:schemeClr val="bg1"/>
                  </a:solidFill>
                </a:rPr>
                <a:t>Retailers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9006CB-A24A-49A6-BD5E-7E097525AAD4}"/>
                </a:ext>
              </a:extLst>
            </p:cNvPr>
            <p:cNvSpPr txBox="1"/>
            <p:nvPr/>
          </p:nvSpPr>
          <p:spPr>
            <a:xfrm>
              <a:off x="8471972" y="1804839"/>
              <a:ext cx="91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>
                  <a:solidFill>
                    <a:schemeClr val="bg1"/>
                  </a:solidFill>
                </a:rPr>
                <a:t>1 Retailer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1E2CA5-CD13-4DF3-89B1-40F5A0366928}"/>
                </a:ext>
              </a:extLst>
            </p:cNvPr>
            <p:cNvSpPr txBox="1"/>
            <p:nvPr/>
          </p:nvSpPr>
          <p:spPr>
            <a:xfrm>
              <a:off x="9390044" y="1804839"/>
              <a:ext cx="11273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>
                  <a:solidFill>
                    <a:schemeClr val="bg1"/>
                  </a:solidFill>
                </a:rPr>
                <a:t>2 </a:t>
              </a:r>
            </a:p>
            <a:p>
              <a:pPr algn="ctr"/>
              <a:r>
                <a:rPr lang="en-GB" sz="1600">
                  <a:solidFill>
                    <a:schemeClr val="bg1"/>
                  </a:solidFill>
                </a:rPr>
                <a:t>Retailers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FF5E32-32E7-4865-AEE9-03BE12C190B9}"/>
                </a:ext>
              </a:extLst>
            </p:cNvPr>
            <p:cNvSpPr txBox="1"/>
            <p:nvPr/>
          </p:nvSpPr>
          <p:spPr>
            <a:xfrm>
              <a:off x="9120131" y="4418013"/>
              <a:ext cx="9694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>
                  <a:solidFill>
                    <a:schemeClr val="bg1"/>
                  </a:solidFill>
                </a:rPr>
                <a:t>3 Retailers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79CA3A9-340A-4A17-A9D6-24F646FC889E}"/>
              </a:ext>
            </a:extLst>
          </p:cNvPr>
          <p:cNvSpPr txBox="1">
            <a:spLocks/>
          </p:cNvSpPr>
          <p:nvPr/>
        </p:nvSpPr>
        <p:spPr>
          <a:xfrm>
            <a:off x="0" y="-29817"/>
            <a:ext cx="8928992" cy="7532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2663" algn="l"/>
              </a:tabLst>
            </a:pPr>
            <a:r>
              <a:rPr lang="en-GB" sz="3600" b="1">
                <a:solidFill>
                  <a:srgbClr val="00437B"/>
                </a:solidFill>
                <a:cs typeface="Calibri" panose="020F0502020204030204" pitchFamily="34" charset="0"/>
              </a:rPr>
              <a:t> </a:t>
            </a:r>
            <a:r>
              <a:rPr lang="en-GB" sz="3600">
                <a:solidFill>
                  <a:srgbClr val="00437B"/>
                </a:solidFill>
                <a:cs typeface="Calibri" panose="020F0502020204030204" pitchFamily="34" charset="0"/>
              </a:rPr>
              <a:t>Monitoring Top Issues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0C1868-DEF3-4100-82AB-777856271770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34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A2621DC-5707-46EE-A5BE-7ED8FFD2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682" y="6413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23DFE-F689-A447-8CA7-999B10447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7864A7-5C98-4C98-84BD-0125E6B6EF57}"/>
              </a:ext>
            </a:extLst>
          </p:cNvPr>
          <p:cNvSpPr txBox="1">
            <a:spLocks/>
          </p:cNvSpPr>
          <p:nvPr/>
        </p:nvSpPr>
        <p:spPr>
          <a:xfrm>
            <a:off x="-14416" y="-205358"/>
            <a:ext cx="892899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839D0-B757-4933-8D58-FE9B23E155D2}"/>
              </a:ext>
            </a:extLst>
          </p:cNvPr>
          <p:cNvSpPr txBox="1"/>
          <p:nvPr/>
        </p:nvSpPr>
        <p:spPr>
          <a:xfrm>
            <a:off x="814799" y="1330216"/>
            <a:ext cx="10562402" cy="4724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>
                <a:solidFill>
                  <a:srgbClr val="00437B"/>
                </a:solidFill>
                <a:latin typeface="Calibri" panose="020F0502020204030204"/>
                <a:cs typeface="Calibri"/>
              </a:rPr>
              <a:t>Continue working with two of the original 10 retailers on delay in payments</a:t>
            </a:r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>
                <a:solidFill>
                  <a:srgbClr val="00437B"/>
                </a:solidFill>
                <a:latin typeface="Calibri" panose="020F0502020204030204"/>
                <a:cs typeface="Calibri"/>
              </a:rPr>
              <a:t>Work with additional designated retailers </a:t>
            </a:r>
            <a:r>
              <a:rPr lang="en-GB" sz="3000">
                <a:solidFill>
                  <a:srgbClr val="00437B"/>
                </a:solidFill>
                <a:cs typeface="Calibri"/>
              </a:rPr>
              <a:t>on all areas</a:t>
            </a:r>
          </a:p>
          <a:p>
            <a:pPr marL="800100" lvl="1" indent="-342900">
              <a:spcAft>
                <a:spcPts val="1800"/>
              </a:spcAft>
              <a:buFontTx/>
              <a:buChar char="-"/>
              <a:defRPr/>
            </a:pPr>
            <a:r>
              <a:rPr lang="en-GB" sz="3000">
                <a:solidFill>
                  <a:srgbClr val="00437B"/>
                </a:solidFill>
                <a:cs typeface="Calibri"/>
              </a:rPr>
              <a:t>prioritising delay in payments, forecasting and areas from survey results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000">
                <a:solidFill>
                  <a:srgbClr val="00437B"/>
                </a:solidFill>
              </a:rPr>
              <a:t>Ocado and Waitrose have agreed to make the voluntary commitment to time limit forensic audits</a:t>
            </a:r>
            <a:br>
              <a:rPr lang="en-GB" sz="2300">
                <a:solidFill>
                  <a:srgbClr val="00437B"/>
                </a:solidFill>
                <a:latin typeface="Calibri" panose="020F0502020204030204"/>
                <a:cs typeface="Calibri"/>
              </a:rPr>
            </a:br>
            <a:endParaRPr lang="en-GB" sz="2300">
              <a:solidFill>
                <a:srgbClr val="00437B"/>
              </a:solidFill>
              <a:latin typeface="Calibri" panose="020F0502020204030204"/>
              <a:cs typeface="Calibri"/>
            </a:endParaRPr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300" b="0" i="0" u="none" strike="noStrike" kern="1200" cap="none" spc="0" normalizeH="0" baseline="0" noProof="0">
              <a:ln>
                <a:noFill/>
              </a:ln>
              <a:solidFill>
                <a:srgbClr val="00437B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F5C35E-5B32-4A69-A581-1F752FEE195E}"/>
              </a:ext>
            </a:extLst>
          </p:cNvPr>
          <p:cNvSpPr txBox="1">
            <a:spLocks/>
          </p:cNvSpPr>
          <p:nvPr/>
        </p:nvSpPr>
        <p:spPr>
          <a:xfrm>
            <a:off x="-14416" y="-205358"/>
            <a:ext cx="8928992" cy="9700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2663" algn="l"/>
              </a:tabLst>
            </a:pPr>
            <a:endParaRPr lang="en-GB" sz="400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8811D7C-29FD-4BA0-9D53-779D8EBBCCFA}"/>
              </a:ext>
            </a:extLst>
          </p:cNvPr>
          <p:cNvSpPr txBox="1">
            <a:spLocks/>
          </p:cNvSpPr>
          <p:nvPr/>
        </p:nvSpPr>
        <p:spPr>
          <a:xfrm>
            <a:off x="0" y="-58758"/>
            <a:ext cx="8928992" cy="7822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2663" algn="l"/>
              </a:tabLst>
            </a:pPr>
            <a:r>
              <a:rPr lang="en-GB" sz="3300">
                <a:solidFill>
                  <a:srgbClr val="00437B"/>
                </a:solidFill>
              </a:rPr>
              <a:t> </a:t>
            </a:r>
            <a:r>
              <a:rPr lang="en-GB" sz="3600">
                <a:solidFill>
                  <a:srgbClr val="00437B"/>
                </a:solidFill>
              </a:rPr>
              <a:t>Next steps on Top Issues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2B532F-6A68-44FC-BF9A-A163771AD34E}"/>
              </a:ext>
            </a:extLst>
          </p:cNvPr>
          <p:cNvCxnSpPr>
            <a:cxnSpLocks/>
          </p:cNvCxnSpPr>
          <p:nvPr/>
        </p:nvCxnSpPr>
        <p:spPr>
          <a:xfrm flipV="1">
            <a:off x="0" y="688423"/>
            <a:ext cx="12192000" cy="35046"/>
          </a:xfrm>
          <a:prstGeom prst="line">
            <a:avLst/>
          </a:prstGeom>
          <a:ln w="19050">
            <a:solidFill>
              <a:srgbClr val="00437B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12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_slides" id="{B62971A5-4C35-427D-9AA8-C05B1D735802}" vid="{6417D31F-C847-4B36-B43F-894A5F77AF94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7B5F5A0B9CCF7C4BBEF28B03426350D5009AC20D7D8BB9AE4480F9A5ECC48B6E3E" ma:contentTypeVersion="63" ma:contentTypeDescription="Create a new PowerPoint document." ma:contentTypeScope="" ma:versionID="9fe0138430f8ba173387f61689170fc2">
  <xsd:schema xmlns:xsd="http://www.w3.org/2001/XMLSchema" xmlns:xs="http://www.w3.org/2001/XMLSchema" xmlns:p="http://schemas.microsoft.com/office/2006/metadata/properties" xmlns:ns2="93584a91-7020-4c61-9842-6948c83e92dc" xmlns:ns3="b413c3fd-5a3b-4239-b985-69032e371c04" xmlns:ns4="c963a4c1-1bb4-49f2-a011-9c776a7eed2a" xmlns:ns5="a8f60570-4bd3-4f2b-950b-a996de8ab151" xmlns:ns6="b67a7830-db79-4a49-bf27-2aff92a2201a" xmlns:ns7="a172083e-e40c-4314-b43a-827352a1ed2c" xmlns:ns8="c0e5669f-1bcb-499c-94e0-3ccb733d3d13" xmlns:ns9="7eb8810c-1bf0-49e2-a46a-6a4f944d13b6" targetNamespace="http://schemas.microsoft.com/office/2006/metadata/properties" ma:root="true" ma:fieldsID="bb260f2a97316472794fd555690fefe3" ns2:_="" ns3:_="" ns4:_="" ns5:_="" ns6:_="" ns7:_="" ns8:_="" ns9:_="">
    <xsd:import namespace="93584a91-7020-4c61-9842-6948c83e92dc"/>
    <xsd:import namespace="b413c3fd-5a3b-4239-b985-69032e371c04"/>
    <xsd:import namespace="c963a4c1-1bb4-49f2-a011-9c776a7eed2a"/>
    <xsd:import namespace="a8f60570-4bd3-4f2b-950b-a996de8ab151"/>
    <xsd:import namespace="b67a7830-db79-4a49-bf27-2aff92a2201a"/>
    <xsd:import namespace="a172083e-e40c-4314-b43a-827352a1ed2c"/>
    <xsd:import namespace="c0e5669f-1bcb-499c-94e0-3ccb733d3d13"/>
    <xsd:import namespace="7eb8810c-1bf0-49e2-a46a-6a4f944d13b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Notes" minOccurs="0"/>
                <xsd:element ref="ns2:Security_x0020_Classification" minOccurs="0"/>
                <xsd:element ref="ns2:Descriptor" minOccurs="0"/>
                <xsd:element ref="ns3:Government_x0020_Body" minOccurs="0"/>
                <xsd:element ref="ns4:m975189f4ba442ecbf67d4147307b177" minOccurs="0"/>
                <xsd:element ref="ns2:TaxCatchAll" minOccurs="0"/>
                <xsd:element ref="ns2:TaxCatchAllLabel" minOccurs="0"/>
                <xsd:element ref="ns5:Retention_x0020_Label" minOccurs="0"/>
                <xsd:element ref="ns3:Date_x0020_Opened" minOccurs="0"/>
                <xsd:element ref="ns3:Date_x0020_Closed" minOccurs="0"/>
                <xsd:element ref="ns3:CIRRUSPreviousLocation" minOccurs="0"/>
                <xsd:element ref="ns3:CIRRUSPreviousID" minOccurs="0"/>
                <xsd:element ref="ns6:ExternallyShared" minOccurs="0"/>
                <xsd:element ref="ns3:CIRRUSPreviousRetentionPolicy" minOccurs="0"/>
                <xsd:element ref="ns6:LegacyDocumentType" minOccurs="0"/>
                <xsd:element ref="ns6:LegacyAdditionalAuthors" minOccurs="0"/>
                <xsd:element ref="ns6:LegacyFileplanTarget" minOccurs="0"/>
                <xsd:element ref="ns6:LegacyNumericClass" minOccurs="0"/>
                <xsd:element ref="ns6:LegacyFolderType" minOccurs="0"/>
                <xsd:element ref="ns6:LegacyCustodian" minOccurs="0"/>
                <xsd:element ref="ns6:LegacyRecordFolderIdentifier" minOccurs="0"/>
                <xsd:element ref="ns6:LegacyCopyright" minOccurs="0"/>
                <xsd:element ref="ns6:LegacyLastModifiedDate" minOccurs="0"/>
                <xsd:element ref="ns6:LegacyModifier" minOccurs="0"/>
                <xsd:element ref="ns6:LegacyFolder" minOccurs="0"/>
                <xsd:element ref="ns6:LegacyContentType" minOccurs="0"/>
                <xsd:element ref="ns6:LegacyExpiryReviewDate" minOccurs="0"/>
                <xsd:element ref="ns6:LegacyLastActionDate" minOccurs="0"/>
                <xsd:element ref="ns6:LegacyProtectiveMarking" minOccurs="0"/>
                <xsd:element ref="ns7:LegacyDescriptor" minOccurs="0"/>
                <xsd:element ref="ns6:LegacyTags" minOccurs="0"/>
                <xsd:element ref="ns6:LegacyReferencesFromOtherItems" minOccurs="0"/>
                <xsd:element ref="ns6:LegacyReferencesToOtherItems" minOccurs="0"/>
                <xsd:element ref="ns6:LegacyStatusonTransfer" minOccurs="0"/>
                <xsd:element ref="ns6:LegacyDateClosed" minOccurs="0"/>
                <xsd:element ref="ns6:LegacyRecordCategoryIdentifier" minOccurs="0"/>
                <xsd:element ref="ns6:LegacyDispositionAsOfDate" minOccurs="0"/>
                <xsd:element ref="ns6:LegacyHomeLocation" minOccurs="0"/>
                <xsd:element ref="ns6:LegacyCurrentLocation" minOccurs="0"/>
                <xsd:element ref="ns7:LegacyPhysicalFormat" minOccurs="0"/>
                <xsd:element ref="ns8:LegacyCaseReferenceNumber" minOccurs="0"/>
                <xsd:element ref="ns7:LegacyDateFileReceived" minOccurs="0"/>
                <xsd:element ref="ns7:LegacyDateFileRequested" minOccurs="0"/>
                <xsd:element ref="ns7:LegacyDateFileReturned" minOccurs="0"/>
                <xsd:element ref="ns7:LegacyMinister" minOccurs="0"/>
                <xsd:element ref="ns7:LegacyMP" minOccurs="0"/>
                <xsd:element ref="ns7:LegacyFolderNotes" minOccurs="0"/>
                <xsd:element ref="ns7:LegacyPhysicalItemLocation" minOccurs="0"/>
                <xsd:element ref="ns6:LegacyDocumentLink" minOccurs="0"/>
                <xsd:element ref="ns6:LegacyFolderLink" minOccurs="0"/>
                <xsd:element ref="ns7:LegacyRequestType" minOccurs="0"/>
                <xsd:element ref="ns9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84a91-7020-4c61-9842-6948c83e92d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ecurity_x0020_Classification" ma:index="12" nillable="true" ma:displayName="Security Classification" ma:default="OFFICIAL" ma:format="Dropdown" ma:indexed="true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Descriptor" ma:index="13" nillable="true" ma:displayName="Descriptor" ma:default="" ma:format="Dropdown" ma:indexed="true" ma:internalName="Descriptor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  <xsd:element name="TaxCatchAll" ma:index="16" nillable="true" ma:displayName="Taxonomy Catch All Column" ma:description="" ma:hidden="true" ma:list="{b9f4e6c2-2463-4577-8af2-66c99353a0bc}" ma:internalName="TaxCatchAll" ma:showField="CatchAllData" ma:web="93584a91-7020-4c61-9842-6948c83e92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description="" ma:hidden="true" ma:list="{b9f4e6c2-2463-4577-8af2-66c99353a0bc}" ma:internalName="TaxCatchAllLabel" ma:readOnly="true" ma:showField="CatchAllDataLabel" ma:web="93584a91-7020-4c61-9842-6948c83e92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c3fd-5a3b-4239-b985-69032e371c04" elementFormDefault="qualified">
    <xsd:import namespace="http://schemas.microsoft.com/office/2006/documentManagement/types"/>
    <xsd:import namespace="http://schemas.microsoft.com/office/infopath/2007/PartnerControls"/>
    <xsd:element name="Document_x0020_Notes" ma:index="11" nillable="true" ma:displayName="Document Notes" ma:internalName="Document_0x0020_Notes">
      <xsd:simpleType>
        <xsd:restriction base="dms:Note"/>
      </xsd:simpleType>
    </xsd:element>
    <xsd:element name="Government_x0020_Body" ma:index="14" nillable="true" ma:displayName="Government Body" ma:internalName="Government_x0020_Body">
      <xsd:simpleType>
        <xsd:restriction base="dms:Text">
          <xsd:maxLength value="255"/>
        </xsd:restriction>
      </xsd:simpleType>
    </xsd:element>
    <xsd:element name="Date_x0020_Opened" ma:index="20" nillable="true" ma:displayName="Date Opened" ma:default="[Today]" ma:format="DateOnly" ma:internalName="Date_x0020_Opened">
      <xsd:simpleType>
        <xsd:restriction base="dms:DateTime"/>
      </xsd:simpleType>
    </xsd:element>
    <xsd:element name="Date_x0020_Closed" ma:index="21" nillable="true" ma:displayName="Date Closed" ma:format="DateOnly" ma:internalName="Date_x0020_Closed">
      <xsd:simpleType>
        <xsd:restriction base="dms:DateTime"/>
      </xsd:simpleType>
    </xsd:element>
    <xsd:element name="CIRRUSPreviousLocation" ma:index="22" nillable="true" ma:displayName="Previous Location" ma:description="The location the document previously resided in." ma:internalName="CIRRUSPreviousLocation">
      <xsd:simpleType>
        <xsd:restriction base="dms:Text">
          <xsd:maxLength value="255"/>
        </xsd:restriction>
      </xsd:simpleType>
    </xsd:element>
    <xsd:element name="CIRRUSPreviousID" ma:index="23" nillable="true" ma:displayName="Previous Id" ma:description="The id of the document in its previous location." ma:internalName="CIRRUSPreviousID">
      <xsd:simpleType>
        <xsd:restriction base="dms:Text">
          <xsd:maxLength value="255"/>
        </xsd:restriction>
      </xsd:simpleType>
    </xsd:element>
    <xsd:element name="CIRRUSPreviousRetentionPolicy" ma:index="25" nillable="true" ma:displayName="Previous Retention Policy" ma:description="The retention policy of the document in its previous location." ma:internalName="CIRRUSPreviousRetentionPolic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3a4c1-1bb4-49f2-a011-9c776a7eed2a" elementFormDefault="qualified">
    <xsd:import namespace="http://schemas.microsoft.com/office/2006/documentManagement/types"/>
    <xsd:import namespace="http://schemas.microsoft.com/office/infopath/2007/PartnerControls"/>
    <xsd:element name="m975189f4ba442ecbf67d4147307b177" ma:index="15" nillable="true" ma:taxonomy="true" ma:internalName="m975189f4ba442ecbf67d4147307b177" ma:taxonomyFieldName="Business_x0020_Unit" ma:displayName="Business Unit" ma:default="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60570-4bd3-4f2b-950b-a996de8ab151" elementFormDefault="qualified">
    <xsd:import namespace="http://schemas.microsoft.com/office/2006/documentManagement/types"/>
    <xsd:import namespace="http://schemas.microsoft.com/office/infopath/2007/PartnerControls"/>
    <xsd:element name="Retention_x0020_Label" ma:index="19" nillable="true" ma:displayName="Retention Label" ma:internalName="Retention_x0020_La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a7830-db79-4a49-bf27-2aff92a2201a" elementFormDefault="qualified">
    <xsd:import namespace="http://schemas.microsoft.com/office/2006/documentManagement/types"/>
    <xsd:import namespace="http://schemas.microsoft.com/office/infopath/2007/PartnerControls"/>
    <xsd:element name="ExternallyShared" ma:index="24" nillable="true" ma:displayName="External" ma:description="Used with SPFX field customizer, displays if the item is externally shared" ma:hidden="true" ma:internalName="ExternallyShared">
      <xsd:simpleType>
        <xsd:restriction base="dms:Text"/>
      </xsd:simpleType>
    </xsd:element>
    <xsd:element name="LegacyDocumentType" ma:index="26" nillable="true" ma:displayName="Legacy Document Type" ma:internalName="LegacyDocumentType">
      <xsd:simpleType>
        <xsd:restriction base="dms:Text">
          <xsd:maxLength value="255"/>
        </xsd:restriction>
      </xsd:simpleType>
    </xsd:element>
    <xsd:element name="LegacyAdditionalAuthors" ma:index="27" nillable="true" ma:displayName="Legacy Additional Authors" ma:internalName="LegacyAdditionalAuthors">
      <xsd:simpleType>
        <xsd:restriction base="dms:Note"/>
      </xsd:simpleType>
    </xsd:element>
    <xsd:element name="LegacyFileplanTarget" ma:index="28" nillable="true" ma:displayName="Legacy Fileplan Target" ma:internalName="LegacyFileplanTarget">
      <xsd:simpleType>
        <xsd:restriction base="dms:Text">
          <xsd:maxLength value="255"/>
        </xsd:restriction>
      </xsd:simpleType>
    </xsd:element>
    <xsd:element name="LegacyNumericClass" ma:index="29" nillable="true" ma:displayName="Legacy Numeric Class" ma:internalName="LegacyNumericClass">
      <xsd:simpleType>
        <xsd:restriction base="dms:Text">
          <xsd:maxLength value="255"/>
        </xsd:restriction>
      </xsd:simpleType>
    </xsd:element>
    <xsd:element name="LegacyFolderType" ma:index="30" nillable="true" ma:displayName="Legacy Folder Type" ma:internalName="LegacyFolderType">
      <xsd:simpleType>
        <xsd:restriction base="dms:Text">
          <xsd:maxLength value="255"/>
        </xsd:restriction>
      </xsd:simpleType>
    </xsd:element>
    <xsd:element name="LegacyCustodian" ma:index="31" nillable="true" ma:displayName="Legacy Custodian" ma:internalName="LegacyCustodian">
      <xsd:simpleType>
        <xsd:restriction base="dms:Note"/>
      </xsd:simpleType>
    </xsd:element>
    <xsd:element name="LegacyRecordFolderIdentifier" ma:index="32" nillable="true" ma:displayName="Legacy Record Folder Identifier" ma:internalName="LegacyRecordFolderIdentifier">
      <xsd:simpleType>
        <xsd:restriction base="dms:Text">
          <xsd:maxLength value="255"/>
        </xsd:restriction>
      </xsd:simpleType>
    </xsd:element>
    <xsd:element name="LegacyCopyright" ma:index="33" nillable="true" ma:displayName="Legacy Copyright" ma:internalName="LegacyCopyright">
      <xsd:simpleType>
        <xsd:restriction base="dms:Text">
          <xsd:maxLength value="255"/>
        </xsd:restriction>
      </xsd:simpleType>
    </xsd:element>
    <xsd:element name="LegacyLastModifiedDate" ma:index="34" nillable="true" ma:displayName="Legacy Last Modified Date" ma:format="DateTime" ma:internalName="LegacyLastModifiedDate">
      <xsd:simpleType>
        <xsd:restriction base="dms:DateTime"/>
      </xsd:simpleType>
    </xsd:element>
    <xsd:element name="LegacyModifier" ma:index="35" nillable="true" ma:displayName="Legacy Modifier" ma:SharePointGroup="0" ma:internalName="LegacyModifi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gacyFolder" ma:index="36" nillable="true" ma:displayName="Legacy Folder" ma:internalName="LegacyFolder">
      <xsd:simpleType>
        <xsd:restriction base="dms:Text">
          <xsd:maxLength value="255"/>
        </xsd:restriction>
      </xsd:simpleType>
    </xsd:element>
    <xsd:element name="LegacyContentType" ma:index="37" nillable="true" ma:displayName="Legacy Content Type" ma:internalName="LegacyContentType">
      <xsd:simpleType>
        <xsd:restriction base="dms:Text">
          <xsd:maxLength value="255"/>
        </xsd:restriction>
      </xsd:simpleType>
    </xsd:element>
    <xsd:element name="LegacyExpiryReviewDate" ma:index="38" nillable="true" ma:displayName="Legacy Expiry Review Date" ma:format="DateTime" ma:internalName="LegacyExpiryReviewDate">
      <xsd:simpleType>
        <xsd:restriction base="dms:DateTime"/>
      </xsd:simpleType>
    </xsd:element>
    <xsd:element name="LegacyLastActionDate" ma:index="39" nillable="true" ma:displayName="Legacy Last Action Date" ma:format="DateTime" ma:internalName="LegacyLastActionDate">
      <xsd:simpleType>
        <xsd:restriction base="dms:DateTime"/>
      </xsd:simpleType>
    </xsd:element>
    <xsd:element name="LegacyProtectiveMarking" ma:index="40" nillable="true" ma:displayName="Legacy Protective Marking" ma:internalName="LegacyProtectiveMarking">
      <xsd:simpleType>
        <xsd:restriction base="dms:Text">
          <xsd:maxLength value="255"/>
        </xsd:restriction>
      </xsd:simpleType>
    </xsd:element>
    <xsd:element name="LegacyTags" ma:index="42" nillable="true" ma:displayName="Legacy Tags" ma:internalName="LegacyTags">
      <xsd:simpleType>
        <xsd:restriction base="dms:Note"/>
      </xsd:simpleType>
    </xsd:element>
    <xsd:element name="LegacyReferencesFromOtherItems" ma:index="43" nillable="true" ma:displayName="Legacy References From Other Items" ma:internalName="LegacyReferencesFromOtherItems">
      <xsd:simpleType>
        <xsd:restriction base="dms:Text">
          <xsd:maxLength value="255"/>
        </xsd:restriction>
      </xsd:simpleType>
    </xsd:element>
    <xsd:element name="LegacyReferencesToOtherItems" ma:index="44" nillable="true" ma:displayName="Legacy References To Other Items" ma:internalName="LegacyReferencesToOtherItems">
      <xsd:simpleType>
        <xsd:restriction base="dms:Note"/>
      </xsd:simpleType>
    </xsd:element>
    <xsd:element name="LegacyStatusonTransfer" ma:index="45" nillable="true" ma:displayName="Legacy Status on Transfer" ma:internalName="LegacyStatusonTransfer">
      <xsd:simpleType>
        <xsd:restriction base="dms:Text">
          <xsd:maxLength value="255"/>
        </xsd:restriction>
      </xsd:simpleType>
    </xsd:element>
    <xsd:element name="LegacyDateClosed" ma:index="46" nillable="true" ma:displayName="Legacy Date Closed" ma:format="DateOnly" ma:internalName="LegacyDateClosed">
      <xsd:simpleType>
        <xsd:restriction base="dms:DateTime"/>
      </xsd:simpleType>
    </xsd:element>
    <xsd:element name="LegacyRecordCategoryIdentifier" ma:index="47" nillable="true" ma:displayName="Legacy Record Category Identifier" ma:internalName="LegacyRecordCategoryIdentifier">
      <xsd:simpleType>
        <xsd:restriction base="dms:Text">
          <xsd:maxLength value="255"/>
        </xsd:restriction>
      </xsd:simpleType>
    </xsd:element>
    <xsd:element name="LegacyDispositionAsOfDate" ma:index="48" nillable="true" ma:displayName="Legacy Disposition as of Date" ma:format="DateOnly" ma:internalName="LegacyDispositionAsOfDate">
      <xsd:simpleType>
        <xsd:restriction base="dms:DateTime"/>
      </xsd:simpleType>
    </xsd:element>
    <xsd:element name="LegacyHomeLocation" ma:index="49" nillable="true" ma:displayName="Legacy Home Location" ma:internalName="LegacyHomeLocation">
      <xsd:simpleType>
        <xsd:restriction base="dms:Text">
          <xsd:maxLength value="255"/>
        </xsd:restriction>
      </xsd:simpleType>
    </xsd:element>
    <xsd:element name="LegacyCurrentLocation" ma:index="50" nillable="true" ma:displayName="Legacy Current Location" ma:internalName="LegacyCurrentLocation">
      <xsd:simpleType>
        <xsd:restriction base="dms:Text">
          <xsd:maxLength value="255"/>
        </xsd:restriction>
      </xsd:simpleType>
    </xsd:element>
    <xsd:element name="LegacyDocumentLink" ma:index="60" nillable="true" ma:displayName="Legacy Document Link" ma:internalName="LegacyDocumentLink">
      <xsd:simpleType>
        <xsd:restriction base="dms:Text">
          <xsd:maxLength value="255"/>
        </xsd:restriction>
      </xsd:simpleType>
    </xsd:element>
    <xsd:element name="LegacyFolderLink" ma:index="61" nillable="true" ma:displayName="Legacy Folder Link" ma:internalName="LegacyFolderLink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2083e-e40c-4314-b43a-827352a1ed2c" elementFormDefault="qualified">
    <xsd:import namespace="http://schemas.microsoft.com/office/2006/documentManagement/types"/>
    <xsd:import namespace="http://schemas.microsoft.com/office/infopath/2007/PartnerControls"/>
    <xsd:element name="LegacyDescriptor" ma:index="41" nillable="true" ma:displayName="Legacy Descriptor" ma:internalName="LegacyDescriptor">
      <xsd:simpleType>
        <xsd:restriction base="dms:Note"/>
      </xsd:simpleType>
    </xsd:element>
    <xsd:element name="LegacyPhysicalFormat" ma:index="51" nillable="true" ma:displayName="Legacy Physical Format" ma:default="0" ma:internalName="LegacyPhysicalFormat">
      <xsd:simpleType>
        <xsd:restriction base="dms:Boolean"/>
      </xsd:simpleType>
    </xsd:element>
    <xsd:element name="LegacyDateFileReceived" ma:index="53" nillable="true" ma:displayName="Legacy Date File Received" ma:format="DateOnly" ma:internalName="LegacyDateFileReceived">
      <xsd:simpleType>
        <xsd:restriction base="dms:DateTime"/>
      </xsd:simpleType>
    </xsd:element>
    <xsd:element name="LegacyDateFileRequested" ma:index="54" nillable="true" ma:displayName="Legacy Date File Requested" ma:format="DateOnly" ma:internalName="LegacyDateFileRequested">
      <xsd:simpleType>
        <xsd:restriction base="dms:DateTime"/>
      </xsd:simpleType>
    </xsd:element>
    <xsd:element name="LegacyDateFileReturned" ma:index="55" nillable="true" ma:displayName="Legacy Date File Returned" ma:format="DateOnly" ma:internalName="LegacyDateFileReturned">
      <xsd:simpleType>
        <xsd:restriction base="dms:DateTime"/>
      </xsd:simpleType>
    </xsd:element>
    <xsd:element name="LegacyMinister" ma:index="56" nillable="true" ma:displayName="Legacy Minister" ma:internalName="LegacyMinister">
      <xsd:simpleType>
        <xsd:restriction base="dms:Text">
          <xsd:maxLength value="255"/>
        </xsd:restriction>
      </xsd:simpleType>
    </xsd:element>
    <xsd:element name="LegacyMP" ma:index="57" nillable="true" ma:displayName="Legacy MP" ma:internalName="LegacyMP">
      <xsd:simpleType>
        <xsd:restriction base="dms:Text">
          <xsd:maxLength value="255"/>
        </xsd:restriction>
      </xsd:simpleType>
    </xsd:element>
    <xsd:element name="LegacyFolderNotes" ma:index="58" nillable="true" ma:displayName="Legacy Folder Notes" ma:internalName="LegacyFolderNotes">
      <xsd:simpleType>
        <xsd:restriction base="dms:Note"/>
      </xsd:simpleType>
    </xsd:element>
    <xsd:element name="LegacyPhysicalItemLocation" ma:index="59" nillable="true" ma:displayName="Legacy Physical Item Location" ma:format="Dropdown" ma:internalName="LegacyPhysicalItemLocation">
      <xsd:simpleType>
        <xsd:restriction base="dms:Choice">
          <xsd:enumeration value="Off-Site"/>
          <xsd:enumeration value="TNA"/>
          <xsd:enumeration value="DECC"/>
        </xsd:restriction>
      </xsd:simpleType>
    </xsd:element>
    <xsd:element name="LegacyRequestType" ma:index="62" nillable="true" ma:displayName="Legacy Request Type" ma:format="Dropdown" ma:internalName="LegacyRequestType">
      <xsd:simpleType>
        <xsd:restriction base="dms:Choice">
          <xsd:enumeration value="FOI"/>
          <xsd:enumeration value="EIR"/>
          <xsd:enumeration value="PQ"/>
          <xsd:enumeration value="M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5669f-1bcb-499c-94e0-3ccb733d3d13" elementFormDefault="qualified">
    <xsd:import namespace="http://schemas.microsoft.com/office/2006/documentManagement/types"/>
    <xsd:import namespace="http://schemas.microsoft.com/office/infopath/2007/PartnerControls"/>
    <xsd:element name="LegacyCaseReferenceNumber" ma:index="52" nillable="true" ma:displayName="Legacy Case Reference Number" ma:internalName="LegacyCaseReferenceNumber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8810c-1bf0-49e2-a46a-6a4f944d13b6" elementFormDefault="qualified">
    <xsd:import namespace="http://schemas.microsoft.com/office/2006/documentManagement/types"/>
    <xsd:import namespace="http://schemas.microsoft.com/office/infopath/2007/PartnerControls"/>
    <xsd:element name="Date" ma:index="63" nillable="true" ma:displayName="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vernment_x0020_Body xmlns="b413c3fd-5a3b-4239-b985-69032e371c04">Groceries Code Adjudicator</Government_x0020_Body>
    <Date_x0020_Opened xmlns="b413c3fd-5a3b-4239-b985-69032e371c04">2018-10-09T16:14:12+00:00</Date_x0020_Opened>
    <LegacyRecordCategoryIdentifier xmlns="b67a7830-db79-4a49-bf27-2aff92a2201a" xsi:nil="true"/>
    <LegacyCaseReferenceNumber xmlns="c0e5669f-1bcb-499c-94e0-3ccb733d3d13" xsi:nil="true"/>
    <LegacyDateFileRequested xmlns="a172083e-e40c-4314-b43a-827352a1ed2c" xsi:nil="true"/>
    <Security_x0020_Classification xmlns="93584a91-7020-4c61-9842-6948c83e92dc">OFFICIAL</Security_x0020_Classification>
    <LegacyFolderType xmlns="b67a7830-db79-4a49-bf27-2aff92a2201a" xsi:nil="true"/>
    <LegacyRecordFolderIdentifier xmlns="b67a7830-db79-4a49-bf27-2aff92a2201a" xsi:nil="true"/>
    <LegacyFolder xmlns="b67a7830-db79-4a49-bf27-2aff92a2201a" xsi:nil="true"/>
    <LegacyMP xmlns="a172083e-e40c-4314-b43a-827352a1ed2c" xsi:nil="true"/>
    <ExternallyShared xmlns="b67a7830-db79-4a49-bf27-2aff92a2201a" xsi:nil="true"/>
    <LegacyDateFileReceived xmlns="a172083e-e40c-4314-b43a-827352a1ed2c" xsi:nil="true"/>
    <LegacyFolderLink xmlns="b67a7830-db79-4a49-bf27-2aff92a2201a" xsi:nil="true"/>
    <Document_x0020_Notes xmlns="b413c3fd-5a3b-4239-b985-69032e371c04" xsi:nil="true"/>
    <LegacyAdditionalAuthors xmlns="b67a7830-db79-4a49-bf27-2aff92a2201a" xsi:nil="true"/>
    <LegacyDocumentLink xmlns="b67a7830-db79-4a49-bf27-2aff92a2201a" xsi:nil="true"/>
    <CIRRUSPreviousLocation xmlns="b413c3fd-5a3b-4239-b985-69032e371c04" xsi:nil="true"/>
    <LegacyPhysicalItemLocation xmlns="a172083e-e40c-4314-b43a-827352a1ed2c" xsi:nil="true"/>
    <Descriptor xmlns="93584a91-7020-4c61-9842-6948c83e92dc" xsi:nil="true"/>
    <LegacyDescriptor xmlns="a172083e-e40c-4314-b43a-827352a1ed2c" xsi:nil="true"/>
    <LegacyRequestType xmlns="a172083e-e40c-4314-b43a-827352a1ed2c" xsi:nil="true"/>
    <LegacyLastModifiedDate xmlns="b67a7830-db79-4a49-bf27-2aff92a2201a" xsi:nil="true"/>
    <LegacyDateClosed xmlns="b67a7830-db79-4a49-bf27-2aff92a2201a" xsi:nil="true"/>
    <LegacyHomeLocation xmlns="b67a7830-db79-4a49-bf27-2aff92a2201a" xsi:nil="true"/>
    <LegacyExpiryReviewDate xmlns="b67a7830-db79-4a49-bf27-2aff92a2201a" xsi:nil="true"/>
    <LegacyPhysicalFormat xmlns="a172083e-e40c-4314-b43a-827352a1ed2c">false</LegacyPhysicalFormat>
    <LegacyDocumentType xmlns="b67a7830-db79-4a49-bf27-2aff92a2201a" xsi:nil="true"/>
    <LegacyReferencesFromOtherItems xmlns="b67a7830-db79-4a49-bf27-2aff92a2201a" xsi:nil="true"/>
    <m975189f4ba442ecbf67d4147307b177 xmlns="c963a4c1-1bb4-49f2-a011-9c776a7eed2a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Groceries Code Adjudicator</TermName>
          <TermId xmlns="http://schemas.microsoft.com/office/infopath/2007/PartnerControls">6bf1fef9-dca6-428e-88d2-6a3c8fd6ff7b</TermId>
        </TermInfo>
      </Terms>
    </m975189f4ba442ecbf67d4147307b177>
    <LegacyLastActionDate xmlns="b67a7830-db79-4a49-bf27-2aff92a2201a" xsi:nil="true"/>
    <CIRRUSPreviousID xmlns="b413c3fd-5a3b-4239-b985-69032e371c04" xsi:nil="true"/>
    <LegacyModifier xmlns="b67a7830-db79-4a49-bf27-2aff92a2201a">
      <UserInfo>
        <DisplayName/>
        <AccountId xsi:nil="true"/>
        <AccountType/>
      </UserInfo>
    </LegacyModifier>
    <CIRRUSPreviousRetentionPolicy xmlns="b413c3fd-5a3b-4239-b985-69032e371c04" xsi:nil="true"/>
    <LegacyStatusonTransfer xmlns="b67a7830-db79-4a49-bf27-2aff92a2201a" xsi:nil="true"/>
    <LegacyDispositionAsOfDate xmlns="b67a7830-db79-4a49-bf27-2aff92a2201a" xsi:nil="true"/>
    <LegacyMinister xmlns="a172083e-e40c-4314-b43a-827352a1ed2c" xsi:nil="true"/>
    <LegacyFileplanTarget xmlns="b67a7830-db79-4a49-bf27-2aff92a2201a" xsi:nil="true"/>
    <LegacyCustodian xmlns="b67a7830-db79-4a49-bf27-2aff92a2201a" xsi:nil="true"/>
    <LegacyContentType xmlns="b67a7830-db79-4a49-bf27-2aff92a2201a" xsi:nil="true"/>
    <TaxCatchAll xmlns="93584a91-7020-4c61-9842-6948c83e92dc">
      <Value>1</Value>
    </TaxCatchAll>
    <LegacyProtectiveMarking xmlns="b67a7830-db79-4a49-bf27-2aff92a2201a" xsi:nil="true"/>
    <LegacyReferencesToOtherItems xmlns="b67a7830-db79-4a49-bf27-2aff92a2201a" xsi:nil="true"/>
    <LegacyDateFileReturned xmlns="a172083e-e40c-4314-b43a-827352a1ed2c" xsi:nil="true"/>
    <Retention_x0020_Label xmlns="a8f60570-4bd3-4f2b-950b-a996de8ab151">Group Review</Retention_x0020_Label>
    <LegacyCopyright xmlns="b67a7830-db79-4a49-bf27-2aff92a2201a" xsi:nil="true"/>
    <Date_x0020_Closed xmlns="b413c3fd-5a3b-4239-b985-69032e371c04" xsi:nil="true"/>
    <LegacyTags xmlns="b67a7830-db79-4a49-bf27-2aff92a2201a" xsi:nil="true"/>
    <LegacyFolderNotes xmlns="a172083e-e40c-4314-b43a-827352a1ed2c" xsi:nil="true"/>
    <LegacyNumericClass xmlns="b67a7830-db79-4a49-bf27-2aff92a2201a" xsi:nil="true"/>
    <LegacyCurrentLocation xmlns="b67a7830-db79-4a49-bf27-2aff92a2201a" xsi:nil="true"/>
    <_dlc_DocId xmlns="93584a91-7020-4c61-9842-6948c83e92dc">ETH5VKXKUKSM-429360999-31448</_dlc_DocId>
    <_dlc_DocIdUrl xmlns="93584a91-7020-4c61-9842-6948c83e92dc">
      <Url>https://beisgov.sharepoint.com/sites/GCA/1/_layouts/15/DocIdRedir.aspx?ID=ETH5VKXKUKSM-429360999-31448</Url>
      <Description>ETH5VKXKUKSM-429360999-31448</Description>
    </_dlc_DocIdUrl>
    <_dlc_DocIdPersistId xmlns="93584a91-7020-4c61-9842-6948c83e92dc">false</_dlc_DocIdPersistId>
    <Date xmlns="7eb8810c-1bf0-49e2-a46a-6a4f944d13b6" xsi:nil="true"/>
  </documentManagement>
</p:properties>
</file>

<file path=customXml/itemProps1.xml><?xml version="1.0" encoding="utf-8"?>
<ds:datastoreItem xmlns:ds="http://schemas.openxmlformats.org/officeDocument/2006/customXml" ds:itemID="{0A9D62CF-E5C0-48CC-A84E-B86FCA326C6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4331731-D681-495A-B637-4E3FFA3E1EFC}">
  <ds:schemaRefs>
    <ds:schemaRef ds:uri="7eb8810c-1bf0-49e2-a46a-6a4f944d13b6"/>
    <ds:schemaRef ds:uri="93584a91-7020-4c61-9842-6948c83e92dc"/>
    <ds:schemaRef ds:uri="a172083e-e40c-4314-b43a-827352a1ed2c"/>
    <ds:schemaRef ds:uri="a8f60570-4bd3-4f2b-950b-a996de8ab151"/>
    <ds:schemaRef ds:uri="b413c3fd-5a3b-4239-b985-69032e371c04"/>
    <ds:schemaRef ds:uri="b67a7830-db79-4a49-bf27-2aff92a2201a"/>
    <ds:schemaRef ds:uri="c0e5669f-1bcb-499c-94e0-3ccb733d3d13"/>
    <ds:schemaRef ds:uri="c963a4c1-1bb4-49f2-a011-9c776a7eed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AE12260-82D0-4523-AE13-8B7E8028057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0D002FE-A971-44ED-A604-E72E36931E1C}">
  <ds:schemaRefs>
    <ds:schemaRef ds:uri="7eb8810c-1bf0-49e2-a46a-6a4f944d13b6"/>
    <ds:schemaRef ds:uri="93584a91-7020-4c61-9842-6948c83e92dc"/>
    <ds:schemaRef ds:uri="a172083e-e40c-4314-b43a-827352a1ed2c"/>
    <ds:schemaRef ds:uri="a8f60570-4bd3-4f2b-950b-a996de8ab151"/>
    <ds:schemaRef ds:uri="b413c3fd-5a3b-4239-b985-69032e371c04"/>
    <ds:schemaRef ds:uri="b67a7830-db79-4a49-bf27-2aff92a2201a"/>
    <ds:schemaRef ds:uri="c0e5669f-1bcb-499c-94e0-3ccb733d3d13"/>
    <ds:schemaRef ds:uri="c963a4c1-1bb4-49f2-a011-9c776a7eed2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25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1_Office Theme</vt:lpstr>
      <vt:lpstr>5_Office Theme</vt:lpstr>
      <vt:lpstr>Office Theme</vt:lpstr>
      <vt:lpstr>PowerPoint Presentation</vt:lpstr>
      <vt:lpstr>  Suppliers experiencing Code-related issues </vt:lpstr>
      <vt:lpstr>  Issues suppliers experienced in the past 12 months </vt:lpstr>
      <vt:lpstr>  Progress on Top Issues since 2014 </vt:lpstr>
      <vt:lpstr>  Overall assessment of retailers’ compliance with the Code </vt:lpstr>
      <vt:lpstr>PowerPoint Presentation</vt:lpstr>
      <vt:lpstr> Retailer focus for the year ahead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Cole, Jilly (BEIS)</dc:creator>
  <cp:revision>1</cp:revision>
  <cp:lastPrinted>2019-06-12T15:03:39Z</cp:lastPrinted>
  <dcterms:created xsi:type="dcterms:W3CDTF">2019-04-26T12:23:22Z</dcterms:created>
  <dcterms:modified xsi:type="dcterms:W3CDTF">2019-06-20T14:31:31Z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ilSubject">
    <vt:lpwstr/>
  </property>
  <property fmtid="{D5CDD505-2E9C-101B-9397-08002B2CF9AE}" pid="3" name="_dlc_BarcodeValue">
    <vt:lpwstr/>
  </property>
  <property fmtid="{D5CDD505-2E9C-101B-9397-08002B2CF9AE}" pid="4" name="Order">
    <vt:r8>2079000</vt:r8>
  </property>
  <property fmtid="{D5CDD505-2E9C-101B-9397-08002B2CF9AE}" pid="5" name="Business Unit">
    <vt:lpwstr>1;#Groceries Code Adjudicator|6bf1fef9-dca6-428e-88d2-6a3c8fd6ff7b</vt:lpwstr>
  </property>
  <property fmtid="{D5CDD505-2E9C-101B-9397-08002B2CF9AE}" pid="6" name="LegacyPaperReason">
    <vt:lpwstr/>
  </property>
  <property fmtid="{D5CDD505-2E9C-101B-9397-08002B2CF9AE}" pid="7" name="MailAttachments">
    <vt:bool>false</vt:bool>
  </property>
  <property fmtid="{D5CDD505-2E9C-101B-9397-08002B2CF9AE}" pid="8" name="MailPreviewData">
    <vt:lpwstr/>
  </property>
  <property fmtid="{D5CDD505-2E9C-101B-9397-08002B2CF9AE}" pid="9" name="LegacyMovementHistory">
    <vt:lpwstr/>
  </property>
  <property fmtid="{D5CDD505-2E9C-101B-9397-08002B2CF9AE}" pid="10" name="xd_ProgID">
    <vt:lpwstr/>
  </property>
  <property fmtid="{D5CDD505-2E9C-101B-9397-08002B2CF9AE}" pid="11" name="ContentTypeId">
    <vt:lpwstr>0x0101007B5F5A0B9CCF7C4BBEF28B03426350D5009AC20D7D8BB9AE4480F9A5ECC48B6E3E</vt:lpwstr>
  </property>
  <property fmtid="{D5CDD505-2E9C-101B-9397-08002B2CF9AE}" pid="12" name="_dlc_Exempt">
    <vt:bool>false</vt:bool>
  </property>
  <property fmtid="{D5CDD505-2E9C-101B-9397-08002B2CF9AE}" pid="13" name="MailIn-Reply-To">
    <vt:lpwstr/>
  </property>
  <property fmtid="{D5CDD505-2E9C-101B-9397-08002B2CF9AE}" pid="14" name="Held By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MailTo">
    <vt:lpwstr/>
  </property>
  <property fmtid="{D5CDD505-2E9C-101B-9397-08002B2CF9AE}" pid="18" name="_dlc_BarcodeImage">
    <vt:lpwstr/>
  </property>
  <property fmtid="{D5CDD505-2E9C-101B-9397-08002B2CF9AE}" pid="19" name="DLCPolicyLabelLock">
    <vt:lpwstr/>
  </property>
  <property fmtid="{D5CDD505-2E9C-101B-9397-08002B2CF9AE}" pid="20" name="LegacyHistoricalBarcode">
    <vt:lpwstr/>
  </property>
  <property fmtid="{D5CDD505-2E9C-101B-9397-08002B2CF9AE}" pid="21" name="MailFrom">
    <vt:lpwstr/>
  </property>
  <property fmtid="{D5CDD505-2E9C-101B-9397-08002B2CF9AE}" pid="22" name="MailOriginalSubject">
    <vt:lpwstr/>
  </property>
  <property fmtid="{D5CDD505-2E9C-101B-9397-08002B2CF9AE}" pid="23" name="LegacyAddresses">
    <vt:lpwstr/>
  </property>
  <property fmtid="{D5CDD505-2E9C-101B-9397-08002B2CF9AE}" pid="24" name="DLCPolicyLabelClientValue">
    <vt:lpwstr/>
  </property>
  <property fmtid="{D5CDD505-2E9C-101B-9397-08002B2CF9AE}" pid="25" name="National Caveat">
    <vt:lpwstr/>
  </property>
  <property fmtid="{D5CDD505-2E9C-101B-9397-08002B2CF9AE}" pid="26" name="MailCc">
    <vt:lpwstr/>
  </property>
  <property fmtid="{D5CDD505-2E9C-101B-9397-08002B2CF9AE}" pid="27" name="LegacyPhysicalObject">
    <vt:bool>false</vt:bool>
  </property>
  <property fmtid="{D5CDD505-2E9C-101B-9397-08002B2CF9AE}" pid="28" name="LegacyAddressee">
    <vt:lpwstr/>
  </property>
  <property fmtid="{D5CDD505-2E9C-101B-9397-08002B2CF9AE}" pid="29" name="_dlc_BarcodePreview">
    <vt:lpwstr/>
  </property>
  <property fmtid="{D5CDD505-2E9C-101B-9397-08002B2CF9AE}" pid="30" name="Handling Instructions">
    <vt:lpwstr/>
  </property>
  <property fmtid="{D5CDD505-2E9C-101B-9397-08002B2CF9AE}" pid="31" name="xd_Signature">
    <vt:bool>false</vt:bool>
  </property>
  <property fmtid="{D5CDD505-2E9C-101B-9397-08002B2CF9AE}" pid="32" name="SharedWithUsers">
    <vt:lpwstr/>
  </property>
  <property fmtid="{D5CDD505-2E9C-101B-9397-08002B2CF9AE}" pid="33" name="MailReferences">
    <vt:lpwstr/>
  </property>
  <property fmtid="{D5CDD505-2E9C-101B-9397-08002B2CF9AE}" pid="34" name="Barcode">
    <vt:lpwstr/>
  </property>
  <property fmtid="{D5CDD505-2E9C-101B-9397-08002B2CF9AE}" pid="35" name="_dlc_DocIdItemGuid">
    <vt:lpwstr>8916af9d-4ed9-4b47-baba-459e1b424637</vt:lpwstr>
  </property>
  <property fmtid="{D5CDD505-2E9C-101B-9397-08002B2CF9AE}" pid="36" name="LegacySubject">
    <vt:lpwstr/>
  </property>
  <property fmtid="{D5CDD505-2E9C-101B-9397-08002B2CF9AE}" pid="37" name="LegacyBarcode">
    <vt:lpwstr/>
  </property>
  <property fmtid="{D5CDD505-2E9C-101B-9397-08002B2CF9AE}" pid="38" name="MailReply-To">
    <vt:lpwstr/>
  </property>
  <property fmtid="{D5CDD505-2E9C-101B-9397-08002B2CF9AE}" pid="39" name="LegacyForeignBarcode">
    <vt:lpwstr/>
  </property>
  <property fmtid="{D5CDD505-2E9C-101B-9397-08002B2CF9AE}" pid="40" name="DLCPolicyLabelValue">
    <vt:lpwstr/>
  </property>
  <property fmtid="{D5CDD505-2E9C-101B-9397-08002B2CF9AE}" pid="41" name="LegacyDisposition">
    <vt:lpwstr/>
  </property>
  <property fmtid="{D5CDD505-2E9C-101B-9397-08002B2CF9AE}" pid="42" name="LegacyOriginator">
    <vt:lpwstr/>
  </property>
</Properties>
</file>