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46" autoAdjust="0"/>
  </p:normalViewPr>
  <p:slideViewPr>
    <p:cSldViewPr snapToGrid="0">
      <p:cViewPr varScale="1">
        <p:scale>
          <a:sx n="157" d="100"/>
          <a:sy n="157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903-1940-4E3B-B8A4-D1527F848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7D361-9D4D-4DC7-8206-FD1C9E456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1E7A4-B759-4205-8FD0-CAE8D2D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333A0-B289-499B-8ABB-7F2D4480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8C3D-C8E5-4EE9-9982-AB8B1AC5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0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725D-D612-4AE4-85F8-A6846344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F8DC7-18A0-469E-BC7D-69A85C395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1704E-382A-4460-AE0C-8170341F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0978-92B9-40E3-8E35-BCB79FFB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B1983-D62E-4F80-B62D-ACDC1205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CE79E-145D-48CA-9809-2E03FDB18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9E24C-B2CE-43E0-8683-E84299114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AB135-48EA-427B-8149-EAD103CE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BABE3-21C3-432C-B7D9-4307BC78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DD07-DF0B-4695-A194-63C9609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7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DB5F7-58BB-4A98-968B-12D75D4A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1F4D1-02FA-4B5F-8706-F1022FDA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61336-8B7A-41BA-BD60-ECE0F5F6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B7BB-0956-478C-AB6C-9746D375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8787-4B87-4A19-B96E-85DAC434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7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4EB9-4AD2-4580-9D70-6374CEE4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47F90-CC3A-4583-BAAB-4DB81530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E16A3-1CD0-4D1F-A968-E2189600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51523-FC03-4A93-A40F-DC9554C9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EDF01-9511-4B0D-B821-8A62527E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86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9F79-E7AC-4A31-880A-2F7D3BF1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998B-4415-4586-8423-EE2333269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57F58-84B1-4BDD-872B-33CF8AC7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FD79C-04A6-4BA8-A38A-12E3D438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62D84-D9D1-4264-AA84-D78F34E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2E48E-93D1-4AA7-BF5C-7E8A7BD0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5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3D1B-A1DE-4F01-9C07-9E85086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0F043-C6C1-46C6-8145-72514B380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CE463-1814-453D-802B-2659DC268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5FF9B-DAB0-486F-A778-DC71B46C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5A77C-5662-46AF-B679-2D0CFFABE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5EAE9-2D71-4C06-A62C-A6383BE8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745AE-9707-43A5-B99A-42032E35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51B83-CA90-4063-AC51-0EE3FD93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F14D-6A22-4FBE-A2A1-6280C216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28305-45EA-4A47-8C0E-EF795D61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579E4-1324-4D6C-97A7-F0533CB6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10D98-BA33-4872-8525-0A810CDF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9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7EC34-ADF7-46FD-BBDE-A7534B65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BAE9E-6028-4C1B-AE10-5B8D638B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DD5D3-0BA3-489E-BD4C-490F29B1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8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D396-A935-4F5A-8619-C5111DE0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7932-720A-40D9-A141-2094A107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0EF54-85FD-4F4D-8ECC-BB92CD332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CD1B2-EEE0-40EC-A0D8-98B2B85F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6A6C7-F758-4421-8C30-B8ED3F73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3645-92B2-4883-852A-BDEC22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3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7B58-04B3-48BC-B081-1F8A8C50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32F15-5761-4C56-B05C-5C452D719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43EED-85B7-499F-9246-0F0D3EFBE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4373C-18A4-454E-A49E-F065021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18DA4-60BA-44D1-9D3E-765D6784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8DA6E-114C-4C09-8978-8AB4AE91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6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081F8-6BAC-4610-933D-B4052437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9D1C3-A0FE-4A2A-947F-0C7B4474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6E7C7-10AB-4A15-AC39-1054C4647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98C93-1EFF-4998-AABD-E1440E089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8214-BB8E-40EB-B8F4-CF1C331E7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0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ABE59-C48C-4B66-8289-3CAB8C4AFA88}"/>
              </a:ext>
            </a:extLst>
          </p:cNvPr>
          <p:cNvSpPr/>
          <p:nvPr/>
        </p:nvSpPr>
        <p:spPr>
          <a:xfrm>
            <a:off x="5857834" y="3103772"/>
            <a:ext cx="671209" cy="671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9B896-DFC0-4D32-A08B-C01ABD72441D}"/>
              </a:ext>
            </a:extLst>
          </p:cNvPr>
          <p:cNvSpPr/>
          <p:nvPr/>
        </p:nvSpPr>
        <p:spPr>
          <a:xfrm>
            <a:off x="9625897" y="3093395"/>
            <a:ext cx="671209" cy="671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36C0D9-BF70-45EA-A1B8-FF04F3808B0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6529043" y="3429000"/>
            <a:ext cx="3096854" cy="103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EDF071-1DF8-4045-98DC-40AA55A6AA62}"/>
              </a:ext>
            </a:extLst>
          </p:cNvPr>
          <p:cNvCxnSpPr>
            <a:cxnSpLocks/>
          </p:cNvCxnSpPr>
          <p:nvPr/>
        </p:nvCxnSpPr>
        <p:spPr>
          <a:xfrm>
            <a:off x="4481324" y="2364469"/>
            <a:ext cx="0" cy="266861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D839ED-8A60-4DF1-BCF6-F8D78AF7EBAF}"/>
              </a:ext>
            </a:extLst>
          </p:cNvPr>
          <p:cNvCxnSpPr/>
          <p:nvPr/>
        </p:nvCxnSpPr>
        <p:spPr>
          <a:xfrm>
            <a:off x="11729033" y="2354092"/>
            <a:ext cx="0" cy="21498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DFA409C-80DF-4EAD-90B3-6003A7FC81C0}"/>
              </a:ext>
            </a:extLst>
          </p:cNvPr>
          <p:cNvCxnSpPr>
            <a:cxnSpLocks/>
            <a:stCxn id="47" idx="6"/>
          </p:cNvCxnSpPr>
          <p:nvPr/>
        </p:nvCxnSpPr>
        <p:spPr>
          <a:xfrm flipV="1">
            <a:off x="11436038" y="3436057"/>
            <a:ext cx="301810" cy="51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CBF19AE-7C96-4DF3-BD4D-449164C8AD01}"/>
              </a:ext>
            </a:extLst>
          </p:cNvPr>
          <p:cNvCxnSpPr>
            <a:cxnSpLocks/>
          </p:cNvCxnSpPr>
          <p:nvPr/>
        </p:nvCxnSpPr>
        <p:spPr>
          <a:xfrm>
            <a:off x="5587998" y="3439376"/>
            <a:ext cx="2698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A011325-4B66-410C-A345-2BF5AFC03AB5}"/>
              </a:ext>
            </a:extLst>
          </p:cNvPr>
          <p:cNvCxnSpPr/>
          <p:nvPr/>
        </p:nvCxnSpPr>
        <p:spPr>
          <a:xfrm flipV="1">
            <a:off x="5857834" y="3103772"/>
            <a:ext cx="671209" cy="671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4C86EAF-47A2-4DC7-B9E0-505600425865}"/>
              </a:ext>
            </a:extLst>
          </p:cNvPr>
          <p:cNvCxnSpPr/>
          <p:nvPr/>
        </p:nvCxnSpPr>
        <p:spPr>
          <a:xfrm flipV="1">
            <a:off x="9625896" y="3093395"/>
            <a:ext cx="671209" cy="671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04E1C04-714D-4D77-86B5-E92ABB983A0C}"/>
              </a:ext>
            </a:extLst>
          </p:cNvPr>
          <p:cNvSpPr txBox="1"/>
          <p:nvPr/>
        </p:nvSpPr>
        <p:spPr>
          <a:xfrm>
            <a:off x="11375409" y="1999924"/>
            <a:ext cx="71686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400kV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817091-AB54-4713-989B-AA91C2EE65EE}"/>
              </a:ext>
            </a:extLst>
          </p:cNvPr>
          <p:cNvSpPr txBox="1"/>
          <p:nvPr/>
        </p:nvSpPr>
        <p:spPr>
          <a:xfrm>
            <a:off x="4132509" y="2015538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132kV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F28D10-1A2F-4E23-9351-116602202C41}"/>
              </a:ext>
            </a:extLst>
          </p:cNvPr>
          <p:cNvSpPr txBox="1"/>
          <p:nvPr/>
        </p:nvSpPr>
        <p:spPr>
          <a:xfrm>
            <a:off x="11356975" y="4487362"/>
            <a:ext cx="7617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Beauly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FFBA7-8BBC-40C3-AE42-33617E5F0E6B}"/>
              </a:ext>
            </a:extLst>
          </p:cNvPr>
          <p:cNvSpPr txBox="1"/>
          <p:nvPr/>
        </p:nvSpPr>
        <p:spPr>
          <a:xfrm>
            <a:off x="11427219" y="4863810"/>
            <a:ext cx="603627" cy="33855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MITS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261567-C7B1-418F-A3A6-62B6E2A5A019}"/>
              </a:ext>
            </a:extLst>
          </p:cNvPr>
          <p:cNvSpPr txBox="1"/>
          <p:nvPr/>
        </p:nvSpPr>
        <p:spPr>
          <a:xfrm>
            <a:off x="4122891" y="5177832"/>
            <a:ext cx="73609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Arnish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976360A-4F14-4EC7-A426-AA4A9C7D93F2}"/>
              </a:ext>
            </a:extLst>
          </p:cNvPr>
          <p:cNvCxnSpPr>
            <a:cxnSpLocks/>
          </p:cNvCxnSpPr>
          <p:nvPr/>
        </p:nvCxnSpPr>
        <p:spPr>
          <a:xfrm>
            <a:off x="755879" y="2357832"/>
            <a:ext cx="0" cy="21498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66F91AD-D94B-4C03-AAFF-0F3597DD5FA7}"/>
              </a:ext>
            </a:extLst>
          </p:cNvPr>
          <p:cNvCxnSpPr>
            <a:cxnSpLocks/>
          </p:cNvCxnSpPr>
          <p:nvPr/>
        </p:nvCxnSpPr>
        <p:spPr>
          <a:xfrm>
            <a:off x="2134396" y="3432739"/>
            <a:ext cx="5544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7660F60-51F3-44DF-86F0-FDD906244AD0}"/>
              </a:ext>
            </a:extLst>
          </p:cNvPr>
          <p:cNvGrpSpPr/>
          <p:nvPr/>
        </p:nvGrpSpPr>
        <p:grpSpPr>
          <a:xfrm>
            <a:off x="1321595" y="3209224"/>
            <a:ext cx="812800" cy="447030"/>
            <a:chOff x="5831830" y="2170839"/>
            <a:chExt cx="812800" cy="44703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3A489A7-9B3E-419B-A353-7830CC5DB057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3DC5DD1-EAC5-40E3-8815-CB97819970E9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4156E3-3FB4-4AC2-BCFA-C97A3D48D57B}"/>
              </a:ext>
            </a:extLst>
          </p:cNvPr>
          <p:cNvCxnSpPr>
            <a:cxnSpLocks/>
          </p:cNvCxnSpPr>
          <p:nvPr/>
        </p:nvCxnSpPr>
        <p:spPr>
          <a:xfrm>
            <a:off x="767119" y="3417607"/>
            <a:ext cx="5544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608D627-8DD4-4D21-A310-1ED216B0FBDE}"/>
              </a:ext>
            </a:extLst>
          </p:cNvPr>
          <p:cNvSpPr txBox="1"/>
          <p:nvPr/>
        </p:nvSpPr>
        <p:spPr>
          <a:xfrm>
            <a:off x="428706" y="1993288"/>
            <a:ext cx="65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33kV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F11A00E-C28F-41A9-B23D-1E060A968D89}"/>
              </a:ext>
            </a:extLst>
          </p:cNvPr>
          <p:cNvSpPr/>
          <p:nvPr/>
        </p:nvSpPr>
        <p:spPr>
          <a:xfrm>
            <a:off x="2600304" y="3340406"/>
            <a:ext cx="184666" cy="1846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D5C5905-8265-4EA3-9151-D0ED9938D0A7}"/>
              </a:ext>
            </a:extLst>
          </p:cNvPr>
          <p:cNvCxnSpPr>
            <a:cxnSpLocks/>
            <a:stCxn id="43" idx="6"/>
          </p:cNvCxnSpPr>
          <p:nvPr/>
        </p:nvCxnSpPr>
        <p:spPr>
          <a:xfrm>
            <a:off x="2784970" y="3432739"/>
            <a:ext cx="1696353" cy="6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EB9862F-ADE2-467D-B7D5-F776D6BA3CE6}"/>
              </a:ext>
            </a:extLst>
          </p:cNvPr>
          <p:cNvSpPr txBox="1"/>
          <p:nvPr/>
        </p:nvSpPr>
        <p:spPr>
          <a:xfrm>
            <a:off x="-76817" y="4558975"/>
            <a:ext cx="166539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/>
              <a:t>Stornoway</a:t>
            </a:r>
          </a:p>
          <a:p>
            <a:pPr algn="ctr"/>
            <a:r>
              <a:rPr lang="en-GB" sz="1600" b="1" dirty="0"/>
              <a:t>Grid Supply Point</a:t>
            </a:r>
          </a:p>
          <a:p>
            <a:pPr algn="ctr"/>
            <a:endParaRPr lang="en-GB" sz="1600" b="1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F592B0C-8AEB-498D-880B-3709A1F5E1F5}"/>
              </a:ext>
            </a:extLst>
          </p:cNvPr>
          <p:cNvCxnSpPr/>
          <p:nvPr/>
        </p:nvCxnSpPr>
        <p:spPr>
          <a:xfrm>
            <a:off x="6529043" y="4098544"/>
            <a:ext cx="309685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F8DA4EC-A46C-44DD-9070-CAC892583FAE}"/>
              </a:ext>
            </a:extLst>
          </p:cNvPr>
          <p:cNvSpPr txBox="1"/>
          <p:nvPr/>
        </p:nvSpPr>
        <p:spPr>
          <a:xfrm>
            <a:off x="7428741" y="3759989"/>
            <a:ext cx="128592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79km / 77km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79F710A-A7F1-44B3-92E8-CCF8DCFB171E}"/>
              </a:ext>
            </a:extLst>
          </p:cNvPr>
          <p:cNvCxnSpPr>
            <a:cxnSpLocks/>
          </p:cNvCxnSpPr>
          <p:nvPr/>
        </p:nvCxnSpPr>
        <p:spPr>
          <a:xfrm>
            <a:off x="2682776" y="3897043"/>
            <a:ext cx="178229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E0AC6E7-5795-474D-9DAA-E1038D3E7E62}"/>
              </a:ext>
            </a:extLst>
          </p:cNvPr>
          <p:cNvSpPr txBox="1"/>
          <p:nvPr/>
        </p:nvSpPr>
        <p:spPr>
          <a:xfrm>
            <a:off x="3096479" y="3600937"/>
            <a:ext cx="9990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Circa 4km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1F55EB-F0B7-4FB1-BAFA-4268492D9B0E}"/>
              </a:ext>
            </a:extLst>
          </p:cNvPr>
          <p:cNvSpPr txBox="1"/>
          <p:nvPr/>
        </p:nvSpPr>
        <p:spPr>
          <a:xfrm>
            <a:off x="6685720" y="6412529"/>
            <a:ext cx="52375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i="1" dirty="0"/>
              <a:t>Note: Exact switchgear and bus-bar arrangements simplified.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F2C1AD0-391B-462D-8C21-87A7C7F90057}"/>
              </a:ext>
            </a:extLst>
          </p:cNvPr>
          <p:cNvSpPr txBox="1"/>
          <p:nvPr/>
        </p:nvSpPr>
        <p:spPr>
          <a:xfrm>
            <a:off x="1233974" y="358245"/>
            <a:ext cx="99256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Western Isles  - Beauly HVDC Link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AE9769C-4E48-4DF3-8F8D-69DDD68E2123}"/>
              </a:ext>
            </a:extLst>
          </p:cNvPr>
          <p:cNvSpPr txBox="1"/>
          <p:nvPr/>
        </p:nvSpPr>
        <p:spPr>
          <a:xfrm>
            <a:off x="5861530" y="3122872"/>
            <a:ext cx="41081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AC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93A33E7-AC49-45EB-A65C-AB55BEE9175B}"/>
              </a:ext>
            </a:extLst>
          </p:cNvPr>
          <p:cNvSpPr txBox="1"/>
          <p:nvPr/>
        </p:nvSpPr>
        <p:spPr>
          <a:xfrm>
            <a:off x="6108734" y="3415841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DC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B42343F-BD84-47C3-812B-78A868B2DE5A}"/>
              </a:ext>
            </a:extLst>
          </p:cNvPr>
          <p:cNvSpPr txBox="1"/>
          <p:nvPr/>
        </p:nvSpPr>
        <p:spPr>
          <a:xfrm>
            <a:off x="9657780" y="3117692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DC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73CA311-2439-427C-A8B7-B1F8AB572CB5}"/>
              </a:ext>
            </a:extLst>
          </p:cNvPr>
          <p:cNvSpPr txBox="1"/>
          <p:nvPr/>
        </p:nvSpPr>
        <p:spPr>
          <a:xfrm>
            <a:off x="9904984" y="3410661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AC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658092-7B9B-4F40-A35B-1F1E5139DD68}"/>
              </a:ext>
            </a:extLst>
          </p:cNvPr>
          <p:cNvSpPr txBox="1"/>
          <p:nvPr/>
        </p:nvSpPr>
        <p:spPr>
          <a:xfrm>
            <a:off x="7125874" y="4080601"/>
            <a:ext cx="190045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Subsea / Land Cable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4C5ABA7-7281-4A47-8DF1-6BCAAB41839C}"/>
              </a:ext>
            </a:extLst>
          </p:cNvPr>
          <p:cNvCxnSpPr>
            <a:cxnSpLocks/>
          </p:cNvCxnSpPr>
          <p:nvPr/>
        </p:nvCxnSpPr>
        <p:spPr>
          <a:xfrm>
            <a:off x="2682776" y="3625771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1269ABD-E0F8-48B0-9ADF-E335835C14A5}"/>
              </a:ext>
            </a:extLst>
          </p:cNvPr>
          <p:cNvSpPr txBox="1"/>
          <p:nvPr/>
        </p:nvSpPr>
        <p:spPr>
          <a:xfrm>
            <a:off x="3086363" y="3866373"/>
            <a:ext cx="10935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Land Cable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CD4617E-0B66-40E0-A529-6FFB9B03920C}"/>
              </a:ext>
            </a:extLst>
          </p:cNvPr>
          <p:cNvCxnSpPr>
            <a:cxnSpLocks/>
          </p:cNvCxnSpPr>
          <p:nvPr/>
        </p:nvCxnSpPr>
        <p:spPr>
          <a:xfrm>
            <a:off x="6529042" y="3846576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78B52BB-54D7-47F4-B35B-E83B6882E519}"/>
              </a:ext>
            </a:extLst>
          </p:cNvPr>
          <p:cNvCxnSpPr>
            <a:cxnSpLocks/>
          </p:cNvCxnSpPr>
          <p:nvPr/>
        </p:nvCxnSpPr>
        <p:spPr>
          <a:xfrm>
            <a:off x="9634748" y="3846576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8C9F8A-6CA4-4465-9CB8-F6F790E22E58}"/>
              </a:ext>
            </a:extLst>
          </p:cNvPr>
          <p:cNvCxnSpPr/>
          <p:nvPr/>
        </p:nvCxnSpPr>
        <p:spPr>
          <a:xfrm flipV="1">
            <a:off x="1083052" y="1496289"/>
            <a:ext cx="0" cy="282747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FA5E11B-6BE6-4627-9464-68251503ADCC}"/>
              </a:ext>
            </a:extLst>
          </p:cNvPr>
          <p:cNvSpPr txBox="1"/>
          <p:nvPr/>
        </p:nvSpPr>
        <p:spPr>
          <a:xfrm>
            <a:off x="199178" y="1496289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SHEPD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40A52D-4B0C-4EAC-905A-D51F1156F679}"/>
              </a:ext>
            </a:extLst>
          </p:cNvPr>
          <p:cNvSpPr txBox="1"/>
          <p:nvPr/>
        </p:nvSpPr>
        <p:spPr>
          <a:xfrm>
            <a:off x="1164379" y="1500910"/>
            <a:ext cx="184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SHE Transmission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FC06C9-98E5-4697-AAC9-0083D8DB45A0}"/>
              </a:ext>
            </a:extLst>
          </p:cNvPr>
          <p:cNvGrpSpPr/>
          <p:nvPr/>
        </p:nvGrpSpPr>
        <p:grpSpPr>
          <a:xfrm>
            <a:off x="10623238" y="3217712"/>
            <a:ext cx="812800" cy="447030"/>
            <a:chOff x="5831830" y="2170839"/>
            <a:chExt cx="812800" cy="44703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8A12D6A-7EE3-4F33-BB4E-029B1645A3EE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D2385B9-6EA2-45F1-BDEF-A2B043AB5E8B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75759CC-5874-4A47-A7A3-5328A94FC548}"/>
              </a:ext>
            </a:extLst>
          </p:cNvPr>
          <p:cNvCxnSpPr>
            <a:cxnSpLocks/>
          </p:cNvCxnSpPr>
          <p:nvPr/>
        </p:nvCxnSpPr>
        <p:spPr>
          <a:xfrm flipV="1">
            <a:off x="10304875" y="3430887"/>
            <a:ext cx="301810" cy="51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A4F4561-8C7B-4423-9F0D-E6F5260DA1E2}"/>
              </a:ext>
            </a:extLst>
          </p:cNvPr>
          <p:cNvGrpSpPr/>
          <p:nvPr/>
        </p:nvGrpSpPr>
        <p:grpSpPr>
          <a:xfrm>
            <a:off x="4762726" y="3212542"/>
            <a:ext cx="812800" cy="447030"/>
            <a:chOff x="5831830" y="2170839"/>
            <a:chExt cx="812800" cy="44703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F417FFB-D16A-4315-9A4D-7EDF56467202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2F603BF-1C2E-4A35-8D20-F3579D0294B2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0BB1D2C-B552-4258-A8C8-547458C7B8CF}"/>
              </a:ext>
            </a:extLst>
          </p:cNvPr>
          <p:cNvCxnSpPr>
            <a:cxnSpLocks/>
          </p:cNvCxnSpPr>
          <p:nvPr/>
        </p:nvCxnSpPr>
        <p:spPr>
          <a:xfrm flipV="1">
            <a:off x="4456162" y="3432661"/>
            <a:ext cx="301810" cy="51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FC49C66-EFCD-4E45-A0F2-2363D6DCF378}"/>
              </a:ext>
            </a:extLst>
          </p:cNvPr>
          <p:cNvSpPr txBox="1"/>
          <p:nvPr/>
        </p:nvSpPr>
        <p:spPr>
          <a:xfrm>
            <a:off x="1233976" y="698897"/>
            <a:ext cx="9925676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i="1" dirty="0"/>
              <a:t>CFD Unit Name</a:t>
            </a:r>
            <a:r>
              <a:rPr lang="en-GB" sz="1600" i="1" baseline="30000" dirty="0"/>
              <a:t>1</a:t>
            </a:r>
            <a:r>
              <a:rPr lang="en-GB" sz="1600" i="1" dirty="0"/>
              <a:t>: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55C4C67-9F11-44AA-A712-D46416D5A8AA}"/>
              </a:ext>
            </a:extLst>
          </p:cNvPr>
          <p:cNvSpPr txBox="1"/>
          <p:nvPr/>
        </p:nvSpPr>
        <p:spPr>
          <a:xfrm>
            <a:off x="460238" y="6412527"/>
            <a:ext cx="500778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baseline="30000" dirty="0"/>
              <a:t>1</a:t>
            </a:r>
            <a:r>
              <a:rPr lang="en-GB" sz="1200" i="1" dirty="0"/>
              <a:t>Please use the same CFD Unit Name as provided on the CFD application form.</a:t>
            </a:r>
          </a:p>
        </p:txBody>
      </p:sp>
    </p:spTree>
    <p:extLst>
      <p:ext uri="{BB962C8B-B14F-4D97-AF65-F5344CB8AC3E}">
        <p14:creationId xmlns:p14="http://schemas.microsoft.com/office/powerpoint/2010/main" val="292278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Paul</dc:creator>
  <cp:lastModifiedBy>Burt, James (Clean Electricity)</cp:lastModifiedBy>
  <cp:revision>32</cp:revision>
  <cp:lastPrinted>2019-01-21T09:23:51Z</cp:lastPrinted>
  <dcterms:created xsi:type="dcterms:W3CDTF">2019-01-18T10:36:49Z</dcterms:created>
  <dcterms:modified xsi:type="dcterms:W3CDTF">2019-05-01T10:56:13Z</dcterms:modified>
</cp:coreProperties>
</file>