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46" autoAdjust="0"/>
  </p:normalViewPr>
  <p:slideViewPr>
    <p:cSldViewPr snapToGrid="0">
      <p:cViewPr varScale="1">
        <p:scale>
          <a:sx n="157" d="100"/>
          <a:sy n="157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B903-1940-4E3B-B8A4-D1527F848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7D361-9D4D-4DC7-8206-FD1C9E456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1E7A4-B759-4205-8FD0-CAE8D2D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333A0-B289-499B-8ABB-7F2D448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8C3D-C8E5-4EE9-9982-AB8B1AC5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10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725D-D612-4AE4-85F8-A68463441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F8DC7-18A0-469E-BC7D-69A85C39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704E-382A-4460-AE0C-8170341FC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0978-92B9-40E3-8E35-BCB79FFB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B1983-D62E-4F80-B62D-ACDC1205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3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CE79E-145D-48CA-9809-2E03FDB18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9E24C-B2CE-43E0-8683-E84299114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AB135-48EA-427B-8149-EAD103CE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BABE3-21C3-432C-B7D9-4307BC78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DD07-DF0B-4695-A194-63C9609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7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DB5F7-58BB-4A98-968B-12D75D4A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F4D1-02FA-4B5F-8706-F1022FDA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61336-8B7A-41BA-BD60-ECE0F5F6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B7BB-0956-478C-AB6C-9746D375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8787-4B87-4A19-B96E-85DAC434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7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4EB9-4AD2-4580-9D70-6374CEE4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47F90-CC3A-4583-BAAB-4DB81530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E16A3-1CD0-4D1F-A968-E2189600C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51523-FC03-4A93-A40F-DC9554C9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EDF01-9511-4B0D-B821-8A62527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86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49F79-E7AC-4A31-880A-2F7D3BF1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998B-4415-4586-8423-EE2333269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57F58-84B1-4BDD-872B-33CF8AC7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FD79C-04A6-4BA8-A38A-12E3D438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62D84-D9D1-4264-AA84-D78F34E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2E48E-93D1-4AA7-BF5C-7E8A7BD0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3D1B-A1DE-4F01-9C07-9E85086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0F043-C6C1-46C6-8145-72514B380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CE463-1814-453D-802B-2659DC268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5FF9B-DAB0-486F-A778-DC71B46C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5A77C-5662-46AF-B679-2D0CFFABE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5EAE9-2D71-4C06-A62C-A6383BE8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745AE-9707-43A5-B99A-42032E35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51B83-CA90-4063-AC51-0EE3FD93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F14D-6A22-4FBE-A2A1-6280C216D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328305-45EA-4A47-8C0E-EF795D61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579E4-1324-4D6C-97A7-F0533CB6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10D98-BA33-4872-8525-0A810CDF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9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7EC34-ADF7-46FD-BBDE-A7534B65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ABAE9E-6028-4C1B-AE10-5B8D638B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DD5D3-0BA3-489E-BD4C-490F29B1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D396-A935-4F5A-8619-C5111DE0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7932-720A-40D9-A141-2094A107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0EF54-85FD-4F4D-8ECC-BB92CD332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CD1B2-EEE0-40EC-A0D8-98B2B85F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6A6C7-F758-4421-8C30-B8ED3F73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3645-92B2-4883-852A-BDEC22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3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7B58-04B3-48BC-B081-1F8A8C50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E32F15-5761-4C56-B05C-5C452D719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43EED-85B7-499F-9246-0F0D3EFBE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4373C-18A4-454E-A49E-F065021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18DA4-60BA-44D1-9D3E-765D6784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8DA6E-114C-4C09-8978-8AB4AE91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6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2081F8-6BAC-4610-933D-B4052437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9D1C3-A0FE-4A2A-947F-0C7B4474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6E7C7-10AB-4A15-AC39-1054C4647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3600-5ED2-4BD9-88F6-047D21B804C1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98C93-1EFF-4998-AABD-E1440E089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A8214-BB8E-40EB-B8F4-CF1C331E7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D78E7-BD98-4D01-B3D5-43824B741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0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DABE59-C48C-4B66-8289-3CAB8C4AFA88}"/>
              </a:ext>
            </a:extLst>
          </p:cNvPr>
          <p:cNvSpPr/>
          <p:nvPr/>
        </p:nvSpPr>
        <p:spPr>
          <a:xfrm>
            <a:off x="2277822" y="2034325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EDF071-1DF8-4045-98DC-40AA55A6AA62}"/>
              </a:ext>
            </a:extLst>
          </p:cNvPr>
          <p:cNvCxnSpPr/>
          <p:nvPr/>
        </p:nvCxnSpPr>
        <p:spPr>
          <a:xfrm>
            <a:off x="889264" y="1304742"/>
            <a:ext cx="0" cy="214981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CBF19AE-7C96-4DF3-BD4D-449164C8AD01}"/>
              </a:ext>
            </a:extLst>
          </p:cNvPr>
          <p:cNvCxnSpPr>
            <a:cxnSpLocks/>
          </p:cNvCxnSpPr>
          <p:nvPr/>
        </p:nvCxnSpPr>
        <p:spPr>
          <a:xfrm>
            <a:off x="889264" y="2379649"/>
            <a:ext cx="2557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A011325-4B66-410C-A345-2BF5AFC03AB5}"/>
              </a:ext>
            </a:extLst>
          </p:cNvPr>
          <p:cNvCxnSpPr/>
          <p:nvPr/>
        </p:nvCxnSpPr>
        <p:spPr>
          <a:xfrm flipV="1">
            <a:off x="2277822" y="2034325"/>
            <a:ext cx="671209" cy="671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04E1C04-714D-4D77-86B5-E92ABB983A0C}"/>
              </a:ext>
            </a:extLst>
          </p:cNvPr>
          <p:cNvSpPr txBox="1"/>
          <p:nvPr/>
        </p:nvSpPr>
        <p:spPr>
          <a:xfrm>
            <a:off x="5009643" y="973335"/>
            <a:ext cx="135517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HVDC Switching Station</a:t>
            </a:r>
          </a:p>
          <a:p>
            <a:pPr algn="ctr"/>
            <a:r>
              <a:rPr lang="en-GB" sz="1600" b="1" dirty="0"/>
              <a:t>(Caithness)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817091-AB54-4713-989B-AA91C2EE65EE}"/>
              </a:ext>
            </a:extLst>
          </p:cNvPr>
          <p:cNvSpPr txBox="1"/>
          <p:nvPr/>
        </p:nvSpPr>
        <p:spPr>
          <a:xfrm>
            <a:off x="540449" y="955811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132kV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F28D10-1A2F-4E23-9351-116602202C41}"/>
              </a:ext>
            </a:extLst>
          </p:cNvPr>
          <p:cNvSpPr txBox="1"/>
          <p:nvPr/>
        </p:nvSpPr>
        <p:spPr>
          <a:xfrm>
            <a:off x="6030637" y="6088061"/>
            <a:ext cx="172233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b="1" dirty="0" err="1"/>
              <a:t>Spittal</a:t>
            </a:r>
            <a:r>
              <a:rPr lang="en-GB" sz="1600" b="1" dirty="0"/>
              <a:t> (Caithness)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FFBA7-8BBC-40C3-AE42-33617E5F0E6B}"/>
              </a:ext>
            </a:extLst>
          </p:cNvPr>
          <p:cNvSpPr txBox="1"/>
          <p:nvPr/>
        </p:nvSpPr>
        <p:spPr>
          <a:xfrm>
            <a:off x="11198551" y="2252087"/>
            <a:ext cx="603627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MITS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261567-C7B1-418F-A3A6-62B6E2A5A019}"/>
              </a:ext>
            </a:extLst>
          </p:cNvPr>
          <p:cNvSpPr txBox="1"/>
          <p:nvPr/>
        </p:nvSpPr>
        <p:spPr>
          <a:xfrm>
            <a:off x="366426" y="3508389"/>
            <a:ext cx="106490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err="1"/>
              <a:t>Kergord</a:t>
            </a:r>
            <a:endParaRPr lang="en-GB" sz="1600" b="1" dirty="0"/>
          </a:p>
          <a:p>
            <a:pPr algn="ctr"/>
            <a:r>
              <a:rPr lang="en-GB" sz="1600" b="1" dirty="0"/>
              <a:t>(Shetland)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F592B0C-8AEB-498D-880B-3709A1F5E1F5}"/>
              </a:ext>
            </a:extLst>
          </p:cNvPr>
          <p:cNvCxnSpPr>
            <a:cxnSpLocks/>
          </p:cNvCxnSpPr>
          <p:nvPr/>
        </p:nvCxnSpPr>
        <p:spPr>
          <a:xfrm>
            <a:off x="2943349" y="3010862"/>
            <a:ext cx="239551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9F8DA4EC-A46C-44DD-9070-CAC892583FAE}"/>
              </a:ext>
            </a:extLst>
          </p:cNvPr>
          <p:cNvSpPr txBox="1"/>
          <p:nvPr/>
        </p:nvSpPr>
        <p:spPr>
          <a:xfrm>
            <a:off x="3239643" y="2667471"/>
            <a:ext cx="192232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10km / 250km / 2km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71F55EB-F0B7-4FB1-BAFA-4268492D9B0E}"/>
              </a:ext>
            </a:extLst>
          </p:cNvPr>
          <p:cNvSpPr txBox="1"/>
          <p:nvPr/>
        </p:nvSpPr>
        <p:spPr>
          <a:xfrm>
            <a:off x="6990705" y="6452139"/>
            <a:ext cx="523752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i="1" dirty="0"/>
              <a:t>Note: Exact switchgear and bus-bar arrangements simplified.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F2C1AD0-391B-462D-8C21-87A7C7F90057}"/>
              </a:ext>
            </a:extLst>
          </p:cNvPr>
          <p:cNvSpPr txBox="1"/>
          <p:nvPr/>
        </p:nvSpPr>
        <p:spPr>
          <a:xfrm>
            <a:off x="1233974" y="83925"/>
            <a:ext cx="992567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Shetland Isles  - CMS HVDC Link (MITS)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E9769C-4E48-4DF3-8F8D-69DDD68E2123}"/>
              </a:ext>
            </a:extLst>
          </p:cNvPr>
          <p:cNvSpPr txBox="1"/>
          <p:nvPr/>
        </p:nvSpPr>
        <p:spPr>
          <a:xfrm>
            <a:off x="2281518" y="2053425"/>
            <a:ext cx="41081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AC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93A33E7-AC49-45EB-A65C-AB55BEE9175B}"/>
              </a:ext>
            </a:extLst>
          </p:cNvPr>
          <p:cNvSpPr txBox="1"/>
          <p:nvPr/>
        </p:nvSpPr>
        <p:spPr>
          <a:xfrm>
            <a:off x="2528722" y="2346394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658092-7B9B-4F40-A35B-1F1E5139DD68}"/>
              </a:ext>
            </a:extLst>
          </p:cNvPr>
          <p:cNvSpPr txBox="1"/>
          <p:nvPr/>
        </p:nvSpPr>
        <p:spPr>
          <a:xfrm>
            <a:off x="6824156" y="3016480"/>
            <a:ext cx="169623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Land / Subsea / Land Cable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354DA95-1921-471A-B49B-275C6855AA0E}"/>
              </a:ext>
            </a:extLst>
          </p:cNvPr>
          <p:cNvSpPr/>
          <p:nvPr/>
        </p:nvSpPr>
        <p:spPr>
          <a:xfrm>
            <a:off x="5351628" y="2040272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43CCC52-55F1-42E6-B340-CCE051A4E6E8}"/>
              </a:ext>
            </a:extLst>
          </p:cNvPr>
          <p:cNvSpPr/>
          <p:nvPr/>
        </p:nvSpPr>
        <p:spPr>
          <a:xfrm>
            <a:off x="8925335" y="2040273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7429802D-08C4-46F8-9800-A43A1E19F30E}"/>
              </a:ext>
            </a:extLst>
          </p:cNvPr>
          <p:cNvCxnSpPr>
            <a:cxnSpLocks/>
            <a:stCxn id="4" idx="3"/>
            <a:endCxn id="136" idx="1"/>
          </p:cNvCxnSpPr>
          <p:nvPr/>
        </p:nvCxnSpPr>
        <p:spPr>
          <a:xfrm>
            <a:off x="2949031" y="2369930"/>
            <a:ext cx="5976304" cy="59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A09469B-4C3D-49D1-871D-4B65FE42E91B}"/>
              </a:ext>
            </a:extLst>
          </p:cNvPr>
          <p:cNvCxnSpPr/>
          <p:nvPr/>
        </p:nvCxnSpPr>
        <p:spPr>
          <a:xfrm>
            <a:off x="11055260" y="1300970"/>
            <a:ext cx="0" cy="2149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2127B91-6F7C-422E-8035-FA78CFEC1A8C}"/>
              </a:ext>
            </a:extLst>
          </p:cNvPr>
          <p:cNvCxnSpPr>
            <a:cxnSpLocks/>
            <a:stCxn id="136" idx="3"/>
          </p:cNvCxnSpPr>
          <p:nvPr/>
        </p:nvCxnSpPr>
        <p:spPr>
          <a:xfrm>
            <a:off x="9596544" y="2375878"/>
            <a:ext cx="3987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02F264D0-E9F6-4388-BB6D-7E04B12211B7}"/>
              </a:ext>
            </a:extLst>
          </p:cNvPr>
          <p:cNvCxnSpPr/>
          <p:nvPr/>
        </p:nvCxnSpPr>
        <p:spPr>
          <a:xfrm flipV="1">
            <a:off x="8925334" y="2040273"/>
            <a:ext cx="671209" cy="671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B4FBCD4C-DB35-4530-A20B-B65A666D6BCD}"/>
              </a:ext>
            </a:extLst>
          </p:cNvPr>
          <p:cNvCxnSpPr>
            <a:cxnSpLocks/>
          </p:cNvCxnSpPr>
          <p:nvPr/>
        </p:nvCxnSpPr>
        <p:spPr>
          <a:xfrm>
            <a:off x="6021030" y="3006495"/>
            <a:ext cx="289716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A260078B-557F-47D7-8602-EE999345A4A0}"/>
              </a:ext>
            </a:extLst>
          </p:cNvPr>
          <p:cNvSpPr txBox="1"/>
          <p:nvPr/>
        </p:nvSpPr>
        <p:spPr>
          <a:xfrm>
            <a:off x="6607606" y="2704123"/>
            <a:ext cx="192232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2km / 113km / 20km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2C097E6-268F-427C-81D6-E1DBB4409E7F}"/>
              </a:ext>
            </a:extLst>
          </p:cNvPr>
          <p:cNvSpPr txBox="1"/>
          <p:nvPr/>
        </p:nvSpPr>
        <p:spPr>
          <a:xfrm>
            <a:off x="8957218" y="2064570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DC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544F7FF-3ACB-44F0-9F2E-FC167DE933C4}"/>
              </a:ext>
            </a:extLst>
          </p:cNvPr>
          <p:cNvSpPr txBox="1"/>
          <p:nvPr/>
        </p:nvSpPr>
        <p:spPr>
          <a:xfrm>
            <a:off x="9204422" y="2357539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AC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6CA0F67-816D-4E53-BB0E-9EBDA8F3128E}"/>
              </a:ext>
            </a:extLst>
          </p:cNvPr>
          <p:cNvSpPr txBox="1"/>
          <p:nvPr/>
        </p:nvSpPr>
        <p:spPr>
          <a:xfrm>
            <a:off x="10443641" y="3466498"/>
            <a:ext cx="118974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/>
              <a:t>Blackhillock</a:t>
            </a:r>
          </a:p>
          <a:p>
            <a:pPr algn="ctr"/>
            <a:r>
              <a:rPr lang="en-GB" sz="1600" b="1" dirty="0"/>
              <a:t>(Moray)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4821A21-5AFC-4B71-9870-FD5E5F0C3467}"/>
              </a:ext>
            </a:extLst>
          </p:cNvPr>
          <p:cNvSpPr txBox="1"/>
          <p:nvPr/>
        </p:nvSpPr>
        <p:spPr>
          <a:xfrm>
            <a:off x="10696827" y="949475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400kV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647473F-91B9-4FFB-BCB8-C5B86F7E67E2}"/>
              </a:ext>
            </a:extLst>
          </p:cNvPr>
          <p:cNvSpPr/>
          <p:nvPr/>
        </p:nvSpPr>
        <p:spPr>
          <a:xfrm>
            <a:off x="5331242" y="4073532"/>
            <a:ext cx="671209" cy="671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3A8EAC15-F247-48FB-8A6C-A570833A5761}"/>
              </a:ext>
            </a:extLst>
          </p:cNvPr>
          <p:cNvCxnSpPr/>
          <p:nvPr/>
        </p:nvCxnSpPr>
        <p:spPr>
          <a:xfrm flipV="1">
            <a:off x="5331241" y="4073532"/>
            <a:ext cx="671209" cy="671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A1F26B0A-07A7-4977-ABEB-5E630D197799}"/>
              </a:ext>
            </a:extLst>
          </p:cNvPr>
          <p:cNvSpPr txBox="1"/>
          <p:nvPr/>
        </p:nvSpPr>
        <p:spPr>
          <a:xfrm>
            <a:off x="5363125" y="4097829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DC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80CE194-7A0E-4ADD-8F68-7D76D7BD6C92}"/>
              </a:ext>
            </a:extLst>
          </p:cNvPr>
          <p:cNvSpPr txBox="1"/>
          <p:nvPr/>
        </p:nvSpPr>
        <p:spPr>
          <a:xfrm>
            <a:off x="5610329" y="4390798"/>
            <a:ext cx="42030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AC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EB45BD-EF23-4229-A85D-AB252F715FA6}"/>
              </a:ext>
            </a:extLst>
          </p:cNvPr>
          <p:cNvCxnSpPr>
            <a:cxnSpLocks/>
            <a:stCxn id="159" idx="0"/>
          </p:cNvCxnSpPr>
          <p:nvPr/>
        </p:nvCxnSpPr>
        <p:spPr>
          <a:xfrm>
            <a:off x="5679612" y="2283543"/>
            <a:ext cx="167" cy="1797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>
            <a:extLst>
              <a:ext uri="{FF2B5EF4-FFF2-40B4-BE49-F238E27FC236}">
                <a16:creationId xmlns:a16="http://schemas.microsoft.com/office/drawing/2014/main" id="{CD749D76-3421-4336-9BEB-8355437DAC17}"/>
              </a:ext>
            </a:extLst>
          </p:cNvPr>
          <p:cNvSpPr/>
          <p:nvPr/>
        </p:nvSpPr>
        <p:spPr>
          <a:xfrm>
            <a:off x="5587279" y="2283543"/>
            <a:ext cx="184666" cy="1846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F5C88872-9E42-4ED6-B1FC-13C145C95A67}"/>
              </a:ext>
            </a:extLst>
          </p:cNvPr>
          <p:cNvCxnSpPr>
            <a:cxnSpLocks/>
          </p:cNvCxnSpPr>
          <p:nvPr/>
        </p:nvCxnSpPr>
        <p:spPr>
          <a:xfrm>
            <a:off x="5666845" y="5860168"/>
            <a:ext cx="0" cy="2278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493CDCD7-27F1-4DBB-B73C-4EAD3EA3B9E1}"/>
              </a:ext>
            </a:extLst>
          </p:cNvPr>
          <p:cNvCxnSpPr>
            <a:cxnSpLocks/>
          </p:cNvCxnSpPr>
          <p:nvPr/>
        </p:nvCxnSpPr>
        <p:spPr>
          <a:xfrm rot="5400000">
            <a:off x="5587278" y="5013154"/>
            <a:ext cx="0" cy="21498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8E51E7AB-BB56-4C80-A061-1A95F3376862}"/>
              </a:ext>
            </a:extLst>
          </p:cNvPr>
          <p:cNvSpPr txBox="1"/>
          <p:nvPr/>
        </p:nvSpPr>
        <p:spPr>
          <a:xfrm>
            <a:off x="6030637" y="5756495"/>
            <a:ext cx="716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275kV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2DDDFE6E-726E-47CC-BC7B-117249592266}"/>
              </a:ext>
            </a:extLst>
          </p:cNvPr>
          <p:cNvSpPr txBox="1"/>
          <p:nvPr/>
        </p:nvSpPr>
        <p:spPr>
          <a:xfrm>
            <a:off x="5349625" y="6213572"/>
            <a:ext cx="603627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MITS</a:t>
            </a: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7A8EABA-3E79-4AF5-B292-2A2C7C6A6D29}"/>
              </a:ext>
            </a:extLst>
          </p:cNvPr>
          <p:cNvCxnSpPr>
            <a:cxnSpLocks/>
          </p:cNvCxnSpPr>
          <p:nvPr/>
        </p:nvCxnSpPr>
        <p:spPr>
          <a:xfrm>
            <a:off x="2943349" y="2784780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C515E7DC-B8F8-4FB8-B7C8-A72C000A273F}"/>
              </a:ext>
            </a:extLst>
          </p:cNvPr>
          <p:cNvCxnSpPr>
            <a:cxnSpLocks/>
          </p:cNvCxnSpPr>
          <p:nvPr/>
        </p:nvCxnSpPr>
        <p:spPr>
          <a:xfrm>
            <a:off x="5349625" y="2784780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0C79478A-23CA-401C-905C-A429BB3E63E9}"/>
              </a:ext>
            </a:extLst>
          </p:cNvPr>
          <p:cNvCxnSpPr>
            <a:cxnSpLocks/>
          </p:cNvCxnSpPr>
          <p:nvPr/>
        </p:nvCxnSpPr>
        <p:spPr>
          <a:xfrm>
            <a:off x="6021030" y="2784780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F960917A-C5E2-4AC9-963D-4546425288A1}"/>
              </a:ext>
            </a:extLst>
          </p:cNvPr>
          <p:cNvCxnSpPr>
            <a:cxnSpLocks/>
          </p:cNvCxnSpPr>
          <p:nvPr/>
        </p:nvCxnSpPr>
        <p:spPr>
          <a:xfrm>
            <a:off x="8918191" y="2784780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2B570921-059E-4343-8D4D-CA380D5600D9}"/>
              </a:ext>
            </a:extLst>
          </p:cNvPr>
          <p:cNvSpPr txBox="1"/>
          <p:nvPr/>
        </p:nvSpPr>
        <p:spPr>
          <a:xfrm>
            <a:off x="2944763" y="3054639"/>
            <a:ext cx="242463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Land / Subsea / Land Cable</a:t>
            </a: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1E8A9EA-77A5-46EE-9454-6F0758D02D21}"/>
              </a:ext>
            </a:extLst>
          </p:cNvPr>
          <p:cNvCxnSpPr>
            <a:cxnSpLocks/>
          </p:cNvCxnSpPr>
          <p:nvPr/>
        </p:nvCxnSpPr>
        <p:spPr>
          <a:xfrm rot="5400000">
            <a:off x="6234076" y="2549884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2C839B82-C00B-49AE-8D6D-2849B2516680}"/>
              </a:ext>
            </a:extLst>
          </p:cNvPr>
          <p:cNvCxnSpPr>
            <a:cxnSpLocks/>
          </p:cNvCxnSpPr>
          <p:nvPr/>
        </p:nvCxnSpPr>
        <p:spPr>
          <a:xfrm rot="5400000">
            <a:off x="6227471" y="3910696"/>
            <a:ext cx="0" cy="323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20DFE39F-A826-4E3D-AB5D-640206D1542F}"/>
              </a:ext>
            </a:extLst>
          </p:cNvPr>
          <p:cNvCxnSpPr>
            <a:cxnSpLocks/>
          </p:cNvCxnSpPr>
          <p:nvPr/>
        </p:nvCxnSpPr>
        <p:spPr>
          <a:xfrm flipV="1">
            <a:off x="6294916" y="2715255"/>
            <a:ext cx="0" cy="135703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81606DCF-282B-4D9E-8DCA-41E41A66A6B1}"/>
              </a:ext>
            </a:extLst>
          </p:cNvPr>
          <p:cNvSpPr txBox="1"/>
          <p:nvPr/>
        </p:nvSpPr>
        <p:spPr>
          <a:xfrm rot="16200000">
            <a:off x="5812205" y="3424394"/>
            <a:ext cx="64953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28km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BFC84B1-4E93-436F-B689-F09EA8662BB0}"/>
              </a:ext>
            </a:extLst>
          </p:cNvPr>
          <p:cNvSpPr txBox="1"/>
          <p:nvPr/>
        </p:nvSpPr>
        <p:spPr>
          <a:xfrm rot="16200000">
            <a:off x="5838319" y="3165758"/>
            <a:ext cx="124742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Land Cable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4427B45-2689-4C43-9041-E1D2526196D9}"/>
              </a:ext>
            </a:extLst>
          </p:cNvPr>
          <p:cNvGrpSpPr/>
          <p:nvPr/>
        </p:nvGrpSpPr>
        <p:grpSpPr>
          <a:xfrm>
            <a:off x="9995256" y="2143611"/>
            <a:ext cx="812800" cy="447030"/>
            <a:chOff x="5831830" y="2170839"/>
            <a:chExt cx="812800" cy="44703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F9BC255-80C3-46E6-A58E-7625AE779FAD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268D480-2353-4109-9BBD-F91CD5985DCB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688C960-44A2-44D6-961A-EB5C675D83F9}"/>
              </a:ext>
            </a:extLst>
          </p:cNvPr>
          <p:cNvCxnSpPr>
            <a:cxnSpLocks/>
            <a:stCxn id="51" idx="6"/>
          </p:cNvCxnSpPr>
          <p:nvPr/>
        </p:nvCxnSpPr>
        <p:spPr>
          <a:xfrm>
            <a:off x="10808056" y="2367126"/>
            <a:ext cx="2472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28BE4B4-F07D-486F-BC58-D55D9B41A7B2}"/>
              </a:ext>
            </a:extLst>
          </p:cNvPr>
          <p:cNvGrpSpPr/>
          <p:nvPr/>
        </p:nvGrpSpPr>
        <p:grpSpPr>
          <a:xfrm>
            <a:off x="1142351" y="2152361"/>
            <a:ext cx="812800" cy="447030"/>
            <a:chOff x="5831830" y="2170839"/>
            <a:chExt cx="812800" cy="44703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1CE3558-3EDB-452E-844F-525BD6B2C86F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67D3493-3271-44C7-8131-1BF86E951327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52F204-6E83-4F30-85C2-2BEA2098A1FE}"/>
              </a:ext>
            </a:extLst>
          </p:cNvPr>
          <p:cNvCxnSpPr>
            <a:cxnSpLocks/>
          </p:cNvCxnSpPr>
          <p:nvPr/>
        </p:nvCxnSpPr>
        <p:spPr>
          <a:xfrm>
            <a:off x="1955151" y="2375876"/>
            <a:ext cx="32267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4D52DE5-010A-4F26-8F21-50E7966666F5}"/>
              </a:ext>
            </a:extLst>
          </p:cNvPr>
          <p:cNvGrpSpPr/>
          <p:nvPr/>
        </p:nvGrpSpPr>
        <p:grpSpPr>
          <a:xfrm rot="16200000">
            <a:off x="5260445" y="5236262"/>
            <a:ext cx="812800" cy="447030"/>
            <a:chOff x="5831830" y="2170839"/>
            <a:chExt cx="812800" cy="44703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2184BCA0-A0D8-4847-A551-84306B33F5BD}"/>
                </a:ext>
              </a:extLst>
            </p:cNvPr>
            <p:cNvSpPr/>
            <p:nvPr/>
          </p:nvSpPr>
          <p:spPr>
            <a:xfrm>
              <a:off x="619760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A72ECA6-B57B-4E7D-8AE4-537FDD6EDEC5}"/>
                </a:ext>
              </a:extLst>
            </p:cNvPr>
            <p:cNvSpPr/>
            <p:nvPr/>
          </p:nvSpPr>
          <p:spPr>
            <a:xfrm>
              <a:off x="5831830" y="2170839"/>
              <a:ext cx="447030" cy="44703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C3F9137-5D46-4B26-A633-ECD42A1C0AFA}"/>
              </a:ext>
            </a:extLst>
          </p:cNvPr>
          <p:cNvCxnSpPr>
            <a:cxnSpLocks/>
            <a:stCxn id="155" idx="2"/>
          </p:cNvCxnSpPr>
          <p:nvPr/>
        </p:nvCxnSpPr>
        <p:spPr>
          <a:xfrm flipH="1">
            <a:off x="5666845" y="4744741"/>
            <a:ext cx="2" cy="3194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D4C9E26-301F-4F53-BAF4-9B0AF67E77C7}"/>
              </a:ext>
            </a:extLst>
          </p:cNvPr>
          <p:cNvSpPr txBox="1"/>
          <p:nvPr/>
        </p:nvSpPr>
        <p:spPr>
          <a:xfrm>
            <a:off x="1233974" y="418803"/>
            <a:ext cx="992567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i="1"/>
            </a:lvl1pPr>
          </a:lstStyle>
          <a:p>
            <a:r>
              <a:rPr lang="en-GB" dirty="0"/>
              <a:t>CFD Unit Name</a:t>
            </a:r>
            <a:r>
              <a:rPr lang="en-GB" baseline="30000" dirty="0"/>
              <a:t>1</a:t>
            </a:r>
            <a:r>
              <a:rPr lang="en-GB" dirty="0"/>
              <a:t>: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0F4988B-C972-4551-911B-2811E9815E11}"/>
              </a:ext>
            </a:extLst>
          </p:cNvPr>
          <p:cNvSpPr txBox="1"/>
          <p:nvPr/>
        </p:nvSpPr>
        <p:spPr>
          <a:xfrm>
            <a:off x="193515" y="6351053"/>
            <a:ext cx="500778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i="1" baseline="30000" dirty="0"/>
              <a:t>1</a:t>
            </a:r>
            <a:r>
              <a:rPr lang="en-GB" sz="1000" i="1" dirty="0"/>
              <a:t>Please use the same CFD Unit Name as provided on the CFD application form.</a:t>
            </a:r>
          </a:p>
        </p:txBody>
      </p:sp>
    </p:spTree>
    <p:extLst>
      <p:ext uri="{BB962C8B-B14F-4D97-AF65-F5344CB8AC3E}">
        <p14:creationId xmlns:p14="http://schemas.microsoft.com/office/powerpoint/2010/main" val="178874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Paul</dc:creator>
  <cp:lastModifiedBy>Burt, James (Clean Electricity)</cp:lastModifiedBy>
  <cp:revision>27</cp:revision>
  <dcterms:created xsi:type="dcterms:W3CDTF">2019-01-18T10:36:49Z</dcterms:created>
  <dcterms:modified xsi:type="dcterms:W3CDTF">2019-05-01T10:52:37Z</dcterms:modified>
</cp:coreProperties>
</file>