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046" autoAdjust="0"/>
  </p:normalViewPr>
  <p:slideViewPr>
    <p:cSldViewPr snapToGrid="0">
      <p:cViewPr varScale="1">
        <p:scale>
          <a:sx n="157" d="100"/>
          <a:sy n="157" d="100"/>
        </p:scale>
        <p:origin x="46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AB903-1940-4E3B-B8A4-D1527F848A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B7D361-9D4D-4DC7-8206-FD1C9E456B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61E7A4-B759-4205-8FD0-CAE8D2D87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3600-5ED2-4BD9-88F6-047D21B804C1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333A0-B289-499B-8ABB-7F2D44809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4E8C3D-C8E5-4EE9-9982-AB8B1AC51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8E7-BD98-4D01-B3D5-43824B741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101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E725D-D612-4AE4-85F8-A68463441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FF8DC7-18A0-469E-BC7D-69A85C3955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1704E-382A-4460-AE0C-8170341FC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3600-5ED2-4BD9-88F6-047D21B804C1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10978-92B9-40E3-8E35-BCB79FFB5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B1983-D62E-4F80-B62D-ACDC12059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8E7-BD98-4D01-B3D5-43824B741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935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9CE79E-145D-48CA-9809-2E03FDB18C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F9E24C-B2CE-43E0-8683-E84299114F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AB135-48EA-427B-8149-EAD103CEC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3600-5ED2-4BD9-88F6-047D21B804C1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3BABE3-21C3-432C-B7D9-4307BC785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7DDD07-DF0B-4695-A194-63C960993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8E7-BD98-4D01-B3D5-43824B741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077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DB5F7-58BB-4A98-968B-12D75D4A0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1F4D1-02FA-4B5F-8706-F1022FDA1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61336-8B7A-41BA-BD60-ECE0F5F6C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3600-5ED2-4BD9-88F6-047D21B804C1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C7B7BB-0956-478C-AB6C-9746D3757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AB8787-4B87-4A19-B96E-85DAC4344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8E7-BD98-4D01-B3D5-43824B741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978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F4EB9-4AD2-4580-9D70-6374CEE4E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047F90-CC3A-4583-BAAB-4DB815304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E16A3-1CD0-4D1F-A968-E2189600C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3600-5ED2-4BD9-88F6-047D21B804C1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51523-FC03-4A93-A40F-DC9554C9A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EDF01-9511-4B0D-B821-8A62527E3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8E7-BD98-4D01-B3D5-43824B741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865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49F79-E7AC-4A31-880A-2F7D3BF16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7998B-4415-4586-8423-EE2333269F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457F58-84B1-4BDD-872B-33CF8AC774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9FD79C-04A6-4BA8-A38A-12E3D438B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3600-5ED2-4BD9-88F6-047D21B804C1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662D84-D9D1-4264-AA84-D78F34E2C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22E48E-93D1-4AA7-BF5C-7E8A7BD0E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8E7-BD98-4D01-B3D5-43824B741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759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E3D1B-A1DE-4F01-9C07-9E85086DF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80F043-C6C1-46C6-8145-72514B380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ACE463-1814-453D-802B-2659DC2689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C5FF9B-DAB0-486F-A778-DC71B46C0D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B5A77C-5662-46AF-B679-2D0CFFABE3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05EAE9-2D71-4C06-A62C-A6383BE89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3600-5ED2-4BD9-88F6-047D21B804C1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1745AE-9707-43A5-B99A-42032E35D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051B83-CA90-4063-AC51-0EE3FD934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8E7-BD98-4D01-B3D5-43824B741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83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2F14D-6A22-4FBE-A2A1-6280C216D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328305-45EA-4A47-8C0E-EF795D612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3600-5ED2-4BD9-88F6-047D21B804C1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4579E4-1324-4D6C-97A7-F0533CB61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B10D98-BA33-4872-8525-0A810CDF3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8E7-BD98-4D01-B3D5-43824B741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596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F7EC34-ADF7-46FD-BBDE-A7534B657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3600-5ED2-4BD9-88F6-047D21B804C1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ABAE9E-6028-4C1B-AE10-5B8D638B7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ADD5D3-0BA3-489E-BD4C-490F29B14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8E7-BD98-4D01-B3D5-43824B741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89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D396-A935-4F5A-8619-C5111DE07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F7932-720A-40D9-A141-2094A1078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70EF54-85FD-4F4D-8ECC-BB92CD3327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ACD1B2-EEE0-40EC-A0D8-98B2B85F0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3600-5ED2-4BD9-88F6-047D21B804C1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56A6C7-F758-4421-8C30-B8ED3F73E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53645-92B2-4883-852A-BDEC22116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8E7-BD98-4D01-B3D5-43824B741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033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67B58-04B3-48BC-B081-1F8A8C50F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E32F15-5761-4C56-B05C-5C452D719A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B43EED-85B7-499F-9246-0F0D3EFBEC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64373C-18A4-454E-A49E-F06502125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3600-5ED2-4BD9-88F6-047D21B804C1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118DA4-60BA-44D1-9D3E-765D6784C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28DA6E-114C-4C09-8978-8AB4AE917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8E7-BD98-4D01-B3D5-43824B741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26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2081F8-6BAC-4610-933D-B4052437C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9D1C3-A0FE-4A2A-947F-0C7B4474A2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6E7C7-10AB-4A15-AC39-1054C46473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93600-5ED2-4BD9-88F6-047D21B804C1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98C93-1EFF-4998-AABD-E1440E089A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2A8214-BB8E-40EB-B8F4-CF1C331E71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D78E7-BD98-4D01-B3D5-43824B741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605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5D839ED-8A60-4DF1-BCF6-F8D78AF7EBAF}"/>
              </a:ext>
            </a:extLst>
          </p:cNvPr>
          <p:cNvCxnSpPr/>
          <p:nvPr/>
        </p:nvCxnSpPr>
        <p:spPr>
          <a:xfrm>
            <a:off x="10743513" y="2403235"/>
            <a:ext cx="0" cy="21498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DFA409C-80DF-4EAD-90B3-6003A7FC81C0}"/>
              </a:ext>
            </a:extLst>
          </p:cNvPr>
          <p:cNvCxnSpPr>
            <a:cxnSpLocks/>
          </p:cNvCxnSpPr>
          <p:nvPr/>
        </p:nvCxnSpPr>
        <p:spPr>
          <a:xfrm flipV="1">
            <a:off x="10450518" y="3485200"/>
            <a:ext cx="301810" cy="51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104E1C04-714D-4D77-86B5-E92ABB983A0C}"/>
              </a:ext>
            </a:extLst>
          </p:cNvPr>
          <p:cNvSpPr txBox="1"/>
          <p:nvPr/>
        </p:nvSpPr>
        <p:spPr>
          <a:xfrm>
            <a:off x="10389889" y="2049067"/>
            <a:ext cx="716863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b="1" dirty="0"/>
              <a:t>275kV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A817091-AB54-4713-989B-AA91C2EE65EE}"/>
              </a:ext>
            </a:extLst>
          </p:cNvPr>
          <p:cNvSpPr txBox="1"/>
          <p:nvPr/>
        </p:nvSpPr>
        <p:spPr>
          <a:xfrm>
            <a:off x="3146989" y="2064681"/>
            <a:ext cx="7168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/>
              <a:t>132kV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DF28D10-1A2F-4E23-9351-116602202C41}"/>
              </a:ext>
            </a:extLst>
          </p:cNvPr>
          <p:cNvSpPr txBox="1"/>
          <p:nvPr/>
        </p:nvSpPr>
        <p:spPr>
          <a:xfrm>
            <a:off x="10235809" y="4543501"/>
            <a:ext cx="1091133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b="1" dirty="0"/>
              <a:t>Dounreay</a:t>
            </a:r>
          </a:p>
          <a:p>
            <a:r>
              <a:rPr lang="en-GB" sz="1600" b="1" dirty="0"/>
              <a:t>Substation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8BFFBA7-8BBC-40C3-AE42-33617E5F0E6B}"/>
              </a:ext>
            </a:extLst>
          </p:cNvPr>
          <p:cNvSpPr txBox="1"/>
          <p:nvPr/>
        </p:nvSpPr>
        <p:spPr>
          <a:xfrm>
            <a:off x="10441698" y="5213389"/>
            <a:ext cx="603627" cy="338554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GB" sz="1600" dirty="0"/>
              <a:t>MITS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8261567-C7B1-418F-A3A6-62B6E2A5A019}"/>
              </a:ext>
            </a:extLst>
          </p:cNvPr>
          <p:cNvSpPr txBox="1"/>
          <p:nvPr/>
        </p:nvSpPr>
        <p:spPr>
          <a:xfrm>
            <a:off x="2940310" y="5500273"/>
            <a:ext cx="1091133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err="1"/>
              <a:t>Finstown</a:t>
            </a:r>
            <a:endParaRPr lang="en-GB" sz="1600" b="1" dirty="0"/>
          </a:p>
          <a:p>
            <a:r>
              <a:rPr lang="en-GB" sz="1600" b="1" dirty="0"/>
              <a:t>Substation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976360A-4F14-4EC7-A426-AA4A9C7D93F2}"/>
              </a:ext>
            </a:extLst>
          </p:cNvPr>
          <p:cNvCxnSpPr>
            <a:cxnSpLocks/>
          </p:cNvCxnSpPr>
          <p:nvPr/>
        </p:nvCxnSpPr>
        <p:spPr>
          <a:xfrm>
            <a:off x="1650956" y="2418928"/>
            <a:ext cx="0" cy="214981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8" name="Group 37">
            <a:extLst>
              <a:ext uri="{FF2B5EF4-FFF2-40B4-BE49-F238E27FC236}">
                <a16:creationId xmlns:a16="http://schemas.microsoft.com/office/drawing/2014/main" id="{F7660F60-51F3-44DF-86F0-FDD906244AD0}"/>
              </a:ext>
            </a:extLst>
          </p:cNvPr>
          <p:cNvGrpSpPr/>
          <p:nvPr/>
        </p:nvGrpSpPr>
        <p:grpSpPr>
          <a:xfrm>
            <a:off x="2191269" y="2688641"/>
            <a:ext cx="812800" cy="447030"/>
            <a:chOff x="5831830" y="2170839"/>
            <a:chExt cx="812800" cy="447030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83A489A7-9B3E-419B-A353-7830CC5DB057}"/>
                </a:ext>
              </a:extLst>
            </p:cNvPr>
            <p:cNvSpPr/>
            <p:nvPr/>
          </p:nvSpPr>
          <p:spPr>
            <a:xfrm>
              <a:off x="6197600" y="2170839"/>
              <a:ext cx="447030" cy="44703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3DC5DD1-EAC5-40E3-8815-CB97819970E9}"/>
                </a:ext>
              </a:extLst>
            </p:cNvPr>
            <p:cNvSpPr/>
            <p:nvPr/>
          </p:nvSpPr>
          <p:spPr>
            <a:xfrm>
              <a:off x="5831830" y="2170839"/>
              <a:ext cx="447030" cy="44703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74156E3-3FB4-4AC2-BCFA-C97A3D48D57B}"/>
              </a:ext>
            </a:extLst>
          </p:cNvPr>
          <p:cNvCxnSpPr>
            <a:cxnSpLocks/>
          </p:cNvCxnSpPr>
          <p:nvPr/>
        </p:nvCxnSpPr>
        <p:spPr>
          <a:xfrm>
            <a:off x="1636793" y="2912264"/>
            <a:ext cx="5544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4608D627-8DD4-4D21-A310-1ED216B0FBDE}"/>
              </a:ext>
            </a:extLst>
          </p:cNvPr>
          <p:cNvSpPr txBox="1"/>
          <p:nvPr/>
        </p:nvSpPr>
        <p:spPr>
          <a:xfrm>
            <a:off x="1323783" y="2054384"/>
            <a:ext cx="6543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33kV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EB9862F-ADE2-467D-B7D5-F776D6BA3CE6}"/>
              </a:ext>
            </a:extLst>
          </p:cNvPr>
          <p:cNvSpPr txBox="1"/>
          <p:nvPr/>
        </p:nvSpPr>
        <p:spPr>
          <a:xfrm>
            <a:off x="749392" y="5487876"/>
            <a:ext cx="1665392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err="1"/>
              <a:t>Finstown</a:t>
            </a:r>
            <a:endParaRPr lang="en-GB" sz="1600" b="1" dirty="0"/>
          </a:p>
          <a:p>
            <a:pPr algn="ctr"/>
            <a:r>
              <a:rPr lang="en-GB" sz="1600" b="1" dirty="0"/>
              <a:t>Grid Supply Point</a:t>
            </a:r>
          </a:p>
          <a:p>
            <a:pPr algn="ctr"/>
            <a:endParaRPr lang="en-GB" sz="1600" b="1" dirty="0"/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8F592B0C-8AEB-498D-880B-3709A1F5E1F5}"/>
              </a:ext>
            </a:extLst>
          </p:cNvPr>
          <p:cNvCxnSpPr>
            <a:cxnSpLocks/>
          </p:cNvCxnSpPr>
          <p:nvPr/>
        </p:nvCxnSpPr>
        <p:spPr>
          <a:xfrm>
            <a:off x="4601795" y="3897349"/>
            <a:ext cx="5027103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9F8DA4EC-A46C-44DD-9070-CAC892583FAE}"/>
              </a:ext>
            </a:extLst>
          </p:cNvPr>
          <p:cNvSpPr txBox="1"/>
          <p:nvPr/>
        </p:nvSpPr>
        <p:spPr>
          <a:xfrm>
            <a:off x="6179812" y="3570416"/>
            <a:ext cx="1957587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dirty="0"/>
              <a:t>15 km / 53 km / 1 km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71F55EB-F0B7-4FB1-BAFA-4268492D9B0E}"/>
              </a:ext>
            </a:extLst>
          </p:cNvPr>
          <p:cNvSpPr txBox="1"/>
          <p:nvPr/>
        </p:nvSpPr>
        <p:spPr>
          <a:xfrm>
            <a:off x="6685720" y="6412529"/>
            <a:ext cx="523752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i="1" dirty="0"/>
              <a:t>Note: Exact switchgear and bus-bar arrangements simplified.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F2C1AD0-391B-462D-8C21-87A7C7F90057}"/>
              </a:ext>
            </a:extLst>
          </p:cNvPr>
          <p:cNvSpPr txBox="1"/>
          <p:nvPr/>
        </p:nvSpPr>
        <p:spPr>
          <a:xfrm>
            <a:off x="1233974" y="358245"/>
            <a:ext cx="992567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Orkney  - Dounreay HVAC Link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9658092-7B9B-4F40-A35B-1F1E5139DD68}"/>
              </a:ext>
            </a:extLst>
          </p:cNvPr>
          <p:cNvSpPr txBox="1"/>
          <p:nvPr/>
        </p:nvSpPr>
        <p:spPr>
          <a:xfrm>
            <a:off x="5026973" y="3897349"/>
            <a:ext cx="4271297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dirty="0"/>
              <a:t>220 kV Land / 220 kV Subsea / 220 kV Land Cable</a:t>
            </a: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FCD4617E-0B66-40E0-A529-6FFB9B03920C}"/>
              </a:ext>
            </a:extLst>
          </p:cNvPr>
          <p:cNvCxnSpPr>
            <a:cxnSpLocks/>
          </p:cNvCxnSpPr>
          <p:nvPr/>
        </p:nvCxnSpPr>
        <p:spPr>
          <a:xfrm>
            <a:off x="4601795" y="3688286"/>
            <a:ext cx="0" cy="3231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B78B52BB-54D7-47F4-B35B-E83B6882E519}"/>
              </a:ext>
            </a:extLst>
          </p:cNvPr>
          <p:cNvCxnSpPr>
            <a:cxnSpLocks/>
          </p:cNvCxnSpPr>
          <p:nvPr/>
        </p:nvCxnSpPr>
        <p:spPr>
          <a:xfrm>
            <a:off x="9628898" y="3647535"/>
            <a:ext cx="0" cy="3231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98C9F8A-6CA4-4465-9CB8-F6F790E22E58}"/>
              </a:ext>
            </a:extLst>
          </p:cNvPr>
          <p:cNvCxnSpPr>
            <a:cxnSpLocks/>
          </p:cNvCxnSpPr>
          <p:nvPr/>
        </p:nvCxnSpPr>
        <p:spPr>
          <a:xfrm flipV="1">
            <a:off x="1978129" y="1618345"/>
            <a:ext cx="0" cy="2961951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7FA5E11B-6BE6-4627-9464-68251503ADCC}"/>
              </a:ext>
            </a:extLst>
          </p:cNvPr>
          <p:cNvSpPr txBox="1"/>
          <p:nvPr/>
        </p:nvSpPr>
        <p:spPr>
          <a:xfrm>
            <a:off x="1094255" y="1557385"/>
            <a:ext cx="82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SHEPD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F40A52D-4B0C-4EAC-905A-D51F1156F679}"/>
              </a:ext>
            </a:extLst>
          </p:cNvPr>
          <p:cNvSpPr txBox="1"/>
          <p:nvPr/>
        </p:nvSpPr>
        <p:spPr>
          <a:xfrm>
            <a:off x="2059456" y="1562006"/>
            <a:ext cx="1841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SHE Transmission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575759CC-5874-4A47-A7A3-5328A94FC548}"/>
              </a:ext>
            </a:extLst>
          </p:cNvPr>
          <p:cNvCxnSpPr>
            <a:cxnSpLocks/>
            <a:endCxn id="99" idx="2"/>
          </p:cNvCxnSpPr>
          <p:nvPr/>
        </p:nvCxnSpPr>
        <p:spPr>
          <a:xfrm flipV="1">
            <a:off x="4579217" y="3476717"/>
            <a:ext cx="5049681" cy="331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171DE4A5-FB8A-4AB3-BF96-459E8AC9A1E0}"/>
              </a:ext>
            </a:extLst>
          </p:cNvPr>
          <p:cNvSpPr txBox="1"/>
          <p:nvPr/>
        </p:nvSpPr>
        <p:spPr>
          <a:xfrm>
            <a:off x="2008988" y="2121366"/>
            <a:ext cx="121490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60 MVA</a:t>
            </a:r>
            <a:br>
              <a:rPr lang="en-GB" sz="1600" dirty="0"/>
            </a:br>
            <a:r>
              <a:rPr lang="en-GB" sz="1600" dirty="0"/>
              <a:t>132/33 kV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D615AACC-D2E5-4762-9446-B22EEEC306B2}"/>
              </a:ext>
            </a:extLst>
          </p:cNvPr>
          <p:cNvCxnSpPr>
            <a:cxnSpLocks/>
          </p:cNvCxnSpPr>
          <p:nvPr/>
        </p:nvCxnSpPr>
        <p:spPr>
          <a:xfrm>
            <a:off x="3505420" y="3485200"/>
            <a:ext cx="28222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CF11DB55-79BA-42F0-AF97-EB9B0949E0B3}"/>
              </a:ext>
            </a:extLst>
          </p:cNvPr>
          <p:cNvCxnSpPr>
            <a:cxnSpLocks/>
          </p:cNvCxnSpPr>
          <p:nvPr/>
        </p:nvCxnSpPr>
        <p:spPr>
          <a:xfrm>
            <a:off x="3005817" y="2912264"/>
            <a:ext cx="4800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E4C4B955-A41C-4DF1-9DB9-E84064FD2DF0}"/>
              </a:ext>
            </a:extLst>
          </p:cNvPr>
          <p:cNvCxnSpPr>
            <a:cxnSpLocks/>
          </p:cNvCxnSpPr>
          <p:nvPr/>
        </p:nvCxnSpPr>
        <p:spPr>
          <a:xfrm flipH="1">
            <a:off x="3485876" y="2430481"/>
            <a:ext cx="13777" cy="295218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8" name="Group 87">
            <a:extLst>
              <a:ext uri="{FF2B5EF4-FFF2-40B4-BE49-F238E27FC236}">
                <a16:creationId xmlns:a16="http://schemas.microsoft.com/office/drawing/2014/main" id="{5E7079C0-B92F-4071-A91C-DC7FD327CFEE}"/>
              </a:ext>
            </a:extLst>
          </p:cNvPr>
          <p:cNvGrpSpPr/>
          <p:nvPr/>
        </p:nvGrpSpPr>
        <p:grpSpPr>
          <a:xfrm>
            <a:off x="2196149" y="3859342"/>
            <a:ext cx="812800" cy="447030"/>
            <a:chOff x="5831830" y="2170839"/>
            <a:chExt cx="812800" cy="447030"/>
          </a:xfrm>
        </p:grpSpPr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6DC29F98-5EA5-4732-AAE0-4F8957186BC0}"/>
                </a:ext>
              </a:extLst>
            </p:cNvPr>
            <p:cNvSpPr/>
            <p:nvPr/>
          </p:nvSpPr>
          <p:spPr>
            <a:xfrm>
              <a:off x="6197600" y="2170839"/>
              <a:ext cx="447030" cy="44703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88B368F0-2160-43F9-BEED-C6E4CE52FA40}"/>
                </a:ext>
              </a:extLst>
            </p:cNvPr>
            <p:cNvSpPr/>
            <p:nvPr/>
          </p:nvSpPr>
          <p:spPr>
            <a:xfrm>
              <a:off x="5831830" y="2170839"/>
              <a:ext cx="447030" cy="44703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74C656FF-C900-4171-84A4-E3A7C7654BBC}"/>
              </a:ext>
            </a:extLst>
          </p:cNvPr>
          <p:cNvCxnSpPr>
            <a:cxnSpLocks/>
          </p:cNvCxnSpPr>
          <p:nvPr/>
        </p:nvCxnSpPr>
        <p:spPr>
          <a:xfrm>
            <a:off x="1641673" y="4082965"/>
            <a:ext cx="5544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0435A36A-E625-4287-BC90-13D9719C19FD}"/>
              </a:ext>
            </a:extLst>
          </p:cNvPr>
          <p:cNvSpPr txBox="1"/>
          <p:nvPr/>
        </p:nvSpPr>
        <p:spPr>
          <a:xfrm>
            <a:off x="2030938" y="3291491"/>
            <a:ext cx="121490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60 MVA</a:t>
            </a:r>
            <a:br>
              <a:rPr lang="en-GB" sz="1600" dirty="0"/>
            </a:br>
            <a:r>
              <a:rPr lang="en-GB" sz="1600" dirty="0"/>
              <a:t>132/33 kV</a:t>
            </a:r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66D77EFC-E494-4CA5-A1ED-4A2176109C8D}"/>
              </a:ext>
            </a:extLst>
          </p:cNvPr>
          <p:cNvCxnSpPr>
            <a:cxnSpLocks/>
          </p:cNvCxnSpPr>
          <p:nvPr/>
        </p:nvCxnSpPr>
        <p:spPr>
          <a:xfrm>
            <a:off x="3010697" y="4082965"/>
            <a:ext cx="4800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FAA97637-17DE-450D-93C0-1D6A4CAA7222}"/>
              </a:ext>
            </a:extLst>
          </p:cNvPr>
          <p:cNvSpPr txBox="1"/>
          <p:nvPr/>
        </p:nvSpPr>
        <p:spPr>
          <a:xfrm>
            <a:off x="3446400" y="2676910"/>
            <a:ext cx="148157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360 MVA</a:t>
            </a:r>
            <a:br>
              <a:rPr lang="en-GB" sz="1600" dirty="0"/>
            </a:br>
            <a:r>
              <a:rPr lang="en-GB" sz="1600" dirty="0"/>
              <a:t>220/132/33 kV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986AE57-41B2-4A70-B974-0ED7FAB3B4C0}"/>
              </a:ext>
            </a:extLst>
          </p:cNvPr>
          <p:cNvGrpSpPr/>
          <p:nvPr/>
        </p:nvGrpSpPr>
        <p:grpSpPr>
          <a:xfrm>
            <a:off x="3777206" y="3261685"/>
            <a:ext cx="812800" cy="786240"/>
            <a:chOff x="3797526" y="3261685"/>
            <a:chExt cx="812800" cy="786240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AF417FFB-D16A-4315-9A4D-7EDF56467202}"/>
                </a:ext>
              </a:extLst>
            </p:cNvPr>
            <p:cNvSpPr/>
            <p:nvPr/>
          </p:nvSpPr>
          <p:spPr>
            <a:xfrm>
              <a:off x="4163296" y="3261685"/>
              <a:ext cx="447030" cy="44703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82F603BF-1C2E-4A35-8D20-F3579D0294B2}"/>
                </a:ext>
              </a:extLst>
            </p:cNvPr>
            <p:cNvSpPr/>
            <p:nvPr/>
          </p:nvSpPr>
          <p:spPr>
            <a:xfrm>
              <a:off x="3797526" y="3261685"/>
              <a:ext cx="447030" cy="44703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4067990A-7D97-4A72-BA6B-4B1305E3FF82}"/>
                </a:ext>
              </a:extLst>
            </p:cNvPr>
            <p:cNvSpPr/>
            <p:nvPr/>
          </p:nvSpPr>
          <p:spPr>
            <a:xfrm>
              <a:off x="3981407" y="3600895"/>
              <a:ext cx="447030" cy="44703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6" name="TextBox 95">
            <a:extLst>
              <a:ext uri="{FF2B5EF4-FFF2-40B4-BE49-F238E27FC236}">
                <a16:creationId xmlns:a16="http://schemas.microsoft.com/office/drawing/2014/main" id="{7085EB08-EAC6-475F-82A4-4822420492AB}"/>
              </a:ext>
            </a:extLst>
          </p:cNvPr>
          <p:cNvSpPr txBox="1"/>
          <p:nvPr/>
        </p:nvSpPr>
        <p:spPr>
          <a:xfrm>
            <a:off x="9298092" y="2668427"/>
            <a:ext cx="148157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360 MVA</a:t>
            </a:r>
            <a:br>
              <a:rPr lang="en-GB" sz="1600" dirty="0"/>
            </a:br>
            <a:r>
              <a:rPr lang="en-GB" sz="1600" dirty="0"/>
              <a:t>275/220/33 kV</a:t>
            </a: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4A437FD8-22CD-4D3F-BFB3-D010E7C281A1}"/>
              </a:ext>
            </a:extLst>
          </p:cNvPr>
          <p:cNvGrpSpPr/>
          <p:nvPr/>
        </p:nvGrpSpPr>
        <p:grpSpPr>
          <a:xfrm>
            <a:off x="9628898" y="3253202"/>
            <a:ext cx="812800" cy="786240"/>
            <a:chOff x="3797526" y="3261685"/>
            <a:chExt cx="812800" cy="786240"/>
          </a:xfrm>
        </p:grpSpPr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53F1619F-DE0E-4AD6-AB8B-B16C3795551B}"/>
                </a:ext>
              </a:extLst>
            </p:cNvPr>
            <p:cNvSpPr/>
            <p:nvPr/>
          </p:nvSpPr>
          <p:spPr>
            <a:xfrm>
              <a:off x="4163296" y="3261685"/>
              <a:ext cx="447030" cy="44703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0B99D7A8-2E8E-4F0E-A4BA-3215C384EF49}"/>
                </a:ext>
              </a:extLst>
            </p:cNvPr>
            <p:cNvSpPr/>
            <p:nvPr/>
          </p:nvSpPr>
          <p:spPr>
            <a:xfrm>
              <a:off x="3797526" y="3261685"/>
              <a:ext cx="447030" cy="44703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BC9EC4CF-A6EE-495E-B3DD-BCADD1D4546B}"/>
                </a:ext>
              </a:extLst>
            </p:cNvPr>
            <p:cNvSpPr/>
            <p:nvPr/>
          </p:nvSpPr>
          <p:spPr>
            <a:xfrm>
              <a:off x="3981407" y="3600895"/>
              <a:ext cx="447030" cy="44703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73F90850-78B3-4E55-9273-50BC354D368A}"/>
              </a:ext>
            </a:extLst>
          </p:cNvPr>
          <p:cNvSpPr txBox="1"/>
          <p:nvPr/>
        </p:nvSpPr>
        <p:spPr>
          <a:xfrm>
            <a:off x="460238" y="6412527"/>
            <a:ext cx="5007781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200" i="1" baseline="30000" dirty="0"/>
              <a:t>1</a:t>
            </a:r>
            <a:r>
              <a:rPr lang="en-GB" sz="1200" i="1" dirty="0"/>
              <a:t>Please use the same CFD Unit Name as provided on the CFD application form.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56BB871-7FFE-4DF2-8226-C1950F71BA88}"/>
              </a:ext>
            </a:extLst>
          </p:cNvPr>
          <p:cNvSpPr txBox="1"/>
          <p:nvPr/>
        </p:nvSpPr>
        <p:spPr>
          <a:xfrm>
            <a:off x="1233974" y="688646"/>
            <a:ext cx="9925676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i="1" dirty="0"/>
              <a:t>CFD Unit Name</a:t>
            </a:r>
            <a:r>
              <a:rPr lang="en-GB" sz="1600" i="1" baseline="30000" dirty="0"/>
              <a:t>1</a:t>
            </a:r>
            <a:r>
              <a:rPr lang="en-GB" sz="1600" i="1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922781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76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Casey, Paul</dc:creator>
  <cp:lastModifiedBy>Burt, James (Clean Electricity)</cp:lastModifiedBy>
  <cp:revision>32</cp:revision>
  <dcterms:created xsi:type="dcterms:W3CDTF">2019-01-18T10:36:49Z</dcterms:created>
  <dcterms:modified xsi:type="dcterms:W3CDTF">2019-05-01T10:51:42Z</dcterms:modified>
</cp:coreProperties>
</file>