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F5D9-23AF-4034-B168-059BDBC642C5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0123-BB8D-4987-819B-63273FA79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20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F5D9-23AF-4034-B168-059BDBC642C5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0123-BB8D-4987-819B-63273FA79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69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F5D9-23AF-4034-B168-059BDBC642C5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0123-BB8D-4987-819B-63273FA79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78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F5D9-23AF-4034-B168-059BDBC642C5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0123-BB8D-4987-819B-63273FA79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22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F5D9-23AF-4034-B168-059BDBC642C5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0123-BB8D-4987-819B-63273FA79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77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F5D9-23AF-4034-B168-059BDBC642C5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0123-BB8D-4987-819B-63273FA79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0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F5D9-23AF-4034-B168-059BDBC642C5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0123-BB8D-4987-819B-63273FA79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53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F5D9-23AF-4034-B168-059BDBC642C5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0123-BB8D-4987-819B-63273FA79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2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F5D9-23AF-4034-B168-059BDBC642C5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0123-BB8D-4987-819B-63273FA79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04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F5D9-23AF-4034-B168-059BDBC642C5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0123-BB8D-4987-819B-63273FA79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03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F5D9-23AF-4034-B168-059BDBC642C5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0123-BB8D-4987-819B-63273FA79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47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5F5D9-23AF-4034-B168-059BDBC642C5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00123-BB8D-4987-819B-63273FA79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18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588346"/>
              </p:ext>
            </p:extLst>
          </p:nvPr>
        </p:nvGraphicFramePr>
        <p:xfrm>
          <a:off x="504712" y="404664"/>
          <a:ext cx="8387769" cy="6171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016"/>
                <a:gridCol w="648072"/>
                <a:gridCol w="216024"/>
                <a:gridCol w="648072"/>
                <a:gridCol w="216024"/>
                <a:gridCol w="648072"/>
                <a:gridCol w="216024"/>
                <a:gridCol w="648072"/>
                <a:gridCol w="216024"/>
                <a:gridCol w="648072"/>
                <a:gridCol w="216024"/>
                <a:gridCol w="648072"/>
                <a:gridCol w="216024"/>
                <a:gridCol w="648072"/>
                <a:gridCol w="216024"/>
                <a:gridCol w="720081"/>
              </a:tblGrid>
              <a:tr h="113793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DSTP Critical Path (As of 01/06/2018)</a:t>
                      </a:r>
                    </a:p>
                    <a:p>
                      <a:r>
                        <a:rPr lang="en-GB" b="1" dirty="0" smtClean="0"/>
                        <a:t>Calendar Year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2018 Q1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2018 Q2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2018 Q3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2018 Q4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2019 Q1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2019 Q2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2019 Q3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2019</a:t>
                      </a:r>
                    </a:p>
                    <a:p>
                      <a:r>
                        <a:rPr lang="en-GB" dirty="0" smtClean="0"/>
                        <a:t>Q4</a:t>
                      </a:r>
                      <a:endParaRPr lang="en-GB" dirty="0"/>
                    </a:p>
                  </a:txBody>
                  <a:tcPr/>
                </a:tc>
              </a:tr>
              <a:tr h="498275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Pentagon 7"/>
          <p:cNvSpPr/>
          <p:nvPr/>
        </p:nvSpPr>
        <p:spPr>
          <a:xfrm>
            <a:off x="491705" y="2996952"/>
            <a:ext cx="4728367" cy="648072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Applications</a:t>
            </a:r>
            <a:endParaRPr lang="en-GB" sz="1200" b="1" dirty="0"/>
          </a:p>
        </p:txBody>
      </p:sp>
      <p:sp>
        <p:nvSpPr>
          <p:cNvPr id="9" name="Pentagon 8"/>
          <p:cNvSpPr/>
          <p:nvPr/>
        </p:nvSpPr>
        <p:spPr>
          <a:xfrm>
            <a:off x="484185" y="4437112"/>
            <a:ext cx="3792261" cy="648072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Service Int./ SWAN</a:t>
            </a:r>
            <a:endParaRPr lang="en-GB" sz="1200" b="1" dirty="0"/>
          </a:p>
        </p:txBody>
      </p:sp>
      <p:sp>
        <p:nvSpPr>
          <p:cNvPr id="12" name="Pentagon 11"/>
          <p:cNvSpPr/>
          <p:nvPr/>
        </p:nvSpPr>
        <p:spPr>
          <a:xfrm>
            <a:off x="517051" y="1628800"/>
            <a:ext cx="3689767" cy="576064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Datacentre &amp; Virtualisation</a:t>
            </a:r>
            <a:endParaRPr lang="en-GB" sz="1200" b="1" dirty="0"/>
          </a:p>
        </p:txBody>
      </p:sp>
      <p:sp>
        <p:nvSpPr>
          <p:cNvPr id="13" name="Pentagon 12"/>
          <p:cNvSpPr/>
          <p:nvPr/>
        </p:nvSpPr>
        <p:spPr>
          <a:xfrm>
            <a:off x="509974" y="2276872"/>
            <a:ext cx="4860000" cy="648071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Cloud VDI (Citrix)</a:t>
            </a:r>
            <a:endParaRPr lang="en-GB" sz="1200" b="1" dirty="0"/>
          </a:p>
        </p:txBody>
      </p:sp>
      <p:sp>
        <p:nvSpPr>
          <p:cNvPr id="14" name="Pentagon 13"/>
          <p:cNvSpPr/>
          <p:nvPr/>
        </p:nvSpPr>
        <p:spPr>
          <a:xfrm>
            <a:off x="484185" y="3717032"/>
            <a:ext cx="4080293" cy="648072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b="1" dirty="0" smtClean="0"/>
          </a:p>
          <a:p>
            <a:r>
              <a:rPr lang="en-GB" sz="1200" b="1" dirty="0" smtClean="0"/>
              <a:t>Service Int./ Desktop Deployment (SCOTS)</a:t>
            </a:r>
          </a:p>
          <a:p>
            <a:r>
              <a:rPr lang="en-GB" sz="1200" b="1" dirty="0" smtClean="0"/>
              <a:t>	</a:t>
            </a:r>
            <a:r>
              <a:rPr lang="en-GB" sz="1000" b="1" dirty="0" smtClean="0"/>
              <a:t>- </a:t>
            </a:r>
            <a:r>
              <a:rPr lang="en-GB" sz="1000" dirty="0" smtClean="0"/>
              <a:t>Assess and </a:t>
            </a:r>
            <a:r>
              <a:rPr lang="en-GB" sz="1000" b="1" dirty="0" smtClean="0"/>
              <a:t> Install SCOTS Infrastructure at sites</a:t>
            </a:r>
          </a:p>
          <a:p>
            <a:r>
              <a:rPr lang="en-GB" sz="1000" b="1" dirty="0" smtClean="0"/>
              <a:t>		</a:t>
            </a:r>
            <a:endParaRPr lang="en-GB" sz="1000" b="1" dirty="0"/>
          </a:p>
        </p:txBody>
      </p:sp>
      <p:sp>
        <p:nvSpPr>
          <p:cNvPr id="2" name="Chevron 1"/>
          <p:cNvSpPr/>
          <p:nvPr/>
        </p:nvSpPr>
        <p:spPr>
          <a:xfrm>
            <a:off x="5616115" y="3717032"/>
            <a:ext cx="1116125" cy="648072"/>
          </a:xfrm>
          <a:prstGeom prst="chevr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b="1" dirty="0" smtClean="0"/>
              <a:t>Full Deploy. Opt 1</a:t>
            </a:r>
            <a:endParaRPr lang="en-GB" sz="700" b="1" dirty="0"/>
          </a:p>
        </p:txBody>
      </p:sp>
      <p:sp>
        <p:nvSpPr>
          <p:cNvPr id="15" name="Chevron 14"/>
          <p:cNvSpPr/>
          <p:nvPr/>
        </p:nvSpPr>
        <p:spPr>
          <a:xfrm>
            <a:off x="4206818" y="3717032"/>
            <a:ext cx="1733334" cy="648072"/>
          </a:xfrm>
          <a:prstGeom prst="chevr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800" b="1" dirty="0" smtClean="0"/>
          </a:p>
          <a:p>
            <a:r>
              <a:rPr lang="en-GB" sz="900" b="1" dirty="0" smtClean="0"/>
              <a:t>- Install SCOTS Infrastructure</a:t>
            </a:r>
          </a:p>
          <a:p>
            <a:r>
              <a:rPr lang="en-GB" sz="900" b="1" dirty="0" smtClean="0"/>
              <a:t>- User Accounts (1000) created</a:t>
            </a:r>
          </a:p>
          <a:p>
            <a:endParaRPr lang="en-GB" sz="1000" b="1" dirty="0"/>
          </a:p>
        </p:txBody>
      </p:sp>
      <p:sp>
        <p:nvSpPr>
          <p:cNvPr id="10" name="Pentagon 9"/>
          <p:cNvSpPr/>
          <p:nvPr/>
        </p:nvSpPr>
        <p:spPr>
          <a:xfrm>
            <a:off x="484185" y="5157192"/>
            <a:ext cx="4072773" cy="648072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Data Migration           </a:t>
            </a:r>
            <a:r>
              <a:rPr lang="en-GB" sz="900" b="1" dirty="0" smtClean="0"/>
              <a:t>Engage with business to define requirement  </a:t>
            </a:r>
            <a:endParaRPr lang="en-GB" sz="900" b="1" dirty="0"/>
          </a:p>
        </p:txBody>
      </p:sp>
      <p:sp>
        <p:nvSpPr>
          <p:cNvPr id="16" name="Chevron 15"/>
          <p:cNvSpPr/>
          <p:nvPr/>
        </p:nvSpPr>
        <p:spPr>
          <a:xfrm>
            <a:off x="4242823" y="5157192"/>
            <a:ext cx="1409297" cy="648072"/>
          </a:xfrm>
          <a:prstGeom prst="chevr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b="1" dirty="0" smtClean="0"/>
              <a:t>Data Migration </a:t>
            </a:r>
          </a:p>
          <a:p>
            <a:r>
              <a:rPr lang="en-GB" sz="900" b="1" dirty="0" smtClean="0"/>
              <a:t>Plans In place</a:t>
            </a:r>
            <a:endParaRPr lang="en-GB" sz="900" b="1" dirty="0"/>
          </a:p>
        </p:txBody>
      </p:sp>
      <p:sp>
        <p:nvSpPr>
          <p:cNvPr id="17" name="Chevron 16"/>
          <p:cNvSpPr/>
          <p:nvPr/>
        </p:nvSpPr>
        <p:spPr>
          <a:xfrm>
            <a:off x="5220073" y="5157192"/>
            <a:ext cx="1872208" cy="648072"/>
          </a:xfrm>
          <a:prstGeom prst="chevr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b="1" dirty="0" smtClean="0"/>
          </a:p>
          <a:p>
            <a:r>
              <a:rPr lang="en-GB" sz="1000" b="1" dirty="0" smtClean="0"/>
              <a:t>Data Migration underway</a:t>
            </a:r>
          </a:p>
          <a:p>
            <a:endParaRPr lang="en-GB" sz="1000" b="1" dirty="0"/>
          </a:p>
        </p:txBody>
      </p:sp>
      <p:sp>
        <p:nvSpPr>
          <p:cNvPr id="19" name="Chevron 18"/>
          <p:cNvSpPr/>
          <p:nvPr/>
        </p:nvSpPr>
        <p:spPr>
          <a:xfrm>
            <a:off x="4860032" y="2996952"/>
            <a:ext cx="1512167" cy="648071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b="1" dirty="0" smtClean="0"/>
          </a:p>
          <a:p>
            <a:r>
              <a:rPr lang="en-GB" sz="1000" b="1" dirty="0" smtClean="0"/>
              <a:t>WMS Signmaker</a:t>
            </a:r>
          </a:p>
          <a:p>
            <a:endParaRPr lang="en-GB" sz="1000" b="1" dirty="0"/>
          </a:p>
        </p:txBody>
      </p:sp>
      <p:sp>
        <p:nvSpPr>
          <p:cNvPr id="20" name="Pentagon 19"/>
          <p:cNvSpPr/>
          <p:nvPr/>
        </p:nvSpPr>
        <p:spPr>
          <a:xfrm>
            <a:off x="484185" y="5877272"/>
            <a:ext cx="4885789" cy="648072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Disaster Recovery &amp; Backup</a:t>
            </a:r>
            <a:endParaRPr lang="en-GB" sz="1200" b="1" dirty="0"/>
          </a:p>
        </p:txBody>
      </p:sp>
      <p:sp>
        <p:nvSpPr>
          <p:cNvPr id="21" name="Chevron 20"/>
          <p:cNvSpPr/>
          <p:nvPr/>
        </p:nvSpPr>
        <p:spPr>
          <a:xfrm>
            <a:off x="6336170" y="3717033"/>
            <a:ext cx="1260166" cy="648072"/>
          </a:xfrm>
          <a:prstGeom prst="chevr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/>
              <a:t>Residual Deploy. Opt 2</a:t>
            </a:r>
            <a:endParaRPr lang="en-GB" sz="800" b="1" dirty="0"/>
          </a:p>
        </p:txBody>
      </p:sp>
    </p:spTree>
    <p:extLst>
      <p:ext uri="{BB962C8B-B14F-4D97-AF65-F5344CB8AC3E}">
        <p14:creationId xmlns:p14="http://schemas.microsoft.com/office/powerpoint/2010/main" val="2903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Forestry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Ajala, Debbie</dc:creator>
  <cp:lastModifiedBy>Debley, Kate</cp:lastModifiedBy>
  <cp:revision>1</cp:revision>
  <dcterms:created xsi:type="dcterms:W3CDTF">2018-06-14T09:48:38Z</dcterms:created>
  <dcterms:modified xsi:type="dcterms:W3CDTF">2018-06-18T15:00:15Z</dcterms:modified>
</cp:coreProperties>
</file>