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 id="2147483744" r:id="rId3"/>
  </p:sldMasterIdLst>
  <p:notesMasterIdLst>
    <p:notesMasterId r:id="rId23"/>
  </p:notesMasterIdLst>
  <p:handoutMasterIdLst>
    <p:handoutMasterId r:id="rId24"/>
  </p:handoutMasterIdLst>
  <p:sldIdLst>
    <p:sldId id="263" r:id="rId4"/>
    <p:sldId id="266" r:id="rId5"/>
    <p:sldId id="264" r:id="rId6"/>
    <p:sldId id="265" r:id="rId7"/>
    <p:sldId id="267" r:id="rId8"/>
    <p:sldId id="269" r:id="rId9"/>
    <p:sldId id="270" r:id="rId10"/>
    <p:sldId id="271" r:id="rId11"/>
    <p:sldId id="272" r:id="rId12"/>
    <p:sldId id="273" r:id="rId13"/>
    <p:sldId id="274" r:id="rId14"/>
    <p:sldId id="280" r:id="rId15"/>
    <p:sldId id="275" r:id="rId16"/>
    <p:sldId id="276" r:id="rId17"/>
    <p:sldId id="281" r:id="rId18"/>
    <p:sldId id="283" r:id="rId19"/>
    <p:sldId id="282" r:id="rId20"/>
    <p:sldId id="285" r:id="rId21"/>
    <p:sldId id="284" r:id="rId2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81886" autoAdjust="0"/>
  </p:normalViewPr>
  <p:slideViewPr>
    <p:cSldViewPr>
      <p:cViewPr varScale="1">
        <p:scale>
          <a:sx n="74" d="100"/>
          <a:sy n="74" d="100"/>
        </p:scale>
        <p:origin x="-76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84A5B3-5A09-491B-AB4F-2BEF87597D41}"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GB"/>
        </a:p>
      </dgm:t>
    </dgm:pt>
    <dgm:pt modelId="{7A628CCD-CC16-463D-87E3-13FFF99D1D38}">
      <dgm:prSet phldrT="[Text]"/>
      <dgm:spPr/>
      <dgm:t>
        <a:bodyPr/>
        <a:lstStyle/>
        <a:p>
          <a:endParaRPr lang="en-GB" dirty="0"/>
        </a:p>
      </dgm:t>
    </dgm:pt>
    <dgm:pt modelId="{767E3398-07E8-452E-A8CD-A70D7F29EE37}" type="parTrans" cxnId="{9689A4A3-014A-4FF2-981F-ABB14505F98C}">
      <dgm:prSet/>
      <dgm:spPr/>
      <dgm:t>
        <a:bodyPr/>
        <a:lstStyle/>
        <a:p>
          <a:endParaRPr lang="en-GB"/>
        </a:p>
      </dgm:t>
    </dgm:pt>
    <dgm:pt modelId="{A31E8657-36CB-4BB1-AFAD-57845AC9AA45}" type="sibTrans" cxnId="{9689A4A3-014A-4FF2-981F-ABB14505F98C}">
      <dgm:prSet/>
      <dgm:spPr/>
      <dgm:t>
        <a:bodyPr/>
        <a:lstStyle/>
        <a:p>
          <a:endParaRPr lang="en-GB"/>
        </a:p>
      </dgm:t>
    </dgm:pt>
    <dgm:pt modelId="{6CD1ACE7-381A-42EF-93CA-ED56B3885746}">
      <dgm:prSet phldrT="[Text]"/>
      <dgm:spPr/>
      <dgm:t>
        <a:bodyPr/>
        <a:lstStyle/>
        <a:p>
          <a:endParaRPr lang="en-GB" dirty="0"/>
        </a:p>
      </dgm:t>
    </dgm:pt>
    <dgm:pt modelId="{8A9C29AC-57E7-4B8D-A5CB-6375D40AD6F1}" type="parTrans" cxnId="{7A647AD5-0BD7-4C9A-BCBA-586F7B1DBF7C}">
      <dgm:prSet/>
      <dgm:spPr/>
      <dgm:t>
        <a:bodyPr/>
        <a:lstStyle/>
        <a:p>
          <a:endParaRPr lang="en-GB"/>
        </a:p>
      </dgm:t>
    </dgm:pt>
    <dgm:pt modelId="{4A1294D9-61DC-422A-BD30-B1CE72F6272C}" type="sibTrans" cxnId="{7A647AD5-0BD7-4C9A-BCBA-586F7B1DBF7C}">
      <dgm:prSet/>
      <dgm:spPr/>
      <dgm:t>
        <a:bodyPr/>
        <a:lstStyle/>
        <a:p>
          <a:endParaRPr lang="en-GB"/>
        </a:p>
      </dgm:t>
    </dgm:pt>
    <dgm:pt modelId="{941E52B3-F116-4DAA-A0A8-67F1FC20B70E}">
      <dgm:prSet phldrT="[Text]"/>
      <dgm:spPr/>
      <dgm:t>
        <a:bodyPr/>
        <a:lstStyle/>
        <a:p>
          <a:endParaRPr lang="en-GB" dirty="0"/>
        </a:p>
      </dgm:t>
    </dgm:pt>
    <dgm:pt modelId="{8615E294-4D1F-420A-83EC-2B9AF4725978}" type="parTrans" cxnId="{4F3708F2-75F8-496F-92BE-1E47D3E8C636}">
      <dgm:prSet/>
      <dgm:spPr/>
      <dgm:t>
        <a:bodyPr/>
        <a:lstStyle/>
        <a:p>
          <a:endParaRPr lang="en-GB"/>
        </a:p>
      </dgm:t>
    </dgm:pt>
    <dgm:pt modelId="{1C7B2920-D76A-4F24-B2AE-3553CA47259F}" type="sibTrans" cxnId="{4F3708F2-75F8-496F-92BE-1E47D3E8C636}">
      <dgm:prSet/>
      <dgm:spPr/>
      <dgm:t>
        <a:bodyPr/>
        <a:lstStyle/>
        <a:p>
          <a:endParaRPr lang="en-GB"/>
        </a:p>
      </dgm:t>
    </dgm:pt>
    <dgm:pt modelId="{6D76E5EF-16C9-4A22-864A-A6355D75C9DA}">
      <dgm:prSet/>
      <dgm:spPr/>
      <dgm:t>
        <a:bodyPr/>
        <a:lstStyle/>
        <a:p>
          <a:endParaRPr lang="en-GB" dirty="0"/>
        </a:p>
      </dgm:t>
    </dgm:pt>
    <dgm:pt modelId="{1934C3DE-2720-46D3-A6D1-50C5AF228180}" type="parTrans" cxnId="{72497138-4ED6-4AE7-B7B3-466DE3CA920A}">
      <dgm:prSet/>
      <dgm:spPr/>
      <dgm:t>
        <a:bodyPr/>
        <a:lstStyle/>
        <a:p>
          <a:endParaRPr lang="en-GB"/>
        </a:p>
      </dgm:t>
    </dgm:pt>
    <dgm:pt modelId="{31D8E1B0-DB04-4128-AC29-802A81B8E8E7}" type="sibTrans" cxnId="{72497138-4ED6-4AE7-B7B3-466DE3CA920A}">
      <dgm:prSet/>
      <dgm:spPr/>
      <dgm:t>
        <a:bodyPr/>
        <a:lstStyle/>
        <a:p>
          <a:endParaRPr lang="en-GB"/>
        </a:p>
      </dgm:t>
    </dgm:pt>
    <dgm:pt modelId="{66464B4D-9C2E-4EC6-9F01-DD7779B36721}" type="pres">
      <dgm:prSet presAssocID="{AE84A5B3-5A09-491B-AB4F-2BEF87597D41}" presName="compositeShape" presStyleCnt="0">
        <dgm:presLayoutVars>
          <dgm:chMax val="7"/>
          <dgm:dir/>
          <dgm:resizeHandles val="exact"/>
        </dgm:presLayoutVars>
      </dgm:prSet>
      <dgm:spPr/>
      <dgm:t>
        <a:bodyPr/>
        <a:lstStyle/>
        <a:p>
          <a:endParaRPr lang="en-GB"/>
        </a:p>
      </dgm:t>
    </dgm:pt>
    <dgm:pt modelId="{4097B43A-E786-4537-A226-DCCC59D57567}" type="pres">
      <dgm:prSet presAssocID="{AE84A5B3-5A09-491B-AB4F-2BEF87597D41}" presName="wedge1" presStyleLbl="node1" presStyleIdx="0" presStyleCnt="4" custAng="2468050"/>
      <dgm:spPr/>
      <dgm:t>
        <a:bodyPr/>
        <a:lstStyle/>
        <a:p>
          <a:endParaRPr lang="en-GB"/>
        </a:p>
      </dgm:t>
    </dgm:pt>
    <dgm:pt modelId="{2E45D466-2E0C-4737-BA76-C2930C4AC80D}" type="pres">
      <dgm:prSet presAssocID="{AE84A5B3-5A09-491B-AB4F-2BEF87597D41}" presName="dummy1a" presStyleCnt="0"/>
      <dgm:spPr/>
    </dgm:pt>
    <dgm:pt modelId="{54679D23-13A4-4012-97B2-7B5B849CCFED}" type="pres">
      <dgm:prSet presAssocID="{AE84A5B3-5A09-491B-AB4F-2BEF87597D41}" presName="dummy1b" presStyleCnt="0"/>
      <dgm:spPr/>
    </dgm:pt>
    <dgm:pt modelId="{8BA57608-9C9D-4672-9D0D-FCB4635E09BF}" type="pres">
      <dgm:prSet presAssocID="{AE84A5B3-5A09-491B-AB4F-2BEF87597D41}" presName="wedge1Tx" presStyleLbl="node1" presStyleIdx="0" presStyleCnt="4">
        <dgm:presLayoutVars>
          <dgm:chMax val="0"/>
          <dgm:chPref val="0"/>
          <dgm:bulletEnabled val="1"/>
        </dgm:presLayoutVars>
      </dgm:prSet>
      <dgm:spPr/>
      <dgm:t>
        <a:bodyPr/>
        <a:lstStyle/>
        <a:p>
          <a:endParaRPr lang="en-GB"/>
        </a:p>
      </dgm:t>
    </dgm:pt>
    <dgm:pt modelId="{04C28802-0335-4589-9A2A-7814ECF0740F}" type="pres">
      <dgm:prSet presAssocID="{AE84A5B3-5A09-491B-AB4F-2BEF87597D41}" presName="wedge2" presStyleLbl="node1" presStyleIdx="1" presStyleCnt="4" custAng="2478578"/>
      <dgm:spPr/>
      <dgm:t>
        <a:bodyPr/>
        <a:lstStyle/>
        <a:p>
          <a:endParaRPr lang="en-GB"/>
        </a:p>
      </dgm:t>
    </dgm:pt>
    <dgm:pt modelId="{398EF77D-884F-4ED3-9290-70E76B4F5333}" type="pres">
      <dgm:prSet presAssocID="{AE84A5B3-5A09-491B-AB4F-2BEF87597D41}" presName="dummy2a" presStyleCnt="0"/>
      <dgm:spPr/>
    </dgm:pt>
    <dgm:pt modelId="{2C4C078E-B8D0-4B86-8206-7F30CFB7E738}" type="pres">
      <dgm:prSet presAssocID="{AE84A5B3-5A09-491B-AB4F-2BEF87597D41}" presName="dummy2b" presStyleCnt="0"/>
      <dgm:spPr/>
    </dgm:pt>
    <dgm:pt modelId="{37079F40-6626-4F76-8B80-F924CBB16A14}" type="pres">
      <dgm:prSet presAssocID="{AE84A5B3-5A09-491B-AB4F-2BEF87597D41}" presName="wedge2Tx" presStyleLbl="node1" presStyleIdx="1" presStyleCnt="4">
        <dgm:presLayoutVars>
          <dgm:chMax val="0"/>
          <dgm:chPref val="0"/>
          <dgm:bulletEnabled val="1"/>
        </dgm:presLayoutVars>
      </dgm:prSet>
      <dgm:spPr/>
      <dgm:t>
        <a:bodyPr/>
        <a:lstStyle/>
        <a:p>
          <a:endParaRPr lang="en-GB"/>
        </a:p>
      </dgm:t>
    </dgm:pt>
    <dgm:pt modelId="{42096B5E-4F9A-4183-B7C3-5B3CE7A37605}" type="pres">
      <dgm:prSet presAssocID="{AE84A5B3-5A09-491B-AB4F-2BEF87597D41}" presName="wedge3" presStyleLbl="node1" presStyleIdx="2" presStyleCnt="4" custAng="2432794"/>
      <dgm:spPr/>
      <dgm:t>
        <a:bodyPr/>
        <a:lstStyle/>
        <a:p>
          <a:endParaRPr lang="en-GB"/>
        </a:p>
      </dgm:t>
    </dgm:pt>
    <dgm:pt modelId="{33F1DDE6-CA5C-45E7-B0D3-F15FEB0EB17E}" type="pres">
      <dgm:prSet presAssocID="{AE84A5B3-5A09-491B-AB4F-2BEF87597D41}" presName="dummy3a" presStyleCnt="0"/>
      <dgm:spPr/>
    </dgm:pt>
    <dgm:pt modelId="{541A6021-C97A-4E66-BA61-54BB9E03AE07}" type="pres">
      <dgm:prSet presAssocID="{AE84A5B3-5A09-491B-AB4F-2BEF87597D41}" presName="dummy3b" presStyleCnt="0"/>
      <dgm:spPr/>
    </dgm:pt>
    <dgm:pt modelId="{C75D09F9-2E15-4AB9-BD40-12EB5AEC11AF}" type="pres">
      <dgm:prSet presAssocID="{AE84A5B3-5A09-491B-AB4F-2BEF87597D41}" presName="wedge3Tx" presStyleLbl="node1" presStyleIdx="2" presStyleCnt="4">
        <dgm:presLayoutVars>
          <dgm:chMax val="0"/>
          <dgm:chPref val="0"/>
          <dgm:bulletEnabled val="1"/>
        </dgm:presLayoutVars>
      </dgm:prSet>
      <dgm:spPr/>
      <dgm:t>
        <a:bodyPr/>
        <a:lstStyle/>
        <a:p>
          <a:endParaRPr lang="en-GB"/>
        </a:p>
      </dgm:t>
    </dgm:pt>
    <dgm:pt modelId="{D4D14EFA-5FB0-45D6-9541-29CCE616B043}" type="pres">
      <dgm:prSet presAssocID="{AE84A5B3-5A09-491B-AB4F-2BEF87597D41}" presName="wedge4" presStyleLbl="node1" presStyleIdx="3" presStyleCnt="4" custAng="2432874"/>
      <dgm:spPr/>
      <dgm:t>
        <a:bodyPr/>
        <a:lstStyle/>
        <a:p>
          <a:endParaRPr lang="en-GB"/>
        </a:p>
      </dgm:t>
    </dgm:pt>
    <dgm:pt modelId="{C283DDF2-51A5-4ADE-B7DA-0F1F0419B847}" type="pres">
      <dgm:prSet presAssocID="{AE84A5B3-5A09-491B-AB4F-2BEF87597D41}" presName="dummy4a" presStyleCnt="0"/>
      <dgm:spPr/>
    </dgm:pt>
    <dgm:pt modelId="{DED57EE0-559B-4DD5-8860-F7D349706600}" type="pres">
      <dgm:prSet presAssocID="{AE84A5B3-5A09-491B-AB4F-2BEF87597D41}" presName="dummy4b" presStyleCnt="0"/>
      <dgm:spPr/>
    </dgm:pt>
    <dgm:pt modelId="{3BE750BE-A3BA-423C-B793-BE2DAA8D6BD4}" type="pres">
      <dgm:prSet presAssocID="{AE84A5B3-5A09-491B-AB4F-2BEF87597D41}" presName="wedge4Tx" presStyleLbl="node1" presStyleIdx="3" presStyleCnt="4">
        <dgm:presLayoutVars>
          <dgm:chMax val="0"/>
          <dgm:chPref val="0"/>
          <dgm:bulletEnabled val="1"/>
        </dgm:presLayoutVars>
      </dgm:prSet>
      <dgm:spPr/>
      <dgm:t>
        <a:bodyPr/>
        <a:lstStyle/>
        <a:p>
          <a:endParaRPr lang="en-GB"/>
        </a:p>
      </dgm:t>
    </dgm:pt>
    <dgm:pt modelId="{D3CEAD2C-007A-427E-BFDE-F062718E47AD}" type="pres">
      <dgm:prSet presAssocID="{A31E8657-36CB-4BB1-AFAD-57845AC9AA45}" presName="arrowWedge1" presStyleLbl="fgSibTrans2D1" presStyleIdx="0" presStyleCnt="4"/>
      <dgm:spPr/>
    </dgm:pt>
    <dgm:pt modelId="{9B2E04A2-3FDB-4085-8ED4-17C0FF7D8E73}" type="pres">
      <dgm:prSet presAssocID="{4A1294D9-61DC-422A-BD30-B1CE72F6272C}" presName="arrowWedge2" presStyleLbl="fgSibTrans2D1" presStyleIdx="1" presStyleCnt="4"/>
      <dgm:spPr/>
    </dgm:pt>
    <dgm:pt modelId="{AA504635-2528-4439-87C7-659C3FFEA02D}" type="pres">
      <dgm:prSet presAssocID="{1C7B2920-D76A-4F24-B2AE-3553CA47259F}" presName="arrowWedge3" presStyleLbl="fgSibTrans2D1" presStyleIdx="2" presStyleCnt="4"/>
      <dgm:spPr/>
    </dgm:pt>
    <dgm:pt modelId="{EBC8C333-2860-4904-A2D8-3D1D2F3685B3}" type="pres">
      <dgm:prSet presAssocID="{31D8E1B0-DB04-4128-AC29-802A81B8E8E7}" presName="arrowWedge4" presStyleLbl="fgSibTrans2D1" presStyleIdx="3" presStyleCnt="4"/>
      <dgm:spPr/>
    </dgm:pt>
  </dgm:ptLst>
  <dgm:cxnLst>
    <dgm:cxn modelId="{FD638C66-7E09-4060-8189-E94E7BE3364C}" type="presOf" srcId="{6CD1ACE7-381A-42EF-93CA-ED56B3885746}" destId="{37079F40-6626-4F76-8B80-F924CBB16A14}" srcOrd="1" destOrd="0" presId="urn:microsoft.com/office/officeart/2005/8/layout/cycle8"/>
    <dgm:cxn modelId="{9689A4A3-014A-4FF2-981F-ABB14505F98C}" srcId="{AE84A5B3-5A09-491B-AB4F-2BEF87597D41}" destId="{7A628CCD-CC16-463D-87E3-13FFF99D1D38}" srcOrd="0" destOrd="0" parTransId="{767E3398-07E8-452E-A8CD-A70D7F29EE37}" sibTransId="{A31E8657-36CB-4BB1-AFAD-57845AC9AA45}"/>
    <dgm:cxn modelId="{61B7DA63-9850-4D88-8907-373A479D4650}" type="presOf" srcId="{7A628CCD-CC16-463D-87E3-13FFF99D1D38}" destId="{4097B43A-E786-4537-A226-DCCC59D57567}" srcOrd="0" destOrd="0" presId="urn:microsoft.com/office/officeart/2005/8/layout/cycle8"/>
    <dgm:cxn modelId="{BE6124B5-7444-4D45-91DD-F9A7CF018C34}" type="presOf" srcId="{6D76E5EF-16C9-4A22-864A-A6355D75C9DA}" destId="{3BE750BE-A3BA-423C-B793-BE2DAA8D6BD4}" srcOrd="1" destOrd="0" presId="urn:microsoft.com/office/officeart/2005/8/layout/cycle8"/>
    <dgm:cxn modelId="{4CF09E3C-12D2-4CE0-B896-454909E08084}" type="presOf" srcId="{941E52B3-F116-4DAA-A0A8-67F1FC20B70E}" destId="{C75D09F9-2E15-4AB9-BD40-12EB5AEC11AF}" srcOrd="1" destOrd="0" presId="urn:microsoft.com/office/officeart/2005/8/layout/cycle8"/>
    <dgm:cxn modelId="{DB8E1223-69D7-4A26-8F7E-5A732DB85A00}" type="presOf" srcId="{941E52B3-F116-4DAA-A0A8-67F1FC20B70E}" destId="{42096B5E-4F9A-4183-B7C3-5B3CE7A37605}" srcOrd="0" destOrd="0" presId="urn:microsoft.com/office/officeart/2005/8/layout/cycle8"/>
    <dgm:cxn modelId="{C0EBCA76-30E0-42F6-B2AE-0311AEB404EE}" type="presOf" srcId="{AE84A5B3-5A09-491B-AB4F-2BEF87597D41}" destId="{66464B4D-9C2E-4EC6-9F01-DD7779B36721}" srcOrd="0" destOrd="0" presId="urn:microsoft.com/office/officeart/2005/8/layout/cycle8"/>
    <dgm:cxn modelId="{D4F6B973-C33A-4B04-8D91-1521D235B137}" type="presOf" srcId="{6CD1ACE7-381A-42EF-93CA-ED56B3885746}" destId="{04C28802-0335-4589-9A2A-7814ECF0740F}" srcOrd="0" destOrd="0" presId="urn:microsoft.com/office/officeart/2005/8/layout/cycle8"/>
    <dgm:cxn modelId="{72497138-4ED6-4AE7-B7B3-466DE3CA920A}" srcId="{AE84A5B3-5A09-491B-AB4F-2BEF87597D41}" destId="{6D76E5EF-16C9-4A22-864A-A6355D75C9DA}" srcOrd="3" destOrd="0" parTransId="{1934C3DE-2720-46D3-A6D1-50C5AF228180}" sibTransId="{31D8E1B0-DB04-4128-AC29-802A81B8E8E7}"/>
    <dgm:cxn modelId="{4F3708F2-75F8-496F-92BE-1E47D3E8C636}" srcId="{AE84A5B3-5A09-491B-AB4F-2BEF87597D41}" destId="{941E52B3-F116-4DAA-A0A8-67F1FC20B70E}" srcOrd="2" destOrd="0" parTransId="{8615E294-4D1F-420A-83EC-2B9AF4725978}" sibTransId="{1C7B2920-D76A-4F24-B2AE-3553CA47259F}"/>
    <dgm:cxn modelId="{5EDDA3B7-147D-4BB3-8A3D-A0CB74B0A780}" type="presOf" srcId="{6D76E5EF-16C9-4A22-864A-A6355D75C9DA}" destId="{D4D14EFA-5FB0-45D6-9541-29CCE616B043}" srcOrd="0" destOrd="0" presId="urn:microsoft.com/office/officeart/2005/8/layout/cycle8"/>
    <dgm:cxn modelId="{D580523B-52FD-41BE-9927-59122FE8B343}" type="presOf" srcId="{7A628CCD-CC16-463D-87E3-13FFF99D1D38}" destId="{8BA57608-9C9D-4672-9D0D-FCB4635E09BF}" srcOrd="1" destOrd="0" presId="urn:microsoft.com/office/officeart/2005/8/layout/cycle8"/>
    <dgm:cxn modelId="{7A647AD5-0BD7-4C9A-BCBA-586F7B1DBF7C}" srcId="{AE84A5B3-5A09-491B-AB4F-2BEF87597D41}" destId="{6CD1ACE7-381A-42EF-93CA-ED56B3885746}" srcOrd="1" destOrd="0" parTransId="{8A9C29AC-57E7-4B8D-A5CB-6375D40AD6F1}" sibTransId="{4A1294D9-61DC-422A-BD30-B1CE72F6272C}"/>
    <dgm:cxn modelId="{72F2DD93-8B65-416F-ABD4-605D4FC57BB6}" type="presParOf" srcId="{66464B4D-9C2E-4EC6-9F01-DD7779B36721}" destId="{4097B43A-E786-4537-A226-DCCC59D57567}" srcOrd="0" destOrd="0" presId="urn:microsoft.com/office/officeart/2005/8/layout/cycle8"/>
    <dgm:cxn modelId="{D8A2CEEB-840C-4292-883D-9DB4BEE40672}" type="presParOf" srcId="{66464B4D-9C2E-4EC6-9F01-DD7779B36721}" destId="{2E45D466-2E0C-4737-BA76-C2930C4AC80D}" srcOrd="1" destOrd="0" presId="urn:microsoft.com/office/officeart/2005/8/layout/cycle8"/>
    <dgm:cxn modelId="{506E8A72-1B24-427A-9B74-77EDCAA12175}" type="presParOf" srcId="{66464B4D-9C2E-4EC6-9F01-DD7779B36721}" destId="{54679D23-13A4-4012-97B2-7B5B849CCFED}" srcOrd="2" destOrd="0" presId="urn:microsoft.com/office/officeart/2005/8/layout/cycle8"/>
    <dgm:cxn modelId="{4CD52EE2-2A8E-4012-B872-7C7E90D53919}" type="presParOf" srcId="{66464B4D-9C2E-4EC6-9F01-DD7779B36721}" destId="{8BA57608-9C9D-4672-9D0D-FCB4635E09BF}" srcOrd="3" destOrd="0" presId="urn:microsoft.com/office/officeart/2005/8/layout/cycle8"/>
    <dgm:cxn modelId="{4CB66107-FBF0-4467-AAFB-C414E98BA9F2}" type="presParOf" srcId="{66464B4D-9C2E-4EC6-9F01-DD7779B36721}" destId="{04C28802-0335-4589-9A2A-7814ECF0740F}" srcOrd="4" destOrd="0" presId="urn:microsoft.com/office/officeart/2005/8/layout/cycle8"/>
    <dgm:cxn modelId="{E78E7A26-744D-4BA0-905D-EA7A23B3289D}" type="presParOf" srcId="{66464B4D-9C2E-4EC6-9F01-DD7779B36721}" destId="{398EF77D-884F-4ED3-9290-70E76B4F5333}" srcOrd="5" destOrd="0" presId="urn:microsoft.com/office/officeart/2005/8/layout/cycle8"/>
    <dgm:cxn modelId="{FAD2210A-1005-4990-BBB6-0A1FE923D2E1}" type="presParOf" srcId="{66464B4D-9C2E-4EC6-9F01-DD7779B36721}" destId="{2C4C078E-B8D0-4B86-8206-7F30CFB7E738}" srcOrd="6" destOrd="0" presId="urn:microsoft.com/office/officeart/2005/8/layout/cycle8"/>
    <dgm:cxn modelId="{25D5B6A2-C002-4D70-864C-53C06BD40D34}" type="presParOf" srcId="{66464B4D-9C2E-4EC6-9F01-DD7779B36721}" destId="{37079F40-6626-4F76-8B80-F924CBB16A14}" srcOrd="7" destOrd="0" presId="urn:microsoft.com/office/officeart/2005/8/layout/cycle8"/>
    <dgm:cxn modelId="{F5781CD6-566A-4C77-9DCC-DE5CF8E98A0E}" type="presParOf" srcId="{66464B4D-9C2E-4EC6-9F01-DD7779B36721}" destId="{42096B5E-4F9A-4183-B7C3-5B3CE7A37605}" srcOrd="8" destOrd="0" presId="urn:microsoft.com/office/officeart/2005/8/layout/cycle8"/>
    <dgm:cxn modelId="{D55B729A-785E-4179-BA78-78444C58715B}" type="presParOf" srcId="{66464B4D-9C2E-4EC6-9F01-DD7779B36721}" destId="{33F1DDE6-CA5C-45E7-B0D3-F15FEB0EB17E}" srcOrd="9" destOrd="0" presId="urn:microsoft.com/office/officeart/2005/8/layout/cycle8"/>
    <dgm:cxn modelId="{A84950BB-776C-4D01-B856-0519B2C81953}" type="presParOf" srcId="{66464B4D-9C2E-4EC6-9F01-DD7779B36721}" destId="{541A6021-C97A-4E66-BA61-54BB9E03AE07}" srcOrd="10" destOrd="0" presId="urn:microsoft.com/office/officeart/2005/8/layout/cycle8"/>
    <dgm:cxn modelId="{A8395B07-8DF4-4B66-9834-F5276A1287D5}" type="presParOf" srcId="{66464B4D-9C2E-4EC6-9F01-DD7779B36721}" destId="{C75D09F9-2E15-4AB9-BD40-12EB5AEC11AF}" srcOrd="11" destOrd="0" presId="urn:microsoft.com/office/officeart/2005/8/layout/cycle8"/>
    <dgm:cxn modelId="{F30FBDF5-F0C4-451C-906C-35A71D56923D}" type="presParOf" srcId="{66464B4D-9C2E-4EC6-9F01-DD7779B36721}" destId="{D4D14EFA-5FB0-45D6-9541-29CCE616B043}" srcOrd="12" destOrd="0" presId="urn:microsoft.com/office/officeart/2005/8/layout/cycle8"/>
    <dgm:cxn modelId="{E112F5D4-BA28-42A7-BBF9-C03BDF7325AA}" type="presParOf" srcId="{66464B4D-9C2E-4EC6-9F01-DD7779B36721}" destId="{C283DDF2-51A5-4ADE-B7DA-0F1F0419B847}" srcOrd="13" destOrd="0" presId="urn:microsoft.com/office/officeart/2005/8/layout/cycle8"/>
    <dgm:cxn modelId="{57195FB7-B6D7-4B81-8906-A691ACBE501F}" type="presParOf" srcId="{66464B4D-9C2E-4EC6-9F01-DD7779B36721}" destId="{DED57EE0-559B-4DD5-8860-F7D349706600}" srcOrd="14" destOrd="0" presId="urn:microsoft.com/office/officeart/2005/8/layout/cycle8"/>
    <dgm:cxn modelId="{17E3383A-590C-4ACD-B4FC-BFCADB6A856C}" type="presParOf" srcId="{66464B4D-9C2E-4EC6-9F01-DD7779B36721}" destId="{3BE750BE-A3BA-423C-B793-BE2DAA8D6BD4}" srcOrd="15" destOrd="0" presId="urn:microsoft.com/office/officeart/2005/8/layout/cycle8"/>
    <dgm:cxn modelId="{ADB952ED-A5BE-472B-9DD6-95DE04F029D5}" type="presParOf" srcId="{66464B4D-9C2E-4EC6-9F01-DD7779B36721}" destId="{D3CEAD2C-007A-427E-BFDE-F062718E47AD}" srcOrd="16" destOrd="0" presId="urn:microsoft.com/office/officeart/2005/8/layout/cycle8"/>
    <dgm:cxn modelId="{E826D3DB-EE4D-4062-BC0D-EE3EBEA79E1C}" type="presParOf" srcId="{66464B4D-9C2E-4EC6-9F01-DD7779B36721}" destId="{9B2E04A2-3FDB-4085-8ED4-17C0FF7D8E73}" srcOrd="17" destOrd="0" presId="urn:microsoft.com/office/officeart/2005/8/layout/cycle8"/>
    <dgm:cxn modelId="{AA77C775-93D1-4903-A849-316F16545B15}" type="presParOf" srcId="{66464B4D-9C2E-4EC6-9F01-DD7779B36721}" destId="{AA504635-2528-4439-87C7-659C3FFEA02D}" srcOrd="18" destOrd="0" presId="urn:microsoft.com/office/officeart/2005/8/layout/cycle8"/>
    <dgm:cxn modelId="{4F753388-75D2-42F4-830B-131E7F0EC1B6}" type="presParOf" srcId="{66464B4D-9C2E-4EC6-9F01-DD7779B36721}" destId="{EBC8C333-2860-4904-A2D8-3D1D2F3685B3}"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B7C8B3-34ED-4EA0-B411-5CB098E20EA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40CF48E7-982C-49C4-A016-A20BDC3D5975}">
      <dgm:prSet phldrT="[Text]" custT="1"/>
      <dgm:spPr>
        <a:solidFill>
          <a:srgbClr val="00B050">
            <a:alpha val="45000"/>
          </a:srgbClr>
        </a:solidFill>
      </dgm:spPr>
      <dgm:t>
        <a:bodyPr/>
        <a:lstStyle/>
        <a:p>
          <a:r>
            <a:rPr lang="en-GB" sz="900" b="1" dirty="0" smtClean="0">
              <a:solidFill>
                <a:schemeClr val="tx1"/>
              </a:solidFill>
            </a:rPr>
            <a:t>FR VISION</a:t>
          </a:r>
        </a:p>
      </dgm:t>
    </dgm:pt>
    <dgm:pt modelId="{5232D507-2113-42CD-BA55-E09C5092C866}" type="parTrans" cxnId="{17E4B157-35A9-420D-B60F-6AC2BDCD653A}">
      <dgm:prSet/>
      <dgm:spPr/>
      <dgm:t>
        <a:bodyPr/>
        <a:lstStyle/>
        <a:p>
          <a:endParaRPr lang="en-GB"/>
        </a:p>
      </dgm:t>
    </dgm:pt>
    <dgm:pt modelId="{7B1C2EA9-F974-453F-9774-447F6AF25D00}" type="sibTrans" cxnId="{17E4B157-35A9-420D-B60F-6AC2BDCD653A}">
      <dgm:prSet/>
      <dgm:spPr/>
      <dgm:t>
        <a:bodyPr/>
        <a:lstStyle/>
        <a:p>
          <a:endParaRPr lang="en-GB"/>
        </a:p>
      </dgm:t>
    </dgm:pt>
    <dgm:pt modelId="{3C1A4FE6-968D-4823-A243-2216676B6C7A}">
      <dgm:prSet phldrT="[Text]" custT="1"/>
      <dgm:spPr>
        <a:solidFill>
          <a:srgbClr val="7030A0">
            <a:alpha val="45000"/>
          </a:srgbClr>
        </a:solidFill>
      </dgm:spPr>
      <dgm:t>
        <a:bodyPr/>
        <a:lstStyle/>
        <a:p>
          <a:r>
            <a:rPr lang="en-GB" sz="800" b="1" dirty="0" smtClean="0">
              <a:latin typeface="+mn-lt"/>
            </a:rPr>
            <a:t>CREATIVITY</a:t>
          </a:r>
          <a:endParaRPr lang="en-GB" sz="800" b="1" dirty="0">
            <a:latin typeface="+mn-lt"/>
          </a:endParaRPr>
        </a:p>
      </dgm:t>
    </dgm:pt>
    <dgm:pt modelId="{03CFC523-8C64-4039-97F6-272955FFAE88}" type="parTrans" cxnId="{26F0108C-1E7A-444A-B257-7A23A3E75990}">
      <dgm:prSet/>
      <dgm:spPr/>
      <dgm:t>
        <a:bodyPr/>
        <a:lstStyle/>
        <a:p>
          <a:endParaRPr lang="en-GB"/>
        </a:p>
      </dgm:t>
    </dgm:pt>
    <dgm:pt modelId="{0B03AE57-9564-4F80-8A3F-E4EF2DC81013}" type="sibTrans" cxnId="{26F0108C-1E7A-444A-B257-7A23A3E75990}">
      <dgm:prSet/>
      <dgm:spPr/>
      <dgm:t>
        <a:bodyPr/>
        <a:lstStyle/>
        <a:p>
          <a:endParaRPr lang="en-GB"/>
        </a:p>
      </dgm:t>
    </dgm:pt>
    <dgm:pt modelId="{6F98CA11-9E50-4B99-B5BF-69710975AF3C}">
      <dgm:prSet phldrT="[Text]" custT="1"/>
      <dgm:spPr>
        <a:solidFill>
          <a:srgbClr val="7030A0">
            <a:alpha val="45000"/>
          </a:srgbClr>
        </a:solidFill>
      </dgm:spPr>
      <dgm:t>
        <a:bodyPr/>
        <a:lstStyle/>
        <a:p>
          <a:r>
            <a:rPr lang="en-GB" sz="800" b="1" dirty="0" smtClean="0"/>
            <a:t>CHALLENGE</a:t>
          </a:r>
          <a:endParaRPr lang="en-GB" sz="800" dirty="0"/>
        </a:p>
      </dgm:t>
    </dgm:pt>
    <dgm:pt modelId="{64A8685B-3E0E-48FE-A573-AADA2EE1FB53}" type="parTrans" cxnId="{A44E056B-25EE-4841-996B-5CA7C6219B31}">
      <dgm:prSet/>
      <dgm:spPr/>
      <dgm:t>
        <a:bodyPr/>
        <a:lstStyle/>
        <a:p>
          <a:endParaRPr lang="en-GB"/>
        </a:p>
      </dgm:t>
    </dgm:pt>
    <dgm:pt modelId="{802FA95E-58DB-462A-9CD9-919764B48EB1}" type="sibTrans" cxnId="{A44E056B-25EE-4841-996B-5CA7C6219B31}">
      <dgm:prSet/>
      <dgm:spPr/>
      <dgm:t>
        <a:bodyPr/>
        <a:lstStyle/>
        <a:p>
          <a:endParaRPr lang="en-GB"/>
        </a:p>
      </dgm:t>
    </dgm:pt>
    <dgm:pt modelId="{A2FF0578-7248-4893-ABD9-D7C2F456BD95}">
      <dgm:prSet phldrT="[Text]" custT="1"/>
      <dgm:spPr>
        <a:solidFill>
          <a:srgbClr val="7030A0">
            <a:alpha val="45000"/>
          </a:srgbClr>
        </a:solidFill>
      </dgm:spPr>
      <dgm:t>
        <a:bodyPr/>
        <a:lstStyle/>
        <a:p>
          <a:r>
            <a:rPr lang="en-GB" sz="800" b="1" dirty="0" smtClean="0"/>
            <a:t>CAPACITY</a:t>
          </a:r>
          <a:endParaRPr lang="en-GB" sz="800" dirty="0"/>
        </a:p>
      </dgm:t>
    </dgm:pt>
    <dgm:pt modelId="{88319963-A316-4437-858B-6C187A756C31}" type="parTrans" cxnId="{45001353-3E4F-4916-B891-00D3EAF43C6C}">
      <dgm:prSet/>
      <dgm:spPr/>
      <dgm:t>
        <a:bodyPr/>
        <a:lstStyle/>
        <a:p>
          <a:endParaRPr lang="en-GB"/>
        </a:p>
      </dgm:t>
    </dgm:pt>
    <dgm:pt modelId="{CF1C1361-137E-49BF-A0CD-8BC3DA129799}" type="sibTrans" cxnId="{45001353-3E4F-4916-B891-00D3EAF43C6C}">
      <dgm:prSet/>
      <dgm:spPr/>
      <dgm:t>
        <a:bodyPr/>
        <a:lstStyle/>
        <a:p>
          <a:endParaRPr lang="en-GB"/>
        </a:p>
      </dgm:t>
    </dgm:pt>
    <dgm:pt modelId="{F5CFB048-FD40-4A14-8487-D67F6B15B09D}">
      <dgm:prSet phldrT="[Text]" custT="1"/>
      <dgm:spPr>
        <a:solidFill>
          <a:srgbClr val="7030A0">
            <a:alpha val="45000"/>
          </a:srgbClr>
        </a:solidFill>
      </dgm:spPr>
      <dgm:t>
        <a:bodyPr/>
        <a:lstStyle/>
        <a:p>
          <a:r>
            <a:rPr lang="en-GB" sz="800" b="1" dirty="0" smtClean="0"/>
            <a:t>CAPABILITY</a:t>
          </a:r>
          <a:endParaRPr lang="en-GB" sz="800" b="1" dirty="0"/>
        </a:p>
      </dgm:t>
    </dgm:pt>
    <dgm:pt modelId="{EB8C4457-21DB-4DA0-8EBD-F8DB32D29D6A}" type="parTrans" cxnId="{8D9295E7-7562-42F0-967B-DCB3538FD781}">
      <dgm:prSet/>
      <dgm:spPr/>
      <dgm:t>
        <a:bodyPr/>
        <a:lstStyle/>
        <a:p>
          <a:endParaRPr lang="en-GB"/>
        </a:p>
      </dgm:t>
    </dgm:pt>
    <dgm:pt modelId="{5781377F-FC8D-4283-918D-355433178BC6}" type="sibTrans" cxnId="{8D9295E7-7562-42F0-967B-DCB3538FD781}">
      <dgm:prSet/>
      <dgm:spPr/>
      <dgm:t>
        <a:bodyPr/>
        <a:lstStyle/>
        <a:p>
          <a:endParaRPr lang="en-GB"/>
        </a:p>
      </dgm:t>
    </dgm:pt>
    <dgm:pt modelId="{7BB2D0ED-EA6A-41CB-AA31-E1570B832129}">
      <dgm:prSet phldrT="[Text]" custT="1"/>
      <dgm:spPr>
        <a:solidFill>
          <a:srgbClr val="7030A0">
            <a:alpha val="45000"/>
          </a:srgbClr>
        </a:solidFill>
      </dgm:spPr>
      <dgm:t>
        <a:bodyPr/>
        <a:lstStyle/>
        <a:p>
          <a:r>
            <a:rPr lang="en-GB" sz="800" b="1" dirty="0" smtClean="0"/>
            <a:t>CULTURE</a:t>
          </a:r>
          <a:endParaRPr lang="en-GB" sz="800" b="1" dirty="0"/>
        </a:p>
      </dgm:t>
    </dgm:pt>
    <dgm:pt modelId="{754A3474-81EC-45F3-AE07-38BFE1DD36AD}" type="parTrans" cxnId="{3A7729D6-164E-414F-BA2E-143B288818D6}">
      <dgm:prSet/>
      <dgm:spPr/>
      <dgm:t>
        <a:bodyPr/>
        <a:lstStyle/>
        <a:p>
          <a:endParaRPr lang="en-GB"/>
        </a:p>
      </dgm:t>
    </dgm:pt>
    <dgm:pt modelId="{9AC918A1-90AA-4B46-B116-2EFD97A49B09}" type="sibTrans" cxnId="{3A7729D6-164E-414F-BA2E-143B288818D6}">
      <dgm:prSet/>
      <dgm:spPr/>
      <dgm:t>
        <a:bodyPr/>
        <a:lstStyle/>
        <a:p>
          <a:endParaRPr lang="en-GB"/>
        </a:p>
      </dgm:t>
    </dgm:pt>
    <dgm:pt modelId="{1C70B691-A67B-43A1-ABDA-2913B6604D24}">
      <dgm:prSet phldrT="[Text]" custT="1"/>
      <dgm:spPr>
        <a:solidFill>
          <a:srgbClr val="7030A0">
            <a:alpha val="45000"/>
          </a:srgbClr>
        </a:solidFill>
      </dgm:spPr>
      <dgm:t>
        <a:bodyPr/>
        <a:lstStyle/>
        <a:p>
          <a:r>
            <a:rPr lang="en-GB" sz="800" b="1" dirty="0" smtClean="0"/>
            <a:t>CUSTOMERS</a:t>
          </a:r>
          <a:endParaRPr lang="en-GB" sz="800" b="1" dirty="0"/>
        </a:p>
      </dgm:t>
    </dgm:pt>
    <dgm:pt modelId="{FC279751-DC66-45DB-AB5C-AF751ADBAE1D}" type="parTrans" cxnId="{7D390568-9AFD-4512-A00F-466536D68DCD}">
      <dgm:prSet/>
      <dgm:spPr/>
      <dgm:t>
        <a:bodyPr/>
        <a:lstStyle/>
        <a:p>
          <a:endParaRPr lang="en-GB"/>
        </a:p>
      </dgm:t>
    </dgm:pt>
    <dgm:pt modelId="{DE66858F-27CA-4656-9DB0-170D72807470}" type="sibTrans" cxnId="{7D390568-9AFD-4512-A00F-466536D68DCD}">
      <dgm:prSet/>
      <dgm:spPr/>
      <dgm:t>
        <a:bodyPr/>
        <a:lstStyle/>
        <a:p>
          <a:endParaRPr lang="en-GB"/>
        </a:p>
      </dgm:t>
    </dgm:pt>
    <dgm:pt modelId="{62F2903B-70E5-4C62-B721-8E2B50AC2506}" type="pres">
      <dgm:prSet presAssocID="{02B7C8B3-34ED-4EA0-B411-5CB098E20EA7}" presName="Name0" presStyleCnt="0">
        <dgm:presLayoutVars>
          <dgm:chMax val="1"/>
          <dgm:dir/>
          <dgm:animLvl val="ctr"/>
          <dgm:resizeHandles val="exact"/>
        </dgm:presLayoutVars>
      </dgm:prSet>
      <dgm:spPr/>
      <dgm:t>
        <a:bodyPr/>
        <a:lstStyle/>
        <a:p>
          <a:endParaRPr lang="en-GB"/>
        </a:p>
      </dgm:t>
    </dgm:pt>
    <dgm:pt modelId="{0991AB62-C238-44C3-BC9A-FB8FFFAAA7E1}" type="pres">
      <dgm:prSet presAssocID="{40CF48E7-982C-49C4-A016-A20BDC3D5975}" presName="centerShape" presStyleLbl="node0" presStyleIdx="0" presStyleCnt="1" custScaleX="132515" custScaleY="122273" custLinFactNeighborX="-1996" custLinFactNeighborY="-589"/>
      <dgm:spPr/>
      <dgm:t>
        <a:bodyPr/>
        <a:lstStyle/>
        <a:p>
          <a:endParaRPr lang="en-GB"/>
        </a:p>
      </dgm:t>
    </dgm:pt>
    <dgm:pt modelId="{910FDA4D-B659-433F-B3B4-C0174D453E2D}" type="pres">
      <dgm:prSet presAssocID="{3C1A4FE6-968D-4823-A243-2216676B6C7A}" presName="node" presStyleLbl="node1" presStyleIdx="0" presStyleCnt="6" custScaleX="128608" custScaleY="122255" custRadScaleRad="100700" custRadScaleInc="161936">
        <dgm:presLayoutVars>
          <dgm:bulletEnabled val="1"/>
        </dgm:presLayoutVars>
      </dgm:prSet>
      <dgm:spPr/>
      <dgm:t>
        <a:bodyPr/>
        <a:lstStyle/>
        <a:p>
          <a:endParaRPr lang="en-GB"/>
        </a:p>
      </dgm:t>
    </dgm:pt>
    <dgm:pt modelId="{4F38207B-B75C-44D2-97BF-4D25FE5FBEC6}" type="pres">
      <dgm:prSet presAssocID="{3C1A4FE6-968D-4823-A243-2216676B6C7A}" presName="dummy" presStyleCnt="0"/>
      <dgm:spPr/>
    </dgm:pt>
    <dgm:pt modelId="{5C10C848-2429-460B-99D6-50962EA6A78D}" type="pres">
      <dgm:prSet presAssocID="{0B03AE57-9564-4F80-8A3F-E4EF2DC81013}" presName="sibTrans" presStyleLbl="sibTrans2D1" presStyleIdx="0" presStyleCnt="6"/>
      <dgm:spPr/>
      <dgm:t>
        <a:bodyPr/>
        <a:lstStyle/>
        <a:p>
          <a:endParaRPr lang="en-GB"/>
        </a:p>
      </dgm:t>
    </dgm:pt>
    <dgm:pt modelId="{A9D9A097-04C8-46FE-8138-FA2127E6C044}" type="pres">
      <dgm:prSet presAssocID="{6F98CA11-9E50-4B99-B5BF-69710975AF3C}" presName="node" presStyleLbl="node1" presStyleIdx="1" presStyleCnt="6" custScaleX="119867" custScaleY="114997" custRadScaleRad="95456" custRadScaleInc="151735">
        <dgm:presLayoutVars>
          <dgm:bulletEnabled val="1"/>
        </dgm:presLayoutVars>
      </dgm:prSet>
      <dgm:spPr/>
      <dgm:t>
        <a:bodyPr/>
        <a:lstStyle/>
        <a:p>
          <a:endParaRPr lang="en-GB"/>
        </a:p>
      </dgm:t>
    </dgm:pt>
    <dgm:pt modelId="{F1E531E7-0CF0-4697-8B9F-DCDCC665701D}" type="pres">
      <dgm:prSet presAssocID="{6F98CA11-9E50-4B99-B5BF-69710975AF3C}" presName="dummy" presStyleCnt="0"/>
      <dgm:spPr/>
    </dgm:pt>
    <dgm:pt modelId="{41391B91-BDAD-4568-956C-6252E11F7CDC}" type="pres">
      <dgm:prSet presAssocID="{802FA95E-58DB-462A-9CD9-919764B48EB1}" presName="sibTrans" presStyleLbl="sibTrans2D1" presStyleIdx="1" presStyleCnt="6"/>
      <dgm:spPr/>
      <dgm:t>
        <a:bodyPr/>
        <a:lstStyle/>
        <a:p>
          <a:endParaRPr lang="en-GB"/>
        </a:p>
      </dgm:t>
    </dgm:pt>
    <dgm:pt modelId="{C4F1586C-FF26-48DF-BDD3-E5797AD5D81F}" type="pres">
      <dgm:prSet presAssocID="{A2FF0578-7248-4893-ABD9-D7C2F456BD95}" presName="node" presStyleLbl="node1" presStyleIdx="2" presStyleCnt="6" custScaleX="128225" custScaleY="123256" custRadScaleRad="102264" custRadScaleInc="148315">
        <dgm:presLayoutVars>
          <dgm:bulletEnabled val="1"/>
        </dgm:presLayoutVars>
      </dgm:prSet>
      <dgm:spPr/>
      <dgm:t>
        <a:bodyPr/>
        <a:lstStyle/>
        <a:p>
          <a:endParaRPr lang="en-GB"/>
        </a:p>
      </dgm:t>
    </dgm:pt>
    <dgm:pt modelId="{0C17DB60-58AE-4C9C-9B94-3462EBFA4D62}" type="pres">
      <dgm:prSet presAssocID="{A2FF0578-7248-4893-ABD9-D7C2F456BD95}" presName="dummy" presStyleCnt="0"/>
      <dgm:spPr/>
    </dgm:pt>
    <dgm:pt modelId="{6B97A736-E721-41AD-8345-5E49B0E534FE}" type="pres">
      <dgm:prSet presAssocID="{CF1C1361-137E-49BF-A0CD-8BC3DA129799}" presName="sibTrans" presStyleLbl="sibTrans2D1" presStyleIdx="2" presStyleCnt="6"/>
      <dgm:spPr/>
      <dgm:t>
        <a:bodyPr/>
        <a:lstStyle/>
        <a:p>
          <a:endParaRPr lang="en-GB"/>
        </a:p>
      </dgm:t>
    </dgm:pt>
    <dgm:pt modelId="{F9973335-B133-4C27-980C-742FF70A36BF}" type="pres">
      <dgm:prSet presAssocID="{7BB2D0ED-EA6A-41CB-AA31-E1570B832129}" presName="node" presStyleLbl="node1" presStyleIdx="3" presStyleCnt="6" custScaleX="129590" custScaleY="119367" custRadScaleRad="104278" custRadScaleInc="164053">
        <dgm:presLayoutVars>
          <dgm:bulletEnabled val="1"/>
        </dgm:presLayoutVars>
      </dgm:prSet>
      <dgm:spPr/>
      <dgm:t>
        <a:bodyPr/>
        <a:lstStyle/>
        <a:p>
          <a:endParaRPr lang="en-GB"/>
        </a:p>
      </dgm:t>
    </dgm:pt>
    <dgm:pt modelId="{6E6AF21E-7236-4B8A-9690-99A51B6AAF49}" type="pres">
      <dgm:prSet presAssocID="{7BB2D0ED-EA6A-41CB-AA31-E1570B832129}" presName="dummy" presStyleCnt="0"/>
      <dgm:spPr/>
    </dgm:pt>
    <dgm:pt modelId="{B068E16A-852F-454B-B654-16AF2D7E795A}" type="pres">
      <dgm:prSet presAssocID="{9AC918A1-90AA-4B46-B116-2EFD97A49B09}" presName="sibTrans" presStyleLbl="sibTrans2D1" presStyleIdx="3" presStyleCnt="6"/>
      <dgm:spPr/>
      <dgm:t>
        <a:bodyPr/>
        <a:lstStyle/>
        <a:p>
          <a:endParaRPr lang="en-GB"/>
        </a:p>
      </dgm:t>
    </dgm:pt>
    <dgm:pt modelId="{6C46C387-D027-4005-A764-3F3E9B528BB9}" type="pres">
      <dgm:prSet presAssocID="{1C70B691-A67B-43A1-ABDA-2913B6604D24}" presName="node" presStyleLbl="node1" presStyleIdx="4" presStyleCnt="6" custScaleX="126905" custScaleY="126903" custRadScaleRad="109306" custRadScaleInc="154182">
        <dgm:presLayoutVars>
          <dgm:bulletEnabled val="1"/>
        </dgm:presLayoutVars>
      </dgm:prSet>
      <dgm:spPr/>
      <dgm:t>
        <a:bodyPr/>
        <a:lstStyle/>
        <a:p>
          <a:endParaRPr lang="en-GB"/>
        </a:p>
      </dgm:t>
    </dgm:pt>
    <dgm:pt modelId="{CBA08284-F884-4E6A-B549-26633E5AFB98}" type="pres">
      <dgm:prSet presAssocID="{1C70B691-A67B-43A1-ABDA-2913B6604D24}" presName="dummy" presStyleCnt="0"/>
      <dgm:spPr/>
    </dgm:pt>
    <dgm:pt modelId="{56E5AE58-E3EC-4407-8BE7-2C9FC3198E6A}" type="pres">
      <dgm:prSet presAssocID="{DE66858F-27CA-4656-9DB0-170D72807470}" presName="sibTrans" presStyleLbl="sibTrans2D1" presStyleIdx="4" presStyleCnt="6"/>
      <dgm:spPr/>
      <dgm:t>
        <a:bodyPr/>
        <a:lstStyle/>
        <a:p>
          <a:endParaRPr lang="en-GB"/>
        </a:p>
      </dgm:t>
    </dgm:pt>
    <dgm:pt modelId="{18EDDFF0-831B-4C19-B4C4-76255C05AA95}" type="pres">
      <dgm:prSet presAssocID="{F5CFB048-FD40-4A14-8487-D67F6B15B09D}" presName="node" presStyleLbl="node1" presStyleIdx="5" presStyleCnt="6" custScaleX="129337" custScaleY="120262" custRadScaleRad="101986" custRadScaleInc="130232">
        <dgm:presLayoutVars>
          <dgm:bulletEnabled val="1"/>
        </dgm:presLayoutVars>
      </dgm:prSet>
      <dgm:spPr/>
      <dgm:t>
        <a:bodyPr/>
        <a:lstStyle/>
        <a:p>
          <a:endParaRPr lang="en-GB"/>
        </a:p>
      </dgm:t>
    </dgm:pt>
    <dgm:pt modelId="{F2B51DB2-929C-43F3-9C2C-E08F34ED93A1}" type="pres">
      <dgm:prSet presAssocID="{F5CFB048-FD40-4A14-8487-D67F6B15B09D}" presName="dummy" presStyleCnt="0"/>
      <dgm:spPr/>
    </dgm:pt>
    <dgm:pt modelId="{B09FAD9A-F0D0-4286-8653-EC86C6AEDFAB}" type="pres">
      <dgm:prSet presAssocID="{5781377F-FC8D-4283-918D-355433178BC6}" presName="sibTrans" presStyleLbl="sibTrans2D1" presStyleIdx="5" presStyleCnt="6"/>
      <dgm:spPr/>
      <dgm:t>
        <a:bodyPr/>
        <a:lstStyle/>
        <a:p>
          <a:endParaRPr lang="en-GB"/>
        </a:p>
      </dgm:t>
    </dgm:pt>
  </dgm:ptLst>
  <dgm:cxnLst>
    <dgm:cxn modelId="{A44E056B-25EE-4841-996B-5CA7C6219B31}" srcId="{40CF48E7-982C-49C4-A016-A20BDC3D5975}" destId="{6F98CA11-9E50-4B99-B5BF-69710975AF3C}" srcOrd="1" destOrd="0" parTransId="{64A8685B-3E0E-48FE-A573-AADA2EE1FB53}" sibTransId="{802FA95E-58DB-462A-9CD9-919764B48EB1}"/>
    <dgm:cxn modelId="{E8F2BFC4-6669-4209-A84C-C073BFBEDCA7}" type="presOf" srcId="{02B7C8B3-34ED-4EA0-B411-5CB098E20EA7}" destId="{62F2903B-70E5-4C62-B721-8E2B50AC2506}" srcOrd="0" destOrd="0" presId="urn:microsoft.com/office/officeart/2005/8/layout/radial6"/>
    <dgm:cxn modelId="{A1F29A9F-8391-4794-9EDC-EF732980B144}" type="presOf" srcId="{9AC918A1-90AA-4B46-B116-2EFD97A49B09}" destId="{B068E16A-852F-454B-B654-16AF2D7E795A}" srcOrd="0" destOrd="0" presId="urn:microsoft.com/office/officeart/2005/8/layout/radial6"/>
    <dgm:cxn modelId="{768E4936-1FFA-44F1-AF97-69C23C31228C}" type="presOf" srcId="{0B03AE57-9564-4F80-8A3F-E4EF2DC81013}" destId="{5C10C848-2429-460B-99D6-50962EA6A78D}" srcOrd="0" destOrd="0" presId="urn:microsoft.com/office/officeart/2005/8/layout/radial6"/>
    <dgm:cxn modelId="{E2917A66-17C2-441E-A3DF-A8C82CE8C228}" type="presOf" srcId="{802FA95E-58DB-462A-9CD9-919764B48EB1}" destId="{41391B91-BDAD-4568-956C-6252E11F7CDC}" srcOrd="0" destOrd="0" presId="urn:microsoft.com/office/officeart/2005/8/layout/radial6"/>
    <dgm:cxn modelId="{F86AD917-1E19-4E46-B742-B24D753C8332}" type="presOf" srcId="{1C70B691-A67B-43A1-ABDA-2913B6604D24}" destId="{6C46C387-D027-4005-A764-3F3E9B528BB9}" srcOrd="0" destOrd="0" presId="urn:microsoft.com/office/officeart/2005/8/layout/radial6"/>
    <dgm:cxn modelId="{45001353-3E4F-4916-B891-00D3EAF43C6C}" srcId="{40CF48E7-982C-49C4-A016-A20BDC3D5975}" destId="{A2FF0578-7248-4893-ABD9-D7C2F456BD95}" srcOrd="2" destOrd="0" parTransId="{88319963-A316-4437-858B-6C187A756C31}" sibTransId="{CF1C1361-137E-49BF-A0CD-8BC3DA129799}"/>
    <dgm:cxn modelId="{A798D7DE-7FE0-49F8-9148-4D154D20C0F9}" type="presOf" srcId="{7BB2D0ED-EA6A-41CB-AA31-E1570B832129}" destId="{F9973335-B133-4C27-980C-742FF70A36BF}" srcOrd="0" destOrd="0" presId="urn:microsoft.com/office/officeart/2005/8/layout/radial6"/>
    <dgm:cxn modelId="{7D390568-9AFD-4512-A00F-466536D68DCD}" srcId="{40CF48E7-982C-49C4-A016-A20BDC3D5975}" destId="{1C70B691-A67B-43A1-ABDA-2913B6604D24}" srcOrd="4" destOrd="0" parTransId="{FC279751-DC66-45DB-AB5C-AF751ADBAE1D}" sibTransId="{DE66858F-27CA-4656-9DB0-170D72807470}"/>
    <dgm:cxn modelId="{58D7981F-6A6D-4810-AC6B-3A88800354C3}" type="presOf" srcId="{40CF48E7-982C-49C4-A016-A20BDC3D5975}" destId="{0991AB62-C238-44C3-BC9A-FB8FFFAAA7E1}" srcOrd="0" destOrd="0" presId="urn:microsoft.com/office/officeart/2005/8/layout/radial6"/>
    <dgm:cxn modelId="{5D961F87-9987-4707-8700-3EBAB7A05C59}" type="presOf" srcId="{A2FF0578-7248-4893-ABD9-D7C2F456BD95}" destId="{C4F1586C-FF26-48DF-BDD3-E5797AD5D81F}" srcOrd="0" destOrd="0" presId="urn:microsoft.com/office/officeart/2005/8/layout/radial6"/>
    <dgm:cxn modelId="{3A7729D6-164E-414F-BA2E-143B288818D6}" srcId="{40CF48E7-982C-49C4-A016-A20BDC3D5975}" destId="{7BB2D0ED-EA6A-41CB-AA31-E1570B832129}" srcOrd="3" destOrd="0" parTransId="{754A3474-81EC-45F3-AE07-38BFE1DD36AD}" sibTransId="{9AC918A1-90AA-4B46-B116-2EFD97A49B09}"/>
    <dgm:cxn modelId="{5E814EF1-7028-4292-98EE-F0179718F846}" type="presOf" srcId="{CF1C1361-137E-49BF-A0CD-8BC3DA129799}" destId="{6B97A736-E721-41AD-8345-5E49B0E534FE}" srcOrd="0" destOrd="0" presId="urn:microsoft.com/office/officeart/2005/8/layout/radial6"/>
    <dgm:cxn modelId="{17E4B157-35A9-420D-B60F-6AC2BDCD653A}" srcId="{02B7C8B3-34ED-4EA0-B411-5CB098E20EA7}" destId="{40CF48E7-982C-49C4-A016-A20BDC3D5975}" srcOrd="0" destOrd="0" parTransId="{5232D507-2113-42CD-BA55-E09C5092C866}" sibTransId="{7B1C2EA9-F974-453F-9774-447F6AF25D00}"/>
    <dgm:cxn modelId="{54165205-AFF6-403B-AE6F-78BD7654CDF0}" type="presOf" srcId="{F5CFB048-FD40-4A14-8487-D67F6B15B09D}" destId="{18EDDFF0-831B-4C19-B4C4-76255C05AA95}" srcOrd="0" destOrd="0" presId="urn:microsoft.com/office/officeart/2005/8/layout/radial6"/>
    <dgm:cxn modelId="{26F0108C-1E7A-444A-B257-7A23A3E75990}" srcId="{40CF48E7-982C-49C4-A016-A20BDC3D5975}" destId="{3C1A4FE6-968D-4823-A243-2216676B6C7A}" srcOrd="0" destOrd="0" parTransId="{03CFC523-8C64-4039-97F6-272955FFAE88}" sibTransId="{0B03AE57-9564-4F80-8A3F-E4EF2DC81013}"/>
    <dgm:cxn modelId="{18536E47-8FCA-42D4-80A2-B7CF79A8AC0B}" type="presOf" srcId="{3C1A4FE6-968D-4823-A243-2216676B6C7A}" destId="{910FDA4D-B659-433F-B3B4-C0174D453E2D}" srcOrd="0" destOrd="0" presId="urn:microsoft.com/office/officeart/2005/8/layout/radial6"/>
    <dgm:cxn modelId="{8D9295E7-7562-42F0-967B-DCB3538FD781}" srcId="{40CF48E7-982C-49C4-A016-A20BDC3D5975}" destId="{F5CFB048-FD40-4A14-8487-D67F6B15B09D}" srcOrd="5" destOrd="0" parTransId="{EB8C4457-21DB-4DA0-8EBD-F8DB32D29D6A}" sibTransId="{5781377F-FC8D-4283-918D-355433178BC6}"/>
    <dgm:cxn modelId="{A5EF3BAD-7FEA-4D6A-901E-3E8F86CC662F}" type="presOf" srcId="{6F98CA11-9E50-4B99-B5BF-69710975AF3C}" destId="{A9D9A097-04C8-46FE-8138-FA2127E6C044}" srcOrd="0" destOrd="0" presId="urn:microsoft.com/office/officeart/2005/8/layout/radial6"/>
    <dgm:cxn modelId="{FD785CDA-E1ED-493F-8933-CA289EA72D5C}" type="presOf" srcId="{DE66858F-27CA-4656-9DB0-170D72807470}" destId="{56E5AE58-E3EC-4407-8BE7-2C9FC3198E6A}" srcOrd="0" destOrd="0" presId="urn:microsoft.com/office/officeart/2005/8/layout/radial6"/>
    <dgm:cxn modelId="{08352994-5DFC-43B0-B020-0B7EBC5D5358}" type="presOf" srcId="{5781377F-FC8D-4283-918D-355433178BC6}" destId="{B09FAD9A-F0D0-4286-8653-EC86C6AEDFAB}" srcOrd="0" destOrd="0" presId="urn:microsoft.com/office/officeart/2005/8/layout/radial6"/>
    <dgm:cxn modelId="{69D6C0E4-EAD0-4637-A989-5BB9423BF0EB}" type="presParOf" srcId="{62F2903B-70E5-4C62-B721-8E2B50AC2506}" destId="{0991AB62-C238-44C3-BC9A-FB8FFFAAA7E1}" srcOrd="0" destOrd="0" presId="urn:microsoft.com/office/officeart/2005/8/layout/radial6"/>
    <dgm:cxn modelId="{55AC56A6-59ED-4104-B418-AF247A8D74DF}" type="presParOf" srcId="{62F2903B-70E5-4C62-B721-8E2B50AC2506}" destId="{910FDA4D-B659-433F-B3B4-C0174D453E2D}" srcOrd="1" destOrd="0" presId="urn:microsoft.com/office/officeart/2005/8/layout/radial6"/>
    <dgm:cxn modelId="{271CA44E-22A1-4268-8D08-76B847220E4B}" type="presParOf" srcId="{62F2903B-70E5-4C62-B721-8E2B50AC2506}" destId="{4F38207B-B75C-44D2-97BF-4D25FE5FBEC6}" srcOrd="2" destOrd="0" presId="urn:microsoft.com/office/officeart/2005/8/layout/radial6"/>
    <dgm:cxn modelId="{053009E8-B33A-464A-B0D1-E884A85EDB8D}" type="presParOf" srcId="{62F2903B-70E5-4C62-B721-8E2B50AC2506}" destId="{5C10C848-2429-460B-99D6-50962EA6A78D}" srcOrd="3" destOrd="0" presId="urn:microsoft.com/office/officeart/2005/8/layout/radial6"/>
    <dgm:cxn modelId="{D8E4656B-37E4-4D5A-BCF8-AC27E8A3A515}" type="presParOf" srcId="{62F2903B-70E5-4C62-B721-8E2B50AC2506}" destId="{A9D9A097-04C8-46FE-8138-FA2127E6C044}" srcOrd="4" destOrd="0" presId="urn:microsoft.com/office/officeart/2005/8/layout/radial6"/>
    <dgm:cxn modelId="{8AB89956-C25D-476A-B9F5-A90B5D2AEED1}" type="presParOf" srcId="{62F2903B-70E5-4C62-B721-8E2B50AC2506}" destId="{F1E531E7-0CF0-4697-8B9F-DCDCC665701D}" srcOrd="5" destOrd="0" presId="urn:microsoft.com/office/officeart/2005/8/layout/radial6"/>
    <dgm:cxn modelId="{6C9C8532-480A-49A7-A8D0-4C5C3EEECF96}" type="presParOf" srcId="{62F2903B-70E5-4C62-B721-8E2B50AC2506}" destId="{41391B91-BDAD-4568-956C-6252E11F7CDC}" srcOrd="6" destOrd="0" presId="urn:microsoft.com/office/officeart/2005/8/layout/radial6"/>
    <dgm:cxn modelId="{A7E4CFE7-7DBC-4857-8C53-732544086FEF}" type="presParOf" srcId="{62F2903B-70E5-4C62-B721-8E2B50AC2506}" destId="{C4F1586C-FF26-48DF-BDD3-E5797AD5D81F}" srcOrd="7" destOrd="0" presId="urn:microsoft.com/office/officeart/2005/8/layout/radial6"/>
    <dgm:cxn modelId="{0824D347-E477-41DD-9B09-0168A8A5D99C}" type="presParOf" srcId="{62F2903B-70E5-4C62-B721-8E2B50AC2506}" destId="{0C17DB60-58AE-4C9C-9B94-3462EBFA4D62}" srcOrd="8" destOrd="0" presId="urn:microsoft.com/office/officeart/2005/8/layout/radial6"/>
    <dgm:cxn modelId="{051630A3-23FC-4311-9976-1316A1B30F3C}" type="presParOf" srcId="{62F2903B-70E5-4C62-B721-8E2B50AC2506}" destId="{6B97A736-E721-41AD-8345-5E49B0E534FE}" srcOrd="9" destOrd="0" presId="urn:microsoft.com/office/officeart/2005/8/layout/radial6"/>
    <dgm:cxn modelId="{E71301F4-F210-453A-80C8-4816CFCC6273}" type="presParOf" srcId="{62F2903B-70E5-4C62-B721-8E2B50AC2506}" destId="{F9973335-B133-4C27-980C-742FF70A36BF}" srcOrd="10" destOrd="0" presId="urn:microsoft.com/office/officeart/2005/8/layout/radial6"/>
    <dgm:cxn modelId="{C50AD3F6-9907-475E-8C97-43EC261D42A2}" type="presParOf" srcId="{62F2903B-70E5-4C62-B721-8E2B50AC2506}" destId="{6E6AF21E-7236-4B8A-9690-99A51B6AAF49}" srcOrd="11" destOrd="0" presId="urn:microsoft.com/office/officeart/2005/8/layout/radial6"/>
    <dgm:cxn modelId="{9D09EA79-2886-4A14-B24E-4245F6EFD641}" type="presParOf" srcId="{62F2903B-70E5-4C62-B721-8E2B50AC2506}" destId="{B068E16A-852F-454B-B654-16AF2D7E795A}" srcOrd="12" destOrd="0" presId="urn:microsoft.com/office/officeart/2005/8/layout/radial6"/>
    <dgm:cxn modelId="{5FE38201-7876-4CCA-B015-1999357DF97D}" type="presParOf" srcId="{62F2903B-70E5-4C62-B721-8E2B50AC2506}" destId="{6C46C387-D027-4005-A764-3F3E9B528BB9}" srcOrd="13" destOrd="0" presId="urn:microsoft.com/office/officeart/2005/8/layout/radial6"/>
    <dgm:cxn modelId="{1E681C60-32C2-428E-A2B0-68FA8700A89B}" type="presParOf" srcId="{62F2903B-70E5-4C62-B721-8E2B50AC2506}" destId="{CBA08284-F884-4E6A-B549-26633E5AFB98}" srcOrd="14" destOrd="0" presId="urn:microsoft.com/office/officeart/2005/8/layout/radial6"/>
    <dgm:cxn modelId="{75DCC31A-1992-4E1D-9D16-BE3B349161F1}" type="presParOf" srcId="{62F2903B-70E5-4C62-B721-8E2B50AC2506}" destId="{56E5AE58-E3EC-4407-8BE7-2C9FC3198E6A}" srcOrd="15" destOrd="0" presId="urn:microsoft.com/office/officeart/2005/8/layout/radial6"/>
    <dgm:cxn modelId="{FFBB5898-B3FA-49E0-A3C8-4CA040E869BA}" type="presParOf" srcId="{62F2903B-70E5-4C62-B721-8E2B50AC2506}" destId="{18EDDFF0-831B-4C19-B4C4-76255C05AA95}" srcOrd="16" destOrd="0" presId="urn:microsoft.com/office/officeart/2005/8/layout/radial6"/>
    <dgm:cxn modelId="{8D0B8AE3-DD3B-40CE-8E2D-C27B4A932A96}" type="presParOf" srcId="{62F2903B-70E5-4C62-B721-8E2B50AC2506}" destId="{F2B51DB2-929C-43F3-9C2C-E08F34ED93A1}" srcOrd="17" destOrd="0" presId="urn:microsoft.com/office/officeart/2005/8/layout/radial6"/>
    <dgm:cxn modelId="{74386604-C415-4AC5-A995-0590173F7E02}" type="presParOf" srcId="{62F2903B-70E5-4C62-B721-8E2B50AC2506}" destId="{B09FAD9A-F0D0-4286-8653-EC86C6AEDFAB}"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7A769520-80BC-4E9A-AF27-8B9E796504E3}" type="datetimeFigureOut">
              <a:rPr lang="en-GB" smtClean="0"/>
              <a:t>21/03/2018</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722098C-685C-45EF-8646-B6A554189223}" type="slidenum">
              <a:rPr lang="en-GB" smtClean="0"/>
              <a:t>‹#›</a:t>
            </a:fld>
            <a:endParaRPr lang="en-GB"/>
          </a:p>
        </p:txBody>
      </p:sp>
    </p:spTree>
    <p:extLst>
      <p:ext uri="{BB962C8B-B14F-4D97-AF65-F5344CB8AC3E}">
        <p14:creationId xmlns:p14="http://schemas.microsoft.com/office/powerpoint/2010/main" val="3040260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7A3E50E-0E30-4CED-9323-BCA12CCAC93C}" type="datetimeFigureOut">
              <a:rPr lang="en-GB" smtClean="0"/>
              <a:t>21/03/2018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9FF1BE4-1455-4391-B050-A10CDA882029}" type="slidenum">
              <a:rPr lang="en-GB" smtClean="0"/>
              <a:t>‹#›</a:t>
            </a:fld>
            <a:endParaRPr lang="en-GB"/>
          </a:p>
        </p:txBody>
      </p:sp>
    </p:spTree>
    <p:extLst>
      <p:ext uri="{BB962C8B-B14F-4D97-AF65-F5344CB8AC3E}">
        <p14:creationId xmlns:p14="http://schemas.microsoft.com/office/powerpoint/2010/main" val="1424776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defRPr/>
            </a:pPr>
            <a:fld id="{7AE34837-5F04-4384-A30F-E53823067A84}" type="slidenum">
              <a:rPr lang="en-GB" altLang="en-US" sz="1200" smtClean="0">
                <a:solidFill>
                  <a:prstClr val="black"/>
                </a:solidFill>
                <a:latin typeface="Times" pitchFamily="18" charset="0"/>
              </a:rPr>
              <a:pPr>
                <a:defRPr/>
              </a:pPr>
              <a:t>1</a:t>
            </a:fld>
            <a:endParaRPr lang="en-GB" altLang="en-US" sz="1200" smtClean="0">
              <a:solidFill>
                <a:prstClr val="black"/>
              </a:solidFill>
              <a:latin typeface="Times" pitchFamily="18"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A8B8EEB-2643-4F20-B880-23D731F539D2}" type="slidenum">
              <a:rPr lang="en-GB" altLang="en-US">
                <a:solidFill>
                  <a:prstClr val="black"/>
                </a:solidFill>
              </a:rPr>
              <a:pPr/>
              <a:t>19</a:t>
            </a:fld>
            <a:endParaRPr lang="en-GB" altLang="en-US">
              <a:solidFill>
                <a:prstClr val="black"/>
              </a:solidFill>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a:xfrm>
            <a:off x="898525" y="2852738"/>
            <a:ext cx="4724400" cy="3124200"/>
          </a:xfrm>
        </p:spPr>
        <p:txBody>
          <a:bodyPr/>
          <a:lstStyle>
            <a:lvl1pPr marL="0" indent="0">
              <a:buFont typeface="Times" pitchFamily="18" charset="0"/>
              <a:buNone/>
              <a:defRPr sz="2000">
                <a:solidFill>
                  <a:schemeClr val="bg1"/>
                </a:solidFill>
              </a:defRPr>
            </a:lvl1pPr>
          </a:lstStyle>
          <a:p>
            <a:pPr lvl="0"/>
            <a:r>
              <a:rPr lang="en-US" altLang="en-US" noProof="0" smtClean="0"/>
              <a:t>Click to edit Master subtitle style</a:t>
            </a:r>
            <a:endParaRPr lang="en-GB" altLang="en-US" noProof="0" smtClean="0"/>
          </a:p>
        </p:txBody>
      </p:sp>
      <p:sp>
        <p:nvSpPr>
          <p:cNvPr id="10250" name="Rectangle 10"/>
          <p:cNvSpPr>
            <a:spLocks noGrp="1" noChangeArrowheads="1"/>
          </p:cNvSpPr>
          <p:nvPr>
            <p:ph type="ctrTitle"/>
          </p:nvPr>
        </p:nvSpPr>
        <p:spPr>
          <a:xfrm>
            <a:off x="914400" y="1905000"/>
            <a:ext cx="7467600" cy="762000"/>
          </a:xfrm>
        </p:spPr>
        <p:txBody>
          <a:bodyPr/>
          <a:lstStyle>
            <a:lvl1pPr algn="l">
              <a:defRPr/>
            </a:lvl1pPr>
          </a:lstStyle>
          <a:p>
            <a:pPr lvl="0"/>
            <a:r>
              <a:rPr lang="en-US" altLang="en-US" noProof="0" smtClean="0"/>
              <a:t>Click to edit Master title style</a:t>
            </a:r>
            <a:endParaRPr lang="en-GB" altLang="en-US" noProof="0" smtClean="0"/>
          </a:p>
        </p:txBody>
      </p:sp>
    </p:spTree>
    <p:extLst>
      <p:ext uri="{BB962C8B-B14F-4D97-AF65-F5344CB8AC3E}">
        <p14:creationId xmlns:p14="http://schemas.microsoft.com/office/powerpoint/2010/main" val="163068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F532E5F2-22D4-4290-8FCA-94402C1CB625}" type="datetime1">
              <a:rPr lang="en-GB" altLang="en-US"/>
              <a:pPr>
                <a:defRPr/>
              </a:pPr>
              <a:t>21/03/2018</a:t>
            </a:fld>
            <a:endParaRPr lang="en-GB" altLang="en-US" sz="1400" b="0"/>
          </a:p>
        </p:txBody>
      </p:sp>
      <p:sp>
        <p:nvSpPr>
          <p:cNvPr id="5" name="Rectangle 6"/>
          <p:cNvSpPr>
            <a:spLocks noGrp="1" noChangeArrowheads="1"/>
          </p:cNvSpPr>
          <p:nvPr>
            <p:ph type="sldNum" sz="quarter" idx="11"/>
          </p:nvPr>
        </p:nvSpPr>
        <p:spPr>
          <a:ln/>
        </p:spPr>
        <p:txBody>
          <a:bodyPr/>
          <a:lstStyle>
            <a:lvl1pPr>
              <a:defRPr/>
            </a:lvl1pPr>
          </a:lstStyle>
          <a:p>
            <a:pPr>
              <a:defRPr/>
            </a:pPr>
            <a:fld id="{DEF07C87-91C7-4399-AEBF-E03BB2D0162D}"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156504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9113" y="68263"/>
            <a:ext cx="2043112" cy="52657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39775" y="68263"/>
            <a:ext cx="5976938" cy="5265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3E477B0-0C5D-41A3-9501-B28A11D6F494}" type="datetime1">
              <a:rPr lang="en-GB" altLang="en-US"/>
              <a:pPr>
                <a:defRPr/>
              </a:pPr>
              <a:t>21/03/2018</a:t>
            </a:fld>
            <a:endParaRPr lang="en-GB" altLang="en-US" sz="1400" b="0"/>
          </a:p>
        </p:txBody>
      </p:sp>
      <p:sp>
        <p:nvSpPr>
          <p:cNvPr id="5" name="Rectangle 6"/>
          <p:cNvSpPr>
            <a:spLocks noGrp="1" noChangeArrowheads="1"/>
          </p:cNvSpPr>
          <p:nvPr>
            <p:ph type="sldNum" sz="quarter" idx="11"/>
          </p:nvPr>
        </p:nvSpPr>
        <p:spPr>
          <a:ln/>
        </p:spPr>
        <p:txBody>
          <a:bodyPr/>
          <a:lstStyle>
            <a:lvl1pPr>
              <a:defRPr/>
            </a:lvl1pPr>
          </a:lstStyle>
          <a:p>
            <a:pPr>
              <a:defRPr/>
            </a:pPr>
            <a:fld id="{42FCF17D-4A3A-4781-9107-7F364D3FF278}"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3422429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a:xfrm>
            <a:off x="898525" y="2852738"/>
            <a:ext cx="4724400" cy="3124200"/>
          </a:xfrm>
        </p:spPr>
        <p:txBody>
          <a:bodyPr/>
          <a:lstStyle>
            <a:lvl1pPr marL="0" indent="0">
              <a:buFont typeface="Times" pitchFamily="18" charset="0"/>
              <a:buNone/>
              <a:defRPr sz="2000">
                <a:solidFill>
                  <a:schemeClr val="bg1"/>
                </a:solidFill>
              </a:defRPr>
            </a:lvl1pPr>
          </a:lstStyle>
          <a:p>
            <a:pPr lvl="0"/>
            <a:r>
              <a:rPr lang="en-US" altLang="en-US" noProof="0" smtClean="0"/>
              <a:t>Click to edit Master subtitle style</a:t>
            </a:r>
            <a:endParaRPr lang="en-GB" altLang="en-US" noProof="0" smtClean="0"/>
          </a:p>
        </p:txBody>
      </p:sp>
      <p:sp>
        <p:nvSpPr>
          <p:cNvPr id="10250" name="Rectangle 10"/>
          <p:cNvSpPr>
            <a:spLocks noGrp="1" noChangeArrowheads="1"/>
          </p:cNvSpPr>
          <p:nvPr>
            <p:ph type="ctrTitle"/>
          </p:nvPr>
        </p:nvSpPr>
        <p:spPr>
          <a:xfrm>
            <a:off x="914400" y="1905000"/>
            <a:ext cx="7467600" cy="762000"/>
          </a:xfrm>
        </p:spPr>
        <p:txBody>
          <a:bodyPr/>
          <a:lstStyle>
            <a:lvl1pPr algn="l">
              <a:defRPr/>
            </a:lvl1pPr>
          </a:lstStyle>
          <a:p>
            <a:pPr lvl="0"/>
            <a:r>
              <a:rPr lang="en-US" altLang="en-US" noProof="0" smtClean="0"/>
              <a:t>Click to edit Master title style</a:t>
            </a:r>
            <a:endParaRPr lang="en-GB" altLang="en-US" noProof="0" smtClean="0"/>
          </a:p>
        </p:txBody>
      </p:sp>
    </p:spTree>
    <p:extLst>
      <p:ext uri="{BB962C8B-B14F-4D97-AF65-F5344CB8AC3E}">
        <p14:creationId xmlns:p14="http://schemas.microsoft.com/office/powerpoint/2010/main" val="352314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1B92092-B867-4D60-8D8F-DBBCE18105F6}" type="datetime1">
              <a:rPr lang="en-GB" altLang="en-US"/>
              <a:pPr/>
              <a:t>21/03/2018</a:t>
            </a:fld>
            <a:endParaRPr lang="en-GB" altLang="en-US" sz="1400" b="0"/>
          </a:p>
        </p:txBody>
      </p:sp>
      <p:sp>
        <p:nvSpPr>
          <p:cNvPr id="5" name="Slide Number Placeholder 4"/>
          <p:cNvSpPr>
            <a:spLocks noGrp="1"/>
          </p:cNvSpPr>
          <p:nvPr>
            <p:ph type="sldNum" sz="quarter" idx="11"/>
          </p:nvPr>
        </p:nvSpPr>
        <p:spPr/>
        <p:txBody>
          <a:bodyPr/>
          <a:lstStyle>
            <a:lvl1pPr>
              <a:defRPr/>
            </a:lvl1pPr>
          </a:lstStyle>
          <a:p>
            <a:fld id="{7E672C22-1A23-4ACD-B1EC-B41BCD2F6BBC}"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1574857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9D3FBC4-BF44-42ED-801D-7EE3CDD01FF0}" type="datetime1">
              <a:rPr lang="en-GB" altLang="en-US"/>
              <a:pPr/>
              <a:t>21/03/2018</a:t>
            </a:fld>
            <a:endParaRPr lang="en-GB" altLang="en-US" sz="1400" b="0"/>
          </a:p>
        </p:txBody>
      </p:sp>
      <p:sp>
        <p:nvSpPr>
          <p:cNvPr id="5" name="Slide Number Placeholder 4"/>
          <p:cNvSpPr>
            <a:spLocks noGrp="1"/>
          </p:cNvSpPr>
          <p:nvPr>
            <p:ph type="sldNum" sz="quarter" idx="11"/>
          </p:nvPr>
        </p:nvSpPr>
        <p:spPr/>
        <p:txBody>
          <a:bodyPr/>
          <a:lstStyle>
            <a:lvl1pPr>
              <a:defRPr/>
            </a:lvl1pPr>
          </a:lstStyle>
          <a:p>
            <a:fld id="{DA92DB5B-6AD6-43E1-BAB5-4F0A525A5FE7}"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349873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39775" y="1219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02175" y="1219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4506B948-76A1-4ED3-AED1-E8BDA832523E}" type="datetime1">
              <a:rPr lang="en-GB" altLang="en-US"/>
              <a:pPr/>
              <a:t>21/03/2018</a:t>
            </a:fld>
            <a:endParaRPr lang="en-GB" altLang="en-US" sz="1400" b="0"/>
          </a:p>
        </p:txBody>
      </p:sp>
      <p:sp>
        <p:nvSpPr>
          <p:cNvPr id="6" name="Slide Number Placeholder 5"/>
          <p:cNvSpPr>
            <a:spLocks noGrp="1"/>
          </p:cNvSpPr>
          <p:nvPr>
            <p:ph type="sldNum" sz="quarter" idx="11"/>
          </p:nvPr>
        </p:nvSpPr>
        <p:spPr/>
        <p:txBody>
          <a:bodyPr/>
          <a:lstStyle>
            <a:lvl1pPr>
              <a:defRPr/>
            </a:lvl1pPr>
          </a:lstStyle>
          <a:p>
            <a:fld id="{0A7590C0-B569-4FD8-BECD-9A0DC7852D5D}"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1008354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AE48628-27EA-4CA3-8FAB-006AC236F87A}" type="datetime1">
              <a:rPr lang="en-GB" altLang="en-US"/>
              <a:pPr/>
              <a:t>21/03/2018</a:t>
            </a:fld>
            <a:endParaRPr lang="en-GB" altLang="en-US" sz="1400" b="0"/>
          </a:p>
        </p:txBody>
      </p:sp>
      <p:sp>
        <p:nvSpPr>
          <p:cNvPr id="8" name="Slide Number Placeholder 7"/>
          <p:cNvSpPr>
            <a:spLocks noGrp="1"/>
          </p:cNvSpPr>
          <p:nvPr>
            <p:ph type="sldNum" sz="quarter" idx="11"/>
          </p:nvPr>
        </p:nvSpPr>
        <p:spPr/>
        <p:txBody>
          <a:bodyPr/>
          <a:lstStyle>
            <a:lvl1pPr>
              <a:defRPr/>
            </a:lvl1pPr>
          </a:lstStyle>
          <a:p>
            <a:fld id="{42FBAB4E-FD42-4979-8552-E211989BA581}"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1153816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C7776F11-84B1-44A8-B64F-2AA537349A46}" type="datetime1">
              <a:rPr lang="en-GB" altLang="en-US"/>
              <a:pPr/>
              <a:t>21/03/2018</a:t>
            </a:fld>
            <a:endParaRPr lang="en-GB" altLang="en-US" sz="1400" b="0"/>
          </a:p>
        </p:txBody>
      </p:sp>
      <p:sp>
        <p:nvSpPr>
          <p:cNvPr id="4" name="Slide Number Placeholder 3"/>
          <p:cNvSpPr>
            <a:spLocks noGrp="1"/>
          </p:cNvSpPr>
          <p:nvPr>
            <p:ph type="sldNum" sz="quarter" idx="11"/>
          </p:nvPr>
        </p:nvSpPr>
        <p:spPr/>
        <p:txBody>
          <a:bodyPr/>
          <a:lstStyle>
            <a:lvl1pPr>
              <a:defRPr/>
            </a:lvl1pPr>
          </a:lstStyle>
          <a:p>
            <a:fld id="{90B052E0-6713-409E-9F24-D4384D1C32FB}"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2485772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732BB63-7720-4284-8524-2DE82B443843}" type="datetime1">
              <a:rPr lang="en-GB" altLang="en-US"/>
              <a:pPr/>
              <a:t>21/03/2018</a:t>
            </a:fld>
            <a:endParaRPr lang="en-GB" altLang="en-US" sz="1400" b="0"/>
          </a:p>
        </p:txBody>
      </p:sp>
      <p:sp>
        <p:nvSpPr>
          <p:cNvPr id="3" name="Slide Number Placeholder 2"/>
          <p:cNvSpPr>
            <a:spLocks noGrp="1"/>
          </p:cNvSpPr>
          <p:nvPr>
            <p:ph type="sldNum" sz="quarter" idx="11"/>
          </p:nvPr>
        </p:nvSpPr>
        <p:spPr/>
        <p:txBody>
          <a:bodyPr/>
          <a:lstStyle>
            <a:lvl1pPr>
              <a:defRPr/>
            </a:lvl1pPr>
          </a:lstStyle>
          <a:p>
            <a:fld id="{4D89E8C7-FB38-4F27-B051-34A2876A4939}"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1243556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618F640-CBC7-4184-9641-C64602FFBAB9}" type="datetime1">
              <a:rPr lang="en-GB" altLang="en-US"/>
              <a:pPr/>
              <a:t>21/03/2018</a:t>
            </a:fld>
            <a:endParaRPr lang="en-GB" altLang="en-US" sz="1400" b="0"/>
          </a:p>
        </p:txBody>
      </p:sp>
      <p:sp>
        <p:nvSpPr>
          <p:cNvPr id="6" name="Slide Number Placeholder 5"/>
          <p:cNvSpPr>
            <a:spLocks noGrp="1"/>
          </p:cNvSpPr>
          <p:nvPr>
            <p:ph type="sldNum" sz="quarter" idx="11"/>
          </p:nvPr>
        </p:nvSpPr>
        <p:spPr/>
        <p:txBody>
          <a:bodyPr/>
          <a:lstStyle>
            <a:lvl1pPr>
              <a:defRPr/>
            </a:lvl1pPr>
          </a:lstStyle>
          <a:p>
            <a:fld id="{2A9F5F33-5093-45A6-B734-03277CEA1800}"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122371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DFEC34F-2BBD-43C1-B204-EFF34A17F79D}" type="datetime1">
              <a:rPr lang="en-GB" altLang="en-US"/>
              <a:pPr>
                <a:defRPr/>
              </a:pPr>
              <a:t>21/03/2018</a:t>
            </a:fld>
            <a:endParaRPr lang="en-GB" altLang="en-US" sz="1400" b="0"/>
          </a:p>
        </p:txBody>
      </p:sp>
      <p:sp>
        <p:nvSpPr>
          <p:cNvPr id="5" name="Rectangle 6"/>
          <p:cNvSpPr>
            <a:spLocks noGrp="1" noChangeArrowheads="1"/>
          </p:cNvSpPr>
          <p:nvPr>
            <p:ph type="sldNum" sz="quarter" idx="11"/>
          </p:nvPr>
        </p:nvSpPr>
        <p:spPr>
          <a:ln/>
        </p:spPr>
        <p:txBody>
          <a:bodyPr/>
          <a:lstStyle>
            <a:lvl1pPr>
              <a:defRPr/>
            </a:lvl1pPr>
          </a:lstStyle>
          <a:p>
            <a:pPr>
              <a:defRPr/>
            </a:pPr>
            <a:fld id="{03176DAE-9C80-4F69-A107-82F8B3BDFD9D}"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384827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CED3170-26CD-416C-8A01-899790B2B73E}" type="datetime1">
              <a:rPr lang="en-GB" altLang="en-US"/>
              <a:pPr/>
              <a:t>21/03/2018</a:t>
            </a:fld>
            <a:endParaRPr lang="en-GB" altLang="en-US" sz="1400" b="0"/>
          </a:p>
        </p:txBody>
      </p:sp>
      <p:sp>
        <p:nvSpPr>
          <p:cNvPr id="6" name="Slide Number Placeholder 5"/>
          <p:cNvSpPr>
            <a:spLocks noGrp="1"/>
          </p:cNvSpPr>
          <p:nvPr>
            <p:ph type="sldNum" sz="quarter" idx="11"/>
          </p:nvPr>
        </p:nvSpPr>
        <p:spPr/>
        <p:txBody>
          <a:bodyPr/>
          <a:lstStyle>
            <a:lvl1pPr>
              <a:defRPr/>
            </a:lvl1pPr>
          </a:lstStyle>
          <a:p>
            <a:fld id="{FB578EB3-A27C-46C0-B1C5-8511481D343F}"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601453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5118DD4-8B0C-4645-B170-540C38FFFD34}" type="datetime1">
              <a:rPr lang="en-GB" altLang="en-US"/>
              <a:pPr/>
              <a:t>21/03/2018</a:t>
            </a:fld>
            <a:endParaRPr lang="en-GB" altLang="en-US" sz="1400" b="0"/>
          </a:p>
        </p:txBody>
      </p:sp>
      <p:sp>
        <p:nvSpPr>
          <p:cNvPr id="5" name="Slide Number Placeholder 4"/>
          <p:cNvSpPr>
            <a:spLocks noGrp="1"/>
          </p:cNvSpPr>
          <p:nvPr>
            <p:ph type="sldNum" sz="quarter" idx="11"/>
          </p:nvPr>
        </p:nvSpPr>
        <p:spPr/>
        <p:txBody>
          <a:bodyPr/>
          <a:lstStyle>
            <a:lvl1pPr>
              <a:defRPr/>
            </a:lvl1pPr>
          </a:lstStyle>
          <a:p>
            <a:fld id="{8A4B781D-C45E-4931-85B2-8A8EF80726AE}"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15152957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9113" y="68263"/>
            <a:ext cx="2043112" cy="52657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39775" y="68263"/>
            <a:ext cx="5976938" cy="5265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AF5A5BC-D532-49D2-8097-B73E18C6A594}" type="datetime1">
              <a:rPr lang="en-GB" altLang="en-US"/>
              <a:pPr/>
              <a:t>21/03/2018</a:t>
            </a:fld>
            <a:endParaRPr lang="en-GB" altLang="en-US" sz="1400" b="0"/>
          </a:p>
        </p:txBody>
      </p:sp>
      <p:sp>
        <p:nvSpPr>
          <p:cNvPr id="5" name="Slide Number Placeholder 4"/>
          <p:cNvSpPr>
            <a:spLocks noGrp="1"/>
          </p:cNvSpPr>
          <p:nvPr>
            <p:ph type="sldNum" sz="quarter" idx="11"/>
          </p:nvPr>
        </p:nvSpPr>
        <p:spPr/>
        <p:txBody>
          <a:bodyPr/>
          <a:lstStyle>
            <a:lvl1pPr>
              <a:defRPr/>
            </a:lvl1pPr>
          </a:lstStyle>
          <a:p>
            <a:fld id="{4A05FFCD-377B-4B52-B0D6-9533BE594D70}"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2126720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04338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36214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147818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39341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479153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598774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16341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172EB83-10E0-453A-9DB1-829518AD5A36}" type="datetime1">
              <a:rPr lang="en-GB" altLang="en-US"/>
              <a:pPr>
                <a:defRPr/>
              </a:pPr>
              <a:t>21/03/2018</a:t>
            </a:fld>
            <a:endParaRPr lang="en-GB" altLang="en-US" sz="1400" b="0"/>
          </a:p>
        </p:txBody>
      </p:sp>
      <p:sp>
        <p:nvSpPr>
          <p:cNvPr id="5" name="Rectangle 6"/>
          <p:cNvSpPr>
            <a:spLocks noGrp="1" noChangeArrowheads="1"/>
          </p:cNvSpPr>
          <p:nvPr>
            <p:ph type="sldNum" sz="quarter" idx="11"/>
          </p:nvPr>
        </p:nvSpPr>
        <p:spPr>
          <a:ln/>
        </p:spPr>
        <p:txBody>
          <a:bodyPr/>
          <a:lstStyle>
            <a:lvl1pPr>
              <a:defRPr/>
            </a:lvl1pPr>
          </a:lstStyle>
          <a:p>
            <a:pPr>
              <a:defRPr/>
            </a:pPr>
            <a:fld id="{CD20AFBC-D3AD-433C-B683-4DA1E1365F8C}"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12218773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00665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16369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523865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1807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39775" y="1219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02175" y="1219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C6819ECE-B605-408F-B654-91955602AD50}" type="datetime1">
              <a:rPr lang="en-GB" altLang="en-US"/>
              <a:pPr>
                <a:defRPr/>
              </a:pPr>
              <a:t>21/03/2018</a:t>
            </a:fld>
            <a:endParaRPr lang="en-GB" altLang="en-US" sz="1400" b="0"/>
          </a:p>
        </p:txBody>
      </p:sp>
      <p:sp>
        <p:nvSpPr>
          <p:cNvPr id="6" name="Rectangle 6"/>
          <p:cNvSpPr>
            <a:spLocks noGrp="1" noChangeArrowheads="1"/>
          </p:cNvSpPr>
          <p:nvPr>
            <p:ph type="sldNum" sz="quarter" idx="11"/>
          </p:nvPr>
        </p:nvSpPr>
        <p:spPr>
          <a:ln/>
        </p:spPr>
        <p:txBody>
          <a:bodyPr/>
          <a:lstStyle>
            <a:lvl1pPr>
              <a:defRPr/>
            </a:lvl1pPr>
          </a:lstStyle>
          <a:p>
            <a:pPr>
              <a:defRPr/>
            </a:pPr>
            <a:fld id="{EF16A0B7-5F11-44DF-9621-2B95BCF518AD}"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241293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B7774409-B5C4-4470-AFC5-D565CD5D50A2}" type="datetime1">
              <a:rPr lang="en-GB" altLang="en-US"/>
              <a:pPr>
                <a:defRPr/>
              </a:pPr>
              <a:t>21/03/2018</a:t>
            </a:fld>
            <a:endParaRPr lang="en-GB" altLang="en-US" sz="1400" b="0"/>
          </a:p>
        </p:txBody>
      </p:sp>
      <p:sp>
        <p:nvSpPr>
          <p:cNvPr id="8" name="Rectangle 6"/>
          <p:cNvSpPr>
            <a:spLocks noGrp="1" noChangeArrowheads="1"/>
          </p:cNvSpPr>
          <p:nvPr>
            <p:ph type="sldNum" sz="quarter" idx="11"/>
          </p:nvPr>
        </p:nvSpPr>
        <p:spPr>
          <a:ln/>
        </p:spPr>
        <p:txBody>
          <a:bodyPr/>
          <a:lstStyle>
            <a:lvl1pPr>
              <a:defRPr/>
            </a:lvl1pPr>
          </a:lstStyle>
          <a:p>
            <a:pPr>
              <a:defRPr/>
            </a:pPr>
            <a:fld id="{2EE55F28-5657-45F0-93C9-B2B6661D95EF}"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2544781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1A45FDFB-8CF8-41DF-92B0-7D4337BBEE3E}" type="datetime1">
              <a:rPr lang="en-GB" altLang="en-US"/>
              <a:pPr>
                <a:defRPr/>
              </a:pPr>
              <a:t>21/03/2018</a:t>
            </a:fld>
            <a:endParaRPr lang="en-GB" altLang="en-US" sz="1400" b="0"/>
          </a:p>
        </p:txBody>
      </p:sp>
      <p:sp>
        <p:nvSpPr>
          <p:cNvPr id="4" name="Rectangle 6"/>
          <p:cNvSpPr>
            <a:spLocks noGrp="1" noChangeArrowheads="1"/>
          </p:cNvSpPr>
          <p:nvPr>
            <p:ph type="sldNum" sz="quarter" idx="11"/>
          </p:nvPr>
        </p:nvSpPr>
        <p:spPr>
          <a:ln/>
        </p:spPr>
        <p:txBody>
          <a:bodyPr/>
          <a:lstStyle>
            <a:lvl1pPr>
              <a:defRPr/>
            </a:lvl1pPr>
          </a:lstStyle>
          <a:p>
            <a:pPr>
              <a:defRPr/>
            </a:pPr>
            <a:fld id="{88E56276-6DBA-49C6-A48E-5D1D4EACC54A}"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281502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E4262B6-9799-407C-8FE6-A102482F2F21}" type="datetime1">
              <a:rPr lang="en-GB" altLang="en-US"/>
              <a:pPr>
                <a:defRPr/>
              </a:pPr>
              <a:t>21/03/2018</a:t>
            </a:fld>
            <a:endParaRPr lang="en-GB" altLang="en-US" sz="1400" b="0"/>
          </a:p>
        </p:txBody>
      </p:sp>
      <p:sp>
        <p:nvSpPr>
          <p:cNvPr id="3" name="Rectangle 6"/>
          <p:cNvSpPr>
            <a:spLocks noGrp="1" noChangeArrowheads="1"/>
          </p:cNvSpPr>
          <p:nvPr>
            <p:ph type="sldNum" sz="quarter" idx="11"/>
          </p:nvPr>
        </p:nvSpPr>
        <p:spPr>
          <a:ln/>
        </p:spPr>
        <p:txBody>
          <a:bodyPr/>
          <a:lstStyle>
            <a:lvl1pPr>
              <a:defRPr/>
            </a:lvl1pPr>
          </a:lstStyle>
          <a:p>
            <a:pPr>
              <a:defRPr/>
            </a:pPr>
            <a:fld id="{2E2397BD-59B1-4115-81C9-FE73988BF4A2}"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32072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A0B155E-F051-4219-8280-906201A4CC03}" type="datetime1">
              <a:rPr lang="en-GB" altLang="en-US"/>
              <a:pPr>
                <a:defRPr/>
              </a:pPr>
              <a:t>21/03/2018</a:t>
            </a:fld>
            <a:endParaRPr lang="en-GB" altLang="en-US" sz="1400" b="0"/>
          </a:p>
        </p:txBody>
      </p:sp>
      <p:sp>
        <p:nvSpPr>
          <p:cNvPr id="6" name="Rectangle 6"/>
          <p:cNvSpPr>
            <a:spLocks noGrp="1" noChangeArrowheads="1"/>
          </p:cNvSpPr>
          <p:nvPr>
            <p:ph type="sldNum" sz="quarter" idx="11"/>
          </p:nvPr>
        </p:nvSpPr>
        <p:spPr>
          <a:ln/>
        </p:spPr>
        <p:txBody>
          <a:bodyPr/>
          <a:lstStyle>
            <a:lvl1pPr>
              <a:defRPr/>
            </a:lvl1pPr>
          </a:lstStyle>
          <a:p>
            <a:pPr>
              <a:defRPr/>
            </a:pPr>
            <a:fld id="{AFE360E8-8C6A-4FFE-851D-452204755CC6}"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237062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3EC40ED-4AC6-4530-9918-F8FE1EB03789}" type="datetime1">
              <a:rPr lang="en-GB" altLang="en-US"/>
              <a:pPr>
                <a:defRPr/>
              </a:pPr>
              <a:t>21/03/2018</a:t>
            </a:fld>
            <a:endParaRPr lang="en-GB" altLang="en-US" sz="1400" b="0"/>
          </a:p>
        </p:txBody>
      </p:sp>
      <p:sp>
        <p:nvSpPr>
          <p:cNvPr id="6" name="Rectangle 6"/>
          <p:cNvSpPr>
            <a:spLocks noGrp="1" noChangeArrowheads="1"/>
          </p:cNvSpPr>
          <p:nvPr>
            <p:ph type="sldNum" sz="quarter" idx="11"/>
          </p:nvPr>
        </p:nvSpPr>
        <p:spPr>
          <a:ln/>
        </p:spPr>
        <p:txBody>
          <a:bodyPr/>
          <a:lstStyle>
            <a:lvl1pPr>
              <a:defRPr/>
            </a:lvl1pPr>
          </a:lstStyle>
          <a:p>
            <a:pPr>
              <a:defRPr/>
            </a:pPr>
            <a:fld id="{F85C683E-9F01-4BF5-A240-3314F827B485}"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1194158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739775" y="1219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668338" y="6553200"/>
            <a:ext cx="160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1">
                <a:solidFill>
                  <a:srgbClr val="540E67"/>
                </a:solidFill>
                <a:latin typeface="+mn-lt"/>
                <a:cs typeface="+mn-cs"/>
              </a:defRPr>
            </a:lvl1pPr>
          </a:lstStyle>
          <a:p>
            <a:pPr fontAlgn="base">
              <a:spcBef>
                <a:spcPct val="0"/>
              </a:spcBef>
              <a:spcAft>
                <a:spcPct val="0"/>
              </a:spcAft>
              <a:defRPr/>
            </a:pPr>
            <a:fld id="{3334B004-A520-4D34-9A38-8436EA4E9551}" type="datetime1">
              <a:rPr lang="en-GB" altLang="en-US"/>
              <a:pPr fontAlgn="base">
                <a:spcBef>
                  <a:spcPct val="0"/>
                </a:spcBef>
                <a:spcAft>
                  <a:spcPct val="0"/>
                </a:spcAft>
                <a:defRPr/>
              </a:pPr>
              <a:t>21/03/2018</a:t>
            </a:fld>
            <a:endParaRPr lang="en-GB" altLang="en-US" sz="1400" b="0"/>
          </a:p>
        </p:txBody>
      </p:sp>
      <p:sp>
        <p:nvSpPr>
          <p:cNvPr id="1030" name="Rectangle 6"/>
          <p:cNvSpPr>
            <a:spLocks noGrp="1" noChangeArrowheads="1"/>
          </p:cNvSpPr>
          <p:nvPr>
            <p:ph type="sldNum" sz="quarter" idx="4"/>
          </p:nvPr>
        </p:nvSpPr>
        <p:spPr bwMode="auto">
          <a:xfrm>
            <a:off x="0" y="6553200"/>
            <a:ext cx="503238" cy="304800"/>
          </a:xfrm>
          <a:prstGeom prst="rect">
            <a:avLst/>
          </a:prstGeom>
          <a:solidFill>
            <a:srgbClr val="540E67"/>
          </a:solidFill>
          <a:ln w="9525">
            <a:solidFill>
              <a:srgbClr val="1A336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b="1">
                <a:solidFill>
                  <a:schemeClr val="bg1"/>
                </a:solidFill>
                <a:latin typeface="+mn-lt"/>
                <a:cs typeface="+mn-cs"/>
              </a:defRPr>
            </a:lvl1pPr>
          </a:lstStyle>
          <a:p>
            <a:pPr fontAlgn="base">
              <a:spcBef>
                <a:spcPct val="0"/>
              </a:spcBef>
              <a:spcAft>
                <a:spcPct val="0"/>
              </a:spcAft>
              <a:defRPr/>
            </a:pPr>
            <a:fld id="{06B5E373-1B67-415D-A716-5DA00A8CADAD}" type="slidenum">
              <a:rPr lang="en-GB" altLang="en-US">
                <a:solidFill>
                  <a:srgbClr val="FFFFFF"/>
                </a:solidFill>
              </a:rPr>
              <a:pPr fontAlgn="base">
                <a:spcBef>
                  <a:spcPct val="0"/>
                </a:spcBef>
                <a:spcAft>
                  <a:spcPct val="0"/>
                </a:spcAft>
                <a:defRPr/>
              </a:pPr>
              <a:t>‹#›</a:t>
            </a:fld>
            <a:endParaRPr lang="en-GB" altLang="en-US">
              <a:solidFill>
                <a:srgbClr val="FFFFFF"/>
              </a:solidFill>
            </a:endParaRPr>
          </a:p>
        </p:txBody>
      </p:sp>
      <p:sp>
        <p:nvSpPr>
          <p:cNvPr id="1029" name="Line 12"/>
          <p:cNvSpPr>
            <a:spLocks noChangeShapeType="1"/>
          </p:cNvSpPr>
          <p:nvPr/>
        </p:nvSpPr>
        <p:spPr bwMode="auto">
          <a:xfrm>
            <a:off x="0" y="6553200"/>
            <a:ext cx="9144000" cy="0"/>
          </a:xfrm>
          <a:prstGeom prst="line">
            <a:avLst/>
          </a:prstGeom>
          <a:noFill/>
          <a:ln w="12700">
            <a:solidFill>
              <a:srgbClr val="540E6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400">
              <a:solidFill>
                <a:srgbClr val="000000"/>
              </a:solidFill>
              <a:latin typeface="Arial" pitchFamily="34" charset="0"/>
              <a:cs typeface="Arial" pitchFamily="34" charset="0"/>
            </a:endParaRPr>
          </a:p>
        </p:txBody>
      </p:sp>
      <p:sp>
        <p:nvSpPr>
          <p:cNvPr id="2" name="Rectangle 30"/>
          <p:cNvSpPr>
            <a:spLocks noGrp="1" noChangeArrowheads="1"/>
          </p:cNvSpPr>
          <p:nvPr>
            <p:ph type="title"/>
          </p:nvPr>
        </p:nvSpPr>
        <p:spPr bwMode="auto">
          <a:xfrm>
            <a:off x="2574925" y="68263"/>
            <a:ext cx="6337300"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Tree>
    <p:extLst>
      <p:ext uri="{BB962C8B-B14F-4D97-AF65-F5344CB8AC3E}">
        <p14:creationId xmlns:p14="http://schemas.microsoft.com/office/powerpoint/2010/main" val="132119645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p:txStyles>
    <p:titleStyle>
      <a:lvl1pPr algn="r" rtl="0" eaLnBrk="0" fontAlgn="base" hangingPunct="0">
        <a:spcBef>
          <a:spcPct val="0"/>
        </a:spcBef>
        <a:spcAft>
          <a:spcPct val="0"/>
        </a:spcAft>
        <a:defRPr sz="2800" b="1">
          <a:solidFill>
            <a:schemeClr val="bg1"/>
          </a:solidFill>
          <a:latin typeface="+mj-lt"/>
          <a:ea typeface="+mj-ea"/>
          <a:cs typeface="+mj-cs"/>
        </a:defRPr>
      </a:lvl1pPr>
      <a:lvl2pPr algn="r" rtl="0" eaLnBrk="0" fontAlgn="base" hangingPunct="0">
        <a:spcBef>
          <a:spcPct val="0"/>
        </a:spcBef>
        <a:spcAft>
          <a:spcPct val="0"/>
        </a:spcAft>
        <a:defRPr sz="2800" b="1">
          <a:solidFill>
            <a:schemeClr val="bg1"/>
          </a:solidFill>
          <a:latin typeface="Verdana" pitchFamily="34" charset="0"/>
        </a:defRPr>
      </a:lvl2pPr>
      <a:lvl3pPr algn="r" rtl="0" eaLnBrk="0" fontAlgn="base" hangingPunct="0">
        <a:spcBef>
          <a:spcPct val="0"/>
        </a:spcBef>
        <a:spcAft>
          <a:spcPct val="0"/>
        </a:spcAft>
        <a:defRPr sz="2800" b="1">
          <a:solidFill>
            <a:schemeClr val="bg1"/>
          </a:solidFill>
          <a:latin typeface="Verdana" pitchFamily="34" charset="0"/>
        </a:defRPr>
      </a:lvl3pPr>
      <a:lvl4pPr algn="r" rtl="0" eaLnBrk="0" fontAlgn="base" hangingPunct="0">
        <a:spcBef>
          <a:spcPct val="0"/>
        </a:spcBef>
        <a:spcAft>
          <a:spcPct val="0"/>
        </a:spcAft>
        <a:defRPr sz="2800" b="1">
          <a:solidFill>
            <a:schemeClr val="bg1"/>
          </a:solidFill>
          <a:latin typeface="Verdana" pitchFamily="34" charset="0"/>
        </a:defRPr>
      </a:lvl4pPr>
      <a:lvl5pPr algn="r" rtl="0" eaLnBrk="0" fontAlgn="base" hangingPunct="0">
        <a:spcBef>
          <a:spcPct val="0"/>
        </a:spcBef>
        <a:spcAft>
          <a:spcPct val="0"/>
        </a:spcAft>
        <a:defRPr sz="2800" b="1">
          <a:solidFill>
            <a:schemeClr val="bg1"/>
          </a:solidFill>
          <a:latin typeface="Verdana" pitchFamily="34" charset="0"/>
        </a:defRPr>
      </a:lvl5pPr>
      <a:lvl6pPr marL="457200" algn="r" rtl="0" eaLnBrk="1" fontAlgn="base" hangingPunct="1">
        <a:spcBef>
          <a:spcPct val="0"/>
        </a:spcBef>
        <a:spcAft>
          <a:spcPct val="0"/>
        </a:spcAft>
        <a:defRPr sz="2800" b="1">
          <a:solidFill>
            <a:schemeClr val="bg1"/>
          </a:solidFill>
          <a:latin typeface="Verdana" pitchFamily="34" charset="0"/>
        </a:defRPr>
      </a:lvl6pPr>
      <a:lvl7pPr marL="914400" algn="r" rtl="0" eaLnBrk="1" fontAlgn="base" hangingPunct="1">
        <a:spcBef>
          <a:spcPct val="0"/>
        </a:spcBef>
        <a:spcAft>
          <a:spcPct val="0"/>
        </a:spcAft>
        <a:defRPr sz="2800" b="1">
          <a:solidFill>
            <a:schemeClr val="bg1"/>
          </a:solidFill>
          <a:latin typeface="Verdana" pitchFamily="34" charset="0"/>
        </a:defRPr>
      </a:lvl7pPr>
      <a:lvl8pPr marL="1371600" algn="r" rtl="0" eaLnBrk="1" fontAlgn="base" hangingPunct="1">
        <a:spcBef>
          <a:spcPct val="0"/>
        </a:spcBef>
        <a:spcAft>
          <a:spcPct val="0"/>
        </a:spcAft>
        <a:defRPr sz="2800" b="1">
          <a:solidFill>
            <a:schemeClr val="bg1"/>
          </a:solidFill>
          <a:latin typeface="Verdana" pitchFamily="34" charset="0"/>
        </a:defRPr>
      </a:lvl8pPr>
      <a:lvl9pPr marL="1828800" algn="r" rtl="0" eaLnBrk="1" fontAlgn="base" hangingPunct="1">
        <a:spcBef>
          <a:spcPct val="0"/>
        </a:spcBef>
        <a:spcAft>
          <a:spcPct val="0"/>
        </a:spcAft>
        <a:defRPr sz="28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rgbClr val="540E67"/>
        </a:buClr>
        <a:buFont typeface="Times" pitchFamily="18"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540E67"/>
        </a:buClr>
        <a:buFont typeface="Times" pitchFamily="18" charset="0"/>
        <a:buChar char="•"/>
        <a:defRPr sz="2000">
          <a:solidFill>
            <a:schemeClr val="tx1"/>
          </a:solidFill>
          <a:latin typeface="+mn-lt"/>
        </a:defRPr>
      </a:lvl2pPr>
      <a:lvl3pPr marL="1143000" indent="-228600" algn="l" rtl="0" eaLnBrk="0" fontAlgn="base" hangingPunct="0">
        <a:spcBef>
          <a:spcPct val="20000"/>
        </a:spcBef>
        <a:spcAft>
          <a:spcPct val="0"/>
        </a:spcAft>
        <a:buClr>
          <a:srgbClr val="540E67"/>
        </a:buClr>
        <a:buFont typeface="Times" pitchFamily="18" charset="0"/>
        <a:buChar char="•"/>
        <a:defRPr>
          <a:solidFill>
            <a:schemeClr val="tx1"/>
          </a:solidFill>
          <a:latin typeface="+mn-lt"/>
        </a:defRPr>
      </a:lvl3pPr>
      <a:lvl4pPr marL="1562100" indent="-228600" algn="l" rtl="0" eaLnBrk="0" fontAlgn="base" hangingPunct="0">
        <a:spcBef>
          <a:spcPct val="20000"/>
        </a:spcBef>
        <a:spcAft>
          <a:spcPct val="0"/>
        </a:spcAft>
        <a:buClr>
          <a:srgbClr val="540E67"/>
        </a:buClr>
        <a:buFont typeface="Times" pitchFamily="18" charset="0"/>
        <a:buChar char="•"/>
        <a:defRPr sz="1600">
          <a:solidFill>
            <a:schemeClr val="tx1"/>
          </a:solidFill>
          <a:latin typeface="+mn-lt"/>
        </a:defRPr>
      </a:lvl4pPr>
      <a:lvl5pPr marL="1981200" indent="-228600" algn="l" rtl="0" eaLnBrk="0" fontAlgn="base" hangingPunct="0">
        <a:spcBef>
          <a:spcPct val="20000"/>
        </a:spcBef>
        <a:spcAft>
          <a:spcPct val="0"/>
        </a:spcAft>
        <a:buClr>
          <a:srgbClr val="540E67"/>
        </a:buClr>
        <a:buSzPct val="95000"/>
        <a:buFont typeface="Times" pitchFamily="18" charset="0"/>
        <a:buChar char="•"/>
        <a:defRPr sz="1400">
          <a:solidFill>
            <a:schemeClr val="tx1"/>
          </a:solidFill>
          <a:latin typeface="+mn-lt"/>
        </a:defRPr>
      </a:lvl5pPr>
      <a:lvl6pPr marL="2438400" indent="-228600" algn="l" rtl="0" eaLnBrk="1" fontAlgn="base" hangingPunct="1">
        <a:spcBef>
          <a:spcPct val="20000"/>
        </a:spcBef>
        <a:spcAft>
          <a:spcPct val="0"/>
        </a:spcAft>
        <a:buClr>
          <a:srgbClr val="540E67"/>
        </a:buClr>
        <a:buSzPct val="95000"/>
        <a:buFont typeface="Times" pitchFamily="18" charset="0"/>
        <a:buChar char="•"/>
        <a:defRPr sz="1400">
          <a:solidFill>
            <a:schemeClr val="tx1"/>
          </a:solidFill>
          <a:latin typeface="+mn-lt"/>
        </a:defRPr>
      </a:lvl6pPr>
      <a:lvl7pPr marL="2895600" indent="-228600" algn="l" rtl="0" eaLnBrk="1" fontAlgn="base" hangingPunct="1">
        <a:spcBef>
          <a:spcPct val="20000"/>
        </a:spcBef>
        <a:spcAft>
          <a:spcPct val="0"/>
        </a:spcAft>
        <a:buClr>
          <a:srgbClr val="540E67"/>
        </a:buClr>
        <a:buSzPct val="95000"/>
        <a:buFont typeface="Times" pitchFamily="18" charset="0"/>
        <a:buChar char="•"/>
        <a:defRPr sz="1400">
          <a:solidFill>
            <a:schemeClr val="tx1"/>
          </a:solidFill>
          <a:latin typeface="+mn-lt"/>
        </a:defRPr>
      </a:lvl7pPr>
      <a:lvl8pPr marL="3352800" indent="-228600" algn="l" rtl="0" eaLnBrk="1" fontAlgn="base" hangingPunct="1">
        <a:spcBef>
          <a:spcPct val="20000"/>
        </a:spcBef>
        <a:spcAft>
          <a:spcPct val="0"/>
        </a:spcAft>
        <a:buClr>
          <a:srgbClr val="540E67"/>
        </a:buClr>
        <a:buSzPct val="95000"/>
        <a:buFont typeface="Times" pitchFamily="18" charset="0"/>
        <a:buChar char="•"/>
        <a:defRPr sz="1400">
          <a:solidFill>
            <a:schemeClr val="tx1"/>
          </a:solidFill>
          <a:latin typeface="+mn-lt"/>
        </a:defRPr>
      </a:lvl8pPr>
      <a:lvl9pPr marL="3810000" indent="-228600" algn="l" rtl="0" eaLnBrk="1" fontAlgn="base" hangingPunct="1">
        <a:spcBef>
          <a:spcPct val="20000"/>
        </a:spcBef>
        <a:spcAft>
          <a:spcPct val="0"/>
        </a:spcAft>
        <a:buClr>
          <a:srgbClr val="540E67"/>
        </a:buClr>
        <a:buSzPct val="95000"/>
        <a:buFont typeface="Times" pitchFamily="18"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739775" y="1219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668338" y="6553200"/>
            <a:ext cx="160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solidFill>
                  <a:srgbClr val="540E67"/>
                </a:solidFill>
                <a:latin typeface="+mn-lt"/>
              </a:defRPr>
            </a:lvl1pPr>
          </a:lstStyle>
          <a:p>
            <a:pPr eaLnBrk="0" fontAlgn="base" hangingPunct="0">
              <a:spcBef>
                <a:spcPct val="0"/>
              </a:spcBef>
              <a:spcAft>
                <a:spcPct val="0"/>
              </a:spcAft>
            </a:pPr>
            <a:fld id="{1A40E0E3-CE0C-4570-84E3-0E77D2E7BC3A}" type="datetime1">
              <a:rPr lang="en-GB" altLang="en-US"/>
              <a:pPr eaLnBrk="0" fontAlgn="base" hangingPunct="0">
                <a:spcBef>
                  <a:spcPct val="0"/>
                </a:spcBef>
                <a:spcAft>
                  <a:spcPct val="0"/>
                </a:spcAft>
              </a:pPr>
              <a:t>21/03/2018</a:t>
            </a:fld>
            <a:endParaRPr lang="en-GB" altLang="en-US" sz="1400" b="0"/>
          </a:p>
        </p:txBody>
      </p:sp>
      <p:sp>
        <p:nvSpPr>
          <p:cNvPr id="1030" name="Rectangle 6"/>
          <p:cNvSpPr>
            <a:spLocks noGrp="1" noChangeArrowheads="1"/>
          </p:cNvSpPr>
          <p:nvPr>
            <p:ph type="sldNum" sz="quarter" idx="4"/>
          </p:nvPr>
        </p:nvSpPr>
        <p:spPr bwMode="auto">
          <a:xfrm>
            <a:off x="0" y="6553200"/>
            <a:ext cx="503238" cy="304800"/>
          </a:xfrm>
          <a:prstGeom prst="rect">
            <a:avLst/>
          </a:prstGeom>
          <a:solidFill>
            <a:srgbClr val="540E67"/>
          </a:solidFill>
          <a:ln w="9525">
            <a:solidFill>
              <a:srgbClr val="1A336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chemeClr val="bg1"/>
                </a:solidFill>
                <a:latin typeface="+mn-lt"/>
              </a:defRPr>
            </a:lvl1pPr>
          </a:lstStyle>
          <a:p>
            <a:pPr eaLnBrk="0" fontAlgn="base" hangingPunct="0">
              <a:spcBef>
                <a:spcPct val="0"/>
              </a:spcBef>
              <a:spcAft>
                <a:spcPct val="0"/>
              </a:spcAft>
            </a:pPr>
            <a:fld id="{C165A74F-E93C-4B38-83E4-E02E2D60E127}" type="slidenum">
              <a:rPr lang="en-GB" altLang="en-US">
                <a:solidFill>
                  <a:srgbClr val="FFFFFF"/>
                </a:solidFill>
              </a:rPr>
              <a:pPr eaLnBrk="0" fontAlgn="base" hangingPunct="0">
                <a:spcBef>
                  <a:spcPct val="0"/>
                </a:spcBef>
                <a:spcAft>
                  <a:spcPct val="0"/>
                </a:spcAft>
              </a:pPr>
              <a:t>‹#›</a:t>
            </a:fld>
            <a:endParaRPr lang="en-GB" altLang="en-US">
              <a:solidFill>
                <a:srgbClr val="FFFFFF"/>
              </a:solidFill>
            </a:endParaRPr>
          </a:p>
        </p:txBody>
      </p:sp>
      <p:sp>
        <p:nvSpPr>
          <p:cNvPr id="1036" name="Line 12"/>
          <p:cNvSpPr>
            <a:spLocks noChangeShapeType="1"/>
          </p:cNvSpPr>
          <p:nvPr/>
        </p:nvSpPr>
        <p:spPr bwMode="auto">
          <a:xfrm>
            <a:off x="0" y="6553200"/>
            <a:ext cx="9144000" cy="0"/>
          </a:xfrm>
          <a:prstGeom prst="line">
            <a:avLst/>
          </a:prstGeom>
          <a:noFill/>
          <a:ln w="12700">
            <a:solidFill>
              <a:srgbClr val="540E6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GB" sz="2400">
              <a:solidFill>
                <a:srgbClr val="000000"/>
              </a:solidFill>
              <a:latin typeface="Arial" charset="0"/>
            </a:endParaRPr>
          </a:p>
        </p:txBody>
      </p:sp>
      <p:sp>
        <p:nvSpPr>
          <p:cNvPr id="1054" name="Rectangle 30"/>
          <p:cNvSpPr>
            <a:spLocks noGrp="1" noChangeArrowheads="1"/>
          </p:cNvSpPr>
          <p:nvPr>
            <p:ph type="title"/>
          </p:nvPr>
        </p:nvSpPr>
        <p:spPr bwMode="auto">
          <a:xfrm>
            <a:off x="2574925" y="68263"/>
            <a:ext cx="6337300"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Tree>
    <p:extLst>
      <p:ext uri="{BB962C8B-B14F-4D97-AF65-F5344CB8AC3E}">
        <p14:creationId xmlns:p14="http://schemas.microsoft.com/office/powerpoint/2010/main" val="194051334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r" rtl="0" eaLnBrk="1" fontAlgn="base" hangingPunct="1">
        <a:spcBef>
          <a:spcPct val="0"/>
        </a:spcBef>
        <a:spcAft>
          <a:spcPct val="0"/>
        </a:spcAft>
        <a:defRPr sz="2800" b="1">
          <a:solidFill>
            <a:schemeClr val="bg1"/>
          </a:solidFill>
          <a:latin typeface="+mj-lt"/>
          <a:ea typeface="+mj-ea"/>
          <a:cs typeface="+mj-cs"/>
        </a:defRPr>
      </a:lvl1pPr>
      <a:lvl2pPr algn="r" rtl="0" eaLnBrk="1" fontAlgn="base" hangingPunct="1">
        <a:spcBef>
          <a:spcPct val="0"/>
        </a:spcBef>
        <a:spcAft>
          <a:spcPct val="0"/>
        </a:spcAft>
        <a:defRPr sz="2800" b="1">
          <a:solidFill>
            <a:schemeClr val="bg1"/>
          </a:solidFill>
          <a:latin typeface="Verdana" pitchFamily="34" charset="0"/>
        </a:defRPr>
      </a:lvl2pPr>
      <a:lvl3pPr algn="r" rtl="0" eaLnBrk="1" fontAlgn="base" hangingPunct="1">
        <a:spcBef>
          <a:spcPct val="0"/>
        </a:spcBef>
        <a:spcAft>
          <a:spcPct val="0"/>
        </a:spcAft>
        <a:defRPr sz="2800" b="1">
          <a:solidFill>
            <a:schemeClr val="bg1"/>
          </a:solidFill>
          <a:latin typeface="Verdana" pitchFamily="34" charset="0"/>
        </a:defRPr>
      </a:lvl3pPr>
      <a:lvl4pPr algn="r" rtl="0" eaLnBrk="1" fontAlgn="base" hangingPunct="1">
        <a:spcBef>
          <a:spcPct val="0"/>
        </a:spcBef>
        <a:spcAft>
          <a:spcPct val="0"/>
        </a:spcAft>
        <a:defRPr sz="2800" b="1">
          <a:solidFill>
            <a:schemeClr val="bg1"/>
          </a:solidFill>
          <a:latin typeface="Verdana" pitchFamily="34" charset="0"/>
        </a:defRPr>
      </a:lvl4pPr>
      <a:lvl5pPr algn="r" rtl="0" eaLnBrk="1" fontAlgn="base" hangingPunct="1">
        <a:spcBef>
          <a:spcPct val="0"/>
        </a:spcBef>
        <a:spcAft>
          <a:spcPct val="0"/>
        </a:spcAft>
        <a:defRPr sz="2800" b="1">
          <a:solidFill>
            <a:schemeClr val="bg1"/>
          </a:solidFill>
          <a:latin typeface="Verdana" pitchFamily="34" charset="0"/>
        </a:defRPr>
      </a:lvl5pPr>
      <a:lvl6pPr marL="457200" algn="r" rtl="0" eaLnBrk="1" fontAlgn="base" hangingPunct="1">
        <a:spcBef>
          <a:spcPct val="0"/>
        </a:spcBef>
        <a:spcAft>
          <a:spcPct val="0"/>
        </a:spcAft>
        <a:defRPr sz="2800" b="1">
          <a:solidFill>
            <a:schemeClr val="bg1"/>
          </a:solidFill>
          <a:latin typeface="Verdana" pitchFamily="34" charset="0"/>
        </a:defRPr>
      </a:lvl6pPr>
      <a:lvl7pPr marL="914400" algn="r" rtl="0" eaLnBrk="1" fontAlgn="base" hangingPunct="1">
        <a:spcBef>
          <a:spcPct val="0"/>
        </a:spcBef>
        <a:spcAft>
          <a:spcPct val="0"/>
        </a:spcAft>
        <a:defRPr sz="2800" b="1">
          <a:solidFill>
            <a:schemeClr val="bg1"/>
          </a:solidFill>
          <a:latin typeface="Verdana" pitchFamily="34" charset="0"/>
        </a:defRPr>
      </a:lvl7pPr>
      <a:lvl8pPr marL="1371600" algn="r" rtl="0" eaLnBrk="1" fontAlgn="base" hangingPunct="1">
        <a:spcBef>
          <a:spcPct val="0"/>
        </a:spcBef>
        <a:spcAft>
          <a:spcPct val="0"/>
        </a:spcAft>
        <a:defRPr sz="2800" b="1">
          <a:solidFill>
            <a:schemeClr val="bg1"/>
          </a:solidFill>
          <a:latin typeface="Verdana" pitchFamily="34" charset="0"/>
        </a:defRPr>
      </a:lvl8pPr>
      <a:lvl9pPr marL="1828800" algn="r" rtl="0" eaLnBrk="1" fontAlgn="base" hangingPunct="1">
        <a:spcBef>
          <a:spcPct val="0"/>
        </a:spcBef>
        <a:spcAft>
          <a:spcPct val="0"/>
        </a:spcAft>
        <a:defRPr sz="2800" b="1">
          <a:solidFill>
            <a:schemeClr val="bg1"/>
          </a:solidFill>
          <a:latin typeface="Verdana" pitchFamily="34" charset="0"/>
        </a:defRPr>
      </a:lvl9pPr>
    </p:titleStyle>
    <p:bodyStyle>
      <a:lvl1pPr marL="342900" indent="-342900" algn="l" rtl="0" eaLnBrk="1" fontAlgn="base" hangingPunct="1">
        <a:spcBef>
          <a:spcPct val="20000"/>
        </a:spcBef>
        <a:spcAft>
          <a:spcPct val="0"/>
        </a:spcAft>
        <a:buClr>
          <a:srgbClr val="540E67"/>
        </a:buClr>
        <a:buFont typeface="Times" pitchFamily="18" charset="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540E67"/>
        </a:buClr>
        <a:buFont typeface="Times" pitchFamily="18" charset="0"/>
        <a:buChar char="•"/>
        <a:defRPr sz="2000">
          <a:solidFill>
            <a:schemeClr val="tx1"/>
          </a:solidFill>
          <a:latin typeface="+mn-lt"/>
        </a:defRPr>
      </a:lvl2pPr>
      <a:lvl3pPr marL="1143000" indent="-228600" algn="l" rtl="0" eaLnBrk="1" fontAlgn="base" hangingPunct="1">
        <a:spcBef>
          <a:spcPct val="20000"/>
        </a:spcBef>
        <a:spcAft>
          <a:spcPct val="0"/>
        </a:spcAft>
        <a:buClr>
          <a:srgbClr val="540E67"/>
        </a:buClr>
        <a:buFont typeface="Times" pitchFamily="18" charset="0"/>
        <a:buChar char="•"/>
        <a:defRPr>
          <a:solidFill>
            <a:schemeClr val="tx1"/>
          </a:solidFill>
          <a:latin typeface="+mn-lt"/>
        </a:defRPr>
      </a:lvl3pPr>
      <a:lvl4pPr marL="1562100" indent="-228600" algn="l" rtl="0" eaLnBrk="1" fontAlgn="base" hangingPunct="1">
        <a:spcBef>
          <a:spcPct val="20000"/>
        </a:spcBef>
        <a:spcAft>
          <a:spcPct val="0"/>
        </a:spcAft>
        <a:buClr>
          <a:srgbClr val="540E67"/>
        </a:buClr>
        <a:buFont typeface="Times" pitchFamily="18" charset="0"/>
        <a:buChar char="•"/>
        <a:defRPr sz="1600">
          <a:solidFill>
            <a:schemeClr val="tx1"/>
          </a:solidFill>
          <a:latin typeface="+mn-lt"/>
        </a:defRPr>
      </a:lvl4pPr>
      <a:lvl5pPr marL="1981200" indent="-228600" algn="l" rtl="0" eaLnBrk="1" fontAlgn="base" hangingPunct="1">
        <a:spcBef>
          <a:spcPct val="20000"/>
        </a:spcBef>
        <a:spcAft>
          <a:spcPct val="0"/>
        </a:spcAft>
        <a:buClr>
          <a:srgbClr val="540E67"/>
        </a:buClr>
        <a:buSzPct val="95000"/>
        <a:buFont typeface="Times" pitchFamily="18" charset="0"/>
        <a:buChar char="•"/>
        <a:defRPr sz="1400">
          <a:solidFill>
            <a:schemeClr val="tx1"/>
          </a:solidFill>
          <a:latin typeface="+mn-lt"/>
        </a:defRPr>
      </a:lvl5pPr>
      <a:lvl6pPr marL="2438400" indent="-228600" algn="l" rtl="0" eaLnBrk="1" fontAlgn="base" hangingPunct="1">
        <a:spcBef>
          <a:spcPct val="20000"/>
        </a:spcBef>
        <a:spcAft>
          <a:spcPct val="0"/>
        </a:spcAft>
        <a:buClr>
          <a:srgbClr val="540E67"/>
        </a:buClr>
        <a:buSzPct val="95000"/>
        <a:buFont typeface="Times" pitchFamily="18" charset="0"/>
        <a:buChar char="•"/>
        <a:defRPr sz="1400">
          <a:solidFill>
            <a:schemeClr val="tx1"/>
          </a:solidFill>
          <a:latin typeface="+mn-lt"/>
        </a:defRPr>
      </a:lvl6pPr>
      <a:lvl7pPr marL="2895600" indent="-228600" algn="l" rtl="0" eaLnBrk="1" fontAlgn="base" hangingPunct="1">
        <a:spcBef>
          <a:spcPct val="20000"/>
        </a:spcBef>
        <a:spcAft>
          <a:spcPct val="0"/>
        </a:spcAft>
        <a:buClr>
          <a:srgbClr val="540E67"/>
        </a:buClr>
        <a:buSzPct val="95000"/>
        <a:buFont typeface="Times" pitchFamily="18" charset="0"/>
        <a:buChar char="•"/>
        <a:defRPr sz="1400">
          <a:solidFill>
            <a:schemeClr val="tx1"/>
          </a:solidFill>
          <a:latin typeface="+mn-lt"/>
        </a:defRPr>
      </a:lvl7pPr>
      <a:lvl8pPr marL="3352800" indent="-228600" algn="l" rtl="0" eaLnBrk="1" fontAlgn="base" hangingPunct="1">
        <a:spcBef>
          <a:spcPct val="20000"/>
        </a:spcBef>
        <a:spcAft>
          <a:spcPct val="0"/>
        </a:spcAft>
        <a:buClr>
          <a:srgbClr val="540E67"/>
        </a:buClr>
        <a:buSzPct val="95000"/>
        <a:buFont typeface="Times" pitchFamily="18" charset="0"/>
        <a:buChar char="•"/>
        <a:defRPr sz="1400">
          <a:solidFill>
            <a:schemeClr val="tx1"/>
          </a:solidFill>
          <a:latin typeface="+mn-lt"/>
        </a:defRPr>
      </a:lvl8pPr>
      <a:lvl9pPr marL="3810000" indent="-228600" algn="l" rtl="0" eaLnBrk="1" fontAlgn="base" hangingPunct="1">
        <a:spcBef>
          <a:spcPct val="20000"/>
        </a:spcBef>
        <a:spcAft>
          <a:spcPct val="0"/>
        </a:spcAft>
        <a:buClr>
          <a:srgbClr val="540E67"/>
        </a:buClr>
        <a:buSzPct val="95000"/>
        <a:buFont typeface="Times" pitchFamily="18"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0E2C8-7C31-4F68-9C75-CEF8B3539314}" type="datetimeFigureOut">
              <a:rPr lang="en-GB" smtClean="0">
                <a:solidFill>
                  <a:prstClr val="black">
                    <a:tint val="75000"/>
                  </a:prstClr>
                </a:solidFill>
              </a:rPr>
              <a:pPr/>
              <a:t>21/03/2018</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D8EE1-9C61-43C7-8012-7AD7A7D237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5476680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pPr eaLnBrk="1" hangingPunct="1"/>
            <a:r>
              <a:rPr lang="en-GB" altLang="en-US" dirty="0" smtClean="0"/>
              <a:t>Forest Research</a:t>
            </a:r>
          </a:p>
        </p:txBody>
      </p:sp>
      <p:sp>
        <p:nvSpPr>
          <p:cNvPr id="27651" name="Rectangle 3"/>
          <p:cNvSpPr>
            <a:spLocks noGrp="1" noChangeArrowheads="1"/>
          </p:cNvSpPr>
          <p:nvPr>
            <p:ph type="subTitle" idx="1"/>
          </p:nvPr>
        </p:nvSpPr>
        <p:spPr>
          <a:xfrm>
            <a:off x="900113" y="2781300"/>
            <a:ext cx="5410200" cy="3124200"/>
          </a:xfrm>
        </p:spPr>
        <p:txBody>
          <a:bodyPr/>
          <a:lstStyle/>
          <a:p>
            <a:pPr eaLnBrk="1" hangingPunct="1"/>
            <a:endParaRPr lang="en-US" altLang="en-US" dirty="0" smtClean="0"/>
          </a:p>
          <a:p>
            <a:pPr eaLnBrk="1" hangingPunct="1"/>
            <a:endParaRPr lang="en-US" altLang="en-US" dirty="0" smtClean="0"/>
          </a:p>
          <a:p>
            <a:pPr eaLnBrk="1" hangingPunct="1"/>
            <a:r>
              <a:rPr lang="en-US" altLang="en-US" dirty="0" smtClean="0"/>
              <a:t>Towards a New Strategy</a:t>
            </a:r>
          </a:p>
        </p:txBody>
      </p:sp>
    </p:spTree>
    <p:extLst>
      <p:ext uri="{BB962C8B-B14F-4D97-AF65-F5344CB8AC3E}">
        <p14:creationId xmlns:p14="http://schemas.microsoft.com/office/powerpoint/2010/main" val="1011012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issues to address</a:t>
            </a:r>
            <a:endParaRPr lang="en-GB" dirty="0"/>
          </a:p>
        </p:txBody>
      </p:sp>
      <p:sp>
        <p:nvSpPr>
          <p:cNvPr id="3" name="Content Placeholder 2"/>
          <p:cNvSpPr>
            <a:spLocks noGrp="1"/>
          </p:cNvSpPr>
          <p:nvPr>
            <p:ph idx="1"/>
          </p:nvPr>
        </p:nvSpPr>
        <p:spPr/>
        <p:txBody>
          <a:bodyPr/>
          <a:lstStyle/>
          <a:p>
            <a:r>
              <a:rPr lang="en-GB" dirty="0" smtClean="0"/>
              <a:t>Client relations (Top 20)</a:t>
            </a:r>
          </a:p>
          <a:p>
            <a:r>
              <a:rPr lang="en-GB" dirty="0" smtClean="0"/>
              <a:t>Staffing</a:t>
            </a:r>
          </a:p>
          <a:p>
            <a:r>
              <a:rPr lang="en-GB" dirty="0" smtClean="0"/>
              <a:t>Research/offer prioritisation</a:t>
            </a:r>
          </a:p>
          <a:p>
            <a:r>
              <a:rPr lang="en-GB" dirty="0" smtClean="0"/>
              <a:t>Culture</a:t>
            </a:r>
          </a:p>
          <a:p>
            <a:r>
              <a:rPr lang="en-GB" dirty="0" smtClean="0"/>
              <a:t>Better corporate systems</a:t>
            </a:r>
          </a:p>
          <a:p>
            <a:r>
              <a:rPr lang="en-GB" dirty="0" smtClean="0"/>
              <a:t>Marketing and Profile</a:t>
            </a:r>
          </a:p>
          <a:p>
            <a:r>
              <a:rPr lang="en-GB" dirty="0" smtClean="0"/>
              <a:t>New business approaches (e.g. flexible pricing; JVs; strategic partnerships; key services and products)</a:t>
            </a:r>
            <a:endParaRPr lang="en-GB"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10</a:t>
            </a:fld>
            <a:endParaRPr lang="en-GB" altLang="en-US">
              <a:solidFill>
                <a:srgbClr val="FFFFFF"/>
              </a:solidFill>
            </a:endParaRPr>
          </a:p>
        </p:txBody>
      </p:sp>
    </p:spTree>
    <p:extLst>
      <p:ext uri="{BB962C8B-B14F-4D97-AF65-F5344CB8AC3E}">
        <p14:creationId xmlns:p14="http://schemas.microsoft.com/office/powerpoint/2010/main" val="2128041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Strategy “Straw Man”</a:t>
            </a:r>
            <a:endParaRPr lang="en-GB" dirty="0"/>
          </a:p>
        </p:txBody>
      </p:sp>
      <p:sp>
        <p:nvSpPr>
          <p:cNvPr id="3" name="Content Placeholder 2"/>
          <p:cNvSpPr>
            <a:spLocks noGrp="1"/>
          </p:cNvSpPr>
          <p:nvPr>
            <p:ph idx="1"/>
          </p:nvPr>
        </p:nvSpPr>
        <p:spPr/>
        <p:txBody>
          <a:bodyPr/>
          <a:lstStyle/>
          <a:p>
            <a:pPr marL="0" indent="0">
              <a:buNone/>
            </a:pPr>
            <a:r>
              <a:rPr lang="en-GB" sz="1800" b="1" dirty="0"/>
              <a:t>A new and ambitious vision:</a:t>
            </a:r>
            <a:endParaRPr lang="en-GB" sz="1800" dirty="0"/>
          </a:p>
          <a:p>
            <a:pPr marL="0" indent="0" algn="ctr">
              <a:buNone/>
            </a:pPr>
            <a:r>
              <a:rPr lang="en-GB" sz="1800" dirty="0" smtClean="0"/>
              <a:t>To </a:t>
            </a:r>
            <a:r>
              <a:rPr lang="en-GB" sz="1800" dirty="0"/>
              <a:t>be </a:t>
            </a:r>
            <a:r>
              <a:rPr lang="en-GB" sz="1800" dirty="0" smtClean="0"/>
              <a:t>a </a:t>
            </a:r>
            <a:r>
              <a:rPr lang="en-GB" sz="1800" dirty="0"/>
              <a:t>world leader in applied forestry science and a trusted global provider of tree, wood and forest related scientific expertise, evidence, products and services</a:t>
            </a:r>
            <a:r>
              <a:rPr lang="en-GB" sz="1800" dirty="0" smtClean="0"/>
              <a:t>.</a:t>
            </a:r>
          </a:p>
          <a:p>
            <a:pPr marL="0" indent="0">
              <a:buNone/>
            </a:pPr>
            <a:endParaRPr lang="en-GB" sz="1800" dirty="0" smtClean="0"/>
          </a:p>
          <a:p>
            <a:pPr marL="0" indent="0" algn="ctr">
              <a:buNone/>
            </a:pPr>
            <a:r>
              <a:rPr lang="en-GB" sz="1800" dirty="0" smtClean="0"/>
              <a:t> OR</a:t>
            </a:r>
          </a:p>
          <a:p>
            <a:pPr marL="0" indent="0">
              <a:buNone/>
            </a:pPr>
            <a:endParaRPr lang="en-GB" sz="1800" dirty="0" smtClean="0"/>
          </a:p>
          <a:p>
            <a:pPr marL="0" indent="0" algn="ctr">
              <a:buNone/>
            </a:pPr>
            <a:r>
              <a:rPr lang="en-GB" sz="1800" dirty="0" smtClean="0"/>
              <a:t>Forest Science </a:t>
            </a:r>
            <a:r>
              <a:rPr lang="en-GB" sz="1800" dirty="0"/>
              <a:t>delivering business growth for our </a:t>
            </a:r>
            <a:r>
              <a:rPr lang="en-GB" sz="1800" dirty="0" smtClean="0"/>
              <a:t>customers</a:t>
            </a:r>
          </a:p>
          <a:p>
            <a:pPr marL="0" indent="0">
              <a:buNone/>
            </a:pPr>
            <a:endParaRPr lang="en-GB" sz="1800" b="1" dirty="0" smtClean="0"/>
          </a:p>
          <a:p>
            <a:pPr marL="0" indent="0">
              <a:buNone/>
            </a:pPr>
            <a:endParaRPr lang="en-GB" sz="1800" b="1" dirty="0" smtClean="0"/>
          </a:p>
          <a:p>
            <a:pPr marL="0" indent="0">
              <a:buNone/>
            </a:pPr>
            <a:r>
              <a:rPr lang="en-GB" sz="1800" b="1" dirty="0" smtClean="0"/>
              <a:t>To </a:t>
            </a:r>
            <a:r>
              <a:rPr lang="en-GB" sz="1800" b="1" dirty="0"/>
              <a:t>achieve this we will focus on four themes</a:t>
            </a:r>
            <a:endParaRPr lang="en-GB" sz="1800" dirty="0"/>
          </a:p>
          <a:p>
            <a:endParaRPr lang="en-GB"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11</a:t>
            </a:fld>
            <a:endParaRPr lang="en-GB" altLang="en-US">
              <a:solidFill>
                <a:srgbClr val="FFFFFF"/>
              </a:solidFill>
            </a:endParaRPr>
          </a:p>
        </p:txBody>
      </p:sp>
    </p:spTree>
    <p:extLst>
      <p:ext uri="{BB962C8B-B14F-4D97-AF65-F5344CB8AC3E}">
        <p14:creationId xmlns:p14="http://schemas.microsoft.com/office/powerpoint/2010/main" val="4000369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 1</a:t>
            </a:r>
            <a:endParaRPr lang="en-GB" dirty="0"/>
          </a:p>
        </p:txBody>
      </p:sp>
      <p:sp>
        <p:nvSpPr>
          <p:cNvPr id="3" name="Content Placeholder 2"/>
          <p:cNvSpPr>
            <a:spLocks noGrp="1"/>
          </p:cNvSpPr>
          <p:nvPr>
            <p:ph idx="1"/>
          </p:nvPr>
        </p:nvSpPr>
        <p:spPr/>
        <p:txBody>
          <a:bodyPr/>
          <a:lstStyle/>
          <a:p>
            <a:pPr marL="0" lvl="0" indent="0">
              <a:buNone/>
            </a:pPr>
            <a:r>
              <a:rPr lang="en-GB" sz="1800" b="1" dirty="0"/>
              <a:t>Engaging with customers </a:t>
            </a:r>
            <a:endParaRPr lang="en-GB" sz="1800" dirty="0"/>
          </a:p>
          <a:p>
            <a:pPr marL="0" indent="0">
              <a:buNone/>
            </a:pPr>
            <a:r>
              <a:rPr lang="en-GB" sz="1800" dirty="0" smtClean="0"/>
              <a:t>Our </a:t>
            </a:r>
            <a:r>
              <a:rPr lang="en-GB" sz="1800" dirty="0"/>
              <a:t>customers are our primary focus. We provide them with the timely, accurate and reliable research, data and information they need to develop and grow their </a:t>
            </a:r>
            <a:r>
              <a:rPr lang="en-GB" sz="1800" dirty="0" smtClean="0"/>
              <a:t>businesses or produce relevant policies. </a:t>
            </a:r>
            <a:r>
              <a:rPr lang="en-GB" sz="1800" dirty="0"/>
              <a:t>We will work with our customers by:</a:t>
            </a:r>
          </a:p>
          <a:p>
            <a:pPr marL="0" indent="0">
              <a:buNone/>
            </a:pPr>
            <a:r>
              <a:rPr lang="en-GB" sz="1800" dirty="0"/>
              <a:t> </a:t>
            </a:r>
          </a:p>
          <a:p>
            <a:pPr lvl="0"/>
            <a:r>
              <a:rPr lang="en-GB" sz="1800" dirty="0"/>
              <a:t>growing our relationships with our key customers</a:t>
            </a:r>
          </a:p>
          <a:p>
            <a:pPr lvl="0"/>
            <a:r>
              <a:rPr lang="en-GB" sz="1800" dirty="0"/>
              <a:t>delivering business growth for our customers</a:t>
            </a:r>
          </a:p>
          <a:p>
            <a:pPr lvl="0"/>
            <a:r>
              <a:rPr lang="en-GB" sz="1800" dirty="0"/>
              <a:t>refining and developing the range of products and services we offer</a:t>
            </a:r>
          </a:p>
          <a:p>
            <a:pPr lvl="0"/>
            <a:r>
              <a:rPr lang="en-GB" sz="1800" dirty="0"/>
              <a:t>providing and articulating insight and challenge</a:t>
            </a:r>
          </a:p>
          <a:p>
            <a:r>
              <a:rPr lang="en-GB" sz="1800" dirty="0"/>
              <a:t>increasing our digital presence and our commercial activities</a:t>
            </a:r>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12</a:t>
            </a:fld>
            <a:endParaRPr lang="en-GB" altLang="en-US">
              <a:solidFill>
                <a:srgbClr val="FFFFFF"/>
              </a:solidFill>
            </a:endParaRPr>
          </a:p>
        </p:txBody>
      </p:sp>
    </p:spTree>
    <p:extLst>
      <p:ext uri="{BB962C8B-B14F-4D97-AF65-F5344CB8AC3E}">
        <p14:creationId xmlns:p14="http://schemas.microsoft.com/office/powerpoint/2010/main" val="2320500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 2</a:t>
            </a:r>
            <a:endParaRPr lang="en-GB" dirty="0"/>
          </a:p>
        </p:txBody>
      </p:sp>
      <p:sp>
        <p:nvSpPr>
          <p:cNvPr id="3" name="Content Placeholder 2"/>
          <p:cNvSpPr>
            <a:spLocks noGrp="1"/>
          </p:cNvSpPr>
          <p:nvPr>
            <p:ph idx="1"/>
          </p:nvPr>
        </p:nvSpPr>
        <p:spPr/>
        <p:txBody>
          <a:bodyPr/>
          <a:lstStyle/>
          <a:p>
            <a:pPr marL="0" lvl="0" indent="0">
              <a:buNone/>
            </a:pPr>
            <a:r>
              <a:rPr lang="en-GB" sz="1800" b="1" dirty="0"/>
              <a:t>Developing our science</a:t>
            </a:r>
            <a:endParaRPr lang="en-GB" sz="1800" dirty="0"/>
          </a:p>
          <a:p>
            <a:pPr marL="0" indent="0">
              <a:buNone/>
            </a:pPr>
            <a:r>
              <a:rPr lang="en-GB" sz="1800" dirty="0"/>
              <a:t> </a:t>
            </a:r>
          </a:p>
          <a:p>
            <a:pPr marL="0" indent="0">
              <a:buNone/>
            </a:pPr>
            <a:r>
              <a:rPr lang="en-GB" sz="1800" dirty="0"/>
              <a:t>Using and adapting new technology, techniques and approaches are fundamental to our research activities. </a:t>
            </a:r>
            <a:r>
              <a:rPr lang="en-GB" sz="1800" dirty="0" smtClean="0"/>
              <a:t>Our science and data provision will be:</a:t>
            </a:r>
            <a:endParaRPr lang="en-GB" sz="1800" dirty="0"/>
          </a:p>
          <a:p>
            <a:endParaRPr lang="en-GB" sz="1800" dirty="0"/>
          </a:p>
          <a:p>
            <a:pPr lvl="0"/>
            <a:r>
              <a:rPr lang="en-GB" sz="1800" dirty="0"/>
              <a:t>leading edge and customer </a:t>
            </a:r>
            <a:r>
              <a:rPr lang="en-GB" sz="1800" dirty="0" smtClean="0"/>
              <a:t>focused</a:t>
            </a:r>
            <a:endParaRPr lang="en-GB" sz="1800" dirty="0"/>
          </a:p>
          <a:p>
            <a:pPr lvl="0"/>
            <a:r>
              <a:rPr lang="en-GB" sz="1800" dirty="0"/>
              <a:t>solution-focused (if you have a challenge we can solve it…)</a:t>
            </a:r>
          </a:p>
          <a:p>
            <a:pPr lvl="0"/>
            <a:r>
              <a:rPr lang="en-GB" sz="1800" dirty="0"/>
              <a:t>applied and relevant</a:t>
            </a:r>
          </a:p>
          <a:p>
            <a:pPr lvl="0"/>
            <a:r>
              <a:rPr lang="en-GB" sz="1800" dirty="0"/>
              <a:t>well communicated and easily understood</a:t>
            </a:r>
          </a:p>
          <a:p>
            <a:endParaRPr lang="en-GB" sz="1800"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13</a:t>
            </a:fld>
            <a:endParaRPr lang="en-GB" altLang="en-US">
              <a:solidFill>
                <a:srgbClr val="FFFFFF"/>
              </a:solidFill>
            </a:endParaRPr>
          </a:p>
        </p:txBody>
      </p:sp>
    </p:spTree>
    <p:extLst>
      <p:ext uri="{BB962C8B-B14F-4D97-AF65-F5344CB8AC3E}">
        <p14:creationId xmlns:p14="http://schemas.microsoft.com/office/powerpoint/2010/main" val="88471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 3</a:t>
            </a:r>
            <a:endParaRPr lang="en-GB" dirty="0"/>
          </a:p>
        </p:txBody>
      </p:sp>
      <p:sp>
        <p:nvSpPr>
          <p:cNvPr id="3" name="Content Placeholder 2"/>
          <p:cNvSpPr>
            <a:spLocks noGrp="1"/>
          </p:cNvSpPr>
          <p:nvPr>
            <p:ph idx="1"/>
          </p:nvPr>
        </p:nvSpPr>
        <p:spPr/>
        <p:txBody>
          <a:bodyPr/>
          <a:lstStyle/>
          <a:p>
            <a:pPr marL="0" lvl="0" indent="0">
              <a:buNone/>
            </a:pPr>
            <a:r>
              <a:rPr lang="en-GB" sz="1800" b="1" dirty="0"/>
              <a:t>Increasing our value and worth</a:t>
            </a:r>
            <a:endParaRPr lang="en-GB" sz="1800" dirty="0"/>
          </a:p>
          <a:p>
            <a:pPr marL="0" indent="0">
              <a:buNone/>
            </a:pPr>
            <a:r>
              <a:rPr lang="en-GB" sz="1800" dirty="0"/>
              <a:t> </a:t>
            </a:r>
          </a:p>
          <a:p>
            <a:pPr marL="0" indent="0">
              <a:buNone/>
            </a:pPr>
            <a:r>
              <a:rPr lang="en-GB" sz="1800" dirty="0"/>
              <a:t>We understand the current scenarios regarding our forests but to offer the best research advice and data to our customers and to grow our business we will:</a:t>
            </a:r>
          </a:p>
          <a:p>
            <a:pPr marL="0" indent="0">
              <a:buNone/>
            </a:pPr>
            <a:r>
              <a:rPr lang="en-GB" sz="1800" dirty="0"/>
              <a:t> </a:t>
            </a:r>
          </a:p>
          <a:p>
            <a:pPr lvl="0"/>
            <a:r>
              <a:rPr lang="en-GB" sz="1800" dirty="0"/>
              <a:t>D</a:t>
            </a:r>
            <a:r>
              <a:rPr lang="en-GB" sz="1800" dirty="0" smtClean="0"/>
              <a:t>evelop </a:t>
            </a:r>
            <a:r>
              <a:rPr lang="en-GB" sz="1800" dirty="0"/>
              <a:t>new and existing </a:t>
            </a:r>
            <a:r>
              <a:rPr lang="en-GB" sz="1800" dirty="0" smtClean="0"/>
              <a:t>strategic partnerships </a:t>
            </a:r>
            <a:r>
              <a:rPr lang="en-GB" sz="1800" dirty="0"/>
              <a:t>across the </a:t>
            </a:r>
            <a:r>
              <a:rPr lang="en-GB" sz="1800" dirty="0" smtClean="0"/>
              <a:t>globe to consolidate and enhance our offer</a:t>
            </a:r>
            <a:endParaRPr lang="en-GB" sz="1800" dirty="0"/>
          </a:p>
          <a:p>
            <a:pPr marL="0" indent="0">
              <a:buNone/>
            </a:pPr>
            <a:r>
              <a:rPr lang="en-GB" sz="1800" dirty="0"/>
              <a:t> </a:t>
            </a:r>
          </a:p>
          <a:p>
            <a:pPr lvl="0"/>
            <a:r>
              <a:rPr lang="en-GB" sz="1800" dirty="0" smtClean="0"/>
              <a:t>Provide </a:t>
            </a:r>
            <a:r>
              <a:rPr lang="en-GB" sz="1800" dirty="0"/>
              <a:t>constructive challenge to our partners customers and the sector regarding their future tree, wood and forest related risks and opportunities</a:t>
            </a:r>
          </a:p>
          <a:p>
            <a:endParaRPr lang="en-GB"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14</a:t>
            </a:fld>
            <a:endParaRPr lang="en-GB" altLang="en-US">
              <a:solidFill>
                <a:srgbClr val="FFFFFF"/>
              </a:solidFill>
            </a:endParaRPr>
          </a:p>
        </p:txBody>
      </p:sp>
    </p:spTree>
    <p:extLst>
      <p:ext uri="{BB962C8B-B14F-4D97-AF65-F5344CB8AC3E}">
        <p14:creationId xmlns:p14="http://schemas.microsoft.com/office/powerpoint/2010/main" val="1777452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 4</a:t>
            </a:r>
            <a:endParaRPr lang="en-GB" dirty="0"/>
          </a:p>
        </p:txBody>
      </p:sp>
      <p:sp>
        <p:nvSpPr>
          <p:cNvPr id="3" name="Content Placeholder 2"/>
          <p:cNvSpPr>
            <a:spLocks noGrp="1"/>
          </p:cNvSpPr>
          <p:nvPr>
            <p:ph idx="1"/>
          </p:nvPr>
        </p:nvSpPr>
        <p:spPr/>
        <p:txBody>
          <a:bodyPr/>
          <a:lstStyle/>
          <a:p>
            <a:pPr marL="0" lvl="0" indent="0">
              <a:buNone/>
            </a:pPr>
            <a:r>
              <a:rPr lang="en-GB" sz="1800" b="1" dirty="0"/>
              <a:t>Working together</a:t>
            </a:r>
            <a:endParaRPr lang="en-GB" sz="1800" dirty="0"/>
          </a:p>
          <a:p>
            <a:pPr marL="0" indent="0">
              <a:buNone/>
            </a:pPr>
            <a:r>
              <a:rPr lang="en-GB" sz="1800" dirty="0" smtClean="0"/>
              <a:t>Our </a:t>
            </a:r>
            <a:r>
              <a:rPr lang="en-GB" sz="1800" dirty="0"/>
              <a:t>people are fundamental to our success. The expertise, pride and passion of our staff have helped make us the UK’s leading provider of applied forest research. We recognise that our future reputation is dependent on the work we will do and not on the work we have </a:t>
            </a:r>
            <a:r>
              <a:rPr lang="en-GB" sz="1800" dirty="0" smtClean="0"/>
              <a:t>done. </a:t>
            </a:r>
            <a:r>
              <a:rPr lang="en-GB" sz="1800" dirty="0"/>
              <a:t>We will continue to develop by:  </a:t>
            </a:r>
          </a:p>
          <a:p>
            <a:pPr marL="0" indent="0">
              <a:buNone/>
            </a:pPr>
            <a:r>
              <a:rPr lang="en-GB" sz="1800" dirty="0"/>
              <a:t> </a:t>
            </a:r>
          </a:p>
          <a:p>
            <a:pPr lvl="0"/>
            <a:r>
              <a:rPr lang="en-GB" sz="1800" dirty="0"/>
              <a:t>investing in our staff and our facilities</a:t>
            </a:r>
          </a:p>
          <a:p>
            <a:pPr lvl="0"/>
            <a:r>
              <a:rPr lang="en-GB" sz="1800" dirty="0"/>
              <a:t>providing opportunities for career development and encouraging innovation</a:t>
            </a:r>
          </a:p>
          <a:p>
            <a:r>
              <a:rPr lang="en-GB" sz="1800" dirty="0"/>
              <a:t>rewarding hard work </a:t>
            </a:r>
            <a:r>
              <a:rPr lang="en-GB" sz="1800" dirty="0" smtClean="0"/>
              <a:t>and </a:t>
            </a:r>
            <a:r>
              <a:rPr lang="en-GB" sz="1800" dirty="0"/>
              <a:t>commitment</a:t>
            </a:r>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15</a:t>
            </a:fld>
            <a:endParaRPr lang="en-GB" altLang="en-US">
              <a:solidFill>
                <a:srgbClr val="FFFFFF"/>
              </a:solidFill>
            </a:endParaRPr>
          </a:p>
        </p:txBody>
      </p:sp>
    </p:spTree>
    <p:extLst>
      <p:ext uri="{BB962C8B-B14F-4D97-AF65-F5344CB8AC3E}">
        <p14:creationId xmlns:p14="http://schemas.microsoft.com/office/powerpoint/2010/main" val="3081927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Key USPs</a:t>
            </a:r>
            <a:endParaRPr lang="en-GB" dirty="0"/>
          </a:p>
        </p:txBody>
      </p:sp>
      <p:sp>
        <p:nvSpPr>
          <p:cNvPr id="3" name="Content Placeholder 2"/>
          <p:cNvSpPr>
            <a:spLocks noGrp="1"/>
          </p:cNvSpPr>
          <p:nvPr>
            <p:ph idx="1"/>
          </p:nvPr>
        </p:nvSpPr>
        <p:spPr/>
        <p:txBody>
          <a:bodyPr/>
          <a:lstStyle/>
          <a:p>
            <a:r>
              <a:rPr lang="en-GB" sz="1800" dirty="0" smtClean="0"/>
              <a:t>Information assets</a:t>
            </a:r>
          </a:p>
          <a:p>
            <a:pPr marL="0" indent="0">
              <a:buNone/>
            </a:pPr>
            <a:endParaRPr lang="en-GB" sz="1800" dirty="0" smtClean="0"/>
          </a:p>
          <a:p>
            <a:r>
              <a:rPr lang="en-GB" sz="1800" dirty="0" err="1" smtClean="0"/>
              <a:t>Interdisciplinarity</a:t>
            </a:r>
            <a:endParaRPr lang="en-GB" sz="1800" dirty="0" smtClean="0"/>
          </a:p>
          <a:p>
            <a:pPr marL="0" indent="0">
              <a:buNone/>
            </a:pPr>
            <a:endParaRPr lang="en-GB" sz="1800" dirty="0" smtClean="0"/>
          </a:p>
          <a:p>
            <a:r>
              <a:rPr lang="en-GB" sz="1800" dirty="0" smtClean="0"/>
              <a:t>Value to Government</a:t>
            </a:r>
          </a:p>
          <a:p>
            <a:pPr marL="0" indent="0">
              <a:buNone/>
            </a:pPr>
            <a:endParaRPr lang="en-GB" sz="1800" dirty="0" smtClean="0"/>
          </a:p>
          <a:p>
            <a:r>
              <a:rPr lang="en-GB" sz="1800" dirty="0" smtClean="0"/>
              <a:t>Value to sector</a:t>
            </a:r>
          </a:p>
          <a:p>
            <a:pPr marL="0" indent="0">
              <a:buNone/>
            </a:pPr>
            <a:endParaRPr lang="en-GB" sz="1800" dirty="0" smtClean="0"/>
          </a:p>
          <a:p>
            <a:r>
              <a:rPr lang="en-GB" sz="1800" dirty="0" smtClean="0"/>
              <a:t>Brand integrity</a:t>
            </a:r>
          </a:p>
          <a:p>
            <a:pPr marL="0" indent="0">
              <a:buNone/>
            </a:pPr>
            <a:endParaRPr lang="en-GB" sz="1800" dirty="0" smtClean="0"/>
          </a:p>
          <a:p>
            <a:r>
              <a:rPr lang="en-GB" sz="1800" dirty="0" smtClean="0"/>
              <a:t>Collaboration and networks</a:t>
            </a:r>
          </a:p>
          <a:p>
            <a:pPr marL="0" indent="0">
              <a:buNone/>
            </a:pPr>
            <a:endParaRPr lang="en-GB" sz="1800" dirty="0" smtClean="0"/>
          </a:p>
          <a:p>
            <a:r>
              <a:rPr lang="en-GB" sz="1800" dirty="0" smtClean="0"/>
              <a:t>Skills pipeline</a:t>
            </a:r>
          </a:p>
          <a:p>
            <a:endParaRPr lang="en-GB" sz="1800"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16</a:t>
            </a:fld>
            <a:endParaRPr lang="en-GB" altLang="en-US">
              <a:solidFill>
                <a:srgbClr val="FFFFFF"/>
              </a:solidFill>
            </a:endParaRPr>
          </a:p>
        </p:txBody>
      </p:sp>
    </p:spTree>
    <p:extLst>
      <p:ext uri="{BB962C8B-B14F-4D97-AF65-F5344CB8AC3E}">
        <p14:creationId xmlns:p14="http://schemas.microsoft.com/office/powerpoint/2010/main" val="2023577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Key investments &amp; developments</a:t>
            </a:r>
            <a:endParaRPr lang="en-GB" sz="2400" dirty="0"/>
          </a:p>
        </p:txBody>
      </p:sp>
      <p:sp>
        <p:nvSpPr>
          <p:cNvPr id="3" name="Content Placeholder 2"/>
          <p:cNvSpPr>
            <a:spLocks noGrp="1"/>
          </p:cNvSpPr>
          <p:nvPr>
            <p:ph idx="1"/>
          </p:nvPr>
        </p:nvSpPr>
        <p:spPr/>
        <p:txBody>
          <a:bodyPr/>
          <a:lstStyle/>
          <a:p>
            <a:r>
              <a:rPr lang="en-GB" sz="2000" dirty="0" smtClean="0"/>
              <a:t>International tree health biosecurity and diagnostics centre</a:t>
            </a:r>
          </a:p>
          <a:p>
            <a:pPr marL="0" indent="0">
              <a:buNone/>
            </a:pPr>
            <a:endParaRPr lang="en-GB" sz="2000" dirty="0" smtClean="0"/>
          </a:p>
          <a:p>
            <a:r>
              <a:rPr lang="en-GB" sz="2000" dirty="0" smtClean="0"/>
              <a:t>Forest management information hub</a:t>
            </a:r>
          </a:p>
          <a:p>
            <a:endParaRPr lang="en-GB" sz="2000" dirty="0" smtClean="0"/>
          </a:p>
          <a:p>
            <a:r>
              <a:rPr lang="en-GB" sz="2000" dirty="0" smtClean="0"/>
              <a:t>Forecasting, modelling and decision support system products and services</a:t>
            </a:r>
          </a:p>
          <a:p>
            <a:endParaRPr lang="en-GB" sz="2000" dirty="0" smtClean="0"/>
          </a:p>
          <a:p>
            <a:r>
              <a:rPr lang="en-GB" sz="2000" dirty="0" smtClean="0"/>
              <a:t>Strategic partnership delivery model (e.g. joint IP development; data sharing; staff exchanges)</a:t>
            </a:r>
            <a:endParaRPr lang="en-GB" sz="2000"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17</a:t>
            </a:fld>
            <a:endParaRPr lang="en-GB" altLang="en-US">
              <a:solidFill>
                <a:srgbClr val="FFFFFF"/>
              </a:solidFill>
            </a:endParaRPr>
          </a:p>
        </p:txBody>
      </p:sp>
    </p:spTree>
    <p:extLst>
      <p:ext uri="{BB962C8B-B14F-4D97-AF65-F5344CB8AC3E}">
        <p14:creationId xmlns:p14="http://schemas.microsoft.com/office/powerpoint/2010/main" val="201009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3487740780"/>
              </p:ext>
            </p:extLst>
          </p:nvPr>
        </p:nvGraphicFramePr>
        <p:xfrm>
          <a:off x="1763688" y="654390"/>
          <a:ext cx="5976664" cy="53544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3779912" y="1431195"/>
            <a:ext cx="1656184" cy="523220"/>
          </a:xfrm>
          <a:prstGeom prst="rect">
            <a:avLst/>
          </a:prstGeom>
          <a:noFill/>
        </p:spPr>
        <p:txBody>
          <a:bodyPr wrap="square" rtlCol="0">
            <a:spAutoFit/>
          </a:bodyPr>
          <a:lstStyle/>
          <a:p>
            <a:pPr algn="ctr"/>
            <a:r>
              <a:rPr lang="en-GB" sz="1400" dirty="0">
                <a:solidFill>
                  <a:prstClr val="white"/>
                </a:solidFill>
              </a:rPr>
              <a:t>Increasing our value and worth</a:t>
            </a:r>
          </a:p>
        </p:txBody>
      </p:sp>
      <p:sp>
        <p:nvSpPr>
          <p:cNvPr id="11" name="TextBox 10"/>
          <p:cNvSpPr txBox="1"/>
          <p:nvPr/>
        </p:nvSpPr>
        <p:spPr>
          <a:xfrm>
            <a:off x="2545907" y="3024555"/>
            <a:ext cx="1224136" cy="523220"/>
          </a:xfrm>
          <a:prstGeom prst="rect">
            <a:avLst/>
          </a:prstGeom>
          <a:noFill/>
        </p:spPr>
        <p:txBody>
          <a:bodyPr wrap="square" rtlCol="0">
            <a:spAutoFit/>
          </a:bodyPr>
          <a:lstStyle/>
          <a:p>
            <a:pPr algn="ctr"/>
            <a:r>
              <a:rPr lang="en-GB" sz="1400" dirty="0">
                <a:solidFill>
                  <a:prstClr val="white"/>
                </a:solidFill>
              </a:rPr>
              <a:t>Developing our science</a:t>
            </a:r>
          </a:p>
        </p:txBody>
      </p:sp>
      <p:sp>
        <p:nvSpPr>
          <p:cNvPr id="12" name="TextBox 11"/>
          <p:cNvSpPr txBox="1"/>
          <p:nvPr/>
        </p:nvSpPr>
        <p:spPr>
          <a:xfrm>
            <a:off x="3968969" y="4550191"/>
            <a:ext cx="1773233" cy="523220"/>
          </a:xfrm>
          <a:prstGeom prst="rect">
            <a:avLst/>
          </a:prstGeom>
          <a:noFill/>
        </p:spPr>
        <p:txBody>
          <a:bodyPr wrap="square" rtlCol="0">
            <a:spAutoFit/>
          </a:bodyPr>
          <a:lstStyle/>
          <a:p>
            <a:pPr algn="ctr"/>
            <a:r>
              <a:rPr lang="en-GB" sz="1400" dirty="0">
                <a:solidFill>
                  <a:prstClr val="white"/>
                </a:solidFill>
              </a:rPr>
              <a:t>Engaging with customers</a:t>
            </a:r>
          </a:p>
        </p:txBody>
      </p:sp>
      <p:sp>
        <p:nvSpPr>
          <p:cNvPr id="13" name="TextBox 12"/>
          <p:cNvSpPr txBox="1"/>
          <p:nvPr/>
        </p:nvSpPr>
        <p:spPr>
          <a:xfrm>
            <a:off x="5729070" y="2780928"/>
            <a:ext cx="1152128" cy="523220"/>
          </a:xfrm>
          <a:prstGeom prst="rect">
            <a:avLst/>
          </a:prstGeom>
          <a:noFill/>
        </p:spPr>
        <p:txBody>
          <a:bodyPr wrap="square" rtlCol="0">
            <a:spAutoFit/>
          </a:bodyPr>
          <a:lstStyle/>
          <a:p>
            <a:pPr algn="ctr"/>
            <a:r>
              <a:rPr lang="en-GB" sz="1400" dirty="0">
                <a:solidFill>
                  <a:prstClr val="white"/>
                </a:solidFill>
              </a:rPr>
              <a:t>Working together</a:t>
            </a:r>
          </a:p>
        </p:txBody>
      </p:sp>
      <p:sp>
        <p:nvSpPr>
          <p:cNvPr id="14" name="Oval 13"/>
          <p:cNvSpPr/>
          <p:nvPr/>
        </p:nvSpPr>
        <p:spPr>
          <a:xfrm>
            <a:off x="3718757" y="2204864"/>
            <a:ext cx="2016224" cy="201622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b="1" dirty="0">
                <a:solidFill>
                  <a:prstClr val="white"/>
                </a:solidFill>
              </a:rPr>
              <a:t>VISION:</a:t>
            </a:r>
          </a:p>
          <a:p>
            <a:pPr algn="ctr"/>
            <a:r>
              <a:rPr lang="en-GB" sz="1400" dirty="0">
                <a:solidFill>
                  <a:prstClr val="white"/>
                </a:solidFill>
              </a:rPr>
              <a:t>To become </a:t>
            </a:r>
            <a:r>
              <a:rPr lang="en-GB" sz="1400" dirty="0" smtClean="0">
                <a:solidFill>
                  <a:prstClr val="white"/>
                </a:solidFill>
              </a:rPr>
              <a:t>a </a:t>
            </a:r>
            <a:r>
              <a:rPr lang="en-GB" sz="1400" dirty="0">
                <a:solidFill>
                  <a:prstClr val="white"/>
                </a:solidFill>
              </a:rPr>
              <a:t>world leader in applied forestry research and </a:t>
            </a:r>
            <a:r>
              <a:rPr lang="en-GB" sz="1400" dirty="0" smtClean="0">
                <a:solidFill>
                  <a:prstClr val="white"/>
                </a:solidFill>
              </a:rPr>
              <a:t>innovation</a:t>
            </a:r>
            <a:endParaRPr lang="en-GB" dirty="0">
              <a:solidFill>
                <a:prstClr val="white"/>
              </a:solidFill>
            </a:endParaRPr>
          </a:p>
        </p:txBody>
      </p:sp>
      <p:sp>
        <p:nvSpPr>
          <p:cNvPr id="15" name="Oval 14"/>
          <p:cNvSpPr/>
          <p:nvPr/>
        </p:nvSpPr>
        <p:spPr>
          <a:xfrm>
            <a:off x="6012160" y="117452"/>
            <a:ext cx="1296144" cy="129614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1400" dirty="0">
              <a:solidFill>
                <a:prstClr val="white"/>
              </a:solidFill>
            </a:endParaRPr>
          </a:p>
        </p:txBody>
      </p:sp>
      <p:sp>
        <p:nvSpPr>
          <p:cNvPr id="16" name="TextBox 15"/>
          <p:cNvSpPr txBox="1"/>
          <p:nvPr/>
        </p:nvSpPr>
        <p:spPr>
          <a:xfrm>
            <a:off x="5976658" y="611635"/>
            <a:ext cx="1342099" cy="307777"/>
          </a:xfrm>
          <a:prstGeom prst="rect">
            <a:avLst/>
          </a:prstGeom>
          <a:noFill/>
        </p:spPr>
        <p:txBody>
          <a:bodyPr wrap="none" rtlCol="0">
            <a:spAutoFit/>
          </a:bodyPr>
          <a:lstStyle/>
          <a:p>
            <a:r>
              <a:rPr lang="en-GB" sz="1400" dirty="0">
                <a:solidFill>
                  <a:prstClr val="white"/>
                </a:solidFill>
              </a:rPr>
              <a:t>Communication</a:t>
            </a:r>
          </a:p>
        </p:txBody>
      </p:sp>
      <p:sp>
        <p:nvSpPr>
          <p:cNvPr id="17" name="Oval 16"/>
          <p:cNvSpPr/>
          <p:nvPr/>
        </p:nvSpPr>
        <p:spPr>
          <a:xfrm>
            <a:off x="7318757" y="2638093"/>
            <a:ext cx="1296144" cy="129614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prstClr val="white"/>
                </a:solidFill>
              </a:rPr>
              <a:t>Culture</a:t>
            </a:r>
          </a:p>
        </p:txBody>
      </p:sp>
      <p:sp>
        <p:nvSpPr>
          <p:cNvPr id="18" name="Oval 17"/>
          <p:cNvSpPr/>
          <p:nvPr/>
        </p:nvSpPr>
        <p:spPr>
          <a:xfrm>
            <a:off x="5796136" y="5338074"/>
            <a:ext cx="1296144" cy="129614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1400" dirty="0">
              <a:solidFill>
                <a:prstClr val="white"/>
              </a:solidFill>
            </a:endParaRPr>
          </a:p>
        </p:txBody>
      </p:sp>
      <p:sp>
        <p:nvSpPr>
          <p:cNvPr id="19" name="Oval 18"/>
          <p:cNvSpPr/>
          <p:nvPr/>
        </p:nvSpPr>
        <p:spPr>
          <a:xfrm>
            <a:off x="2416689" y="5360030"/>
            <a:ext cx="1296144" cy="129614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prstClr val="white"/>
                </a:solidFill>
              </a:rPr>
              <a:t>Capacity</a:t>
            </a:r>
          </a:p>
        </p:txBody>
      </p:sp>
      <p:sp>
        <p:nvSpPr>
          <p:cNvPr id="20" name="Oval 19"/>
          <p:cNvSpPr/>
          <p:nvPr/>
        </p:nvSpPr>
        <p:spPr>
          <a:xfrm>
            <a:off x="899592" y="2564904"/>
            <a:ext cx="1296144" cy="129614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prstClr val="white"/>
                </a:solidFill>
              </a:rPr>
              <a:t>Challenge</a:t>
            </a:r>
          </a:p>
        </p:txBody>
      </p:sp>
      <p:sp>
        <p:nvSpPr>
          <p:cNvPr id="21" name="Oval 20"/>
          <p:cNvSpPr/>
          <p:nvPr/>
        </p:nvSpPr>
        <p:spPr>
          <a:xfrm>
            <a:off x="2179946" y="117452"/>
            <a:ext cx="1296144" cy="129614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solidFill>
                  <a:prstClr val="white"/>
                </a:solidFill>
              </a:rPr>
              <a:t>Creativity</a:t>
            </a:r>
          </a:p>
        </p:txBody>
      </p:sp>
      <p:sp>
        <p:nvSpPr>
          <p:cNvPr id="22" name="TextBox 21"/>
          <p:cNvSpPr txBox="1"/>
          <p:nvPr/>
        </p:nvSpPr>
        <p:spPr>
          <a:xfrm>
            <a:off x="5964140" y="5832257"/>
            <a:ext cx="960135" cy="307777"/>
          </a:xfrm>
          <a:prstGeom prst="rect">
            <a:avLst/>
          </a:prstGeom>
          <a:noFill/>
        </p:spPr>
        <p:txBody>
          <a:bodyPr wrap="none" rtlCol="0">
            <a:spAutoFit/>
          </a:bodyPr>
          <a:lstStyle/>
          <a:p>
            <a:r>
              <a:rPr lang="en-GB" sz="1400" dirty="0">
                <a:solidFill>
                  <a:prstClr val="white"/>
                </a:solidFill>
              </a:rPr>
              <a:t>Customers</a:t>
            </a:r>
          </a:p>
        </p:txBody>
      </p:sp>
      <p:sp>
        <p:nvSpPr>
          <p:cNvPr id="26" name="TextBox 25"/>
          <p:cNvSpPr txBox="1"/>
          <p:nvPr/>
        </p:nvSpPr>
        <p:spPr>
          <a:xfrm>
            <a:off x="3615081" y="117451"/>
            <a:ext cx="1985846" cy="646331"/>
          </a:xfrm>
          <a:prstGeom prst="rect">
            <a:avLst/>
          </a:prstGeom>
          <a:noFill/>
        </p:spPr>
        <p:txBody>
          <a:bodyPr wrap="square" rtlCol="0">
            <a:spAutoFit/>
          </a:bodyPr>
          <a:lstStyle/>
          <a:p>
            <a:pPr algn="ctr"/>
            <a:r>
              <a:rPr lang="en-GB" dirty="0">
                <a:solidFill>
                  <a:prstClr val="black"/>
                </a:solidFill>
              </a:rPr>
              <a:t>Forest Research </a:t>
            </a:r>
          </a:p>
          <a:p>
            <a:pPr algn="ctr"/>
            <a:r>
              <a:rPr lang="en-GB" b="1" dirty="0">
                <a:solidFill>
                  <a:prstClr val="black"/>
                </a:solidFill>
              </a:rPr>
              <a:t>6 </a:t>
            </a:r>
            <a:r>
              <a:rPr lang="en-GB" b="1" dirty="0" smtClean="0">
                <a:solidFill>
                  <a:prstClr val="black"/>
                </a:solidFill>
              </a:rPr>
              <a:t>Cs</a:t>
            </a:r>
            <a:r>
              <a:rPr lang="en-GB" dirty="0" smtClean="0">
                <a:solidFill>
                  <a:prstClr val="black"/>
                </a:solidFill>
              </a:rPr>
              <a:t> </a:t>
            </a:r>
            <a:r>
              <a:rPr lang="en-GB" dirty="0">
                <a:solidFill>
                  <a:prstClr val="black"/>
                </a:solidFill>
              </a:rPr>
              <a:t>Strategy </a:t>
            </a:r>
          </a:p>
        </p:txBody>
      </p:sp>
    </p:spTree>
    <p:extLst>
      <p:ext uri="{BB962C8B-B14F-4D97-AF65-F5344CB8AC3E}">
        <p14:creationId xmlns:p14="http://schemas.microsoft.com/office/powerpoint/2010/main" val="3509852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2C05E7-C91A-4FAB-9E30-88940B48E91C}" type="datetime1">
              <a:rPr lang="en-GB" altLang="en-US"/>
              <a:pPr/>
              <a:t>21/03/2018</a:t>
            </a:fld>
            <a:endParaRPr lang="en-GB" altLang="en-US" sz="1400" b="0"/>
          </a:p>
        </p:txBody>
      </p:sp>
      <p:sp>
        <p:nvSpPr>
          <p:cNvPr id="5" name="Slide Number Placeholder 4"/>
          <p:cNvSpPr>
            <a:spLocks noGrp="1"/>
          </p:cNvSpPr>
          <p:nvPr>
            <p:ph type="sldNum" sz="quarter" idx="11"/>
          </p:nvPr>
        </p:nvSpPr>
        <p:spPr/>
        <p:txBody>
          <a:bodyPr/>
          <a:lstStyle/>
          <a:p>
            <a:fld id="{237C0E40-5C31-4AC9-ABAB-E13345C16239}" type="slidenum">
              <a:rPr lang="en-GB" altLang="en-US">
                <a:solidFill>
                  <a:srgbClr val="FFFFFF"/>
                </a:solidFill>
              </a:rPr>
              <a:pPr/>
              <a:t>19</a:t>
            </a:fld>
            <a:endParaRPr lang="en-GB" altLang="en-US">
              <a:solidFill>
                <a:srgbClr val="FFFFFF"/>
              </a:solidFill>
            </a:endParaRPr>
          </a:p>
        </p:txBody>
      </p:sp>
      <p:sp>
        <p:nvSpPr>
          <p:cNvPr id="74763" name="Rectangle 11"/>
          <p:cNvSpPr>
            <a:spLocks noGrp="1" noChangeArrowheads="1"/>
          </p:cNvSpPr>
          <p:nvPr>
            <p:ph type="title"/>
          </p:nvPr>
        </p:nvSpPr>
        <p:spPr>
          <a:xfrm>
            <a:off x="1177764" y="68263"/>
            <a:ext cx="7734461" cy="608012"/>
          </a:xfrm>
        </p:spPr>
        <p:txBody>
          <a:bodyPr/>
          <a:lstStyle/>
          <a:p>
            <a:r>
              <a:rPr lang="en-US" altLang="en-US" sz="1600" dirty="0" smtClean="0"/>
              <a:t>Draft FR </a:t>
            </a:r>
            <a:r>
              <a:rPr lang="en-US" altLang="en-US" sz="1600" dirty="0" err="1" smtClean="0"/>
              <a:t>Organisational</a:t>
            </a:r>
            <a:r>
              <a:rPr lang="en-US" altLang="en-US" sz="1600" dirty="0" smtClean="0"/>
              <a:t> Objectives</a:t>
            </a:r>
            <a:endParaRPr lang="en-US" altLang="en-US" sz="1600" dirty="0"/>
          </a:p>
        </p:txBody>
      </p:sp>
      <p:sp>
        <p:nvSpPr>
          <p:cNvPr id="74764" name="Rectangle 12"/>
          <p:cNvSpPr>
            <a:spLocks noGrp="1" noChangeArrowheads="1"/>
          </p:cNvSpPr>
          <p:nvPr>
            <p:ph type="body" idx="1"/>
          </p:nvPr>
        </p:nvSpPr>
        <p:spPr>
          <a:xfrm>
            <a:off x="107504" y="692696"/>
            <a:ext cx="8280920" cy="5400600"/>
          </a:xfrm>
        </p:spPr>
        <p:txBody>
          <a:bodyPr/>
          <a:lstStyle/>
          <a:p>
            <a:pPr marL="0" indent="0">
              <a:buNone/>
            </a:pPr>
            <a:endParaRPr lang="en-US" altLang="en-US" dirty="0" smtClean="0"/>
          </a:p>
          <a:p>
            <a:pPr marL="0" indent="0">
              <a:buNone/>
            </a:pPr>
            <a:endParaRPr lang="en-US" altLang="en-US" dirty="0"/>
          </a:p>
          <a:p>
            <a:pPr marL="0" indent="0">
              <a:buNone/>
            </a:pPr>
            <a:endParaRPr lang="en-US" altLang="en-US" dirty="0" smtClean="0"/>
          </a:p>
          <a:p>
            <a:pPr marL="0" indent="0">
              <a:buNone/>
            </a:pPr>
            <a:endParaRPr lang="en-US" altLang="en-US" dirty="0"/>
          </a:p>
          <a:p>
            <a:pPr marL="0" indent="0">
              <a:buNone/>
            </a:pPr>
            <a:endParaRPr lang="en-US" altLang="en-US" dirty="0" smtClean="0"/>
          </a:p>
          <a:p>
            <a:pPr marL="0" indent="0">
              <a:buNone/>
            </a:pPr>
            <a:endParaRPr lang="en-US" altLang="en-US" dirty="0"/>
          </a:p>
          <a:p>
            <a:pPr marL="0" indent="0">
              <a:buNone/>
            </a:pPr>
            <a:endParaRPr lang="en-US" altLang="en-US" dirty="0" smtClean="0"/>
          </a:p>
          <a:p>
            <a:pPr marL="0" indent="0">
              <a:buNone/>
            </a:pPr>
            <a:endParaRPr lang="en-US" altLang="en-US" dirty="0"/>
          </a:p>
          <a:p>
            <a:pPr marL="0" indent="0">
              <a:buNone/>
            </a:pPr>
            <a:endParaRPr lang="en-US" altLang="en-US" dirty="0" smtClean="0"/>
          </a:p>
          <a:p>
            <a:pPr marL="0" indent="0">
              <a:buNone/>
            </a:pPr>
            <a:endParaRPr lang="en-US" altLang="en-US" dirty="0"/>
          </a:p>
          <a:p>
            <a:pPr marL="0" indent="0">
              <a:buNone/>
            </a:pPr>
            <a:endParaRPr lang="en-US" altLang="en-US" dirty="0" smtClean="0"/>
          </a:p>
          <a:p>
            <a:pPr marL="0" indent="0">
              <a:buNone/>
            </a:pPr>
            <a:r>
              <a:rPr lang="en-US" altLang="en-US" dirty="0"/>
              <a:t>	</a:t>
            </a:r>
            <a:r>
              <a:rPr lang="en-US" altLang="en-US" dirty="0" smtClean="0"/>
              <a:t>		</a:t>
            </a:r>
            <a:endParaRPr lang="en-US" altLang="en-US" dirty="0"/>
          </a:p>
          <a:p>
            <a:pPr marL="0" indent="0">
              <a:buNone/>
            </a:pPr>
            <a:endParaRPr lang="en-US" altLang="en-US" sz="1000" dirty="0" smtClean="0"/>
          </a:p>
          <a:p>
            <a:pPr marL="0" indent="0" algn="r">
              <a:buNone/>
            </a:pPr>
            <a:r>
              <a:rPr lang="en-US" altLang="en-US" sz="1000" dirty="0" smtClean="0"/>
              <a:t>Draft FR </a:t>
            </a:r>
            <a:r>
              <a:rPr lang="en-US" altLang="en-US" sz="1000" dirty="0" err="1" smtClean="0"/>
              <a:t>organisational</a:t>
            </a:r>
            <a:r>
              <a:rPr lang="en-US" altLang="en-US" sz="1000" dirty="0" smtClean="0"/>
              <a:t> objectives and examples of what could be done to deliver them.</a:t>
            </a:r>
            <a:endParaRPr lang="en-US" altLang="en-US" dirty="0"/>
          </a:p>
        </p:txBody>
      </p:sp>
      <p:graphicFrame>
        <p:nvGraphicFramePr>
          <p:cNvPr id="8" name="Diagram 7"/>
          <p:cNvGraphicFramePr/>
          <p:nvPr>
            <p:extLst>
              <p:ext uri="{D42A27DB-BD31-4B8C-83A1-F6EECF244321}">
                <p14:modId xmlns:p14="http://schemas.microsoft.com/office/powerpoint/2010/main" val="4163226394"/>
              </p:ext>
            </p:extLst>
          </p:nvPr>
        </p:nvGraphicFramePr>
        <p:xfrm>
          <a:off x="827584" y="692696"/>
          <a:ext cx="720080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ounded Rectangle 8"/>
          <p:cNvSpPr/>
          <p:nvPr/>
        </p:nvSpPr>
        <p:spPr bwMode="auto">
          <a:xfrm>
            <a:off x="539552" y="908720"/>
            <a:ext cx="2304256" cy="1008112"/>
          </a:xfrm>
          <a:prstGeom prst="roundRect">
            <a:avLst/>
          </a:prstGeom>
          <a:solidFill>
            <a:srgbClr val="0070C0">
              <a:alpha val="5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endParaRPr lang="en-GB" sz="1000" dirty="0">
              <a:solidFill>
                <a:srgbClr val="000000"/>
              </a:solidFill>
            </a:endParaRP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Attract investment to sites</a:t>
            </a: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New ERP systems</a:t>
            </a: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Public/Private partnerships</a:t>
            </a:r>
          </a:p>
        </p:txBody>
      </p:sp>
      <p:sp>
        <p:nvSpPr>
          <p:cNvPr id="12" name="Rounded Rectangle 11"/>
          <p:cNvSpPr/>
          <p:nvPr/>
        </p:nvSpPr>
        <p:spPr bwMode="auto">
          <a:xfrm>
            <a:off x="6012160" y="1124744"/>
            <a:ext cx="3024336" cy="1008112"/>
          </a:xfrm>
          <a:prstGeom prst="roundRect">
            <a:avLst/>
          </a:prstGeom>
          <a:solidFill>
            <a:srgbClr val="0070C0">
              <a:alpha val="5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Innovation funds</a:t>
            </a: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Joint </a:t>
            </a:r>
            <a:r>
              <a:rPr lang="en-GB" sz="1000" dirty="0" smtClean="0">
                <a:solidFill>
                  <a:srgbClr val="000000"/>
                </a:solidFill>
              </a:rPr>
              <a:t>ventures</a:t>
            </a:r>
          </a:p>
          <a:p>
            <a:pPr marL="171450" indent="-171450" eaLnBrk="0" fontAlgn="base" hangingPunct="0">
              <a:spcBef>
                <a:spcPct val="0"/>
              </a:spcBef>
              <a:spcAft>
                <a:spcPct val="0"/>
              </a:spcAft>
              <a:buFont typeface="Arial" panose="020B0604020202020204" pitchFamily="34" charset="0"/>
              <a:buChar char="•"/>
            </a:pPr>
            <a:r>
              <a:rPr lang="en-GB" sz="1000" dirty="0" smtClean="0">
                <a:solidFill>
                  <a:srgbClr val="000000"/>
                </a:solidFill>
              </a:rPr>
              <a:t>Strategic partnerships</a:t>
            </a:r>
            <a:endParaRPr lang="en-GB" sz="1000" dirty="0">
              <a:solidFill>
                <a:srgbClr val="000000"/>
              </a:solidFill>
            </a:endParaRP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N</a:t>
            </a:r>
            <a:r>
              <a:rPr lang="en-GB" sz="1000" dirty="0" smtClean="0">
                <a:solidFill>
                  <a:srgbClr val="000000"/>
                </a:solidFill>
              </a:rPr>
              <a:t>ew </a:t>
            </a:r>
            <a:r>
              <a:rPr lang="en-GB" sz="1000" dirty="0">
                <a:solidFill>
                  <a:srgbClr val="000000"/>
                </a:solidFill>
              </a:rPr>
              <a:t>products and services</a:t>
            </a:r>
          </a:p>
        </p:txBody>
      </p:sp>
      <p:sp>
        <p:nvSpPr>
          <p:cNvPr id="14" name="Rounded Rectangle 13"/>
          <p:cNvSpPr/>
          <p:nvPr/>
        </p:nvSpPr>
        <p:spPr bwMode="auto">
          <a:xfrm>
            <a:off x="25636" y="3212976"/>
            <a:ext cx="2304256" cy="1008112"/>
          </a:xfrm>
          <a:prstGeom prst="roundRect">
            <a:avLst/>
          </a:prstGeom>
          <a:solidFill>
            <a:srgbClr val="0070C0">
              <a:alpha val="5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Customer Success Managers</a:t>
            </a: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Define core </a:t>
            </a:r>
            <a:r>
              <a:rPr lang="en-GB" sz="1000">
                <a:solidFill>
                  <a:srgbClr val="000000"/>
                </a:solidFill>
              </a:rPr>
              <a:t>products </a:t>
            </a:r>
            <a:r>
              <a:rPr lang="en-GB" sz="1000" smtClean="0">
                <a:solidFill>
                  <a:srgbClr val="000000"/>
                </a:solidFill>
              </a:rPr>
              <a:t>and capabilities </a:t>
            </a:r>
            <a:endParaRPr lang="en-GB" sz="1000" dirty="0">
              <a:solidFill>
                <a:srgbClr val="000000"/>
              </a:solidFill>
            </a:endParaRP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Flexible, “customer first” approach</a:t>
            </a:r>
          </a:p>
        </p:txBody>
      </p:sp>
      <p:sp>
        <p:nvSpPr>
          <p:cNvPr id="15" name="Rounded Rectangle 14"/>
          <p:cNvSpPr/>
          <p:nvPr/>
        </p:nvSpPr>
        <p:spPr bwMode="auto">
          <a:xfrm>
            <a:off x="683568" y="4725144"/>
            <a:ext cx="2304256" cy="1003662"/>
          </a:xfrm>
          <a:prstGeom prst="roundRect">
            <a:avLst/>
          </a:prstGeom>
          <a:solidFill>
            <a:srgbClr val="0070C0">
              <a:alpha val="5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Describe and model FR Values</a:t>
            </a: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Reward people for jobs well done</a:t>
            </a: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Support career development</a:t>
            </a:r>
          </a:p>
        </p:txBody>
      </p:sp>
      <p:sp>
        <p:nvSpPr>
          <p:cNvPr id="17" name="Rounded Rectangle 16"/>
          <p:cNvSpPr/>
          <p:nvPr/>
        </p:nvSpPr>
        <p:spPr bwMode="auto">
          <a:xfrm>
            <a:off x="5954954" y="4493590"/>
            <a:ext cx="2304256" cy="879626"/>
          </a:xfrm>
          <a:prstGeom prst="roundRect">
            <a:avLst/>
          </a:prstGeom>
          <a:solidFill>
            <a:srgbClr val="0070C0">
              <a:alpha val="5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Secondments to/from </a:t>
            </a:r>
            <a:r>
              <a:rPr lang="en-GB" sz="1000">
                <a:solidFill>
                  <a:srgbClr val="000000"/>
                </a:solidFill>
              </a:rPr>
              <a:t>our </a:t>
            </a:r>
            <a:r>
              <a:rPr lang="en-GB" sz="1000" smtClean="0">
                <a:solidFill>
                  <a:srgbClr val="000000"/>
                </a:solidFill>
              </a:rPr>
              <a:t>customers/partners</a:t>
            </a:r>
            <a:endParaRPr lang="en-GB" sz="1000" dirty="0">
              <a:solidFill>
                <a:srgbClr val="000000"/>
              </a:solidFill>
            </a:endParaRP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Work shadowing</a:t>
            </a: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Skills/knowledge exchange</a:t>
            </a:r>
          </a:p>
        </p:txBody>
      </p:sp>
      <p:sp>
        <p:nvSpPr>
          <p:cNvPr id="18" name="Rounded Rectangle 17"/>
          <p:cNvSpPr/>
          <p:nvPr/>
        </p:nvSpPr>
        <p:spPr bwMode="auto">
          <a:xfrm>
            <a:off x="6660232" y="2852936"/>
            <a:ext cx="2304256" cy="1008112"/>
          </a:xfrm>
          <a:prstGeom prst="roundRect">
            <a:avLst/>
          </a:prstGeom>
          <a:solidFill>
            <a:srgbClr val="0070C0">
              <a:alpha val="5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Actively challenge conventional thinking</a:t>
            </a: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Learn from our customers</a:t>
            </a:r>
          </a:p>
          <a:p>
            <a:pPr marL="171450" indent="-171450" eaLnBrk="0" fontAlgn="base" hangingPunct="0">
              <a:spcBef>
                <a:spcPct val="0"/>
              </a:spcBef>
              <a:spcAft>
                <a:spcPct val="0"/>
              </a:spcAft>
              <a:buFont typeface="Arial" panose="020B0604020202020204" pitchFamily="34" charset="0"/>
              <a:buChar char="•"/>
            </a:pPr>
            <a:r>
              <a:rPr lang="en-GB" sz="1000" dirty="0">
                <a:solidFill>
                  <a:srgbClr val="000000"/>
                </a:solidFill>
              </a:rPr>
              <a:t>Provide </a:t>
            </a:r>
            <a:r>
              <a:rPr lang="en-GB" sz="1000">
                <a:solidFill>
                  <a:srgbClr val="000000"/>
                </a:solidFill>
              </a:rPr>
              <a:t>quality science</a:t>
            </a:r>
            <a:endParaRPr lang="en-GB" sz="1000" dirty="0">
              <a:solidFill>
                <a:srgbClr val="000000"/>
              </a:solidFill>
            </a:endParaRPr>
          </a:p>
        </p:txBody>
      </p:sp>
    </p:spTree>
    <p:extLst>
      <p:ext uri="{BB962C8B-B14F-4D97-AF65-F5344CB8AC3E}">
        <p14:creationId xmlns:p14="http://schemas.microsoft.com/office/powerpoint/2010/main" val="1655295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lstStyle/>
          <a:p>
            <a:pPr marL="0" indent="0">
              <a:buNone/>
            </a:pPr>
            <a:r>
              <a:rPr lang="en-GB" sz="1800" dirty="0"/>
              <a:t>The full devolution of forestry </a:t>
            </a:r>
            <a:r>
              <a:rPr lang="en-GB" sz="1800" dirty="0" smtClean="0"/>
              <a:t>&amp; transition </a:t>
            </a:r>
            <a:r>
              <a:rPr lang="en-GB" sz="1800" dirty="0"/>
              <a:t>of FR to be part of an England-only Forestry Commission, but with a GB-wide remit, provides the perfect opportunity for FR to refresh its offer </a:t>
            </a:r>
            <a:r>
              <a:rPr lang="en-GB" sz="1800" dirty="0" smtClean="0"/>
              <a:t>and to articulate </a:t>
            </a:r>
            <a:r>
              <a:rPr lang="en-GB" sz="1800" dirty="0"/>
              <a:t>a new, bold, concise </a:t>
            </a:r>
            <a:r>
              <a:rPr lang="en-GB" sz="1800" dirty="0" smtClean="0"/>
              <a:t>and ambitious </a:t>
            </a:r>
            <a:r>
              <a:rPr lang="en-GB" sz="1800" dirty="0"/>
              <a:t>strategy for the </a:t>
            </a:r>
            <a:r>
              <a:rPr lang="en-GB" sz="1800" dirty="0" smtClean="0"/>
              <a:t>agency. </a:t>
            </a:r>
          </a:p>
          <a:p>
            <a:pPr marL="0" indent="0">
              <a:buNone/>
            </a:pPr>
            <a:endParaRPr lang="en-GB" sz="1800" dirty="0" smtClean="0"/>
          </a:p>
          <a:p>
            <a:pPr marL="0" indent="0">
              <a:buNone/>
            </a:pPr>
            <a:r>
              <a:rPr lang="en-GB" sz="1800" dirty="0"/>
              <a:t>O</a:t>
            </a:r>
            <a:r>
              <a:rPr lang="en-GB" sz="1800" dirty="0" smtClean="0"/>
              <a:t>ur strategy will strengthen our sense of identity and</a:t>
            </a:r>
            <a:endParaRPr lang="en-GB" sz="1800" dirty="0"/>
          </a:p>
          <a:p>
            <a:pPr lvl="0"/>
            <a:r>
              <a:rPr lang="en-GB" sz="1800" dirty="0" smtClean="0"/>
              <a:t>Remind </a:t>
            </a:r>
            <a:r>
              <a:rPr lang="en-GB" sz="1800" dirty="0"/>
              <a:t>people what </a:t>
            </a:r>
            <a:r>
              <a:rPr lang="en-GB" sz="1800" dirty="0" smtClean="0"/>
              <a:t>FR is brilliant </a:t>
            </a:r>
            <a:r>
              <a:rPr lang="en-GB" sz="1800" dirty="0"/>
              <a:t>at – what FR has done and does do for UK forestry</a:t>
            </a:r>
          </a:p>
          <a:p>
            <a:pPr lvl="0"/>
            <a:r>
              <a:rPr lang="en-GB" sz="1800" dirty="0" smtClean="0"/>
              <a:t>Say </a:t>
            </a:r>
            <a:r>
              <a:rPr lang="en-GB" sz="1800" dirty="0"/>
              <a:t>how </a:t>
            </a:r>
            <a:r>
              <a:rPr lang="en-GB" sz="1800" dirty="0" smtClean="0"/>
              <a:t>FR will </a:t>
            </a:r>
            <a:r>
              <a:rPr lang="en-GB" sz="1800" dirty="0"/>
              <a:t>move from a culture of survival (the day job) to a culture which supports growth and the delivery of aspiration/ambition for </a:t>
            </a:r>
            <a:r>
              <a:rPr lang="en-GB" sz="1800" dirty="0" smtClean="0"/>
              <a:t>FR </a:t>
            </a:r>
            <a:r>
              <a:rPr lang="en-GB" sz="1800" dirty="0"/>
              <a:t>and the sector</a:t>
            </a:r>
          </a:p>
          <a:p>
            <a:r>
              <a:rPr lang="en-GB" sz="1800" dirty="0" smtClean="0"/>
              <a:t>Say </a:t>
            </a:r>
            <a:r>
              <a:rPr lang="en-GB" sz="1800" dirty="0"/>
              <a:t>what </a:t>
            </a:r>
            <a:r>
              <a:rPr lang="en-GB" sz="1800" dirty="0" smtClean="0"/>
              <a:t>FR wants </a:t>
            </a:r>
            <a:r>
              <a:rPr lang="en-GB" sz="1800" dirty="0"/>
              <a:t>to do – what </a:t>
            </a:r>
            <a:r>
              <a:rPr lang="en-GB" sz="1800" dirty="0" smtClean="0"/>
              <a:t>FR wants </a:t>
            </a:r>
            <a:r>
              <a:rPr lang="en-GB" sz="1800" dirty="0"/>
              <a:t>to be brilliant at in the future</a:t>
            </a:r>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2</a:t>
            </a:fld>
            <a:endParaRPr lang="en-GB" altLang="en-US">
              <a:solidFill>
                <a:srgbClr val="FFFFFF"/>
              </a:solidFill>
            </a:endParaRPr>
          </a:p>
        </p:txBody>
      </p:sp>
    </p:spTree>
    <p:extLst>
      <p:ext uri="{BB962C8B-B14F-4D97-AF65-F5344CB8AC3E}">
        <p14:creationId xmlns:p14="http://schemas.microsoft.com/office/powerpoint/2010/main" val="908849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Development Process  </a:t>
            </a:r>
            <a:endParaRPr lang="en-GB" dirty="0"/>
          </a:p>
        </p:txBody>
      </p:sp>
      <p:sp>
        <p:nvSpPr>
          <p:cNvPr id="3" name="Content Placeholder 2"/>
          <p:cNvSpPr>
            <a:spLocks noGrp="1"/>
          </p:cNvSpPr>
          <p:nvPr>
            <p:ph idx="1"/>
          </p:nvPr>
        </p:nvSpPr>
        <p:spPr/>
        <p:txBody>
          <a:bodyPr/>
          <a:lstStyle/>
          <a:p>
            <a:r>
              <a:rPr lang="en-GB" sz="1800" dirty="0" smtClean="0"/>
              <a:t>Externally facilitated Executive Board away day: October 2017 </a:t>
            </a:r>
          </a:p>
          <a:p>
            <a:pPr marL="0" indent="0">
              <a:buNone/>
            </a:pPr>
            <a:endParaRPr lang="en-GB" sz="1800" dirty="0" smtClean="0"/>
          </a:p>
          <a:p>
            <a:r>
              <a:rPr lang="en-GB" sz="1800" dirty="0" smtClean="0"/>
              <a:t>Externally facilitated Staff working group day: December 2017</a:t>
            </a:r>
          </a:p>
          <a:p>
            <a:pPr marL="0" indent="0">
              <a:buNone/>
            </a:pPr>
            <a:endParaRPr lang="en-GB" sz="1800" dirty="0" smtClean="0"/>
          </a:p>
          <a:p>
            <a:r>
              <a:rPr lang="en-GB" sz="1800" dirty="0"/>
              <a:t>FR Strategy Background </a:t>
            </a:r>
            <a:r>
              <a:rPr lang="en-GB" sz="1800" dirty="0" smtClean="0"/>
              <a:t>Note summarising the </a:t>
            </a:r>
            <a:r>
              <a:rPr lang="en-GB" sz="1800" dirty="0"/>
              <a:t>context </a:t>
            </a:r>
            <a:r>
              <a:rPr lang="en-GB" sz="1800" dirty="0" smtClean="0"/>
              <a:t>and our </a:t>
            </a:r>
            <a:r>
              <a:rPr lang="en-GB" sz="1800" dirty="0"/>
              <a:t>discussions to date </a:t>
            </a:r>
            <a:r>
              <a:rPr lang="en-GB" sz="1800" dirty="0" smtClean="0"/>
              <a:t>issued to all staff on 26 February 2018</a:t>
            </a:r>
          </a:p>
          <a:p>
            <a:pPr marL="0" indent="0">
              <a:buNone/>
            </a:pPr>
            <a:endParaRPr lang="en-GB" sz="1800" dirty="0" smtClean="0"/>
          </a:p>
          <a:p>
            <a:r>
              <a:rPr lang="en-GB" sz="1800" dirty="0" smtClean="0"/>
              <a:t>“</a:t>
            </a:r>
            <a:r>
              <a:rPr lang="en-GB" sz="1800" dirty="0"/>
              <a:t>Straw Man</a:t>
            </a:r>
            <a:r>
              <a:rPr lang="en-GB" sz="1800" dirty="0" smtClean="0"/>
              <a:t>” on </a:t>
            </a:r>
            <a:r>
              <a:rPr lang="en-GB" sz="1800" dirty="0"/>
              <a:t>the possible </a:t>
            </a:r>
            <a:r>
              <a:rPr lang="en-GB" sz="1800" dirty="0" smtClean="0"/>
              <a:t>structure &amp; </a:t>
            </a:r>
            <a:r>
              <a:rPr lang="en-GB" sz="1800" dirty="0"/>
              <a:t>headline items we might want to include in </a:t>
            </a:r>
            <a:r>
              <a:rPr lang="en-GB" sz="1800" dirty="0" smtClean="0"/>
              <a:t>our strategy issued to all staff on 26 February 2018</a:t>
            </a:r>
          </a:p>
          <a:p>
            <a:pPr marL="0" indent="0">
              <a:buNone/>
            </a:pPr>
            <a:endParaRPr lang="en-GB" sz="1800" dirty="0" smtClean="0"/>
          </a:p>
          <a:p>
            <a:r>
              <a:rPr lang="en-GB" sz="1800" dirty="0" smtClean="0"/>
              <a:t>Draft </a:t>
            </a:r>
            <a:r>
              <a:rPr lang="en-GB" sz="1800" dirty="0"/>
              <a:t>graphics </a:t>
            </a:r>
            <a:r>
              <a:rPr lang="en-GB" sz="1800" dirty="0" smtClean="0"/>
              <a:t>summarising what </a:t>
            </a:r>
            <a:r>
              <a:rPr lang="en-GB" sz="1800" dirty="0"/>
              <a:t>our organisational objectives could be and how we could deliver </a:t>
            </a:r>
            <a:r>
              <a:rPr lang="en-GB" sz="1800" dirty="0" smtClean="0"/>
              <a:t>them issued to all staff on 26 February 2018</a:t>
            </a:r>
            <a:endParaRPr lang="en-GB" sz="1800" dirty="0"/>
          </a:p>
          <a:p>
            <a:endParaRPr lang="en-GB" sz="1800" dirty="0" smtClean="0"/>
          </a:p>
          <a:p>
            <a:endParaRPr lang="en-GB" sz="1800" dirty="0" smtClean="0"/>
          </a:p>
          <a:p>
            <a:endParaRPr lang="en-GB" sz="1800" dirty="0" smtClean="0"/>
          </a:p>
          <a:p>
            <a:endParaRPr lang="en-GB"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3</a:t>
            </a:fld>
            <a:endParaRPr lang="en-GB" altLang="en-US">
              <a:solidFill>
                <a:srgbClr val="FFFFFF"/>
              </a:solidFill>
            </a:endParaRPr>
          </a:p>
        </p:txBody>
      </p:sp>
    </p:spTree>
    <p:extLst>
      <p:ext uri="{BB962C8B-B14F-4D97-AF65-F5344CB8AC3E}">
        <p14:creationId xmlns:p14="http://schemas.microsoft.com/office/powerpoint/2010/main" val="1892200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Development Process (cont.)</a:t>
            </a:r>
            <a:endParaRPr lang="en-GB" dirty="0"/>
          </a:p>
        </p:txBody>
      </p:sp>
      <p:sp>
        <p:nvSpPr>
          <p:cNvPr id="3" name="Content Placeholder 2"/>
          <p:cNvSpPr>
            <a:spLocks noGrp="1"/>
          </p:cNvSpPr>
          <p:nvPr>
            <p:ph idx="1"/>
          </p:nvPr>
        </p:nvSpPr>
        <p:spPr/>
        <p:txBody>
          <a:bodyPr/>
          <a:lstStyle/>
          <a:p>
            <a:r>
              <a:rPr lang="en-GB" sz="1800" dirty="0" smtClean="0"/>
              <a:t>Staff consultation on first draft closes on 26 March</a:t>
            </a:r>
            <a:endParaRPr lang="en-GB" sz="1800" dirty="0"/>
          </a:p>
          <a:p>
            <a:r>
              <a:rPr lang="en-GB" sz="1800" dirty="0" smtClean="0"/>
              <a:t>Based on the responses received a second draft strategic document will be issued to staff &amp; key stakeholders on 23 April</a:t>
            </a:r>
          </a:p>
          <a:p>
            <a:r>
              <a:rPr lang="en-GB" sz="1800" dirty="0" smtClean="0"/>
              <a:t>An </a:t>
            </a:r>
            <a:r>
              <a:rPr lang="en-GB" sz="1800" dirty="0"/>
              <a:t>implementation group </a:t>
            </a:r>
            <a:r>
              <a:rPr lang="en-GB" sz="1800" dirty="0" smtClean="0"/>
              <a:t>will finalize </a:t>
            </a:r>
            <a:r>
              <a:rPr lang="en-GB" sz="1800" dirty="0"/>
              <a:t>the document </a:t>
            </a:r>
            <a:r>
              <a:rPr lang="en-GB" sz="1800" dirty="0" smtClean="0"/>
              <a:t>by 26 May</a:t>
            </a:r>
          </a:p>
          <a:p>
            <a:r>
              <a:rPr lang="en-GB" sz="1800" dirty="0" smtClean="0"/>
              <a:t>Final Strategy will be provisionally </a:t>
            </a:r>
            <a:r>
              <a:rPr lang="en-GB" sz="1800" dirty="0"/>
              <a:t>launched at the Royal Welsh Show (23-27 July); full communications plan to be prepared </a:t>
            </a:r>
            <a:r>
              <a:rPr lang="en-GB" sz="1800" dirty="0" smtClean="0"/>
              <a:t>including, for example, YouTube </a:t>
            </a:r>
            <a:r>
              <a:rPr lang="en-GB" sz="1800" dirty="0"/>
              <a:t>videos of FR Case </a:t>
            </a:r>
            <a:r>
              <a:rPr lang="en-GB" sz="1800" dirty="0" smtClean="0"/>
              <a:t>Studies</a:t>
            </a:r>
          </a:p>
          <a:p>
            <a:r>
              <a:rPr lang="en-GB" sz="1800" dirty="0" smtClean="0"/>
              <a:t>Monday </a:t>
            </a:r>
            <a:r>
              <a:rPr lang="en-GB" sz="1800" dirty="0"/>
              <a:t>1 April 2019	FR Strategy </a:t>
            </a:r>
            <a:r>
              <a:rPr lang="en-GB" sz="1800" dirty="0" smtClean="0"/>
              <a:t>will underpin FR’s </a:t>
            </a:r>
            <a:r>
              <a:rPr lang="en-GB" sz="1800" dirty="0"/>
              <a:t>revised operating </a:t>
            </a:r>
            <a:r>
              <a:rPr lang="en-GB" sz="1800" dirty="0" smtClean="0"/>
              <a:t>model and be fully </a:t>
            </a:r>
            <a:r>
              <a:rPr lang="en-GB" sz="1800" dirty="0"/>
              <a:t>included within </a:t>
            </a:r>
            <a:r>
              <a:rPr lang="en-GB" sz="1800" dirty="0" smtClean="0"/>
              <a:t>FJPs </a:t>
            </a:r>
            <a:r>
              <a:rPr lang="en-GB" sz="1800" dirty="0"/>
              <a:t>for 2019 and beyond</a:t>
            </a:r>
          </a:p>
          <a:p>
            <a:endParaRPr lang="en-GB" sz="1800" dirty="0"/>
          </a:p>
          <a:p>
            <a:endParaRPr lang="en-GB"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4</a:t>
            </a:fld>
            <a:endParaRPr lang="en-GB" altLang="en-US">
              <a:solidFill>
                <a:srgbClr val="FFFFFF"/>
              </a:solidFill>
            </a:endParaRPr>
          </a:p>
        </p:txBody>
      </p:sp>
    </p:spTree>
    <p:extLst>
      <p:ext uri="{BB962C8B-B14F-4D97-AF65-F5344CB8AC3E}">
        <p14:creationId xmlns:p14="http://schemas.microsoft.com/office/powerpoint/2010/main" val="3310497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questions to keep in mind</a:t>
            </a:r>
            <a:endParaRPr lang="en-GB" dirty="0"/>
          </a:p>
        </p:txBody>
      </p:sp>
      <p:sp>
        <p:nvSpPr>
          <p:cNvPr id="3" name="Content Placeholder 2"/>
          <p:cNvSpPr>
            <a:spLocks noGrp="1"/>
          </p:cNvSpPr>
          <p:nvPr>
            <p:ph idx="1"/>
          </p:nvPr>
        </p:nvSpPr>
        <p:spPr/>
        <p:txBody>
          <a:bodyPr/>
          <a:lstStyle/>
          <a:p>
            <a:r>
              <a:rPr lang="en-GB" dirty="0" smtClean="0"/>
              <a:t>Who is this ambitious plan aimed at?</a:t>
            </a:r>
          </a:p>
          <a:p>
            <a:endParaRPr lang="en-GB" dirty="0"/>
          </a:p>
          <a:p>
            <a:pPr marL="0" indent="0">
              <a:buNone/>
            </a:pPr>
            <a:endParaRPr lang="en-GB" dirty="0" smtClean="0"/>
          </a:p>
          <a:p>
            <a:r>
              <a:rPr lang="en-GB" dirty="0" smtClean="0"/>
              <a:t>What must it convey to the given audience?</a:t>
            </a:r>
          </a:p>
          <a:p>
            <a:endParaRPr lang="en-GB" dirty="0"/>
          </a:p>
          <a:p>
            <a:pPr marL="0" indent="0">
              <a:buNone/>
            </a:pPr>
            <a:endParaRPr lang="en-GB" dirty="0" smtClean="0"/>
          </a:p>
          <a:p>
            <a:r>
              <a:rPr lang="en-GB" dirty="0" smtClean="0"/>
              <a:t>What impact do we want to have on this target market?</a:t>
            </a:r>
            <a:endParaRPr lang="en-GB"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5</a:t>
            </a:fld>
            <a:endParaRPr lang="en-GB" altLang="en-US">
              <a:solidFill>
                <a:srgbClr val="FFFFFF"/>
              </a:solidFill>
            </a:endParaRPr>
          </a:p>
        </p:txBody>
      </p:sp>
    </p:spTree>
    <p:extLst>
      <p:ext uri="{BB962C8B-B14F-4D97-AF65-F5344CB8AC3E}">
        <p14:creationId xmlns:p14="http://schemas.microsoft.com/office/powerpoint/2010/main" val="108921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a:t>
            </a:r>
            <a:endParaRPr lang="en-GB" dirty="0"/>
          </a:p>
        </p:txBody>
      </p:sp>
      <p:sp>
        <p:nvSpPr>
          <p:cNvPr id="3" name="Content Placeholder 2"/>
          <p:cNvSpPr>
            <a:spLocks noGrp="1"/>
          </p:cNvSpPr>
          <p:nvPr>
            <p:ph idx="1"/>
          </p:nvPr>
        </p:nvSpPr>
        <p:spPr/>
        <p:txBody>
          <a:bodyPr/>
          <a:lstStyle/>
          <a:p>
            <a:pPr marL="0" indent="0">
              <a:buNone/>
            </a:pPr>
            <a:r>
              <a:rPr lang="en-GB" sz="1800" dirty="0" smtClean="0"/>
              <a:t>Current Uncertainties:</a:t>
            </a:r>
          </a:p>
          <a:p>
            <a:pPr marL="0" indent="0" algn="ctr">
              <a:buNone/>
            </a:pPr>
            <a:r>
              <a:rPr lang="en-GB" sz="1800" dirty="0" smtClean="0"/>
              <a:t>Change</a:t>
            </a:r>
          </a:p>
          <a:p>
            <a:pPr marL="0" indent="0" algn="ctr">
              <a:buNone/>
            </a:pPr>
            <a:r>
              <a:rPr lang="en-GB" sz="1800" dirty="0" smtClean="0"/>
              <a:t>Competition</a:t>
            </a:r>
          </a:p>
          <a:p>
            <a:pPr marL="0" indent="0" algn="ctr">
              <a:buNone/>
            </a:pPr>
            <a:r>
              <a:rPr lang="en-GB" sz="1800" dirty="0" smtClean="0"/>
              <a:t>Fluctuating demand</a:t>
            </a:r>
          </a:p>
          <a:p>
            <a:pPr marL="0" indent="0" algn="ctr">
              <a:buNone/>
            </a:pPr>
            <a:r>
              <a:rPr lang="en-GB" sz="1800" dirty="0" smtClean="0"/>
              <a:t>Capacity</a:t>
            </a:r>
          </a:p>
          <a:p>
            <a:pPr marL="0" indent="0" algn="ctr">
              <a:buNone/>
            </a:pPr>
            <a:r>
              <a:rPr lang="en-GB" sz="1800" dirty="0" smtClean="0"/>
              <a:t>Funding</a:t>
            </a:r>
          </a:p>
          <a:p>
            <a:pPr marL="0" indent="0" algn="ctr">
              <a:buNone/>
            </a:pPr>
            <a:r>
              <a:rPr lang="en-GB" sz="1800" dirty="0" smtClean="0"/>
              <a:t>Skills</a:t>
            </a:r>
          </a:p>
          <a:p>
            <a:pPr marL="0" indent="0" algn="ctr">
              <a:buNone/>
            </a:pPr>
            <a:r>
              <a:rPr lang="en-GB" sz="1800" dirty="0" smtClean="0"/>
              <a:t>Conflict (core work versus commercial)</a:t>
            </a:r>
          </a:p>
          <a:p>
            <a:pPr marL="0" indent="0" algn="ctr">
              <a:buNone/>
            </a:pPr>
            <a:r>
              <a:rPr lang="en-GB" sz="1800" dirty="0" smtClean="0"/>
              <a:t>Facilities</a:t>
            </a:r>
          </a:p>
          <a:p>
            <a:pPr marL="0" indent="0" algn="ctr">
              <a:buNone/>
            </a:pPr>
            <a:r>
              <a:rPr lang="en-GB" sz="1800" dirty="0" smtClean="0"/>
              <a:t>Silo behaviours</a:t>
            </a:r>
          </a:p>
          <a:p>
            <a:pPr marL="0" indent="0" algn="ctr">
              <a:buNone/>
            </a:pPr>
            <a:r>
              <a:rPr lang="en-GB" sz="1800" dirty="0" smtClean="0"/>
              <a:t>Corporate systems</a:t>
            </a:r>
          </a:p>
          <a:p>
            <a:endParaRPr lang="en-GB" dirty="0" smtClean="0"/>
          </a:p>
          <a:p>
            <a:endParaRPr lang="en-GB"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6</a:t>
            </a:fld>
            <a:endParaRPr lang="en-GB" altLang="en-US">
              <a:solidFill>
                <a:srgbClr val="FFFFFF"/>
              </a:solidFill>
            </a:endParaRPr>
          </a:p>
        </p:txBody>
      </p:sp>
    </p:spTree>
    <p:extLst>
      <p:ext uri="{BB962C8B-B14F-4D97-AF65-F5344CB8AC3E}">
        <p14:creationId xmlns:p14="http://schemas.microsoft.com/office/powerpoint/2010/main" val="3352810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a:t>
            </a:r>
            <a:r>
              <a:rPr lang="en-GB" dirty="0" err="1" smtClean="0"/>
              <a:t>cont</a:t>
            </a:r>
            <a:r>
              <a:rPr lang="en-GB" dirty="0" smtClean="0"/>
              <a:t>)</a:t>
            </a:r>
            <a:endParaRPr lang="en-GB" dirty="0"/>
          </a:p>
        </p:txBody>
      </p:sp>
      <p:sp>
        <p:nvSpPr>
          <p:cNvPr id="3" name="Content Placeholder 2"/>
          <p:cNvSpPr>
            <a:spLocks noGrp="1"/>
          </p:cNvSpPr>
          <p:nvPr>
            <p:ph idx="1"/>
          </p:nvPr>
        </p:nvSpPr>
        <p:spPr/>
        <p:txBody>
          <a:bodyPr/>
          <a:lstStyle/>
          <a:p>
            <a:pPr marL="0" indent="0">
              <a:buNone/>
            </a:pPr>
            <a:r>
              <a:rPr lang="en-GB" sz="1800" dirty="0" smtClean="0"/>
              <a:t>Future uncertainties:</a:t>
            </a:r>
          </a:p>
          <a:p>
            <a:pPr marL="0" indent="0">
              <a:buNone/>
            </a:pPr>
            <a:endParaRPr lang="en-GB" sz="1800" dirty="0" smtClean="0"/>
          </a:p>
          <a:p>
            <a:r>
              <a:rPr lang="en-GB" sz="1800" dirty="0" smtClean="0"/>
              <a:t>Does FR survive?</a:t>
            </a:r>
          </a:p>
          <a:p>
            <a:pPr marL="0" indent="0">
              <a:buNone/>
            </a:pPr>
            <a:endParaRPr lang="en-GB" sz="1800" dirty="0" smtClean="0"/>
          </a:p>
          <a:p>
            <a:r>
              <a:rPr lang="en-GB" sz="1800" dirty="0" smtClean="0"/>
              <a:t>Is our income sustainable?</a:t>
            </a:r>
          </a:p>
          <a:p>
            <a:pPr marL="0" indent="0">
              <a:buNone/>
            </a:pPr>
            <a:endParaRPr lang="en-GB" sz="1800" dirty="0" smtClean="0"/>
          </a:p>
          <a:p>
            <a:r>
              <a:rPr lang="en-GB" sz="1800" dirty="0" smtClean="0"/>
              <a:t>Are we resourced to deliver?</a:t>
            </a:r>
          </a:p>
          <a:p>
            <a:pPr marL="0" indent="0">
              <a:buNone/>
            </a:pPr>
            <a:endParaRPr lang="en-GB" sz="1800" dirty="0" smtClean="0"/>
          </a:p>
          <a:p>
            <a:r>
              <a:rPr lang="en-GB" sz="1800" dirty="0" smtClean="0"/>
              <a:t>No silos – coherent culture</a:t>
            </a:r>
          </a:p>
          <a:p>
            <a:pPr marL="0" indent="0">
              <a:buNone/>
            </a:pPr>
            <a:endParaRPr lang="en-GB" sz="1800" dirty="0" smtClean="0"/>
          </a:p>
          <a:p>
            <a:r>
              <a:rPr lang="en-GB" sz="1800" dirty="0" smtClean="0"/>
              <a:t>Right balance between long &amp; short term research (core &amp; commercial)</a:t>
            </a:r>
            <a:endParaRPr lang="en-GB" sz="1800"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7</a:t>
            </a:fld>
            <a:endParaRPr lang="en-GB" altLang="en-US">
              <a:solidFill>
                <a:srgbClr val="FFFFFF"/>
              </a:solidFill>
            </a:endParaRPr>
          </a:p>
        </p:txBody>
      </p:sp>
    </p:spTree>
    <p:extLst>
      <p:ext uri="{BB962C8B-B14F-4D97-AF65-F5344CB8AC3E}">
        <p14:creationId xmlns:p14="http://schemas.microsoft.com/office/powerpoint/2010/main" val="103659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What would a positive future look like?</a:t>
            </a:r>
            <a:endParaRPr lang="en-GB" sz="2000" dirty="0"/>
          </a:p>
        </p:txBody>
      </p:sp>
      <p:sp>
        <p:nvSpPr>
          <p:cNvPr id="3" name="Content Placeholder 2"/>
          <p:cNvSpPr>
            <a:spLocks noGrp="1"/>
          </p:cNvSpPr>
          <p:nvPr>
            <p:ph idx="1"/>
          </p:nvPr>
        </p:nvSpPr>
        <p:spPr/>
        <p:txBody>
          <a:bodyPr/>
          <a:lstStyle/>
          <a:p>
            <a:r>
              <a:rPr lang="en-GB" sz="2000" dirty="0" smtClean="0"/>
              <a:t>FR is recognised as the supplier of choice</a:t>
            </a:r>
          </a:p>
          <a:p>
            <a:r>
              <a:rPr lang="en-GB" sz="2000" dirty="0" smtClean="0"/>
              <a:t>FR produces world-leading science</a:t>
            </a:r>
          </a:p>
          <a:p>
            <a:r>
              <a:rPr lang="en-GB" sz="2000" dirty="0" smtClean="0"/>
              <a:t>FR is recognised as great value</a:t>
            </a:r>
          </a:p>
          <a:p>
            <a:r>
              <a:rPr lang="en-GB" sz="2000" dirty="0" smtClean="0"/>
              <a:t>FR has a wide and varied income stream</a:t>
            </a:r>
          </a:p>
          <a:p>
            <a:r>
              <a:rPr lang="en-GB" sz="2000" dirty="0" smtClean="0"/>
              <a:t>FR continues to employ, attract and retain world class scientists and data analysts</a:t>
            </a:r>
          </a:p>
          <a:p>
            <a:r>
              <a:rPr lang="en-GB" sz="2000" dirty="0" smtClean="0"/>
              <a:t>FR is designed, and able, to flex</a:t>
            </a:r>
          </a:p>
          <a:p>
            <a:r>
              <a:rPr lang="en-GB" sz="2000" dirty="0" smtClean="0"/>
              <a:t>FR remains as a public body with a reputation for its science quality and independence</a:t>
            </a:r>
          </a:p>
          <a:p>
            <a:r>
              <a:rPr lang="en-GB" sz="2000" dirty="0" smtClean="0"/>
              <a:t>FR has a coherent culture</a:t>
            </a:r>
          </a:p>
          <a:p>
            <a:pPr marL="0" indent="0">
              <a:buNone/>
            </a:pPr>
            <a:r>
              <a:rPr lang="en-GB" dirty="0" smtClean="0"/>
              <a:t> </a:t>
            </a:r>
          </a:p>
          <a:p>
            <a:endParaRPr lang="en-GB"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8</a:t>
            </a:fld>
            <a:endParaRPr lang="en-GB" altLang="en-US">
              <a:solidFill>
                <a:srgbClr val="FFFFFF"/>
              </a:solidFill>
            </a:endParaRPr>
          </a:p>
        </p:txBody>
      </p:sp>
    </p:spTree>
    <p:extLst>
      <p:ext uri="{BB962C8B-B14F-4D97-AF65-F5344CB8AC3E}">
        <p14:creationId xmlns:p14="http://schemas.microsoft.com/office/powerpoint/2010/main" val="358278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What would a negative future look like?</a:t>
            </a:r>
            <a:endParaRPr lang="en-GB" sz="2000" dirty="0"/>
          </a:p>
        </p:txBody>
      </p:sp>
      <p:sp>
        <p:nvSpPr>
          <p:cNvPr id="3" name="Content Placeholder 2"/>
          <p:cNvSpPr>
            <a:spLocks noGrp="1"/>
          </p:cNvSpPr>
          <p:nvPr>
            <p:ph idx="1"/>
          </p:nvPr>
        </p:nvSpPr>
        <p:spPr/>
        <p:txBody>
          <a:bodyPr/>
          <a:lstStyle/>
          <a:p>
            <a:r>
              <a:rPr lang="en-GB" sz="2000" dirty="0" smtClean="0"/>
              <a:t>FR is no longer a ‘go-to’ body</a:t>
            </a:r>
          </a:p>
          <a:p>
            <a:pPr marL="0" indent="0">
              <a:buNone/>
            </a:pPr>
            <a:endParaRPr lang="en-GB" sz="2000" dirty="0" smtClean="0"/>
          </a:p>
          <a:p>
            <a:r>
              <a:rPr lang="en-GB" sz="2000" dirty="0" smtClean="0"/>
              <a:t>FR is dependent on unsustainable funding streams</a:t>
            </a:r>
          </a:p>
          <a:p>
            <a:pPr marL="0" indent="0">
              <a:buNone/>
            </a:pPr>
            <a:endParaRPr lang="en-GB" sz="2000" dirty="0" smtClean="0"/>
          </a:p>
          <a:p>
            <a:r>
              <a:rPr lang="en-GB" sz="2000" dirty="0" smtClean="0"/>
              <a:t>Staff morale and retention is poor</a:t>
            </a:r>
          </a:p>
          <a:p>
            <a:pPr marL="0" indent="0">
              <a:buNone/>
            </a:pPr>
            <a:endParaRPr lang="en-GB" sz="2000" dirty="0" smtClean="0"/>
          </a:p>
          <a:p>
            <a:r>
              <a:rPr lang="en-GB" sz="2000" dirty="0" smtClean="0"/>
              <a:t>Organisational change remains the focus</a:t>
            </a:r>
          </a:p>
          <a:p>
            <a:pPr marL="0" indent="0">
              <a:buNone/>
            </a:pPr>
            <a:endParaRPr lang="en-GB" sz="2000" dirty="0" smtClean="0"/>
          </a:p>
          <a:p>
            <a:r>
              <a:rPr lang="en-GB" sz="2000" dirty="0" smtClean="0"/>
              <a:t>FR has no coherent culture</a:t>
            </a:r>
            <a:endParaRPr lang="en-GB" sz="2000" dirty="0"/>
          </a:p>
        </p:txBody>
      </p:sp>
      <p:sp>
        <p:nvSpPr>
          <p:cNvPr id="4" name="Date Placeholder 3"/>
          <p:cNvSpPr>
            <a:spLocks noGrp="1"/>
          </p:cNvSpPr>
          <p:nvPr>
            <p:ph type="dt" sz="half" idx="10"/>
          </p:nvPr>
        </p:nvSpPr>
        <p:spPr/>
        <p:txBody>
          <a:bodyPr/>
          <a:lstStyle/>
          <a:p>
            <a:pPr>
              <a:defRPr/>
            </a:pPr>
            <a:fld id="{8DFEC34F-2BBD-43C1-B204-EFF34A17F79D}" type="datetime1">
              <a:rPr lang="en-GB" altLang="en-US" smtClean="0"/>
              <a:pPr>
                <a:defRPr/>
              </a:pPr>
              <a:t>21/03/2018</a:t>
            </a:fld>
            <a:endParaRPr lang="en-GB" altLang="en-US" sz="1400" b="0"/>
          </a:p>
        </p:txBody>
      </p:sp>
      <p:sp>
        <p:nvSpPr>
          <p:cNvPr id="5" name="Slide Number Placeholder 4"/>
          <p:cNvSpPr>
            <a:spLocks noGrp="1"/>
          </p:cNvSpPr>
          <p:nvPr>
            <p:ph type="sldNum" sz="quarter" idx="11"/>
          </p:nvPr>
        </p:nvSpPr>
        <p:spPr/>
        <p:txBody>
          <a:bodyPr/>
          <a:lstStyle/>
          <a:p>
            <a:pPr>
              <a:defRPr/>
            </a:pPr>
            <a:fld id="{03176DAE-9C80-4F69-A107-82F8B3BDFD9D}" type="slidenum">
              <a:rPr lang="en-GB" altLang="en-US" smtClean="0">
                <a:solidFill>
                  <a:srgbClr val="FFFFFF"/>
                </a:solidFill>
              </a:rPr>
              <a:pPr>
                <a:defRPr/>
              </a:pPr>
              <a:t>9</a:t>
            </a:fld>
            <a:endParaRPr lang="en-GB" altLang="en-US">
              <a:solidFill>
                <a:srgbClr val="FFFFFF"/>
              </a:solidFill>
            </a:endParaRPr>
          </a:p>
        </p:txBody>
      </p:sp>
    </p:spTree>
    <p:extLst>
      <p:ext uri="{BB962C8B-B14F-4D97-AF65-F5344CB8AC3E}">
        <p14:creationId xmlns:p14="http://schemas.microsoft.com/office/powerpoint/2010/main" val="660739893"/>
      </p:ext>
    </p:extLst>
  </p:cSld>
  <p:clrMapOvr>
    <a:masterClrMapping/>
  </p:clrMapOvr>
</p:sld>
</file>

<file path=ppt/theme/theme1.xml><?xml version="1.0" encoding="utf-8"?>
<a:theme xmlns:a="http://schemas.openxmlformats.org/drawingml/2006/main" name="5_PP-Research">
  <a:themeElements>
    <a:clrScheme name="F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40E67"/>
      </a:hlink>
      <a:folHlink>
        <a:srgbClr val="064F20"/>
      </a:folHlink>
    </a:clrScheme>
    <a:fontScheme name="F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40D67"/>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540D67"/>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F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40E67"/>
        </a:hlink>
        <a:folHlink>
          <a:srgbClr val="064F2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PP-Research">
  <a:themeElements>
    <a:clrScheme name="F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40E67"/>
      </a:hlink>
      <a:folHlink>
        <a:srgbClr val="064F20"/>
      </a:folHlink>
    </a:clrScheme>
    <a:fontScheme name="F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40D67"/>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540D67"/>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40E67"/>
        </a:hlink>
        <a:folHlink>
          <a:srgbClr val="064F2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955</Words>
  <Application>Microsoft Office PowerPoint</Application>
  <PresentationFormat>On-screen Show (4:3)</PresentationFormat>
  <Paragraphs>246</Paragraphs>
  <Slides>19</Slides>
  <Notes>2</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5_PP-Research</vt:lpstr>
      <vt:lpstr>6_PP-Research</vt:lpstr>
      <vt:lpstr>1_Office Theme</vt:lpstr>
      <vt:lpstr>Forest Research</vt:lpstr>
      <vt:lpstr>Context</vt:lpstr>
      <vt:lpstr>Development Process  </vt:lpstr>
      <vt:lpstr>Development Process (cont.)</vt:lpstr>
      <vt:lpstr>Key questions to keep in mind</vt:lpstr>
      <vt:lpstr>Analysis</vt:lpstr>
      <vt:lpstr>Analysis (cont)</vt:lpstr>
      <vt:lpstr>What would a positive future look like?</vt:lpstr>
      <vt:lpstr>What would a negative future look like?</vt:lpstr>
      <vt:lpstr>Key issues to address</vt:lpstr>
      <vt:lpstr>Strategy “Straw Man”</vt:lpstr>
      <vt:lpstr>Theme 1</vt:lpstr>
      <vt:lpstr>Theme 2</vt:lpstr>
      <vt:lpstr>Theme 3</vt:lpstr>
      <vt:lpstr>Theme 4</vt:lpstr>
      <vt:lpstr> Key USPs</vt:lpstr>
      <vt:lpstr>Key investments &amp; developments</vt:lpstr>
      <vt:lpstr>PowerPoint Presentation</vt:lpstr>
      <vt:lpstr>Draft FR Organisational Objectives</vt:lpstr>
    </vt:vector>
  </TitlesOfParts>
  <Company>Forestry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Pendlebury, James</dc:creator>
  <cp:lastModifiedBy>Alexander, Fiona</cp:lastModifiedBy>
  <cp:revision>30</cp:revision>
  <cp:lastPrinted>2018-03-20T15:20:11Z</cp:lastPrinted>
  <dcterms:created xsi:type="dcterms:W3CDTF">2018-03-20T08:23:37Z</dcterms:created>
  <dcterms:modified xsi:type="dcterms:W3CDTF">2018-03-21T08:29:24Z</dcterms:modified>
</cp:coreProperties>
</file>