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0EF"/>
    <a:srgbClr val="00A5E0"/>
    <a:srgbClr val="62DBD8"/>
    <a:srgbClr val="DDDDDD"/>
    <a:srgbClr val="B3E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075" autoAdjust="0"/>
  </p:normalViewPr>
  <p:slideViewPr>
    <p:cSldViewPr>
      <p:cViewPr varScale="1">
        <p:scale>
          <a:sx n="67" d="100"/>
          <a:sy n="67" d="100"/>
        </p:scale>
        <p:origin x="12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5611B1-3CFC-4210-93FB-8E4129C8E6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9035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204789-09E8-46A0-9600-8D7595817F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8047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380ED-FCDB-457D-90D1-7E5F6BAC68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996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1A1C6-2E64-4657-9BED-7824B4D222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707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DC5D8-409C-4594-83CD-5A370E1002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876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B0EC1-64EB-47DB-81C9-D49BD4DCF6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289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DBE62-AA92-400D-AA1A-C6E870AC73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594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CC6D9-17EA-4921-832E-3F26E6E233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238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9299E-2336-4B90-A219-90A74D9B0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098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8CF8D-4A6D-4310-BE58-AD9FE869CC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876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92B58-C177-4C48-8452-FD0AA93C81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966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16FF1-7146-4CD3-A955-0F17AA9807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380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8A19C-911C-48CE-A79F-6390AAE002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81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EFDD7C-3FE9-4638-8F63-B70CAB3AC30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368425"/>
          </a:xfrm>
        </p:spPr>
        <p:txBody>
          <a:bodyPr anchor="ctr"/>
          <a:lstStyle/>
          <a:p>
            <a:r>
              <a:rPr lang="en-US" altLang="en-US" sz="4400" dirty="0"/>
              <a:t>ADIS Update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487488"/>
          </a:xfrm>
        </p:spPr>
        <p:txBody>
          <a:bodyPr/>
          <a:lstStyle/>
          <a:p>
            <a:r>
              <a:rPr lang="en-US" altLang="en-US" sz="3200" dirty="0"/>
              <a:t>Elaine Adams</a:t>
            </a:r>
          </a:p>
          <a:p>
            <a:r>
              <a:rPr lang="en-US" altLang="en-US" sz="3200" dirty="0"/>
              <a:t>MCA Project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5D0A-42F5-4EA4-AD98-0206BA34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0198"/>
            <a:ext cx="8229600" cy="1143000"/>
          </a:xfrm>
        </p:spPr>
        <p:txBody>
          <a:bodyPr/>
          <a:lstStyle/>
          <a:p>
            <a:r>
              <a:rPr lang="en-GB" dirty="0"/>
              <a:t>ADIS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F272-727B-451C-9037-F30E1085A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0"/>
            <a:ext cx="7632848" cy="4525963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/>
              <a:t>Approved Doctors online system to facilitate the administration of Seafarer medical examinations and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92377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A610D-3B5A-409D-9F1D-CC1F4DBB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/>
          <a:lstStyle/>
          <a:p>
            <a:r>
              <a:rPr lang="en-GB" dirty="0"/>
              <a:t>ADIS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4C1D-4832-4E5C-A506-BBFF22459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 recruitment</a:t>
            </a:r>
          </a:p>
          <a:p>
            <a:r>
              <a:rPr lang="en-GB" dirty="0"/>
              <a:t>AD training</a:t>
            </a:r>
          </a:p>
          <a:p>
            <a:r>
              <a:rPr lang="en-GB" dirty="0"/>
              <a:t>Capturing of medical information including ability to upload supporting forms/papers</a:t>
            </a:r>
          </a:p>
          <a:p>
            <a:r>
              <a:rPr lang="en-GB" dirty="0"/>
              <a:t>Making a decision and printing certificates</a:t>
            </a:r>
          </a:p>
          <a:p>
            <a:r>
              <a:rPr lang="en-GB" dirty="0"/>
              <a:t>Reviews, referrals, appeals</a:t>
            </a:r>
          </a:p>
          <a:p>
            <a:r>
              <a:rPr lang="en-GB" dirty="0"/>
              <a:t>Annual statistics</a:t>
            </a:r>
          </a:p>
          <a:p>
            <a:r>
              <a:rPr lang="en-GB" dirty="0"/>
              <a:t>Managing/responding to audit actions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70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76250"/>
            <a:ext cx="8229600" cy="1143000"/>
          </a:xfrm>
        </p:spPr>
        <p:txBody>
          <a:bodyPr/>
          <a:lstStyle/>
          <a:p>
            <a:r>
              <a:rPr lang="en-US" altLang="en-US" dirty="0"/>
              <a:t>ADIS Update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2507"/>
            <a:ext cx="8229600" cy="3529012"/>
          </a:xfrm>
        </p:spPr>
        <p:txBody>
          <a:bodyPr/>
          <a:lstStyle/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3600" dirty="0"/>
              <a:t>Current Status: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dirty="0"/>
              <a:t>Development almost complete</a:t>
            </a:r>
          </a:p>
          <a:p>
            <a:r>
              <a:rPr lang="en-US" altLang="en-US" dirty="0"/>
              <a:t>Help text added, intuitive</a:t>
            </a:r>
          </a:p>
          <a:p>
            <a:r>
              <a:rPr lang="en-US" altLang="en-US" dirty="0"/>
              <a:t>Additional security aspects being added at MCA request and to meet GDPR </a:t>
            </a:r>
          </a:p>
          <a:p>
            <a:r>
              <a:rPr lang="en-US" altLang="en-US" dirty="0"/>
              <a:t>Vital to protect personal and medical data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A5DA-0B05-4807-BAB3-35AA5B93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ADIS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B6F23-9D15-4FEF-9971-C4241C575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/>
              <a:t>Activities to go through: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Formal testing and governance </a:t>
            </a:r>
          </a:p>
          <a:p>
            <a:r>
              <a:rPr lang="en-GB" dirty="0"/>
              <a:t>Engagement with ADs</a:t>
            </a:r>
          </a:p>
          <a:p>
            <a:r>
              <a:rPr lang="en-GB" dirty="0"/>
              <a:t>User testing before anything can go live</a:t>
            </a:r>
          </a:p>
          <a:p>
            <a:r>
              <a:rPr lang="en-GB" dirty="0"/>
              <a:t>MCA governance/approval processes</a:t>
            </a:r>
          </a:p>
        </p:txBody>
      </p:sp>
    </p:spTree>
    <p:extLst>
      <p:ext uri="{BB962C8B-B14F-4D97-AF65-F5344CB8AC3E}">
        <p14:creationId xmlns:p14="http://schemas.microsoft.com/office/powerpoint/2010/main" val="169336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7734-1775-41F8-98DF-39F579C0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ADIS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77061-98A3-4A8E-89DB-B6BB595D7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3600" dirty="0"/>
              <a:t>Business change 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Plan the process</a:t>
            </a:r>
          </a:p>
          <a:p>
            <a:r>
              <a:rPr lang="en-GB" dirty="0"/>
              <a:t>Communications, training </a:t>
            </a:r>
          </a:p>
          <a:p>
            <a:r>
              <a:rPr lang="en-GB" dirty="0"/>
              <a:t>Timing of releases to ADs</a:t>
            </a:r>
          </a:p>
          <a:p>
            <a:r>
              <a:rPr lang="en-GB" dirty="0"/>
              <a:t>Will be planned with MAT, phased release, plenty of time for feedback</a:t>
            </a:r>
          </a:p>
        </p:txBody>
      </p:sp>
    </p:spTree>
    <p:extLst>
      <p:ext uri="{BB962C8B-B14F-4D97-AF65-F5344CB8AC3E}">
        <p14:creationId xmlns:p14="http://schemas.microsoft.com/office/powerpoint/2010/main" val="4008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64F0-DD2C-4781-A7B2-8175D2B5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ADIS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B4C9-4677-4F93-937C-D33A44EE3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3600" dirty="0"/>
              <a:t>Next Steps: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Plan activities with MAT</a:t>
            </a:r>
          </a:p>
          <a:p>
            <a:r>
              <a:rPr lang="en-GB" dirty="0"/>
              <a:t>Engage with ADs for input/testing</a:t>
            </a:r>
          </a:p>
          <a:p>
            <a:r>
              <a:rPr lang="en-GB" dirty="0"/>
              <a:t>Establish go live dates</a:t>
            </a:r>
          </a:p>
        </p:txBody>
      </p:sp>
    </p:spTree>
    <p:extLst>
      <p:ext uri="{BB962C8B-B14F-4D97-AF65-F5344CB8AC3E}">
        <p14:creationId xmlns:p14="http://schemas.microsoft.com/office/powerpoint/2010/main" val="206267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F826-E11E-4F42-B9D6-666B08CF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ADIS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6A441-C3A5-4611-99F7-69370378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128124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(1)</Template>
  <TotalTime>90</TotalTime>
  <Words>172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ADIS Update</vt:lpstr>
      <vt:lpstr>ADIS Update</vt:lpstr>
      <vt:lpstr>ADIS Update</vt:lpstr>
      <vt:lpstr>ADIS Update</vt:lpstr>
      <vt:lpstr>ADIS Update</vt:lpstr>
      <vt:lpstr>ADIS Update</vt:lpstr>
      <vt:lpstr>ADIS Update</vt:lpstr>
      <vt:lpstr>ADIS Update</vt:lpstr>
    </vt:vector>
  </TitlesOfParts>
  <Company>MCA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Gosling</dc:creator>
  <cp:lastModifiedBy>Elaine Adams</cp:lastModifiedBy>
  <cp:revision>10</cp:revision>
  <dcterms:created xsi:type="dcterms:W3CDTF">2016-12-01T15:48:51Z</dcterms:created>
  <dcterms:modified xsi:type="dcterms:W3CDTF">2018-11-09T15:21:59Z</dcterms:modified>
</cp:coreProperties>
</file>