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539" r:id="rId5"/>
    <p:sldId id="505" r:id="rId6"/>
    <p:sldId id="550" r:id="rId7"/>
    <p:sldId id="551" r:id="rId8"/>
    <p:sldId id="589" r:id="rId9"/>
    <p:sldId id="590" r:id="rId10"/>
    <p:sldId id="599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598" r:id="rId19"/>
    <p:sldId id="600" r:id="rId20"/>
    <p:sldId id="556" r:id="rId21"/>
    <p:sldId id="584" r:id="rId22"/>
    <p:sldId id="585" r:id="rId23"/>
    <p:sldId id="586" r:id="rId24"/>
    <p:sldId id="587" r:id="rId25"/>
    <p:sldId id="588" r:id="rId26"/>
    <p:sldId id="565" r:id="rId27"/>
    <p:sldId id="564" r:id="rId28"/>
    <p:sldId id="601" r:id="rId29"/>
    <p:sldId id="554" r:id="rId30"/>
    <p:sldId id="574" r:id="rId31"/>
    <p:sldId id="578" r:id="rId32"/>
    <p:sldId id="579" r:id="rId33"/>
    <p:sldId id="583" r:id="rId34"/>
    <p:sldId id="573" r:id="rId35"/>
    <p:sldId id="582" r:id="rId36"/>
    <p:sldId id="566" r:id="rId37"/>
    <p:sldId id="602" r:id="rId38"/>
  </p:sldIdLst>
  <p:sldSz cx="9906000" cy="6858000" type="A4"/>
  <p:notesSz cx="6797675" cy="9928225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Dixon EPSRC" initials="J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  <a:srgbClr val="660066"/>
    <a:srgbClr val="666699"/>
    <a:srgbClr val="66CCFF"/>
    <a:srgbClr val="FFFF99"/>
    <a:srgbClr val="CCCCFF"/>
    <a:srgbClr val="66FFCC"/>
    <a:srgbClr val="99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3" autoAdjust="0"/>
    <p:restoredTop sz="87692" autoAdjust="0"/>
  </p:normalViewPr>
  <p:slideViewPr>
    <p:cSldViewPr>
      <p:cViewPr varScale="1">
        <p:scale>
          <a:sx n="73" d="100"/>
          <a:sy n="73" d="100"/>
        </p:scale>
        <p:origin x="876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3144" y="-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8ADE8-515E-4AAD-B116-EAED96F7FDE6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12EC97AA-EECA-4EC5-BDEC-21F4767A260C}">
      <dgm:prSet phldrT="[Texto]" custT="1"/>
      <dgm:spPr/>
      <dgm:t>
        <a:bodyPr/>
        <a:lstStyle/>
        <a:p>
          <a:r>
            <a:rPr lang="es-PE" sz="1200" b="1" dirty="0">
              <a:latin typeface="Arial" panose="020B0604020202020204" pitchFamily="34" charset="0"/>
              <a:cs typeface="Arial" panose="020B0604020202020204" pitchFamily="34" charset="0"/>
            </a:rPr>
            <a:t>CIRCULO DE INVESTIGACIÓN</a:t>
          </a:r>
        </a:p>
      </dgm:t>
    </dgm:pt>
    <dgm:pt modelId="{27EC75D3-3C57-4904-BC53-7361AB524466}" type="parTrans" cxnId="{3F94B510-6603-49C1-ADFC-BE2B1CCEA82F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3089B-64E1-44A0-A9B7-580CEAB0977F}" type="sibTrans" cxnId="{3F94B510-6603-49C1-ADFC-BE2B1CCEA82F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556CE-0657-4A2F-A809-88502FBBE5A8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PE" sz="1050" dirty="0">
              <a:latin typeface="Arial" panose="020B0604020202020204" pitchFamily="34" charset="0"/>
              <a:cs typeface="Arial" panose="020B0604020202020204" pitchFamily="34" charset="0"/>
            </a:rPr>
            <a:t>Entidad Solicitante Peruana</a:t>
          </a:r>
        </a:p>
      </dgm:t>
    </dgm:pt>
    <dgm:pt modelId="{5B92D8D3-D3C9-4680-9D75-E52053B6993D}" type="parTrans" cxnId="{0B243453-C01C-4583-9EFE-26A5390BAA9C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96ABF-3D75-41ED-A347-5006102D09B5}" type="sibTrans" cxnId="{0B243453-C01C-4583-9EFE-26A5390BAA9C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785C1-B614-48A6-81CC-B7BA2111C133}">
      <dgm:prSet phldrT="[Texto]" custT="1"/>
      <dgm:spPr>
        <a:solidFill>
          <a:srgbClr val="666699"/>
        </a:solidFill>
      </dgm:spPr>
      <dgm:t>
        <a:bodyPr/>
        <a:lstStyle/>
        <a:p>
          <a:r>
            <a:rPr lang="es-PE" sz="1050" dirty="0">
              <a:latin typeface="Arial" panose="020B0604020202020204" pitchFamily="34" charset="0"/>
              <a:cs typeface="Arial" panose="020B0604020202020204" pitchFamily="34" charset="0"/>
            </a:rPr>
            <a:t>Entidad(es) Británica(s)</a:t>
          </a:r>
        </a:p>
      </dgm:t>
    </dgm:pt>
    <dgm:pt modelId="{435E9537-069D-463D-A7A9-30BBCB134FAD}" type="parTrans" cxnId="{8D99C65F-D5C5-42B2-9606-77137B67CF56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BAD86-0461-4009-AC7C-1173AE58CC9A}" type="sibTrans" cxnId="{8D99C65F-D5C5-42B2-9606-77137B67CF56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30BB40-CB8D-4E84-82AF-0184238B0604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PE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Entidad Asociada Peruana 3 (*)</a:t>
          </a:r>
        </a:p>
      </dgm:t>
    </dgm:pt>
    <dgm:pt modelId="{6E4C1977-1234-422E-B673-00F5FDFE1D66}" type="parTrans" cxnId="{B25E9949-A5A2-4BCB-B072-2B652C3D8BB4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C3D3B-1BEB-4269-BEA7-62A9313D6F17}" type="sibTrans" cxnId="{B25E9949-A5A2-4BCB-B072-2B652C3D8BB4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C2AEAC-9E4A-4B8D-B78C-2B9B3C018FA9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P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Entidad Asociada Peruana 2</a:t>
          </a:r>
        </a:p>
      </dgm:t>
    </dgm:pt>
    <dgm:pt modelId="{593C17BB-9317-4448-BF2B-831178B079BF}" type="parTrans" cxnId="{283B4F7D-92D6-4737-8203-E2084F29536A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0437CE-D9A5-47A4-B440-CE4C5FEB85D1}" type="sibTrans" cxnId="{283B4F7D-92D6-4737-8203-E2084F29536A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94C660-E968-415E-B93F-8C4617F7560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PE" sz="1050" dirty="0">
              <a:latin typeface="Arial" panose="020B0604020202020204" pitchFamily="34" charset="0"/>
              <a:cs typeface="Arial" panose="020B0604020202020204" pitchFamily="34" charset="0"/>
            </a:rPr>
            <a:t>Entidad Asociada Peruana 1 </a:t>
          </a:r>
        </a:p>
      </dgm:t>
    </dgm:pt>
    <dgm:pt modelId="{CB9F228F-D13B-4D57-9FA4-F394AA643B68}" type="parTrans" cxnId="{187F072B-F405-4DC6-9FD7-AE6CB267243C}">
      <dgm:prSet/>
      <dgm:spPr/>
      <dgm:t>
        <a:bodyPr/>
        <a:lstStyle/>
        <a:p>
          <a:endParaRPr lang="es-ES"/>
        </a:p>
      </dgm:t>
    </dgm:pt>
    <dgm:pt modelId="{ACC15D90-FB9C-4E27-B2C4-3865168F364E}" type="sibTrans" cxnId="{187F072B-F405-4DC6-9FD7-AE6CB267243C}">
      <dgm:prSet/>
      <dgm:spPr/>
      <dgm:t>
        <a:bodyPr/>
        <a:lstStyle/>
        <a:p>
          <a:endParaRPr lang="es-ES"/>
        </a:p>
      </dgm:t>
    </dgm:pt>
    <dgm:pt modelId="{CDA9A987-00E3-4D49-B811-E859BF45AE05}" type="pres">
      <dgm:prSet presAssocID="{5B78ADE8-515E-4AAD-B116-EAED96F7FD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095B35-2452-46D4-AEB9-ABB74C96DEDD}" type="pres">
      <dgm:prSet presAssocID="{12EC97AA-EECA-4EC5-BDEC-21F4767A260C}" presName="centerShape" presStyleLbl="node0" presStyleIdx="0" presStyleCnt="1" custScaleX="121097" custScaleY="118724"/>
      <dgm:spPr/>
      <dgm:t>
        <a:bodyPr/>
        <a:lstStyle/>
        <a:p>
          <a:endParaRPr lang="en-GB"/>
        </a:p>
      </dgm:t>
    </dgm:pt>
    <dgm:pt modelId="{07FE4D5F-819A-4010-A54C-A01C2D4C83CD}" type="pres">
      <dgm:prSet presAssocID="{7B5556CE-0657-4A2F-A809-88502FBBE5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5DE141-82B1-4A89-AF17-4BEC8D692D42}" type="pres">
      <dgm:prSet presAssocID="{7B5556CE-0657-4A2F-A809-88502FBBE5A8}" presName="dummy" presStyleCnt="0"/>
      <dgm:spPr/>
    </dgm:pt>
    <dgm:pt modelId="{DADC0904-3148-4AF4-AD5C-6FBEAD96E4D7}" type="pres">
      <dgm:prSet presAssocID="{81896ABF-3D75-41ED-A347-5006102D09B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F784B916-D7A4-4F62-BE57-B1E63BC0133D}" type="pres">
      <dgm:prSet presAssocID="{2AD785C1-B614-48A6-81CC-B7BA2111C1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CC9491-4299-481C-B38B-BF14F40644A1}" type="pres">
      <dgm:prSet presAssocID="{2AD785C1-B614-48A6-81CC-B7BA2111C133}" presName="dummy" presStyleCnt="0"/>
      <dgm:spPr/>
    </dgm:pt>
    <dgm:pt modelId="{FD6CC11F-99F4-4D5C-AFE0-5D48A850B20E}" type="pres">
      <dgm:prSet presAssocID="{CA3BAD86-0461-4009-AC7C-1173AE58CC9A}" presName="sibTrans" presStyleLbl="sibTrans2D1" presStyleIdx="1" presStyleCnt="5"/>
      <dgm:spPr/>
      <dgm:t>
        <a:bodyPr/>
        <a:lstStyle/>
        <a:p>
          <a:endParaRPr lang="en-GB"/>
        </a:p>
      </dgm:t>
    </dgm:pt>
    <dgm:pt modelId="{22028BD0-A73F-4B64-BC5C-DBB5B31A41F9}" type="pres">
      <dgm:prSet presAssocID="{8330BB40-CB8D-4E84-82AF-0184238B06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6B836F-BB1C-4E50-82F5-8A6DAF5514AC}" type="pres">
      <dgm:prSet presAssocID="{8330BB40-CB8D-4E84-82AF-0184238B0604}" presName="dummy" presStyleCnt="0"/>
      <dgm:spPr/>
    </dgm:pt>
    <dgm:pt modelId="{415736E2-690D-4D1C-BF99-AA1AEC39BD78}" type="pres">
      <dgm:prSet presAssocID="{DFEC3D3B-1BEB-4269-BEA7-62A9313D6F17}" presName="sibTrans" presStyleLbl="sibTrans2D1" presStyleIdx="2" presStyleCnt="5"/>
      <dgm:spPr/>
      <dgm:t>
        <a:bodyPr/>
        <a:lstStyle/>
        <a:p>
          <a:endParaRPr lang="en-GB"/>
        </a:p>
      </dgm:t>
    </dgm:pt>
    <dgm:pt modelId="{6ACC51E7-16CE-4B7B-9B45-FD28F3E6DA13}" type="pres">
      <dgm:prSet presAssocID="{25C2AEAC-9E4A-4B8D-B78C-2B9B3C018F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86FC5A-1C1E-4AE6-8DA3-3716CB2710AB}" type="pres">
      <dgm:prSet presAssocID="{25C2AEAC-9E4A-4B8D-B78C-2B9B3C018FA9}" presName="dummy" presStyleCnt="0"/>
      <dgm:spPr/>
    </dgm:pt>
    <dgm:pt modelId="{834333E4-895F-4BF5-BB8F-19B22B1254F6}" type="pres">
      <dgm:prSet presAssocID="{4C0437CE-D9A5-47A4-B440-CE4C5FEB85D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51F01379-240B-43D7-995E-EE9118F657DC}" type="pres">
      <dgm:prSet presAssocID="{9394C660-E968-415E-B93F-8C4617F756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FC8D0E-5B86-4EE1-8EBD-4A856C1E2187}" type="pres">
      <dgm:prSet presAssocID="{9394C660-E968-415E-B93F-8C4617F7560A}" presName="dummy" presStyleCnt="0"/>
      <dgm:spPr/>
    </dgm:pt>
    <dgm:pt modelId="{0B35FF16-67AB-46CD-AA2B-9123CF79CF2B}" type="pres">
      <dgm:prSet presAssocID="{ACC15D90-FB9C-4E27-B2C4-3865168F364E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8D99C65F-D5C5-42B2-9606-77137B67CF56}" srcId="{12EC97AA-EECA-4EC5-BDEC-21F4767A260C}" destId="{2AD785C1-B614-48A6-81CC-B7BA2111C133}" srcOrd="1" destOrd="0" parTransId="{435E9537-069D-463D-A7A9-30BBCB134FAD}" sibTransId="{CA3BAD86-0461-4009-AC7C-1173AE58CC9A}"/>
    <dgm:cxn modelId="{3F94B510-6603-49C1-ADFC-BE2B1CCEA82F}" srcId="{5B78ADE8-515E-4AAD-B116-EAED96F7FDE6}" destId="{12EC97AA-EECA-4EC5-BDEC-21F4767A260C}" srcOrd="0" destOrd="0" parTransId="{27EC75D3-3C57-4904-BC53-7361AB524466}" sibTransId="{0073089B-64E1-44A0-A9B7-580CEAB0977F}"/>
    <dgm:cxn modelId="{187F072B-F405-4DC6-9FD7-AE6CB267243C}" srcId="{12EC97AA-EECA-4EC5-BDEC-21F4767A260C}" destId="{9394C660-E968-415E-B93F-8C4617F7560A}" srcOrd="4" destOrd="0" parTransId="{CB9F228F-D13B-4D57-9FA4-F394AA643B68}" sibTransId="{ACC15D90-FB9C-4E27-B2C4-3865168F364E}"/>
    <dgm:cxn modelId="{B3A62194-6E05-4FCB-8CB7-1865C8EF8E42}" type="presOf" srcId="{4C0437CE-D9A5-47A4-B440-CE4C5FEB85D1}" destId="{834333E4-895F-4BF5-BB8F-19B22B1254F6}" srcOrd="0" destOrd="0" presId="urn:microsoft.com/office/officeart/2005/8/layout/radial6"/>
    <dgm:cxn modelId="{5D7E7AE7-DF41-43DC-B314-63167FEC300C}" type="presOf" srcId="{7B5556CE-0657-4A2F-A809-88502FBBE5A8}" destId="{07FE4D5F-819A-4010-A54C-A01C2D4C83CD}" srcOrd="0" destOrd="0" presId="urn:microsoft.com/office/officeart/2005/8/layout/radial6"/>
    <dgm:cxn modelId="{D64BD9AF-7C2D-4937-B067-9CA25BBCB506}" type="presOf" srcId="{25C2AEAC-9E4A-4B8D-B78C-2B9B3C018FA9}" destId="{6ACC51E7-16CE-4B7B-9B45-FD28F3E6DA13}" srcOrd="0" destOrd="0" presId="urn:microsoft.com/office/officeart/2005/8/layout/radial6"/>
    <dgm:cxn modelId="{6C34D73D-3F9F-4708-A7FE-BBC1AADE5640}" type="presOf" srcId="{CA3BAD86-0461-4009-AC7C-1173AE58CC9A}" destId="{FD6CC11F-99F4-4D5C-AFE0-5D48A850B20E}" srcOrd="0" destOrd="0" presId="urn:microsoft.com/office/officeart/2005/8/layout/radial6"/>
    <dgm:cxn modelId="{B25E9949-A5A2-4BCB-B072-2B652C3D8BB4}" srcId="{12EC97AA-EECA-4EC5-BDEC-21F4767A260C}" destId="{8330BB40-CB8D-4E84-82AF-0184238B0604}" srcOrd="2" destOrd="0" parTransId="{6E4C1977-1234-422E-B673-00F5FDFE1D66}" sibTransId="{DFEC3D3B-1BEB-4269-BEA7-62A9313D6F17}"/>
    <dgm:cxn modelId="{18F72BF6-2724-47A8-A9CA-7AF74EFD44BF}" type="presOf" srcId="{81896ABF-3D75-41ED-A347-5006102D09B5}" destId="{DADC0904-3148-4AF4-AD5C-6FBEAD96E4D7}" srcOrd="0" destOrd="0" presId="urn:microsoft.com/office/officeart/2005/8/layout/radial6"/>
    <dgm:cxn modelId="{283B4F7D-92D6-4737-8203-E2084F29536A}" srcId="{12EC97AA-EECA-4EC5-BDEC-21F4767A260C}" destId="{25C2AEAC-9E4A-4B8D-B78C-2B9B3C018FA9}" srcOrd="3" destOrd="0" parTransId="{593C17BB-9317-4448-BF2B-831178B079BF}" sibTransId="{4C0437CE-D9A5-47A4-B440-CE4C5FEB85D1}"/>
    <dgm:cxn modelId="{85CE99E3-F890-4129-9F4D-3D56A23F2476}" type="presOf" srcId="{12EC97AA-EECA-4EC5-BDEC-21F4767A260C}" destId="{0A095B35-2452-46D4-AEB9-ABB74C96DEDD}" srcOrd="0" destOrd="0" presId="urn:microsoft.com/office/officeart/2005/8/layout/radial6"/>
    <dgm:cxn modelId="{59F9A3F6-CECC-4222-B703-C6222695E753}" type="presOf" srcId="{8330BB40-CB8D-4E84-82AF-0184238B0604}" destId="{22028BD0-A73F-4B64-BC5C-DBB5B31A41F9}" srcOrd="0" destOrd="0" presId="urn:microsoft.com/office/officeart/2005/8/layout/radial6"/>
    <dgm:cxn modelId="{304001F8-1F5E-4438-AFDF-ED73B6613A48}" type="presOf" srcId="{ACC15D90-FB9C-4E27-B2C4-3865168F364E}" destId="{0B35FF16-67AB-46CD-AA2B-9123CF79CF2B}" srcOrd="0" destOrd="0" presId="urn:microsoft.com/office/officeart/2005/8/layout/radial6"/>
    <dgm:cxn modelId="{0B243453-C01C-4583-9EFE-26A5390BAA9C}" srcId="{12EC97AA-EECA-4EC5-BDEC-21F4767A260C}" destId="{7B5556CE-0657-4A2F-A809-88502FBBE5A8}" srcOrd="0" destOrd="0" parTransId="{5B92D8D3-D3C9-4680-9D75-E52053B6993D}" sibTransId="{81896ABF-3D75-41ED-A347-5006102D09B5}"/>
    <dgm:cxn modelId="{C6BDD6AD-0056-49C6-8A86-AE78BA62D6FC}" type="presOf" srcId="{9394C660-E968-415E-B93F-8C4617F7560A}" destId="{51F01379-240B-43D7-995E-EE9118F657DC}" srcOrd="0" destOrd="0" presId="urn:microsoft.com/office/officeart/2005/8/layout/radial6"/>
    <dgm:cxn modelId="{52577FD3-FED1-4886-8362-B4DE570E6BB4}" type="presOf" srcId="{2AD785C1-B614-48A6-81CC-B7BA2111C133}" destId="{F784B916-D7A4-4F62-BE57-B1E63BC0133D}" srcOrd="0" destOrd="0" presId="urn:microsoft.com/office/officeart/2005/8/layout/radial6"/>
    <dgm:cxn modelId="{D338A71F-A660-447D-B308-871EE01496CB}" type="presOf" srcId="{DFEC3D3B-1BEB-4269-BEA7-62A9313D6F17}" destId="{415736E2-690D-4D1C-BF99-AA1AEC39BD78}" srcOrd="0" destOrd="0" presId="urn:microsoft.com/office/officeart/2005/8/layout/radial6"/>
    <dgm:cxn modelId="{21C0D688-8D2B-4CE8-9734-D572213B19E9}" type="presOf" srcId="{5B78ADE8-515E-4AAD-B116-EAED96F7FDE6}" destId="{CDA9A987-00E3-4D49-B811-E859BF45AE05}" srcOrd="0" destOrd="0" presId="urn:microsoft.com/office/officeart/2005/8/layout/radial6"/>
    <dgm:cxn modelId="{AD052636-F345-4CDB-8722-6498D124E812}" type="presParOf" srcId="{CDA9A987-00E3-4D49-B811-E859BF45AE05}" destId="{0A095B35-2452-46D4-AEB9-ABB74C96DEDD}" srcOrd="0" destOrd="0" presId="urn:microsoft.com/office/officeart/2005/8/layout/radial6"/>
    <dgm:cxn modelId="{5768EAF1-A013-4DCE-BFB1-334B431CD57F}" type="presParOf" srcId="{CDA9A987-00E3-4D49-B811-E859BF45AE05}" destId="{07FE4D5F-819A-4010-A54C-A01C2D4C83CD}" srcOrd="1" destOrd="0" presId="urn:microsoft.com/office/officeart/2005/8/layout/radial6"/>
    <dgm:cxn modelId="{6B91C31C-79FB-4906-A79F-D7D867444C5B}" type="presParOf" srcId="{CDA9A987-00E3-4D49-B811-E859BF45AE05}" destId="{075DE141-82B1-4A89-AF17-4BEC8D692D42}" srcOrd="2" destOrd="0" presId="urn:microsoft.com/office/officeart/2005/8/layout/radial6"/>
    <dgm:cxn modelId="{4A79698E-F670-4D6F-A512-376E862F378B}" type="presParOf" srcId="{CDA9A987-00E3-4D49-B811-E859BF45AE05}" destId="{DADC0904-3148-4AF4-AD5C-6FBEAD96E4D7}" srcOrd="3" destOrd="0" presId="urn:microsoft.com/office/officeart/2005/8/layout/radial6"/>
    <dgm:cxn modelId="{4EAEB236-6F82-4467-A818-4A3519D66F14}" type="presParOf" srcId="{CDA9A987-00E3-4D49-B811-E859BF45AE05}" destId="{F784B916-D7A4-4F62-BE57-B1E63BC0133D}" srcOrd="4" destOrd="0" presId="urn:microsoft.com/office/officeart/2005/8/layout/radial6"/>
    <dgm:cxn modelId="{07645B41-75D9-4B85-9E66-A05E435DE132}" type="presParOf" srcId="{CDA9A987-00E3-4D49-B811-E859BF45AE05}" destId="{42CC9491-4299-481C-B38B-BF14F40644A1}" srcOrd="5" destOrd="0" presId="urn:microsoft.com/office/officeart/2005/8/layout/radial6"/>
    <dgm:cxn modelId="{8194AB69-CC93-4CC8-BA17-BCB998D529FF}" type="presParOf" srcId="{CDA9A987-00E3-4D49-B811-E859BF45AE05}" destId="{FD6CC11F-99F4-4D5C-AFE0-5D48A850B20E}" srcOrd="6" destOrd="0" presId="urn:microsoft.com/office/officeart/2005/8/layout/radial6"/>
    <dgm:cxn modelId="{9823BF22-B177-4891-BBE9-4D0A08B45E30}" type="presParOf" srcId="{CDA9A987-00E3-4D49-B811-E859BF45AE05}" destId="{22028BD0-A73F-4B64-BC5C-DBB5B31A41F9}" srcOrd="7" destOrd="0" presId="urn:microsoft.com/office/officeart/2005/8/layout/radial6"/>
    <dgm:cxn modelId="{0234147D-7301-48DB-97EA-4B7175CE80E7}" type="presParOf" srcId="{CDA9A987-00E3-4D49-B811-E859BF45AE05}" destId="{826B836F-BB1C-4E50-82F5-8A6DAF5514AC}" srcOrd="8" destOrd="0" presId="urn:microsoft.com/office/officeart/2005/8/layout/radial6"/>
    <dgm:cxn modelId="{3E0624E2-C661-4A00-9BAA-9B2061D09562}" type="presParOf" srcId="{CDA9A987-00E3-4D49-B811-E859BF45AE05}" destId="{415736E2-690D-4D1C-BF99-AA1AEC39BD78}" srcOrd="9" destOrd="0" presId="urn:microsoft.com/office/officeart/2005/8/layout/radial6"/>
    <dgm:cxn modelId="{BDD6C687-D7F2-41AD-BE95-2D1315BE5AC5}" type="presParOf" srcId="{CDA9A987-00E3-4D49-B811-E859BF45AE05}" destId="{6ACC51E7-16CE-4B7B-9B45-FD28F3E6DA13}" srcOrd="10" destOrd="0" presId="urn:microsoft.com/office/officeart/2005/8/layout/radial6"/>
    <dgm:cxn modelId="{13261BEC-2177-4CAF-8997-B80BA45D3876}" type="presParOf" srcId="{CDA9A987-00E3-4D49-B811-E859BF45AE05}" destId="{7286FC5A-1C1E-4AE6-8DA3-3716CB2710AB}" srcOrd="11" destOrd="0" presId="urn:microsoft.com/office/officeart/2005/8/layout/radial6"/>
    <dgm:cxn modelId="{689F164E-E9B7-410B-8B0C-6E9B3751B603}" type="presParOf" srcId="{CDA9A987-00E3-4D49-B811-E859BF45AE05}" destId="{834333E4-895F-4BF5-BB8F-19B22B1254F6}" srcOrd="12" destOrd="0" presId="urn:microsoft.com/office/officeart/2005/8/layout/radial6"/>
    <dgm:cxn modelId="{7B8EDEFD-3C03-44CA-9EA0-12483A14ECF7}" type="presParOf" srcId="{CDA9A987-00E3-4D49-B811-E859BF45AE05}" destId="{51F01379-240B-43D7-995E-EE9118F657DC}" srcOrd="13" destOrd="0" presId="urn:microsoft.com/office/officeart/2005/8/layout/radial6"/>
    <dgm:cxn modelId="{703C8101-2483-4646-9B48-0AC1F7AD6B6D}" type="presParOf" srcId="{CDA9A987-00E3-4D49-B811-E859BF45AE05}" destId="{56FC8D0E-5B86-4EE1-8EBD-4A856C1E2187}" srcOrd="14" destOrd="0" presId="urn:microsoft.com/office/officeart/2005/8/layout/radial6"/>
    <dgm:cxn modelId="{E927AB02-DF0C-4EBE-9643-957B85550FE3}" type="presParOf" srcId="{CDA9A987-00E3-4D49-B811-E859BF45AE05}" destId="{0B35FF16-67AB-46CD-AA2B-9123CF79CF2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DAB68-286E-42E3-8071-5A81A55DF04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203D5F4-138B-40F3-A96F-ACE5F9EC0ACE}">
      <dgm:prSet phldrT="[Texto]" custT="1"/>
      <dgm:spPr/>
      <dgm:t>
        <a:bodyPr/>
        <a:lstStyle/>
        <a:p>
          <a:r>
            <a:rPr lang="es-ES" sz="1600" b="1" dirty="0"/>
            <a:t>1: </a:t>
          </a:r>
          <a:r>
            <a:rPr lang="es-ES" sz="1600" dirty="0"/>
            <a:t>Mejorar el conocimiento de los procesos glaciares que controlarán el cambio glaciar y la escorrentía en el futuro en respuesta al cambio climático y la variabilidad climática en el Perú.</a:t>
          </a:r>
        </a:p>
      </dgm:t>
    </dgm:pt>
    <dgm:pt modelId="{FF017A51-6813-4F56-BA8D-3B3D576F111B}" type="parTrans" cxnId="{825263F5-61DF-4E83-B2A4-826B53A793A6}">
      <dgm:prSet/>
      <dgm:spPr/>
      <dgm:t>
        <a:bodyPr/>
        <a:lstStyle/>
        <a:p>
          <a:endParaRPr lang="es-ES"/>
        </a:p>
      </dgm:t>
    </dgm:pt>
    <dgm:pt modelId="{031D6D6B-E59B-4AD2-A37C-87674524F64A}" type="sibTrans" cxnId="{825263F5-61DF-4E83-B2A4-826B53A793A6}">
      <dgm:prSet/>
      <dgm:spPr/>
      <dgm:t>
        <a:bodyPr/>
        <a:lstStyle/>
        <a:p>
          <a:endParaRPr lang="es-ES"/>
        </a:p>
      </dgm:t>
    </dgm:pt>
    <dgm:pt modelId="{9E0EF500-1BD0-4840-8AE6-3AEF528976A2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2: </a:t>
          </a:r>
          <a:r>
            <a:rPr lang="es-ES" sz="1600" dirty="0">
              <a:solidFill>
                <a:schemeClr val="tx1"/>
              </a:solidFill>
            </a:rPr>
            <a:t>Determinar cómo será el impacto futuro del retroceso de glaciares en el rol de la escorrentía de glaciares tropicales que provee recursos hídricos a la región.</a:t>
          </a:r>
        </a:p>
      </dgm:t>
    </dgm:pt>
    <dgm:pt modelId="{09670217-71A3-44D3-8DF9-06A646199924}" type="parTrans" cxnId="{8DAA64F2-506E-4273-AE9C-B8BEB9A27BA2}">
      <dgm:prSet/>
      <dgm:spPr/>
      <dgm:t>
        <a:bodyPr/>
        <a:lstStyle/>
        <a:p>
          <a:endParaRPr lang="es-ES"/>
        </a:p>
      </dgm:t>
    </dgm:pt>
    <dgm:pt modelId="{42191B87-59AB-4533-92DA-D4548CF5EEF6}" type="sibTrans" cxnId="{8DAA64F2-506E-4273-AE9C-B8BEB9A27BA2}">
      <dgm:prSet/>
      <dgm:spPr/>
      <dgm:t>
        <a:bodyPr/>
        <a:lstStyle/>
        <a:p>
          <a:endParaRPr lang="es-ES"/>
        </a:p>
      </dgm:t>
    </dgm:pt>
    <dgm:pt modelId="{398892FC-3602-428E-92A3-18EB857299EF}">
      <dgm:prSet phldrT="[Texto]" custT="1"/>
      <dgm:spPr/>
      <dgm:t>
        <a:bodyPr/>
        <a:lstStyle/>
        <a:p>
          <a:r>
            <a:rPr lang="es-ES" sz="1600" b="1" dirty="0"/>
            <a:t>5: </a:t>
          </a:r>
          <a:r>
            <a:rPr lang="es-ES" sz="1600" dirty="0"/>
            <a:t>Comprender el riesgo de los peligros de las montañas, incluyendo fallas en el talud rocoso, inundaciones repentinas avalanchas provenientes de glaciares.</a:t>
          </a:r>
        </a:p>
      </dgm:t>
    </dgm:pt>
    <dgm:pt modelId="{01ADE899-E696-4C51-A28B-B3B99395319C}" type="sibTrans" cxnId="{4B925D8C-A957-47AD-8EA4-DCFC71B10BBC}">
      <dgm:prSet/>
      <dgm:spPr/>
      <dgm:t>
        <a:bodyPr/>
        <a:lstStyle/>
        <a:p>
          <a:endParaRPr lang="es-ES"/>
        </a:p>
      </dgm:t>
    </dgm:pt>
    <dgm:pt modelId="{66EC6E24-2632-44A5-B933-EABCC12A3785}" type="parTrans" cxnId="{4B925D8C-A957-47AD-8EA4-DCFC71B10BBC}">
      <dgm:prSet/>
      <dgm:spPr/>
      <dgm:t>
        <a:bodyPr/>
        <a:lstStyle/>
        <a:p>
          <a:endParaRPr lang="es-ES"/>
        </a:p>
      </dgm:t>
    </dgm:pt>
    <dgm:pt modelId="{F855AB16-35A0-40EA-81D3-A5342E6407AE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4: </a:t>
          </a:r>
          <a:r>
            <a:rPr lang="es-ES" sz="1600" dirty="0">
              <a:solidFill>
                <a:schemeClr val="tx1"/>
              </a:solidFill>
            </a:rPr>
            <a:t>Determinar el potencial de movilización de metales desde la roca debido a la cubierta glacial cambiante y la fuerza e impactos hidrometeorológicos en la calidad del agua, pastos y tierras de cultivo.</a:t>
          </a:r>
        </a:p>
      </dgm:t>
    </dgm:pt>
    <dgm:pt modelId="{E35F53A8-AFCD-4FCD-A195-7822710FD7A9}" type="sibTrans" cxnId="{0091B62C-011E-4C5E-972D-FE546708107A}">
      <dgm:prSet/>
      <dgm:spPr/>
      <dgm:t>
        <a:bodyPr/>
        <a:lstStyle/>
        <a:p>
          <a:endParaRPr lang="es-ES"/>
        </a:p>
      </dgm:t>
    </dgm:pt>
    <dgm:pt modelId="{B5587485-852E-4A3A-8985-E75675F390CB}" type="parTrans" cxnId="{0091B62C-011E-4C5E-972D-FE546708107A}">
      <dgm:prSet/>
      <dgm:spPr/>
      <dgm:t>
        <a:bodyPr/>
        <a:lstStyle/>
        <a:p>
          <a:endParaRPr lang="es-ES"/>
        </a:p>
      </dgm:t>
    </dgm:pt>
    <dgm:pt modelId="{8084D1C7-7C5C-4750-AEFD-A8C7B566B088}">
      <dgm:prSet phldrT="[Texto]" custT="1"/>
      <dgm:spPr/>
      <dgm:t>
        <a:bodyPr/>
        <a:lstStyle/>
        <a:p>
          <a:r>
            <a:rPr lang="es-ES" sz="1600" b="1" dirty="0"/>
            <a:t>3: </a:t>
          </a:r>
          <a:r>
            <a:rPr lang="es-ES" sz="1600" dirty="0"/>
            <a:t>Determinar cómo se pueden gestionar mejor los recursos hídricos para abordar la variación de la demanda en respuesta a los cambios espaciotemporales de la cantidad y calidad del agua.</a:t>
          </a:r>
        </a:p>
      </dgm:t>
    </dgm:pt>
    <dgm:pt modelId="{660157A2-06E1-4D23-A242-BFCE6B0F6F78}" type="sibTrans" cxnId="{A8B98501-23C7-4D22-8916-7817FE338115}">
      <dgm:prSet/>
      <dgm:spPr/>
      <dgm:t>
        <a:bodyPr/>
        <a:lstStyle/>
        <a:p>
          <a:endParaRPr lang="es-ES"/>
        </a:p>
      </dgm:t>
    </dgm:pt>
    <dgm:pt modelId="{AD9787E5-3F4B-4221-8DB6-62BF5DBDA69F}" type="parTrans" cxnId="{A8B98501-23C7-4D22-8916-7817FE338115}">
      <dgm:prSet/>
      <dgm:spPr/>
      <dgm:t>
        <a:bodyPr/>
        <a:lstStyle/>
        <a:p>
          <a:endParaRPr lang="es-ES"/>
        </a:p>
      </dgm:t>
    </dgm:pt>
    <dgm:pt modelId="{9A089AC4-31C0-4F11-AA38-261091916E86}" type="pres">
      <dgm:prSet presAssocID="{36CDAB68-286E-42E3-8071-5A81A55DF0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EE40DC-2AF9-432E-A0E9-4340A2D4E1BE}" type="pres">
      <dgm:prSet presAssocID="{3203D5F4-138B-40F3-A96F-ACE5F9EC0AC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B021B1-08E6-4E89-A49E-F9A51E506013}" type="pres">
      <dgm:prSet presAssocID="{031D6D6B-E59B-4AD2-A37C-87674524F64A}" presName="spacer" presStyleCnt="0"/>
      <dgm:spPr/>
    </dgm:pt>
    <dgm:pt modelId="{753F0CAF-7396-41B8-955E-6845B4754C1F}" type="pres">
      <dgm:prSet presAssocID="{9E0EF500-1BD0-4840-8AE6-3AEF528976A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C7DD98-E3F1-43BA-BD1A-6D7FB9633BDE}" type="pres">
      <dgm:prSet presAssocID="{42191B87-59AB-4533-92DA-D4548CF5EEF6}" presName="spacer" presStyleCnt="0"/>
      <dgm:spPr/>
    </dgm:pt>
    <dgm:pt modelId="{7BA0300B-B81C-49EF-8553-E965CC7D3966}" type="pres">
      <dgm:prSet presAssocID="{8084D1C7-7C5C-4750-AEFD-A8C7B566B08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BF0F18-B914-43D1-9570-9FA3EFE64EFD}" type="pres">
      <dgm:prSet presAssocID="{660157A2-06E1-4D23-A242-BFCE6B0F6F78}" presName="spacer" presStyleCnt="0"/>
      <dgm:spPr/>
    </dgm:pt>
    <dgm:pt modelId="{77F407EB-1819-4C0A-A824-2143CFB06BF0}" type="pres">
      <dgm:prSet presAssocID="{F855AB16-35A0-40EA-81D3-A5342E6407A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0CC7BC-E2CB-4FA8-B05C-2BEF11163E5C}" type="pres">
      <dgm:prSet presAssocID="{E35F53A8-AFCD-4FCD-A195-7822710FD7A9}" presName="spacer" presStyleCnt="0"/>
      <dgm:spPr/>
    </dgm:pt>
    <dgm:pt modelId="{7BDA94DA-C743-4F10-BB85-BBE319C1FD44}" type="pres">
      <dgm:prSet presAssocID="{398892FC-3602-428E-92A3-18EB857299E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91B62C-011E-4C5E-972D-FE546708107A}" srcId="{36CDAB68-286E-42E3-8071-5A81A55DF040}" destId="{F855AB16-35A0-40EA-81D3-A5342E6407AE}" srcOrd="3" destOrd="0" parTransId="{B5587485-852E-4A3A-8985-E75675F390CB}" sibTransId="{E35F53A8-AFCD-4FCD-A195-7822710FD7A9}"/>
    <dgm:cxn modelId="{6FD349F6-F44A-47BC-B9DA-8E6B7CDD7530}" type="presOf" srcId="{3203D5F4-138B-40F3-A96F-ACE5F9EC0ACE}" destId="{84EE40DC-2AF9-432E-A0E9-4340A2D4E1BE}" srcOrd="0" destOrd="0" presId="urn:microsoft.com/office/officeart/2005/8/layout/vList2"/>
    <dgm:cxn modelId="{F5DE3A05-39AC-4018-AA21-EA8E424002AC}" type="presOf" srcId="{8084D1C7-7C5C-4750-AEFD-A8C7B566B088}" destId="{7BA0300B-B81C-49EF-8553-E965CC7D3966}" srcOrd="0" destOrd="0" presId="urn:microsoft.com/office/officeart/2005/8/layout/vList2"/>
    <dgm:cxn modelId="{825263F5-61DF-4E83-B2A4-826B53A793A6}" srcId="{36CDAB68-286E-42E3-8071-5A81A55DF040}" destId="{3203D5F4-138B-40F3-A96F-ACE5F9EC0ACE}" srcOrd="0" destOrd="0" parTransId="{FF017A51-6813-4F56-BA8D-3B3D576F111B}" sibTransId="{031D6D6B-E59B-4AD2-A37C-87674524F64A}"/>
    <dgm:cxn modelId="{4B925D8C-A957-47AD-8EA4-DCFC71B10BBC}" srcId="{36CDAB68-286E-42E3-8071-5A81A55DF040}" destId="{398892FC-3602-428E-92A3-18EB857299EF}" srcOrd="4" destOrd="0" parTransId="{66EC6E24-2632-44A5-B933-EABCC12A3785}" sibTransId="{01ADE899-E696-4C51-A28B-B3B99395319C}"/>
    <dgm:cxn modelId="{8DAA64F2-506E-4273-AE9C-B8BEB9A27BA2}" srcId="{36CDAB68-286E-42E3-8071-5A81A55DF040}" destId="{9E0EF500-1BD0-4840-8AE6-3AEF528976A2}" srcOrd="1" destOrd="0" parTransId="{09670217-71A3-44D3-8DF9-06A646199924}" sibTransId="{42191B87-59AB-4533-92DA-D4548CF5EEF6}"/>
    <dgm:cxn modelId="{500660BF-11DA-430F-A6CC-51E2817DCADF}" type="presOf" srcId="{9E0EF500-1BD0-4840-8AE6-3AEF528976A2}" destId="{753F0CAF-7396-41B8-955E-6845B4754C1F}" srcOrd="0" destOrd="0" presId="urn:microsoft.com/office/officeart/2005/8/layout/vList2"/>
    <dgm:cxn modelId="{E45C3D65-FA87-4EE6-8C1C-0B93802E7B96}" type="presOf" srcId="{F855AB16-35A0-40EA-81D3-A5342E6407AE}" destId="{77F407EB-1819-4C0A-A824-2143CFB06BF0}" srcOrd="0" destOrd="0" presId="urn:microsoft.com/office/officeart/2005/8/layout/vList2"/>
    <dgm:cxn modelId="{FAAEEA00-B77D-47B9-B965-426FFA6AFDC6}" type="presOf" srcId="{398892FC-3602-428E-92A3-18EB857299EF}" destId="{7BDA94DA-C743-4F10-BB85-BBE319C1FD44}" srcOrd="0" destOrd="0" presId="urn:microsoft.com/office/officeart/2005/8/layout/vList2"/>
    <dgm:cxn modelId="{A8B98501-23C7-4D22-8916-7817FE338115}" srcId="{36CDAB68-286E-42E3-8071-5A81A55DF040}" destId="{8084D1C7-7C5C-4750-AEFD-A8C7B566B088}" srcOrd="2" destOrd="0" parTransId="{AD9787E5-3F4B-4221-8DB6-62BF5DBDA69F}" sibTransId="{660157A2-06E1-4D23-A242-BFCE6B0F6F78}"/>
    <dgm:cxn modelId="{EB6EC59C-E18E-4F06-8690-4FD6FDCBEE40}" type="presOf" srcId="{36CDAB68-286E-42E3-8071-5A81A55DF040}" destId="{9A089AC4-31C0-4F11-AA38-261091916E86}" srcOrd="0" destOrd="0" presId="urn:microsoft.com/office/officeart/2005/8/layout/vList2"/>
    <dgm:cxn modelId="{FB771E3C-4D6E-4C84-94C7-C9B53550A7D2}" type="presParOf" srcId="{9A089AC4-31C0-4F11-AA38-261091916E86}" destId="{84EE40DC-2AF9-432E-A0E9-4340A2D4E1BE}" srcOrd="0" destOrd="0" presId="urn:microsoft.com/office/officeart/2005/8/layout/vList2"/>
    <dgm:cxn modelId="{61F79767-A691-42B2-A9B6-503F3BEA17D4}" type="presParOf" srcId="{9A089AC4-31C0-4F11-AA38-261091916E86}" destId="{90B021B1-08E6-4E89-A49E-F9A51E506013}" srcOrd="1" destOrd="0" presId="urn:microsoft.com/office/officeart/2005/8/layout/vList2"/>
    <dgm:cxn modelId="{66827850-9164-4271-9076-BFC61A4BBFF8}" type="presParOf" srcId="{9A089AC4-31C0-4F11-AA38-261091916E86}" destId="{753F0CAF-7396-41B8-955E-6845B4754C1F}" srcOrd="2" destOrd="0" presId="urn:microsoft.com/office/officeart/2005/8/layout/vList2"/>
    <dgm:cxn modelId="{077B3329-F41C-4527-9F67-A1C2EF2DE029}" type="presParOf" srcId="{9A089AC4-31C0-4F11-AA38-261091916E86}" destId="{1EC7DD98-E3F1-43BA-BD1A-6D7FB9633BDE}" srcOrd="3" destOrd="0" presId="urn:microsoft.com/office/officeart/2005/8/layout/vList2"/>
    <dgm:cxn modelId="{D76D214C-9E60-417D-8814-F4C439AB6F86}" type="presParOf" srcId="{9A089AC4-31C0-4F11-AA38-261091916E86}" destId="{7BA0300B-B81C-49EF-8553-E965CC7D3966}" srcOrd="4" destOrd="0" presId="urn:microsoft.com/office/officeart/2005/8/layout/vList2"/>
    <dgm:cxn modelId="{59020B0D-8EA8-4E3E-AFE5-E2A3F1912960}" type="presParOf" srcId="{9A089AC4-31C0-4F11-AA38-261091916E86}" destId="{B0BF0F18-B914-43D1-9570-9FA3EFE64EFD}" srcOrd="5" destOrd="0" presId="urn:microsoft.com/office/officeart/2005/8/layout/vList2"/>
    <dgm:cxn modelId="{8F15D04D-DCF7-43B7-BDD0-0F4513ED87FB}" type="presParOf" srcId="{9A089AC4-31C0-4F11-AA38-261091916E86}" destId="{77F407EB-1819-4C0A-A824-2143CFB06BF0}" srcOrd="6" destOrd="0" presId="urn:microsoft.com/office/officeart/2005/8/layout/vList2"/>
    <dgm:cxn modelId="{EB0CE762-E78A-48DE-8439-7B05DEEDFD3F}" type="presParOf" srcId="{9A089AC4-31C0-4F11-AA38-261091916E86}" destId="{010CC7BC-E2CB-4FA8-B05C-2BEF11163E5C}" srcOrd="7" destOrd="0" presId="urn:microsoft.com/office/officeart/2005/8/layout/vList2"/>
    <dgm:cxn modelId="{7781891F-84EE-47C3-B316-75C9F856318D}" type="presParOf" srcId="{9A089AC4-31C0-4F11-AA38-261091916E86}" destId="{7BDA94DA-C743-4F10-BB85-BBE319C1FD44}" srcOrd="8" destOrd="0" presId="urn:microsoft.com/office/officeart/2005/8/layout/vList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F41DE-1EA0-439A-B41D-293DD78AC1E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8F76955-669F-4A86-B786-EBA5736FD006}">
      <dgm:prSet phldrT="[Texto]" custT="1"/>
      <dgm:spPr/>
      <dgm:t>
        <a:bodyPr/>
        <a:lstStyle/>
        <a:p>
          <a:r>
            <a:rPr lang="es-ES" sz="2800" dirty="0"/>
            <a:t>PERÚ</a:t>
          </a:r>
        </a:p>
      </dgm:t>
    </dgm:pt>
    <dgm:pt modelId="{9D06E8E4-B6D7-4971-8893-F69EC878E6C8}" type="parTrans" cxnId="{78E58BD0-F87E-4660-9DFE-0E2C7AEC5195}">
      <dgm:prSet/>
      <dgm:spPr/>
      <dgm:t>
        <a:bodyPr/>
        <a:lstStyle/>
        <a:p>
          <a:endParaRPr lang="es-ES"/>
        </a:p>
      </dgm:t>
    </dgm:pt>
    <dgm:pt modelId="{65E00CF7-D254-43C6-9BE3-73E74A401C76}" type="sibTrans" cxnId="{78E58BD0-F87E-4660-9DFE-0E2C7AEC5195}">
      <dgm:prSet/>
      <dgm:spPr/>
      <dgm:t>
        <a:bodyPr/>
        <a:lstStyle/>
        <a:p>
          <a:endParaRPr lang="es-ES"/>
        </a:p>
      </dgm:t>
    </dgm:pt>
    <dgm:pt modelId="{7D5AD01A-5BA3-48C2-B491-ACD309907B08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ES" sz="1800" dirty="0"/>
            <a:t>Universidades</a:t>
          </a:r>
        </a:p>
      </dgm:t>
    </dgm:pt>
    <dgm:pt modelId="{E9B2E332-27A8-45BD-B815-363EAFCD10B6}" type="parTrans" cxnId="{6B1806DE-E5D0-4242-B3C5-D122EC2EA352}">
      <dgm:prSet/>
      <dgm:spPr/>
      <dgm:t>
        <a:bodyPr/>
        <a:lstStyle/>
        <a:p>
          <a:endParaRPr lang="es-ES"/>
        </a:p>
      </dgm:t>
    </dgm:pt>
    <dgm:pt modelId="{A9B027E9-6DF1-4C1C-B5DC-5C93240E9FE4}" type="sibTrans" cxnId="{6B1806DE-E5D0-4242-B3C5-D122EC2EA352}">
      <dgm:prSet/>
      <dgm:spPr/>
      <dgm:t>
        <a:bodyPr/>
        <a:lstStyle/>
        <a:p>
          <a:endParaRPr lang="es-ES"/>
        </a:p>
      </dgm:t>
    </dgm:pt>
    <dgm:pt modelId="{4E8E5DA1-7EEF-4F62-ADB2-149B70C47DCA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PE" sz="1800" dirty="0"/>
            <a:t>IEE o EES </a:t>
          </a:r>
          <a:endParaRPr lang="es-ES" sz="1800" dirty="0"/>
        </a:p>
      </dgm:t>
    </dgm:pt>
    <dgm:pt modelId="{D6565CD1-8BA3-4CC7-B8A0-F88594A51A0D}" type="parTrans" cxnId="{9F5D24E2-6EC9-49A1-A85E-CA6730DFFF38}">
      <dgm:prSet/>
      <dgm:spPr/>
      <dgm:t>
        <a:bodyPr/>
        <a:lstStyle/>
        <a:p>
          <a:endParaRPr lang="es-ES"/>
        </a:p>
      </dgm:t>
    </dgm:pt>
    <dgm:pt modelId="{A351F281-04E1-45FC-B455-67C6A3A10A96}" type="sibTrans" cxnId="{9F5D24E2-6EC9-49A1-A85E-CA6730DFFF38}">
      <dgm:prSet/>
      <dgm:spPr/>
      <dgm:t>
        <a:bodyPr/>
        <a:lstStyle/>
        <a:p>
          <a:endParaRPr lang="es-ES"/>
        </a:p>
      </dgm:t>
    </dgm:pt>
    <dgm:pt modelId="{DEAB282E-24ED-448C-A05D-6708CE0BCAB7}">
      <dgm:prSet phldrT="[Texto]" custT="1"/>
      <dgm:spPr/>
      <dgm:t>
        <a:bodyPr/>
        <a:lstStyle/>
        <a:p>
          <a:r>
            <a:rPr lang="es-ES" sz="2800" dirty="0"/>
            <a:t>REINO UNIDO</a:t>
          </a:r>
        </a:p>
      </dgm:t>
    </dgm:pt>
    <dgm:pt modelId="{91C6244C-CE3F-4784-8A18-D1696CEABDCB}" type="parTrans" cxnId="{DFE5AC9B-AC44-4E89-95A1-684E8533A5E5}">
      <dgm:prSet/>
      <dgm:spPr/>
      <dgm:t>
        <a:bodyPr/>
        <a:lstStyle/>
        <a:p>
          <a:endParaRPr lang="es-ES"/>
        </a:p>
      </dgm:t>
    </dgm:pt>
    <dgm:pt modelId="{A41D21F3-7454-428B-8A5F-4E1EE8841732}" type="sibTrans" cxnId="{DFE5AC9B-AC44-4E89-95A1-684E8533A5E5}">
      <dgm:prSet/>
      <dgm:spPr/>
      <dgm:t>
        <a:bodyPr/>
        <a:lstStyle/>
        <a:p>
          <a:endParaRPr lang="es-ES"/>
        </a:p>
      </dgm:t>
    </dgm:pt>
    <dgm:pt modelId="{9B2AC343-749B-4097-A375-714B246343DD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S" sz="1800" dirty="0"/>
            <a:t>Instituciones de educación superior (*)</a:t>
          </a:r>
        </a:p>
      </dgm:t>
    </dgm:pt>
    <dgm:pt modelId="{DAD317AF-D9C6-4B24-9190-55CDA8123A9E}" type="parTrans" cxnId="{2209040A-86A7-4419-9562-F4D7A18DDE68}">
      <dgm:prSet/>
      <dgm:spPr/>
      <dgm:t>
        <a:bodyPr/>
        <a:lstStyle/>
        <a:p>
          <a:endParaRPr lang="es-ES"/>
        </a:p>
      </dgm:t>
    </dgm:pt>
    <dgm:pt modelId="{F74B5678-3644-4CBA-89F8-AE10CB6762ED}" type="sibTrans" cxnId="{2209040A-86A7-4419-9562-F4D7A18DDE68}">
      <dgm:prSet/>
      <dgm:spPr/>
      <dgm:t>
        <a:bodyPr/>
        <a:lstStyle/>
        <a:p>
          <a:endParaRPr lang="es-ES"/>
        </a:p>
      </dgm:t>
    </dgm:pt>
    <dgm:pt modelId="{E0D19D74-73CE-4718-B554-D91C40E3AE8F}">
      <dgm:prSet phldrT="[Texto]" custT="1"/>
      <dgm:spPr>
        <a:solidFill>
          <a:schemeClr val="accent2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rgbClr val="FFFFFF"/>
              </a:solidFill>
              <a:latin typeface="Bariol Regular"/>
              <a:ea typeface="+mn-ea"/>
              <a:cs typeface="+mn-cs"/>
            </a:rPr>
            <a:t>Research Council Institutes (*)</a:t>
          </a:r>
          <a:endParaRPr lang="es-ES" sz="1800" kern="1200" dirty="0">
            <a:solidFill>
              <a:srgbClr val="FFFFFF"/>
            </a:solidFill>
            <a:latin typeface="Bariol Regular"/>
            <a:ea typeface="+mn-ea"/>
            <a:cs typeface="+mn-cs"/>
          </a:endParaRPr>
        </a:p>
      </dgm:t>
    </dgm:pt>
    <dgm:pt modelId="{D633452B-9EC1-451D-9ACB-65563E5D47AC}" type="parTrans" cxnId="{FA62B3B7-7494-4968-B231-F8A8D72EE209}">
      <dgm:prSet/>
      <dgm:spPr/>
      <dgm:t>
        <a:bodyPr/>
        <a:lstStyle/>
        <a:p>
          <a:endParaRPr lang="es-ES"/>
        </a:p>
      </dgm:t>
    </dgm:pt>
    <dgm:pt modelId="{8E64B9B6-B767-44BD-91A9-1CE52B5916FD}" type="sibTrans" cxnId="{FA62B3B7-7494-4968-B231-F8A8D72EE209}">
      <dgm:prSet/>
      <dgm:spPr/>
      <dgm:t>
        <a:bodyPr/>
        <a:lstStyle/>
        <a:p>
          <a:endParaRPr lang="es-ES"/>
        </a:p>
      </dgm:t>
    </dgm:pt>
    <dgm:pt modelId="{D71D0579-25CE-442E-9509-FE0FBDD67145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PE" sz="1600" dirty="0"/>
            <a:t>Instituto/centro de investigación</a:t>
          </a:r>
          <a:endParaRPr lang="es-ES" sz="1600" dirty="0"/>
        </a:p>
      </dgm:t>
    </dgm:pt>
    <dgm:pt modelId="{E966DBA1-DC27-4AA0-9991-E7ACC9B51352}" type="parTrans" cxnId="{56AC8639-5DF9-48BD-B42D-2CEE845721EE}">
      <dgm:prSet/>
      <dgm:spPr/>
      <dgm:t>
        <a:bodyPr/>
        <a:lstStyle/>
        <a:p>
          <a:endParaRPr lang="es-ES"/>
        </a:p>
      </dgm:t>
    </dgm:pt>
    <dgm:pt modelId="{E51C4E5A-D852-4A8A-A4CF-20D9B7AAAD8D}" type="sibTrans" cxnId="{56AC8639-5DF9-48BD-B42D-2CEE845721EE}">
      <dgm:prSet/>
      <dgm:spPr/>
      <dgm:t>
        <a:bodyPr/>
        <a:lstStyle/>
        <a:p>
          <a:endParaRPr lang="es-ES"/>
        </a:p>
      </dgm:t>
    </dgm:pt>
    <dgm:pt modelId="{39D5E22F-61B6-4825-8065-CDBAFC8CADA8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ES" sz="1800" dirty="0" err="1"/>
            <a:t>ONGs</a:t>
          </a:r>
          <a:endParaRPr lang="es-ES" sz="1800" dirty="0"/>
        </a:p>
      </dgm:t>
    </dgm:pt>
    <dgm:pt modelId="{1827BE89-70D5-4AE6-AF69-9A3E3CBC075D}" type="parTrans" cxnId="{D634D3F9-2632-43DE-B8F0-BC5A80B62C85}">
      <dgm:prSet/>
      <dgm:spPr/>
      <dgm:t>
        <a:bodyPr/>
        <a:lstStyle/>
        <a:p>
          <a:endParaRPr lang="es-ES"/>
        </a:p>
      </dgm:t>
    </dgm:pt>
    <dgm:pt modelId="{F668E51F-CDCD-4ED2-BA78-5A51968DCA16}" type="sibTrans" cxnId="{D634D3F9-2632-43DE-B8F0-BC5A80B62C85}">
      <dgm:prSet/>
      <dgm:spPr/>
      <dgm:t>
        <a:bodyPr/>
        <a:lstStyle/>
        <a:p>
          <a:endParaRPr lang="es-ES"/>
        </a:p>
      </dgm:t>
    </dgm:pt>
    <dgm:pt modelId="{E609A4EE-9B67-40A5-8219-626FA68E0F31}">
      <dgm:prSet phldrT="[Texto]" custT="1"/>
      <dgm:spPr>
        <a:solidFill>
          <a:schemeClr val="accent2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rgbClr val="FFFFFF"/>
              </a:solidFill>
              <a:latin typeface="Bariol Regular"/>
              <a:ea typeface="+mn-ea"/>
              <a:cs typeface="+mn-cs"/>
            </a:rPr>
            <a:t>Organizaciones independientes de investigación (*)</a:t>
          </a:r>
          <a:endParaRPr lang="es-ES" sz="2000" kern="1200" dirty="0">
            <a:solidFill>
              <a:srgbClr val="FFFFFF"/>
            </a:solidFill>
            <a:latin typeface="Bariol Regular"/>
            <a:ea typeface="+mn-ea"/>
            <a:cs typeface="+mn-cs"/>
          </a:endParaRPr>
        </a:p>
      </dgm:t>
    </dgm:pt>
    <dgm:pt modelId="{914B120F-6EAA-4922-9D5C-901FF53E5D82}" type="parTrans" cxnId="{19A20644-18A2-4D32-A06E-25F5DA076C65}">
      <dgm:prSet/>
      <dgm:spPr/>
      <dgm:t>
        <a:bodyPr/>
        <a:lstStyle/>
        <a:p>
          <a:endParaRPr lang="es-MX"/>
        </a:p>
      </dgm:t>
    </dgm:pt>
    <dgm:pt modelId="{1E6EB27D-B303-4568-A7FD-169437C20B1C}" type="sibTrans" cxnId="{19A20644-18A2-4D32-A06E-25F5DA076C65}">
      <dgm:prSet/>
      <dgm:spPr/>
      <dgm:t>
        <a:bodyPr/>
        <a:lstStyle/>
        <a:p>
          <a:endParaRPr lang="es-MX"/>
        </a:p>
      </dgm:t>
    </dgm:pt>
    <dgm:pt modelId="{CB4A727B-9FD1-4E91-A18B-13B3BD1B66E8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x-none" sz="1800" dirty="0"/>
            <a:t>Empresas</a:t>
          </a:r>
          <a:endParaRPr lang="es-ES" sz="1800" dirty="0"/>
        </a:p>
      </dgm:t>
    </dgm:pt>
    <dgm:pt modelId="{108F5F3C-82E9-497F-A004-E591643704B3}" type="parTrans" cxnId="{0A9B78A5-C293-4B48-87F9-71E9195943DA}">
      <dgm:prSet/>
      <dgm:spPr/>
      <dgm:t>
        <a:bodyPr/>
        <a:lstStyle/>
        <a:p>
          <a:endParaRPr lang="es-ES"/>
        </a:p>
      </dgm:t>
    </dgm:pt>
    <dgm:pt modelId="{88331BD9-7C35-49A4-A659-DC657DAA1690}" type="sibTrans" cxnId="{0A9B78A5-C293-4B48-87F9-71E9195943DA}">
      <dgm:prSet/>
      <dgm:spPr/>
      <dgm:t>
        <a:bodyPr/>
        <a:lstStyle/>
        <a:p>
          <a:endParaRPr lang="es-ES"/>
        </a:p>
      </dgm:t>
    </dgm:pt>
    <dgm:pt modelId="{317B29F3-8DE9-49AC-BF55-D44CA86249FC}" type="pres">
      <dgm:prSet presAssocID="{DADF41DE-1EA0-439A-B41D-293DD78AC1E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D78537F-BF95-409C-A522-A0249DDDE82F}" type="pres">
      <dgm:prSet presAssocID="{78F76955-669F-4A86-B786-EBA5736FD006}" presName="compNode" presStyleCnt="0"/>
      <dgm:spPr/>
    </dgm:pt>
    <dgm:pt modelId="{909AF8F0-4F7A-4161-8F21-2B1DEA1E871B}" type="pres">
      <dgm:prSet presAssocID="{78F76955-669F-4A86-B786-EBA5736FD006}" presName="aNode" presStyleLbl="bgShp" presStyleIdx="0" presStyleCnt="2"/>
      <dgm:spPr/>
      <dgm:t>
        <a:bodyPr/>
        <a:lstStyle/>
        <a:p>
          <a:endParaRPr lang="en-GB"/>
        </a:p>
      </dgm:t>
    </dgm:pt>
    <dgm:pt modelId="{068085CB-662E-4C1C-8A5B-F20D1CF19B3A}" type="pres">
      <dgm:prSet presAssocID="{78F76955-669F-4A86-B786-EBA5736FD006}" presName="textNode" presStyleLbl="bgShp" presStyleIdx="0" presStyleCnt="2"/>
      <dgm:spPr/>
      <dgm:t>
        <a:bodyPr/>
        <a:lstStyle/>
        <a:p>
          <a:endParaRPr lang="en-GB"/>
        </a:p>
      </dgm:t>
    </dgm:pt>
    <dgm:pt modelId="{47557620-B7B2-4930-911F-D2C29F7B7200}" type="pres">
      <dgm:prSet presAssocID="{78F76955-669F-4A86-B786-EBA5736FD006}" presName="compChildNode" presStyleCnt="0"/>
      <dgm:spPr/>
    </dgm:pt>
    <dgm:pt modelId="{3BE12F09-63A4-4E38-A96E-EF5160697AF9}" type="pres">
      <dgm:prSet presAssocID="{78F76955-669F-4A86-B786-EBA5736FD006}" presName="theInnerList" presStyleCnt="0"/>
      <dgm:spPr/>
    </dgm:pt>
    <dgm:pt modelId="{1D3ACCED-5F62-4291-B1CF-3AE26EF6750D}" type="pres">
      <dgm:prSet presAssocID="{7D5AD01A-5BA3-48C2-B491-ACD309907B08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A276BE-8F9D-4F1F-A165-CBDA5C46656D}" type="pres">
      <dgm:prSet presAssocID="{7D5AD01A-5BA3-48C2-B491-ACD309907B08}" presName="aSpace2" presStyleCnt="0"/>
      <dgm:spPr/>
    </dgm:pt>
    <dgm:pt modelId="{02E176D5-4B3B-4234-8383-D9EF9740B94A}" type="pres">
      <dgm:prSet presAssocID="{4E8E5DA1-7EEF-4F62-ADB2-149B70C47DCA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88073D-E245-44BC-B2B3-595974C62BFD}" type="pres">
      <dgm:prSet presAssocID="{4E8E5DA1-7EEF-4F62-ADB2-149B70C47DCA}" presName="aSpace2" presStyleCnt="0"/>
      <dgm:spPr/>
    </dgm:pt>
    <dgm:pt modelId="{670D8F93-BF98-4BFC-81F2-BAA19C283FDF}" type="pres">
      <dgm:prSet presAssocID="{D71D0579-25CE-442E-9509-FE0FBDD67145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5080B1-4619-4BA4-8B1B-23A542024558}" type="pres">
      <dgm:prSet presAssocID="{D71D0579-25CE-442E-9509-FE0FBDD67145}" presName="aSpace2" presStyleCnt="0"/>
      <dgm:spPr/>
    </dgm:pt>
    <dgm:pt modelId="{D3B30590-8727-4E84-997B-F367CD31D3A2}" type="pres">
      <dgm:prSet presAssocID="{39D5E22F-61B6-4825-8065-CDBAFC8CADA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E8F1C8-CF65-4281-A3A2-BAA66FE2363A}" type="pres">
      <dgm:prSet presAssocID="{39D5E22F-61B6-4825-8065-CDBAFC8CADA8}" presName="aSpace2" presStyleCnt="0"/>
      <dgm:spPr/>
    </dgm:pt>
    <dgm:pt modelId="{295CD858-A8B3-4E9E-8180-384FBA01F805}" type="pres">
      <dgm:prSet presAssocID="{CB4A727B-9FD1-4E91-A18B-13B3BD1B66E8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A27C3A-2D46-41F2-9D9E-E82D1CF00908}" type="pres">
      <dgm:prSet presAssocID="{78F76955-669F-4A86-B786-EBA5736FD006}" presName="aSpace" presStyleCnt="0"/>
      <dgm:spPr/>
    </dgm:pt>
    <dgm:pt modelId="{09777E58-24F9-4143-9139-F138E61935CC}" type="pres">
      <dgm:prSet presAssocID="{DEAB282E-24ED-448C-A05D-6708CE0BCAB7}" presName="compNode" presStyleCnt="0"/>
      <dgm:spPr/>
    </dgm:pt>
    <dgm:pt modelId="{34994CCC-FDCD-4F6A-A642-37F22C01249D}" type="pres">
      <dgm:prSet presAssocID="{DEAB282E-24ED-448C-A05D-6708CE0BCAB7}" presName="aNode" presStyleLbl="bgShp" presStyleIdx="1" presStyleCnt="2"/>
      <dgm:spPr/>
      <dgm:t>
        <a:bodyPr/>
        <a:lstStyle/>
        <a:p>
          <a:endParaRPr lang="en-GB"/>
        </a:p>
      </dgm:t>
    </dgm:pt>
    <dgm:pt modelId="{B7A9C6D8-6E98-47E6-935E-14CB23667658}" type="pres">
      <dgm:prSet presAssocID="{DEAB282E-24ED-448C-A05D-6708CE0BCAB7}" presName="textNode" presStyleLbl="bgShp" presStyleIdx="1" presStyleCnt="2"/>
      <dgm:spPr/>
      <dgm:t>
        <a:bodyPr/>
        <a:lstStyle/>
        <a:p>
          <a:endParaRPr lang="en-GB"/>
        </a:p>
      </dgm:t>
    </dgm:pt>
    <dgm:pt modelId="{E8B97DF3-5F03-4DE0-AE38-315D8B5012D0}" type="pres">
      <dgm:prSet presAssocID="{DEAB282E-24ED-448C-A05D-6708CE0BCAB7}" presName="compChildNode" presStyleCnt="0"/>
      <dgm:spPr/>
    </dgm:pt>
    <dgm:pt modelId="{86442A01-08CA-479C-896F-CC61EEEBDBD6}" type="pres">
      <dgm:prSet presAssocID="{DEAB282E-24ED-448C-A05D-6708CE0BCAB7}" presName="theInnerList" presStyleCnt="0"/>
      <dgm:spPr/>
    </dgm:pt>
    <dgm:pt modelId="{D9016A0C-DAEB-475C-B658-7796E99C36F9}" type="pres">
      <dgm:prSet presAssocID="{9B2AC343-749B-4097-A375-714B246343DD}" presName="childNode" presStyleLbl="node1" presStyleIdx="5" presStyleCnt="8" custScaleY="937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BBCF7-C05A-4975-A41C-92E9DEE8D675}" type="pres">
      <dgm:prSet presAssocID="{9B2AC343-749B-4097-A375-714B246343DD}" presName="aSpace2" presStyleCnt="0"/>
      <dgm:spPr/>
    </dgm:pt>
    <dgm:pt modelId="{C10A42C3-6A8C-45B2-B330-8A86D9385D86}" type="pres">
      <dgm:prSet presAssocID="{E0D19D74-73CE-4718-B554-D91C40E3AE8F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411E2B-EA39-4D37-B94E-675FC35FFD98}" type="pres">
      <dgm:prSet presAssocID="{E0D19D74-73CE-4718-B554-D91C40E3AE8F}" presName="aSpace2" presStyleCnt="0"/>
      <dgm:spPr/>
    </dgm:pt>
    <dgm:pt modelId="{66CAC73C-D1AD-4AEC-B639-6FD60E433094}" type="pres">
      <dgm:prSet presAssocID="{E609A4EE-9B67-40A5-8219-626FA68E0F31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9F8193-6064-44B9-AD8C-FFEDEE2838FA}" type="presOf" srcId="{DEAB282E-24ED-448C-A05D-6708CE0BCAB7}" destId="{34994CCC-FDCD-4F6A-A642-37F22C01249D}" srcOrd="0" destOrd="0" presId="urn:microsoft.com/office/officeart/2005/8/layout/lProcess2"/>
    <dgm:cxn modelId="{19A20644-18A2-4D32-A06E-25F5DA076C65}" srcId="{DEAB282E-24ED-448C-A05D-6708CE0BCAB7}" destId="{E609A4EE-9B67-40A5-8219-626FA68E0F31}" srcOrd="2" destOrd="0" parTransId="{914B120F-6EAA-4922-9D5C-901FF53E5D82}" sibTransId="{1E6EB27D-B303-4568-A7FD-169437C20B1C}"/>
    <dgm:cxn modelId="{36CDD275-5610-44A9-B36B-26C7B2F5AD5B}" type="presOf" srcId="{39D5E22F-61B6-4825-8065-CDBAFC8CADA8}" destId="{D3B30590-8727-4E84-997B-F367CD31D3A2}" srcOrd="0" destOrd="0" presId="urn:microsoft.com/office/officeart/2005/8/layout/lProcess2"/>
    <dgm:cxn modelId="{2209040A-86A7-4419-9562-F4D7A18DDE68}" srcId="{DEAB282E-24ED-448C-A05D-6708CE0BCAB7}" destId="{9B2AC343-749B-4097-A375-714B246343DD}" srcOrd="0" destOrd="0" parTransId="{DAD317AF-D9C6-4B24-9190-55CDA8123A9E}" sibTransId="{F74B5678-3644-4CBA-89F8-AE10CB6762ED}"/>
    <dgm:cxn modelId="{70410BBD-CDBB-4E10-8BAD-DB6127060030}" type="presOf" srcId="{DEAB282E-24ED-448C-A05D-6708CE0BCAB7}" destId="{B7A9C6D8-6E98-47E6-935E-14CB23667658}" srcOrd="1" destOrd="0" presId="urn:microsoft.com/office/officeart/2005/8/layout/lProcess2"/>
    <dgm:cxn modelId="{78E58BD0-F87E-4660-9DFE-0E2C7AEC5195}" srcId="{DADF41DE-1EA0-439A-B41D-293DD78AC1E1}" destId="{78F76955-669F-4A86-B786-EBA5736FD006}" srcOrd="0" destOrd="0" parTransId="{9D06E8E4-B6D7-4971-8893-F69EC878E6C8}" sibTransId="{65E00CF7-D254-43C6-9BE3-73E74A401C76}"/>
    <dgm:cxn modelId="{DFE5AC9B-AC44-4E89-95A1-684E8533A5E5}" srcId="{DADF41DE-1EA0-439A-B41D-293DD78AC1E1}" destId="{DEAB282E-24ED-448C-A05D-6708CE0BCAB7}" srcOrd="1" destOrd="0" parTransId="{91C6244C-CE3F-4784-8A18-D1696CEABDCB}" sibTransId="{A41D21F3-7454-428B-8A5F-4E1EE8841732}"/>
    <dgm:cxn modelId="{9F5D24E2-6EC9-49A1-A85E-CA6730DFFF38}" srcId="{78F76955-669F-4A86-B786-EBA5736FD006}" destId="{4E8E5DA1-7EEF-4F62-ADB2-149B70C47DCA}" srcOrd="1" destOrd="0" parTransId="{D6565CD1-8BA3-4CC7-B8A0-F88594A51A0D}" sibTransId="{A351F281-04E1-45FC-B455-67C6A3A10A96}"/>
    <dgm:cxn modelId="{988C8491-F07D-46A7-ABEE-6BEE39AC824C}" type="presOf" srcId="{78F76955-669F-4A86-B786-EBA5736FD006}" destId="{909AF8F0-4F7A-4161-8F21-2B1DEA1E871B}" srcOrd="0" destOrd="0" presId="urn:microsoft.com/office/officeart/2005/8/layout/lProcess2"/>
    <dgm:cxn modelId="{D2FFA89B-FFAC-4120-B2B0-8779C8865DC8}" type="presOf" srcId="{4E8E5DA1-7EEF-4F62-ADB2-149B70C47DCA}" destId="{02E176D5-4B3B-4234-8383-D9EF9740B94A}" srcOrd="0" destOrd="0" presId="urn:microsoft.com/office/officeart/2005/8/layout/lProcess2"/>
    <dgm:cxn modelId="{0A9B78A5-C293-4B48-87F9-71E9195943DA}" srcId="{78F76955-669F-4A86-B786-EBA5736FD006}" destId="{CB4A727B-9FD1-4E91-A18B-13B3BD1B66E8}" srcOrd="4" destOrd="0" parTransId="{108F5F3C-82E9-497F-A004-E591643704B3}" sibTransId="{88331BD9-7C35-49A4-A659-DC657DAA1690}"/>
    <dgm:cxn modelId="{1C0C35EA-4B2C-4C5A-B0A1-B0D80F3D78AC}" type="presOf" srcId="{9B2AC343-749B-4097-A375-714B246343DD}" destId="{D9016A0C-DAEB-475C-B658-7796E99C36F9}" srcOrd="0" destOrd="0" presId="urn:microsoft.com/office/officeart/2005/8/layout/lProcess2"/>
    <dgm:cxn modelId="{D634D3F9-2632-43DE-B8F0-BC5A80B62C85}" srcId="{78F76955-669F-4A86-B786-EBA5736FD006}" destId="{39D5E22F-61B6-4825-8065-CDBAFC8CADA8}" srcOrd="3" destOrd="0" parTransId="{1827BE89-70D5-4AE6-AF69-9A3E3CBC075D}" sibTransId="{F668E51F-CDCD-4ED2-BA78-5A51968DCA16}"/>
    <dgm:cxn modelId="{C8A75037-BD34-470C-A493-898222110385}" type="presOf" srcId="{D71D0579-25CE-442E-9509-FE0FBDD67145}" destId="{670D8F93-BF98-4BFC-81F2-BAA19C283FDF}" srcOrd="0" destOrd="0" presId="urn:microsoft.com/office/officeart/2005/8/layout/lProcess2"/>
    <dgm:cxn modelId="{56AC8639-5DF9-48BD-B42D-2CEE845721EE}" srcId="{78F76955-669F-4A86-B786-EBA5736FD006}" destId="{D71D0579-25CE-442E-9509-FE0FBDD67145}" srcOrd="2" destOrd="0" parTransId="{E966DBA1-DC27-4AA0-9991-E7ACC9B51352}" sibTransId="{E51C4E5A-D852-4A8A-A4CF-20D9B7AAAD8D}"/>
    <dgm:cxn modelId="{A97EF639-0D6C-4C36-B629-94E4B1EB7E19}" type="presOf" srcId="{CB4A727B-9FD1-4E91-A18B-13B3BD1B66E8}" destId="{295CD858-A8B3-4E9E-8180-384FBA01F805}" srcOrd="0" destOrd="0" presId="urn:microsoft.com/office/officeart/2005/8/layout/lProcess2"/>
    <dgm:cxn modelId="{D6649CAC-D504-4A45-9FF9-059B0E88BDA4}" type="presOf" srcId="{DADF41DE-1EA0-439A-B41D-293DD78AC1E1}" destId="{317B29F3-8DE9-49AC-BF55-D44CA86249FC}" srcOrd="0" destOrd="0" presId="urn:microsoft.com/office/officeart/2005/8/layout/lProcess2"/>
    <dgm:cxn modelId="{9B162189-255F-46C9-ABBB-FF82EB0EE5F0}" type="presOf" srcId="{E0D19D74-73CE-4718-B554-D91C40E3AE8F}" destId="{C10A42C3-6A8C-45B2-B330-8A86D9385D86}" srcOrd="0" destOrd="0" presId="urn:microsoft.com/office/officeart/2005/8/layout/lProcess2"/>
    <dgm:cxn modelId="{12D69913-5E83-47B9-81F3-846C83AB1975}" type="presOf" srcId="{7D5AD01A-5BA3-48C2-B491-ACD309907B08}" destId="{1D3ACCED-5F62-4291-B1CF-3AE26EF6750D}" srcOrd="0" destOrd="0" presId="urn:microsoft.com/office/officeart/2005/8/layout/lProcess2"/>
    <dgm:cxn modelId="{FA62B3B7-7494-4968-B231-F8A8D72EE209}" srcId="{DEAB282E-24ED-448C-A05D-6708CE0BCAB7}" destId="{E0D19D74-73CE-4718-B554-D91C40E3AE8F}" srcOrd="1" destOrd="0" parTransId="{D633452B-9EC1-451D-9ACB-65563E5D47AC}" sibTransId="{8E64B9B6-B767-44BD-91A9-1CE52B5916FD}"/>
    <dgm:cxn modelId="{6D02C44B-C7D4-4AEB-8182-8AB1C3C951BB}" type="presOf" srcId="{78F76955-669F-4A86-B786-EBA5736FD006}" destId="{068085CB-662E-4C1C-8A5B-F20D1CF19B3A}" srcOrd="1" destOrd="0" presId="urn:microsoft.com/office/officeart/2005/8/layout/lProcess2"/>
    <dgm:cxn modelId="{414DA059-C50D-41AD-BAF4-875E198AD726}" type="presOf" srcId="{E609A4EE-9B67-40A5-8219-626FA68E0F31}" destId="{66CAC73C-D1AD-4AEC-B639-6FD60E433094}" srcOrd="0" destOrd="0" presId="urn:microsoft.com/office/officeart/2005/8/layout/lProcess2"/>
    <dgm:cxn modelId="{6B1806DE-E5D0-4242-B3C5-D122EC2EA352}" srcId="{78F76955-669F-4A86-B786-EBA5736FD006}" destId="{7D5AD01A-5BA3-48C2-B491-ACD309907B08}" srcOrd="0" destOrd="0" parTransId="{E9B2E332-27A8-45BD-B815-363EAFCD10B6}" sibTransId="{A9B027E9-6DF1-4C1C-B5DC-5C93240E9FE4}"/>
    <dgm:cxn modelId="{F74518E5-8BB4-4F43-B859-424F082CB619}" type="presParOf" srcId="{317B29F3-8DE9-49AC-BF55-D44CA86249FC}" destId="{0D78537F-BF95-409C-A522-A0249DDDE82F}" srcOrd="0" destOrd="0" presId="urn:microsoft.com/office/officeart/2005/8/layout/lProcess2"/>
    <dgm:cxn modelId="{7B1564E3-B0CC-4473-9C3C-2BF7DAD3639D}" type="presParOf" srcId="{0D78537F-BF95-409C-A522-A0249DDDE82F}" destId="{909AF8F0-4F7A-4161-8F21-2B1DEA1E871B}" srcOrd="0" destOrd="0" presId="urn:microsoft.com/office/officeart/2005/8/layout/lProcess2"/>
    <dgm:cxn modelId="{93EEDEFF-53B9-4F5B-AC54-998E57949DE8}" type="presParOf" srcId="{0D78537F-BF95-409C-A522-A0249DDDE82F}" destId="{068085CB-662E-4C1C-8A5B-F20D1CF19B3A}" srcOrd="1" destOrd="0" presId="urn:microsoft.com/office/officeart/2005/8/layout/lProcess2"/>
    <dgm:cxn modelId="{D2D3E2CE-6A89-4D9E-BE71-9EE819C49EF9}" type="presParOf" srcId="{0D78537F-BF95-409C-A522-A0249DDDE82F}" destId="{47557620-B7B2-4930-911F-D2C29F7B7200}" srcOrd="2" destOrd="0" presId="urn:microsoft.com/office/officeart/2005/8/layout/lProcess2"/>
    <dgm:cxn modelId="{8428E983-66F3-4ED6-92DF-3B4915A31DC3}" type="presParOf" srcId="{47557620-B7B2-4930-911F-D2C29F7B7200}" destId="{3BE12F09-63A4-4E38-A96E-EF5160697AF9}" srcOrd="0" destOrd="0" presId="urn:microsoft.com/office/officeart/2005/8/layout/lProcess2"/>
    <dgm:cxn modelId="{AEC09A02-0228-4B65-8586-3AF6015476F9}" type="presParOf" srcId="{3BE12F09-63A4-4E38-A96E-EF5160697AF9}" destId="{1D3ACCED-5F62-4291-B1CF-3AE26EF6750D}" srcOrd="0" destOrd="0" presId="urn:microsoft.com/office/officeart/2005/8/layout/lProcess2"/>
    <dgm:cxn modelId="{E88A2266-E329-4B0E-8863-28F432800C82}" type="presParOf" srcId="{3BE12F09-63A4-4E38-A96E-EF5160697AF9}" destId="{98A276BE-8F9D-4F1F-A165-CBDA5C46656D}" srcOrd="1" destOrd="0" presId="urn:microsoft.com/office/officeart/2005/8/layout/lProcess2"/>
    <dgm:cxn modelId="{97BAD7EE-C53F-49B5-A105-AB60754DBDF1}" type="presParOf" srcId="{3BE12F09-63A4-4E38-A96E-EF5160697AF9}" destId="{02E176D5-4B3B-4234-8383-D9EF9740B94A}" srcOrd="2" destOrd="0" presId="urn:microsoft.com/office/officeart/2005/8/layout/lProcess2"/>
    <dgm:cxn modelId="{4A53F741-B807-4741-A074-9EBD7FEE6A56}" type="presParOf" srcId="{3BE12F09-63A4-4E38-A96E-EF5160697AF9}" destId="{9788073D-E245-44BC-B2B3-595974C62BFD}" srcOrd="3" destOrd="0" presId="urn:microsoft.com/office/officeart/2005/8/layout/lProcess2"/>
    <dgm:cxn modelId="{222632E0-23F4-43F3-9C25-5ED68D3D1CA1}" type="presParOf" srcId="{3BE12F09-63A4-4E38-A96E-EF5160697AF9}" destId="{670D8F93-BF98-4BFC-81F2-BAA19C283FDF}" srcOrd="4" destOrd="0" presId="urn:microsoft.com/office/officeart/2005/8/layout/lProcess2"/>
    <dgm:cxn modelId="{B7A96F3B-968C-4FB9-B69C-D2EB543DB8DC}" type="presParOf" srcId="{3BE12F09-63A4-4E38-A96E-EF5160697AF9}" destId="{615080B1-4619-4BA4-8B1B-23A542024558}" srcOrd="5" destOrd="0" presId="urn:microsoft.com/office/officeart/2005/8/layout/lProcess2"/>
    <dgm:cxn modelId="{6005C20D-A3EB-4209-B603-B34B44C69581}" type="presParOf" srcId="{3BE12F09-63A4-4E38-A96E-EF5160697AF9}" destId="{D3B30590-8727-4E84-997B-F367CD31D3A2}" srcOrd="6" destOrd="0" presId="urn:microsoft.com/office/officeart/2005/8/layout/lProcess2"/>
    <dgm:cxn modelId="{E93F90D3-C665-4E7F-8A0C-9DBDFE769DDD}" type="presParOf" srcId="{3BE12F09-63A4-4E38-A96E-EF5160697AF9}" destId="{29E8F1C8-CF65-4281-A3A2-BAA66FE2363A}" srcOrd="7" destOrd="0" presId="urn:microsoft.com/office/officeart/2005/8/layout/lProcess2"/>
    <dgm:cxn modelId="{2F44693B-3B5F-4884-9BAD-F56AA1E5327C}" type="presParOf" srcId="{3BE12F09-63A4-4E38-A96E-EF5160697AF9}" destId="{295CD858-A8B3-4E9E-8180-384FBA01F805}" srcOrd="8" destOrd="0" presId="urn:microsoft.com/office/officeart/2005/8/layout/lProcess2"/>
    <dgm:cxn modelId="{F18C67E1-4921-4D16-8F43-B51A1FE7F2C0}" type="presParOf" srcId="{317B29F3-8DE9-49AC-BF55-D44CA86249FC}" destId="{6CA27C3A-2D46-41F2-9D9E-E82D1CF00908}" srcOrd="1" destOrd="0" presId="urn:microsoft.com/office/officeart/2005/8/layout/lProcess2"/>
    <dgm:cxn modelId="{6142DE4A-893B-44AD-A399-C40FF4D92FD0}" type="presParOf" srcId="{317B29F3-8DE9-49AC-BF55-D44CA86249FC}" destId="{09777E58-24F9-4143-9139-F138E61935CC}" srcOrd="2" destOrd="0" presId="urn:microsoft.com/office/officeart/2005/8/layout/lProcess2"/>
    <dgm:cxn modelId="{1463C0A9-BCC6-4E33-9636-A5D9C2C42943}" type="presParOf" srcId="{09777E58-24F9-4143-9139-F138E61935CC}" destId="{34994CCC-FDCD-4F6A-A642-37F22C01249D}" srcOrd="0" destOrd="0" presId="urn:microsoft.com/office/officeart/2005/8/layout/lProcess2"/>
    <dgm:cxn modelId="{69BA6EA0-8647-4929-8E29-8FB96CA2A91C}" type="presParOf" srcId="{09777E58-24F9-4143-9139-F138E61935CC}" destId="{B7A9C6D8-6E98-47E6-935E-14CB23667658}" srcOrd="1" destOrd="0" presId="urn:microsoft.com/office/officeart/2005/8/layout/lProcess2"/>
    <dgm:cxn modelId="{EE027F89-3A4C-494C-8245-745D5DD3CC50}" type="presParOf" srcId="{09777E58-24F9-4143-9139-F138E61935CC}" destId="{E8B97DF3-5F03-4DE0-AE38-315D8B5012D0}" srcOrd="2" destOrd="0" presId="urn:microsoft.com/office/officeart/2005/8/layout/lProcess2"/>
    <dgm:cxn modelId="{98B8EC36-599F-4D9A-9E64-F4EF3060D154}" type="presParOf" srcId="{E8B97DF3-5F03-4DE0-AE38-315D8B5012D0}" destId="{86442A01-08CA-479C-896F-CC61EEEBDBD6}" srcOrd="0" destOrd="0" presId="urn:microsoft.com/office/officeart/2005/8/layout/lProcess2"/>
    <dgm:cxn modelId="{F1489350-0E91-46C1-8113-12F030BC8320}" type="presParOf" srcId="{86442A01-08CA-479C-896F-CC61EEEBDBD6}" destId="{D9016A0C-DAEB-475C-B658-7796E99C36F9}" srcOrd="0" destOrd="0" presId="urn:microsoft.com/office/officeart/2005/8/layout/lProcess2"/>
    <dgm:cxn modelId="{AFDEDB70-2DD7-4928-95FC-8C482A2D5299}" type="presParOf" srcId="{86442A01-08CA-479C-896F-CC61EEEBDBD6}" destId="{667BBCF7-C05A-4975-A41C-92E9DEE8D675}" srcOrd="1" destOrd="0" presId="urn:microsoft.com/office/officeart/2005/8/layout/lProcess2"/>
    <dgm:cxn modelId="{76072092-8878-421D-B326-5307109ED5F1}" type="presParOf" srcId="{86442A01-08CA-479C-896F-CC61EEEBDBD6}" destId="{C10A42C3-6A8C-45B2-B330-8A86D9385D86}" srcOrd="2" destOrd="0" presId="urn:microsoft.com/office/officeart/2005/8/layout/lProcess2"/>
    <dgm:cxn modelId="{A8B93C0B-7DD5-4971-A5B2-A4ACE9308110}" type="presParOf" srcId="{86442A01-08CA-479C-896F-CC61EEEBDBD6}" destId="{60411E2B-EA39-4D37-B94E-675FC35FFD98}" srcOrd="3" destOrd="0" presId="urn:microsoft.com/office/officeart/2005/8/layout/lProcess2"/>
    <dgm:cxn modelId="{08C0C237-2D22-407A-B4DF-E2C633D8CBFA}" type="presParOf" srcId="{86442A01-08CA-479C-896F-CC61EEEBDBD6}" destId="{66CAC73C-D1AD-4AEC-B639-6FD60E43309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BB23D6-C6FA-48DE-84DD-872472007D62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6865932B-E155-44C8-9B5D-290ABD6D77D3}">
      <dgm:prSet phldrT="[Texto]"/>
      <dgm:spPr/>
      <dgm:t>
        <a:bodyPr/>
        <a:lstStyle/>
        <a:p>
          <a:r>
            <a:rPr lang="x-none" b="1" dirty="0"/>
            <a:t>Director(a) del Círculo (ES)</a:t>
          </a:r>
          <a:endParaRPr lang="es-ES" b="1" dirty="0"/>
        </a:p>
      </dgm:t>
    </dgm:pt>
    <dgm:pt modelId="{BD846D20-0881-4D8F-BA5F-FFE0553869E3}" type="parTrans" cxnId="{85CECE11-9E7B-4CEF-9B5A-838679D8B575}">
      <dgm:prSet/>
      <dgm:spPr/>
      <dgm:t>
        <a:bodyPr/>
        <a:lstStyle/>
        <a:p>
          <a:endParaRPr lang="es-ES"/>
        </a:p>
      </dgm:t>
    </dgm:pt>
    <dgm:pt modelId="{5BF522C9-2B70-443A-B530-81FE1B018956}" type="sibTrans" cxnId="{85CECE11-9E7B-4CEF-9B5A-838679D8B575}">
      <dgm:prSet/>
      <dgm:spPr/>
      <dgm:t>
        <a:bodyPr/>
        <a:lstStyle/>
        <a:p>
          <a:endParaRPr lang="es-ES"/>
        </a:p>
      </dgm:t>
    </dgm:pt>
    <dgm:pt modelId="{1ACF168E-2C08-4FCF-92B3-C5DA157B8C7C}" type="asst">
      <dgm:prSet phldrT="[Texto]"/>
      <dgm:spPr/>
      <dgm:t>
        <a:bodyPr/>
        <a:lstStyle/>
        <a:p>
          <a:r>
            <a:rPr lang="x-none" dirty="0"/>
            <a:t>Investigadores Principales (EA) (*)</a:t>
          </a:r>
          <a:endParaRPr lang="es-ES" dirty="0"/>
        </a:p>
      </dgm:t>
    </dgm:pt>
    <dgm:pt modelId="{E06BCDDE-A53E-4711-B1AC-D1DB7986C19E}" type="parTrans" cxnId="{F29AF04A-ECA8-47B6-B632-2B9A10E0AC4E}">
      <dgm:prSet/>
      <dgm:spPr/>
      <dgm:t>
        <a:bodyPr/>
        <a:lstStyle/>
        <a:p>
          <a:endParaRPr lang="es-ES"/>
        </a:p>
      </dgm:t>
    </dgm:pt>
    <dgm:pt modelId="{D7CC9C5C-2E52-4207-8510-F1727B58A1D2}" type="sibTrans" cxnId="{F29AF04A-ECA8-47B6-B632-2B9A10E0AC4E}">
      <dgm:prSet/>
      <dgm:spPr/>
      <dgm:t>
        <a:bodyPr/>
        <a:lstStyle/>
        <a:p>
          <a:endParaRPr lang="es-ES"/>
        </a:p>
      </dgm:t>
    </dgm:pt>
    <dgm:pt modelId="{99F964EE-2F3B-42AF-95EC-EE9A960AFAD5}">
      <dgm:prSet phldrT="[Texto]"/>
      <dgm:spPr/>
      <dgm:t>
        <a:bodyPr/>
        <a:lstStyle/>
        <a:p>
          <a:r>
            <a:rPr lang="x-none" dirty="0"/>
            <a:t>Coinvestigadores (</a:t>
          </a:r>
          <a:r>
            <a:rPr lang="x-none" dirty="0">
              <a:latin typeface="Arial" panose="020B0604020202020204" pitchFamily="34" charset="0"/>
              <a:cs typeface="Arial" panose="020B0604020202020204" pitchFamily="34" charset="0"/>
            </a:rPr>
            <a:t>≥1 por EA)</a:t>
          </a:r>
          <a:endParaRPr lang="es-ES" dirty="0"/>
        </a:p>
      </dgm:t>
    </dgm:pt>
    <dgm:pt modelId="{23A5B5D1-0E98-4CAB-BB63-62DBE50A70D5}" type="parTrans" cxnId="{C9F532B7-350D-47A9-A1A5-23F9F7175A60}">
      <dgm:prSet/>
      <dgm:spPr/>
      <dgm:t>
        <a:bodyPr/>
        <a:lstStyle/>
        <a:p>
          <a:endParaRPr lang="es-ES"/>
        </a:p>
      </dgm:t>
    </dgm:pt>
    <dgm:pt modelId="{DC0A369F-30F9-4EAD-BAD8-3A68F9309770}" type="sibTrans" cxnId="{C9F532B7-350D-47A9-A1A5-23F9F7175A60}">
      <dgm:prSet/>
      <dgm:spPr/>
      <dgm:t>
        <a:bodyPr/>
        <a:lstStyle/>
        <a:p>
          <a:endParaRPr lang="es-ES"/>
        </a:p>
      </dgm:t>
    </dgm:pt>
    <dgm:pt modelId="{B256708B-0CEC-402B-9ABB-7B878934FC8E}">
      <dgm:prSet phldrT="[Texto]"/>
      <dgm:spPr/>
      <dgm:t>
        <a:bodyPr/>
        <a:lstStyle/>
        <a:p>
          <a:r>
            <a:rPr lang="x-none" dirty="0"/>
            <a:t>Tesistas de Doctorado (</a:t>
          </a:r>
          <a:r>
            <a:rPr lang="x-none" dirty="0">
              <a:latin typeface="Arial" panose="020B0604020202020204" pitchFamily="34" charset="0"/>
              <a:cs typeface="Arial" panose="020B0604020202020204" pitchFamily="34" charset="0"/>
            </a:rPr>
            <a:t>≥1)</a:t>
          </a:r>
          <a:endParaRPr lang="es-ES" dirty="0"/>
        </a:p>
      </dgm:t>
    </dgm:pt>
    <dgm:pt modelId="{9A167D46-1700-4642-B9C0-8740EF8AB1AE}" type="parTrans" cxnId="{6279EB88-FDD4-4A83-88A8-71A66197C46C}">
      <dgm:prSet/>
      <dgm:spPr/>
      <dgm:t>
        <a:bodyPr/>
        <a:lstStyle/>
        <a:p>
          <a:endParaRPr lang="es-ES"/>
        </a:p>
      </dgm:t>
    </dgm:pt>
    <dgm:pt modelId="{7F4ACB20-F749-4867-A8D3-4B448589A0D8}" type="sibTrans" cxnId="{6279EB88-FDD4-4A83-88A8-71A66197C46C}">
      <dgm:prSet/>
      <dgm:spPr/>
      <dgm:t>
        <a:bodyPr/>
        <a:lstStyle/>
        <a:p>
          <a:endParaRPr lang="es-ES"/>
        </a:p>
      </dgm:t>
    </dgm:pt>
    <dgm:pt modelId="{7B90C173-6965-4D2B-8C22-B1EEA32D78CA}">
      <dgm:prSet phldrT="[Texto]"/>
      <dgm:spPr/>
      <dgm:t>
        <a:bodyPr/>
        <a:lstStyle/>
        <a:p>
          <a:r>
            <a:rPr lang="x-none" dirty="0"/>
            <a:t>Asistentes de Investigación (*) (</a:t>
          </a:r>
          <a:r>
            <a:rPr lang="x-none" dirty="0">
              <a:latin typeface="Arial" panose="020B0604020202020204" pitchFamily="34" charset="0"/>
              <a:cs typeface="Arial" panose="020B0604020202020204" pitchFamily="34" charset="0"/>
            </a:rPr>
            <a:t>≤3)</a:t>
          </a:r>
          <a:endParaRPr lang="es-ES" dirty="0"/>
        </a:p>
      </dgm:t>
    </dgm:pt>
    <dgm:pt modelId="{EA8EC742-92B7-49BA-8310-0BDCCC68882E}" type="parTrans" cxnId="{4A6D323C-6C73-41E5-B468-D62A4F250473}">
      <dgm:prSet/>
      <dgm:spPr/>
      <dgm:t>
        <a:bodyPr/>
        <a:lstStyle/>
        <a:p>
          <a:endParaRPr lang="es-ES"/>
        </a:p>
      </dgm:t>
    </dgm:pt>
    <dgm:pt modelId="{F2A7C38A-548B-43A3-AFBA-5C6487F8B2BF}" type="sibTrans" cxnId="{4A6D323C-6C73-41E5-B468-D62A4F250473}">
      <dgm:prSet/>
      <dgm:spPr/>
      <dgm:t>
        <a:bodyPr/>
        <a:lstStyle/>
        <a:p>
          <a:endParaRPr lang="es-ES"/>
        </a:p>
      </dgm:t>
    </dgm:pt>
    <dgm:pt modelId="{507EDA7B-23BF-4B29-8D10-6C25214A9E81}" type="asst">
      <dgm:prSet phldrT="[Texto]"/>
      <dgm:spPr/>
      <dgm:t>
        <a:bodyPr/>
        <a:lstStyle/>
        <a:p>
          <a:r>
            <a:rPr lang="x-none" dirty="0"/>
            <a:t>Investigadores Posdoctorales (*)</a:t>
          </a:r>
          <a:endParaRPr lang="es-ES" dirty="0"/>
        </a:p>
      </dgm:t>
    </dgm:pt>
    <dgm:pt modelId="{3C9C01CD-A6DD-4ECE-B7B2-9C747384A065}" type="parTrans" cxnId="{D573011C-479F-4176-863E-48C87168F6EC}">
      <dgm:prSet/>
      <dgm:spPr/>
      <dgm:t>
        <a:bodyPr/>
        <a:lstStyle/>
        <a:p>
          <a:endParaRPr lang="es-ES"/>
        </a:p>
      </dgm:t>
    </dgm:pt>
    <dgm:pt modelId="{55EAF73A-091B-4230-BCEA-89FD6C92560C}" type="sibTrans" cxnId="{D573011C-479F-4176-863E-48C87168F6EC}">
      <dgm:prSet/>
      <dgm:spPr/>
      <dgm:t>
        <a:bodyPr/>
        <a:lstStyle/>
        <a:p>
          <a:endParaRPr lang="es-ES"/>
        </a:p>
      </dgm:t>
    </dgm:pt>
    <dgm:pt modelId="{C8C68036-488C-4FE0-8EFA-64A77F006219}">
      <dgm:prSet phldrT="[Texto]"/>
      <dgm:spPr/>
      <dgm:t>
        <a:bodyPr/>
        <a:lstStyle/>
        <a:p>
          <a:r>
            <a:rPr lang="x-none" dirty="0"/>
            <a:t>Tesistas de Maestría (</a:t>
          </a:r>
          <a:r>
            <a:rPr lang="x-none" dirty="0">
              <a:latin typeface="Arial" panose="020B0604020202020204" pitchFamily="34" charset="0"/>
              <a:cs typeface="Arial" panose="020B0604020202020204" pitchFamily="34" charset="0"/>
            </a:rPr>
            <a:t>≥1)</a:t>
          </a:r>
          <a:endParaRPr lang="es-ES" dirty="0"/>
        </a:p>
      </dgm:t>
    </dgm:pt>
    <dgm:pt modelId="{19F51913-2EE6-407C-886E-5F2AF0618E74}" type="parTrans" cxnId="{7FD9A031-0898-40F2-AACA-388D92570648}">
      <dgm:prSet/>
      <dgm:spPr/>
      <dgm:t>
        <a:bodyPr/>
        <a:lstStyle/>
        <a:p>
          <a:endParaRPr lang="es-ES"/>
        </a:p>
      </dgm:t>
    </dgm:pt>
    <dgm:pt modelId="{BAA607F9-6741-4B1F-84DC-1707B259E5F3}" type="sibTrans" cxnId="{7FD9A031-0898-40F2-AACA-388D92570648}">
      <dgm:prSet/>
      <dgm:spPr/>
      <dgm:t>
        <a:bodyPr/>
        <a:lstStyle/>
        <a:p>
          <a:endParaRPr lang="es-ES"/>
        </a:p>
      </dgm:t>
    </dgm:pt>
    <dgm:pt modelId="{ADD0FA5B-8856-46CB-A9B6-3CDFC19A8925}">
      <dgm:prSet phldrT="[Texto]"/>
      <dgm:spPr/>
      <dgm:t>
        <a:bodyPr/>
        <a:lstStyle/>
        <a:p>
          <a:r>
            <a:rPr lang="x-none" dirty="0"/>
            <a:t>Personal Técnico (*)</a:t>
          </a:r>
          <a:endParaRPr lang="es-ES" dirty="0"/>
        </a:p>
      </dgm:t>
    </dgm:pt>
    <dgm:pt modelId="{B89A5BD9-3FDC-4C2A-AAB9-A1A33396FB2B}" type="parTrans" cxnId="{16ECABF9-360A-4FAC-926E-0F785E463808}">
      <dgm:prSet/>
      <dgm:spPr/>
      <dgm:t>
        <a:bodyPr/>
        <a:lstStyle/>
        <a:p>
          <a:endParaRPr lang="es-ES"/>
        </a:p>
      </dgm:t>
    </dgm:pt>
    <dgm:pt modelId="{DDF7805E-19BF-44E4-8FB9-A86F3BE8D2BB}" type="sibTrans" cxnId="{16ECABF9-360A-4FAC-926E-0F785E463808}">
      <dgm:prSet/>
      <dgm:spPr/>
      <dgm:t>
        <a:bodyPr/>
        <a:lstStyle/>
        <a:p>
          <a:endParaRPr lang="es-ES"/>
        </a:p>
      </dgm:t>
    </dgm:pt>
    <dgm:pt modelId="{F6E4AB00-09E7-4863-B661-B76E2F0D7390}">
      <dgm:prSet phldrT="[Texto]"/>
      <dgm:spPr/>
      <dgm:t>
        <a:bodyPr/>
        <a:lstStyle/>
        <a:p>
          <a:r>
            <a:rPr lang="x-none" dirty="0"/>
            <a:t>Tesistas de Pregrado (*)</a:t>
          </a:r>
          <a:endParaRPr lang="es-ES" dirty="0"/>
        </a:p>
      </dgm:t>
    </dgm:pt>
    <dgm:pt modelId="{B4A81D81-15A1-4A6C-8C90-A240C83058C1}" type="parTrans" cxnId="{118F25FA-88F7-4D51-83D8-404EE7F63743}">
      <dgm:prSet/>
      <dgm:spPr/>
      <dgm:t>
        <a:bodyPr/>
        <a:lstStyle/>
        <a:p>
          <a:endParaRPr lang="es-ES"/>
        </a:p>
      </dgm:t>
    </dgm:pt>
    <dgm:pt modelId="{310F6340-1822-4B81-8E18-6BB97C25A860}" type="sibTrans" cxnId="{118F25FA-88F7-4D51-83D8-404EE7F63743}">
      <dgm:prSet/>
      <dgm:spPr/>
      <dgm:t>
        <a:bodyPr/>
        <a:lstStyle/>
        <a:p>
          <a:endParaRPr lang="es-ES"/>
        </a:p>
      </dgm:t>
    </dgm:pt>
    <dgm:pt modelId="{CE4D50B6-E734-49A0-BF27-59D570943E88}" type="pres">
      <dgm:prSet presAssocID="{0ABB23D6-C6FA-48DE-84DD-872472007D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BD6914E-3B81-4436-8A06-60047A357870}" type="pres">
      <dgm:prSet presAssocID="{6865932B-E155-44C8-9B5D-290ABD6D77D3}" presName="hierRoot1" presStyleCnt="0">
        <dgm:presLayoutVars>
          <dgm:hierBranch val="init"/>
        </dgm:presLayoutVars>
      </dgm:prSet>
      <dgm:spPr/>
    </dgm:pt>
    <dgm:pt modelId="{6A0E99AA-9D61-47FA-8038-EF006B6901FB}" type="pres">
      <dgm:prSet presAssocID="{6865932B-E155-44C8-9B5D-290ABD6D77D3}" presName="rootComposite1" presStyleCnt="0"/>
      <dgm:spPr/>
    </dgm:pt>
    <dgm:pt modelId="{6BFA9293-29F2-4E87-A349-1C16F89EBC1F}" type="pres">
      <dgm:prSet presAssocID="{6865932B-E155-44C8-9B5D-290ABD6D77D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799FEC-347F-4B2D-964E-3FBD00916337}" type="pres">
      <dgm:prSet presAssocID="{6865932B-E155-44C8-9B5D-290ABD6D77D3}" presName="rootConnector1" presStyleLbl="node1" presStyleIdx="0" presStyleCnt="0"/>
      <dgm:spPr/>
      <dgm:t>
        <a:bodyPr/>
        <a:lstStyle/>
        <a:p>
          <a:endParaRPr lang="en-GB"/>
        </a:p>
      </dgm:t>
    </dgm:pt>
    <dgm:pt modelId="{FE0F66EA-B7C3-4981-8B05-47DDE0699ED1}" type="pres">
      <dgm:prSet presAssocID="{6865932B-E155-44C8-9B5D-290ABD6D77D3}" presName="hierChild2" presStyleCnt="0"/>
      <dgm:spPr/>
    </dgm:pt>
    <dgm:pt modelId="{895ABF44-6C98-4398-8B6C-FF64AEE09F90}" type="pres">
      <dgm:prSet presAssocID="{9A167D46-1700-4642-B9C0-8740EF8AB1AE}" presName="Name37" presStyleLbl="parChTrans1D2" presStyleIdx="0" presStyleCnt="6"/>
      <dgm:spPr/>
      <dgm:t>
        <a:bodyPr/>
        <a:lstStyle/>
        <a:p>
          <a:endParaRPr lang="en-GB"/>
        </a:p>
      </dgm:t>
    </dgm:pt>
    <dgm:pt modelId="{F8041B8E-A699-4B3A-AB73-9F3DD427F776}" type="pres">
      <dgm:prSet presAssocID="{B256708B-0CEC-402B-9ABB-7B878934FC8E}" presName="hierRoot2" presStyleCnt="0">
        <dgm:presLayoutVars>
          <dgm:hierBranch val="init"/>
        </dgm:presLayoutVars>
      </dgm:prSet>
      <dgm:spPr/>
    </dgm:pt>
    <dgm:pt modelId="{5C8212EF-9D4A-4F6A-93E5-63A773BFB053}" type="pres">
      <dgm:prSet presAssocID="{B256708B-0CEC-402B-9ABB-7B878934FC8E}" presName="rootComposite" presStyleCnt="0"/>
      <dgm:spPr/>
    </dgm:pt>
    <dgm:pt modelId="{A4FACF1D-9F95-4C25-A56D-777CCD9D2B3C}" type="pres">
      <dgm:prSet presAssocID="{B256708B-0CEC-402B-9ABB-7B878934FC8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4E27B2-0064-4048-A51E-9CA0DAA617E5}" type="pres">
      <dgm:prSet presAssocID="{B256708B-0CEC-402B-9ABB-7B878934FC8E}" presName="rootConnector" presStyleLbl="node2" presStyleIdx="0" presStyleCnt="4"/>
      <dgm:spPr/>
      <dgm:t>
        <a:bodyPr/>
        <a:lstStyle/>
        <a:p>
          <a:endParaRPr lang="en-GB"/>
        </a:p>
      </dgm:t>
    </dgm:pt>
    <dgm:pt modelId="{1BD3230A-8CFF-4653-99F5-248A375DEFBF}" type="pres">
      <dgm:prSet presAssocID="{B256708B-0CEC-402B-9ABB-7B878934FC8E}" presName="hierChild4" presStyleCnt="0"/>
      <dgm:spPr/>
    </dgm:pt>
    <dgm:pt modelId="{F7C68BDC-811E-445A-9DE2-22AAAE3DC4AF}" type="pres">
      <dgm:prSet presAssocID="{B256708B-0CEC-402B-9ABB-7B878934FC8E}" presName="hierChild5" presStyleCnt="0"/>
      <dgm:spPr/>
    </dgm:pt>
    <dgm:pt modelId="{51B3176D-3CC7-4446-B055-25E4CC67E4EF}" type="pres">
      <dgm:prSet presAssocID="{19F51913-2EE6-407C-886E-5F2AF0618E74}" presName="Name37" presStyleLbl="parChTrans1D2" presStyleIdx="1" presStyleCnt="6"/>
      <dgm:spPr/>
      <dgm:t>
        <a:bodyPr/>
        <a:lstStyle/>
        <a:p>
          <a:endParaRPr lang="en-GB"/>
        </a:p>
      </dgm:t>
    </dgm:pt>
    <dgm:pt modelId="{8A0823F0-0F20-45C1-A9CC-AB2255D3E9DB}" type="pres">
      <dgm:prSet presAssocID="{C8C68036-488C-4FE0-8EFA-64A77F006219}" presName="hierRoot2" presStyleCnt="0">
        <dgm:presLayoutVars>
          <dgm:hierBranch val="init"/>
        </dgm:presLayoutVars>
      </dgm:prSet>
      <dgm:spPr/>
    </dgm:pt>
    <dgm:pt modelId="{733BC1B1-79D7-43D3-A0D1-1A1E633A41AE}" type="pres">
      <dgm:prSet presAssocID="{C8C68036-488C-4FE0-8EFA-64A77F006219}" presName="rootComposite" presStyleCnt="0"/>
      <dgm:spPr/>
    </dgm:pt>
    <dgm:pt modelId="{CF6BB485-7EE2-415B-A00B-420D42121072}" type="pres">
      <dgm:prSet presAssocID="{C8C68036-488C-4FE0-8EFA-64A77F00621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B500EF2-39A1-4403-BBEF-1301D122C861}" type="pres">
      <dgm:prSet presAssocID="{C8C68036-488C-4FE0-8EFA-64A77F006219}" presName="rootConnector" presStyleLbl="node2" presStyleIdx="1" presStyleCnt="4"/>
      <dgm:spPr/>
      <dgm:t>
        <a:bodyPr/>
        <a:lstStyle/>
        <a:p>
          <a:endParaRPr lang="en-GB"/>
        </a:p>
      </dgm:t>
    </dgm:pt>
    <dgm:pt modelId="{578C2A48-6398-44CC-86A1-2CE7F0556258}" type="pres">
      <dgm:prSet presAssocID="{C8C68036-488C-4FE0-8EFA-64A77F006219}" presName="hierChild4" presStyleCnt="0"/>
      <dgm:spPr/>
    </dgm:pt>
    <dgm:pt modelId="{F563D3B4-3C61-4769-8131-170405945568}" type="pres">
      <dgm:prSet presAssocID="{C8C68036-488C-4FE0-8EFA-64A77F006219}" presName="hierChild5" presStyleCnt="0"/>
      <dgm:spPr/>
    </dgm:pt>
    <dgm:pt modelId="{E8D09AB7-9FC6-4571-BB8E-0512D9E42387}" type="pres">
      <dgm:prSet presAssocID="{B4A81D81-15A1-4A6C-8C90-A240C83058C1}" presName="Name37" presStyleLbl="parChTrans1D2" presStyleIdx="2" presStyleCnt="6"/>
      <dgm:spPr/>
      <dgm:t>
        <a:bodyPr/>
        <a:lstStyle/>
        <a:p>
          <a:endParaRPr lang="en-GB"/>
        </a:p>
      </dgm:t>
    </dgm:pt>
    <dgm:pt modelId="{AA0D4917-B273-4DF1-8265-D390E518EEC9}" type="pres">
      <dgm:prSet presAssocID="{F6E4AB00-09E7-4863-B661-B76E2F0D7390}" presName="hierRoot2" presStyleCnt="0">
        <dgm:presLayoutVars>
          <dgm:hierBranch val="init"/>
        </dgm:presLayoutVars>
      </dgm:prSet>
      <dgm:spPr/>
    </dgm:pt>
    <dgm:pt modelId="{8B199FBE-0E02-4229-8AF3-AB3C4A47D898}" type="pres">
      <dgm:prSet presAssocID="{F6E4AB00-09E7-4863-B661-B76E2F0D7390}" presName="rootComposite" presStyleCnt="0"/>
      <dgm:spPr/>
    </dgm:pt>
    <dgm:pt modelId="{0AE294CC-F86E-4F7A-A9A4-4FE956A3B1C8}" type="pres">
      <dgm:prSet presAssocID="{F6E4AB00-09E7-4863-B661-B76E2F0D739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223FB1F-D260-46CA-AC28-3BE40A608284}" type="pres">
      <dgm:prSet presAssocID="{F6E4AB00-09E7-4863-B661-B76E2F0D7390}" presName="rootConnector" presStyleLbl="node2" presStyleIdx="2" presStyleCnt="4"/>
      <dgm:spPr/>
      <dgm:t>
        <a:bodyPr/>
        <a:lstStyle/>
        <a:p>
          <a:endParaRPr lang="en-GB"/>
        </a:p>
      </dgm:t>
    </dgm:pt>
    <dgm:pt modelId="{2809B0C5-5D25-4B56-B286-865CCEF10707}" type="pres">
      <dgm:prSet presAssocID="{F6E4AB00-09E7-4863-B661-B76E2F0D7390}" presName="hierChild4" presStyleCnt="0"/>
      <dgm:spPr/>
    </dgm:pt>
    <dgm:pt modelId="{DE99E650-82AB-451D-82ED-46799098F8AB}" type="pres">
      <dgm:prSet presAssocID="{F6E4AB00-09E7-4863-B661-B76E2F0D7390}" presName="hierChild5" presStyleCnt="0"/>
      <dgm:spPr/>
    </dgm:pt>
    <dgm:pt modelId="{5AC6F14D-272F-4160-844F-2700B1CA643C}" type="pres">
      <dgm:prSet presAssocID="{23A5B5D1-0E98-4CAB-BB63-62DBE50A70D5}" presName="Name37" presStyleLbl="parChTrans1D2" presStyleIdx="3" presStyleCnt="6"/>
      <dgm:spPr/>
      <dgm:t>
        <a:bodyPr/>
        <a:lstStyle/>
        <a:p>
          <a:endParaRPr lang="en-GB"/>
        </a:p>
      </dgm:t>
    </dgm:pt>
    <dgm:pt modelId="{A1E9686A-01D2-4E8C-98F7-E4D66268FA21}" type="pres">
      <dgm:prSet presAssocID="{99F964EE-2F3B-42AF-95EC-EE9A960AFAD5}" presName="hierRoot2" presStyleCnt="0">
        <dgm:presLayoutVars>
          <dgm:hierBranch val="init"/>
        </dgm:presLayoutVars>
      </dgm:prSet>
      <dgm:spPr/>
    </dgm:pt>
    <dgm:pt modelId="{2926C933-3CEC-48F7-B0C1-701D690D3041}" type="pres">
      <dgm:prSet presAssocID="{99F964EE-2F3B-42AF-95EC-EE9A960AFAD5}" presName="rootComposite" presStyleCnt="0"/>
      <dgm:spPr/>
    </dgm:pt>
    <dgm:pt modelId="{5DC33510-78F2-44DD-BF4F-C5A43508DE5F}" type="pres">
      <dgm:prSet presAssocID="{99F964EE-2F3B-42AF-95EC-EE9A960AFAD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1A4984-4EEC-41A1-84AF-4876AD80A3FD}" type="pres">
      <dgm:prSet presAssocID="{99F964EE-2F3B-42AF-95EC-EE9A960AFAD5}" presName="rootConnector" presStyleLbl="node2" presStyleIdx="3" presStyleCnt="4"/>
      <dgm:spPr/>
      <dgm:t>
        <a:bodyPr/>
        <a:lstStyle/>
        <a:p>
          <a:endParaRPr lang="en-GB"/>
        </a:p>
      </dgm:t>
    </dgm:pt>
    <dgm:pt modelId="{45F54C71-8F7E-4826-98D5-DDEA7C41CC89}" type="pres">
      <dgm:prSet presAssocID="{99F964EE-2F3B-42AF-95EC-EE9A960AFAD5}" presName="hierChild4" presStyleCnt="0"/>
      <dgm:spPr/>
    </dgm:pt>
    <dgm:pt modelId="{AAE32233-4CA8-4A79-A3BC-175C2E687A5D}" type="pres">
      <dgm:prSet presAssocID="{EA8EC742-92B7-49BA-8310-0BDCCC68882E}" presName="Name37" presStyleLbl="parChTrans1D3" presStyleIdx="0" presStyleCnt="2"/>
      <dgm:spPr/>
      <dgm:t>
        <a:bodyPr/>
        <a:lstStyle/>
        <a:p>
          <a:endParaRPr lang="en-GB"/>
        </a:p>
      </dgm:t>
    </dgm:pt>
    <dgm:pt modelId="{96C622A8-EF22-4F90-B968-484C0B0D5250}" type="pres">
      <dgm:prSet presAssocID="{7B90C173-6965-4D2B-8C22-B1EEA32D78CA}" presName="hierRoot2" presStyleCnt="0">
        <dgm:presLayoutVars>
          <dgm:hierBranch val="init"/>
        </dgm:presLayoutVars>
      </dgm:prSet>
      <dgm:spPr/>
    </dgm:pt>
    <dgm:pt modelId="{EEB7BE68-3FE0-4D60-A6D7-0D176124FF94}" type="pres">
      <dgm:prSet presAssocID="{7B90C173-6965-4D2B-8C22-B1EEA32D78CA}" presName="rootComposite" presStyleCnt="0"/>
      <dgm:spPr/>
    </dgm:pt>
    <dgm:pt modelId="{BE298B15-F17B-495F-BEC3-2DCDEBEF49B3}" type="pres">
      <dgm:prSet presAssocID="{7B90C173-6965-4D2B-8C22-B1EEA32D78C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C5DD52-FBBD-4E94-A5BE-4B9671F19AA8}" type="pres">
      <dgm:prSet presAssocID="{7B90C173-6965-4D2B-8C22-B1EEA32D78CA}" presName="rootConnector" presStyleLbl="node3" presStyleIdx="0" presStyleCnt="2"/>
      <dgm:spPr/>
      <dgm:t>
        <a:bodyPr/>
        <a:lstStyle/>
        <a:p>
          <a:endParaRPr lang="en-GB"/>
        </a:p>
      </dgm:t>
    </dgm:pt>
    <dgm:pt modelId="{67674E22-3770-47A5-920F-98D13356F82A}" type="pres">
      <dgm:prSet presAssocID="{7B90C173-6965-4D2B-8C22-B1EEA32D78CA}" presName="hierChild4" presStyleCnt="0"/>
      <dgm:spPr/>
    </dgm:pt>
    <dgm:pt modelId="{74451FDE-8243-4219-B760-6B56D9329DD6}" type="pres">
      <dgm:prSet presAssocID="{7B90C173-6965-4D2B-8C22-B1EEA32D78CA}" presName="hierChild5" presStyleCnt="0"/>
      <dgm:spPr/>
    </dgm:pt>
    <dgm:pt modelId="{3298740B-504A-4899-8CE6-2C83BB45363B}" type="pres">
      <dgm:prSet presAssocID="{B89A5BD9-3FDC-4C2A-AAB9-A1A33396FB2B}" presName="Name37" presStyleLbl="parChTrans1D3" presStyleIdx="1" presStyleCnt="2"/>
      <dgm:spPr/>
      <dgm:t>
        <a:bodyPr/>
        <a:lstStyle/>
        <a:p>
          <a:endParaRPr lang="en-GB"/>
        </a:p>
      </dgm:t>
    </dgm:pt>
    <dgm:pt modelId="{1A886D29-86D7-47AE-B17C-23AF60CB810B}" type="pres">
      <dgm:prSet presAssocID="{ADD0FA5B-8856-46CB-A9B6-3CDFC19A8925}" presName="hierRoot2" presStyleCnt="0">
        <dgm:presLayoutVars>
          <dgm:hierBranch val="init"/>
        </dgm:presLayoutVars>
      </dgm:prSet>
      <dgm:spPr/>
    </dgm:pt>
    <dgm:pt modelId="{BA5381FF-5C2D-40C3-B9AB-926F74DEB8D3}" type="pres">
      <dgm:prSet presAssocID="{ADD0FA5B-8856-46CB-A9B6-3CDFC19A8925}" presName="rootComposite" presStyleCnt="0"/>
      <dgm:spPr/>
    </dgm:pt>
    <dgm:pt modelId="{F9A29DA5-EF6A-4DDB-A432-03D25D550A79}" type="pres">
      <dgm:prSet presAssocID="{ADD0FA5B-8856-46CB-A9B6-3CDFC19A892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9B8F49-5C05-4898-AA98-E3A0B2C8DC74}" type="pres">
      <dgm:prSet presAssocID="{ADD0FA5B-8856-46CB-A9B6-3CDFC19A8925}" presName="rootConnector" presStyleLbl="node3" presStyleIdx="1" presStyleCnt="2"/>
      <dgm:spPr/>
      <dgm:t>
        <a:bodyPr/>
        <a:lstStyle/>
        <a:p>
          <a:endParaRPr lang="en-GB"/>
        </a:p>
      </dgm:t>
    </dgm:pt>
    <dgm:pt modelId="{7F746676-BA03-401D-895F-86DA665CCE9E}" type="pres">
      <dgm:prSet presAssocID="{ADD0FA5B-8856-46CB-A9B6-3CDFC19A8925}" presName="hierChild4" presStyleCnt="0"/>
      <dgm:spPr/>
    </dgm:pt>
    <dgm:pt modelId="{FE7B8507-8CCC-496F-B7AB-154CB0A4E97E}" type="pres">
      <dgm:prSet presAssocID="{ADD0FA5B-8856-46CB-A9B6-3CDFC19A8925}" presName="hierChild5" presStyleCnt="0"/>
      <dgm:spPr/>
    </dgm:pt>
    <dgm:pt modelId="{84D5EBBE-7177-442B-9669-6D0EB83B5434}" type="pres">
      <dgm:prSet presAssocID="{99F964EE-2F3B-42AF-95EC-EE9A960AFAD5}" presName="hierChild5" presStyleCnt="0"/>
      <dgm:spPr/>
    </dgm:pt>
    <dgm:pt modelId="{9CC53350-9016-409D-91B8-0711E6AD31B8}" type="pres">
      <dgm:prSet presAssocID="{6865932B-E155-44C8-9B5D-290ABD6D77D3}" presName="hierChild3" presStyleCnt="0"/>
      <dgm:spPr/>
    </dgm:pt>
    <dgm:pt modelId="{AC966C4B-F1E4-4E06-9B2C-CBC3B0EA46DF}" type="pres">
      <dgm:prSet presAssocID="{E06BCDDE-A53E-4711-B1AC-D1DB7986C19E}" presName="Name111" presStyleLbl="parChTrans1D2" presStyleIdx="4" presStyleCnt="6"/>
      <dgm:spPr/>
      <dgm:t>
        <a:bodyPr/>
        <a:lstStyle/>
        <a:p>
          <a:endParaRPr lang="en-GB"/>
        </a:p>
      </dgm:t>
    </dgm:pt>
    <dgm:pt modelId="{A9C7FC29-CC70-4322-B2AD-EB1C22FB30D3}" type="pres">
      <dgm:prSet presAssocID="{1ACF168E-2C08-4FCF-92B3-C5DA157B8C7C}" presName="hierRoot3" presStyleCnt="0">
        <dgm:presLayoutVars>
          <dgm:hierBranch val="init"/>
        </dgm:presLayoutVars>
      </dgm:prSet>
      <dgm:spPr/>
    </dgm:pt>
    <dgm:pt modelId="{F2F5FE1F-94EB-4293-84A7-4B828A841F31}" type="pres">
      <dgm:prSet presAssocID="{1ACF168E-2C08-4FCF-92B3-C5DA157B8C7C}" presName="rootComposite3" presStyleCnt="0"/>
      <dgm:spPr/>
    </dgm:pt>
    <dgm:pt modelId="{B5D3D6C1-055D-4974-AE7D-FECF6249DC5D}" type="pres">
      <dgm:prSet presAssocID="{1ACF168E-2C08-4FCF-92B3-C5DA157B8C7C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C1009B-2869-49C6-BC69-95E9987E2F7A}" type="pres">
      <dgm:prSet presAssocID="{1ACF168E-2C08-4FCF-92B3-C5DA157B8C7C}" presName="rootConnector3" presStyleLbl="asst1" presStyleIdx="0" presStyleCnt="2"/>
      <dgm:spPr/>
      <dgm:t>
        <a:bodyPr/>
        <a:lstStyle/>
        <a:p>
          <a:endParaRPr lang="en-GB"/>
        </a:p>
      </dgm:t>
    </dgm:pt>
    <dgm:pt modelId="{9EE8907C-EFEE-45CB-9D08-9A535BB3D8DF}" type="pres">
      <dgm:prSet presAssocID="{1ACF168E-2C08-4FCF-92B3-C5DA157B8C7C}" presName="hierChild6" presStyleCnt="0"/>
      <dgm:spPr/>
    </dgm:pt>
    <dgm:pt modelId="{00D50DDF-DF49-4F49-B36A-04F225233D4D}" type="pres">
      <dgm:prSet presAssocID="{1ACF168E-2C08-4FCF-92B3-C5DA157B8C7C}" presName="hierChild7" presStyleCnt="0"/>
      <dgm:spPr/>
    </dgm:pt>
    <dgm:pt modelId="{DD3ED260-1471-49C2-869E-D0FF47FF25DE}" type="pres">
      <dgm:prSet presAssocID="{3C9C01CD-A6DD-4ECE-B7B2-9C747384A065}" presName="Name111" presStyleLbl="parChTrans1D2" presStyleIdx="5" presStyleCnt="6"/>
      <dgm:spPr/>
      <dgm:t>
        <a:bodyPr/>
        <a:lstStyle/>
        <a:p>
          <a:endParaRPr lang="en-GB"/>
        </a:p>
      </dgm:t>
    </dgm:pt>
    <dgm:pt modelId="{FEA709A3-9F48-46DC-B848-739DE9EA1A08}" type="pres">
      <dgm:prSet presAssocID="{507EDA7B-23BF-4B29-8D10-6C25214A9E81}" presName="hierRoot3" presStyleCnt="0">
        <dgm:presLayoutVars>
          <dgm:hierBranch val="init"/>
        </dgm:presLayoutVars>
      </dgm:prSet>
      <dgm:spPr/>
    </dgm:pt>
    <dgm:pt modelId="{08C5417D-0CFA-48EC-BD28-358CE51E6287}" type="pres">
      <dgm:prSet presAssocID="{507EDA7B-23BF-4B29-8D10-6C25214A9E81}" presName="rootComposite3" presStyleCnt="0"/>
      <dgm:spPr/>
    </dgm:pt>
    <dgm:pt modelId="{7766A322-4FE1-4C6A-9CA9-5F760E1C2927}" type="pres">
      <dgm:prSet presAssocID="{507EDA7B-23BF-4B29-8D10-6C25214A9E81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37839C-90DF-4D21-9147-9B07A3035F0A}" type="pres">
      <dgm:prSet presAssocID="{507EDA7B-23BF-4B29-8D10-6C25214A9E81}" presName="rootConnector3" presStyleLbl="asst1" presStyleIdx="1" presStyleCnt="2"/>
      <dgm:spPr/>
      <dgm:t>
        <a:bodyPr/>
        <a:lstStyle/>
        <a:p>
          <a:endParaRPr lang="en-GB"/>
        </a:p>
      </dgm:t>
    </dgm:pt>
    <dgm:pt modelId="{A3DB2B8F-0F86-4531-8237-937CAF33EAB3}" type="pres">
      <dgm:prSet presAssocID="{507EDA7B-23BF-4B29-8D10-6C25214A9E81}" presName="hierChild6" presStyleCnt="0"/>
      <dgm:spPr/>
    </dgm:pt>
    <dgm:pt modelId="{BEB08934-B2FE-423B-8D06-F26DE1620253}" type="pres">
      <dgm:prSet presAssocID="{507EDA7B-23BF-4B29-8D10-6C25214A9E81}" presName="hierChild7" presStyleCnt="0"/>
      <dgm:spPr/>
    </dgm:pt>
  </dgm:ptLst>
  <dgm:cxnLst>
    <dgm:cxn modelId="{8BB9BF3E-6864-49E9-9AF0-A66043262393}" type="presOf" srcId="{3C9C01CD-A6DD-4ECE-B7B2-9C747384A065}" destId="{DD3ED260-1471-49C2-869E-D0FF47FF25DE}" srcOrd="0" destOrd="0" presId="urn:microsoft.com/office/officeart/2005/8/layout/orgChart1"/>
    <dgm:cxn modelId="{CDA5C528-4ECE-48F6-A6B4-124E4A272C12}" type="presOf" srcId="{1ACF168E-2C08-4FCF-92B3-C5DA157B8C7C}" destId="{B5D3D6C1-055D-4974-AE7D-FECF6249DC5D}" srcOrd="0" destOrd="0" presId="urn:microsoft.com/office/officeart/2005/8/layout/orgChart1"/>
    <dgm:cxn modelId="{4AB65542-7B2A-4163-8DA2-FB13DA4FC4A3}" type="presOf" srcId="{B89A5BD9-3FDC-4C2A-AAB9-A1A33396FB2B}" destId="{3298740B-504A-4899-8CE6-2C83BB45363B}" srcOrd="0" destOrd="0" presId="urn:microsoft.com/office/officeart/2005/8/layout/orgChart1"/>
    <dgm:cxn modelId="{56DE1875-325B-45CC-ACF8-3C5DE335BAAB}" type="presOf" srcId="{C8C68036-488C-4FE0-8EFA-64A77F006219}" destId="{CF6BB485-7EE2-415B-A00B-420D42121072}" srcOrd="0" destOrd="0" presId="urn:microsoft.com/office/officeart/2005/8/layout/orgChart1"/>
    <dgm:cxn modelId="{C019E03C-5610-487B-9BAF-A6FF8FB0A2B9}" type="presOf" srcId="{507EDA7B-23BF-4B29-8D10-6C25214A9E81}" destId="{7766A322-4FE1-4C6A-9CA9-5F760E1C2927}" srcOrd="0" destOrd="0" presId="urn:microsoft.com/office/officeart/2005/8/layout/orgChart1"/>
    <dgm:cxn modelId="{6279EB88-FDD4-4A83-88A8-71A66197C46C}" srcId="{6865932B-E155-44C8-9B5D-290ABD6D77D3}" destId="{B256708B-0CEC-402B-9ABB-7B878934FC8E}" srcOrd="0" destOrd="0" parTransId="{9A167D46-1700-4642-B9C0-8740EF8AB1AE}" sibTransId="{7F4ACB20-F749-4867-A8D3-4B448589A0D8}"/>
    <dgm:cxn modelId="{D573011C-479F-4176-863E-48C87168F6EC}" srcId="{6865932B-E155-44C8-9B5D-290ABD6D77D3}" destId="{507EDA7B-23BF-4B29-8D10-6C25214A9E81}" srcOrd="4" destOrd="0" parTransId="{3C9C01CD-A6DD-4ECE-B7B2-9C747384A065}" sibTransId="{55EAF73A-091B-4230-BCEA-89FD6C92560C}"/>
    <dgm:cxn modelId="{71C8261E-A3D1-4AED-89EA-33601A31FE36}" type="presOf" srcId="{7B90C173-6965-4D2B-8C22-B1EEA32D78CA}" destId="{BE298B15-F17B-495F-BEC3-2DCDEBEF49B3}" srcOrd="0" destOrd="0" presId="urn:microsoft.com/office/officeart/2005/8/layout/orgChart1"/>
    <dgm:cxn modelId="{0222C91C-23CD-4EB4-A783-5BE5DE28D771}" type="presOf" srcId="{EA8EC742-92B7-49BA-8310-0BDCCC68882E}" destId="{AAE32233-4CA8-4A79-A3BC-175C2E687A5D}" srcOrd="0" destOrd="0" presId="urn:microsoft.com/office/officeart/2005/8/layout/orgChart1"/>
    <dgm:cxn modelId="{85CECE11-9E7B-4CEF-9B5A-838679D8B575}" srcId="{0ABB23D6-C6FA-48DE-84DD-872472007D62}" destId="{6865932B-E155-44C8-9B5D-290ABD6D77D3}" srcOrd="0" destOrd="0" parTransId="{BD846D20-0881-4D8F-BA5F-FFE0553869E3}" sibTransId="{5BF522C9-2B70-443A-B530-81FE1B018956}"/>
    <dgm:cxn modelId="{1AEA0D56-3DBE-4EE1-B74E-285C0844A780}" type="presOf" srcId="{ADD0FA5B-8856-46CB-A9B6-3CDFC19A8925}" destId="{F9A29DA5-EF6A-4DDB-A432-03D25D550A79}" srcOrd="0" destOrd="0" presId="urn:microsoft.com/office/officeart/2005/8/layout/orgChart1"/>
    <dgm:cxn modelId="{3B4BE9CA-0429-4F95-9699-8897285D738A}" type="presOf" srcId="{6865932B-E155-44C8-9B5D-290ABD6D77D3}" destId="{3C799FEC-347F-4B2D-964E-3FBD00916337}" srcOrd="1" destOrd="0" presId="urn:microsoft.com/office/officeart/2005/8/layout/orgChart1"/>
    <dgm:cxn modelId="{00D0AC76-3159-4764-915C-19418DA98494}" type="presOf" srcId="{1ACF168E-2C08-4FCF-92B3-C5DA157B8C7C}" destId="{E5C1009B-2869-49C6-BC69-95E9987E2F7A}" srcOrd="1" destOrd="0" presId="urn:microsoft.com/office/officeart/2005/8/layout/orgChart1"/>
    <dgm:cxn modelId="{298B8AF6-11A0-4859-9A86-113B521D201B}" type="presOf" srcId="{ADD0FA5B-8856-46CB-A9B6-3CDFC19A8925}" destId="{489B8F49-5C05-4898-AA98-E3A0B2C8DC74}" srcOrd="1" destOrd="0" presId="urn:microsoft.com/office/officeart/2005/8/layout/orgChart1"/>
    <dgm:cxn modelId="{C5D457DE-9188-46F8-99F9-A371658943E9}" type="presOf" srcId="{F6E4AB00-09E7-4863-B661-B76E2F0D7390}" destId="{0AE294CC-F86E-4F7A-A9A4-4FE956A3B1C8}" srcOrd="0" destOrd="0" presId="urn:microsoft.com/office/officeart/2005/8/layout/orgChart1"/>
    <dgm:cxn modelId="{5FB3E71D-D4C7-46A7-8959-C300A8218EDF}" type="presOf" srcId="{23A5B5D1-0E98-4CAB-BB63-62DBE50A70D5}" destId="{5AC6F14D-272F-4160-844F-2700B1CA643C}" srcOrd="0" destOrd="0" presId="urn:microsoft.com/office/officeart/2005/8/layout/orgChart1"/>
    <dgm:cxn modelId="{4A6D323C-6C73-41E5-B468-D62A4F250473}" srcId="{99F964EE-2F3B-42AF-95EC-EE9A960AFAD5}" destId="{7B90C173-6965-4D2B-8C22-B1EEA32D78CA}" srcOrd="0" destOrd="0" parTransId="{EA8EC742-92B7-49BA-8310-0BDCCC68882E}" sibTransId="{F2A7C38A-548B-43A3-AFBA-5C6487F8B2BF}"/>
    <dgm:cxn modelId="{7FD9A031-0898-40F2-AACA-388D92570648}" srcId="{6865932B-E155-44C8-9B5D-290ABD6D77D3}" destId="{C8C68036-488C-4FE0-8EFA-64A77F006219}" srcOrd="1" destOrd="0" parTransId="{19F51913-2EE6-407C-886E-5F2AF0618E74}" sibTransId="{BAA607F9-6741-4B1F-84DC-1707B259E5F3}"/>
    <dgm:cxn modelId="{0EA3B7A4-8F8C-40C9-B3AA-82635BDDF7F1}" type="presOf" srcId="{6865932B-E155-44C8-9B5D-290ABD6D77D3}" destId="{6BFA9293-29F2-4E87-A349-1C16F89EBC1F}" srcOrd="0" destOrd="0" presId="urn:microsoft.com/office/officeart/2005/8/layout/orgChart1"/>
    <dgm:cxn modelId="{1EA3CE2D-5683-41CA-8AAB-3C05B1EDEFA7}" type="presOf" srcId="{E06BCDDE-A53E-4711-B1AC-D1DB7986C19E}" destId="{AC966C4B-F1E4-4E06-9B2C-CBC3B0EA46DF}" srcOrd="0" destOrd="0" presId="urn:microsoft.com/office/officeart/2005/8/layout/orgChart1"/>
    <dgm:cxn modelId="{23888D73-85D6-4E30-B88F-39A1AF9A507E}" type="presOf" srcId="{9A167D46-1700-4642-B9C0-8740EF8AB1AE}" destId="{895ABF44-6C98-4398-8B6C-FF64AEE09F90}" srcOrd="0" destOrd="0" presId="urn:microsoft.com/office/officeart/2005/8/layout/orgChart1"/>
    <dgm:cxn modelId="{13F8A2A8-59B0-4C4E-9C1E-48426013A087}" type="presOf" srcId="{F6E4AB00-09E7-4863-B661-B76E2F0D7390}" destId="{E223FB1F-D260-46CA-AC28-3BE40A608284}" srcOrd="1" destOrd="0" presId="urn:microsoft.com/office/officeart/2005/8/layout/orgChart1"/>
    <dgm:cxn modelId="{C87198BB-C4CB-4F64-9E6C-DC79F4AD6616}" type="presOf" srcId="{B4A81D81-15A1-4A6C-8C90-A240C83058C1}" destId="{E8D09AB7-9FC6-4571-BB8E-0512D9E42387}" srcOrd="0" destOrd="0" presId="urn:microsoft.com/office/officeart/2005/8/layout/orgChart1"/>
    <dgm:cxn modelId="{4DA8FE73-8D13-4D60-9544-F9BC283ADE30}" type="presOf" srcId="{99F964EE-2F3B-42AF-95EC-EE9A960AFAD5}" destId="{5DC33510-78F2-44DD-BF4F-C5A43508DE5F}" srcOrd="0" destOrd="0" presId="urn:microsoft.com/office/officeart/2005/8/layout/orgChart1"/>
    <dgm:cxn modelId="{D08B7F61-009D-4CD7-A98F-17024676032C}" type="presOf" srcId="{99F964EE-2F3B-42AF-95EC-EE9A960AFAD5}" destId="{BA1A4984-4EEC-41A1-84AF-4876AD80A3FD}" srcOrd="1" destOrd="0" presId="urn:microsoft.com/office/officeart/2005/8/layout/orgChart1"/>
    <dgm:cxn modelId="{C9F532B7-350D-47A9-A1A5-23F9F7175A60}" srcId="{6865932B-E155-44C8-9B5D-290ABD6D77D3}" destId="{99F964EE-2F3B-42AF-95EC-EE9A960AFAD5}" srcOrd="5" destOrd="0" parTransId="{23A5B5D1-0E98-4CAB-BB63-62DBE50A70D5}" sibTransId="{DC0A369F-30F9-4EAD-BAD8-3A68F9309770}"/>
    <dgm:cxn modelId="{25AD5CC9-78D3-471A-A8C2-6AE7171AA7A9}" type="presOf" srcId="{19F51913-2EE6-407C-886E-5F2AF0618E74}" destId="{51B3176D-3CC7-4446-B055-25E4CC67E4EF}" srcOrd="0" destOrd="0" presId="urn:microsoft.com/office/officeart/2005/8/layout/orgChart1"/>
    <dgm:cxn modelId="{24E2913B-F660-4BAA-B365-4F7E276744BE}" type="presOf" srcId="{0ABB23D6-C6FA-48DE-84DD-872472007D62}" destId="{CE4D50B6-E734-49A0-BF27-59D570943E88}" srcOrd="0" destOrd="0" presId="urn:microsoft.com/office/officeart/2005/8/layout/orgChart1"/>
    <dgm:cxn modelId="{65991F1F-DE0A-44CA-8B5B-B35723A3429C}" type="presOf" srcId="{507EDA7B-23BF-4B29-8D10-6C25214A9E81}" destId="{5937839C-90DF-4D21-9147-9B07A3035F0A}" srcOrd="1" destOrd="0" presId="urn:microsoft.com/office/officeart/2005/8/layout/orgChart1"/>
    <dgm:cxn modelId="{16ECABF9-360A-4FAC-926E-0F785E463808}" srcId="{99F964EE-2F3B-42AF-95EC-EE9A960AFAD5}" destId="{ADD0FA5B-8856-46CB-A9B6-3CDFC19A8925}" srcOrd="1" destOrd="0" parTransId="{B89A5BD9-3FDC-4C2A-AAB9-A1A33396FB2B}" sibTransId="{DDF7805E-19BF-44E4-8FB9-A86F3BE8D2BB}"/>
    <dgm:cxn modelId="{E9EE5A61-9D78-49FC-8757-CE016EAFE19E}" type="presOf" srcId="{B256708B-0CEC-402B-9ABB-7B878934FC8E}" destId="{A4FACF1D-9F95-4C25-A56D-777CCD9D2B3C}" srcOrd="0" destOrd="0" presId="urn:microsoft.com/office/officeart/2005/8/layout/orgChart1"/>
    <dgm:cxn modelId="{623EBB3B-19F0-4A3D-9B03-C6D4697410E5}" type="presOf" srcId="{C8C68036-488C-4FE0-8EFA-64A77F006219}" destId="{8B500EF2-39A1-4403-BBEF-1301D122C861}" srcOrd="1" destOrd="0" presId="urn:microsoft.com/office/officeart/2005/8/layout/orgChart1"/>
    <dgm:cxn modelId="{0A468A9C-20BA-49BE-A3FE-BD80F46312F9}" type="presOf" srcId="{7B90C173-6965-4D2B-8C22-B1EEA32D78CA}" destId="{3CC5DD52-FBBD-4E94-A5BE-4B9671F19AA8}" srcOrd="1" destOrd="0" presId="urn:microsoft.com/office/officeart/2005/8/layout/orgChart1"/>
    <dgm:cxn modelId="{118F25FA-88F7-4D51-83D8-404EE7F63743}" srcId="{6865932B-E155-44C8-9B5D-290ABD6D77D3}" destId="{F6E4AB00-09E7-4863-B661-B76E2F0D7390}" srcOrd="2" destOrd="0" parTransId="{B4A81D81-15A1-4A6C-8C90-A240C83058C1}" sibTransId="{310F6340-1822-4B81-8E18-6BB97C25A860}"/>
    <dgm:cxn modelId="{F29AF04A-ECA8-47B6-B632-2B9A10E0AC4E}" srcId="{6865932B-E155-44C8-9B5D-290ABD6D77D3}" destId="{1ACF168E-2C08-4FCF-92B3-C5DA157B8C7C}" srcOrd="3" destOrd="0" parTransId="{E06BCDDE-A53E-4711-B1AC-D1DB7986C19E}" sibTransId="{D7CC9C5C-2E52-4207-8510-F1727B58A1D2}"/>
    <dgm:cxn modelId="{A0B842CF-942A-4DC0-BFF1-7B69B10516FE}" type="presOf" srcId="{B256708B-0CEC-402B-9ABB-7B878934FC8E}" destId="{C24E27B2-0064-4048-A51E-9CA0DAA617E5}" srcOrd="1" destOrd="0" presId="urn:microsoft.com/office/officeart/2005/8/layout/orgChart1"/>
    <dgm:cxn modelId="{6279054C-DDB3-4329-8203-EEE53AD5F72C}" type="presParOf" srcId="{CE4D50B6-E734-49A0-BF27-59D570943E88}" destId="{5BD6914E-3B81-4436-8A06-60047A357870}" srcOrd="0" destOrd="0" presId="urn:microsoft.com/office/officeart/2005/8/layout/orgChart1"/>
    <dgm:cxn modelId="{4D81AE2E-519F-4C21-9126-03D114A0E236}" type="presParOf" srcId="{5BD6914E-3B81-4436-8A06-60047A357870}" destId="{6A0E99AA-9D61-47FA-8038-EF006B6901FB}" srcOrd="0" destOrd="0" presId="urn:microsoft.com/office/officeart/2005/8/layout/orgChart1"/>
    <dgm:cxn modelId="{0CDA493B-C3B9-4B60-AE10-1FA674CD6900}" type="presParOf" srcId="{6A0E99AA-9D61-47FA-8038-EF006B6901FB}" destId="{6BFA9293-29F2-4E87-A349-1C16F89EBC1F}" srcOrd="0" destOrd="0" presId="urn:microsoft.com/office/officeart/2005/8/layout/orgChart1"/>
    <dgm:cxn modelId="{7337849E-C6BC-4321-9DAE-19FF0B3AD57D}" type="presParOf" srcId="{6A0E99AA-9D61-47FA-8038-EF006B6901FB}" destId="{3C799FEC-347F-4B2D-964E-3FBD00916337}" srcOrd="1" destOrd="0" presId="urn:microsoft.com/office/officeart/2005/8/layout/orgChart1"/>
    <dgm:cxn modelId="{805262D2-C7F3-4BE6-8D2B-23334439D5AD}" type="presParOf" srcId="{5BD6914E-3B81-4436-8A06-60047A357870}" destId="{FE0F66EA-B7C3-4981-8B05-47DDE0699ED1}" srcOrd="1" destOrd="0" presId="urn:microsoft.com/office/officeart/2005/8/layout/orgChart1"/>
    <dgm:cxn modelId="{03B97C0B-EB41-4B11-8504-17FD9E78BDA2}" type="presParOf" srcId="{FE0F66EA-B7C3-4981-8B05-47DDE0699ED1}" destId="{895ABF44-6C98-4398-8B6C-FF64AEE09F90}" srcOrd="0" destOrd="0" presId="urn:microsoft.com/office/officeart/2005/8/layout/orgChart1"/>
    <dgm:cxn modelId="{E5237894-FBF2-485D-8ED4-368987821FF3}" type="presParOf" srcId="{FE0F66EA-B7C3-4981-8B05-47DDE0699ED1}" destId="{F8041B8E-A699-4B3A-AB73-9F3DD427F776}" srcOrd="1" destOrd="0" presId="urn:microsoft.com/office/officeart/2005/8/layout/orgChart1"/>
    <dgm:cxn modelId="{378806D2-A7C8-45BD-BE2E-7BAEC57F6F34}" type="presParOf" srcId="{F8041B8E-A699-4B3A-AB73-9F3DD427F776}" destId="{5C8212EF-9D4A-4F6A-93E5-63A773BFB053}" srcOrd="0" destOrd="0" presId="urn:microsoft.com/office/officeart/2005/8/layout/orgChart1"/>
    <dgm:cxn modelId="{E969BA35-36E2-470A-B071-C97D3686AD88}" type="presParOf" srcId="{5C8212EF-9D4A-4F6A-93E5-63A773BFB053}" destId="{A4FACF1D-9F95-4C25-A56D-777CCD9D2B3C}" srcOrd="0" destOrd="0" presId="urn:microsoft.com/office/officeart/2005/8/layout/orgChart1"/>
    <dgm:cxn modelId="{066B156A-95BF-4FAE-9969-B4DF27E107C4}" type="presParOf" srcId="{5C8212EF-9D4A-4F6A-93E5-63A773BFB053}" destId="{C24E27B2-0064-4048-A51E-9CA0DAA617E5}" srcOrd="1" destOrd="0" presId="urn:microsoft.com/office/officeart/2005/8/layout/orgChart1"/>
    <dgm:cxn modelId="{E90AB635-CE0C-4732-9FBD-9B25F3E9DA64}" type="presParOf" srcId="{F8041B8E-A699-4B3A-AB73-9F3DD427F776}" destId="{1BD3230A-8CFF-4653-99F5-248A375DEFBF}" srcOrd="1" destOrd="0" presId="urn:microsoft.com/office/officeart/2005/8/layout/orgChart1"/>
    <dgm:cxn modelId="{19ED3603-060B-496C-8EB3-E5238C93E947}" type="presParOf" srcId="{F8041B8E-A699-4B3A-AB73-9F3DD427F776}" destId="{F7C68BDC-811E-445A-9DE2-22AAAE3DC4AF}" srcOrd="2" destOrd="0" presId="urn:microsoft.com/office/officeart/2005/8/layout/orgChart1"/>
    <dgm:cxn modelId="{892A45CB-D26C-4200-8412-347AADBF6F24}" type="presParOf" srcId="{FE0F66EA-B7C3-4981-8B05-47DDE0699ED1}" destId="{51B3176D-3CC7-4446-B055-25E4CC67E4EF}" srcOrd="2" destOrd="0" presId="urn:microsoft.com/office/officeart/2005/8/layout/orgChart1"/>
    <dgm:cxn modelId="{65AEDDB6-6C52-4E66-AA6B-61AE6C0CF406}" type="presParOf" srcId="{FE0F66EA-B7C3-4981-8B05-47DDE0699ED1}" destId="{8A0823F0-0F20-45C1-A9CC-AB2255D3E9DB}" srcOrd="3" destOrd="0" presId="urn:microsoft.com/office/officeart/2005/8/layout/orgChart1"/>
    <dgm:cxn modelId="{DB4BB379-9C50-44C5-AD8C-A5217AD1141C}" type="presParOf" srcId="{8A0823F0-0F20-45C1-A9CC-AB2255D3E9DB}" destId="{733BC1B1-79D7-43D3-A0D1-1A1E633A41AE}" srcOrd="0" destOrd="0" presId="urn:microsoft.com/office/officeart/2005/8/layout/orgChart1"/>
    <dgm:cxn modelId="{BAF59CF0-D841-498B-AE2E-A587FA94F555}" type="presParOf" srcId="{733BC1B1-79D7-43D3-A0D1-1A1E633A41AE}" destId="{CF6BB485-7EE2-415B-A00B-420D42121072}" srcOrd="0" destOrd="0" presId="urn:microsoft.com/office/officeart/2005/8/layout/orgChart1"/>
    <dgm:cxn modelId="{E3B99F6A-10AF-4231-977C-AD4778693142}" type="presParOf" srcId="{733BC1B1-79D7-43D3-A0D1-1A1E633A41AE}" destId="{8B500EF2-39A1-4403-BBEF-1301D122C861}" srcOrd="1" destOrd="0" presId="urn:microsoft.com/office/officeart/2005/8/layout/orgChart1"/>
    <dgm:cxn modelId="{6EDC6CF9-7599-4DE8-8033-351FE0ED626D}" type="presParOf" srcId="{8A0823F0-0F20-45C1-A9CC-AB2255D3E9DB}" destId="{578C2A48-6398-44CC-86A1-2CE7F0556258}" srcOrd="1" destOrd="0" presId="urn:microsoft.com/office/officeart/2005/8/layout/orgChart1"/>
    <dgm:cxn modelId="{5A4866BC-8134-4666-B695-64B2DCEA1EC2}" type="presParOf" srcId="{8A0823F0-0F20-45C1-A9CC-AB2255D3E9DB}" destId="{F563D3B4-3C61-4769-8131-170405945568}" srcOrd="2" destOrd="0" presId="urn:microsoft.com/office/officeart/2005/8/layout/orgChart1"/>
    <dgm:cxn modelId="{185D6211-6AF0-4FFE-B73A-7528072DFDF8}" type="presParOf" srcId="{FE0F66EA-B7C3-4981-8B05-47DDE0699ED1}" destId="{E8D09AB7-9FC6-4571-BB8E-0512D9E42387}" srcOrd="4" destOrd="0" presId="urn:microsoft.com/office/officeart/2005/8/layout/orgChart1"/>
    <dgm:cxn modelId="{5BEA84C7-3BC5-4101-823F-9F9DFC663634}" type="presParOf" srcId="{FE0F66EA-B7C3-4981-8B05-47DDE0699ED1}" destId="{AA0D4917-B273-4DF1-8265-D390E518EEC9}" srcOrd="5" destOrd="0" presId="urn:microsoft.com/office/officeart/2005/8/layout/orgChart1"/>
    <dgm:cxn modelId="{A6B0AA17-23F3-4593-BB83-7FE9B3517310}" type="presParOf" srcId="{AA0D4917-B273-4DF1-8265-D390E518EEC9}" destId="{8B199FBE-0E02-4229-8AF3-AB3C4A47D898}" srcOrd="0" destOrd="0" presId="urn:microsoft.com/office/officeart/2005/8/layout/orgChart1"/>
    <dgm:cxn modelId="{1E3FCE86-E193-4B56-B3BF-EE13FDE2ADB8}" type="presParOf" srcId="{8B199FBE-0E02-4229-8AF3-AB3C4A47D898}" destId="{0AE294CC-F86E-4F7A-A9A4-4FE956A3B1C8}" srcOrd="0" destOrd="0" presId="urn:microsoft.com/office/officeart/2005/8/layout/orgChart1"/>
    <dgm:cxn modelId="{3FFCC12D-4066-4F71-9426-E20E163A87BC}" type="presParOf" srcId="{8B199FBE-0E02-4229-8AF3-AB3C4A47D898}" destId="{E223FB1F-D260-46CA-AC28-3BE40A608284}" srcOrd="1" destOrd="0" presId="urn:microsoft.com/office/officeart/2005/8/layout/orgChart1"/>
    <dgm:cxn modelId="{63B9026F-3A39-41AF-BD87-EA50F2A5A7AC}" type="presParOf" srcId="{AA0D4917-B273-4DF1-8265-D390E518EEC9}" destId="{2809B0C5-5D25-4B56-B286-865CCEF10707}" srcOrd="1" destOrd="0" presId="urn:microsoft.com/office/officeart/2005/8/layout/orgChart1"/>
    <dgm:cxn modelId="{6A5EFADA-4B57-4746-8F5B-DB9D860525D8}" type="presParOf" srcId="{AA0D4917-B273-4DF1-8265-D390E518EEC9}" destId="{DE99E650-82AB-451D-82ED-46799098F8AB}" srcOrd="2" destOrd="0" presId="urn:microsoft.com/office/officeart/2005/8/layout/orgChart1"/>
    <dgm:cxn modelId="{6CF0D92F-CA19-401A-8CF4-4C168D8FD379}" type="presParOf" srcId="{FE0F66EA-B7C3-4981-8B05-47DDE0699ED1}" destId="{5AC6F14D-272F-4160-844F-2700B1CA643C}" srcOrd="6" destOrd="0" presId="urn:microsoft.com/office/officeart/2005/8/layout/orgChart1"/>
    <dgm:cxn modelId="{33BEF6B6-CFAB-4662-A617-3B652D747307}" type="presParOf" srcId="{FE0F66EA-B7C3-4981-8B05-47DDE0699ED1}" destId="{A1E9686A-01D2-4E8C-98F7-E4D66268FA21}" srcOrd="7" destOrd="0" presId="urn:microsoft.com/office/officeart/2005/8/layout/orgChart1"/>
    <dgm:cxn modelId="{35E4FE00-36C0-459A-8FC4-F6B6A544D1D2}" type="presParOf" srcId="{A1E9686A-01D2-4E8C-98F7-E4D66268FA21}" destId="{2926C933-3CEC-48F7-B0C1-701D690D3041}" srcOrd="0" destOrd="0" presId="urn:microsoft.com/office/officeart/2005/8/layout/orgChart1"/>
    <dgm:cxn modelId="{D5F997F3-BE0A-4065-8CB0-0E0B26946E72}" type="presParOf" srcId="{2926C933-3CEC-48F7-B0C1-701D690D3041}" destId="{5DC33510-78F2-44DD-BF4F-C5A43508DE5F}" srcOrd="0" destOrd="0" presId="urn:microsoft.com/office/officeart/2005/8/layout/orgChart1"/>
    <dgm:cxn modelId="{35CBEA18-5676-4F82-B535-236FA3BE62FB}" type="presParOf" srcId="{2926C933-3CEC-48F7-B0C1-701D690D3041}" destId="{BA1A4984-4EEC-41A1-84AF-4876AD80A3FD}" srcOrd="1" destOrd="0" presId="urn:microsoft.com/office/officeart/2005/8/layout/orgChart1"/>
    <dgm:cxn modelId="{BE777062-D42B-43AD-93FF-4A2E9B5E94C9}" type="presParOf" srcId="{A1E9686A-01D2-4E8C-98F7-E4D66268FA21}" destId="{45F54C71-8F7E-4826-98D5-DDEA7C41CC89}" srcOrd="1" destOrd="0" presId="urn:microsoft.com/office/officeart/2005/8/layout/orgChart1"/>
    <dgm:cxn modelId="{1D3129D9-E8FC-46C8-8CD6-F69C7FDB6CAA}" type="presParOf" srcId="{45F54C71-8F7E-4826-98D5-DDEA7C41CC89}" destId="{AAE32233-4CA8-4A79-A3BC-175C2E687A5D}" srcOrd="0" destOrd="0" presId="urn:microsoft.com/office/officeart/2005/8/layout/orgChart1"/>
    <dgm:cxn modelId="{D8DC58C2-7342-44CB-B9C6-628AAAAE2B5F}" type="presParOf" srcId="{45F54C71-8F7E-4826-98D5-DDEA7C41CC89}" destId="{96C622A8-EF22-4F90-B968-484C0B0D5250}" srcOrd="1" destOrd="0" presId="urn:microsoft.com/office/officeart/2005/8/layout/orgChart1"/>
    <dgm:cxn modelId="{F113C033-A1BC-4E91-9B82-D9AD3495C6EF}" type="presParOf" srcId="{96C622A8-EF22-4F90-B968-484C0B0D5250}" destId="{EEB7BE68-3FE0-4D60-A6D7-0D176124FF94}" srcOrd="0" destOrd="0" presId="urn:microsoft.com/office/officeart/2005/8/layout/orgChart1"/>
    <dgm:cxn modelId="{831EDA1D-B21A-4FFD-A802-927B5C0FF6EC}" type="presParOf" srcId="{EEB7BE68-3FE0-4D60-A6D7-0D176124FF94}" destId="{BE298B15-F17B-495F-BEC3-2DCDEBEF49B3}" srcOrd="0" destOrd="0" presId="urn:microsoft.com/office/officeart/2005/8/layout/orgChart1"/>
    <dgm:cxn modelId="{A2E3C233-3E57-4B0A-9B7B-1170632DAA25}" type="presParOf" srcId="{EEB7BE68-3FE0-4D60-A6D7-0D176124FF94}" destId="{3CC5DD52-FBBD-4E94-A5BE-4B9671F19AA8}" srcOrd="1" destOrd="0" presId="urn:microsoft.com/office/officeart/2005/8/layout/orgChart1"/>
    <dgm:cxn modelId="{61876BFD-91F5-458A-9965-63846406AADA}" type="presParOf" srcId="{96C622A8-EF22-4F90-B968-484C0B0D5250}" destId="{67674E22-3770-47A5-920F-98D13356F82A}" srcOrd="1" destOrd="0" presId="urn:microsoft.com/office/officeart/2005/8/layout/orgChart1"/>
    <dgm:cxn modelId="{60061353-AA28-4E53-94AC-FD7C75BF5310}" type="presParOf" srcId="{96C622A8-EF22-4F90-B968-484C0B0D5250}" destId="{74451FDE-8243-4219-B760-6B56D9329DD6}" srcOrd="2" destOrd="0" presId="urn:microsoft.com/office/officeart/2005/8/layout/orgChart1"/>
    <dgm:cxn modelId="{B89012F6-2520-4BB1-B142-CA19B5EAC584}" type="presParOf" srcId="{45F54C71-8F7E-4826-98D5-DDEA7C41CC89}" destId="{3298740B-504A-4899-8CE6-2C83BB45363B}" srcOrd="2" destOrd="0" presId="urn:microsoft.com/office/officeart/2005/8/layout/orgChart1"/>
    <dgm:cxn modelId="{F7BF44CB-9E64-4CFF-A4C4-DEFF4185675F}" type="presParOf" srcId="{45F54C71-8F7E-4826-98D5-DDEA7C41CC89}" destId="{1A886D29-86D7-47AE-B17C-23AF60CB810B}" srcOrd="3" destOrd="0" presId="urn:microsoft.com/office/officeart/2005/8/layout/orgChart1"/>
    <dgm:cxn modelId="{63F7167B-A2FB-4D30-BF1B-B24A792FCBA3}" type="presParOf" srcId="{1A886D29-86D7-47AE-B17C-23AF60CB810B}" destId="{BA5381FF-5C2D-40C3-B9AB-926F74DEB8D3}" srcOrd="0" destOrd="0" presId="urn:microsoft.com/office/officeart/2005/8/layout/orgChart1"/>
    <dgm:cxn modelId="{A1A11A4A-E8BE-472E-90CD-2D4713317807}" type="presParOf" srcId="{BA5381FF-5C2D-40C3-B9AB-926F74DEB8D3}" destId="{F9A29DA5-EF6A-4DDB-A432-03D25D550A79}" srcOrd="0" destOrd="0" presId="urn:microsoft.com/office/officeart/2005/8/layout/orgChart1"/>
    <dgm:cxn modelId="{FCAF5C2C-23C7-4B2F-B818-46BD27F6AFA4}" type="presParOf" srcId="{BA5381FF-5C2D-40C3-B9AB-926F74DEB8D3}" destId="{489B8F49-5C05-4898-AA98-E3A0B2C8DC74}" srcOrd="1" destOrd="0" presId="urn:microsoft.com/office/officeart/2005/8/layout/orgChart1"/>
    <dgm:cxn modelId="{B4ABB08C-18E5-4EA7-AF22-334A00B9D1DC}" type="presParOf" srcId="{1A886D29-86D7-47AE-B17C-23AF60CB810B}" destId="{7F746676-BA03-401D-895F-86DA665CCE9E}" srcOrd="1" destOrd="0" presId="urn:microsoft.com/office/officeart/2005/8/layout/orgChart1"/>
    <dgm:cxn modelId="{68F2F13C-37F1-4C76-BC99-C8BA0443F914}" type="presParOf" srcId="{1A886D29-86D7-47AE-B17C-23AF60CB810B}" destId="{FE7B8507-8CCC-496F-B7AB-154CB0A4E97E}" srcOrd="2" destOrd="0" presId="urn:microsoft.com/office/officeart/2005/8/layout/orgChart1"/>
    <dgm:cxn modelId="{A9FBE43E-73D5-42DD-A237-CAAAA49C2E49}" type="presParOf" srcId="{A1E9686A-01D2-4E8C-98F7-E4D66268FA21}" destId="{84D5EBBE-7177-442B-9669-6D0EB83B5434}" srcOrd="2" destOrd="0" presId="urn:microsoft.com/office/officeart/2005/8/layout/orgChart1"/>
    <dgm:cxn modelId="{BA3DC056-AE2E-42D8-B729-0B80EA7EE719}" type="presParOf" srcId="{5BD6914E-3B81-4436-8A06-60047A357870}" destId="{9CC53350-9016-409D-91B8-0711E6AD31B8}" srcOrd="2" destOrd="0" presId="urn:microsoft.com/office/officeart/2005/8/layout/orgChart1"/>
    <dgm:cxn modelId="{9D6040A5-179F-49CA-9E7F-C065493B15FF}" type="presParOf" srcId="{9CC53350-9016-409D-91B8-0711E6AD31B8}" destId="{AC966C4B-F1E4-4E06-9B2C-CBC3B0EA46DF}" srcOrd="0" destOrd="0" presId="urn:microsoft.com/office/officeart/2005/8/layout/orgChart1"/>
    <dgm:cxn modelId="{D5F88E21-B4C0-4413-A844-B15943621D42}" type="presParOf" srcId="{9CC53350-9016-409D-91B8-0711E6AD31B8}" destId="{A9C7FC29-CC70-4322-B2AD-EB1C22FB30D3}" srcOrd="1" destOrd="0" presId="urn:microsoft.com/office/officeart/2005/8/layout/orgChart1"/>
    <dgm:cxn modelId="{50284FE4-A08B-4E98-95B4-AD0CA67F3912}" type="presParOf" srcId="{A9C7FC29-CC70-4322-B2AD-EB1C22FB30D3}" destId="{F2F5FE1F-94EB-4293-84A7-4B828A841F31}" srcOrd="0" destOrd="0" presId="urn:microsoft.com/office/officeart/2005/8/layout/orgChart1"/>
    <dgm:cxn modelId="{8FCA2A9D-C00A-4112-A88D-A6C20A8D4013}" type="presParOf" srcId="{F2F5FE1F-94EB-4293-84A7-4B828A841F31}" destId="{B5D3D6C1-055D-4974-AE7D-FECF6249DC5D}" srcOrd="0" destOrd="0" presId="urn:microsoft.com/office/officeart/2005/8/layout/orgChart1"/>
    <dgm:cxn modelId="{5F6480EB-4931-42FE-A552-5A66398D1F16}" type="presParOf" srcId="{F2F5FE1F-94EB-4293-84A7-4B828A841F31}" destId="{E5C1009B-2869-49C6-BC69-95E9987E2F7A}" srcOrd="1" destOrd="0" presId="urn:microsoft.com/office/officeart/2005/8/layout/orgChart1"/>
    <dgm:cxn modelId="{32B818F0-34D0-4694-893C-3669620A9FF7}" type="presParOf" srcId="{A9C7FC29-CC70-4322-B2AD-EB1C22FB30D3}" destId="{9EE8907C-EFEE-45CB-9D08-9A535BB3D8DF}" srcOrd="1" destOrd="0" presId="urn:microsoft.com/office/officeart/2005/8/layout/orgChart1"/>
    <dgm:cxn modelId="{CF636D68-E55C-43CC-ACAE-92C75345F0CA}" type="presParOf" srcId="{A9C7FC29-CC70-4322-B2AD-EB1C22FB30D3}" destId="{00D50DDF-DF49-4F49-B36A-04F225233D4D}" srcOrd="2" destOrd="0" presId="urn:microsoft.com/office/officeart/2005/8/layout/orgChart1"/>
    <dgm:cxn modelId="{CD4475D1-5D86-42E2-9176-91FE7623CBEF}" type="presParOf" srcId="{9CC53350-9016-409D-91B8-0711E6AD31B8}" destId="{DD3ED260-1471-49C2-869E-D0FF47FF25DE}" srcOrd="2" destOrd="0" presId="urn:microsoft.com/office/officeart/2005/8/layout/orgChart1"/>
    <dgm:cxn modelId="{A4B09CD5-CE74-4DFD-9DB6-D89A65CA662E}" type="presParOf" srcId="{9CC53350-9016-409D-91B8-0711E6AD31B8}" destId="{FEA709A3-9F48-46DC-B848-739DE9EA1A08}" srcOrd="3" destOrd="0" presId="urn:microsoft.com/office/officeart/2005/8/layout/orgChart1"/>
    <dgm:cxn modelId="{3CE92D26-3FCC-45A5-B747-1C205D304438}" type="presParOf" srcId="{FEA709A3-9F48-46DC-B848-739DE9EA1A08}" destId="{08C5417D-0CFA-48EC-BD28-358CE51E6287}" srcOrd="0" destOrd="0" presId="urn:microsoft.com/office/officeart/2005/8/layout/orgChart1"/>
    <dgm:cxn modelId="{3620582A-89CA-4B27-89E8-6F00C6AFFCFB}" type="presParOf" srcId="{08C5417D-0CFA-48EC-BD28-358CE51E6287}" destId="{7766A322-4FE1-4C6A-9CA9-5F760E1C2927}" srcOrd="0" destOrd="0" presId="urn:microsoft.com/office/officeart/2005/8/layout/orgChart1"/>
    <dgm:cxn modelId="{167AF03B-4554-46A2-B1E7-186AB81E7789}" type="presParOf" srcId="{08C5417D-0CFA-48EC-BD28-358CE51E6287}" destId="{5937839C-90DF-4D21-9147-9B07A3035F0A}" srcOrd="1" destOrd="0" presId="urn:microsoft.com/office/officeart/2005/8/layout/orgChart1"/>
    <dgm:cxn modelId="{238E41FE-4EB9-4991-BFC1-3997227C2357}" type="presParOf" srcId="{FEA709A3-9F48-46DC-B848-739DE9EA1A08}" destId="{A3DB2B8F-0F86-4531-8237-937CAF33EAB3}" srcOrd="1" destOrd="0" presId="urn:microsoft.com/office/officeart/2005/8/layout/orgChart1"/>
    <dgm:cxn modelId="{1F4C5781-4547-47D1-A889-39E28EA9D3C0}" type="presParOf" srcId="{FEA709A3-9F48-46DC-B848-739DE9EA1A08}" destId="{BEB08934-B2FE-423B-8D06-F26DE16202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8CF7B4-04FD-4F32-8772-0808B81E36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DCBEC02-0C4C-464A-885B-21FE7D4FAE91}">
      <dgm:prSet phldrT="[Texto]"/>
      <dgm:spPr/>
      <dgm:t>
        <a:bodyPr/>
        <a:lstStyle/>
        <a:p>
          <a:r>
            <a:rPr lang="es-PE" dirty="0"/>
            <a:t>Universidades</a:t>
          </a:r>
        </a:p>
      </dgm:t>
    </dgm:pt>
    <dgm:pt modelId="{817B229F-164B-401D-946F-9E8FC0ED0261}" type="parTrans" cxnId="{8EFCED34-E49B-4133-BBE1-BF0AA9EAF7FE}">
      <dgm:prSet/>
      <dgm:spPr/>
      <dgm:t>
        <a:bodyPr/>
        <a:lstStyle/>
        <a:p>
          <a:endParaRPr lang="es-PE"/>
        </a:p>
      </dgm:t>
    </dgm:pt>
    <dgm:pt modelId="{AF3CE747-42F5-4DCE-99E4-7F2FD3EBAA3A}" type="sibTrans" cxnId="{8EFCED34-E49B-4133-BBE1-BF0AA9EAF7FE}">
      <dgm:prSet/>
      <dgm:spPr/>
      <dgm:t>
        <a:bodyPr/>
        <a:lstStyle/>
        <a:p>
          <a:endParaRPr lang="es-PE"/>
        </a:p>
      </dgm:t>
    </dgm:pt>
    <dgm:pt modelId="{958933D3-9A9D-41D5-93D6-A70B7DDFA41E}">
      <dgm:prSet phldrT="[Texto]"/>
      <dgm:spPr/>
      <dgm:t>
        <a:bodyPr/>
        <a:lstStyle/>
        <a:p>
          <a:r>
            <a:rPr lang="es-PE"/>
            <a:t>Institutos o Centros de Investigación</a:t>
          </a:r>
          <a:endParaRPr lang="es-PE" dirty="0"/>
        </a:p>
      </dgm:t>
    </dgm:pt>
    <dgm:pt modelId="{C188D822-448F-4A8C-B018-3DEB9DC0BB20}" type="parTrans" cxnId="{8FB4058C-E5B5-447E-8447-E5B2F8901424}">
      <dgm:prSet/>
      <dgm:spPr/>
      <dgm:t>
        <a:bodyPr/>
        <a:lstStyle/>
        <a:p>
          <a:endParaRPr lang="es-PE"/>
        </a:p>
      </dgm:t>
    </dgm:pt>
    <dgm:pt modelId="{9733DAAF-196F-408D-9FCE-F84E42C59D42}" type="sibTrans" cxnId="{8FB4058C-E5B5-447E-8447-E5B2F8901424}">
      <dgm:prSet/>
      <dgm:spPr/>
      <dgm:t>
        <a:bodyPr/>
        <a:lstStyle/>
        <a:p>
          <a:endParaRPr lang="es-PE"/>
        </a:p>
      </dgm:t>
    </dgm:pt>
    <dgm:pt modelId="{910ADC66-DADB-4AFC-B0C9-02DC4DD0CC1D}">
      <dgm:prSet phldrT="[Texto]"/>
      <dgm:spPr/>
      <dgm:t>
        <a:bodyPr/>
        <a:lstStyle/>
        <a:p>
          <a:r>
            <a:rPr lang="es-PE" dirty="0"/>
            <a:t>IES -</a:t>
          </a:r>
          <a:r>
            <a:rPr lang="es-PE" altLang="en-US" dirty="0">
              <a:latin typeface="Bariol Regular" charset="0"/>
            </a:rPr>
            <a:t>EES</a:t>
          </a:r>
          <a:endParaRPr lang="es-PE" dirty="0"/>
        </a:p>
      </dgm:t>
    </dgm:pt>
    <dgm:pt modelId="{ADD0949E-AE97-40AB-9A1A-018835ADBC1A}" type="parTrans" cxnId="{F868551E-A59D-43ED-8330-6A4A92127299}">
      <dgm:prSet/>
      <dgm:spPr/>
      <dgm:t>
        <a:bodyPr/>
        <a:lstStyle/>
        <a:p>
          <a:endParaRPr lang="es-PE"/>
        </a:p>
      </dgm:t>
    </dgm:pt>
    <dgm:pt modelId="{EC6A214F-7907-4A3A-8632-2E3198E793C9}" type="sibTrans" cxnId="{F868551E-A59D-43ED-8330-6A4A92127299}">
      <dgm:prSet/>
      <dgm:spPr/>
      <dgm:t>
        <a:bodyPr/>
        <a:lstStyle/>
        <a:p>
          <a:endParaRPr lang="es-PE"/>
        </a:p>
      </dgm:t>
    </dgm:pt>
    <dgm:pt modelId="{592E5E64-4D5B-44A7-AEA2-5E5979131A70}">
      <dgm:prSet phldrT="[Texto]"/>
      <dgm:spPr/>
      <dgm:t>
        <a:bodyPr/>
        <a:lstStyle/>
        <a:p>
          <a:r>
            <a:rPr lang="es-PE" dirty="0"/>
            <a:t>Organismos no gubernamentales</a:t>
          </a:r>
        </a:p>
      </dgm:t>
    </dgm:pt>
    <dgm:pt modelId="{CC997946-42C1-43AD-B2E0-43D82A5D18F6}" type="parTrans" cxnId="{17274A9A-F729-44C3-8559-9AC1A8EEB225}">
      <dgm:prSet/>
      <dgm:spPr/>
      <dgm:t>
        <a:bodyPr/>
        <a:lstStyle/>
        <a:p>
          <a:endParaRPr lang="es-PE"/>
        </a:p>
      </dgm:t>
    </dgm:pt>
    <dgm:pt modelId="{C6F7F2E4-2745-4F83-A19F-0429F3F4B599}" type="sibTrans" cxnId="{17274A9A-F729-44C3-8559-9AC1A8EEB225}">
      <dgm:prSet/>
      <dgm:spPr/>
      <dgm:t>
        <a:bodyPr/>
        <a:lstStyle/>
        <a:p>
          <a:endParaRPr lang="es-PE"/>
        </a:p>
      </dgm:t>
    </dgm:pt>
    <dgm:pt modelId="{B36A77DC-D9A2-4C3C-A412-49DDE4994209}">
      <dgm:prSet phldrT="[Texto]"/>
      <dgm:spPr/>
      <dgm:t>
        <a:bodyPr/>
        <a:lstStyle/>
        <a:p>
          <a:r>
            <a:rPr lang="es-PE" dirty="0"/>
            <a:t>Empresas</a:t>
          </a:r>
        </a:p>
      </dgm:t>
    </dgm:pt>
    <dgm:pt modelId="{350D0748-127F-45A3-A060-B10059B2C5A3}" type="parTrans" cxnId="{348ECA1A-FA9C-47A5-95D7-73153366D9B9}">
      <dgm:prSet/>
      <dgm:spPr/>
      <dgm:t>
        <a:bodyPr/>
        <a:lstStyle/>
        <a:p>
          <a:endParaRPr lang="es-PE"/>
        </a:p>
      </dgm:t>
    </dgm:pt>
    <dgm:pt modelId="{DCDFB3FB-A322-419F-9CDC-D4CEF3698534}" type="sibTrans" cxnId="{348ECA1A-FA9C-47A5-95D7-73153366D9B9}">
      <dgm:prSet/>
      <dgm:spPr/>
      <dgm:t>
        <a:bodyPr/>
        <a:lstStyle/>
        <a:p>
          <a:endParaRPr lang="es-PE"/>
        </a:p>
      </dgm:t>
    </dgm:pt>
    <dgm:pt modelId="{CE9D0E94-DB5E-4A07-A95C-EDBC4DA09230}" type="pres">
      <dgm:prSet presAssocID="{3E8CF7B4-04FD-4F32-8772-0808B81E36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8A2A416-E1FA-47CD-A3F6-DA009922E333}" type="pres">
      <dgm:prSet presAssocID="{7DCBEC02-0C4C-464A-885B-21FE7D4FAE91}" presName="parentLin" presStyleCnt="0"/>
      <dgm:spPr/>
    </dgm:pt>
    <dgm:pt modelId="{F31E4F39-3976-4764-8A4D-694904F25481}" type="pres">
      <dgm:prSet presAssocID="{7DCBEC02-0C4C-464A-885B-21FE7D4FAE91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F19E7DAE-BC06-4DA7-A64C-4678982FC28C}" type="pres">
      <dgm:prSet presAssocID="{7DCBEC02-0C4C-464A-885B-21FE7D4FAE91}" presName="parentText" presStyleLbl="node1" presStyleIdx="0" presStyleCnt="5" custLinFactNeighborX="1931" custLinFactNeighborY="-232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6562AE-9374-406B-B7C9-87A5894789DB}" type="pres">
      <dgm:prSet presAssocID="{7DCBEC02-0C4C-464A-885B-21FE7D4FAE91}" presName="negativeSpace" presStyleCnt="0"/>
      <dgm:spPr/>
    </dgm:pt>
    <dgm:pt modelId="{EB5FB64D-B1E6-4B9F-841C-861DA911CAAB}" type="pres">
      <dgm:prSet presAssocID="{7DCBEC02-0C4C-464A-885B-21FE7D4FAE91}" presName="childText" presStyleLbl="conFgAcc1" presStyleIdx="0" presStyleCnt="5">
        <dgm:presLayoutVars>
          <dgm:bulletEnabled val="1"/>
        </dgm:presLayoutVars>
      </dgm:prSet>
      <dgm:spPr/>
    </dgm:pt>
    <dgm:pt modelId="{27415FED-4B51-4071-9275-4DA39ED00A07}" type="pres">
      <dgm:prSet presAssocID="{AF3CE747-42F5-4DCE-99E4-7F2FD3EBAA3A}" presName="spaceBetweenRectangles" presStyleCnt="0"/>
      <dgm:spPr/>
    </dgm:pt>
    <dgm:pt modelId="{2ED12C5A-4443-4757-AC91-65FFD3BA2F02}" type="pres">
      <dgm:prSet presAssocID="{958933D3-9A9D-41D5-93D6-A70B7DDFA41E}" presName="parentLin" presStyleCnt="0"/>
      <dgm:spPr/>
    </dgm:pt>
    <dgm:pt modelId="{3CA20BE9-924A-415F-A427-F0F3176BF031}" type="pres">
      <dgm:prSet presAssocID="{958933D3-9A9D-41D5-93D6-A70B7DDFA41E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F81BBA51-19A0-45FB-9103-54A990DA3B1D}" type="pres">
      <dgm:prSet presAssocID="{958933D3-9A9D-41D5-93D6-A70B7DDFA41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F29F5C-C9B5-4DDE-83C4-5AF38780802A}" type="pres">
      <dgm:prSet presAssocID="{958933D3-9A9D-41D5-93D6-A70B7DDFA41E}" presName="negativeSpace" presStyleCnt="0"/>
      <dgm:spPr/>
    </dgm:pt>
    <dgm:pt modelId="{A3DB9B34-30A9-4B2A-A1F4-0D8CB91C237B}" type="pres">
      <dgm:prSet presAssocID="{958933D3-9A9D-41D5-93D6-A70B7DDFA41E}" presName="childText" presStyleLbl="conFgAcc1" presStyleIdx="1" presStyleCnt="5">
        <dgm:presLayoutVars>
          <dgm:bulletEnabled val="1"/>
        </dgm:presLayoutVars>
      </dgm:prSet>
      <dgm:spPr/>
    </dgm:pt>
    <dgm:pt modelId="{E829AE36-91E2-4972-BEDF-A9CDE19EBBDA}" type="pres">
      <dgm:prSet presAssocID="{9733DAAF-196F-408D-9FCE-F84E42C59D42}" presName="spaceBetweenRectangles" presStyleCnt="0"/>
      <dgm:spPr/>
    </dgm:pt>
    <dgm:pt modelId="{7B5AAC24-A4CB-40E3-8B31-755E47125CBA}" type="pres">
      <dgm:prSet presAssocID="{910ADC66-DADB-4AFC-B0C9-02DC4DD0CC1D}" presName="parentLin" presStyleCnt="0"/>
      <dgm:spPr/>
    </dgm:pt>
    <dgm:pt modelId="{9A374509-797C-4F97-A183-0FF0307484B0}" type="pres">
      <dgm:prSet presAssocID="{910ADC66-DADB-4AFC-B0C9-02DC4DD0CC1D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35DDBB6E-1EFF-4F9F-9838-37909AE68FAD}" type="pres">
      <dgm:prSet presAssocID="{910ADC66-DADB-4AFC-B0C9-02DC4DD0CC1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3EF242-265A-4D4A-8320-0A2DCE92CE04}" type="pres">
      <dgm:prSet presAssocID="{910ADC66-DADB-4AFC-B0C9-02DC4DD0CC1D}" presName="negativeSpace" presStyleCnt="0"/>
      <dgm:spPr/>
    </dgm:pt>
    <dgm:pt modelId="{42579786-8485-4324-8111-DCFE34AC3400}" type="pres">
      <dgm:prSet presAssocID="{910ADC66-DADB-4AFC-B0C9-02DC4DD0CC1D}" presName="childText" presStyleLbl="conFgAcc1" presStyleIdx="2" presStyleCnt="5">
        <dgm:presLayoutVars>
          <dgm:bulletEnabled val="1"/>
        </dgm:presLayoutVars>
      </dgm:prSet>
      <dgm:spPr/>
    </dgm:pt>
    <dgm:pt modelId="{5FEB8F9F-4FD5-4695-A37A-ED1CB7EB4138}" type="pres">
      <dgm:prSet presAssocID="{EC6A214F-7907-4A3A-8632-2E3198E793C9}" presName="spaceBetweenRectangles" presStyleCnt="0"/>
      <dgm:spPr/>
    </dgm:pt>
    <dgm:pt modelId="{8B28A22E-F159-480D-BD02-3C455C5F27F0}" type="pres">
      <dgm:prSet presAssocID="{592E5E64-4D5B-44A7-AEA2-5E5979131A70}" presName="parentLin" presStyleCnt="0"/>
      <dgm:spPr/>
    </dgm:pt>
    <dgm:pt modelId="{DFF31A18-DD80-4AD5-836D-23DA4D78C750}" type="pres">
      <dgm:prSet presAssocID="{592E5E64-4D5B-44A7-AEA2-5E5979131A70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5C8FE85C-8221-4E94-83D0-B6A6C79521AC}" type="pres">
      <dgm:prSet presAssocID="{592E5E64-4D5B-44A7-AEA2-5E5979131A7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1773AC-B087-4143-9560-2A15EDF91D71}" type="pres">
      <dgm:prSet presAssocID="{592E5E64-4D5B-44A7-AEA2-5E5979131A70}" presName="negativeSpace" presStyleCnt="0"/>
      <dgm:spPr/>
    </dgm:pt>
    <dgm:pt modelId="{52E01FD4-6502-4DC2-9CEC-17E0DDC0AE62}" type="pres">
      <dgm:prSet presAssocID="{592E5E64-4D5B-44A7-AEA2-5E5979131A70}" presName="childText" presStyleLbl="conFgAcc1" presStyleIdx="3" presStyleCnt="5">
        <dgm:presLayoutVars>
          <dgm:bulletEnabled val="1"/>
        </dgm:presLayoutVars>
      </dgm:prSet>
      <dgm:spPr/>
    </dgm:pt>
    <dgm:pt modelId="{CBDFCC23-BC6C-4415-9982-9F1A806B8B8E}" type="pres">
      <dgm:prSet presAssocID="{C6F7F2E4-2745-4F83-A19F-0429F3F4B599}" presName="spaceBetweenRectangles" presStyleCnt="0"/>
      <dgm:spPr/>
    </dgm:pt>
    <dgm:pt modelId="{AD7B0CB9-8857-4EB1-882F-73043C92DEDD}" type="pres">
      <dgm:prSet presAssocID="{B36A77DC-D9A2-4C3C-A412-49DDE4994209}" presName="parentLin" presStyleCnt="0"/>
      <dgm:spPr/>
    </dgm:pt>
    <dgm:pt modelId="{F88C7A19-5843-4E04-85B7-E33C344E3B6E}" type="pres">
      <dgm:prSet presAssocID="{B36A77DC-D9A2-4C3C-A412-49DDE4994209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0532EBF5-3DC5-480A-988A-8AB19B23E693}" type="pres">
      <dgm:prSet presAssocID="{B36A77DC-D9A2-4C3C-A412-49DDE499420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50936B-DEB9-44D7-B75C-4DDD80EBDD29}" type="pres">
      <dgm:prSet presAssocID="{B36A77DC-D9A2-4C3C-A412-49DDE4994209}" presName="negativeSpace" presStyleCnt="0"/>
      <dgm:spPr/>
    </dgm:pt>
    <dgm:pt modelId="{059EEA31-0EF6-402F-9A7D-4944DA6C5FA8}" type="pres">
      <dgm:prSet presAssocID="{B36A77DC-D9A2-4C3C-A412-49DDE499420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5AF711E-D8DD-4E14-AF7E-21C3172D9078}" type="presOf" srcId="{592E5E64-4D5B-44A7-AEA2-5E5979131A70}" destId="{DFF31A18-DD80-4AD5-836D-23DA4D78C750}" srcOrd="0" destOrd="0" presId="urn:microsoft.com/office/officeart/2005/8/layout/list1"/>
    <dgm:cxn modelId="{1A3F67A7-FE40-497C-826E-7417B96C4855}" type="presOf" srcId="{B36A77DC-D9A2-4C3C-A412-49DDE4994209}" destId="{F88C7A19-5843-4E04-85B7-E33C344E3B6E}" srcOrd="0" destOrd="0" presId="urn:microsoft.com/office/officeart/2005/8/layout/list1"/>
    <dgm:cxn modelId="{8FB4058C-E5B5-447E-8447-E5B2F8901424}" srcId="{3E8CF7B4-04FD-4F32-8772-0808B81E36FC}" destId="{958933D3-9A9D-41D5-93D6-A70B7DDFA41E}" srcOrd="1" destOrd="0" parTransId="{C188D822-448F-4A8C-B018-3DEB9DC0BB20}" sibTransId="{9733DAAF-196F-408D-9FCE-F84E42C59D42}"/>
    <dgm:cxn modelId="{8EFCED34-E49B-4133-BBE1-BF0AA9EAF7FE}" srcId="{3E8CF7B4-04FD-4F32-8772-0808B81E36FC}" destId="{7DCBEC02-0C4C-464A-885B-21FE7D4FAE91}" srcOrd="0" destOrd="0" parTransId="{817B229F-164B-401D-946F-9E8FC0ED0261}" sibTransId="{AF3CE747-42F5-4DCE-99E4-7F2FD3EBAA3A}"/>
    <dgm:cxn modelId="{B933AC51-3335-424A-B267-78F90CD7383A}" type="presOf" srcId="{3E8CF7B4-04FD-4F32-8772-0808B81E36FC}" destId="{CE9D0E94-DB5E-4A07-A95C-EDBC4DA09230}" srcOrd="0" destOrd="0" presId="urn:microsoft.com/office/officeart/2005/8/layout/list1"/>
    <dgm:cxn modelId="{592670C0-5023-47C4-BD9C-71A69028F87A}" type="presOf" srcId="{910ADC66-DADB-4AFC-B0C9-02DC4DD0CC1D}" destId="{9A374509-797C-4F97-A183-0FF0307484B0}" srcOrd="0" destOrd="0" presId="urn:microsoft.com/office/officeart/2005/8/layout/list1"/>
    <dgm:cxn modelId="{67B127A1-CD83-4FD6-9CE7-02FFD101C03D}" type="presOf" srcId="{B36A77DC-D9A2-4C3C-A412-49DDE4994209}" destId="{0532EBF5-3DC5-480A-988A-8AB19B23E693}" srcOrd="1" destOrd="0" presId="urn:microsoft.com/office/officeart/2005/8/layout/list1"/>
    <dgm:cxn modelId="{F868551E-A59D-43ED-8330-6A4A92127299}" srcId="{3E8CF7B4-04FD-4F32-8772-0808B81E36FC}" destId="{910ADC66-DADB-4AFC-B0C9-02DC4DD0CC1D}" srcOrd="2" destOrd="0" parTransId="{ADD0949E-AE97-40AB-9A1A-018835ADBC1A}" sibTransId="{EC6A214F-7907-4A3A-8632-2E3198E793C9}"/>
    <dgm:cxn modelId="{17274A9A-F729-44C3-8559-9AC1A8EEB225}" srcId="{3E8CF7B4-04FD-4F32-8772-0808B81E36FC}" destId="{592E5E64-4D5B-44A7-AEA2-5E5979131A70}" srcOrd="3" destOrd="0" parTransId="{CC997946-42C1-43AD-B2E0-43D82A5D18F6}" sibTransId="{C6F7F2E4-2745-4F83-A19F-0429F3F4B599}"/>
    <dgm:cxn modelId="{421CEC32-F908-478B-832B-9485771EFBE1}" type="presOf" srcId="{7DCBEC02-0C4C-464A-885B-21FE7D4FAE91}" destId="{F31E4F39-3976-4764-8A4D-694904F25481}" srcOrd="0" destOrd="0" presId="urn:microsoft.com/office/officeart/2005/8/layout/list1"/>
    <dgm:cxn modelId="{00B000B3-BCB8-4676-A4D8-982A0CA4E670}" type="presOf" srcId="{592E5E64-4D5B-44A7-AEA2-5E5979131A70}" destId="{5C8FE85C-8221-4E94-83D0-B6A6C79521AC}" srcOrd="1" destOrd="0" presId="urn:microsoft.com/office/officeart/2005/8/layout/list1"/>
    <dgm:cxn modelId="{FCCA6BC9-52D9-45E1-94E9-FAAA3E72653B}" type="presOf" srcId="{958933D3-9A9D-41D5-93D6-A70B7DDFA41E}" destId="{3CA20BE9-924A-415F-A427-F0F3176BF031}" srcOrd="0" destOrd="0" presId="urn:microsoft.com/office/officeart/2005/8/layout/list1"/>
    <dgm:cxn modelId="{9239C114-B06A-4488-B51D-39D84365BF2D}" type="presOf" srcId="{958933D3-9A9D-41D5-93D6-A70B7DDFA41E}" destId="{F81BBA51-19A0-45FB-9103-54A990DA3B1D}" srcOrd="1" destOrd="0" presId="urn:microsoft.com/office/officeart/2005/8/layout/list1"/>
    <dgm:cxn modelId="{A18EEA0B-A3E0-44EB-8706-86C7FCA337AF}" type="presOf" srcId="{910ADC66-DADB-4AFC-B0C9-02DC4DD0CC1D}" destId="{35DDBB6E-1EFF-4F9F-9838-37909AE68FAD}" srcOrd="1" destOrd="0" presId="urn:microsoft.com/office/officeart/2005/8/layout/list1"/>
    <dgm:cxn modelId="{348ECA1A-FA9C-47A5-95D7-73153366D9B9}" srcId="{3E8CF7B4-04FD-4F32-8772-0808B81E36FC}" destId="{B36A77DC-D9A2-4C3C-A412-49DDE4994209}" srcOrd="4" destOrd="0" parTransId="{350D0748-127F-45A3-A060-B10059B2C5A3}" sibTransId="{DCDFB3FB-A322-419F-9CDC-D4CEF3698534}"/>
    <dgm:cxn modelId="{F2064D7B-837E-4459-80A7-457ECBF82604}" type="presOf" srcId="{7DCBEC02-0C4C-464A-885B-21FE7D4FAE91}" destId="{F19E7DAE-BC06-4DA7-A64C-4678982FC28C}" srcOrd="1" destOrd="0" presId="urn:microsoft.com/office/officeart/2005/8/layout/list1"/>
    <dgm:cxn modelId="{369DC4A7-E25F-493B-BB4F-3C5E47270C3E}" type="presParOf" srcId="{CE9D0E94-DB5E-4A07-A95C-EDBC4DA09230}" destId="{18A2A416-E1FA-47CD-A3F6-DA009922E333}" srcOrd="0" destOrd="0" presId="urn:microsoft.com/office/officeart/2005/8/layout/list1"/>
    <dgm:cxn modelId="{B49A2273-B02D-4D28-ACE2-B810C0961745}" type="presParOf" srcId="{18A2A416-E1FA-47CD-A3F6-DA009922E333}" destId="{F31E4F39-3976-4764-8A4D-694904F25481}" srcOrd="0" destOrd="0" presId="urn:microsoft.com/office/officeart/2005/8/layout/list1"/>
    <dgm:cxn modelId="{506FB17E-20AB-4286-B224-BF198ACD5A50}" type="presParOf" srcId="{18A2A416-E1FA-47CD-A3F6-DA009922E333}" destId="{F19E7DAE-BC06-4DA7-A64C-4678982FC28C}" srcOrd="1" destOrd="0" presId="urn:microsoft.com/office/officeart/2005/8/layout/list1"/>
    <dgm:cxn modelId="{42528C46-D34E-4D1E-B5E2-97994775FFAB}" type="presParOf" srcId="{CE9D0E94-DB5E-4A07-A95C-EDBC4DA09230}" destId="{406562AE-9374-406B-B7C9-87A5894789DB}" srcOrd="1" destOrd="0" presId="urn:microsoft.com/office/officeart/2005/8/layout/list1"/>
    <dgm:cxn modelId="{B846D00E-6859-4F0D-A6B0-23521E3D4ABD}" type="presParOf" srcId="{CE9D0E94-DB5E-4A07-A95C-EDBC4DA09230}" destId="{EB5FB64D-B1E6-4B9F-841C-861DA911CAAB}" srcOrd="2" destOrd="0" presId="urn:microsoft.com/office/officeart/2005/8/layout/list1"/>
    <dgm:cxn modelId="{731A09F0-298C-4B9F-9FB0-A71FB59B2365}" type="presParOf" srcId="{CE9D0E94-DB5E-4A07-A95C-EDBC4DA09230}" destId="{27415FED-4B51-4071-9275-4DA39ED00A07}" srcOrd="3" destOrd="0" presId="urn:microsoft.com/office/officeart/2005/8/layout/list1"/>
    <dgm:cxn modelId="{B08EDEC6-0B2E-473E-8B4B-3B7303579BE5}" type="presParOf" srcId="{CE9D0E94-DB5E-4A07-A95C-EDBC4DA09230}" destId="{2ED12C5A-4443-4757-AC91-65FFD3BA2F02}" srcOrd="4" destOrd="0" presId="urn:microsoft.com/office/officeart/2005/8/layout/list1"/>
    <dgm:cxn modelId="{3F2D85A0-171E-4157-BDCC-19E75B5BB0EF}" type="presParOf" srcId="{2ED12C5A-4443-4757-AC91-65FFD3BA2F02}" destId="{3CA20BE9-924A-415F-A427-F0F3176BF031}" srcOrd="0" destOrd="0" presId="urn:microsoft.com/office/officeart/2005/8/layout/list1"/>
    <dgm:cxn modelId="{1FA679C2-FCC7-4903-B7BD-BEEE8B608EAE}" type="presParOf" srcId="{2ED12C5A-4443-4757-AC91-65FFD3BA2F02}" destId="{F81BBA51-19A0-45FB-9103-54A990DA3B1D}" srcOrd="1" destOrd="0" presId="urn:microsoft.com/office/officeart/2005/8/layout/list1"/>
    <dgm:cxn modelId="{969D39EF-6EEC-438A-AF94-19D2372AD7DA}" type="presParOf" srcId="{CE9D0E94-DB5E-4A07-A95C-EDBC4DA09230}" destId="{8FF29F5C-C9B5-4DDE-83C4-5AF38780802A}" srcOrd="5" destOrd="0" presId="urn:microsoft.com/office/officeart/2005/8/layout/list1"/>
    <dgm:cxn modelId="{9EE222F3-CE26-48C2-B84C-FB67A9424D5E}" type="presParOf" srcId="{CE9D0E94-DB5E-4A07-A95C-EDBC4DA09230}" destId="{A3DB9B34-30A9-4B2A-A1F4-0D8CB91C237B}" srcOrd="6" destOrd="0" presId="urn:microsoft.com/office/officeart/2005/8/layout/list1"/>
    <dgm:cxn modelId="{480E093D-AD50-4E1C-9EFF-9A6008DD822F}" type="presParOf" srcId="{CE9D0E94-DB5E-4A07-A95C-EDBC4DA09230}" destId="{E829AE36-91E2-4972-BEDF-A9CDE19EBBDA}" srcOrd="7" destOrd="0" presId="urn:microsoft.com/office/officeart/2005/8/layout/list1"/>
    <dgm:cxn modelId="{57780DE9-E23B-40EF-B4B2-D6B22A8C7635}" type="presParOf" srcId="{CE9D0E94-DB5E-4A07-A95C-EDBC4DA09230}" destId="{7B5AAC24-A4CB-40E3-8B31-755E47125CBA}" srcOrd="8" destOrd="0" presId="urn:microsoft.com/office/officeart/2005/8/layout/list1"/>
    <dgm:cxn modelId="{F84873D5-F784-4F42-9C80-E902F1538B83}" type="presParOf" srcId="{7B5AAC24-A4CB-40E3-8B31-755E47125CBA}" destId="{9A374509-797C-4F97-A183-0FF0307484B0}" srcOrd="0" destOrd="0" presId="urn:microsoft.com/office/officeart/2005/8/layout/list1"/>
    <dgm:cxn modelId="{F645EBBB-2871-40F3-B9C0-15CADE6A1867}" type="presParOf" srcId="{7B5AAC24-A4CB-40E3-8B31-755E47125CBA}" destId="{35DDBB6E-1EFF-4F9F-9838-37909AE68FAD}" srcOrd="1" destOrd="0" presId="urn:microsoft.com/office/officeart/2005/8/layout/list1"/>
    <dgm:cxn modelId="{AFEA0936-E5E8-40E4-9FF3-97DCF33ABCF7}" type="presParOf" srcId="{CE9D0E94-DB5E-4A07-A95C-EDBC4DA09230}" destId="{283EF242-265A-4D4A-8320-0A2DCE92CE04}" srcOrd="9" destOrd="0" presId="urn:microsoft.com/office/officeart/2005/8/layout/list1"/>
    <dgm:cxn modelId="{9BE7EE18-FAF2-4D7D-A569-31D30101A7BF}" type="presParOf" srcId="{CE9D0E94-DB5E-4A07-A95C-EDBC4DA09230}" destId="{42579786-8485-4324-8111-DCFE34AC3400}" srcOrd="10" destOrd="0" presId="urn:microsoft.com/office/officeart/2005/8/layout/list1"/>
    <dgm:cxn modelId="{52713B65-8AC5-486F-8600-84710BE3B22C}" type="presParOf" srcId="{CE9D0E94-DB5E-4A07-A95C-EDBC4DA09230}" destId="{5FEB8F9F-4FD5-4695-A37A-ED1CB7EB4138}" srcOrd="11" destOrd="0" presId="urn:microsoft.com/office/officeart/2005/8/layout/list1"/>
    <dgm:cxn modelId="{DC435F82-72C4-4A93-920E-B357DF36A86D}" type="presParOf" srcId="{CE9D0E94-DB5E-4A07-A95C-EDBC4DA09230}" destId="{8B28A22E-F159-480D-BD02-3C455C5F27F0}" srcOrd="12" destOrd="0" presId="urn:microsoft.com/office/officeart/2005/8/layout/list1"/>
    <dgm:cxn modelId="{A2F392CF-9E3A-424F-A6C8-200AB2053F2A}" type="presParOf" srcId="{8B28A22E-F159-480D-BD02-3C455C5F27F0}" destId="{DFF31A18-DD80-4AD5-836D-23DA4D78C750}" srcOrd="0" destOrd="0" presId="urn:microsoft.com/office/officeart/2005/8/layout/list1"/>
    <dgm:cxn modelId="{5D0EAC5C-76A0-4A73-91E8-65DDE6A1D066}" type="presParOf" srcId="{8B28A22E-F159-480D-BD02-3C455C5F27F0}" destId="{5C8FE85C-8221-4E94-83D0-B6A6C79521AC}" srcOrd="1" destOrd="0" presId="urn:microsoft.com/office/officeart/2005/8/layout/list1"/>
    <dgm:cxn modelId="{FCD9473A-3338-4C1C-8AFF-B4F0009ED5B3}" type="presParOf" srcId="{CE9D0E94-DB5E-4A07-A95C-EDBC4DA09230}" destId="{D91773AC-B087-4143-9560-2A15EDF91D71}" srcOrd="13" destOrd="0" presId="urn:microsoft.com/office/officeart/2005/8/layout/list1"/>
    <dgm:cxn modelId="{6B83B55E-5432-4809-B654-3EFAA636A39C}" type="presParOf" srcId="{CE9D0E94-DB5E-4A07-A95C-EDBC4DA09230}" destId="{52E01FD4-6502-4DC2-9CEC-17E0DDC0AE62}" srcOrd="14" destOrd="0" presId="urn:microsoft.com/office/officeart/2005/8/layout/list1"/>
    <dgm:cxn modelId="{8A245E0C-ED7D-450A-98F0-E0BB78D9B493}" type="presParOf" srcId="{CE9D0E94-DB5E-4A07-A95C-EDBC4DA09230}" destId="{CBDFCC23-BC6C-4415-9982-9F1A806B8B8E}" srcOrd="15" destOrd="0" presId="urn:microsoft.com/office/officeart/2005/8/layout/list1"/>
    <dgm:cxn modelId="{C5378830-9F7F-43B0-A464-32295A8B1E5A}" type="presParOf" srcId="{CE9D0E94-DB5E-4A07-A95C-EDBC4DA09230}" destId="{AD7B0CB9-8857-4EB1-882F-73043C92DEDD}" srcOrd="16" destOrd="0" presId="urn:microsoft.com/office/officeart/2005/8/layout/list1"/>
    <dgm:cxn modelId="{2A747E81-6D88-402E-9A4E-E7614EB8ED5A}" type="presParOf" srcId="{AD7B0CB9-8857-4EB1-882F-73043C92DEDD}" destId="{F88C7A19-5843-4E04-85B7-E33C344E3B6E}" srcOrd="0" destOrd="0" presId="urn:microsoft.com/office/officeart/2005/8/layout/list1"/>
    <dgm:cxn modelId="{B0BD8664-DF3A-4DBE-A941-BC1418F187D5}" type="presParOf" srcId="{AD7B0CB9-8857-4EB1-882F-73043C92DEDD}" destId="{0532EBF5-3DC5-480A-988A-8AB19B23E693}" srcOrd="1" destOrd="0" presId="urn:microsoft.com/office/officeart/2005/8/layout/list1"/>
    <dgm:cxn modelId="{DD103567-5C5B-446D-980D-5448FD76F1EB}" type="presParOf" srcId="{CE9D0E94-DB5E-4A07-A95C-EDBC4DA09230}" destId="{1650936B-DEB9-44D7-B75C-4DDD80EBDD29}" srcOrd="17" destOrd="0" presId="urn:microsoft.com/office/officeart/2005/8/layout/list1"/>
    <dgm:cxn modelId="{5AD64A6E-300B-4B18-A194-54DEEC8F6C57}" type="presParOf" srcId="{CE9D0E94-DB5E-4A07-A95C-EDBC4DA09230}" destId="{059EEA31-0EF6-402F-9A7D-4944DA6C5FA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A06615-5A27-4BA5-BB61-CEB84AC7271A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484E306-B3A6-4208-8AB0-A994D2DEDE82}">
      <dgm:prSet phldrT="[Texto]" custT="1"/>
      <dgm:spPr/>
      <dgm:t>
        <a:bodyPr/>
        <a:lstStyle/>
        <a:p>
          <a:r>
            <a:rPr lang="es-PE" sz="1400" b="0" dirty="0"/>
            <a:t>Director (a) del Círculo ES (01)</a:t>
          </a:r>
        </a:p>
      </dgm:t>
    </dgm:pt>
    <dgm:pt modelId="{1C8D9360-DFA0-4FFB-8349-59F3BB4FDE15}" type="parTrans" cxnId="{4A8AC452-F7AE-4FB6-BDC2-B4A4B795035C}">
      <dgm:prSet/>
      <dgm:spPr/>
      <dgm:t>
        <a:bodyPr/>
        <a:lstStyle/>
        <a:p>
          <a:endParaRPr lang="es-PE"/>
        </a:p>
      </dgm:t>
    </dgm:pt>
    <dgm:pt modelId="{03A0B8E1-AE80-419D-BE57-33516668FDBD}" type="sibTrans" cxnId="{4A8AC452-F7AE-4FB6-BDC2-B4A4B795035C}">
      <dgm:prSet/>
      <dgm:spPr/>
      <dgm:t>
        <a:bodyPr/>
        <a:lstStyle/>
        <a:p>
          <a:endParaRPr lang="es-PE"/>
        </a:p>
      </dgm:t>
    </dgm:pt>
    <dgm:pt modelId="{89947A6D-7184-49AE-B2E4-27F6E45E2BB9}">
      <dgm:prSet phldrT="[Texto]" custT="1"/>
      <dgm:spPr/>
      <dgm:t>
        <a:bodyPr/>
        <a:lstStyle/>
        <a:p>
          <a:r>
            <a:rPr lang="es-PE" sz="1400" dirty="0"/>
            <a:t>Investigador (a) Principal EA (01)</a:t>
          </a:r>
        </a:p>
      </dgm:t>
    </dgm:pt>
    <dgm:pt modelId="{7F7A3184-484A-4FE8-A87F-5992557E21FC}" type="parTrans" cxnId="{3219C853-B529-4A37-872F-A8CD28E8A9FB}">
      <dgm:prSet/>
      <dgm:spPr/>
      <dgm:t>
        <a:bodyPr/>
        <a:lstStyle/>
        <a:p>
          <a:endParaRPr lang="es-PE"/>
        </a:p>
      </dgm:t>
    </dgm:pt>
    <dgm:pt modelId="{7D0CCB7B-66D7-484C-B2F5-FF9BFC8C3CE6}" type="sibTrans" cxnId="{3219C853-B529-4A37-872F-A8CD28E8A9FB}">
      <dgm:prSet/>
      <dgm:spPr/>
      <dgm:t>
        <a:bodyPr/>
        <a:lstStyle/>
        <a:p>
          <a:endParaRPr lang="es-PE"/>
        </a:p>
      </dgm:t>
    </dgm:pt>
    <dgm:pt modelId="{9DE1F871-F428-4890-BA49-285C4C85D9E6}">
      <dgm:prSet phldrT="[Texto]" custT="1"/>
      <dgm:spPr/>
      <dgm:t>
        <a:bodyPr/>
        <a:lstStyle/>
        <a:p>
          <a:r>
            <a:rPr lang="es-PE" sz="1400" dirty="0"/>
            <a:t>Co-investigador (a) ES-EA (01)</a:t>
          </a:r>
        </a:p>
      </dgm:t>
    </dgm:pt>
    <dgm:pt modelId="{2F806201-CD1A-4BB4-A232-0840BD50A1DF}" type="parTrans" cxnId="{08520CA4-50FE-460A-AA17-FDF575933D96}">
      <dgm:prSet/>
      <dgm:spPr/>
      <dgm:t>
        <a:bodyPr/>
        <a:lstStyle/>
        <a:p>
          <a:endParaRPr lang="es-PE"/>
        </a:p>
      </dgm:t>
    </dgm:pt>
    <dgm:pt modelId="{8B28A8B8-3779-4456-91C1-13F536F84124}" type="sibTrans" cxnId="{08520CA4-50FE-460A-AA17-FDF575933D96}">
      <dgm:prSet/>
      <dgm:spPr/>
      <dgm:t>
        <a:bodyPr/>
        <a:lstStyle/>
        <a:p>
          <a:endParaRPr lang="es-PE"/>
        </a:p>
      </dgm:t>
    </dgm:pt>
    <dgm:pt modelId="{BA2A4BA7-1C17-4941-816F-5807A74BA3EC}">
      <dgm:prSet phldrT="[Texto]" custT="1"/>
      <dgm:spPr/>
      <dgm:t>
        <a:bodyPr/>
        <a:lstStyle/>
        <a:p>
          <a:r>
            <a:rPr lang="es-PE" sz="1400" dirty="0"/>
            <a:t>Tesista de posgrado (02)</a:t>
          </a:r>
        </a:p>
      </dgm:t>
    </dgm:pt>
    <dgm:pt modelId="{252C28E8-FDDF-41BC-8ECA-F9EA9018E563}" type="sibTrans" cxnId="{4C9A4B75-78F8-4E69-9E6F-2384E539A4AC}">
      <dgm:prSet/>
      <dgm:spPr/>
      <dgm:t>
        <a:bodyPr/>
        <a:lstStyle/>
        <a:p>
          <a:endParaRPr lang="es-PE"/>
        </a:p>
      </dgm:t>
    </dgm:pt>
    <dgm:pt modelId="{C8150371-DA43-40ED-ACBB-D9E3DC5BFE50}" type="parTrans" cxnId="{4C9A4B75-78F8-4E69-9E6F-2384E539A4AC}">
      <dgm:prSet/>
      <dgm:spPr/>
      <dgm:t>
        <a:bodyPr/>
        <a:lstStyle/>
        <a:p>
          <a:endParaRPr lang="es-PE"/>
        </a:p>
      </dgm:t>
    </dgm:pt>
    <dgm:pt modelId="{80F5ADD9-5C90-43AC-BB42-300CC0CBADC8}">
      <dgm:prSet phldrT="[Texto]" custT="1"/>
      <dgm:spPr/>
      <dgm:t>
        <a:bodyPr/>
        <a:lstStyle/>
        <a:p>
          <a:r>
            <a:rPr lang="es-PE" sz="1600" dirty="0"/>
            <a:t>Círculo de Investigación</a:t>
          </a:r>
        </a:p>
      </dgm:t>
    </dgm:pt>
    <dgm:pt modelId="{024D866A-9986-42D7-869F-F32759CAA4B2}" type="parTrans" cxnId="{60026DD2-3388-453D-92E5-906A3ED5D128}">
      <dgm:prSet/>
      <dgm:spPr/>
      <dgm:t>
        <a:bodyPr/>
        <a:lstStyle/>
        <a:p>
          <a:endParaRPr lang="es-PE"/>
        </a:p>
      </dgm:t>
    </dgm:pt>
    <dgm:pt modelId="{190F0648-5C60-4C2E-BD37-D3DF6071E1D5}" type="sibTrans" cxnId="{60026DD2-3388-453D-92E5-906A3ED5D128}">
      <dgm:prSet/>
      <dgm:spPr/>
      <dgm:t>
        <a:bodyPr/>
        <a:lstStyle/>
        <a:p>
          <a:endParaRPr lang="es-PE"/>
        </a:p>
      </dgm:t>
    </dgm:pt>
    <dgm:pt modelId="{F0964473-AF98-4135-B2D0-3CFA70E9C8E9}" type="pres">
      <dgm:prSet presAssocID="{ACA06615-5A27-4BA5-BB61-CEB84AC7271A}" presName="Name0" presStyleCnt="0">
        <dgm:presLayoutVars>
          <dgm:dir val="rev"/>
          <dgm:resizeHandles val="exact"/>
        </dgm:presLayoutVars>
      </dgm:prSet>
      <dgm:spPr/>
    </dgm:pt>
    <dgm:pt modelId="{8794BC39-E859-4ED2-977C-FD0E6FE2C994}" type="pres">
      <dgm:prSet presAssocID="{ACA06615-5A27-4BA5-BB61-CEB84AC7271A}" presName="vNodes" presStyleCnt="0"/>
      <dgm:spPr/>
    </dgm:pt>
    <dgm:pt modelId="{85408363-C3A1-4175-A458-981F2789F8EF}" type="pres">
      <dgm:prSet presAssocID="{2484E306-B3A6-4208-8AB0-A994D2DEDE82}" presName="node" presStyleLbl="node1" presStyleIdx="0" presStyleCnt="5" custScaleX="277005" custScaleY="167762" custLinFactNeighborX="-693" custLinFactNeighborY="-11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88C4C2-CA95-4B7C-B8D5-D989C7C0710C}" type="pres">
      <dgm:prSet presAssocID="{03A0B8E1-AE80-419D-BE57-33516668FDBD}" presName="spacerT" presStyleCnt="0"/>
      <dgm:spPr/>
    </dgm:pt>
    <dgm:pt modelId="{87AD7EA1-4BE5-4BAC-AC52-FD2F70FBCCC6}" type="pres">
      <dgm:prSet presAssocID="{03A0B8E1-AE80-419D-BE57-33516668FDBD}" presName="sibTrans" presStyleLbl="sibTrans2D1" presStyleIdx="0" presStyleCnt="4"/>
      <dgm:spPr/>
      <dgm:t>
        <a:bodyPr/>
        <a:lstStyle/>
        <a:p>
          <a:endParaRPr lang="en-GB"/>
        </a:p>
      </dgm:t>
    </dgm:pt>
    <dgm:pt modelId="{72AD9668-5898-4A82-B204-0A085827D36B}" type="pres">
      <dgm:prSet presAssocID="{03A0B8E1-AE80-419D-BE57-33516668FDBD}" presName="spacerB" presStyleCnt="0"/>
      <dgm:spPr/>
    </dgm:pt>
    <dgm:pt modelId="{48A022C9-69B0-44CD-8B86-EE8D98771FA0}" type="pres">
      <dgm:prSet presAssocID="{89947A6D-7184-49AE-B2E4-27F6E45E2BB9}" presName="node" presStyleLbl="node1" presStyleIdx="1" presStyleCnt="5" custScaleX="280823" custScaleY="1812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EA3D4-DCD0-4DB5-BEE9-0A271E30DB4D}" type="pres">
      <dgm:prSet presAssocID="{7D0CCB7B-66D7-484C-B2F5-FF9BFC8C3CE6}" presName="spacerT" presStyleCnt="0"/>
      <dgm:spPr/>
    </dgm:pt>
    <dgm:pt modelId="{C7682F63-0537-49A7-BD2F-BA9BF1BBC3BF}" type="pres">
      <dgm:prSet presAssocID="{7D0CCB7B-66D7-484C-B2F5-FF9BFC8C3CE6}" presName="sibTrans" presStyleLbl="sibTrans2D1" presStyleIdx="1" presStyleCnt="4"/>
      <dgm:spPr/>
      <dgm:t>
        <a:bodyPr/>
        <a:lstStyle/>
        <a:p>
          <a:endParaRPr lang="en-GB"/>
        </a:p>
      </dgm:t>
    </dgm:pt>
    <dgm:pt modelId="{D1BD9B3F-DB37-401D-B3FF-13A6EC4B63A7}" type="pres">
      <dgm:prSet presAssocID="{7D0CCB7B-66D7-484C-B2F5-FF9BFC8C3CE6}" presName="spacerB" presStyleCnt="0"/>
      <dgm:spPr/>
    </dgm:pt>
    <dgm:pt modelId="{E480FF06-1E1A-470F-B547-ECA5A193929F}" type="pres">
      <dgm:prSet presAssocID="{9DE1F871-F428-4890-BA49-285C4C85D9E6}" presName="node" presStyleLbl="node1" presStyleIdx="2" presStyleCnt="5" custScaleX="258954" custScaleY="1772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D0C9D4-CD55-4945-B0B7-1ED9A59A7CB9}" type="pres">
      <dgm:prSet presAssocID="{8B28A8B8-3779-4456-91C1-13F536F84124}" presName="spacerT" presStyleCnt="0"/>
      <dgm:spPr/>
    </dgm:pt>
    <dgm:pt modelId="{C84E8582-9B74-4EE0-8341-5C145932AA34}" type="pres">
      <dgm:prSet presAssocID="{8B28A8B8-3779-4456-91C1-13F536F84124}" presName="sibTrans" presStyleLbl="sibTrans2D1" presStyleIdx="2" presStyleCnt="4"/>
      <dgm:spPr/>
      <dgm:t>
        <a:bodyPr/>
        <a:lstStyle/>
        <a:p>
          <a:endParaRPr lang="en-GB"/>
        </a:p>
      </dgm:t>
    </dgm:pt>
    <dgm:pt modelId="{7A780DCC-D651-4E60-BE02-BE220F4DAC43}" type="pres">
      <dgm:prSet presAssocID="{8B28A8B8-3779-4456-91C1-13F536F84124}" presName="spacerB" presStyleCnt="0"/>
      <dgm:spPr/>
    </dgm:pt>
    <dgm:pt modelId="{1D5157F4-FD67-4E04-810F-1B1B83427D8F}" type="pres">
      <dgm:prSet presAssocID="{BA2A4BA7-1C17-4941-816F-5807A74BA3EC}" presName="node" presStyleLbl="node1" presStyleIdx="3" presStyleCnt="5" custScaleX="293079" custScaleY="1885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425C3-30F8-452A-B2C3-36D540497533}" type="pres">
      <dgm:prSet presAssocID="{ACA06615-5A27-4BA5-BB61-CEB84AC7271A}" presName="sibTransLast" presStyleLbl="sibTrans2D1" presStyleIdx="3" presStyleCnt="4"/>
      <dgm:spPr/>
      <dgm:t>
        <a:bodyPr/>
        <a:lstStyle/>
        <a:p>
          <a:endParaRPr lang="en-GB"/>
        </a:p>
      </dgm:t>
    </dgm:pt>
    <dgm:pt modelId="{D52AAF2C-469A-47FA-BBAF-3281833CE18C}" type="pres">
      <dgm:prSet presAssocID="{ACA06615-5A27-4BA5-BB61-CEB84AC7271A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58FF9B53-A7B5-4E40-8485-8EDE65C74550}" type="pres">
      <dgm:prSet presAssocID="{ACA06615-5A27-4BA5-BB61-CEB84AC7271A}" presName="lastNode" presStyleLbl="node1" presStyleIdx="4" presStyleCnt="5" custScaleX="165070" custScaleY="138851" custLinFactNeighborX="-3726" custLinFactNeighborY="27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DDF039-4C6F-4939-AB71-754F879E459B}" type="presOf" srcId="{80F5ADD9-5C90-43AC-BB42-300CC0CBADC8}" destId="{58FF9B53-A7B5-4E40-8485-8EDE65C74550}" srcOrd="0" destOrd="0" presId="urn:microsoft.com/office/officeart/2005/8/layout/equation2"/>
    <dgm:cxn modelId="{60026DD2-3388-453D-92E5-906A3ED5D128}" srcId="{ACA06615-5A27-4BA5-BB61-CEB84AC7271A}" destId="{80F5ADD9-5C90-43AC-BB42-300CC0CBADC8}" srcOrd="4" destOrd="0" parTransId="{024D866A-9986-42D7-869F-F32759CAA4B2}" sibTransId="{190F0648-5C60-4C2E-BD37-D3DF6071E1D5}"/>
    <dgm:cxn modelId="{B3B12118-38A5-4E08-B521-F5EE0584684A}" type="presOf" srcId="{7D0CCB7B-66D7-484C-B2F5-FF9BFC8C3CE6}" destId="{C7682F63-0537-49A7-BD2F-BA9BF1BBC3BF}" srcOrd="0" destOrd="0" presId="urn:microsoft.com/office/officeart/2005/8/layout/equation2"/>
    <dgm:cxn modelId="{619C559F-A8D9-45B8-B220-4A8A68DEBEC3}" type="presOf" srcId="{89947A6D-7184-49AE-B2E4-27F6E45E2BB9}" destId="{48A022C9-69B0-44CD-8B86-EE8D98771FA0}" srcOrd="0" destOrd="0" presId="urn:microsoft.com/office/officeart/2005/8/layout/equation2"/>
    <dgm:cxn modelId="{61D946C0-1BEA-4A89-8DCA-A9163BED9FEB}" type="presOf" srcId="{ACA06615-5A27-4BA5-BB61-CEB84AC7271A}" destId="{F0964473-AF98-4135-B2D0-3CFA70E9C8E9}" srcOrd="0" destOrd="0" presId="urn:microsoft.com/office/officeart/2005/8/layout/equation2"/>
    <dgm:cxn modelId="{08520CA4-50FE-460A-AA17-FDF575933D96}" srcId="{ACA06615-5A27-4BA5-BB61-CEB84AC7271A}" destId="{9DE1F871-F428-4890-BA49-285C4C85D9E6}" srcOrd="2" destOrd="0" parTransId="{2F806201-CD1A-4BB4-A232-0840BD50A1DF}" sibTransId="{8B28A8B8-3779-4456-91C1-13F536F84124}"/>
    <dgm:cxn modelId="{4C9A4B75-78F8-4E69-9E6F-2384E539A4AC}" srcId="{ACA06615-5A27-4BA5-BB61-CEB84AC7271A}" destId="{BA2A4BA7-1C17-4941-816F-5807A74BA3EC}" srcOrd="3" destOrd="0" parTransId="{C8150371-DA43-40ED-ACBB-D9E3DC5BFE50}" sibTransId="{252C28E8-FDDF-41BC-8ECA-F9EA9018E563}"/>
    <dgm:cxn modelId="{362FBB80-E4F8-498E-9AEE-EFD36AF99B64}" type="presOf" srcId="{252C28E8-FDDF-41BC-8ECA-F9EA9018E563}" destId="{207425C3-30F8-452A-B2C3-36D540497533}" srcOrd="0" destOrd="0" presId="urn:microsoft.com/office/officeart/2005/8/layout/equation2"/>
    <dgm:cxn modelId="{F0EDA6D5-1125-45E2-80C0-21E8AC548A63}" type="presOf" srcId="{BA2A4BA7-1C17-4941-816F-5807A74BA3EC}" destId="{1D5157F4-FD67-4E04-810F-1B1B83427D8F}" srcOrd="0" destOrd="0" presId="urn:microsoft.com/office/officeart/2005/8/layout/equation2"/>
    <dgm:cxn modelId="{3219C853-B529-4A37-872F-A8CD28E8A9FB}" srcId="{ACA06615-5A27-4BA5-BB61-CEB84AC7271A}" destId="{89947A6D-7184-49AE-B2E4-27F6E45E2BB9}" srcOrd="1" destOrd="0" parTransId="{7F7A3184-484A-4FE8-A87F-5992557E21FC}" sibTransId="{7D0CCB7B-66D7-484C-B2F5-FF9BFC8C3CE6}"/>
    <dgm:cxn modelId="{5310388E-2860-4C7B-BB50-8671A07D65B4}" type="presOf" srcId="{9DE1F871-F428-4890-BA49-285C4C85D9E6}" destId="{E480FF06-1E1A-470F-B547-ECA5A193929F}" srcOrd="0" destOrd="0" presId="urn:microsoft.com/office/officeart/2005/8/layout/equation2"/>
    <dgm:cxn modelId="{D2E17C1D-2A73-4CD8-8B95-DCC66113C5C4}" type="presOf" srcId="{252C28E8-FDDF-41BC-8ECA-F9EA9018E563}" destId="{D52AAF2C-469A-47FA-BBAF-3281833CE18C}" srcOrd="1" destOrd="0" presId="urn:microsoft.com/office/officeart/2005/8/layout/equation2"/>
    <dgm:cxn modelId="{03D206DC-3975-4E66-A178-AF9EA2392D03}" type="presOf" srcId="{2484E306-B3A6-4208-8AB0-A994D2DEDE82}" destId="{85408363-C3A1-4175-A458-981F2789F8EF}" srcOrd="0" destOrd="0" presId="urn:microsoft.com/office/officeart/2005/8/layout/equation2"/>
    <dgm:cxn modelId="{9432CC5F-86C7-4D7A-8792-A6F83E00D0DA}" type="presOf" srcId="{8B28A8B8-3779-4456-91C1-13F536F84124}" destId="{C84E8582-9B74-4EE0-8341-5C145932AA34}" srcOrd="0" destOrd="0" presId="urn:microsoft.com/office/officeart/2005/8/layout/equation2"/>
    <dgm:cxn modelId="{4A8AC452-F7AE-4FB6-BDC2-B4A4B795035C}" srcId="{ACA06615-5A27-4BA5-BB61-CEB84AC7271A}" destId="{2484E306-B3A6-4208-8AB0-A994D2DEDE82}" srcOrd="0" destOrd="0" parTransId="{1C8D9360-DFA0-4FFB-8349-59F3BB4FDE15}" sibTransId="{03A0B8E1-AE80-419D-BE57-33516668FDBD}"/>
    <dgm:cxn modelId="{F76924F6-A444-4800-81CC-23215C9F3362}" type="presOf" srcId="{03A0B8E1-AE80-419D-BE57-33516668FDBD}" destId="{87AD7EA1-4BE5-4BAC-AC52-FD2F70FBCCC6}" srcOrd="0" destOrd="0" presId="urn:microsoft.com/office/officeart/2005/8/layout/equation2"/>
    <dgm:cxn modelId="{A44525DF-39FA-46ED-AB8C-9E9CB7F7F35A}" type="presParOf" srcId="{F0964473-AF98-4135-B2D0-3CFA70E9C8E9}" destId="{8794BC39-E859-4ED2-977C-FD0E6FE2C994}" srcOrd="0" destOrd="0" presId="urn:microsoft.com/office/officeart/2005/8/layout/equation2"/>
    <dgm:cxn modelId="{566EA1E7-B170-4AF5-92D1-D6B012C3B822}" type="presParOf" srcId="{8794BC39-E859-4ED2-977C-FD0E6FE2C994}" destId="{85408363-C3A1-4175-A458-981F2789F8EF}" srcOrd="0" destOrd="0" presId="urn:microsoft.com/office/officeart/2005/8/layout/equation2"/>
    <dgm:cxn modelId="{CEE68269-0A9A-4E51-97A8-F6A2D962B4F6}" type="presParOf" srcId="{8794BC39-E859-4ED2-977C-FD0E6FE2C994}" destId="{8888C4C2-CA95-4B7C-B8D5-D989C7C0710C}" srcOrd="1" destOrd="0" presId="urn:microsoft.com/office/officeart/2005/8/layout/equation2"/>
    <dgm:cxn modelId="{036F6FAD-22DE-475C-B054-4F4C09E70F8F}" type="presParOf" srcId="{8794BC39-E859-4ED2-977C-FD0E6FE2C994}" destId="{87AD7EA1-4BE5-4BAC-AC52-FD2F70FBCCC6}" srcOrd="2" destOrd="0" presId="urn:microsoft.com/office/officeart/2005/8/layout/equation2"/>
    <dgm:cxn modelId="{47A920D8-2884-4878-9E66-57F04BB8008A}" type="presParOf" srcId="{8794BC39-E859-4ED2-977C-FD0E6FE2C994}" destId="{72AD9668-5898-4A82-B204-0A085827D36B}" srcOrd="3" destOrd="0" presId="urn:microsoft.com/office/officeart/2005/8/layout/equation2"/>
    <dgm:cxn modelId="{C872C11F-8C67-4D14-BC95-B67C7783B8E7}" type="presParOf" srcId="{8794BC39-E859-4ED2-977C-FD0E6FE2C994}" destId="{48A022C9-69B0-44CD-8B86-EE8D98771FA0}" srcOrd="4" destOrd="0" presId="urn:microsoft.com/office/officeart/2005/8/layout/equation2"/>
    <dgm:cxn modelId="{4610EFD3-09C9-415A-B182-313DA4B8FA64}" type="presParOf" srcId="{8794BC39-E859-4ED2-977C-FD0E6FE2C994}" destId="{E1DEA3D4-DCD0-4DB5-BEE9-0A271E30DB4D}" srcOrd="5" destOrd="0" presId="urn:microsoft.com/office/officeart/2005/8/layout/equation2"/>
    <dgm:cxn modelId="{827A2A3C-4B7F-44CE-A1BD-34EB98EE2ABE}" type="presParOf" srcId="{8794BC39-E859-4ED2-977C-FD0E6FE2C994}" destId="{C7682F63-0537-49A7-BD2F-BA9BF1BBC3BF}" srcOrd="6" destOrd="0" presId="urn:microsoft.com/office/officeart/2005/8/layout/equation2"/>
    <dgm:cxn modelId="{EC7B0CED-DBFB-425B-9EF3-8BFE7FA58493}" type="presParOf" srcId="{8794BC39-E859-4ED2-977C-FD0E6FE2C994}" destId="{D1BD9B3F-DB37-401D-B3FF-13A6EC4B63A7}" srcOrd="7" destOrd="0" presId="urn:microsoft.com/office/officeart/2005/8/layout/equation2"/>
    <dgm:cxn modelId="{7C2FFA9E-D41E-49D4-9516-EEDF4592DCFF}" type="presParOf" srcId="{8794BC39-E859-4ED2-977C-FD0E6FE2C994}" destId="{E480FF06-1E1A-470F-B547-ECA5A193929F}" srcOrd="8" destOrd="0" presId="urn:microsoft.com/office/officeart/2005/8/layout/equation2"/>
    <dgm:cxn modelId="{F48E7DFA-D19E-42B3-8A80-8A7DD2252BA0}" type="presParOf" srcId="{8794BC39-E859-4ED2-977C-FD0E6FE2C994}" destId="{F0D0C9D4-CD55-4945-B0B7-1ED9A59A7CB9}" srcOrd="9" destOrd="0" presId="urn:microsoft.com/office/officeart/2005/8/layout/equation2"/>
    <dgm:cxn modelId="{E7F38B92-43AB-4D60-9295-1575F8F17DE9}" type="presParOf" srcId="{8794BC39-E859-4ED2-977C-FD0E6FE2C994}" destId="{C84E8582-9B74-4EE0-8341-5C145932AA34}" srcOrd="10" destOrd="0" presId="urn:microsoft.com/office/officeart/2005/8/layout/equation2"/>
    <dgm:cxn modelId="{C82F71DB-9D5A-4279-97AE-1828773A2A51}" type="presParOf" srcId="{8794BC39-E859-4ED2-977C-FD0E6FE2C994}" destId="{7A780DCC-D651-4E60-BE02-BE220F4DAC43}" srcOrd="11" destOrd="0" presId="urn:microsoft.com/office/officeart/2005/8/layout/equation2"/>
    <dgm:cxn modelId="{79540FFD-CB8B-4F70-A646-1E182BEB1B14}" type="presParOf" srcId="{8794BC39-E859-4ED2-977C-FD0E6FE2C994}" destId="{1D5157F4-FD67-4E04-810F-1B1B83427D8F}" srcOrd="12" destOrd="0" presId="urn:microsoft.com/office/officeart/2005/8/layout/equation2"/>
    <dgm:cxn modelId="{F145471F-8018-49D1-8F99-693AC7249EF5}" type="presParOf" srcId="{F0964473-AF98-4135-B2D0-3CFA70E9C8E9}" destId="{207425C3-30F8-452A-B2C3-36D540497533}" srcOrd="1" destOrd="0" presId="urn:microsoft.com/office/officeart/2005/8/layout/equation2"/>
    <dgm:cxn modelId="{635E6E52-B1BB-42C9-BE3B-7CFCA541EE27}" type="presParOf" srcId="{207425C3-30F8-452A-B2C3-36D540497533}" destId="{D52AAF2C-469A-47FA-BBAF-3281833CE18C}" srcOrd="0" destOrd="0" presId="urn:microsoft.com/office/officeart/2005/8/layout/equation2"/>
    <dgm:cxn modelId="{FF717244-5670-4D21-B19A-6EE428BC4FF0}" type="presParOf" srcId="{F0964473-AF98-4135-B2D0-3CFA70E9C8E9}" destId="{58FF9B53-A7B5-4E40-8485-8EDE65C7455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BFD9C4-7548-453B-8BB9-59EA4DBED598}" type="doc">
      <dgm:prSet loTypeId="urn:microsoft.com/office/officeart/2005/8/layout/arrow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A3BEEC5B-A427-4482-8783-3472132F95D5}">
      <dgm:prSet phldrT="[Texto]" custT="1"/>
      <dgm:spPr/>
      <dgm:t>
        <a:bodyPr/>
        <a:lstStyle/>
        <a:p>
          <a:r>
            <a:rPr lang="es-ES" sz="2000" b="1" dirty="0"/>
            <a:t>Perú (3-4)</a:t>
          </a:r>
        </a:p>
      </dgm:t>
    </dgm:pt>
    <dgm:pt modelId="{4B2AEFEF-3062-478A-AE94-A6D14104E544}" type="parTrans" cxnId="{1DB3CAE0-160E-4556-B739-515763416975}">
      <dgm:prSet/>
      <dgm:spPr/>
      <dgm:t>
        <a:bodyPr/>
        <a:lstStyle/>
        <a:p>
          <a:endParaRPr lang="es-ES"/>
        </a:p>
      </dgm:t>
    </dgm:pt>
    <dgm:pt modelId="{5E575A8F-9F42-4652-8586-915ADEF9E750}" type="sibTrans" cxnId="{1DB3CAE0-160E-4556-B739-515763416975}">
      <dgm:prSet/>
      <dgm:spPr/>
      <dgm:t>
        <a:bodyPr/>
        <a:lstStyle/>
        <a:p>
          <a:endParaRPr lang="es-ES"/>
        </a:p>
      </dgm:t>
    </dgm:pt>
    <dgm:pt modelId="{DFB329B9-6041-4D8E-B6E6-3F9FA9158F94}">
      <dgm:prSet phldrT="[Texto]"/>
      <dgm:spPr/>
      <dgm:t>
        <a:bodyPr/>
        <a:lstStyle/>
        <a:p>
          <a:endParaRPr lang="es-ES"/>
        </a:p>
      </dgm:t>
    </dgm:pt>
    <dgm:pt modelId="{C47FB138-7D78-40B7-BAAD-1E22BDF5F7CF}" type="parTrans" cxnId="{1FE13925-F211-4F62-8365-5C3C57F960FF}">
      <dgm:prSet/>
      <dgm:spPr/>
      <dgm:t>
        <a:bodyPr/>
        <a:lstStyle/>
        <a:p>
          <a:endParaRPr lang="es-ES"/>
        </a:p>
      </dgm:t>
    </dgm:pt>
    <dgm:pt modelId="{AE06915E-B16D-4340-B01F-0E82B373F293}" type="sibTrans" cxnId="{1FE13925-F211-4F62-8365-5C3C57F960FF}">
      <dgm:prSet/>
      <dgm:spPr/>
      <dgm:t>
        <a:bodyPr/>
        <a:lstStyle/>
        <a:p>
          <a:endParaRPr lang="es-ES"/>
        </a:p>
      </dgm:t>
    </dgm:pt>
    <dgm:pt modelId="{1909DDA3-B94D-487C-ADF0-11C098E42E94}">
      <dgm:prSet phldrT="[Texto]" custT="1"/>
      <dgm:spPr/>
      <dgm:t>
        <a:bodyPr/>
        <a:lstStyle/>
        <a:p>
          <a:r>
            <a:rPr lang="es-ES" sz="2000" b="1" dirty="0"/>
            <a:t>UK</a:t>
          </a:r>
        </a:p>
      </dgm:t>
    </dgm:pt>
    <dgm:pt modelId="{14C9A7F2-3239-442A-9F9E-AB2BF34239FE}" type="parTrans" cxnId="{743A4332-6D37-4058-8331-50384F0FB6E4}">
      <dgm:prSet/>
      <dgm:spPr/>
      <dgm:t>
        <a:bodyPr/>
        <a:lstStyle/>
        <a:p>
          <a:endParaRPr lang="es-ES"/>
        </a:p>
      </dgm:t>
    </dgm:pt>
    <dgm:pt modelId="{5ACA1342-8900-44D5-8128-B14CA5619DFD}" type="sibTrans" cxnId="{743A4332-6D37-4058-8331-50384F0FB6E4}">
      <dgm:prSet/>
      <dgm:spPr/>
      <dgm:t>
        <a:bodyPr/>
        <a:lstStyle/>
        <a:p>
          <a:endParaRPr lang="es-ES"/>
        </a:p>
      </dgm:t>
    </dgm:pt>
    <dgm:pt modelId="{6E1DEF2B-94E7-4D58-9321-86C0B383BB5E}" type="pres">
      <dgm:prSet presAssocID="{1ABFD9C4-7548-453B-8BB9-59EA4DBED59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02F4FA-71C0-41D6-B4DF-C3568E0EE646}" type="pres">
      <dgm:prSet presAssocID="{1ABFD9C4-7548-453B-8BB9-59EA4DBED598}" presName="divider" presStyleLbl="fgShp" presStyleIdx="0" presStyleCnt="1" custLinFactNeighborX="4019" custLinFactNeighborY="5839"/>
      <dgm:spPr/>
    </dgm:pt>
    <dgm:pt modelId="{5326DD7C-4A66-413D-83C1-9D60557507F5}" type="pres">
      <dgm:prSet presAssocID="{A3BEEC5B-A427-4482-8783-3472132F95D5}" presName="downArrow" presStyleLbl="node1" presStyleIdx="0" presStyleCnt="2"/>
      <dgm:spPr/>
    </dgm:pt>
    <dgm:pt modelId="{B54F2813-6398-4E80-B842-1596962B30AA}" type="pres">
      <dgm:prSet presAssocID="{A3BEEC5B-A427-4482-8783-3472132F95D5}" presName="downArrowText" presStyleLbl="revTx" presStyleIdx="0" presStyleCnt="2" custScaleX="1327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9EE92B-5259-4912-856D-51C9814D398F}" type="pres">
      <dgm:prSet presAssocID="{1909DDA3-B94D-487C-ADF0-11C098E42E94}" presName="upArrow" presStyleLbl="node1" presStyleIdx="1" presStyleCnt="2"/>
      <dgm:spPr/>
    </dgm:pt>
    <dgm:pt modelId="{F277B8F5-7111-4E1F-AC75-46C3B1593652}" type="pres">
      <dgm:prSet presAssocID="{1909DDA3-B94D-487C-ADF0-11C098E42E94}" presName="upArrowText" presStyleLbl="revTx" presStyleIdx="1" presStyleCnt="2" custScaleX="1482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5EFC3A-FDED-4F19-8131-6BAE783A2172}" type="presOf" srcId="{1909DDA3-B94D-487C-ADF0-11C098E42E94}" destId="{F277B8F5-7111-4E1F-AC75-46C3B1593652}" srcOrd="0" destOrd="0" presId="urn:microsoft.com/office/officeart/2005/8/layout/arrow3"/>
    <dgm:cxn modelId="{743A4332-6D37-4058-8331-50384F0FB6E4}" srcId="{1ABFD9C4-7548-453B-8BB9-59EA4DBED598}" destId="{1909DDA3-B94D-487C-ADF0-11C098E42E94}" srcOrd="1" destOrd="0" parTransId="{14C9A7F2-3239-442A-9F9E-AB2BF34239FE}" sibTransId="{5ACA1342-8900-44D5-8128-B14CA5619DFD}"/>
    <dgm:cxn modelId="{1DB3CAE0-160E-4556-B739-515763416975}" srcId="{1ABFD9C4-7548-453B-8BB9-59EA4DBED598}" destId="{A3BEEC5B-A427-4482-8783-3472132F95D5}" srcOrd="0" destOrd="0" parTransId="{4B2AEFEF-3062-478A-AE94-A6D14104E544}" sibTransId="{5E575A8F-9F42-4652-8586-915ADEF9E750}"/>
    <dgm:cxn modelId="{29A4A314-A48E-4D61-BF7A-22CDEB919176}" type="presOf" srcId="{A3BEEC5B-A427-4482-8783-3472132F95D5}" destId="{B54F2813-6398-4E80-B842-1596962B30AA}" srcOrd="0" destOrd="0" presId="urn:microsoft.com/office/officeart/2005/8/layout/arrow3"/>
    <dgm:cxn modelId="{1FE13925-F211-4F62-8365-5C3C57F960FF}" srcId="{1ABFD9C4-7548-453B-8BB9-59EA4DBED598}" destId="{DFB329B9-6041-4D8E-B6E6-3F9FA9158F94}" srcOrd="2" destOrd="0" parTransId="{C47FB138-7D78-40B7-BAAD-1E22BDF5F7CF}" sibTransId="{AE06915E-B16D-4340-B01F-0E82B373F293}"/>
    <dgm:cxn modelId="{B94EBEE3-EA2F-4288-85F7-3EF8CA0C226E}" type="presOf" srcId="{1ABFD9C4-7548-453B-8BB9-59EA4DBED598}" destId="{6E1DEF2B-94E7-4D58-9321-86C0B383BB5E}" srcOrd="0" destOrd="0" presId="urn:microsoft.com/office/officeart/2005/8/layout/arrow3"/>
    <dgm:cxn modelId="{9F98DCA0-5D93-4072-8490-432E5D9028C4}" type="presParOf" srcId="{6E1DEF2B-94E7-4D58-9321-86C0B383BB5E}" destId="{4502F4FA-71C0-41D6-B4DF-C3568E0EE646}" srcOrd="0" destOrd="0" presId="urn:microsoft.com/office/officeart/2005/8/layout/arrow3"/>
    <dgm:cxn modelId="{E957E7E0-CD9B-403D-9DDA-2317B5058A6D}" type="presParOf" srcId="{6E1DEF2B-94E7-4D58-9321-86C0B383BB5E}" destId="{5326DD7C-4A66-413D-83C1-9D60557507F5}" srcOrd="1" destOrd="0" presId="urn:microsoft.com/office/officeart/2005/8/layout/arrow3"/>
    <dgm:cxn modelId="{30061810-633D-4438-B85A-15DB66FFFA17}" type="presParOf" srcId="{6E1DEF2B-94E7-4D58-9321-86C0B383BB5E}" destId="{B54F2813-6398-4E80-B842-1596962B30AA}" srcOrd="2" destOrd="0" presId="urn:microsoft.com/office/officeart/2005/8/layout/arrow3"/>
    <dgm:cxn modelId="{7D508BE5-5832-4DC2-AD20-7C7A1FB32868}" type="presParOf" srcId="{6E1DEF2B-94E7-4D58-9321-86C0B383BB5E}" destId="{4F9EE92B-5259-4912-856D-51C9814D398F}" srcOrd="3" destOrd="0" presId="urn:microsoft.com/office/officeart/2005/8/layout/arrow3"/>
    <dgm:cxn modelId="{E75FE23D-72FB-48EA-9CEC-C62D0560E87D}" type="presParOf" srcId="{6E1DEF2B-94E7-4D58-9321-86C0B383BB5E}" destId="{F277B8F5-7111-4E1F-AC75-46C3B159365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FF16-67AB-46CD-AA2B-9123CF79CF2B}">
      <dsp:nvSpPr>
        <dsp:cNvPr id="0" name=""/>
        <dsp:cNvSpPr/>
      </dsp:nvSpPr>
      <dsp:spPr>
        <a:xfrm>
          <a:off x="1097255" y="474743"/>
          <a:ext cx="3168063" cy="3168063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333E4-895F-4BF5-BB8F-19B22B1254F6}">
      <dsp:nvSpPr>
        <dsp:cNvPr id="0" name=""/>
        <dsp:cNvSpPr/>
      </dsp:nvSpPr>
      <dsp:spPr>
        <a:xfrm>
          <a:off x="1097255" y="474743"/>
          <a:ext cx="3168063" cy="3168063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736E2-690D-4D1C-BF99-AA1AEC39BD78}">
      <dsp:nvSpPr>
        <dsp:cNvPr id="0" name=""/>
        <dsp:cNvSpPr/>
      </dsp:nvSpPr>
      <dsp:spPr>
        <a:xfrm>
          <a:off x="1097255" y="474743"/>
          <a:ext cx="3168063" cy="3168063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CC11F-99F4-4D5C-AFE0-5D48A850B20E}">
      <dsp:nvSpPr>
        <dsp:cNvPr id="0" name=""/>
        <dsp:cNvSpPr/>
      </dsp:nvSpPr>
      <dsp:spPr>
        <a:xfrm>
          <a:off x="1097255" y="474743"/>
          <a:ext cx="3168063" cy="3168063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C0904-3148-4AF4-AD5C-6FBEAD96E4D7}">
      <dsp:nvSpPr>
        <dsp:cNvPr id="0" name=""/>
        <dsp:cNvSpPr/>
      </dsp:nvSpPr>
      <dsp:spPr>
        <a:xfrm>
          <a:off x="1097255" y="474743"/>
          <a:ext cx="3168063" cy="3168063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95B35-2452-46D4-AEB9-ABB74C96DEDD}">
      <dsp:nvSpPr>
        <dsp:cNvPr id="0" name=""/>
        <dsp:cNvSpPr/>
      </dsp:nvSpPr>
      <dsp:spPr>
        <a:xfrm>
          <a:off x="1798203" y="1192995"/>
          <a:ext cx="1766167" cy="17315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>
              <a:latin typeface="Arial" panose="020B0604020202020204" pitchFamily="34" charset="0"/>
              <a:cs typeface="Arial" panose="020B0604020202020204" pitchFamily="34" charset="0"/>
            </a:rPr>
            <a:t>CIRCULO DE INVESTIGACIÓN</a:t>
          </a:r>
        </a:p>
      </dsp:txBody>
      <dsp:txXfrm>
        <a:off x="2056852" y="1446576"/>
        <a:ext cx="1248869" cy="1224396"/>
      </dsp:txXfrm>
    </dsp:sp>
    <dsp:sp modelId="{07FE4D5F-819A-4010-A54C-A01C2D4C83CD}">
      <dsp:nvSpPr>
        <dsp:cNvPr id="0" name=""/>
        <dsp:cNvSpPr/>
      </dsp:nvSpPr>
      <dsp:spPr>
        <a:xfrm>
          <a:off x="2170821" y="1030"/>
          <a:ext cx="1020931" cy="1020931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kern="1200" dirty="0">
              <a:latin typeface="Arial" panose="020B0604020202020204" pitchFamily="34" charset="0"/>
              <a:cs typeface="Arial" panose="020B0604020202020204" pitchFamily="34" charset="0"/>
            </a:rPr>
            <a:t>Entidad Solicitante Peruana</a:t>
          </a:r>
        </a:p>
      </dsp:txBody>
      <dsp:txXfrm>
        <a:off x="2320333" y="150542"/>
        <a:ext cx="721907" cy="721907"/>
      </dsp:txXfrm>
    </dsp:sp>
    <dsp:sp modelId="{F784B916-D7A4-4F62-BE57-B1E63BC0133D}">
      <dsp:nvSpPr>
        <dsp:cNvPr id="0" name=""/>
        <dsp:cNvSpPr/>
      </dsp:nvSpPr>
      <dsp:spPr>
        <a:xfrm>
          <a:off x="3642370" y="1070173"/>
          <a:ext cx="1020931" cy="1020931"/>
        </a:xfrm>
        <a:prstGeom prst="ellipse">
          <a:avLst/>
        </a:prstGeom>
        <a:solidFill>
          <a:srgbClr val="66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kern="1200" dirty="0">
              <a:latin typeface="Arial" panose="020B0604020202020204" pitchFamily="34" charset="0"/>
              <a:cs typeface="Arial" panose="020B0604020202020204" pitchFamily="34" charset="0"/>
            </a:rPr>
            <a:t>Entidad(es) Británica(s)</a:t>
          </a:r>
        </a:p>
      </dsp:txBody>
      <dsp:txXfrm>
        <a:off x="3791882" y="1219685"/>
        <a:ext cx="721907" cy="721907"/>
      </dsp:txXfrm>
    </dsp:sp>
    <dsp:sp modelId="{22028BD0-A73F-4B64-BC5C-DBB5B31A41F9}">
      <dsp:nvSpPr>
        <dsp:cNvPr id="0" name=""/>
        <dsp:cNvSpPr/>
      </dsp:nvSpPr>
      <dsp:spPr>
        <a:xfrm>
          <a:off x="3080289" y="2800083"/>
          <a:ext cx="1020931" cy="1020931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Entidad Asociada Peruana 3 (*)</a:t>
          </a:r>
        </a:p>
      </dsp:txBody>
      <dsp:txXfrm>
        <a:off x="3229801" y="2949595"/>
        <a:ext cx="721907" cy="721907"/>
      </dsp:txXfrm>
    </dsp:sp>
    <dsp:sp modelId="{6ACC51E7-16CE-4B7B-9B45-FD28F3E6DA13}">
      <dsp:nvSpPr>
        <dsp:cNvPr id="0" name=""/>
        <dsp:cNvSpPr/>
      </dsp:nvSpPr>
      <dsp:spPr>
        <a:xfrm>
          <a:off x="1261354" y="2800083"/>
          <a:ext cx="1020931" cy="102093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Entidad Asociada Peruana 2</a:t>
          </a:r>
        </a:p>
      </dsp:txBody>
      <dsp:txXfrm>
        <a:off x="1410866" y="2949595"/>
        <a:ext cx="721907" cy="721907"/>
      </dsp:txXfrm>
    </dsp:sp>
    <dsp:sp modelId="{51F01379-240B-43D7-995E-EE9118F657DC}">
      <dsp:nvSpPr>
        <dsp:cNvPr id="0" name=""/>
        <dsp:cNvSpPr/>
      </dsp:nvSpPr>
      <dsp:spPr>
        <a:xfrm>
          <a:off x="699272" y="1070173"/>
          <a:ext cx="1020931" cy="102093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kern="1200" dirty="0">
              <a:latin typeface="Arial" panose="020B0604020202020204" pitchFamily="34" charset="0"/>
              <a:cs typeface="Arial" panose="020B0604020202020204" pitchFamily="34" charset="0"/>
            </a:rPr>
            <a:t>Entidad Asociada Peruana 1 </a:t>
          </a:r>
        </a:p>
      </dsp:txBody>
      <dsp:txXfrm>
        <a:off x="848784" y="1219685"/>
        <a:ext cx="721907" cy="721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40DC-2AF9-432E-A0E9-4340A2D4E1BE}">
      <dsp:nvSpPr>
        <dsp:cNvPr id="0" name=""/>
        <dsp:cNvSpPr/>
      </dsp:nvSpPr>
      <dsp:spPr>
        <a:xfrm>
          <a:off x="0" y="19279"/>
          <a:ext cx="8280920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1: </a:t>
          </a:r>
          <a:r>
            <a:rPr lang="es-ES" sz="1600" kern="1200" dirty="0"/>
            <a:t>Mejorar el conocimiento de los procesos glaciares que controlarán el cambio glaciar y la escorrentía en el futuro en respuesta al cambio climático y la variabilidad climática en el Perú.</a:t>
          </a:r>
        </a:p>
      </dsp:txBody>
      <dsp:txXfrm>
        <a:off x="41123" y="60402"/>
        <a:ext cx="8198674" cy="760154"/>
      </dsp:txXfrm>
    </dsp:sp>
    <dsp:sp modelId="{753F0CAF-7396-41B8-955E-6845B4754C1F}">
      <dsp:nvSpPr>
        <dsp:cNvPr id="0" name=""/>
        <dsp:cNvSpPr/>
      </dsp:nvSpPr>
      <dsp:spPr>
        <a:xfrm>
          <a:off x="0" y="948079"/>
          <a:ext cx="8280920" cy="842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2: </a:t>
          </a:r>
          <a:r>
            <a:rPr lang="es-ES" sz="1600" kern="1200" dirty="0">
              <a:solidFill>
                <a:schemeClr val="tx1"/>
              </a:solidFill>
            </a:rPr>
            <a:t>Determinar cómo será el impacto futuro del retroceso de glaciares en el rol de la escorrentía de glaciares tropicales que provee recursos hídricos a la región.</a:t>
          </a:r>
        </a:p>
      </dsp:txBody>
      <dsp:txXfrm>
        <a:off x="41123" y="989202"/>
        <a:ext cx="8198674" cy="760154"/>
      </dsp:txXfrm>
    </dsp:sp>
    <dsp:sp modelId="{7BA0300B-B81C-49EF-8553-E965CC7D3966}">
      <dsp:nvSpPr>
        <dsp:cNvPr id="0" name=""/>
        <dsp:cNvSpPr/>
      </dsp:nvSpPr>
      <dsp:spPr>
        <a:xfrm>
          <a:off x="0" y="1876879"/>
          <a:ext cx="8280920" cy="842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3: </a:t>
          </a:r>
          <a:r>
            <a:rPr lang="es-ES" sz="1600" kern="1200" dirty="0"/>
            <a:t>Determinar cómo se pueden gestionar mejor los recursos hídricos para abordar la variación de la demanda en respuesta a los cambios espaciotemporales de la cantidad y calidad del agua.</a:t>
          </a:r>
        </a:p>
      </dsp:txBody>
      <dsp:txXfrm>
        <a:off x="41123" y="1918002"/>
        <a:ext cx="8198674" cy="760154"/>
      </dsp:txXfrm>
    </dsp:sp>
    <dsp:sp modelId="{77F407EB-1819-4C0A-A824-2143CFB06BF0}">
      <dsp:nvSpPr>
        <dsp:cNvPr id="0" name=""/>
        <dsp:cNvSpPr/>
      </dsp:nvSpPr>
      <dsp:spPr>
        <a:xfrm>
          <a:off x="0" y="2805680"/>
          <a:ext cx="8280920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4: </a:t>
          </a:r>
          <a:r>
            <a:rPr lang="es-ES" sz="1600" kern="1200" dirty="0">
              <a:solidFill>
                <a:schemeClr val="tx1"/>
              </a:solidFill>
            </a:rPr>
            <a:t>Determinar el potencial de movilización de metales desde la roca debido a la cubierta glacial cambiante y la fuerza e impactos hidrometeorológicos en la calidad del agua, pastos y tierras de cultivo.</a:t>
          </a:r>
        </a:p>
      </dsp:txBody>
      <dsp:txXfrm>
        <a:off x="41123" y="2846803"/>
        <a:ext cx="8198674" cy="760154"/>
      </dsp:txXfrm>
    </dsp:sp>
    <dsp:sp modelId="{7BDA94DA-C743-4F10-BB85-BBE319C1FD44}">
      <dsp:nvSpPr>
        <dsp:cNvPr id="0" name=""/>
        <dsp:cNvSpPr/>
      </dsp:nvSpPr>
      <dsp:spPr>
        <a:xfrm>
          <a:off x="0" y="3734480"/>
          <a:ext cx="8280920" cy="842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5: </a:t>
          </a:r>
          <a:r>
            <a:rPr lang="es-ES" sz="1600" kern="1200" dirty="0"/>
            <a:t>Comprender el riesgo de los peligros de las montañas, incluyendo fallas en el talud rocoso, inundaciones repentinas avalanchas provenientes de glaciares.</a:t>
          </a:r>
        </a:p>
      </dsp:txBody>
      <dsp:txXfrm>
        <a:off x="41123" y="3775603"/>
        <a:ext cx="8198674" cy="760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AF8F0-4F7A-4161-8F21-2B1DEA1E871B}">
      <dsp:nvSpPr>
        <dsp:cNvPr id="0" name=""/>
        <dsp:cNvSpPr/>
      </dsp:nvSpPr>
      <dsp:spPr>
        <a:xfrm>
          <a:off x="3858" y="0"/>
          <a:ext cx="3711436" cy="4032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PERÚ</a:t>
          </a:r>
        </a:p>
      </dsp:txBody>
      <dsp:txXfrm>
        <a:off x="3858" y="0"/>
        <a:ext cx="3711436" cy="1209734"/>
      </dsp:txXfrm>
    </dsp:sp>
    <dsp:sp modelId="{1D3ACCED-5F62-4291-B1CF-3AE26EF6750D}">
      <dsp:nvSpPr>
        <dsp:cNvPr id="0" name=""/>
        <dsp:cNvSpPr/>
      </dsp:nvSpPr>
      <dsp:spPr>
        <a:xfrm>
          <a:off x="375001" y="1210497"/>
          <a:ext cx="2969149" cy="46649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Universidades</a:t>
          </a:r>
        </a:p>
      </dsp:txBody>
      <dsp:txXfrm>
        <a:off x="388664" y="1224160"/>
        <a:ext cx="2941823" cy="439171"/>
      </dsp:txXfrm>
    </dsp:sp>
    <dsp:sp modelId="{02E176D5-4B3B-4234-8383-D9EF9740B94A}">
      <dsp:nvSpPr>
        <dsp:cNvPr id="0" name=""/>
        <dsp:cNvSpPr/>
      </dsp:nvSpPr>
      <dsp:spPr>
        <a:xfrm>
          <a:off x="375001" y="1748764"/>
          <a:ext cx="2969149" cy="46649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/>
            <a:t>IEE o EES </a:t>
          </a:r>
          <a:endParaRPr lang="es-ES" sz="1800" kern="1200" dirty="0"/>
        </a:p>
      </dsp:txBody>
      <dsp:txXfrm>
        <a:off x="388664" y="1762427"/>
        <a:ext cx="2941823" cy="439171"/>
      </dsp:txXfrm>
    </dsp:sp>
    <dsp:sp modelId="{670D8F93-BF98-4BFC-81F2-BAA19C283FDF}">
      <dsp:nvSpPr>
        <dsp:cNvPr id="0" name=""/>
        <dsp:cNvSpPr/>
      </dsp:nvSpPr>
      <dsp:spPr>
        <a:xfrm>
          <a:off x="375001" y="2287031"/>
          <a:ext cx="2969149" cy="46649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/>
            <a:t>Instituto/centro de investigación</a:t>
          </a:r>
          <a:endParaRPr lang="es-ES" sz="1600" kern="1200" dirty="0"/>
        </a:p>
      </dsp:txBody>
      <dsp:txXfrm>
        <a:off x="388664" y="2300694"/>
        <a:ext cx="2941823" cy="439171"/>
      </dsp:txXfrm>
    </dsp:sp>
    <dsp:sp modelId="{D3B30590-8727-4E84-997B-F367CD31D3A2}">
      <dsp:nvSpPr>
        <dsp:cNvPr id="0" name=""/>
        <dsp:cNvSpPr/>
      </dsp:nvSpPr>
      <dsp:spPr>
        <a:xfrm>
          <a:off x="375001" y="2825297"/>
          <a:ext cx="2969149" cy="46649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ONGs</a:t>
          </a:r>
          <a:endParaRPr lang="es-ES" sz="1800" kern="1200" dirty="0"/>
        </a:p>
      </dsp:txBody>
      <dsp:txXfrm>
        <a:off x="388664" y="2838960"/>
        <a:ext cx="2941823" cy="439171"/>
      </dsp:txXfrm>
    </dsp:sp>
    <dsp:sp modelId="{295CD858-A8B3-4E9E-8180-384FBA01F805}">
      <dsp:nvSpPr>
        <dsp:cNvPr id="0" name=""/>
        <dsp:cNvSpPr/>
      </dsp:nvSpPr>
      <dsp:spPr>
        <a:xfrm>
          <a:off x="375001" y="3363564"/>
          <a:ext cx="2969149" cy="46649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dirty="0"/>
            <a:t>Empresas</a:t>
          </a:r>
          <a:endParaRPr lang="es-ES" sz="1800" kern="1200" dirty="0"/>
        </a:p>
      </dsp:txBody>
      <dsp:txXfrm>
        <a:off x="388664" y="3377227"/>
        <a:ext cx="2941823" cy="439171"/>
      </dsp:txXfrm>
    </dsp:sp>
    <dsp:sp modelId="{34994CCC-FDCD-4F6A-A642-37F22C01249D}">
      <dsp:nvSpPr>
        <dsp:cNvPr id="0" name=""/>
        <dsp:cNvSpPr/>
      </dsp:nvSpPr>
      <dsp:spPr>
        <a:xfrm>
          <a:off x="3993652" y="0"/>
          <a:ext cx="3711436" cy="4032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REINO UNIDO</a:t>
          </a:r>
        </a:p>
      </dsp:txBody>
      <dsp:txXfrm>
        <a:off x="3993652" y="0"/>
        <a:ext cx="3711436" cy="1209734"/>
      </dsp:txXfrm>
    </dsp:sp>
    <dsp:sp modelId="{D9016A0C-DAEB-475C-B658-7796E99C36F9}">
      <dsp:nvSpPr>
        <dsp:cNvPr id="0" name=""/>
        <dsp:cNvSpPr/>
      </dsp:nvSpPr>
      <dsp:spPr>
        <a:xfrm>
          <a:off x="4364796" y="1209835"/>
          <a:ext cx="2969149" cy="75726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Instituciones de educación superior (*)</a:t>
          </a:r>
        </a:p>
      </dsp:txBody>
      <dsp:txXfrm>
        <a:off x="4386975" y="1232014"/>
        <a:ext cx="2924791" cy="712902"/>
      </dsp:txXfrm>
    </dsp:sp>
    <dsp:sp modelId="{C10A42C3-6A8C-45B2-B330-8A86D9385D86}">
      <dsp:nvSpPr>
        <dsp:cNvPr id="0" name=""/>
        <dsp:cNvSpPr/>
      </dsp:nvSpPr>
      <dsp:spPr>
        <a:xfrm>
          <a:off x="4364796" y="2091337"/>
          <a:ext cx="2969149" cy="80757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rgbClr val="FFFFFF"/>
              </a:solidFill>
              <a:latin typeface="Bariol Regular"/>
              <a:ea typeface="+mn-ea"/>
              <a:cs typeface="+mn-cs"/>
            </a:rPr>
            <a:t>Research Council Institutes (*)</a:t>
          </a:r>
          <a:endParaRPr lang="es-ES" sz="1800" kern="1200" dirty="0">
            <a:solidFill>
              <a:srgbClr val="FFFFFF"/>
            </a:solidFill>
            <a:latin typeface="Bariol Regular"/>
            <a:ea typeface="+mn-ea"/>
            <a:cs typeface="+mn-cs"/>
          </a:endParaRPr>
        </a:p>
      </dsp:txBody>
      <dsp:txXfrm>
        <a:off x="4388449" y="2114990"/>
        <a:ext cx="2921843" cy="760266"/>
      </dsp:txXfrm>
    </dsp:sp>
    <dsp:sp modelId="{66CAC73C-D1AD-4AEC-B639-6FD60E433094}">
      <dsp:nvSpPr>
        <dsp:cNvPr id="0" name=""/>
        <dsp:cNvSpPr/>
      </dsp:nvSpPr>
      <dsp:spPr>
        <a:xfrm>
          <a:off x="4364796" y="3023152"/>
          <a:ext cx="2969149" cy="80757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rgbClr val="FFFFFF"/>
              </a:solidFill>
              <a:latin typeface="Bariol Regular"/>
              <a:ea typeface="+mn-ea"/>
              <a:cs typeface="+mn-cs"/>
            </a:rPr>
            <a:t>Organizaciones independientes de investigación (*)</a:t>
          </a:r>
          <a:endParaRPr lang="es-ES" sz="2000" kern="1200" dirty="0">
            <a:solidFill>
              <a:srgbClr val="FFFFFF"/>
            </a:solidFill>
            <a:latin typeface="Bariol Regular"/>
            <a:ea typeface="+mn-ea"/>
            <a:cs typeface="+mn-cs"/>
          </a:endParaRPr>
        </a:p>
      </dsp:txBody>
      <dsp:txXfrm>
        <a:off x="4388449" y="3046805"/>
        <a:ext cx="2921843" cy="760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ED260-1471-49C2-869E-D0FF47FF25DE}">
      <dsp:nvSpPr>
        <dsp:cNvPr id="0" name=""/>
        <dsp:cNvSpPr/>
      </dsp:nvSpPr>
      <dsp:spPr>
        <a:xfrm>
          <a:off x="3754670" y="679243"/>
          <a:ext cx="142603" cy="62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738"/>
              </a:lnTo>
              <a:lnTo>
                <a:pt x="142603" y="62473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66C4B-F1E4-4E06-9B2C-CBC3B0EA46DF}">
      <dsp:nvSpPr>
        <dsp:cNvPr id="0" name=""/>
        <dsp:cNvSpPr/>
      </dsp:nvSpPr>
      <dsp:spPr>
        <a:xfrm>
          <a:off x="3612066" y="679243"/>
          <a:ext cx="142603" cy="624738"/>
        </a:xfrm>
        <a:custGeom>
          <a:avLst/>
          <a:gdLst/>
          <a:ahLst/>
          <a:cxnLst/>
          <a:rect l="0" t="0" r="0" b="0"/>
          <a:pathLst>
            <a:path>
              <a:moveTo>
                <a:pt x="142603" y="0"/>
              </a:moveTo>
              <a:lnTo>
                <a:pt x="142603" y="624738"/>
              </a:lnTo>
              <a:lnTo>
                <a:pt x="0" y="62473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8740B-504A-4899-8CE6-2C83BB45363B}">
      <dsp:nvSpPr>
        <dsp:cNvPr id="0" name=""/>
        <dsp:cNvSpPr/>
      </dsp:nvSpPr>
      <dsp:spPr>
        <a:xfrm>
          <a:off x="5676419" y="2607783"/>
          <a:ext cx="203719" cy="1589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008"/>
              </a:lnTo>
              <a:lnTo>
                <a:pt x="203719" y="158900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32233-4CA8-4A79-A3BC-175C2E687A5D}">
      <dsp:nvSpPr>
        <dsp:cNvPr id="0" name=""/>
        <dsp:cNvSpPr/>
      </dsp:nvSpPr>
      <dsp:spPr>
        <a:xfrm>
          <a:off x="5676419" y="2607783"/>
          <a:ext cx="203719" cy="62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738"/>
              </a:lnTo>
              <a:lnTo>
                <a:pt x="203719" y="6247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6F14D-272F-4160-844F-2700B1CA643C}">
      <dsp:nvSpPr>
        <dsp:cNvPr id="0" name=""/>
        <dsp:cNvSpPr/>
      </dsp:nvSpPr>
      <dsp:spPr>
        <a:xfrm>
          <a:off x="3754670" y="679243"/>
          <a:ext cx="2465000" cy="124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873"/>
              </a:lnTo>
              <a:lnTo>
                <a:pt x="2465000" y="1106873"/>
              </a:lnTo>
              <a:lnTo>
                <a:pt x="2465000" y="124947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09AB7-9FC6-4571-BB8E-0512D9E42387}">
      <dsp:nvSpPr>
        <dsp:cNvPr id="0" name=""/>
        <dsp:cNvSpPr/>
      </dsp:nvSpPr>
      <dsp:spPr>
        <a:xfrm>
          <a:off x="3754670" y="679243"/>
          <a:ext cx="821666" cy="124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873"/>
              </a:lnTo>
              <a:lnTo>
                <a:pt x="821666" y="1106873"/>
              </a:lnTo>
              <a:lnTo>
                <a:pt x="821666" y="124947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176D-3CC7-4446-B055-25E4CC67E4EF}">
      <dsp:nvSpPr>
        <dsp:cNvPr id="0" name=""/>
        <dsp:cNvSpPr/>
      </dsp:nvSpPr>
      <dsp:spPr>
        <a:xfrm>
          <a:off x="2933003" y="679243"/>
          <a:ext cx="821666" cy="1249476"/>
        </a:xfrm>
        <a:custGeom>
          <a:avLst/>
          <a:gdLst/>
          <a:ahLst/>
          <a:cxnLst/>
          <a:rect l="0" t="0" r="0" b="0"/>
          <a:pathLst>
            <a:path>
              <a:moveTo>
                <a:pt x="821666" y="0"/>
              </a:moveTo>
              <a:lnTo>
                <a:pt x="821666" y="1106873"/>
              </a:lnTo>
              <a:lnTo>
                <a:pt x="0" y="1106873"/>
              </a:lnTo>
              <a:lnTo>
                <a:pt x="0" y="124947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ABF44-6C98-4398-8B6C-FF64AEE09F90}">
      <dsp:nvSpPr>
        <dsp:cNvPr id="0" name=""/>
        <dsp:cNvSpPr/>
      </dsp:nvSpPr>
      <dsp:spPr>
        <a:xfrm>
          <a:off x="1289669" y="679243"/>
          <a:ext cx="2465000" cy="1249476"/>
        </a:xfrm>
        <a:custGeom>
          <a:avLst/>
          <a:gdLst/>
          <a:ahLst/>
          <a:cxnLst/>
          <a:rect l="0" t="0" r="0" b="0"/>
          <a:pathLst>
            <a:path>
              <a:moveTo>
                <a:pt x="2465000" y="0"/>
              </a:moveTo>
              <a:lnTo>
                <a:pt x="2465000" y="1106873"/>
              </a:lnTo>
              <a:lnTo>
                <a:pt x="0" y="1106873"/>
              </a:lnTo>
              <a:lnTo>
                <a:pt x="0" y="124947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A9293-29F2-4E87-A349-1C16F89EBC1F}">
      <dsp:nvSpPr>
        <dsp:cNvPr id="0" name=""/>
        <dsp:cNvSpPr/>
      </dsp:nvSpPr>
      <dsp:spPr>
        <a:xfrm>
          <a:off x="3075606" y="179"/>
          <a:ext cx="1358126" cy="679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b="1" kern="1200" dirty="0"/>
            <a:t>Director(a) del Círculo (ES)</a:t>
          </a:r>
          <a:endParaRPr lang="es-ES" sz="1300" b="1" kern="1200" dirty="0"/>
        </a:p>
      </dsp:txBody>
      <dsp:txXfrm>
        <a:off x="3075606" y="179"/>
        <a:ext cx="1358126" cy="679063"/>
      </dsp:txXfrm>
    </dsp:sp>
    <dsp:sp modelId="{A4FACF1D-9F95-4C25-A56D-777CCD9D2B3C}">
      <dsp:nvSpPr>
        <dsp:cNvPr id="0" name=""/>
        <dsp:cNvSpPr/>
      </dsp:nvSpPr>
      <dsp:spPr>
        <a:xfrm>
          <a:off x="610606" y="1928720"/>
          <a:ext cx="1358126" cy="679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kern="1200" dirty="0"/>
            <a:t>Tesistas de Doctorado (</a:t>
          </a:r>
          <a:r>
            <a:rPr lang="x-none" sz="1300" kern="1200" dirty="0">
              <a:latin typeface="Arial" panose="020B0604020202020204" pitchFamily="34" charset="0"/>
              <a:cs typeface="Arial" panose="020B0604020202020204" pitchFamily="34" charset="0"/>
            </a:rPr>
            <a:t>≥1)</a:t>
          </a:r>
          <a:endParaRPr lang="es-ES" sz="1300" kern="1200" dirty="0"/>
        </a:p>
      </dsp:txBody>
      <dsp:txXfrm>
        <a:off x="610606" y="1928720"/>
        <a:ext cx="1358126" cy="679063"/>
      </dsp:txXfrm>
    </dsp:sp>
    <dsp:sp modelId="{CF6BB485-7EE2-415B-A00B-420D42121072}">
      <dsp:nvSpPr>
        <dsp:cNvPr id="0" name=""/>
        <dsp:cNvSpPr/>
      </dsp:nvSpPr>
      <dsp:spPr>
        <a:xfrm>
          <a:off x="2253939" y="1928720"/>
          <a:ext cx="1358126" cy="679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kern="1200" dirty="0"/>
            <a:t>Tesistas de Maestría (</a:t>
          </a:r>
          <a:r>
            <a:rPr lang="x-none" sz="1300" kern="1200" dirty="0">
              <a:latin typeface="Arial" panose="020B0604020202020204" pitchFamily="34" charset="0"/>
              <a:cs typeface="Arial" panose="020B0604020202020204" pitchFamily="34" charset="0"/>
            </a:rPr>
            <a:t>≥1)</a:t>
          </a:r>
          <a:endParaRPr lang="es-ES" sz="1300" kern="1200" dirty="0"/>
        </a:p>
      </dsp:txBody>
      <dsp:txXfrm>
        <a:off x="2253939" y="1928720"/>
        <a:ext cx="1358126" cy="679063"/>
      </dsp:txXfrm>
    </dsp:sp>
    <dsp:sp modelId="{0AE294CC-F86E-4F7A-A9A4-4FE956A3B1C8}">
      <dsp:nvSpPr>
        <dsp:cNvPr id="0" name=""/>
        <dsp:cNvSpPr/>
      </dsp:nvSpPr>
      <dsp:spPr>
        <a:xfrm>
          <a:off x="3897273" y="1928720"/>
          <a:ext cx="1358126" cy="679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kern="1200" dirty="0"/>
            <a:t>Tesistas de Pregrado (*)</a:t>
          </a:r>
          <a:endParaRPr lang="es-ES" sz="1300" kern="1200" dirty="0"/>
        </a:p>
      </dsp:txBody>
      <dsp:txXfrm>
        <a:off x="3897273" y="1928720"/>
        <a:ext cx="1358126" cy="679063"/>
      </dsp:txXfrm>
    </dsp:sp>
    <dsp:sp modelId="{5DC33510-78F2-44DD-BF4F-C5A43508DE5F}">
      <dsp:nvSpPr>
        <dsp:cNvPr id="0" name=""/>
        <dsp:cNvSpPr/>
      </dsp:nvSpPr>
      <dsp:spPr>
        <a:xfrm>
          <a:off x="5540607" y="1928720"/>
          <a:ext cx="1358126" cy="679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kern="1200" dirty="0"/>
            <a:t>Coinvestigadores (</a:t>
          </a:r>
          <a:r>
            <a:rPr lang="x-none" sz="1300" kern="1200" dirty="0">
              <a:latin typeface="Arial" panose="020B0604020202020204" pitchFamily="34" charset="0"/>
              <a:cs typeface="Arial" panose="020B0604020202020204" pitchFamily="34" charset="0"/>
            </a:rPr>
            <a:t>≥1 por EA)</a:t>
          </a:r>
          <a:endParaRPr lang="es-ES" sz="1300" kern="1200" dirty="0"/>
        </a:p>
      </dsp:txBody>
      <dsp:txXfrm>
        <a:off x="5540607" y="1928720"/>
        <a:ext cx="1358126" cy="679063"/>
      </dsp:txXfrm>
    </dsp:sp>
    <dsp:sp modelId="{BE298B15-F17B-495F-BEC3-2DCDEBEF49B3}">
      <dsp:nvSpPr>
        <dsp:cNvPr id="0" name=""/>
        <dsp:cNvSpPr/>
      </dsp:nvSpPr>
      <dsp:spPr>
        <a:xfrm>
          <a:off x="5880138" y="2892990"/>
          <a:ext cx="1358126" cy="679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kern="1200" dirty="0"/>
            <a:t>Asistentes de Investigación (*) (</a:t>
          </a:r>
          <a:r>
            <a:rPr lang="x-none" sz="1300" kern="1200" dirty="0">
              <a:latin typeface="Arial" panose="020B0604020202020204" pitchFamily="34" charset="0"/>
              <a:cs typeface="Arial" panose="020B0604020202020204" pitchFamily="34" charset="0"/>
            </a:rPr>
            <a:t>≤3)</a:t>
          </a:r>
          <a:endParaRPr lang="es-ES" sz="1300" kern="1200" dirty="0"/>
        </a:p>
      </dsp:txBody>
      <dsp:txXfrm>
        <a:off x="5880138" y="2892990"/>
        <a:ext cx="1358126" cy="679063"/>
      </dsp:txXfrm>
    </dsp:sp>
    <dsp:sp modelId="{F9A29DA5-EF6A-4DDB-A432-03D25D550A79}">
      <dsp:nvSpPr>
        <dsp:cNvPr id="0" name=""/>
        <dsp:cNvSpPr/>
      </dsp:nvSpPr>
      <dsp:spPr>
        <a:xfrm>
          <a:off x="5880138" y="3857260"/>
          <a:ext cx="1358126" cy="679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kern="1200" dirty="0"/>
            <a:t>Personal Técnico (*)</a:t>
          </a:r>
          <a:endParaRPr lang="es-ES" sz="1300" kern="1200" dirty="0"/>
        </a:p>
      </dsp:txBody>
      <dsp:txXfrm>
        <a:off x="5880138" y="3857260"/>
        <a:ext cx="1358126" cy="679063"/>
      </dsp:txXfrm>
    </dsp:sp>
    <dsp:sp modelId="{B5D3D6C1-055D-4974-AE7D-FECF6249DC5D}">
      <dsp:nvSpPr>
        <dsp:cNvPr id="0" name=""/>
        <dsp:cNvSpPr/>
      </dsp:nvSpPr>
      <dsp:spPr>
        <a:xfrm>
          <a:off x="2253939" y="964450"/>
          <a:ext cx="1358126" cy="679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kern="1200" dirty="0"/>
            <a:t>Investigadores Principales (EA) (*)</a:t>
          </a:r>
          <a:endParaRPr lang="es-ES" sz="1300" kern="1200" dirty="0"/>
        </a:p>
      </dsp:txBody>
      <dsp:txXfrm>
        <a:off x="2253939" y="964450"/>
        <a:ext cx="1358126" cy="679063"/>
      </dsp:txXfrm>
    </dsp:sp>
    <dsp:sp modelId="{7766A322-4FE1-4C6A-9CA9-5F760E1C2927}">
      <dsp:nvSpPr>
        <dsp:cNvPr id="0" name=""/>
        <dsp:cNvSpPr/>
      </dsp:nvSpPr>
      <dsp:spPr>
        <a:xfrm>
          <a:off x="3897273" y="964450"/>
          <a:ext cx="1358126" cy="679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kern="1200" dirty="0"/>
            <a:t>Investigadores Posdoctorales (*)</a:t>
          </a:r>
          <a:endParaRPr lang="es-ES" sz="1300" kern="1200" dirty="0"/>
        </a:p>
      </dsp:txBody>
      <dsp:txXfrm>
        <a:off x="3897273" y="964450"/>
        <a:ext cx="1358126" cy="6790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FB64D-B1E6-4B9F-841C-861DA911CAAB}">
      <dsp:nvSpPr>
        <dsp:cNvPr id="0" name=""/>
        <dsp:cNvSpPr/>
      </dsp:nvSpPr>
      <dsp:spPr>
        <a:xfrm>
          <a:off x="0" y="288269"/>
          <a:ext cx="593683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E7DAE-BC06-4DA7-A64C-4678982FC28C}">
      <dsp:nvSpPr>
        <dsp:cNvPr id="0" name=""/>
        <dsp:cNvSpPr/>
      </dsp:nvSpPr>
      <dsp:spPr>
        <a:xfrm>
          <a:off x="302573" y="72008"/>
          <a:ext cx="41557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079" tIns="0" rIns="1570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Universidades</a:t>
          </a:r>
        </a:p>
      </dsp:txBody>
      <dsp:txXfrm>
        <a:off x="322748" y="92183"/>
        <a:ext cx="4115433" cy="372930"/>
      </dsp:txXfrm>
    </dsp:sp>
    <dsp:sp modelId="{A3DB9B34-30A9-4B2A-A1F4-0D8CB91C237B}">
      <dsp:nvSpPr>
        <dsp:cNvPr id="0" name=""/>
        <dsp:cNvSpPr/>
      </dsp:nvSpPr>
      <dsp:spPr>
        <a:xfrm>
          <a:off x="0" y="923309"/>
          <a:ext cx="593683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BBA51-19A0-45FB-9103-54A990DA3B1D}">
      <dsp:nvSpPr>
        <dsp:cNvPr id="0" name=""/>
        <dsp:cNvSpPr/>
      </dsp:nvSpPr>
      <dsp:spPr>
        <a:xfrm>
          <a:off x="296841" y="716669"/>
          <a:ext cx="41557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079" tIns="0" rIns="1570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/>
            <a:t>Institutos o Centros de Investigación</a:t>
          </a:r>
          <a:endParaRPr lang="es-PE" sz="1400" kern="1200" dirty="0"/>
        </a:p>
      </dsp:txBody>
      <dsp:txXfrm>
        <a:off x="317016" y="736844"/>
        <a:ext cx="4115433" cy="372930"/>
      </dsp:txXfrm>
    </dsp:sp>
    <dsp:sp modelId="{42579786-8485-4324-8111-DCFE34AC3400}">
      <dsp:nvSpPr>
        <dsp:cNvPr id="0" name=""/>
        <dsp:cNvSpPr/>
      </dsp:nvSpPr>
      <dsp:spPr>
        <a:xfrm>
          <a:off x="0" y="1558349"/>
          <a:ext cx="593683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DBB6E-1EFF-4F9F-9838-37909AE68FAD}">
      <dsp:nvSpPr>
        <dsp:cNvPr id="0" name=""/>
        <dsp:cNvSpPr/>
      </dsp:nvSpPr>
      <dsp:spPr>
        <a:xfrm>
          <a:off x="296841" y="1351709"/>
          <a:ext cx="41557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079" tIns="0" rIns="1570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IES -</a:t>
          </a:r>
          <a:r>
            <a:rPr lang="es-PE" altLang="en-US" sz="1400" kern="1200" dirty="0">
              <a:latin typeface="Bariol Regular" charset="0"/>
            </a:rPr>
            <a:t>EES</a:t>
          </a:r>
          <a:endParaRPr lang="es-PE" sz="1400" kern="1200" dirty="0"/>
        </a:p>
      </dsp:txBody>
      <dsp:txXfrm>
        <a:off x="317016" y="1371884"/>
        <a:ext cx="4115433" cy="372930"/>
      </dsp:txXfrm>
    </dsp:sp>
    <dsp:sp modelId="{52E01FD4-6502-4DC2-9CEC-17E0DDC0AE62}">
      <dsp:nvSpPr>
        <dsp:cNvPr id="0" name=""/>
        <dsp:cNvSpPr/>
      </dsp:nvSpPr>
      <dsp:spPr>
        <a:xfrm>
          <a:off x="0" y="2193389"/>
          <a:ext cx="593683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FE85C-8221-4E94-83D0-B6A6C79521AC}">
      <dsp:nvSpPr>
        <dsp:cNvPr id="0" name=""/>
        <dsp:cNvSpPr/>
      </dsp:nvSpPr>
      <dsp:spPr>
        <a:xfrm>
          <a:off x="296841" y="1986749"/>
          <a:ext cx="41557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079" tIns="0" rIns="1570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Organismos no gubernamentales</a:t>
          </a:r>
        </a:p>
      </dsp:txBody>
      <dsp:txXfrm>
        <a:off x="317016" y="2006924"/>
        <a:ext cx="4115433" cy="372930"/>
      </dsp:txXfrm>
    </dsp:sp>
    <dsp:sp modelId="{059EEA31-0EF6-402F-9A7D-4944DA6C5FA8}">
      <dsp:nvSpPr>
        <dsp:cNvPr id="0" name=""/>
        <dsp:cNvSpPr/>
      </dsp:nvSpPr>
      <dsp:spPr>
        <a:xfrm>
          <a:off x="0" y="2828429"/>
          <a:ext cx="593683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2EBF5-3DC5-480A-988A-8AB19B23E693}">
      <dsp:nvSpPr>
        <dsp:cNvPr id="0" name=""/>
        <dsp:cNvSpPr/>
      </dsp:nvSpPr>
      <dsp:spPr>
        <a:xfrm>
          <a:off x="296841" y="2621789"/>
          <a:ext cx="41557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079" tIns="0" rIns="1570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Empresas</a:t>
          </a:r>
        </a:p>
      </dsp:txBody>
      <dsp:txXfrm>
        <a:off x="317016" y="2641964"/>
        <a:ext cx="4115433" cy="37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08363-C3A1-4175-A458-981F2789F8EF}">
      <dsp:nvSpPr>
        <dsp:cNvPr id="0" name=""/>
        <dsp:cNvSpPr/>
      </dsp:nvSpPr>
      <dsp:spPr>
        <a:xfrm>
          <a:off x="4226489" y="3192"/>
          <a:ext cx="1555881" cy="942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/>
            <a:t>Director (a) del Círculo ES (01)</a:t>
          </a:r>
        </a:p>
      </dsp:txBody>
      <dsp:txXfrm>
        <a:off x="4454342" y="141186"/>
        <a:ext cx="1100175" cy="666297"/>
      </dsp:txXfrm>
    </dsp:sp>
    <dsp:sp modelId="{87AD7EA1-4BE5-4BAC-AC52-FD2F70FBCCC6}">
      <dsp:nvSpPr>
        <dsp:cNvPr id="0" name=""/>
        <dsp:cNvSpPr/>
      </dsp:nvSpPr>
      <dsp:spPr>
        <a:xfrm>
          <a:off x="4845435" y="991600"/>
          <a:ext cx="325774" cy="32577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4888616" y="1116176"/>
        <a:ext cx="239412" cy="76622"/>
      </dsp:txXfrm>
    </dsp:sp>
    <dsp:sp modelId="{48A022C9-69B0-44CD-8B86-EE8D98771FA0}">
      <dsp:nvSpPr>
        <dsp:cNvPr id="0" name=""/>
        <dsp:cNvSpPr/>
      </dsp:nvSpPr>
      <dsp:spPr>
        <a:xfrm>
          <a:off x="4219659" y="1362983"/>
          <a:ext cx="1577326" cy="1018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Investigador (a) Principal EA (01)</a:t>
          </a:r>
        </a:p>
      </dsp:txBody>
      <dsp:txXfrm>
        <a:off x="4450653" y="1512070"/>
        <a:ext cx="1115338" cy="719859"/>
      </dsp:txXfrm>
    </dsp:sp>
    <dsp:sp modelId="{C7682F63-0537-49A7-BD2F-BA9BF1BBC3BF}">
      <dsp:nvSpPr>
        <dsp:cNvPr id="0" name=""/>
        <dsp:cNvSpPr/>
      </dsp:nvSpPr>
      <dsp:spPr>
        <a:xfrm>
          <a:off x="4845435" y="2426624"/>
          <a:ext cx="325774" cy="32577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4888616" y="2551200"/>
        <a:ext cx="239412" cy="76622"/>
      </dsp:txXfrm>
    </dsp:sp>
    <dsp:sp modelId="{E480FF06-1E1A-470F-B547-ECA5A193929F}">
      <dsp:nvSpPr>
        <dsp:cNvPr id="0" name=""/>
        <dsp:cNvSpPr/>
      </dsp:nvSpPr>
      <dsp:spPr>
        <a:xfrm>
          <a:off x="4281076" y="2798007"/>
          <a:ext cx="1454492" cy="995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Co-investigador (a) ES-EA (01)</a:t>
          </a:r>
        </a:p>
      </dsp:txBody>
      <dsp:txXfrm>
        <a:off x="4494081" y="2943844"/>
        <a:ext cx="1028482" cy="704161"/>
      </dsp:txXfrm>
    </dsp:sp>
    <dsp:sp modelId="{C84E8582-9B74-4EE0-8341-5C145932AA34}">
      <dsp:nvSpPr>
        <dsp:cNvPr id="0" name=""/>
        <dsp:cNvSpPr/>
      </dsp:nvSpPr>
      <dsp:spPr>
        <a:xfrm>
          <a:off x="4845435" y="3839451"/>
          <a:ext cx="325774" cy="32577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4888616" y="3964027"/>
        <a:ext cx="239412" cy="76622"/>
      </dsp:txXfrm>
    </dsp:sp>
    <dsp:sp modelId="{1D5157F4-FD67-4E04-810F-1B1B83427D8F}">
      <dsp:nvSpPr>
        <dsp:cNvPr id="0" name=""/>
        <dsp:cNvSpPr/>
      </dsp:nvSpPr>
      <dsp:spPr>
        <a:xfrm>
          <a:off x="4185240" y="4210834"/>
          <a:ext cx="1646165" cy="1059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Tesista de posgrado (02)</a:t>
          </a:r>
        </a:p>
      </dsp:txBody>
      <dsp:txXfrm>
        <a:off x="4426315" y="4365955"/>
        <a:ext cx="1164015" cy="748990"/>
      </dsp:txXfrm>
    </dsp:sp>
    <dsp:sp modelId="{207425C3-30F8-452A-B2C3-36D540497533}">
      <dsp:nvSpPr>
        <dsp:cNvPr id="0" name=""/>
        <dsp:cNvSpPr/>
      </dsp:nvSpPr>
      <dsp:spPr>
        <a:xfrm rot="10749926">
          <a:off x="3912461" y="2546770"/>
          <a:ext cx="185362" cy="208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900" kern="1200"/>
        </a:p>
      </dsp:txBody>
      <dsp:txXfrm rot="10800000">
        <a:off x="3968067" y="2588154"/>
        <a:ext cx="129753" cy="125366"/>
      </dsp:txXfrm>
    </dsp:sp>
    <dsp:sp modelId="{58FF9B53-A7B5-4E40-8485-8EDE65C74550}">
      <dsp:nvSpPr>
        <dsp:cNvPr id="0" name=""/>
        <dsp:cNvSpPr/>
      </dsp:nvSpPr>
      <dsp:spPr>
        <a:xfrm>
          <a:off x="1981345" y="1887319"/>
          <a:ext cx="1854329" cy="1559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/>
            <a:t>Círculo de Investigación</a:t>
          </a:r>
        </a:p>
      </dsp:txBody>
      <dsp:txXfrm>
        <a:off x="2252905" y="2115746"/>
        <a:ext cx="1311209" cy="1102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2F4FA-71C0-41D6-B4DF-C3568E0EE646}">
      <dsp:nvSpPr>
        <dsp:cNvPr id="0" name=""/>
        <dsp:cNvSpPr/>
      </dsp:nvSpPr>
      <dsp:spPr>
        <a:xfrm rot="21300000">
          <a:off x="8690" y="1047307"/>
          <a:ext cx="2814455" cy="322297"/>
        </a:xfrm>
        <a:prstGeom prst="mathMin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6DD7C-4A66-413D-83C1-9D60557507F5}">
      <dsp:nvSpPr>
        <dsp:cNvPr id="0" name=""/>
        <dsp:cNvSpPr/>
      </dsp:nvSpPr>
      <dsp:spPr>
        <a:xfrm>
          <a:off x="339820" y="117538"/>
          <a:ext cx="849550" cy="940309"/>
        </a:xfrm>
        <a:prstGeom prst="down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F2813-6398-4E80-B842-1596962B30AA}">
      <dsp:nvSpPr>
        <dsp:cNvPr id="0" name=""/>
        <dsp:cNvSpPr/>
      </dsp:nvSpPr>
      <dsp:spPr>
        <a:xfrm>
          <a:off x="1352462" y="0"/>
          <a:ext cx="1203009" cy="9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Perú (3-4)</a:t>
          </a:r>
        </a:p>
      </dsp:txBody>
      <dsp:txXfrm>
        <a:off x="1352462" y="0"/>
        <a:ext cx="1203009" cy="987324"/>
      </dsp:txXfrm>
    </dsp:sp>
    <dsp:sp modelId="{4F9EE92B-5259-4912-856D-51C9814D398F}">
      <dsp:nvSpPr>
        <dsp:cNvPr id="0" name=""/>
        <dsp:cNvSpPr/>
      </dsp:nvSpPr>
      <dsp:spPr>
        <a:xfrm>
          <a:off x="1642464" y="1292925"/>
          <a:ext cx="849550" cy="940309"/>
        </a:xfrm>
        <a:prstGeom prst="up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7B8F5-7111-4E1F-AC75-46C3B1593652}">
      <dsp:nvSpPr>
        <dsp:cNvPr id="0" name=""/>
        <dsp:cNvSpPr/>
      </dsp:nvSpPr>
      <dsp:spPr>
        <a:xfrm>
          <a:off x="206148" y="1363448"/>
          <a:ext cx="1343441" cy="9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UK</a:t>
          </a:r>
        </a:p>
      </dsp:txBody>
      <dsp:txXfrm>
        <a:off x="206148" y="1363448"/>
        <a:ext cx="1343441" cy="98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710" cy="4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3" tIns="46521" rIns="93043" bIns="46521" numCol="1" anchor="t" anchorCtr="0" compatLnSpc="1">
            <a:prstTxWarp prst="textNoShape">
              <a:avLst/>
            </a:prstTxWarp>
          </a:bodyPr>
          <a:lstStyle>
            <a:lvl1pPr defTabSz="93130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967" y="0"/>
            <a:ext cx="2944709" cy="4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3" tIns="46521" rIns="93043" bIns="46521" numCol="1" anchor="t" anchorCtr="0" compatLnSpc="1">
            <a:prstTxWarp prst="textNoShape">
              <a:avLst/>
            </a:prstTxWarp>
          </a:bodyPr>
          <a:lstStyle>
            <a:lvl1pPr algn="r" defTabSz="93130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497"/>
            <a:ext cx="2944710" cy="4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3" tIns="46521" rIns="93043" bIns="46521" numCol="1" anchor="b" anchorCtr="0" compatLnSpc="1">
            <a:prstTxWarp prst="textNoShape">
              <a:avLst/>
            </a:prstTxWarp>
          </a:bodyPr>
          <a:lstStyle>
            <a:lvl1pPr defTabSz="93130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967" y="9431497"/>
            <a:ext cx="2944709" cy="4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3" tIns="46521" rIns="93043" bIns="46521" numCol="1" anchor="b" anchorCtr="0" compatLnSpc="1">
            <a:prstTxWarp prst="textNoShape">
              <a:avLst/>
            </a:prstTxWarp>
          </a:bodyPr>
          <a:lstStyle>
            <a:lvl1pPr algn="r" defTabSz="931303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D5F870BC-3434-450A-9D8E-BB25FD0285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6298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710" cy="4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3" tIns="46521" rIns="93043" bIns="46521" numCol="1" anchor="t" anchorCtr="0" compatLnSpc="1">
            <a:prstTxWarp prst="textNoShape">
              <a:avLst/>
            </a:prstTxWarp>
          </a:bodyPr>
          <a:lstStyle>
            <a:lvl1pPr defTabSz="93130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967" y="0"/>
            <a:ext cx="2944709" cy="4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3" tIns="46521" rIns="93043" bIns="46521" numCol="1" anchor="t" anchorCtr="0" compatLnSpc="1">
            <a:prstTxWarp prst="textNoShape">
              <a:avLst/>
            </a:prstTxWarp>
          </a:bodyPr>
          <a:lstStyle>
            <a:lvl1pPr algn="r" defTabSz="93130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4" y="4714955"/>
            <a:ext cx="4984329" cy="44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3" tIns="46521" rIns="93043" bIns="46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97"/>
            <a:ext cx="2944710" cy="4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3" tIns="46521" rIns="93043" bIns="46521" numCol="1" anchor="b" anchorCtr="0" compatLnSpc="1">
            <a:prstTxWarp prst="textNoShape">
              <a:avLst/>
            </a:prstTxWarp>
          </a:bodyPr>
          <a:lstStyle>
            <a:lvl1pPr defTabSz="93130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967" y="9431497"/>
            <a:ext cx="2944709" cy="4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3" tIns="46521" rIns="93043" bIns="46521" numCol="1" anchor="b" anchorCtr="0" compatLnSpc="1">
            <a:prstTxWarp prst="textNoShape">
              <a:avLst/>
            </a:prstTxWarp>
          </a:bodyPr>
          <a:lstStyle>
            <a:lvl1pPr algn="r" defTabSz="931303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8A80FBF-1150-440D-9B36-B42AD6293B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180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noProof="0" dirty="0"/>
          </a:p>
        </p:txBody>
      </p:sp>
    </p:spTree>
    <p:extLst>
      <p:ext uri="{BB962C8B-B14F-4D97-AF65-F5344CB8AC3E}">
        <p14:creationId xmlns:p14="http://schemas.microsoft.com/office/powerpoint/2010/main" val="954396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5908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2199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702" y="4714955"/>
            <a:ext cx="5669476" cy="4468971"/>
          </a:xfrm>
          <a:noFill/>
        </p:spPr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3833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51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5335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1792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4950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702" y="4714955"/>
            <a:ext cx="5669476" cy="4468971"/>
          </a:xfrm>
          <a:noFill/>
        </p:spPr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08418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702" y="4714955"/>
            <a:ext cx="5669476" cy="4468971"/>
          </a:xfrm>
          <a:noFill/>
        </p:spPr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6583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820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4795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405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702" y="4714955"/>
            <a:ext cx="5669476" cy="4468971"/>
          </a:xfrm>
          <a:noFill/>
        </p:spPr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47189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702" y="4714955"/>
            <a:ext cx="5669476" cy="4468971"/>
          </a:xfrm>
          <a:noFill/>
        </p:spPr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46373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702" y="4714955"/>
            <a:ext cx="5669476" cy="4468971"/>
          </a:xfrm>
          <a:noFill/>
        </p:spPr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7900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76804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ariol Regular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riol Regular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riol Regular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riol Regular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riol Regular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charset="0"/>
                <a:ea typeface="MS PGothic" panose="020B0600070205080204" pitchFamily="34" charset="-128"/>
              </a:defRPr>
            </a:lvl9pPr>
          </a:lstStyle>
          <a:p>
            <a:fld id="{04C0FCAC-B59A-4168-A678-A321ECE12CF0}" type="slidenum">
              <a:rPr lang="es-PE" altLang="es-MX" smtClean="0"/>
              <a:pPr/>
              <a:t>31</a:t>
            </a:fld>
            <a:endParaRPr lang="es-PE" altLang="es-MX"/>
          </a:p>
        </p:txBody>
      </p:sp>
    </p:spTree>
    <p:extLst>
      <p:ext uri="{BB962C8B-B14F-4D97-AF65-F5344CB8AC3E}">
        <p14:creationId xmlns:p14="http://schemas.microsoft.com/office/powerpoint/2010/main" val="376933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478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193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105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702" y="4714955"/>
            <a:ext cx="5669476" cy="4468971"/>
          </a:xfrm>
          <a:noFill/>
        </p:spPr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89704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702" y="4714955"/>
            <a:ext cx="5669476" cy="4468971"/>
          </a:xfrm>
          <a:noFill/>
        </p:spPr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5802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702" y="4714955"/>
            <a:ext cx="5669476" cy="4468971"/>
          </a:xfrm>
          <a:noFill/>
        </p:spPr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2834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571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31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F033-15F6-4CAA-8AAA-1D730D1C0B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2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3125" y="857250"/>
            <a:ext cx="2270125" cy="561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857250"/>
            <a:ext cx="6657975" cy="5619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EDB1-527C-49AB-97DE-2B54267226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5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12750" y="857250"/>
            <a:ext cx="9080500" cy="561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B27A-E033-4754-966A-8BB0003D71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857250"/>
            <a:ext cx="90805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2750" y="2076450"/>
            <a:ext cx="9080500" cy="440055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EDFC-306B-4F2D-BB89-A3BF2AAB9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46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857250"/>
            <a:ext cx="90805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076450"/>
            <a:ext cx="446405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2076450"/>
            <a:ext cx="4464050" cy="212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352925"/>
            <a:ext cx="4464050" cy="212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8F12-21F6-4539-87E3-3DBEDE62F6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0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0D785-C36B-41D7-8E25-A859C4CA8A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1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63284-C071-44AC-8FF4-A99D69E4AB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5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076450"/>
            <a:ext cx="446405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76450"/>
            <a:ext cx="446405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174B-4421-46E0-917C-D3F9282251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8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3BD6-BF19-4C7B-86C7-522E17FF50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5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C493E-1583-4A7E-BBE1-72AEF2FFE0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7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C9C7-E9DB-46FF-A4C4-6209118EE6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8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08D-A062-4DCA-9F92-A9088408AE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4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1790F-5BE2-4166-AD2B-0114E019F2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9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97730-AA1C-4745-8B93-27CECC4A72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1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857250"/>
            <a:ext cx="9080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076450"/>
            <a:ext cx="9080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05350" y="6427788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500"/>
            </a:lvl1pPr>
          </a:lstStyle>
          <a:p>
            <a:pPr>
              <a:defRPr/>
            </a:pPr>
            <a:fld id="{4E652CAC-4E69-4CAD-93F2-CCB72B0A80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2750" y="6427788"/>
            <a:ext cx="429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5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6656388"/>
            <a:ext cx="429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5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Line 17"/>
          <p:cNvSpPr>
            <a:spLocks noChangeShapeType="1"/>
          </p:cNvSpPr>
          <p:nvPr/>
        </p:nvSpPr>
        <p:spPr bwMode="auto">
          <a:xfrm>
            <a:off x="412750" y="819150"/>
            <a:ext cx="9245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032" name="Picture 8" descr="Newton-Fund-Master-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2008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7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25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ecyt.gob.p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nerc.ukri.org/research/funded/programmes/peruvian-glacia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hyperlink" Target="https://mrc.ukri.org/about/events/uk-peru-workshop/uk-peru-workshop-presentation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1.png"/><Relationship Id="rId4" Type="http://schemas.openxmlformats.org/officeDocument/2006/relationships/diagramData" Target="../diagrams/data5.xml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international@mrc.ukri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hyperlink" Target="https://mrc.ukri.org/about/events/uk-peru-workshop/uk-peru-workshop-presenta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or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rc.ukri.org/" TargetMode="External"/><Relationship Id="rId5" Type="http://schemas.openxmlformats.org/officeDocument/2006/relationships/hyperlink" Target="http://www.raeng.org.uk/" TargetMode="External"/><Relationship Id="rId4" Type="http://schemas.openxmlformats.org/officeDocument/2006/relationships/hyperlink" Target="http://www.nerc.ukri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eng.org.uk/default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cl2\Documents\Colombia\pla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5" y="4653136"/>
            <a:ext cx="3048001" cy="203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2" y="4653136"/>
            <a:ext cx="3049736" cy="203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4" y="4644617"/>
            <a:ext cx="3046192" cy="2030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750" y="6416785"/>
            <a:ext cx="768913" cy="250606"/>
          </a:xfrm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en-US" sz="1000" dirty="0">
                <a:latin typeface="Arial"/>
              </a:rPr>
              <a:t>OFFICIAL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425450" y="1124744"/>
            <a:ext cx="9080500" cy="432854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s-PE" sz="4400" b="1" dirty="0"/>
              <a:t>Fondo Newton</a:t>
            </a:r>
          </a:p>
          <a:p>
            <a:pPr marL="0" indent="0" algn="ctr">
              <a:buNone/>
            </a:pPr>
            <a:r>
              <a:rPr lang="es-PE" sz="2000" dirty="0"/>
              <a:t>2 de agosto,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4"/>
            <a:ext cx="2793278" cy="10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4488" y="222919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 smtClean="0">
                <a:solidFill>
                  <a:srgbClr val="660066"/>
                </a:solidFill>
              </a:rPr>
              <a:t>PASO 1: POSTULACIÓN RAENG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406" t="16401" r="28738" b="31801"/>
          <a:stretch/>
        </p:blipFill>
        <p:spPr>
          <a:xfrm>
            <a:off x="488504" y="1052736"/>
            <a:ext cx="8568952" cy="5328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4488" y="222919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 smtClean="0">
                <a:solidFill>
                  <a:srgbClr val="660066"/>
                </a:solidFill>
              </a:rPr>
              <a:t>PASO 1: POSTULACIÓN RAENG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344" t="11501" r="29919" b="63299"/>
          <a:stretch/>
        </p:blipFill>
        <p:spPr>
          <a:xfrm>
            <a:off x="1064568" y="882000"/>
            <a:ext cx="7632848" cy="25922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344" t="40201" r="29919" b="27340"/>
          <a:stretch/>
        </p:blipFill>
        <p:spPr>
          <a:xfrm>
            <a:off x="1064568" y="3474288"/>
            <a:ext cx="7632848" cy="333908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 bwMode="auto">
          <a:xfrm>
            <a:off x="3944888" y="2924944"/>
            <a:ext cx="136815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4101165"/>
            <a:ext cx="1450975" cy="63599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63823" y="2856720"/>
            <a:ext cx="626871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 err="1" smtClean="0"/>
              <a:t>Section</a:t>
            </a:r>
            <a:r>
              <a:rPr lang="es-PE" sz="1600" dirty="0" smtClean="0"/>
              <a:t> 1 – </a:t>
            </a:r>
            <a:r>
              <a:rPr lang="es-PE" sz="1600" dirty="0" err="1" smtClean="0"/>
              <a:t>Applicant</a:t>
            </a:r>
            <a:r>
              <a:rPr lang="es-PE" sz="1600" dirty="0" smtClean="0"/>
              <a:t> </a:t>
            </a:r>
            <a:r>
              <a:rPr lang="es-PE" sz="1600" dirty="0" err="1" smtClean="0"/>
              <a:t>details</a:t>
            </a:r>
            <a:endParaRPr lang="es-PE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63823" y="3340173"/>
            <a:ext cx="625640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 err="1" smtClean="0"/>
              <a:t>Section</a:t>
            </a:r>
            <a:r>
              <a:rPr lang="es-PE" sz="1600" dirty="0" smtClean="0"/>
              <a:t> 2 – </a:t>
            </a:r>
            <a:r>
              <a:rPr lang="es-PE" sz="1600" dirty="0" err="1" smtClean="0"/>
              <a:t>Career</a:t>
            </a:r>
            <a:r>
              <a:rPr lang="es-PE" sz="1600" dirty="0" smtClean="0"/>
              <a:t>, </a:t>
            </a:r>
            <a:r>
              <a:rPr lang="es-PE" sz="1600" dirty="0" err="1" smtClean="0"/>
              <a:t>Achievements</a:t>
            </a:r>
            <a:r>
              <a:rPr lang="es-PE" sz="1600" dirty="0" smtClean="0"/>
              <a:t> and </a:t>
            </a:r>
            <a:r>
              <a:rPr lang="es-PE" sz="1600" dirty="0" err="1" smtClean="0"/>
              <a:t>Motivations</a:t>
            </a:r>
            <a:r>
              <a:rPr lang="es-PE" sz="1600" dirty="0" smtClean="0"/>
              <a:t> (</a:t>
            </a:r>
            <a:r>
              <a:rPr lang="es-PE" sz="1600" dirty="0" err="1" smtClean="0"/>
              <a:t>Cv</a:t>
            </a:r>
            <a:r>
              <a:rPr lang="es-PE" sz="1600" dirty="0" smtClean="0"/>
              <a:t> en inglés)</a:t>
            </a:r>
            <a:endParaRPr lang="es-PE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64607" y="3867050"/>
            <a:ext cx="627956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 err="1" smtClean="0"/>
              <a:t>Section</a:t>
            </a:r>
            <a:r>
              <a:rPr lang="es-PE" sz="1600" dirty="0" smtClean="0"/>
              <a:t> 3 – </a:t>
            </a:r>
            <a:r>
              <a:rPr lang="es-PE" sz="1600" dirty="0" err="1" smtClean="0"/>
              <a:t>Your</a:t>
            </a:r>
            <a:r>
              <a:rPr lang="es-PE" sz="1600" dirty="0" smtClean="0"/>
              <a:t> </a:t>
            </a:r>
            <a:r>
              <a:rPr lang="es-PE" sz="1600" dirty="0" err="1" smtClean="0"/>
              <a:t>Innovation</a:t>
            </a:r>
            <a:endParaRPr lang="es-PE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68369" y="4319566"/>
            <a:ext cx="625185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 err="1" smtClean="0"/>
              <a:t>Section</a:t>
            </a:r>
            <a:r>
              <a:rPr lang="es-PE" sz="1600" dirty="0" smtClean="0"/>
              <a:t> 4 – </a:t>
            </a:r>
            <a:r>
              <a:rPr lang="es-PE" sz="1600" dirty="0" err="1" smtClean="0"/>
              <a:t>Your</a:t>
            </a:r>
            <a:r>
              <a:rPr lang="es-PE" sz="1600" dirty="0" smtClean="0"/>
              <a:t> Business Plan (</a:t>
            </a:r>
            <a:r>
              <a:rPr lang="es-PE" sz="1600" dirty="0" err="1"/>
              <a:t>O</a:t>
            </a:r>
            <a:r>
              <a:rPr lang="es-PE" sz="1600" dirty="0" err="1" smtClean="0"/>
              <a:t>ne</a:t>
            </a:r>
            <a:r>
              <a:rPr lang="es-PE" sz="1600" dirty="0" smtClean="0"/>
              <a:t> line Pitch, propiedad Intelectual, </a:t>
            </a:r>
            <a:r>
              <a:rPr lang="es-PE" sz="1600" dirty="0" err="1" smtClean="0"/>
              <a:t>business</a:t>
            </a:r>
            <a:r>
              <a:rPr lang="es-PE" sz="1600" dirty="0" smtClean="0"/>
              <a:t> </a:t>
            </a:r>
            <a:r>
              <a:rPr lang="es-PE" sz="1600" dirty="0" err="1" smtClean="0"/>
              <a:t>profile</a:t>
            </a:r>
            <a:r>
              <a:rPr lang="es-PE" sz="1600" dirty="0" smtClean="0"/>
              <a:t>)</a:t>
            </a:r>
            <a:endParaRPr lang="es-PE" sz="1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49832" y="5093634"/>
            <a:ext cx="62795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 err="1" smtClean="0"/>
              <a:t>Section</a:t>
            </a:r>
            <a:r>
              <a:rPr lang="es-PE" sz="1600" dirty="0" smtClean="0"/>
              <a:t> 5 – </a:t>
            </a:r>
            <a:r>
              <a:rPr lang="es-PE" sz="1600" dirty="0" err="1" smtClean="0"/>
              <a:t>Entrepreneurship</a:t>
            </a:r>
            <a:r>
              <a:rPr lang="es-PE" sz="1600" dirty="0" smtClean="0"/>
              <a:t> </a:t>
            </a:r>
            <a:r>
              <a:rPr lang="es-PE" sz="1600" dirty="0" err="1" smtClean="0"/>
              <a:t>Skills</a:t>
            </a:r>
            <a:r>
              <a:rPr lang="es-PE" sz="1600" dirty="0" smtClean="0"/>
              <a:t> (</a:t>
            </a:r>
            <a:r>
              <a:rPr lang="es-PE" sz="1600" dirty="0" err="1" smtClean="0"/>
              <a:t>Experienciencia</a:t>
            </a:r>
            <a:r>
              <a:rPr lang="es-PE" sz="1600" dirty="0" smtClean="0"/>
              <a:t> en el Modelo Canvas, </a:t>
            </a:r>
            <a:r>
              <a:rPr lang="es-PE" sz="1600" dirty="0" err="1" smtClean="0"/>
              <a:t>Market</a:t>
            </a:r>
            <a:r>
              <a:rPr lang="es-PE" sz="1600" dirty="0"/>
              <a:t> </a:t>
            </a:r>
            <a:r>
              <a:rPr lang="es-PE" sz="1600" dirty="0" err="1" smtClean="0"/>
              <a:t>Research</a:t>
            </a:r>
            <a:r>
              <a:rPr lang="es-PE" sz="1600" dirty="0"/>
              <a:t>)</a:t>
            </a:r>
            <a:r>
              <a:rPr lang="es-PE" sz="1600" dirty="0" smtClean="0"/>
              <a:t> </a:t>
            </a:r>
            <a:endParaRPr lang="es-PE" sz="1600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44488" y="222919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 smtClean="0">
                <a:solidFill>
                  <a:srgbClr val="660066"/>
                </a:solidFill>
              </a:rPr>
              <a:t>PASO 1: POSTULACIÓN RAENG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64607" y="5822284"/>
            <a:ext cx="627956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 err="1" smtClean="0"/>
              <a:t>Section</a:t>
            </a:r>
            <a:r>
              <a:rPr lang="es-PE" sz="1600" dirty="0" smtClean="0"/>
              <a:t> 6 – </a:t>
            </a:r>
            <a:r>
              <a:rPr lang="es-PE" sz="1600" dirty="0" err="1" smtClean="0"/>
              <a:t>Declaration</a:t>
            </a:r>
            <a:r>
              <a:rPr lang="es-PE" sz="1600" dirty="0" smtClean="0"/>
              <a:t> </a:t>
            </a:r>
            <a:endParaRPr lang="es-PE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9919" t="17100" r="35431" b="75200"/>
          <a:stretch/>
        </p:blipFill>
        <p:spPr>
          <a:xfrm>
            <a:off x="377512" y="1115452"/>
            <a:ext cx="8555936" cy="10694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4488" y="222919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 smtClean="0">
                <a:solidFill>
                  <a:srgbClr val="660066"/>
                </a:solidFill>
              </a:rPr>
              <a:t>PASO 2: POSTULACIÓN FONDECYT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sp>
        <p:nvSpPr>
          <p:cNvPr id="8" name="Rectángulo redondeado 6">
            <a:extLst/>
          </p:cNvPr>
          <p:cNvSpPr/>
          <p:nvPr/>
        </p:nvSpPr>
        <p:spPr>
          <a:xfrm>
            <a:off x="1934617" y="864490"/>
            <a:ext cx="2185434" cy="332263"/>
          </a:xfrm>
          <a:prstGeom prst="round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 b="1" dirty="0" smtClean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200" b="1" dirty="0" smtClean="0">
                <a:solidFill>
                  <a:schemeClr val="bg1"/>
                </a:solidFill>
                <a:latin typeface="Arial "/>
              </a:rPr>
              <a:t>Información del Postulante</a:t>
            </a:r>
            <a:endParaRPr lang="es-PE" sz="1200" b="1" dirty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endParaRPr lang="es-PE" sz="14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0" name="Rectángulo redondeado 6">
            <a:extLst/>
          </p:cNvPr>
          <p:cNvSpPr/>
          <p:nvPr/>
        </p:nvSpPr>
        <p:spPr>
          <a:xfrm>
            <a:off x="4120051" y="864490"/>
            <a:ext cx="1473700" cy="3322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 b="1" dirty="0" smtClean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200" b="1" dirty="0" smtClean="0">
                <a:solidFill>
                  <a:schemeClr val="tx1"/>
                </a:solidFill>
                <a:latin typeface="Arial "/>
              </a:rPr>
              <a:t>Propuesta</a:t>
            </a:r>
            <a:endParaRPr lang="es-PE" sz="1200" b="1" dirty="0">
              <a:solidFill>
                <a:schemeClr val="tx1"/>
              </a:solidFill>
              <a:latin typeface="Arial "/>
            </a:endParaRPr>
          </a:p>
          <a:p>
            <a:pPr algn="ctr">
              <a:defRPr/>
            </a:pPr>
            <a:endParaRPr lang="es-PE" sz="14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1" name="Rectángulo redondeado 6">
            <a:extLst/>
          </p:cNvPr>
          <p:cNvSpPr/>
          <p:nvPr/>
        </p:nvSpPr>
        <p:spPr>
          <a:xfrm>
            <a:off x="455054" y="867027"/>
            <a:ext cx="1500988" cy="3297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 b="1" dirty="0" smtClean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200" b="1" dirty="0" smtClean="0">
                <a:solidFill>
                  <a:schemeClr val="tx1"/>
                </a:solidFill>
                <a:latin typeface="Arial "/>
              </a:rPr>
              <a:t>Indicaciones</a:t>
            </a:r>
            <a:endParaRPr lang="es-PE" sz="1200" b="1" dirty="0">
              <a:solidFill>
                <a:schemeClr val="tx1"/>
              </a:solidFill>
              <a:latin typeface="Arial "/>
            </a:endParaRPr>
          </a:p>
          <a:p>
            <a:pPr algn="ctr">
              <a:defRPr/>
            </a:pPr>
            <a:endParaRPr lang="es-PE" sz="1400" b="1" dirty="0">
              <a:solidFill>
                <a:schemeClr val="bg1"/>
              </a:solidFill>
              <a:latin typeface="Arial 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406" t="15700" r="25194" b="48455"/>
          <a:stretch/>
        </p:blipFill>
        <p:spPr>
          <a:xfrm>
            <a:off x="343744" y="1219593"/>
            <a:ext cx="9217024" cy="36873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4230" t="72097" r="25371" b="5504"/>
          <a:stretch/>
        </p:blipFill>
        <p:spPr>
          <a:xfrm>
            <a:off x="343744" y="4553744"/>
            <a:ext cx="9217024" cy="2304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6">
            <a:extLst/>
          </p:cNvPr>
          <p:cNvSpPr/>
          <p:nvPr/>
        </p:nvSpPr>
        <p:spPr>
          <a:xfrm>
            <a:off x="3962876" y="846179"/>
            <a:ext cx="2185434" cy="494588"/>
          </a:xfrm>
          <a:prstGeom prst="round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 b="1" dirty="0" smtClean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400" b="1" dirty="0" smtClean="0">
                <a:solidFill>
                  <a:schemeClr val="bg1"/>
                </a:solidFill>
                <a:latin typeface="Arial "/>
              </a:rPr>
              <a:t>Propuesta</a:t>
            </a:r>
            <a:endParaRPr lang="es-PE" sz="1400" b="1" dirty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endParaRPr lang="es-PE" sz="14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0" name="Rectángulo redondeado 6">
            <a:extLst/>
          </p:cNvPr>
          <p:cNvSpPr/>
          <p:nvPr/>
        </p:nvSpPr>
        <p:spPr>
          <a:xfrm>
            <a:off x="1866476" y="859450"/>
            <a:ext cx="2096400" cy="481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 b="1" dirty="0" smtClean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400" b="1" dirty="0" smtClean="0">
                <a:solidFill>
                  <a:schemeClr val="tx1"/>
                </a:solidFill>
                <a:latin typeface="Arial "/>
              </a:rPr>
              <a:t>Propuesta</a:t>
            </a:r>
            <a:endParaRPr lang="es-PE" sz="1400" b="1" dirty="0">
              <a:solidFill>
                <a:schemeClr val="tx1"/>
              </a:solidFill>
              <a:latin typeface="Arial "/>
            </a:endParaRPr>
          </a:p>
          <a:p>
            <a:pPr algn="ctr">
              <a:defRPr/>
            </a:pPr>
            <a:endParaRPr lang="es-PE" sz="14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1" name="Rectángulo redondeado 6">
            <a:extLst/>
          </p:cNvPr>
          <p:cNvSpPr/>
          <p:nvPr/>
        </p:nvSpPr>
        <p:spPr>
          <a:xfrm>
            <a:off x="365488" y="846178"/>
            <a:ext cx="1500988" cy="4945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 b="1" dirty="0" smtClean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400" b="1" dirty="0" smtClean="0">
                <a:solidFill>
                  <a:schemeClr val="tx1"/>
                </a:solidFill>
                <a:latin typeface="Arial "/>
              </a:rPr>
              <a:t>Indicaciones</a:t>
            </a:r>
            <a:endParaRPr lang="es-PE" sz="1400" b="1" dirty="0">
              <a:solidFill>
                <a:schemeClr val="tx1"/>
              </a:solidFill>
              <a:latin typeface="Arial "/>
            </a:endParaRPr>
          </a:p>
          <a:p>
            <a:pPr algn="ctr">
              <a:defRPr/>
            </a:pPr>
            <a:endParaRPr lang="es-PE" sz="1400" b="1" dirty="0">
              <a:solidFill>
                <a:schemeClr val="bg1"/>
              </a:solidFill>
              <a:latin typeface="Arial 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450" t="55999" r="43301" b="8301"/>
          <a:stretch/>
        </p:blipFill>
        <p:spPr>
          <a:xfrm>
            <a:off x="337200" y="1340767"/>
            <a:ext cx="9318682" cy="396044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4488" y="222919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 smtClean="0">
                <a:solidFill>
                  <a:srgbClr val="660066"/>
                </a:solidFill>
              </a:rPr>
              <a:t>PASO 2: POSTULACIÓN FONDECYT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4488" y="222919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 smtClean="0">
                <a:solidFill>
                  <a:srgbClr val="660066"/>
                </a:solidFill>
              </a:rPr>
              <a:t>Absolución de Consultas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163" t="34600" r="28344" b="35300"/>
          <a:stretch/>
        </p:blipFill>
        <p:spPr>
          <a:xfrm>
            <a:off x="344488" y="1628800"/>
            <a:ext cx="9083056" cy="345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4488" y="222919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 smtClean="0">
                <a:solidFill>
                  <a:srgbClr val="660066"/>
                </a:solidFill>
              </a:rPr>
              <a:t>Cronograma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2044" t="21301" r="23187" b="41600"/>
          <a:stretch/>
        </p:blipFill>
        <p:spPr>
          <a:xfrm>
            <a:off x="344488" y="1340768"/>
            <a:ext cx="9071168" cy="345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00472" y="44624"/>
            <a:ext cx="828092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PE" altLang="en-US" sz="3000" b="1" dirty="0">
                <a:solidFill>
                  <a:srgbClr val="660066"/>
                </a:solidFill>
              </a:rPr>
              <a:t>Círculos de Investigación en Glaciares - I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560512" y="908720"/>
            <a:ext cx="4824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just">
              <a:buNone/>
            </a:pPr>
            <a:r>
              <a:rPr lang="es-ES" sz="1600" b="1" dirty="0"/>
              <a:t>Fondos para la formación de Círculos de Investigación peruanos que desarrollen proyectos colaborativos entre investigadores de Perú y el Reino Unido en el retroceso de glaciares y su impacto en la seguridad hídrica y los peligros naturales del Perú.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2642"/>
          <a:stretch/>
        </p:blipFill>
        <p:spPr>
          <a:xfrm>
            <a:off x="5817096" y="1124744"/>
            <a:ext cx="3642099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2" y="6173452"/>
            <a:ext cx="2253280" cy="458167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BAE25B0-6FC8-4807-86D0-45A4249F4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441372"/>
              </p:ext>
            </p:extLst>
          </p:nvPr>
        </p:nvGraphicFramePr>
        <p:xfrm>
          <a:off x="302171" y="2478379"/>
          <a:ext cx="5362575" cy="384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hape 282">
            <a:extLst>
              <a:ext uri="{FF2B5EF4-FFF2-40B4-BE49-F238E27FC236}">
                <a16:creationId xmlns:a16="http://schemas.microsoft.com/office/drawing/2014/main" id="{C9A376AB-4F42-46DD-86A7-639DEBD07074}"/>
              </a:ext>
            </a:extLst>
          </p:cNvPr>
          <p:cNvSpPr/>
          <p:nvPr/>
        </p:nvSpPr>
        <p:spPr>
          <a:xfrm>
            <a:off x="2432720" y="6479479"/>
            <a:ext cx="16037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(*) OPCIONAL</a:t>
            </a:r>
            <a:endParaRPr sz="1400" dirty="0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62BCCB4A-4EF8-40DE-BA4E-126537D95EC2}"/>
              </a:ext>
            </a:extLst>
          </p:cNvPr>
          <p:cNvSpPr/>
          <p:nvPr/>
        </p:nvSpPr>
        <p:spPr>
          <a:xfrm>
            <a:off x="326232" y="4941168"/>
            <a:ext cx="904875" cy="806450"/>
          </a:xfrm>
          <a:prstGeom prst="flowChartConnector">
            <a:avLst/>
          </a:prstGeom>
          <a:noFill/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x-none" sz="900" b="1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Bariol Regular" panose="02000506040000020003" pitchFamily="2" charset="0"/>
              </a:rPr>
              <a:t>Entidad </a:t>
            </a:r>
            <a:r>
              <a:rPr lang="x-none" sz="900" b="1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Bariol Regular" panose="02000506040000020003" pitchFamily="2" charset="0"/>
              </a:rPr>
              <a:t>Colab</a:t>
            </a:r>
            <a:r>
              <a:rPr lang="x-none" sz="900" b="1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Bariol Regular" panose="02000506040000020003" pitchFamily="2" charset="0"/>
              </a:rPr>
              <a:t>. (*)</a:t>
            </a:r>
            <a:endParaRPr lang="es-ES" sz="1100" dirty="0">
              <a:effectLst/>
              <a:latin typeface="Arial" panose="020B0604020202020204" pitchFamily="34" charset="0"/>
              <a:ea typeface="Bariol Regular" panose="02000506040000020003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49F2B48-4904-4C05-95C1-67B877D7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2" y="44624"/>
            <a:ext cx="828092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PE" altLang="en-US" sz="3000" b="1" dirty="0">
                <a:solidFill>
                  <a:srgbClr val="660066"/>
                </a:solidFill>
              </a:rPr>
              <a:t>Círculos de Investigación en Glaciares - II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DE387F9-2C7C-4D77-A503-68DC2E910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834157"/>
              </p:ext>
            </p:extLst>
          </p:nvPr>
        </p:nvGraphicFramePr>
        <p:xfrm>
          <a:off x="800663" y="1713160"/>
          <a:ext cx="8280920" cy="459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098AB73-AD67-4D54-9526-9DF41397B256}"/>
              </a:ext>
            </a:extLst>
          </p:cNvPr>
          <p:cNvSpPr txBox="1"/>
          <p:nvPr/>
        </p:nvSpPr>
        <p:spPr>
          <a:xfrm>
            <a:off x="800663" y="1090307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2400" b="1" dirty="0">
                <a:solidFill>
                  <a:srgbClr val="660066"/>
                </a:solidFill>
              </a:rPr>
              <a:t>DESAFÍOS</a:t>
            </a:r>
            <a:endParaRPr lang="es-E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49F2B48-4904-4C05-95C1-67B877D7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2" y="44624"/>
            <a:ext cx="792088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PE" altLang="en-US" sz="3000" b="1" dirty="0">
                <a:solidFill>
                  <a:srgbClr val="660066"/>
                </a:solidFill>
              </a:rPr>
              <a:t>Círculos de Investigación en Glaciares - III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98AB73-AD67-4D54-9526-9DF41397B256}"/>
              </a:ext>
            </a:extLst>
          </p:cNvPr>
          <p:cNvSpPr txBox="1"/>
          <p:nvPr/>
        </p:nvSpPr>
        <p:spPr>
          <a:xfrm>
            <a:off x="800663" y="1090307"/>
            <a:ext cx="830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2400" b="1" dirty="0">
                <a:solidFill>
                  <a:srgbClr val="660066"/>
                </a:solidFill>
              </a:rPr>
              <a:t>PÚBLICO OBJETIVO: Entidades Solicitantes/Asociadas</a:t>
            </a:r>
            <a:endParaRPr lang="es-ES" sz="24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2851FFD-8596-40D5-953A-A8FDAD576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471157"/>
              </p:ext>
            </p:extLst>
          </p:nvPr>
        </p:nvGraphicFramePr>
        <p:xfrm>
          <a:off x="1064568" y="1988840"/>
          <a:ext cx="77089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hape 282">
            <a:extLst>
              <a:ext uri="{FF2B5EF4-FFF2-40B4-BE49-F238E27FC236}">
                <a16:creationId xmlns:a16="http://schemas.microsoft.com/office/drawing/2014/main" id="{C5EC82CB-9E27-40CE-A78F-68AE6B55BEC0}"/>
              </a:ext>
            </a:extLst>
          </p:cNvPr>
          <p:cNvSpPr/>
          <p:nvPr/>
        </p:nvSpPr>
        <p:spPr>
          <a:xfrm>
            <a:off x="5703514" y="6162022"/>
            <a:ext cx="2417838" cy="29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(*) Aprobadas por NERC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7" y="1381711"/>
            <a:ext cx="960946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44488" y="1052736"/>
            <a:ext cx="9296524" cy="2943920"/>
          </a:xfrm>
        </p:spPr>
        <p:txBody>
          <a:bodyPr/>
          <a:lstStyle/>
          <a:p>
            <a:pPr algn="ctr" eaLnBrk="1" hangingPunct="1"/>
            <a:r>
              <a:rPr lang="en-GB" altLang="en-US" sz="3800" dirty="0">
                <a:solidFill>
                  <a:srgbClr val="660066"/>
                </a:solidFill>
              </a:rPr>
              <a:t/>
            </a:r>
            <a:br>
              <a:rPr lang="en-GB" altLang="en-US" sz="3800" dirty="0">
                <a:solidFill>
                  <a:srgbClr val="660066"/>
                </a:solidFill>
              </a:rPr>
            </a:br>
            <a:r>
              <a:rPr lang="en-GB" altLang="en-US" sz="3800" dirty="0">
                <a:solidFill>
                  <a:srgbClr val="660066"/>
                </a:solidFill>
              </a:rPr>
              <a:t/>
            </a:r>
            <a:br>
              <a:rPr lang="en-GB" altLang="en-US" sz="3800" dirty="0">
                <a:solidFill>
                  <a:srgbClr val="660066"/>
                </a:solidFill>
              </a:rPr>
            </a:br>
            <a:r>
              <a:rPr lang="en-GB" altLang="en-US" sz="3800" dirty="0">
                <a:solidFill>
                  <a:srgbClr val="660066"/>
                </a:solidFill>
              </a:rPr>
              <a:t/>
            </a:r>
            <a:br>
              <a:rPr lang="en-GB" altLang="en-US" sz="3800" dirty="0">
                <a:solidFill>
                  <a:srgbClr val="660066"/>
                </a:solidFill>
              </a:rPr>
            </a:br>
            <a:r>
              <a:rPr lang="en-GB" altLang="en-US" sz="3800" dirty="0">
                <a:solidFill>
                  <a:srgbClr val="660066"/>
                </a:solidFill>
              </a:rPr>
              <a:t/>
            </a:r>
            <a:br>
              <a:rPr lang="en-GB" altLang="en-US" sz="3800" dirty="0">
                <a:solidFill>
                  <a:srgbClr val="660066"/>
                </a:solidFill>
              </a:rPr>
            </a:br>
            <a:r>
              <a:rPr lang="en-GB" altLang="en-US" sz="3700" dirty="0">
                <a:solidFill>
                  <a:schemeClr val="tx1"/>
                </a:solidFill>
              </a:rPr>
              <a:t/>
            </a:r>
            <a:br>
              <a:rPr lang="en-GB" altLang="en-US" sz="3700" dirty="0">
                <a:solidFill>
                  <a:schemeClr val="tx1"/>
                </a:solidFill>
              </a:rPr>
            </a:br>
            <a:r>
              <a:rPr lang="en-GB" altLang="en-US" sz="2800" dirty="0">
                <a:solidFill>
                  <a:schemeClr val="tx1"/>
                </a:solidFill>
              </a:rPr>
              <a:t/>
            </a:r>
            <a:br>
              <a:rPr lang="en-GB" altLang="en-US" sz="2800" dirty="0">
                <a:solidFill>
                  <a:schemeClr val="tx1"/>
                </a:solidFill>
              </a:rPr>
            </a:b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488" y="1229311"/>
            <a:ext cx="88851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PE" sz="2400" dirty="0"/>
              <a:t>El Fondo del Reino Unido, lanzado en el año 2014, busca construir alianzas para la investigación y la innovación en países asociados con el fin de: </a:t>
            </a:r>
          </a:p>
          <a:p>
            <a:pPr marL="800100" lvl="1" indent="-342900" algn="just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PE" sz="2400" dirty="0"/>
              <a:t>Contribuir a su desarrollo económico y bienestar social. </a:t>
            </a:r>
          </a:p>
          <a:p>
            <a:pPr marL="800100" lvl="1" indent="-342900" algn="just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PE" sz="2400" dirty="0"/>
              <a:t>Desarrollar sus capacidades de investigación e innovación para un crecimiento sostenible a largo plazo. </a:t>
            </a:r>
          </a:p>
          <a:p>
            <a:pPr lvl="1" algn="just">
              <a:spcBef>
                <a:spcPts val="576"/>
              </a:spcBef>
            </a:pPr>
            <a:endParaRPr lang="es-PE" sz="2400" dirty="0"/>
          </a:p>
          <a:p>
            <a:pPr marL="342900" indent="-342900" algn="just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La inversion total del </a:t>
            </a:r>
            <a:r>
              <a:rPr lang="en-GB" sz="2400" dirty="0" err="1"/>
              <a:t>gobierno</a:t>
            </a:r>
            <a:r>
              <a:rPr lang="en-GB" sz="2400" dirty="0"/>
              <a:t> </a:t>
            </a:r>
            <a:r>
              <a:rPr lang="en-GB" sz="2400" dirty="0" err="1"/>
              <a:t>británico</a:t>
            </a:r>
            <a:r>
              <a:rPr lang="en-GB" sz="2400" dirty="0"/>
              <a:t> </a:t>
            </a:r>
            <a:r>
              <a:rPr lang="en-GB" sz="2400" dirty="0" err="1"/>
              <a:t>es</a:t>
            </a:r>
            <a:r>
              <a:rPr lang="en-GB" sz="2400" dirty="0"/>
              <a:t> USD 904 </a:t>
            </a:r>
            <a:r>
              <a:rPr lang="en-GB" sz="2400" dirty="0" err="1"/>
              <a:t>millones</a:t>
            </a:r>
            <a:r>
              <a:rPr lang="en-GB" sz="2400" dirty="0"/>
              <a:t> al 2021.</a:t>
            </a:r>
          </a:p>
          <a:p>
            <a:pPr algn="just">
              <a:spcBef>
                <a:spcPts val="576"/>
              </a:spcBef>
            </a:pPr>
            <a:endParaRPr lang="en-GB" sz="2400" dirty="0"/>
          </a:p>
          <a:p>
            <a:pPr marL="342900" indent="-342900" algn="just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PE" sz="2400" dirty="0"/>
              <a:t>Todas las actividades son </a:t>
            </a:r>
            <a:r>
              <a:rPr lang="es-PE" sz="2400" dirty="0" smtClean="0"/>
              <a:t>cofinanciados </a:t>
            </a:r>
            <a:r>
              <a:rPr lang="es-PE" sz="2400" dirty="0"/>
              <a:t>localmente.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375" y="160337"/>
            <a:ext cx="7488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PE" altLang="en-US" sz="3000" b="1" dirty="0">
                <a:solidFill>
                  <a:srgbClr val="660066"/>
                </a:solidFill>
              </a:rPr>
              <a:t>¿Qué es el Fondo Newton?</a:t>
            </a:r>
          </a:p>
        </p:txBody>
      </p:sp>
      <p:sp>
        <p:nvSpPr>
          <p:cNvPr id="3" name="AutoShape 2" descr="Image result for simple world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simple world ma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49F2B48-4904-4C05-95C1-67B877D7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4" y="44624"/>
            <a:ext cx="792088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PE" altLang="en-US" sz="3000" b="1" dirty="0">
                <a:solidFill>
                  <a:srgbClr val="660066"/>
                </a:solidFill>
              </a:rPr>
              <a:t>Círculos de Investigación en Glaciares - IV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98AB73-AD67-4D54-9526-9DF41397B256}"/>
              </a:ext>
            </a:extLst>
          </p:cNvPr>
          <p:cNvSpPr txBox="1"/>
          <p:nvPr/>
        </p:nvSpPr>
        <p:spPr>
          <a:xfrm>
            <a:off x="819496" y="1052736"/>
            <a:ext cx="826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2400" b="1" dirty="0">
                <a:solidFill>
                  <a:srgbClr val="660066"/>
                </a:solidFill>
              </a:rPr>
              <a:t>PÚBLICO OBJETIVO: Equipo de Investigadores (PERÚ)</a:t>
            </a:r>
            <a:endParaRPr lang="es-ES" sz="24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C5C0950-9BE7-466F-AA06-8B1A96E1C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530521"/>
              </p:ext>
            </p:extLst>
          </p:nvPr>
        </p:nvGraphicFramePr>
        <p:xfrm>
          <a:off x="632520" y="1755899"/>
          <a:ext cx="78488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hape 282">
            <a:extLst>
              <a:ext uri="{FF2B5EF4-FFF2-40B4-BE49-F238E27FC236}">
                <a16:creationId xmlns:a16="http://schemas.microsoft.com/office/drawing/2014/main" id="{25D0B062-B765-4A75-9CD9-A76D9B213056}"/>
              </a:ext>
            </a:extLst>
          </p:cNvPr>
          <p:cNvSpPr/>
          <p:nvPr/>
        </p:nvSpPr>
        <p:spPr>
          <a:xfrm>
            <a:off x="6488853" y="6533901"/>
            <a:ext cx="16037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(*) OPCIONAL</a:t>
            </a:r>
            <a:endParaRPr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CD18DD-2029-4D79-BEEF-30849D0BEC2D}"/>
              </a:ext>
            </a:extLst>
          </p:cNvPr>
          <p:cNvSpPr txBox="1"/>
          <p:nvPr/>
        </p:nvSpPr>
        <p:spPr>
          <a:xfrm>
            <a:off x="2864768" y="5950320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x-none" sz="2400" b="1" dirty="0">
                <a:solidFill>
                  <a:schemeClr val="accent6"/>
                </a:solidFill>
              </a:rPr>
              <a:t>15 investigadores</a:t>
            </a:r>
            <a:endParaRPr lang="es-ES" sz="2400" b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49F2B48-4904-4C05-95C1-67B877D7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2" y="44624"/>
            <a:ext cx="792088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PE" altLang="en-US" sz="3000" b="1" dirty="0">
                <a:solidFill>
                  <a:srgbClr val="660066"/>
                </a:solidFill>
              </a:rPr>
              <a:t>Círculos de Investigación en Glaciares - V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98AB73-AD67-4D54-9526-9DF41397B256}"/>
              </a:ext>
            </a:extLst>
          </p:cNvPr>
          <p:cNvSpPr txBox="1"/>
          <p:nvPr/>
        </p:nvSpPr>
        <p:spPr>
          <a:xfrm>
            <a:off x="2144688" y="1200211"/>
            <a:ext cx="6115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2400" b="1" dirty="0">
                <a:solidFill>
                  <a:srgbClr val="660066"/>
                </a:solidFill>
              </a:rPr>
              <a:t>PÚBLICO OBJETIVO: Requisitos (PERÚ)</a:t>
            </a:r>
            <a:endParaRPr lang="es-ES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46832F3-4772-46D5-90EE-6F5BBD58E1D1}"/>
              </a:ext>
            </a:extLst>
          </p:cNvPr>
          <p:cNvSpPr/>
          <p:nvPr/>
        </p:nvSpPr>
        <p:spPr>
          <a:xfrm>
            <a:off x="3744416" y="1813324"/>
            <a:ext cx="4953000" cy="1237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Tener nacionalidad peruana o domicilio habitual en Perú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Grado académico de Maestro o Doctor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Relación laboral o contractual con ES/EA (</a:t>
            </a:r>
            <a:r>
              <a:rPr lang="es-PE" altLang="x-none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mín</a:t>
            </a:r>
            <a:r>
              <a:rPr lang="es-PE" altLang="x-none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20 horas)</a:t>
            </a:r>
            <a:endParaRPr lang="es-PE" altLang="x-none" sz="1400" dirty="0">
              <a:latin typeface="+mn-lt"/>
            </a:endParaRPr>
          </a:p>
        </p:txBody>
      </p:sp>
      <p:sp>
        <p:nvSpPr>
          <p:cNvPr id="9" name="Forma libre 9">
            <a:extLst>
              <a:ext uri="{FF2B5EF4-FFF2-40B4-BE49-F238E27FC236}">
                <a16:creationId xmlns:a16="http://schemas.microsoft.com/office/drawing/2014/main" id="{EA824864-3CD7-4211-AC3B-7C4DEE559E89}"/>
              </a:ext>
            </a:extLst>
          </p:cNvPr>
          <p:cNvSpPr/>
          <p:nvPr/>
        </p:nvSpPr>
        <p:spPr>
          <a:xfrm>
            <a:off x="1008112" y="1927228"/>
            <a:ext cx="2520280" cy="936106"/>
          </a:xfrm>
          <a:custGeom>
            <a:avLst/>
            <a:gdLst>
              <a:gd name="connsiteX0" fmla="*/ 0 w 4149808"/>
              <a:gd name="connsiteY0" fmla="*/ 240302 h 1441784"/>
              <a:gd name="connsiteX1" fmla="*/ 240302 w 4149808"/>
              <a:gd name="connsiteY1" fmla="*/ 0 h 1441784"/>
              <a:gd name="connsiteX2" fmla="*/ 3909506 w 4149808"/>
              <a:gd name="connsiteY2" fmla="*/ 0 h 1441784"/>
              <a:gd name="connsiteX3" fmla="*/ 4149808 w 4149808"/>
              <a:gd name="connsiteY3" fmla="*/ 240302 h 1441784"/>
              <a:gd name="connsiteX4" fmla="*/ 4149808 w 4149808"/>
              <a:gd name="connsiteY4" fmla="*/ 1201482 h 1441784"/>
              <a:gd name="connsiteX5" fmla="*/ 3909506 w 4149808"/>
              <a:gd name="connsiteY5" fmla="*/ 1441784 h 1441784"/>
              <a:gd name="connsiteX6" fmla="*/ 240302 w 4149808"/>
              <a:gd name="connsiteY6" fmla="*/ 1441784 h 1441784"/>
              <a:gd name="connsiteX7" fmla="*/ 0 w 4149808"/>
              <a:gd name="connsiteY7" fmla="*/ 1201482 h 1441784"/>
              <a:gd name="connsiteX8" fmla="*/ 0 w 4149808"/>
              <a:gd name="connsiteY8" fmla="*/ 240302 h 14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808" h="1441784">
                <a:moveTo>
                  <a:pt x="0" y="240302"/>
                </a:moveTo>
                <a:cubicBezTo>
                  <a:pt x="0" y="107587"/>
                  <a:pt x="107587" y="0"/>
                  <a:pt x="240302" y="0"/>
                </a:cubicBezTo>
                <a:lnTo>
                  <a:pt x="3909506" y="0"/>
                </a:lnTo>
                <a:cubicBezTo>
                  <a:pt x="4042221" y="0"/>
                  <a:pt x="4149808" y="107587"/>
                  <a:pt x="4149808" y="240302"/>
                </a:cubicBezTo>
                <a:lnTo>
                  <a:pt x="4149808" y="1201482"/>
                </a:lnTo>
                <a:cubicBezTo>
                  <a:pt x="4149808" y="1334197"/>
                  <a:pt x="4042221" y="1441784"/>
                  <a:pt x="3909506" y="1441784"/>
                </a:cubicBezTo>
                <a:lnTo>
                  <a:pt x="240302" y="1441784"/>
                </a:lnTo>
                <a:cubicBezTo>
                  <a:pt x="107587" y="1441784"/>
                  <a:pt x="0" y="1334197"/>
                  <a:pt x="0" y="1201482"/>
                </a:cubicBezTo>
                <a:lnTo>
                  <a:pt x="0" y="2403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962" tIns="104672" rIns="138962" bIns="104672" numCol="1" spcCol="1270" anchor="ctr" anchorCtr="0">
            <a:noAutofit/>
          </a:bodyPr>
          <a:lstStyle/>
          <a:p>
            <a:pPr lvl="0" algn="just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sz="1400" b="1" kern="1200" dirty="0"/>
              <a:t>Director del Círculo </a:t>
            </a:r>
            <a:r>
              <a:rPr lang="x-none" sz="1400" b="1" dirty="0"/>
              <a:t>/</a:t>
            </a:r>
            <a:endParaRPr lang="x-none" sz="1400" b="1" kern="1200" dirty="0"/>
          </a:p>
          <a:p>
            <a:pPr lvl="0" algn="just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sz="1400" b="1" kern="1200" dirty="0"/>
              <a:t>Investigador(a) Principal</a:t>
            </a:r>
          </a:p>
        </p:txBody>
      </p:sp>
      <p:sp>
        <p:nvSpPr>
          <p:cNvPr id="10" name="Forma libre 10">
            <a:extLst>
              <a:ext uri="{FF2B5EF4-FFF2-40B4-BE49-F238E27FC236}">
                <a16:creationId xmlns:a16="http://schemas.microsoft.com/office/drawing/2014/main" id="{3E0C694A-96DD-4F2B-8E5D-29433CE912BC}"/>
              </a:ext>
            </a:extLst>
          </p:cNvPr>
          <p:cNvSpPr/>
          <p:nvPr/>
        </p:nvSpPr>
        <p:spPr>
          <a:xfrm>
            <a:off x="1008112" y="3627945"/>
            <a:ext cx="2520280" cy="936106"/>
          </a:xfrm>
          <a:custGeom>
            <a:avLst/>
            <a:gdLst>
              <a:gd name="connsiteX0" fmla="*/ 0 w 4149808"/>
              <a:gd name="connsiteY0" fmla="*/ 240302 h 1441784"/>
              <a:gd name="connsiteX1" fmla="*/ 240302 w 4149808"/>
              <a:gd name="connsiteY1" fmla="*/ 0 h 1441784"/>
              <a:gd name="connsiteX2" fmla="*/ 3909506 w 4149808"/>
              <a:gd name="connsiteY2" fmla="*/ 0 h 1441784"/>
              <a:gd name="connsiteX3" fmla="*/ 4149808 w 4149808"/>
              <a:gd name="connsiteY3" fmla="*/ 240302 h 1441784"/>
              <a:gd name="connsiteX4" fmla="*/ 4149808 w 4149808"/>
              <a:gd name="connsiteY4" fmla="*/ 1201482 h 1441784"/>
              <a:gd name="connsiteX5" fmla="*/ 3909506 w 4149808"/>
              <a:gd name="connsiteY5" fmla="*/ 1441784 h 1441784"/>
              <a:gd name="connsiteX6" fmla="*/ 240302 w 4149808"/>
              <a:gd name="connsiteY6" fmla="*/ 1441784 h 1441784"/>
              <a:gd name="connsiteX7" fmla="*/ 0 w 4149808"/>
              <a:gd name="connsiteY7" fmla="*/ 1201482 h 1441784"/>
              <a:gd name="connsiteX8" fmla="*/ 0 w 4149808"/>
              <a:gd name="connsiteY8" fmla="*/ 240302 h 14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808" h="1441784">
                <a:moveTo>
                  <a:pt x="0" y="240302"/>
                </a:moveTo>
                <a:cubicBezTo>
                  <a:pt x="0" y="107587"/>
                  <a:pt x="107587" y="0"/>
                  <a:pt x="240302" y="0"/>
                </a:cubicBezTo>
                <a:lnTo>
                  <a:pt x="3909506" y="0"/>
                </a:lnTo>
                <a:cubicBezTo>
                  <a:pt x="4042221" y="0"/>
                  <a:pt x="4149808" y="107587"/>
                  <a:pt x="4149808" y="240302"/>
                </a:cubicBezTo>
                <a:lnTo>
                  <a:pt x="4149808" y="1201482"/>
                </a:lnTo>
                <a:cubicBezTo>
                  <a:pt x="4149808" y="1334197"/>
                  <a:pt x="4042221" y="1441784"/>
                  <a:pt x="3909506" y="1441784"/>
                </a:cubicBezTo>
                <a:lnTo>
                  <a:pt x="240302" y="1441784"/>
                </a:lnTo>
                <a:cubicBezTo>
                  <a:pt x="107587" y="1441784"/>
                  <a:pt x="0" y="1334197"/>
                  <a:pt x="0" y="1201482"/>
                </a:cubicBezTo>
                <a:lnTo>
                  <a:pt x="0" y="2403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962" tIns="104672" rIns="138962" bIns="104672" numCol="1" spcCol="1270" anchor="ctr" anchorCtr="0">
            <a:noAutofit/>
          </a:bodyPr>
          <a:lstStyle/>
          <a:p>
            <a:pPr lvl="0" algn="just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sz="1400" b="1" kern="1200" dirty="0"/>
              <a:t>Coinvestigadores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6B110E-29E0-4423-8D3C-55BED6C5A0F0}"/>
              </a:ext>
            </a:extLst>
          </p:cNvPr>
          <p:cNvSpPr/>
          <p:nvPr/>
        </p:nvSpPr>
        <p:spPr>
          <a:xfrm>
            <a:off x="3744416" y="3718426"/>
            <a:ext cx="4953000" cy="806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Tener nacionalidad peruana o domicilio habitual en Perú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Relación laboral o contractual con ES/EA (</a:t>
            </a:r>
            <a:r>
              <a:rPr lang="es-PE" altLang="x-none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mín</a:t>
            </a:r>
            <a:r>
              <a:rPr lang="es-PE" altLang="x-none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20 horas)</a:t>
            </a:r>
            <a:endParaRPr lang="es-PE" altLang="x-none" sz="1400" dirty="0">
              <a:latin typeface="+mn-lt"/>
            </a:endParaRPr>
          </a:p>
        </p:txBody>
      </p:sp>
      <p:sp>
        <p:nvSpPr>
          <p:cNvPr id="12" name="Forma libre 12">
            <a:extLst>
              <a:ext uri="{FF2B5EF4-FFF2-40B4-BE49-F238E27FC236}">
                <a16:creationId xmlns:a16="http://schemas.microsoft.com/office/drawing/2014/main" id="{465040A7-05BF-4F8B-9F09-F5E48DACAA48}"/>
              </a:ext>
            </a:extLst>
          </p:cNvPr>
          <p:cNvSpPr/>
          <p:nvPr/>
        </p:nvSpPr>
        <p:spPr>
          <a:xfrm>
            <a:off x="976270" y="5123499"/>
            <a:ext cx="2520280" cy="936106"/>
          </a:xfrm>
          <a:custGeom>
            <a:avLst/>
            <a:gdLst>
              <a:gd name="connsiteX0" fmla="*/ 0 w 4149808"/>
              <a:gd name="connsiteY0" fmla="*/ 240302 h 1441784"/>
              <a:gd name="connsiteX1" fmla="*/ 240302 w 4149808"/>
              <a:gd name="connsiteY1" fmla="*/ 0 h 1441784"/>
              <a:gd name="connsiteX2" fmla="*/ 3909506 w 4149808"/>
              <a:gd name="connsiteY2" fmla="*/ 0 h 1441784"/>
              <a:gd name="connsiteX3" fmla="*/ 4149808 w 4149808"/>
              <a:gd name="connsiteY3" fmla="*/ 240302 h 1441784"/>
              <a:gd name="connsiteX4" fmla="*/ 4149808 w 4149808"/>
              <a:gd name="connsiteY4" fmla="*/ 1201482 h 1441784"/>
              <a:gd name="connsiteX5" fmla="*/ 3909506 w 4149808"/>
              <a:gd name="connsiteY5" fmla="*/ 1441784 h 1441784"/>
              <a:gd name="connsiteX6" fmla="*/ 240302 w 4149808"/>
              <a:gd name="connsiteY6" fmla="*/ 1441784 h 1441784"/>
              <a:gd name="connsiteX7" fmla="*/ 0 w 4149808"/>
              <a:gd name="connsiteY7" fmla="*/ 1201482 h 1441784"/>
              <a:gd name="connsiteX8" fmla="*/ 0 w 4149808"/>
              <a:gd name="connsiteY8" fmla="*/ 240302 h 14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808" h="1441784">
                <a:moveTo>
                  <a:pt x="0" y="240302"/>
                </a:moveTo>
                <a:cubicBezTo>
                  <a:pt x="0" y="107587"/>
                  <a:pt x="107587" y="0"/>
                  <a:pt x="240302" y="0"/>
                </a:cubicBezTo>
                <a:lnTo>
                  <a:pt x="3909506" y="0"/>
                </a:lnTo>
                <a:cubicBezTo>
                  <a:pt x="4042221" y="0"/>
                  <a:pt x="4149808" y="107587"/>
                  <a:pt x="4149808" y="240302"/>
                </a:cubicBezTo>
                <a:lnTo>
                  <a:pt x="4149808" y="1201482"/>
                </a:lnTo>
                <a:cubicBezTo>
                  <a:pt x="4149808" y="1334197"/>
                  <a:pt x="4042221" y="1441784"/>
                  <a:pt x="3909506" y="1441784"/>
                </a:cubicBezTo>
                <a:lnTo>
                  <a:pt x="240302" y="1441784"/>
                </a:lnTo>
                <a:cubicBezTo>
                  <a:pt x="107587" y="1441784"/>
                  <a:pt x="0" y="1334197"/>
                  <a:pt x="0" y="1201482"/>
                </a:cubicBezTo>
                <a:lnTo>
                  <a:pt x="0" y="2403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962" tIns="104672" rIns="138962" bIns="104672" numCol="1" spcCol="1270" anchor="ctr" anchorCtr="0">
            <a:noAutofit/>
          </a:bodyPr>
          <a:lstStyle/>
          <a:p>
            <a:pPr lvl="0" algn="just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sz="1400" b="1" kern="1200" dirty="0"/>
              <a:t>Tesista posgrado/pregrado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06DD9B9-2895-4ACE-A489-7838473DBB17}"/>
              </a:ext>
            </a:extLst>
          </p:cNvPr>
          <p:cNvSpPr/>
          <p:nvPr/>
        </p:nvSpPr>
        <p:spPr>
          <a:xfrm>
            <a:off x="3744416" y="5182277"/>
            <a:ext cx="4953000" cy="806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Tener nacionalidad peruana o domicilio habitual en Perú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Ser estudiante o egresado de Universidad Peruana</a:t>
            </a:r>
            <a:endParaRPr lang="es-PE" altLang="x-none" sz="14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49F2B48-4904-4C05-95C1-67B877D7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2" y="44624"/>
            <a:ext cx="792088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PE" altLang="en-US" sz="3000" b="1" dirty="0">
                <a:solidFill>
                  <a:srgbClr val="660066"/>
                </a:solidFill>
              </a:rPr>
              <a:t>Círculos de Investigación en Glaciares - VI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98AB73-AD67-4D54-9526-9DF41397B256}"/>
              </a:ext>
            </a:extLst>
          </p:cNvPr>
          <p:cNvSpPr txBox="1"/>
          <p:nvPr/>
        </p:nvSpPr>
        <p:spPr>
          <a:xfrm>
            <a:off x="312297" y="983555"/>
            <a:ext cx="5376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2400" b="1" dirty="0">
                <a:solidFill>
                  <a:srgbClr val="660066"/>
                </a:solidFill>
              </a:rPr>
              <a:t>FINANCIAMIENTO (PERÚ) y PLAZO</a:t>
            </a:r>
            <a:endParaRPr lang="es-ES" sz="2400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51FF8F2-6726-4DEA-8AFF-9B568CA7D076}"/>
              </a:ext>
            </a:extLst>
          </p:cNvPr>
          <p:cNvSpPr/>
          <p:nvPr/>
        </p:nvSpPr>
        <p:spPr>
          <a:xfrm>
            <a:off x="3228410" y="3147914"/>
            <a:ext cx="3381246" cy="1460314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172FBD9-0794-4005-831F-D2E0EF49DC62}"/>
              </a:ext>
            </a:extLst>
          </p:cNvPr>
          <p:cNvCxnSpPr/>
          <p:nvPr/>
        </p:nvCxnSpPr>
        <p:spPr>
          <a:xfrm>
            <a:off x="1830430" y="2152698"/>
            <a:ext cx="1887416" cy="84618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6134E38-FC52-4BDC-81F7-D87759AF9BF6}"/>
              </a:ext>
            </a:extLst>
          </p:cNvPr>
          <p:cNvCxnSpPr/>
          <p:nvPr/>
        </p:nvCxnSpPr>
        <p:spPr>
          <a:xfrm flipV="1">
            <a:off x="5995958" y="1841360"/>
            <a:ext cx="2039689" cy="116465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4BF1467-BCB0-4764-B039-F4C5342B4380}"/>
              </a:ext>
            </a:extLst>
          </p:cNvPr>
          <p:cNvCxnSpPr/>
          <p:nvPr/>
        </p:nvCxnSpPr>
        <p:spPr>
          <a:xfrm flipV="1">
            <a:off x="532461" y="4514601"/>
            <a:ext cx="2703510" cy="2312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C325365-2DA2-4D3B-A4E7-FE10503E8D9F}"/>
              </a:ext>
            </a:extLst>
          </p:cNvPr>
          <p:cNvCxnSpPr/>
          <p:nvPr/>
        </p:nvCxnSpPr>
        <p:spPr>
          <a:xfrm>
            <a:off x="6578253" y="4497777"/>
            <a:ext cx="2325840" cy="777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D734D51-37FD-4140-99BE-F081B149E7A1}"/>
              </a:ext>
            </a:extLst>
          </p:cNvPr>
          <p:cNvSpPr/>
          <p:nvPr/>
        </p:nvSpPr>
        <p:spPr>
          <a:xfrm>
            <a:off x="613958" y="2586243"/>
            <a:ext cx="21601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b="1" dirty="0">
                <a:solidFill>
                  <a:srgbClr val="00C1D5"/>
                </a:solidFill>
                <a:latin typeface="+mj-lt"/>
              </a:rPr>
              <a:t>RECURSOS HUMANOS </a:t>
            </a:r>
            <a:r>
              <a:rPr lang="es-PE" b="1" dirty="0">
                <a:solidFill>
                  <a:schemeClr val="accent1"/>
                </a:solidFill>
                <a:latin typeface="+mj-lt"/>
              </a:rPr>
              <a:t>(30%)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A280484-A3BA-4C32-844D-CD1B02719DE3}"/>
              </a:ext>
            </a:extLst>
          </p:cNvPr>
          <p:cNvSpPr/>
          <p:nvPr/>
        </p:nvSpPr>
        <p:spPr>
          <a:xfrm>
            <a:off x="3392183" y="1469622"/>
            <a:ext cx="3264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b="1" dirty="0">
                <a:solidFill>
                  <a:srgbClr val="00C1D5"/>
                </a:solidFill>
                <a:latin typeface="+mj-lt"/>
              </a:rPr>
              <a:t>PASAJES Y VIÁTICOS/MANUTENCIÓN </a:t>
            </a:r>
            <a:endParaRPr lang="es-PE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9F1D12D-4FB3-4337-A142-6935005126E7}"/>
              </a:ext>
            </a:extLst>
          </p:cNvPr>
          <p:cNvCxnSpPr/>
          <p:nvPr/>
        </p:nvCxnSpPr>
        <p:spPr>
          <a:xfrm>
            <a:off x="4808774" y="4769937"/>
            <a:ext cx="12708" cy="159176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FC2AD4D-0728-4FAA-844A-C6C3145DE4A0}"/>
              </a:ext>
            </a:extLst>
          </p:cNvPr>
          <p:cNvSpPr/>
          <p:nvPr/>
        </p:nvSpPr>
        <p:spPr>
          <a:xfrm>
            <a:off x="4971061" y="4798724"/>
            <a:ext cx="273503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b="1" dirty="0">
                <a:solidFill>
                  <a:srgbClr val="00C1D5"/>
                </a:solidFill>
                <a:latin typeface="+mj-lt"/>
              </a:rPr>
              <a:t>COSTOS DE GESTIÓN </a:t>
            </a:r>
            <a:r>
              <a:rPr lang="es-PE" b="1" dirty="0">
                <a:solidFill>
                  <a:schemeClr val="accent1"/>
                </a:solidFill>
              </a:rPr>
              <a:t>(5%)</a:t>
            </a:r>
          </a:p>
          <a:p>
            <a:pPr>
              <a:defRPr/>
            </a:pPr>
            <a:endParaRPr lang="es-PE" b="1" dirty="0">
              <a:solidFill>
                <a:srgbClr val="00C1D5"/>
              </a:solidFill>
              <a:latin typeface="+mj-lt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F4F696F-7057-4DE6-A41F-1249A5822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061" y="5504745"/>
            <a:ext cx="2033826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Pago al Coordinador Administrativo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Útiles de oficina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Servicios de imprenta/fotocopia</a:t>
            </a:r>
            <a:endParaRPr lang="es-PE" altLang="es-MX" sz="1300" dirty="0">
              <a:latin typeface="Bariol Regular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1C07315-1D27-4FCA-863D-448A1D19143E}"/>
              </a:ext>
            </a:extLst>
          </p:cNvPr>
          <p:cNvSpPr/>
          <p:nvPr/>
        </p:nvSpPr>
        <p:spPr>
          <a:xfrm>
            <a:off x="1593487" y="4780451"/>
            <a:ext cx="3154958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PE" b="1" dirty="0">
                <a:solidFill>
                  <a:srgbClr val="00C1D5"/>
                </a:solidFill>
                <a:latin typeface="+mj-lt"/>
              </a:rPr>
              <a:t>OTROS COSTOS </a:t>
            </a:r>
            <a:r>
              <a:rPr lang="es-PE" b="1" dirty="0">
                <a:solidFill>
                  <a:schemeClr val="accent1"/>
                </a:solidFill>
              </a:rPr>
              <a:t>(30%)</a:t>
            </a:r>
          </a:p>
          <a:p>
            <a:pPr>
              <a:defRPr/>
            </a:pPr>
            <a:endParaRPr lang="es-PE" b="1" dirty="0">
              <a:solidFill>
                <a:srgbClr val="00C1D5"/>
              </a:solidFill>
              <a:latin typeface="+mj-lt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C95A103-A23E-459F-9532-89ACAF407949}"/>
              </a:ext>
            </a:extLst>
          </p:cNvPr>
          <p:cNvSpPr/>
          <p:nvPr/>
        </p:nvSpPr>
        <p:spPr>
          <a:xfrm>
            <a:off x="3181019" y="3513879"/>
            <a:ext cx="3280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4"/>
              </a:buClr>
              <a:defRPr/>
            </a:pPr>
            <a:r>
              <a:rPr lang="es-PE" sz="2800" b="1" dirty="0">
                <a:latin typeface="+mj-lt"/>
              </a:rPr>
              <a:t>S/ 1 500 000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AAED58F-8C48-4606-BD87-FB0D3A61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905" y="2765637"/>
            <a:ext cx="2249559" cy="54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MX" sz="1463" b="1" dirty="0">
                <a:solidFill>
                  <a:srgbClr val="00C1D5"/>
                </a:solidFill>
                <a:latin typeface="Arial" panose="020B0604020202020204" pitchFamily="34" charset="0"/>
              </a:rPr>
              <a:t>EQUIPOS Y BIENES DURADEROS </a:t>
            </a:r>
            <a:endParaRPr lang="es-PE" altLang="es-MX" sz="1463" dirty="0">
              <a:solidFill>
                <a:schemeClr val="accent1"/>
              </a:solidFill>
              <a:latin typeface="Bariol Regular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3C13B1E-AA0C-4179-8EDF-E075AC70E417}"/>
              </a:ext>
            </a:extLst>
          </p:cNvPr>
          <p:cNvSpPr/>
          <p:nvPr/>
        </p:nvSpPr>
        <p:spPr>
          <a:xfrm>
            <a:off x="3249742" y="4147972"/>
            <a:ext cx="3280926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4"/>
              </a:buClr>
              <a:defRPr/>
            </a:pPr>
            <a:r>
              <a:rPr lang="es-PE" sz="1625" b="1" dirty="0">
                <a:latin typeface="+mj-lt"/>
              </a:rPr>
              <a:t>34 meses</a:t>
            </a:r>
          </a:p>
        </p:txBody>
      </p:sp>
      <p:sp>
        <p:nvSpPr>
          <p:cNvPr id="29" name="Rectángulo 22">
            <a:extLst>
              <a:ext uri="{FF2B5EF4-FFF2-40B4-BE49-F238E27FC236}">
                <a16:creationId xmlns:a16="http://schemas.microsoft.com/office/drawing/2014/main" id="{58347B40-D1EE-4ABD-B1D3-0B7BC150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916" y="5356509"/>
            <a:ext cx="2495999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Materiales e insumos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Consultorías especializadas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Servicios de terceros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Alquileres y otros gastos por alquiler de instalaciones</a:t>
            </a:r>
          </a:p>
        </p:txBody>
      </p:sp>
      <p:sp>
        <p:nvSpPr>
          <p:cNvPr id="30" name="Rectángulo 22">
            <a:extLst>
              <a:ext uri="{FF2B5EF4-FFF2-40B4-BE49-F238E27FC236}">
                <a16:creationId xmlns:a16="http://schemas.microsoft.com/office/drawing/2014/main" id="{0E801538-6F18-4F4A-969E-3AC9B816A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988" y="3266844"/>
            <a:ext cx="203382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Equipos y bienes </a:t>
            </a:r>
            <a:r>
              <a:rPr lang="es-PE" altLang="es-MX" sz="1300" dirty="0" err="1">
                <a:latin typeface="Arial" panose="020B0604020202020204" pitchFamily="34" charset="0"/>
              </a:rPr>
              <a:t>inventariables</a:t>
            </a:r>
            <a:endParaRPr lang="es-PE" altLang="es-MX" sz="1300" dirty="0">
              <a:latin typeface="Arial" panose="020B0604020202020204" pitchFamily="34" charset="0"/>
            </a:endParaRP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Equipos accesorios 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Equipos de soporte</a:t>
            </a:r>
            <a:endParaRPr lang="es-PE" altLang="es-MX" sz="1300" dirty="0">
              <a:latin typeface="Bariol Regular" charset="0"/>
            </a:endParaRPr>
          </a:p>
        </p:txBody>
      </p:sp>
      <p:sp>
        <p:nvSpPr>
          <p:cNvPr id="31" name="Rectángulo 22">
            <a:extLst>
              <a:ext uri="{FF2B5EF4-FFF2-40B4-BE49-F238E27FC236}">
                <a16:creationId xmlns:a16="http://schemas.microsoft.com/office/drawing/2014/main" id="{CD969690-DC36-4C8E-8B3F-0C86D6989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652" y="2138168"/>
            <a:ext cx="203382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Pasajes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Viáticos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Manutención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Seguro de viaje</a:t>
            </a:r>
            <a:endParaRPr lang="es-PE" altLang="es-MX" sz="1300" dirty="0">
              <a:latin typeface="Bariol Regular" charset="0"/>
            </a:endParaRPr>
          </a:p>
        </p:txBody>
      </p:sp>
      <p:sp>
        <p:nvSpPr>
          <p:cNvPr id="32" name="Rectángulo 22">
            <a:extLst>
              <a:ext uri="{FF2B5EF4-FFF2-40B4-BE49-F238E27FC236}">
                <a16:creationId xmlns:a16="http://schemas.microsoft.com/office/drawing/2014/main" id="{E7E61912-1D18-4267-92C0-A84B888CB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034" y="3241608"/>
            <a:ext cx="203382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Honorarios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Estipendios y/o incentivos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56456" y="44624"/>
            <a:ext cx="828092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PE" altLang="en-US" sz="3000" b="1" dirty="0">
                <a:solidFill>
                  <a:srgbClr val="660066"/>
                </a:solidFill>
              </a:rPr>
              <a:t>Círculos de investigación en Glaciares - VII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2642"/>
          <a:stretch/>
        </p:blipFill>
        <p:spPr>
          <a:xfrm>
            <a:off x="2000351" y="3679105"/>
            <a:ext cx="2257779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4" y="5009320"/>
            <a:ext cx="2253280" cy="458167"/>
          </a:xfrm>
          <a:prstGeom prst="rect">
            <a:avLst/>
          </a:prstGeom>
        </p:spPr>
      </p:pic>
      <p:sp>
        <p:nvSpPr>
          <p:cNvPr id="6" name="Rectángulo redondeado 6">
            <a:extLst>
              <a:ext uri="{FF2B5EF4-FFF2-40B4-BE49-F238E27FC236}">
                <a16:creationId xmlns:a16="http://schemas.microsoft.com/office/drawing/2014/main" id="{BD21646A-CB2C-4809-8A0F-30679EE528D5}"/>
              </a:ext>
            </a:extLst>
          </p:cNvPr>
          <p:cNvSpPr/>
          <p:nvPr/>
        </p:nvSpPr>
        <p:spPr>
          <a:xfrm>
            <a:off x="5435110" y="2284659"/>
            <a:ext cx="1487315" cy="5142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ELEGIBILIDAD</a:t>
            </a:r>
          </a:p>
        </p:txBody>
      </p:sp>
      <p:sp>
        <p:nvSpPr>
          <p:cNvPr id="7" name="Rectángulo redondeado 7">
            <a:extLst>
              <a:ext uri="{FF2B5EF4-FFF2-40B4-BE49-F238E27FC236}">
                <a16:creationId xmlns:a16="http://schemas.microsoft.com/office/drawing/2014/main" id="{521F1627-A3E6-4B53-BEB9-03C9FACF7B05}"/>
              </a:ext>
            </a:extLst>
          </p:cNvPr>
          <p:cNvSpPr/>
          <p:nvPr/>
        </p:nvSpPr>
        <p:spPr>
          <a:xfrm>
            <a:off x="6934762" y="2398619"/>
            <a:ext cx="1408737" cy="8893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latin typeface="Arial "/>
              </a:rPr>
              <a:t>RESULTADOS</a:t>
            </a:r>
          </a:p>
          <a:p>
            <a:pPr algn="ctr">
              <a:defRPr/>
            </a:pPr>
            <a:r>
              <a:rPr lang="es-PE" sz="1200" b="1" dirty="0">
                <a:latin typeface="Arial "/>
              </a:rPr>
              <a:t>Enero 2019</a:t>
            </a:r>
          </a:p>
        </p:txBody>
      </p:sp>
      <p:sp>
        <p:nvSpPr>
          <p:cNvPr id="8" name="Rectángulo redondeado 8">
            <a:extLst>
              <a:ext uri="{FF2B5EF4-FFF2-40B4-BE49-F238E27FC236}">
                <a16:creationId xmlns:a16="http://schemas.microsoft.com/office/drawing/2014/main" id="{82F3D590-CADE-4BC2-A7CC-5D87978EDEDC}"/>
              </a:ext>
            </a:extLst>
          </p:cNvPr>
          <p:cNvSpPr/>
          <p:nvPr/>
        </p:nvSpPr>
        <p:spPr>
          <a:xfrm>
            <a:off x="8356277" y="2392351"/>
            <a:ext cx="1421259" cy="101489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latin typeface="Arial "/>
              </a:rPr>
              <a:t>INICIO DE ACTIVIDADES</a:t>
            </a:r>
          </a:p>
          <a:p>
            <a:pPr algn="ctr">
              <a:defRPr/>
            </a:pPr>
            <a:r>
              <a:rPr lang="es-PE" sz="1200" b="1" dirty="0">
                <a:latin typeface="Arial "/>
              </a:rPr>
              <a:t>(Feb – Mar 2019)</a:t>
            </a:r>
          </a:p>
        </p:txBody>
      </p:sp>
      <p:sp>
        <p:nvSpPr>
          <p:cNvPr id="9" name="Rectángulo redondeado 6">
            <a:extLst>
              <a:ext uri="{FF2B5EF4-FFF2-40B4-BE49-F238E27FC236}">
                <a16:creationId xmlns:a16="http://schemas.microsoft.com/office/drawing/2014/main" id="{0428F65C-49CB-41FA-B64E-7C7F9471CE5E}"/>
              </a:ext>
            </a:extLst>
          </p:cNvPr>
          <p:cNvSpPr/>
          <p:nvPr/>
        </p:nvSpPr>
        <p:spPr>
          <a:xfrm>
            <a:off x="5435110" y="2857269"/>
            <a:ext cx="1487316" cy="53841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 b="1" dirty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EVALUACIÓN</a:t>
            </a:r>
          </a:p>
          <a:p>
            <a:pPr algn="ctr">
              <a:defRPr/>
            </a:pPr>
            <a:endParaRPr lang="es-PE" sz="14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A9B93149-AC65-4DC4-8392-7D67955262F7}"/>
              </a:ext>
            </a:extLst>
          </p:cNvPr>
          <p:cNvSpPr/>
          <p:nvPr/>
        </p:nvSpPr>
        <p:spPr>
          <a:xfrm>
            <a:off x="3257400" y="2284659"/>
            <a:ext cx="1000730" cy="11533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CIERRE</a:t>
            </a: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(16 Agosto 10:00 </a:t>
            </a:r>
            <a:r>
              <a:rPr lang="es-PE" sz="1200" b="1" dirty="0" err="1">
                <a:solidFill>
                  <a:schemeClr val="bg1"/>
                </a:solidFill>
                <a:latin typeface="Arial "/>
              </a:rPr>
              <a:t>hr</a:t>
            </a:r>
            <a:r>
              <a:rPr lang="es-PE" sz="1200" b="1" dirty="0">
                <a:solidFill>
                  <a:schemeClr val="bg1"/>
                </a:solidFill>
                <a:latin typeface="Arial "/>
              </a:rPr>
              <a:t>)</a:t>
            </a:r>
          </a:p>
        </p:txBody>
      </p:sp>
      <p:sp>
        <p:nvSpPr>
          <p:cNvPr id="11" name="Rectángulo redondeado 5">
            <a:extLst>
              <a:ext uri="{FF2B5EF4-FFF2-40B4-BE49-F238E27FC236}">
                <a16:creationId xmlns:a16="http://schemas.microsoft.com/office/drawing/2014/main" id="{F2EDA87E-9BEF-4E32-A139-9662E3334E8C}"/>
              </a:ext>
            </a:extLst>
          </p:cNvPr>
          <p:cNvSpPr/>
          <p:nvPr/>
        </p:nvSpPr>
        <p:spPr>
          <a:xfrm>
            <a:off x="81666" y="2253891"/>
            <a:ext cx="1587427" cy="11533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APERTURA CONVOCATORIA INTERNACIONAL</a:t>
            </a: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(04 Junio)</a:t>
            </a:r>
          </a:p>
        </p:txBody>
      </p:sp>
      <p:sp>
        <p:nvSpPr>
          <p:cNvPr id="14" name="Rectángulo redondeado 6">
            <a:extLst>
              <a:ext uri="{FF2B5EF4-FFF2-40B4-BE49-F238E27FC236}">
                <a16:creationId xmlns:a16="http://schemas.microsoft.com/office/drawing/2014/main" id="{C8632C71-7A2C-4727-BBD9-A2BAA3520AAC}"/>
              </a:ext>
            </a:extLst>
          </p:cNvPr>
          <p:cNvSpPr/>
          <p:nvPr/>
        </p:nvSpPr>
        <p:spPr>
          <a:xfrm>
            <a:off x="1725333" y="2266638"/>
            <a:ext cx="1524685" cy="11533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 b="1" dirty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LANZAMIENTO BASES NACIONALES</a:t>
            </a: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(20 Julio)</a:t>
            </a:r>
          </a:p>
          <a:p>
            <a:pPr algn="ctr">
              <a:defRPr/>
            </a:pPr>
            <a:endParaRPr lang="es-PE" sz="12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5" name="Rectángulo redondeado 11">
            <a:extLst>
              <a:ext uri="{FF2B5EF4-FFF2-40B4-BE49-F238E27FC236}">
                <a16:creationId xmlns:a16="http://schemas.microsoft.com/office/drawing/2014/main" id="{82FE896F-48E6-4EF9-9466-F6DC67D1B06F}"/>
              </a:ext>
            </a:extLst>
          </p:cNvPr>
          <p:cNvSpPr/>
          <p:nvPr/>
        </p:nvSpPr>
        <p:spPr>
          <a:xfrm>
            <a:off x="4261824" y="2235268"/>
            <a:ext cx="1148434" cy="1202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CIERRE DE REGISTRO</a:t>
            </a: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FONDECYT</a:t>
            </a: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(21 Agosto 13:00 </a:t>
            </a:r>
            <a:r>
              <a:rPr lang="es-PE" sz="1200" b="1" dirty="0" err="1">
                <a:solidFill>
                  <a:schemeClr val="bg1"/>
                </a:solidFill>
                <a:latin typeface="Arial "/>
              </a:rPr>
              <a:t>hr</a:t>
            </a:r>
            <a:r>
              <a:rPr lang="es-PE" sz="1200" b="1" dirty="0">
                <a:solidFill>
                  <a:schemeClr val="bg1"/>
                </a:solidFill>
                <a:latin typeface="Arial "/>
              </a:rPr>
              <a:t>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0D64C35-3AD1-4851-A663-11F1BF695E6D}"/>
              </a:ext>
            </a:extLst>
          </p:cNvPr>
          <p:cNvSpPr txBox="1"/>
          <p:nvPr/>
        </p:nvSpPr>
        <p:spPr>
          <a:xfrm>
            <a:off x="2935127" y="940986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2400" b="1" dirty="0">
                <a:solidFill>
                  <a:srgbClr val="660066"/>
                </a:solidFill>
              </a:rPr>
              <a:t>CRONOGRAMA</a:t>
            </a:r>
            <a:endParaRPr lang="es-E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6641" y="188640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>
                <a:solidFill>
                  <a:srgbClr val="660066"/>
                </a:solidFill>
              </a:rPr>
              <a:t>Convocatoria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504" y="908720"/>
            <a:ext cx="84969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altLang="en-US" sz="2000" b="1" dirty="0">
                <a:solidFill>
                  <a:srgbClr val="660066"/>
                </a:solidFill>
              </a:rPr>
              <a:t>Bases para peruanos: </a:t>
            </a:r>
            <a:r>
              <a:rPr lang="es-PE" altLang="en-US" sz="2400" b="1" dirty="0">
                <a:solidFill>
                  <a:srgbClr val="660066"/>
                </a:solidFill>
                <a:hlinkClick r:id="rId3"/>
              </a:rPr>
              <a:t>www.fondecyt.gob.pe</a:t>
            </a:r>
            <a:r>
              <a:rPr lang="es-PE" altLang="en-US" sz="2400" b="1" dirty="0">
                <a:solidFill>
                  <a:srgbClr val="660066"/>
                </a:solidFill>
              </a:rPr>
              <a:t> </a:t>
            </a:r>
          </a:p>
          <a:p>
            <a:endParaRPr lang="es-ES" sz="2000" b="1" dirty="0"/>
          </a:p>
          <a:p>
            <a:r>
              <a:rPr lang="es-ES" sz="2000" b="1" dirty="0"/>
              <a:t>PASO 1 (hasta el Jueves 16/08/18): </a:t>
            </a:r>
          </a:p>
          <a:p>
            <a:r>
              <a:rPr lang="es-ES" sz="2000" dirty="0"/>
              <a:t>El Círculo de Investigación y las entidades británicas envían la propuesta de manera conjunta a NERC, a través del sistema en línea disponible en:</a:t>
            </a:r>
          </a:p>
          <a:p>
            <a:r>
              <a:rPr lang="en-GB" sz="2000" b="1" dirty="0">
                <a:hlinkClick r:id="rId4"/>
              </a:rPr>
              <a:t>nerc.ukri.org/research/funded/programmes/</a:t>
            </a:r>
            <a:r>
              <a:rPr lang="en-GB" sz="2000" b="1" dirty="0" err="1">
                <a:hlinkClick r:id="rId4"/>
              </a:rPr>
              <a:t>peruvian</a:t>
            </a:r>
            <a:r>
              <a:rPr lang="en-GB" sz="2000" b="1" dirty="0">
                <a:hlinkClick r:id="rId4"/>
              </a:rPr>
              <a:t>-glacial/</a:t>
            </a:r>
            <a:endParaRPr lang="en-GB" sz="2000" b="1" dirty="0"/>
          </a:p>
          <a:p>
            <a:endParaRPr lang="es-ES" sz="2000" dirty="0"/>
          </a:p>
          <a:p>
            <a:r>
              <a:rPr lang="es-ES" sz="2000" b="1" dirty="0"/>
              <a:t>PASO 2 (hasta el Martes 21/08/18): </a:t>
            </a:r>
          </a:p>
          <a:p>
            <a:r>
              <a:rPr lang="es-ES" sz="2000" dirty="0"/>
              <a:t>El Círculo de Investigación registra su participación en </a:t>
            </a:r>
            <a:r>
              <a:rPr lang="es-ES" sz="2000" dirty="0" err="1"/>
              <a:t>Cienciactiva</a:t>
            </a:r>
            <a:r>
              <a:rPr lang="es-ES" sz="2000" dirty="0"/>
              <a:t>, a través del Registro en Línea (</a:t>
            </a:r>
            <a:r>
              <a:rPr lang="es-ES" sz="2000" dirty="0">
                <a:hlinkClick r:id="rId3"/>
              </a:rPr>
              <a:t>www.fondecyt.gob.pe</a:t>
            </a:r>
            <a:r>
              <a:rPr lang="es-ES" sz="2000" dirty="0"/>
              <a:t> )</a:t>
            </a:r>
          </a:p>
          <a:p>
            <a:r>
              <a:rPr lang="es-ES" sz="2000" dirty="0"/>
              <a:t>Para poder acceder al sistema, el Director del Círculo de Investigación debe estar registrado en DINA.</a:t>
            </a:r>
          </a:p>
          <a:p>
            <a:r>
              <a:rPr lang="es-ES" sz="2000" b="1" u="sng" dirty="0"/>
              <a:t>De no completar los dos pasos antes de las fechas límite, la postulación será considerada NO APTA.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4488" y="222919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 smtClean="0">
                <a:solidFill>
                  <a:srgbClr val="660066"/>
                </a:solidFill>
              </a:rPr>
              <a:t>Absolución de Consultas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054" y="4955690"/>
            <a:ext cx="86663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altLang="en-US" sz="2000" b="1" dirty="0">
                <a:solidFill>
                  <a:srgbClr val="660066"/>
                </a:solidFill>
              </a:rPr>
              <a:t>Presentaciones y datos contacto participantes UK en taller de </a:t>
            </a:r>
            <a:r>
              <a:rPr lang="es-PE" altLang="en-US" sz="2000" b="1" dirty="0" smtClean="0">
                <a:solidFill>
                  <a:srgbClr val="660066"/>
                </a:solidFill>
              </a:rPr>
              <a:t>preparación</a:t>
            </a:r>
          </a:p>
          <a:p>
            <a:r>
              <a:rPr lang="en-GB" sz="2000" dirty="0">
                <a:hlinkClick r:id="rId4"/>
              </a:rPr>
              <a:t>https://nerc.ukri.org/research/funded/programmes/peruvian-glacial/workshop-report/</a:t>
            </a:r>
          </a:p>
          <a:p>
            <a:endParaRPr lang="es-E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12" y="946672"/>
            <a:ext cx="8645558" cy="37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16496" y="0"/>
            <a:ext cx="705678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PE" altLang="en-US" sz="3000" b="1" dirty="0">
                <a:solidFill>
                  <a:srgbClr val="660066"/>
                </a:solidFill>
              </a:rPr>
              <a:t>Círculos de investigación en </a:t>
            </a:r>
            <a:r>
              <a:rPr lang="es-PE" altLang="en-US" sz="3000" b="1" dirty="0" smtClean="0">
                <a:solidFill>
                  <a:srgbClr val="660066"/>
                </a:solidFill>
              </a:rPr>
              <a:t>salud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56456" y="980728"/>
            <a:ext cx="54726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" sz="1800" b="1" dirty="0"/>
              <a:t>Fondos para la formación de Círculos de Investigación que desarrollen proyectos colaborativos multidisciplinarios entre investigadores de Perú y el Reino Unido en relación entre alimentos, nutrición y salud</a:t>
            </a:r>
          </a:p>
        </p:txBody>
      </p:sp>
      <p:pic>
        <p:nvPicPr>
          <p:cNvPr id="6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5949280"/>
            <a:ext cx="1450975" cy="635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29588"/>
          <a:stretch/>
        </p:blipFill>
        <p:spPr>
          <a:xfrm>
            <a:off x="5745088" y="1052736"/>
            <a:ext cx="3672408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3080" y="5343019"/>
            <a:ext cx="3029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Foto</a:t>
            </a:r>
            <a:r>
              <a:rPr lang="en-GB" sz="1000" dirty="0"/>
              <a:t>: ANDINA/</a:t>
            </a:r>
          </a:p>
        </p:txBody>
      </p:sp>
      <p:sp>
        <p:nvSpPr>
          <p:cNvPr id="7" name="CuadroTexto 10"/>
          <p:cNvSpPr txBox="1">
            <a:spLocks noChangeArrowheads="1"/>
          </p:cNvSpPr>
          <p:nvPr/>
        </p:nvSpPr>
        <p:spPr bwMode="auto">
          <a:xfrm>
            <a:off x="128464" y="2705621"/>
            <a:ext cx="3816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9pPr>
          </a:lstStyle>
          <a:p>
            <a:r>
              <a:rPr lang="es-PE" altLang="x-none" dirty="0">
                <a:solidFill>
                  <a:srgbClr val="00B2CC"/>
                </a:solidFill>
                <a:latin typeface="Arial Black" panose="020B0A04020102020204" pitchFamily="34" charset="0"/>
              </a:rPr>
              <a:t>Objetivo</a:t>
            </a:r>
          </a:p>
        </p:txBody>
      </p:sp>
      <p:sp>
        <p:nvSpPr>
          <p:cNvPr id="8" name="Rectángulo 21"/>
          <p:cNvSpPr>
            <a:spLocks noChangeArrowheads="1"/>
          </p:cNvSpPr>
          <p:nvPr/>
        </p:nvSpPr>
        <p:spPr bwMode="auto">
          <a:xfrm>
            <a:off x="70371" y="3404027"/>
            <a:ext cx="5350507" cy="1938992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PE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Bariol Regular"/>
              </a:rPr>
              <a:t>Generar nuevo conocimiento científico y tecnológico en relación entre alimentos-nutrición y salud de manera multidisciplinaria y colaborativa.</a:t>
            </a:r>
            <a:endParaRPr lang="es-PE" altLang="x-none" sz="2000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6118613"/>
            <a:ext cx="1450975" cy="635992"/>
          </a:xfrm>
          <a:prstGeom prst="rect">
            <a:avLst/>
          </a:prstGeom>
        </p:spPr>
      </p:pic>
      <p:sp>
        <p:nvSpPr>
          <p:cNvPr id="9" name="Marcador de texto 5"/>
          <p:cNvSpPr txBox="1">
            <a:spLocks/>
          </p:cNvSpPr>
          <p:nvPr/>
        </p:nvSpPr>
        <p:spPr bwMode="auto">
          <a:xfrm>
            <a:off x="769207" y="141264"/>
            <a:ext cx="7712385" cy="4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PE" altLang="es-PE" b="1" dirty="0">
                <a:solidFill>
                  <a:srgbClr val="660066"/>
                </a:solidFill>
                <a:latin typeface="Arial Black" panose="020B0A04020102020204" pitchFamily="34" charset="0"/>
              </a:rPr>
              <a:t>Prioridades de la Convocatoria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72517" y="1443261"/>
            <a:ext cx="362389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Anemia en Perú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84827" y="1972064"/>
            <a:ext cx="36347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Efectos  a largo plazo de la desnutrición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61667" y="2720098"/>
            <a:ext cx="364558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Medición de biomarcadores para predecir </a:t>
            </a:r>
            <a:r>
              <a:rPr lang="es-PE" sz="1600" dirty="0" err="1"/>
              <a:t>Enf</a:t>
            </a:r>
            <a:r>
              <a:rPr lang="es-PE" sz="1600" dirty="0"/>
              <a:t>. No transmisibles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56228" y="3502767"/>
            <a:ext cx="36455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Consecuencias e impactos en la salud de la obesidad y la malnutrición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73980" y="4792411"/>
            <a:ext cx="364558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Estrategias de reducción de sal y mejora de la calidad de la dieta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73228" y="1387289"/>
            <a:ext cx="37546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Interacción entre el microbioma intestinal y la salud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44812" y="5555812"/>
            <a:ext cx="364558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Uso de tecnología y aplicaciones para aumentar el conocimiento de la dieta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099034" y="2178981"/>
            <a:ext cx="372880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Productos alimenticios y caracterización de cultivos nativos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099034" y="2970673"/>
            <a:ext cx="372880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Nuevos cultivos  con mejores valores nutricionales y metabolitos  con aplicaciones médicas y/o desechos agroindustriales con potenciales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099034" y="4275231"/>
            <a:ext cx="370299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Selección de los cultivos de cereales y leguminosas con bioactividad en modelo </a:t>
            </a:r>
            <a:r>
              <a:rPr lang="es-PE" sz="1600" i="1" dirty="0"/>
              <a:t>in vivo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133542" y="5257241"/>
            <a:ext cx="368895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Identificación de puntos críticos para la fortificación con hierro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03357" y="4275231"/>
            <a:ext cx="36455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600" dirty="0"/>
              <a:t>Intervenciones a nivel de la población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4" y="5964319"/>
            <a:ext cx="1450975" cy="635992"/>
          </a:xfrm>
          <a:prstGeom prst="rect">
            <a:avLst/>
          </a:prstGeom>
        </p:spPr>
      </p:pic>
      <p:sp>
        <p:nvSpPr>
          <p:cNvPr id="9" name="Marcador de texto 5"/>
          <p:cNvSpPr txBox="1">
            <a:spLocks/>
          </p:cNvSpPr>
          <p:nvPr/>
        </p:nvSpPr>
        <p:spPr bwMode="auto">
          <a:xfrm>
            <a:off x="769207" y="141264"/>
            <a:ext cx="7712385" cy="4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PE" altLang="es-PE" b="1" dirty="0">
                <a:solidFill>
                  <a:srgbClr val="660066"/>
                </a:solidFill>
                <a:latin typeface="Arial Black" panose="020B0A04020102020204" pitchFamily="34" charset="0"/>
              </a:rPr>
              <a:t>Público Objetivo</a:t>
            </a: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4186680798"/>
              </p:ext>
            </p:extLst>
          </p:nvPr>
        </p:nvGraphicFramePr>
        <p:xfrm>
          <a:off x="632520" y="1630095"/>
          <a:ext cx="5936834" cy="326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2276872"/>
            <a:ext cx="201622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51482026"/>
              </p:ext>
            </p:extLst>
          </p:nvPr>
        </p:nvGraphicFramePr>
        <p:xfrm>
          <a:off x="2107560" y="1196752"/>
          <a:ext cx="7825308" cy="527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texto 5"/>
          <p:cNvSpPr txBox="1">
            <a:spLocks/>
          </p:cNvSpPr>
          <p:nvPr/>
        </p:nvSpPr>
        <p:spPr bwMode="auto">
          <a:xfrm>
            <a:off x="848544" y="145166"/>
            <a:ext cx="7712385" cy="4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PE" altLang="es-PE" b="1" dirty="0">
                <a:solidFill>
                  <a:srgbClr val="660066"/>
                </a:solidFill>
                <a:latin typeface="Arial Black" panose="020B0A04020102020204" pitchFamily="34" charset="0"/>
              </a:rPr>
              <a:t>Conformación del Equipo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66752222"/>
              </p:ext>
            </p:extLst>
          </p:nvPr>
        </p:nvGraphicFramePr>
        <p:xfrm>
          <a:off x="416496" y="2874276"/>
          <a:ext cx="2831836" cy="235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6641" y="188640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>
                <a:solidFill>
                  <a:srgbClr val="660066"/>
                </a:solidFill>
              </a:rPr>
              <a:t>Fondo Newton – </a:t>
            </a:r>
            <a:r>
              <a:rPr lang="es-PE" altLang="en-US" sz="3000" b="1" dirty="0" err="1">
                <a:solidFill>
                  <a:srgbClr val="660066"/>
                </a:solidFill>
              </a:rPr>
              <a:t>Paulet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16496" y="2282325"/>
            <a:ext cx="8784976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s-PE" altLang="en-US" sz="2400" b="1" dirty="0">
                <a:solidFill>
                  <a:srgbClr val="660066"/>
                </a:solidFill>
              </a:rPr>
              <a:t>Financiamiento de USD </a:t>
            </a:r>
            <a:r>
              <a:rPr lang="es-PE" altLang="en-US" sz="2400" b="1" dirty="0" smtClean="0">
                <a:solidFill>
                  <a:srgbClr val="660066"/>
                </a:solidFill>
              </a:rPr>
              <a:t>26 </a:t>
            </a:r>
            <a:r>
              <a:rPr lang="es-PE" altLang="en-US" sz="2400" b="1" dirty="0">
                <a:solidFill>
                  <a:srgbClr val="660066"/>
                </a:solidFill>
              </a:rPr>
              <a:t>millones</a:t>
            </a:r>
          </a:p>
          <a:p>
            <a:pPr algn="ctr">
              <a:buNone/>
            </a:pPr>
            <a:endParaRPr lang="es-PE" altLang="en-US" sz="2000" b="1" dirty="0">
              <a:solidFill>
                <a:srgbClr val="660066"/>
              </a:solidFill>
            </a:endParaRPr>
          </a:p>
          <a:p>
            <a:pPr algn="ctr">
              <a:buNone/>
            </a:pPr>
            <a:r>
              <a:rPr lang="es-PE" altLang="en-US" sz="2000" b="1" dirty="0">
                <a:solidFill>
                  <a:srgbClr val="660066"/>
                </a:solidFill>
              </a:rPr>
              <a:t> </a:t>
            </a:r>
          </a:p>
          <a:p>
            <a:pPr algn="ctr">
              <a:buNone/>
            </a:pPr>
            <a:endParaRPr lang="es-PE" altLang="en-US" sz="2000" b="1" dirty="0">
              <a:solidFill>
                <a:srgbClr val="660066"/>
              </a:solidFill>
            </a:endParaRPr>
          </a:p>
          <a:p>
            <a:pPr algn="ctr">
              <a:buNone/>
            </a:pPr>
            <a:endParaRPr lang="es-PE" altLang="en-US" sz="2000" b="1" dirty="0">
              <a:solidFill>
                <a:srgbClr val="660066"/>
              </a:solidFill>
            </a:endParaRPr>
          </a:p>
          <a:p>
            <a:pPr algn="ctr">
              <a:buNone/>
            </a:pPr>
            <a:endParaRPr lang="es-PE" altLang="en-US" sz="2400" b="1" dirty="0">
              <a:solidFill>
                <a:srgbClr val="660066"/>
              </a:solidFill>
            </a:endParaRPr>
          </a:p>
          <a:p>
            <a:pPr>
              <a:buNone/>
            </a:pPr>
            <a:r>
              <a:rPr lang="es-PE" altLang="en-US" sz="2400" b="1" dirty="0">
                <a:solidFill>
                  <a:srgbClr val="660066"/>
                </a:solidFill>
              </a:rPr>
              <a:t>2017 – 2021</a:t>
            </a:r>
          </a:p>
          <a:p>
            <a:pPr>
              <a:buNone/>
            </a:pPr>
            <a:r>
              <a:rPr lang="es-PE" altLang="en-US" sz="2000" b="1" dirty="0">
                <a:solidFill>
                  <a:srgbClr val="660066"/>
                </a:solidFill>
              </a:rPr>
              <a:t>Áreas prioritarias de investigación  </a:t>
            </a:r>
            <a:endParaRPr lang="es-PE" altLang="en-US" sz="2000" dirty="0"/>
          </a:p>
          <a:p>
            <a:pPr marL="457200" indent="-457200" algn="just">
              <a:buAutoNum type="arabicParenR"/>
            </a:pPr>
            <a:r>
              <a:rPr lang="es-PE" sz="2000" dirty="0">
                <a:latin typeface="Arial"/>
              </a:rPr>
              <a:t>Agua, focalizado en el impacto del retiro de glaciares</a:t>
            </a:r>
          </a:p>
          <a:p>
            <a:pPr marL="457200" indent="-457200" algn="just">
              <a:buAutoNum type="arabicParenR"/>
            </a:pPr>
            <a:r>
              <a:rPr lang="es-PE" sz="2000" dirty="0">
                <a:latin typeface="Arial"/>
              </a:rPr>
              <a:t>Biodiversidad</a:t>
            </a:r>
          </a:p>
          <a:p>
            <a:pPr marL="457200" indent="-457200" algn="just">
              <a:buFontTx/>
              <a:buAutoNum type="arabicParenR"/>
            </a:pPr>
            <a:r>
              <a:rPr lang="es-PE" sz="2000" dirty="0">
                <a:latin typeface="Arial"/>
              </a:rPr>
              <a:t>Salud, focalizado en nutrición </a:t>
            </a:r>
          </a:p>
          <a:p>
            <a:pPr algn="just">
              <a:buNone/>
            </a:pPr>
            <a:endParaRPr lang="es-PE" altLang="en-US" sz="2400" dirty="0"/>
          </a:p>
        </p:txBody>
      </p:sp>
      <p:pic>
        <p:nvPicPr>
          <p:cNvPr id="5" name="Picture 4" descr="Newton Fund Paule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8526" y="1052736"/>
            <a:ext cx="4998730" cy="914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2916297"/>
            <a:ext cx="2304256" cy="1220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2916297"/>
            <a:ext cx="3570852" cy="11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5"/>
          <p:cNvSpPr txBox="1">
            <a:spLocks/>
          </p:cNvSpPr>
          <p:nvPr/>
        </p:nvSpPr>
        <p:spPr bwMode="auto">
          <a:xfrm>
            <a:off x="848544" y="145166"/>
            <a:ext cx="7712385" cy="4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PE" altLang="es-PE" b="1" dirty="0">
                <a:solidFill>
                  <a:srgbClr val="660066"/>
                </a:solidFill>
                <a:latin typeface="Arial Black" panose="020B0A04020102020204" pitchFamily="34" charset="0"/>
              </a:rPr>
              <a:t>Requisitos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152800" y="1221521"/>
            <a:ext cx="4953000" cy="12370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Bariol Regular"/>
              </a:rPr>
              <a:t>Tener nacionalidad peruana o domicilio habitual en Perú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Bariol Regular"/>
              </a:rPr>
              <a:t>Grado académico de Maestro/Magister o Doctor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Bariol Regular"/>
              </a:rPr>
              <a:t>Relación laboral o contractual con ES (20 horas)</a:t>
            </a:r>
            <a:endParaRPr lang="es-PE" altLang="x-none" sz="1300" dirty="0">
              <a:latin typeface="Arial Rounded MT Bold" panose="020F0704030504030204" pitchFamily="34" charset="0"/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416496" y="1335425"/>
            <a:ext cx="2520280" cy="936106"/>
          </a:xfrm>
          <a:custGeom>
            <a:avLst/>
            <a:gdLst>
              <a:gd name="connsiteX0" fmla="*/ 0 w 4149808"/>
              <a:gd name="connsiteY0" fmla="*/ 240302 h 1441784"/>
              <a:gd name="connsiteX1" fmla="*/ 240302 w 4149808"/>
              <a:gd name="connsiteY1" fmla="*/ 0 h 1441784"/>
              <a:gd name="connsiteX2" fmla="*/ 3909506 w 4149808"/>
              <a:gd name="connsiteY2" fmla="*/ 0 h 1441784"/>
              <a:gd name="connsiteX3" fmla="*/ 4149808 w 4149808"/>
              <a:gd name="connsiteY3" fmla="*/ 240302 h 1441784"/>
              <a:gd name="connsiteX4" fmla="*/ 4149808 w 4149808"/>
              <a:gd name="connsiteY4" fmla="*/ 1201482 h 1441784"/>
              <a:gd name="connsiteX5" fmla="*/ 3909506 w 4149808"/>
              <a:gd name="connsiteY5" fmla="*/ 1441784 h 1441784"/>
              <a:gd name="connsiteX6" fmla="*/ 240302 w 4149808"/>
              <a:gd name="connsiteY6" fmla="*/ 1441784 h 1441784"/>
              <a:gd name="connsiteX7" fmla="*/ 0 w 4149808"/>
              <a:gd name="connsiteY7" fmla="*/ 1201482 h 1441784"/>
              <a:gd name="connsiteX8" fmla="*/ 0 w 4149808"/>
              <a:gd name="connsiteY8" fmla="*/ 240302 h 14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808" h="1441784">
                <a:moveTo>
                  <a:pt x="0" y="240302"/>
                </a:moveTo>
                <a:cubicBezTo>
                  <a:pt x="0" y="107587"/>
                  <a:pt x="107587" y="0"/>
                  <a:pt x="240302" y="0"/>
                </a:cubicBezTo>
                <a:lnTo>
                  <a:pt x="3909506" y="0"/>
                </a:lnTo>
                <a:cubicBezTo>
                  <a:pt x="4042221" y="0"/>
                  <a:pt x="4149808" y="107587"/>
                  <a:pt x="4149808" y="240302"/>
                </a:cubicBezTo>
                <a:lnTo>
                  <a:pt x="4149808" y="1201482"/>
                </a:lnTo>
                <a:cubicBezTo>
                  <a:pt x="4149808" y="1334197"/>
                  <a:pt x="4042221" y="1441784"/>
                  <a:pt x="3909506" y="1441784"/>
                </a:cubicBezTo>
                <a:lnTo>
                  <a:pt x="240302" y="1441784"/>
                </a:lnTo>
                <a:cubicBezTo>
                  <a:pt x="107587" y="1441784"/>
                  <a:pt x="0" y="1334197"/>
                  <a:pt x="0" y="1201482"/>
                </a:cubicBezTo>
                <a:lnTo>
                  <a:pt x="0" y="2403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962" tIns="104672" rIns="138962" bIns="104672" numCol="1" spcCol="1270" anchor="ctr" anchorCtr="0">
            <a:noAutofit/>
          </a:bodyPr>
          <a:lstStyle/>
          <a:p>
            <a:pPr lvl="0" algn="just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sz="1200" b="1" kern="1200" dirty="0">
                <a:latin typeface="Bariol Regular"/>
              </a:rPr>
              <a:t>Director del Círculo </a:t>
            </a:r>
            <a:r>
              <a:rPr lang="x-none" sz="1200" b="1" dirty="0">
                <a:latin typeface="Bariol Regular"/>
              </a:rPr>
              <a:t>/</a:t>
            </a:r>
            <a:endParaRPr lang="x-none" sz="1200" b="1" kern="1200" dirty="0">
              <a:latin typeface="Bariol Regular"/>
            </a:endParaRPr>
          </a:p>
          <a:p>
            <a:pPr lvl="0" algn="just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sz="1200" b="1" kern="1200" dirty="0">
                <a:latin typeface="Bariol Regular"/>
              </a:rPr>
              <a:t>Investigador Principal</a:t>
            </a:r>
          </a:p>
        </p:txBody>
      </p:sp>
      <p:sp>
        <p:nvSpPr>
          <p:cNvPr id="11" name="Forma libre 10"/>
          <p:cNvSpPr/>
          <p:nvPr/>
        </p:nvSpPr>
        <p:spPr>
          <a:xfrm>
            <a:off x="416496" y="3036142"/>
            <a:ext cx="2520280" cy="936106"/>
          </a:xfrm>
          <a:custGeom>
            <a:avLst/>
            <a:gdLst>
              <a:gd name="connsiteX0" fmla="*/ 0 w 4149808"/>
              <a:gd name="connsiteY0" fmla="*/ 240302 h 1441784"/>
              <a:gd name="connsiteX1" fmla="*/ 240302 w 4149808"/>
              <a:gd name="connsiteY1" fmla="*/ 0 h 1441784"/>
              <a:gd name="connsiteX2" fmla="*/ 3909506 w 4149808"/>
              <a:gd name="connsiteY2" fmla="*/ 0 h 1441784"/>
              <a:gd name="connsiteX3" fmla="*/ 4149808 w 4149808"/>
              <a:gd name="connsiteY3" fmla="*/ 240302 h 1441784"/>
              <a:gd name="connsiteX4" fmla="*/ 4149808 w 4149808"/>
              <a:gd name="connsiteY4" fmla="*/ 1201482 h 1441784"/>
              <a:gd name="connsiteX5" fmla="*/ 3909506 w 4149808"/>
              <a:gd name="connsiteY5" fmla="*/ 1441784 h 1441784"/>
              <a:gd name="connsiteX6" fmla="*/ 240302 w 4149808"/>
              <a:gd name="connsiteY6" fmla="*/ 1441784 h 1441784"/>
              <a:gd name="connsiteX7" fmla="*/ 0 w 4149808"/>
              <a:gd name="connsiteY7" fmla="*/ 1201482 h 1441784"/>
              <a:gd name="connsiteX8" fmla="*/ 0 w 4149808"/>
              <a:gd name="connsiteY8" fmla="*/ 240302 h 14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808" h="1441784">
                <a:moveTo>
                  <a:pt x="0" y="240302"/>
                </a:moveTo>
                <a:cubicBezTo>
                  <a:pt x="0" y="107587"/>
                  <a:pt x="107587" y="0"/>
                  <a:pt x="240302" y="0"/>
                </a:cubicBezTo>
                <a:lnTo>
                  <a:pt x="3909506" y="0"/>
                </a:lnTo>
                <a:cubicBezTo>
                  <a:pt x="4042221" y="0"/>
                  <a:pt x="4149808" y="107587"/>
                  <a:pt x="4149808" y="240302"/>
                </a:cubicBezTo>
                <a:lnTo>
                  <a:pt x="4149808" y="1201482"/>
                </a:lnTo>
                <a:cubicBezTo>
                  <a:pt x="4149808" y="1334197"/>
                  <a:pt x="4042221" y="1441784"/>
                  <a:pt x="3909506" y="1441784"/>
                </a:cubicBezTo>
                <a:lnTo>
                  <a:pt x="240302" y="1441784"/>
                </a:lnTo>
                <a:cubicBezTo>
                  <a:pt x="107587" y="1441784"/>
                  <a:pt x="0" y="1334197"/>
                  <a:pt x="0" y="1201482"/>
                </a:cubicBezTo>
                <a:lnTo>
                  <a:pt x="0" y="2403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962" tIns="104672" rIns="138962" bIns="104672" numCol="1" spcCol="1270" anchor="ctr" anchorCtr="0">
            <a:noAutofit/>
          </a:bodyPr>
          <a:lstStyle/>
          <a:p>
            <a:pPr lvl="0" algn="just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sz="1200" b="1" kern="1200" dirty="0">
                <a:latin typeface="Bariol Regular"/>
              </a:rPr>
              <a:t>Co-investigadores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152800" y="3126623"/>
            <a:ext cx="4953000" cy="755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Bariol Regular"/>
              </a:rPr>
              <a:t>Tener nacionalidad peruana o domicilio habitual en Perú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Bariol Regular"/>
              </a:rPr>
              <a:t>Relación laboral o contractual con ES (20 horas)</a:t>
            </a:r>
            <a:endParaRPr lang="es-PE" altLang="x-none" sz="1300" dirty="0">
              <a:latin typeface="Arial Rounded MT Bold" panose="020F0704030504030204" pitchFamily="34" charset="0"/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384654" y="4531696"/>
            <a:ext cx="2520280" cy="936106"/>
          </a:xfrm>
          <a:custGeom>
            <a:avLst/>
            <a:gdLst>
              <a:gd name="connsiteX0" fmla="*/ 0 w 4149808"/>
              <a:gd name="connsiteY0" fmla="*/ 240302 h 1441784"/>
              <a:gd name="connsiteX1" fmla="*/ 240302 w 4149808"/>
              <a:gd name="connsiteY1" fmla="*/ 0 h 1441784"/>
              <a:gd name="connsiteX2" fmla="*/ 3909506 w 4149808"/>
              <a:gd name="connsiteY2" fmla="*/ 0 h 1441784"/>
              <a:gd name="connsiteX3" fmla="*/ 4149808 w 4149808"/>
              <a:gd name="connsiteY3" fmla="*/ 240302 h 1441784"/>
              <a:gd name="connsiteX4" fmla="*/ 4149808 w 4149808"/>
              <a:gd name="connsiteY4" fmla="*/ 1201482 h 1441784"/>
              <a:gd name="connsiteX5" fmla="*/ 3909506 w 4149808"/>
              <a:gd name="connsiteY5" fmla="*/ 1441784 h 1441784"/>
              <a:gd name="connsiteX6" fmla="*/ 240302 w 4149808"/>
              <a:gd name="connsiteY6" fmla="*/ 1441784 h 1441784"/>
              <a:gd name="connsiteX7" fmla="*/ 0 w 4149808"/>
              <a:gd name="connsiteY7" fmla="*/ 1201482 h 1441784"/>
              <a:gd name="connsiteX8" fmla="*/ 0 w 4149808"/>
              <a:gd name="connsiteY8" fmla="*/ 240302 h 14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808" h="1441784">
                <a:moveTo>
                  <a:pt x="0" y="240302"/>
                </a:moveTo>
                <a:cubicBezTo>
                  <a:pt x="0" y="107587"/>
                  <a:pt x="107587" y="0"/>
                  <a:pt x="240302" y="0"/>
                </a:cubicBezTo>
                <a:lnTo>
                  <a:pt x="3909506" y="0"/>
                </a:lnTo>
                <a:cubicBezTo>
                  <a:pt x="4042221" y="0"/>
                  <a:pt x="4149808" y="107587"/>
                  <a:pt x="4149808" y="240302"/>
                </a:cubicBezTo>
                <a:lnTo>
                  <a:pt x="4149808" y="1201482"/>
                </a:lnTo>
                <a:cubicBezTo>
                  <a:pt x="4149808" y="1334197"/>
                  <a:pt x="4042221" y="1441784"/>
                  <a:pt x="3909506" y="1441784"/>
                </a:cubicBezTo>
                <a:lnTo>
                  <a:pt x="240302" y="1441784"/>
                </a:lnTo>
                <a:cubicBezTo>
                  <a:pt x="107587" y="1441784"/>
                  <a:pt x="0" y="1334197"/>
                  <a:pt x="0" y="1201482"/>
                </a:cubicBezTo>
                <a:lnTo>
                  <a:pt x="0" y="2403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962" tIns="104672" rIns="138962" bIns="104672" numCol="1" spcCol="1270" anchor="ctr" anchorCtr="0">
            <a:noAutofit/>
          </a:bodyPr>
          <a:lstStyle/>
          <a:p>
            <a:pPr lvl="0" algn="just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sz="1200" b="1" kern="1200" dirty="0">
                <a:latin typeface="Bariol Regular"/>
              </a:rPr>
              <a:t>Tesista posgrado/pregrado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168040" y="4511872"/>
            <a:ext cx="4953000" cy="792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Bariol Regular"/>
              </a:rPr>
              <a:t>Tener nacionalidad peruana o domicilio habitual en Perú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altLang="x-none" sz="13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Bariol Regular"/>
              </a:rPr>
              <a:t>Ser </a:t>
            </a:r>
            <a:r>
              <a:rPr lang="es-PE" altLang="x-none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Bariol Regular"/>
              </a:rPr>
              <a:t>estudiante o egresado de Universidad Peruana</a:t>
            </a:r>
            <a:endParaRPr lang="es-PE" altLang="x-none" sz="1300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e 26"/>
          <p:cNvSpPr/>
          <p:nvPr/>
        </p:nvSpPr>
        <p:spPr>
          <a:xfrm>
            <a:off x="3072905" y="2709809"/>
            <a:ext cx="3381246" cy="1460314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426C923-CB3E-434E-96EF-130803998CC8}"/>
              </a:ext>
            </a:extLst>
          </p:cNvPr>
          <p:cNvCxnSpPr/>
          <p:nvPr/>
        </p:nvCxnSpPr>
        <p:spPr>
          <a:xfrm>
            <a:off x="1674925" y="1714593"/>
            <a:ext cx="1887416" cy="846182"/>
          </a:xfrm>
          <a:prstGeom prst="line">
            <a:avLst/>
          </a:prstGeom>
          <a:ln w="57150">
            <a:solidFill>
              <a:srgbClr val="B5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2019BEB-BF97-4141-AE4D-3ED2D798D3F1}"/>
              </a:ext>
            </a:extLst>
          </p:cNvPr>
          <p:cNvCxnSpPr/>
          <p:nvPr/>
        </p:nvCxnSpPr>
        <p:spPr>
          <a:xfrm flipV="1">
            <a:off x="5840453" y="1403255"/>
            <a:ext cx="2039689" cy="1164658"/>
          </a:xfrm>
          <a:prstGeom prst="line">
            <a:avLst/>
          </a:prstGeom>
          <a:ln w="57150">
            <a:solidFill>
              <a:srgbClr val="B5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496A42B-0D62-4C5D-B5B0-133A23DCE843}"/>
              </a:ext>
            </a:extLst>
          </p:cNvPr>
          <p:cNvCxnSpPr/>
          <p:nvPr/>
        </p:nvCxnSpPr>
        <p:spPr>
          <a:xfrm flipV="1">
            <a:off x="376956" y="4076496"/>
            <a:ext cx="2703510" cy="23122"/>
          </a:xfrm>
          <a:prstGeom prst="line">
            <a:avLst/>
          </a:prstGeom>
          <a:ln w="57150">
            <a:solidFill>
              <a:srgbClr val="B5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1EFF13B-69A7-458D-87C9-7F485526D95F}"/>
              </a:ext>
            </a:extLst>
          </p:cNvPr>
          <p:cNvCxnSpPr/>
          <p:nvPr/>
        </p:nvCxnSpPr>
        <p:spPr>
          <a:xfrm>
            <a:off x="6422748" y="4059672"/>
            <a:ext cx="2325840" cy="7773"/>
          </a:xfrm>
          <a:prstGeom prst="line">
            <a:avLst/>
          </a:prstGeom>
          <a:ln w="57150">
            <a:solidFill>
              <a:srgbClr val="B5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8E465A6-E12E-4408-8885-6B03AB9F8D6C}"/>
              </a:ext>
            </a:extLst>
          </p:cNvPr>
          <p:cNvSpPr/>
          <p:nvPr/>
        </p:nvSpPr>
        <p:spPr>
          <a:xfrm>
            <a:off x="458453" y="2148138"/>
            <a:ext cx="21601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b="1" dirty="0">
                <a:solidFill>
                  <a:srgbClr val="00C1D5"/>
                </a:solidFill>
                <a:latin typeface="+mj-lt"/>
              </a:rPr>
              <a:t>RECURSOS HUMANOS </a:t>
            </a:r>
            <a:r>
              <a:rPr lang="es-PE" b="1" dirty="0">
                <a:solidFill>
                  <a:schemeClr val="accent1"/>
                </a:solidFill>
                <a:latin typeface="+mj-lt"/>
              </a:rPr>
              <a:t>(30%)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73E84F-76D1-48C6-9BA6-292314CE7E18}"/>
              </a:ext>
            </a:extLst>
          </p:cNvPr>
          <p:cNvSpPr/>
          <p:nvPr/>
        </p:nvSpPr>
        <p:spPr>
          <a:xfrm>
            <a:off x="3276741" y="899071"/>
            <a:ext cx="3264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b="1" dirty="0">
                <a:solidFill>
                  <a:srgbClr val="00C1D5"/>
                </a:solidFill>
                <a:latin typeface="+mj-lt"/>
              </a:rPr>
              <a:t>PASAJES Y VIÁTICOS/MANUTENCIÓN </a:t>
            </a:r>
            <a:endParaRPr lang="es-PE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B1EFF13B-69A7-458D-87C9-7F485526D95F}"/>
              </a:ext>
            </a:extLst>
          </p:cNvPr>
          <p:cNvCxnSpPr/>
          <p:nvPr/>
        </p:nvCxnSpPr>
        <p:spPr>
          <a:xfrm>
            <a:off x="4653269" y="4331832"/>
            <a:ext cx="12708" cy="1591761"/>
          </a:xfrm>
          <a:prstGeom prst="line">
            <a:avLst/>
          </a:prstGeom>
          <a:ln w="57150">
            <a:solidFill>
              <a:srgbClr val="B5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52">
            <a:extLst>
              <a:ext uri="{FF2B5EF4-FFF2-40B4-BE49-F238E27FC236}">
                <a16:creationId xmlns:a16="http://schemas.microsoft.com/office/drawing/2014/main" id="{3F6B6C20-CFA2-4C32-B598-C0710469DC09}"/>
              </a:ext>
            </a:extLst>
          </p:cNvPr>
          <p:cNvSpPr/>
          <p:nvPr/>
        </p:nvSpPr>
        <p:spPr>
          <a:xfrm>
            <a:off x="4815556" y="4360619"/>
            <a:ext cx="273503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b="1" dirty="0">
                <a:solidFill>
                  <a:srgbClr val="00C1D5"/>
                </a:solidFill>
                <a:latin typeface="+mj-lt"/>
              </a:rPr>
              <a:t>COSTOS DE GESTIÓN </a:t>
            </a:r>
            <a:r>
              <a:rPr lang="es-PE" b="1" dirty="0">
                <a:solidFill>
                  <a:schemeClr val="accent1"/>
                </a:solidFill>
              </a:rPr>
              <a:t>(5%)</a:t>
            </a:r>
          </a:p>
          <a:p>
            <a:pPr>
              <a:defRPr/>
            </a:pPr>
            <a:endParaRPr lang="es-PE" b="1" dirty="0">
              <a:solidFill>
                <a:srgbClr val="00C1D5"/>
              </a:solidFill>
              <a:latin typeface="+mj-lt"/>
            </a:endParaRPr>
          </a:p>
        </p:txBody>
      </p:sp>
      <p:sp>
        <p:nvSpPr>
          <p:cNvPr id="54" name="Rectángulo 22"/>
          <p:cNvSpPr>
            <a:spLocks noChangeArrowheads="1"/>
          </p:cNvSpPr>
          <p:nvPr/>
        </p:nvSpPr>
        <p:spPr bwMode="auto">
          <a:xfrm>
            <a:off x="4815556" y="5066640"/>
            <a:ext cx="2033826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Pago al Coordinador Administrativo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Útiles de oficina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Servicios de imprenta/fotocopia</a:t>
            </a:r>
            <a:endParaRPr lang="es-PE" altLang="es-MX" sz="1300" dirty="0">
              <a:latin typeface="Bariol Regular" charset="0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F6B6C20-CFA2-4C32-B598-C0710469DC09}"/>
              </a:ext>
            </a:extLst>
          </p:cNvPr>
          <p:cNvSpPr/>
          <p:nvPr/>
        </p:nvSpPr>
        <p:spPr>
          <a:xfrm>
            <a:off x="1437982" y="4342346"/>
            <a:ext cx="3154958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PE" b="1" dirty="0">
                <a:solidFill>
                  <a:srgbClr val="00C1D5"/>
                </a:solidFill>
                <a:latin typeface="+mj-lt"/>
              </a:rPr>
              <a:t>OTROS COSTOS </a:t>
            </a:r>
            <a:r>
              <a:rPr lang="es-PE" b="1" dirty="0">
                <a:solidFill>
                  <a:schemeClr val="accent1"/>
                </a:solidFill>
              </a:rPr>
              <a:t>(30%)</a:t>
            </a:r>
          </a:p>
          <a:p>
            <a:pPr>
              <a:defRPr/>
            </a:pPr>
            <a:endParaRPr lang="es-PE" b="1" dirty="0">
              <a:solidFill>
                <a:srgbClr val="00C1D5"/>
              </a:solidFill>
              <a:latin typeface="+mj-lt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F73E84F-76D1-48C6-9BA6-292314CE7E18}"/>
              </a:ext>
            </a:extLst>
          </p:cNvPr>
          <p:cNvSpPr/>
          <p:nvPr/>
        </p:nvSpPr>
        <p:spPr>
          <a:xfrm>
            <a:off x="3196617" y="2828740"/>
            <a:ext cx="3344885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1950" b="1" dirty="0">
                <a:latin typeface="+mj-lt"/>
              </a:rPr>
              <a:t>FINANCIAMIENTO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F73E84F-76D1-48C6-9BA6-292314CE7E18}"/>
              </a:ext>
            </a:extLst>
          </p:cNvPr>
          <p:cNvSpPr/>
          <p:nvPr/>
        </p:nvSpPr>
        <p:spPr>
          <a:xfrm>
            <a:off x="3046655" y="3293976"/>
            <a:ext cx="3280926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4"/>
              </a:buClr>
              <a:defRPr/>
            </a:pPr>
            <a:r>
              <a:rPr lang="es-PE" sz="1625" b="1" dirty="0">
                <a:latin typeface="+mj-lt"/>
              </a:rPr>
              <a:t>S/ 1 800 000</a:t>
            </a:r>
          </a:p>
        </p:txBody>
      </p:sp>
      <p:sp>
        <p:nvSpPr>
          <p:cNvPr id="24" name="Rectángulo 23"/>
          <p:cNvSpPr>
            <a:spLocks noChangeArrowheads="1"/>
          </p:cNvSpPr>
          <p:nvPr/>
        </p:nvSpPr>
        <p:spPr bwMode="auto">
          <a:xfrm>
            <a:off x="6724400" y="2327532"/>
            <a:ext cx="2249559" cy="54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MX" sz="1463" b="1" dirty="0">
                <a:solidFill>
                  <a:srgbClr val="00C1D5"/>
                </a:solidFill>
                <a:latin typeface="Arial" panose="020B0604020202020204" pitchFamily="34" charset="0"/>
              </a:rPr>
              <a:t>EQUIPOS Y BIENES DURADEROS </a:t>
            </a:r>
            <a:endParaRPr lang="es-PE" altLang="es-MX" sz="1463" dirty="0">
              <a:solidFill>
                <a:schemeClr val="accent1"/>
              </a:solidFill>
              <a:latin typeface="Bariol Regular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F73E84F-76D1-48C6-9BA6-292314CE7E18}"/>
              </a:ext>
            </a:extLst>
          </p:cNvPr>
          <p:cNvSpPr/>
          <p:nvPr/>
        </p:nvSpPr>
        <p:spPr>
          <a:xfrm>
            <a:off x="3094237" y="3709867"/>
            <a:ext cx="3280926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4"/>
              </a:buClr>
              <a:defRPr/>
            </a:pPr>
            <a:r>
              <a:rPr lang="es-PE" sz="1625" b="1" dirty="0">
                <a:latin typeface="+mj-lt"/>
              </a:rPr>
              <a:t>36 meses</a:t>
            </a:r>
          </a:p>
        </p:txBody>
      </p:sp>
      <p:sp>
        <p:nvSpPr>
          <p:cNvPr id="30" name="Rectángulo 22"/>
          <p:cNvSpPr>
            <a:spLocks noChangeArrowheads="1"/>
          </p:cNvSpPr>
          <p:nvPr/>
        </p:nvSpPr>
        <p:spPr bwMode="auto">
          <a:xfrm>
            <a:off x="1428411" y="4918404"/>
            <a:ext cx="2495999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Materiales e insumos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Consultorías especializadas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Servicios de terceros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Alquileres y otros gastos por alquiler de instalaciones</a:t>
            </a:r>
          </a:p>
        </p:txBody>
      </p:sp>
      <p:sp>
        <p:nvSpPr>
          <p:cNvPr id="32" name="Rectángulo 22"/>
          <p:cNvSpPr>
            <a:spLocks noChangeArrowheads="1"/>
          </p:cNvSpPr>
          <p:nvPr/>
        </p:nvSpPr>
        <p:spPr bwMode="auto">
          <a:xfrm>
            <a:off x="6475483" y="2828739"/>
            <a:ext cx="203382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Equipos y bienes </a:t>
            </a:r>
            <a:r>
              <a:rPr lang="es-PE" altLang="es-MX" sz="1300" dirty="0" err="1">
                <a:latin typeface="Arial" panose="020B0604020202020204" pitchFamily="34" charset="0"/>
              </a:rPr>
              <a:t>inventariables</a:t>
            </a:r>
            <a:endParaRPr lang="es-PE" altLang="es-MX" sz="1300" dirty="0">
              <a:latin typeface="Arial" panose="020B0604020202020204" pitchFamily="34" charset="0"/>
            </a:endParaRP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Equipos accesorios 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Equipos de soporte</a:t>
            </a:r>
            <a:endParaRPr lang="es-PE" altLang="es-MX" sz="1300" dirty="0">
              <a:latin typeface="Bariol Regular" charset="0"/>
            </a:endParaRPr>
          </a:p>
        </p:txBody>
      </p:sp>
      <p:sp>
        <p:nvSpPr>
          <p:cNvPr id="33" name="Rectángulo 22"/>
          <p:cNvSpPr>
            <a:spLocks noChangeArrowheads="1"/>
          </p:cNvSpPr>
          <p:nvPr/>
        </p:nvSpPr>
        <p:spPr bwMode="auto">
          <a:xfrm>
            <a:off x="3852147" y="1700063"/>
            <a:ext cx="203382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Pasajes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Viáticos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Manutención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Seguro de viaje</a:t>
            </a:r>
            <a:endParaRPr lang="es-PE" altLang="es-MX" sz="1300" dirty="0">
              <a:latin typeface="Bariol Regular" charset="0"/>
            </a:endParaRPr>
          </a:p>
        </p:txBody>
      </p:sp>
      <p:sp>
        <p:nvSpPr>
          <p:cNvPr id="34" name="Rectángulo 22"/>
          <p:cNvSpPr>
            <a:spLocks noChangeArrowheads="1"/>
          </p:cNvSpPr>
          <p:nvPr/>
        </p:nvSpPr>
        <p:spPr bwMode="auto">
          <a:xfrm>
            <a:off x="811529" y="2803503"/>
            <a:ext cx="203382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Honorarios</a:t>
            </a:r>
          </a:p>
          <a:p>
            <a:pPr marL="232172" indent="-232172" algn="l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s-PE" altLang="es-MX" sz="1300" dirty="0">
                <a:latin typeface="Arial" panose="020B0604020202020204" pitchFamily="34" charset="0"/>
              </a:rPr>
              <a:t>Estipendios y/o incentivos</a:t>
            </a:r>
          </a:p>
        </p:txBody>
      </p:sp>
      <p:sp>
        <p:nvSpPr>
          <p:cNvPr id="35" name="CuadroTexto 10"/>
          <p:cNvSpPr txBox="1">
            <a:spLocks noChangeArrowheads="1"/>
          </p:cNvSpPr>
          <p:nvPr/>
        </p:nvSpPr>
        <p:spPr bwMode="auto">
          <a:xfrm>
            <a:off x="1581892" y="85937"/>
            <a:ext cx="6574333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PE" altLang="x-none" sz="3250" b="1" dirty="0">
                <a:solidFill>
                  <a:srgbClr val="660066"/>
                </a:solidFill>
                <a:latin typeface="Arial Black" panose="020B0A04020102020204" pitchFamily="34" charset="0"/>
              </a:rPr>
              <a:t>Financiamiento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6">
            <a:extLst/>
          </p:cNvPr>
          <p:cNvSpPr/>
          <p:nvPr/>
        </p:nvSpPr>
        <p:spPr>
          <a:xfrm>
            <a:off x="5993036" y="2350072"/>
            <a:ext cx="1840284" cy="5142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ELEGIBILIDAD</a:t>
            </a:r>
          </a:p>
        </p:txBody>
      </p:sp>
      <p:sp>
        <p:nvSpPr>
          <p:cNvPr id="3" name="Rectángulo redondeado 7">
            <a:extLst/>
          </p:cNvPr>
          <p:cNvSpPr/>
          <p:nvPr/>
        </p:nvSpPr>
        <p:spPr>
          <a:xfrm>
            <a:off x="7972119" y="2266638"/>
            <a:ext cx="1408737" cy="1297333"/>
          </a:xfrm>
          <a:prstGeom prst="roundRect">
            <a:avLst/>
          </a:prstGeom>
          <a:solidFill>
            <a:srgbClr val="B5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latin typeface="Arial "/>
              </a:rPr>
              <a:t>RESULTADOS</a:t>
            </a:r>
          </a:p>
          <a:p>
            <a:pPr algn="ctr">
              <a:defRPr/>
            </a:pPr>
            <a:endParaRPr lang="es-PE" sz="1200" b="1" dirty="0">
              <a:latin typeface="Arial "/>
            </a:endParaRPr>
          </a:p>
          <a:p>
            <a:pPr algn="ctr">
              <a:defRPr/>
            </a:pPr>
            <a:r>
              <a:rPr lang="es-PE" sz="1200" b="1" dirty="0">
                <a:latin typeface="Arial "/>
              </a:rPr>
              <a:t>A partir Febrero</a:t>
            </a:r>
          </a:p>
        </p:txBody>
      </p:sp>
      <p:sp>
        <p:nvSpPr>
          <p:cNvPr id="4" name="Rectángulo redondeado 8">
            <a:extLst/>
          </p:cNvPr>
          <p:cNvSpPr/>
          <p:nvPr/>
        </p:nvSpPr>
        <p:spPr>
          <a:xfrm>
            <a:off x="8049344" y="4653136"/>
            <a:ext cx="1421259" cy="1310552"/>
          </a:xfrm>
          <a:prstGeom prst="roundRect">
            <a:avLst/>
          </a:prstGeom>
          <a:solidFill>
            <a:srgbClr val="B5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latin typeface="Arial "/>
              </a:rPr>
              <a:t>INICIO DE ACTIVIDADES</a:t>
            </a:r>
          </a:p>
          <a:p>
            <a:pPr algn="ctr">
              <a:defRPr/>
            </a:pPr>
            <a:endParaRPr lang="es-PE" sz="1200" b="1" dirty="0">
              <a:latin typeface="Arial "/>
            </a:endParaRPr>
          </a:p>
          <a:p>
            <a:pPr algn="ctr">
              <a:defRPr/>
            </a:pPr>
            <a:r>
              <a:rPr lang="es-PE" sz="1200" b="1" dirty="0">
                <a:latin typeface="Arial "/>
              </a:rPr>
              <a:t>(A partir de marzo 2019)</a:t>
            </a:r>
          </a:p>
        </p:txBody>
      </p:sp>
      <p:sp>
        <p:nvSpPr>
          <p:cNvPr id="5" name="Rectángulo redondeado 6">
            <a:extLst/>
          </p:cNvPr>
          <p:cNvSpPr/>
          <p:nvPr/>
        </p:nvSpPr>
        <p:spPr>
          <a:xfrm>
            <a:off x="5997116" y="3025559"/>
            <a:ext cx="1836204" cy="538412"/>
          </a:xfrm>
          <a:prstGeom prst="round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 b="1" dirty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EVALUACIÓN</a:t>
            </a:r>
          </a:p>
          <a:p>
            <a:pPr algn="ctr">
              <a:defRPr/>
            </a:pPr>
            <a:endParaRPr lang="es-PE" sz="14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6" name="Rectángulo redondeado 5">
            <a:extLst/>
          </p:cNvPr>
          <p:cNvSpPr/>
          <p:nvPr/>
        </p:nvSpPr>
        <p:spPr>
          <a:xfrm>
            <a:off x="3101951" y="2278096"/>
            <a:ext cx="1333046" cy="12858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CIERRE</a:t>
            </a:r>
          </a:p>
          <a:p>
            <a:pPr algn="ctr">
              <a:defRPr/>
            </a:pPr>
            <a:endParaRPr lang="es-PE" sz="1200" b="1" dirty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(20 Setiembre 10:00 horas)</a:t>
            </a:r>
          </a:p>
        </p:txBody>
      </p:sp>
      <p:sp>
        <p:nvSpPr>
          <p:cNvPr id="7" name="Rectángulo redondeado 5">
            <a:extLst/>
          </p:cNvPr>
          <p:cNvSpPr/>
          <p:nvPr/>
        </p:nvSpPr>
        <p:spPr>
          <a:xfrm>
            <a:off x="71417" y="2319958"/>
            <a:ext cx="1587427" cy="12858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APERTURA CONVOCATORIA</a:t>
            </a:r>
          </a:p>
          <a:p>
            <a:pPr algn="ctr">
              <a:defRPr/>
            </a:pPr>
            <a:endParaRPr lang="es-PE" sz="1200" b="1" dirty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(26 Julio)</a:t>
            </a:r>
          </a:p>
        </p:txBody>
      </p:sp>
      <p:sp>
        <p:nvSpPr>
          <p:cNvPr id="8" name="Flecha: a la derecha 11">
            <a:extLst/>
          </p:cNvPr>
          <p:cNvSpPr/>
          <p:nvPr/>
        </p:nvSpPr>
        <p:spPr>
          <a:xfrm rot="5400000">
            <a:off x="1420210" y="3823796"/>
            <a:ext cx="549275" cy="296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9" name="Rectángulo 18"/>
          <p:cNvSpPr>
            <a:spLocks noChangeArrowheads="1"/>
          </p:cNvSpPr>
          <p:nvPr/>
        </p:nvSpPr>
        <p:spPr bwMode="auto">
          <a:xfrm>
            <a:off x="646986" y="4334188"/>
            <a:ext cx="2454965" cy="830997"/>
          </a:xfrm>
          <a:prstGeom prst="rect">
            <a:avLst/>
          </a:prstGeom>
          <a:noFill/>
          <a:ln w="9525">
            <a:solidFill>
              <a:srgbClr val="92D05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PE" altLang="en-US" sz="1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Bases Integradas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PE" altLang="en-US" sz="1400" b="1" dirty="0">
                <a:latin typeface="Bariol Regular" charset="0"/>
              </a:rPr>
              <a:t>10/08/18</a:t>
            </a:r>
          </a:p>
        </p:txBody>
      </p:sp>
      <p:sp>
        <p:nvSpPr>
          <p:cNvPr id="11" name="Rectángulo redondeado 6">
            <a:extLst/>
          </p:cNvPr>
          <p:cNvSpPr/>
          <p:nvPr/>
        </p:nvSpPr>
        <p:spPr>
          <a:xfrm>
            <a:off x="1713193" y="2293809"/>
            <a:ext cx="1318515" cy="1284113"/>
          </a:xfrm>
          <a:prstGeom prst="round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200" b="1" dirty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EXPRESIÓN DE </a:t>
            </a:r>
            <a:r>
              <a:rPr lang="es-PE" sz="1200" b="1" dirty="0" smtClean="0">
                <a:solidFill>
                  <a:schemeClr val="bg1"/>
                </a:solidFill>
                <a:latin typeface="Arial "/>
              </a:rPr>
              <a:t>INTERES</a:t>
            </a:r>
            <a:r>
              <a:rPr lang="es-PE" altLang="en-US" sz="12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*</a:t>
            </a:r>
            <a:endParaRPr lang="es-PE" sz="1200" b="1" dirty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endParaRPr lang="es-PE" sz="1200" b="1" dirty="0">
              <a:solidFill>
                <a:schemeClr val="bg1"/>
              </a:solidFill>
              <a:latin typeface="Arial "/>
            </a:endParaRP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(16 de Agosto)</a:t>
            </a:r>
          </a:p>
          <a:p>
            <a:pPr algn="ctr">
              <a:defRPr/>
            </a:pPr>
            <a:endParaRPr lang="es-PE" sz="12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2" name="Rectángulo redondeado 11">
            <a:extLst/>
          </p:cNvPr>
          <p:cNvSpPr/>
          <p:nvPr/>
        </p:nvSpPr>
        <p:spPr>
          <a:xfrm>
            <a:off x="4523585" y="2319958"/>
            <a:ext cx="1333046" cy="128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CIERRE DE REGISTRO</a:t>
            </a: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FONDECYT</a:t>
            </a:r>
          </a:p>
          <a:p>
            <a:pPr algn="ctr">
              <a:defRPr/>
            </a:pPr>
            <a:r>
              <a:rPr lang="es-PE" sz="1200" b="1" dirty="0">
                <a:solidFill>
                  <a:schemeClr val="bg1"/>
                </a:solidFill>
                <a:latin typeface="Arial "/>
              </a:rPr>
              <a:t>(03 Octubre 13:00 horas)</a:t>
            </a:r>
          </a:p>
        </p:txBody>
      </p:sp>
      <p:sp>
        <p:nvSpPr>
          <p:cNvPr id="13" name="Flecha: a la derecha 11">
            <a:extLst/>
          </p:cNvPr>
          <p:cNvSpPr/>
          <p:nvPr/>
        </p:nvSpPr>
        <p:spPr>
          <a:xfrm rot="5400000">
            <a:off x="8485335" y="4081458"/>
            <a:ext cx="549275" cy="29686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4" name="Marcador de texto 5"/>
          <p:cNvSpPr txBox="1">
            <a:spLocks/>
          </p:cNvSpPr>
          <p:nvPr/>
        </p:nvSpPr>
        <p:spPr bwMode="auto">
          <a:xfrm>
            <a:off x="1424608" y="116632"/>
            <a:ext cx="6808787" cy="5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PE" altLang="es-PE" sz="3200" b="1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Cronograma</a:t>
            </a:r>
            <a:endParaRPr lang="es-PE" altLang="es-PE" sz="3200" b="1" dirty="0">
              <a:solidFill>
                <a:srgbClr val="66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  <p:sp>
        <p:nvSpPr>
          <p:cNvPr id="16" name="Rectángulo 18"/>
          <p:cNvSpPr>
            <a:spLocks noChangeArrowheads="1"/>
          </p:cNvSpPr>
          <p:nvPr/>
        </p:nvSpPr>
        <p:spPr bwMode="auto">
          <a:xfrm>
            <a:off x="488505" y="5603661"/>
            <a:ext cx="6120680" cy="888705"/>
          </a:xfrm>
          <a:prstGeom prst="rect">
            <a:avLst/>
          </a:prstGeom>
          <a:noFill/>
          <a:ln w="9525">
            <a:solidFill>
              <a:srgbClr val="92D05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PE" altLang="en-US" sz="12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*Seguir modelo de Expresión de Interés </a:t>
            </a:r>
            <a:endParaRPr lang="es-PE" altLang="en-US" sz="1200" b="1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PE" altLang="en-US" sz="1050" b="1" dirty="0">
                <a:latin typeface="Bariol Regular" charset="0"/>
              </a:rPr>
              <a:t>https://mrc.ukri.org/funding/browse/uk-peru/uk-peru-relationship-between-food-nutrition-and-health/uk-peru-expression-of-interest-form</a:t>
            </a:r>
            <a:r>
              <a:rPr lang="es-PE" altLang="en-US" sz="1200" b="1" dirty="0">
                <a:latin typeface="Bariol Regular" charset="0"/>
              </a:rPr>
              <a:t>/</a:t>
            </a:r>
            <a:endParaRPr lang="es-PE" altLang="en-US" sz="1200" b="1" dirty="0">
              <a:latin typeface="Bario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504" y="908720"/>
            <a:ext cx="849694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dirty="0"/>
              <a:t>PASO 1 (hasta el Jueves 16/08/18): </a:t>
            </a:r>
          </a:p>
          <a:p>
            <a:r>
              <a:rPr lang="es-ES" sz="1400" dirty="0"/>
              <a:t>		La Expresión de Interés es presentada por el Investigador Británico a: 			</a:t>
            </a:r>
            <a:r>
              <a:rPr lang="es-ES" sz="1400" dirty="0">
                <a:hlinkClick r:id="rId2"/>
              </a:rPr>
              <a:t>international@mrc.ukri.org</a:t>
            </a:r>
            <a:r>
              <a:rPr lang="es-ES" sz="1400" dirty="0"/>
              <a:t> . </a:t>
            </a:r>
          </a:p>
          <a:p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dirty="0"/>
              <a:t>PASO 2 (hasta el Jueves 10/09/18): </a:t>
            </a:r>
          </a:p>
          <a:p>
            <a:r>
              <a:rPr lang="es-ES" sz="1400" dirty="0"/>
              <a:t>	El Círculo de Investigación y las entidades británicas envían la propuesta de manera conjunta 	a MRC, a través del sistema en línea disponible en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s-ES" sz="1600" b="1" u="sng" dirty="0" smtClean="0"/>
          </a:p>
          <a:p>
            <a:r>
              <a:rPr lang="es-ES" sz="1600" b="1" u="sng" dirty="0" smtClean="0"/>
              <a:t>Nota</a:t>
            </a:r>
            <a:r>
              <a:rPr lang="es-ES" sz="1600" b="1" u="sng" dirty="0"/>
              <a:t>: El Director, investigadores principales y co-investigadores peruanos necesitan estar registrados en el Sistema Je-S:</a:t>
            </a:r>
          </a:p>
          <a:p>
            <a:endParaRPr lang="es-ES" sz="1400" b="1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dirty="0"/>
              <a:t>PASO 3 (hasta el Miércoles 03/10/18):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b="1" dirty="0"/>
          </a:p>
          <a:p>
            <a:endParaRPr lang="es-ES" sz="1400" b="1" u="sng" dirty="0"/>
          </a:p>
          <a:p>
            <a:endParaRPr lang="es-ES" sz="1400" b="1" u="sng" dirty="0"/>
          </a:p>
          <a:p>
            <a:endParaRPr lang="en-GB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76" y="1484784"/>
            <a:ext cx="813650" cy="5760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41277" t="53879" r="42005" b="38363"/>
          <a:stretch/>
        </p:blipFill>
        <p:spPr>
          <a:xfrm>
            <a:off x="3152800" y="3171689"/>
            <a:ext cx="2484275" cy="6480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1650" t="38317" r="23104" b="52643"/>
          <a:stretch/>
        </p:blipFill>
        <p:spPr>
          <a:xfrm>
            <a:off x="1125890" y="5488116"/>
            <a:ext cx="7222171" cy="665200"/>
          </a:xfrm>
          <a:prstGeom prst="rect">
            <a:avLst/>
          </a:prstGeom>
        </p:spPr>
      </p:pic>
      <p:sp>
        <p:nvSpPr>
          <p:cNvPr id="10" name="Marcador de texto 5"/>
          <p:cNvSpPr txBox="1">
            <a:spLocks/>
          </p:cNvSpPr>
          <p:nvPr/>
        </p:nvSpPr>
        <p:spPr bwMode="auto">
          <a:xfrm>
            <a:off x="1424608" y="116632"/>
            <a:ext cx="6808787" cy="5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ounded MT Bold" panose="020F0704030504030204" pitchFamily="34" charset="0"/>
                <a:ea typeface="MS PGothic" panose="020B0600070205080204" pitchFamily="34" charset="-128"/>
                <a:cs typeface="Arial Rounded MT Bold" panose="020F07040305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PE" altLang="es-PE" sz="3200" b="1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Cronograma</a:t>
            </a:r>
            <a:endParaRPr lang="es-PE" altLang="es-PE" sz="3200" b="1" dirty="0">
              <a:solidFill>
                <a:srgbClr val="66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4488" y="222919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 smtClean="0">
                <a:solidFill>
                  <a:srgbClr val="660066"/>
                </a:solidFill>
              </a:rPr>
              <a:t>Absolución de Consultas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054" y="4498623"/>
            <a:ext cx="86663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altLang="en-US" sz="2000" b="1" dirty="0">
                <a:solidFill>
                  <a:srgbClr val="660066"/>
                </a:solidFill>
              </a:rPr>
              <a:t>Presentaciones y datos contacto participantes UK en taller de </a:t>
            </a:r>
            <a:r>
              <a:rPr lang="es-PE" altLang="en-US" sz="2000" b="1" dirty="0" smtClean="0">
                <a:solidFill>
                  <a:srgbClr val="660066"/>
                </a:solidFill>
              </a:rPr>
              <a:t>preparación</a:t>
            </a:r>
          </a:p>
          <a:p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://mrc.ukri.org/about/events/uk-peru-workshop/</a:t>
            </a:r>
          </a:p>
          <a:p>
            <a:r>
              <a:rPr lang="es-PE" altLang="en-US" sz="2000" b="1" dirty="0" smtClean="0">
                <a:solidFill>
                  <a:srgbClr val="660066"/>
                </a:solidFill>
              </a:rPr>
              <a:t>*Link al Sistema Je-s</a:t>
            </a:r>
          </a:p>
          <a:p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je-s.rcuk.ac.uk/JeS2WebLoginSite/Login.aspx</a:t>
            </a:r>
            <a:endParaRPr lang="es-PE" altLang="en-US" sz="2000" b="1" dirty="0" smtClean="0">
              <a:solidFill>
                <a:srgbClr val="66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54" y="1268760"/>
            <a:ext cx="887535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6641" y="188640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>
                <a:solidFill>
                  <a:srgbClr val="660066"/>
                </a:solidFill>
              </a:rPr>
              <a:t>Convocatorias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37810"/>
              </p:ext>
            </p:extLst>
          </p:nvPr>
        </p:nvGraphicFramePr>
        <p:xfrm>
          <a:off x="488504" y="1048680"/>
          <a:ext cx="9145016" cy="55592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2524456494"/>
                    </a:ext>
                  </a:extLst>
                </a:gridCol>
              </a:tblGrid>
              <a:tr h="33129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Programa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Fecha</a:t>
                      </a:r>
                      <a:r>
                        <a:rPr lang="en-GB" sz="1400" dirty="0"/>
                        <a:t> de </a:t>
                      </a:r>
                      <a:r>
                        <a:rPr lang="en-GB" sz="1400" dirty="0" err="1"/>
                        <a:t>convocatoria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Institucion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britanica</a:t>
                      </a:r>
                      <a:r>
                        <a:rPr lang="en-GB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Link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28">
                <a:tc>
                  <a:txBody>
                    <a:bodyPr/>
                    <a:lstStyle/>
                    <a:p>
                      <a:r>
                        <a:rPr lang="es-PE" sz="1400" dirty="0" err="1"/>
                        <a:t>Researcher</a:t>
                      </a:r>
                      <a:r>
                        <a:rPr lang="es-PE" sz="1400" dirty="0"/>
                        <a:t> Links (Movilizaciones</a:t>
                      </a:r>
                      <a:r>
                        <a:rPr lang="es-PE" sz="1400" baseline="0" dirty="0"/>
                        <a:t> y Talleres)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Setiembre</a:t>
                      </a:r>
                      <a:r>
                        <a:rPr lang="en-GB" sz="1400" baseline="0" dirty="0"/>
                        <a:t> 2017 (</a:t>
                      </a:r>
                      <a:r>
                        <a:rPr lang="en-GB" sz="1400" baseline="0" dirty="0" err="1"/>
                        <a:t>cerrada</a:t>
                      </a:r>
                      <a:r>
                        <a:rPr lang="en-GB" sz="1400" baseline="0" dirty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British</a:t>
                      </a:r>
                      <a:r>
                        <a:rPr lang="en-GB" sz="1400" baseline="0" dirty="0"/>
                        <a:t> Council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3"/>
                        </a:rPr>
                        <a:t>www.britishcouncil.org</a:t>
                      </a:r>
                      <a:r>
                        <a:rPr lang="en-GB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err="1"/>
                        <a:t>Researcher</a:t>
                      </a:r>
                      <a:r>
                        <a:rPr lang="es-PE" sz="1400" dirty="0"/>
                        <a:t> Links (Movilizaciones</a:t>
                      </a:r>
                      <a:r>
                        <a:rPr lang="es-PE" sz="1400" baseline="0" dirty="0"/>
                        <a:t> y Talleres)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Abril 2018 (</a:t>
                      </a:r>
                      <a:r>
                        <a:rPr lang="en-GB" sz="1400" dirty="0" err="1"/>
                        <a:t>cerrada</a:t>
                      </a:r>
                      <a:r>
                        <a:rPr lang="en-GB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British</a:t>
                      </a:r>
                      <a:r>
                        <a:rPr lang="en-GB" sz="1400" baseline="0" dirty="0"/>
                        <a:t> Council</a:t>
                      </a:r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hlinkClick r:id="rId3"/>
                        </a:rPr>
                        <a:t>www.britishcouncil.org</a:t>
                      </a:r>
                      <a:r>
                        <a:rPr lang="en-GB" sz="1600" dirty="0"/>
                        <a:t> 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97">
                <a:tc>
                  <a:txBody>
                    <a:bodyPr/>
                    <a:lstStyle/>
                    <a:p>
                      <a:r>
                        <a:rPr lang="en-GB" sz="1400" dirty="0"/>
                        <a:t>Institutional Links (</a:t>
                      </a:r>
                      <a:r>
                        <a:rPr lang="en-GB" sz="1400" dirty="0" err="1"/>
                        <a:t>Proyectos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colaborativos</a:t>
                      </a:r>
                      <a:r>
                        <a:rPr lang="en-GB" sz="1400" baseline="0" dirty="0"/>
                        <a:t> de </a:t>
                      </a:r>
                      <a:r>
                        <a:rPr lang="en-GB" sz="1400" baseline="0" dirty="0" err="1"/>
                        <a:t>investigacion</a:t>
                      </a:r>
                      <a:r>
                        <a:rPr lang="en-GB" sz="1400" baseline="0" dirty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Abril 2018 (</a:t>
                      </a:r>
                      <a:r>
                        <a:rPr lang="en-GB" sz="1400" dirty="0" err="1"/>
                        <a:t>cerrada</a:t>
                      </a:r>
                      <a:r>
                        <a:rPr lang="en-GB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British</a:t>
                      </a:r>
                      <a:r>
                        <a:rPr lang="en-GB" sz="1400" baseline="0" dirty="0"/>
                        <a:t> Council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hlinkClick r:id="rId3"/>
                        </a:rPr>
                        <a:t>www.britishcouncil.org</a:t>
                      </a:r>
                      <a:r>
                        <a:rPr lang="en-GB" sz="16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297">
                <a:tc>
                  <a:txBody>
                    <a:bodyPr/>
                    <a:lstStyle/>
                    <a:p>
                      <a:r>
                        <a:rPr lang="en-GB" sz="1400" dirty="0" err="1"/>
                        <a:t>Programa</a:t>
                      </a:r>
                      <a:r>
                        <a:rPr lang="en-GB" sz="1400" baseline="0" dirty="0"/>
                        <a:t> Regional de </a:t>
                      </a:r>
                      <a:r>
                        <a:rPr lang="en-GB" sz="1400" baseline="0" dirty="0" err="1"/>
                        <a:t>Biodiversidad</a:t>
                      </a:r>
                      <a:r>
                        <a:rPr lang="en-GB" sz="1400" baseline="0" dirty="0"/>
                        <a:t> - </a:t>
                      </a:r>
                      <a:r>
                        <a:rPr lang="en-GB" sz="1400" baseline="0" dirty="0" err="1"/>
                        <a:t>Expediciones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Mayo </a:t>
                      </a:r>
                      <a:r>
                        <a:rPr lang="en-GB" sz="1400" baseline="0" dirty="0"/>
                        <a:t>2018 </a:t>
                      </a:r>
                      <a:r>
                        <a:rPr lang="en-GB" sz="1400" dirty="0"/>
                        <a:t>(</a:t>
                      </a:r>
                      <a:r>
                        <a:rPr lang="en-GB" sz="1400" dirty="0" err="1"/>
                        <a:t>cerrada</a:t>
                      </a:r>
                      <a:r>
                        <a:rPr lang="en-GB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Kew Botanical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Gardens, British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hlinkClick r:id="rId3"/>
                        </a:rPr>
                        <a:t>www.britishcouncil.org</a:t>
                      </a:r>
                      <a:r>
                        <a:rPr lang="en-GB" sz="1600" dirty="0"/>
                        <a:t> 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GB" sz="1400" kern="1200" dirty="0" err="1"/>
                        <a:t>Programa</a:t>
                      </a:r>
                      <a:r>
                        <a:rPr lang="en-GB" sz="1400" kern="1200" baseline="0" dirty="0"/>
                        <a:t> Regional de </a:t>
                      </a:r>
                      <a:r>
                        <a:rPr lang="en-GB" sz="1400" kern="1200" baseline="0" dirty="0" err="1"/>
                        <a:t>Biodiversidad</a:t>
                      </a:r>
                      <a:r>
                        <a:rPr lang="en-GB" sz="1400" kern="1200" baseline="0" dirty="0"/>
                        <a:t> – </a:t>
                      </a:r>
                      <a:r>
                        <a:rPr lang="en-GB" sz="1400" kern="1200" baseline="0" dirty="0" err="1"/>
                        <a:t>Proyectos</a:t>
                      </a:r>
                      <a:r>
                        <a:rPr lang="en-GB" sz="1400" kern="1200" baseline="0" dirty="0"/>
                        <a:t> de </a:t>
                      </a:r>
                      <a:r>
                        <a:rPr lang="en-GB" sz="1400" kern="1200" baseline="0" dirty="0" err="1"/>
                        <a:t>investigacion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Mayo</a:t>
                      </a:r>
                      <a:r>
                        <a:rPr lang="en-GB" sz="1400" baseline="0" dirty="0"/>
                        <a:t> 2018 </a:t>
                      </a:r>
                      <a:r>
                        <a:rPr lang="en-GB" sz="1400" dirty="0"/>
                        <a:t>(</a:t>
                      </a:r>
                      <a:r>
                        <a:rPr lang="en-GB" sz="1400" dirty="0" err="1"/>
                        <a:t>cerrada</a:t>
                      </a:r>
                      <a:r>
                        <a:rPr lang="en-GB" sz="1400" dirty="0"/>
                        <a:t>)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Natural Environmental Research Council - NERC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4"/>
                        </a:rPr>
                        <a:t>nerc.ukri.org</a:t>
                      </a:r>
                      <a:r>
                        <a:rPr lang="en-GB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828">
                <a:tc>
                  <a:txBody>
                    <a:bodyPr/>
                    <a:lstStyle/>
                    <a:p>
                      <a:r>
                        <a:rPr lang="en-GB" sz="1400" dirty="0" err="1"/>
                        <a:t>Círculos</a:t>
                      </a:r>
                      <a:r>
                        <a:rPr lang="en-GB" sz="1400" dirty="0"/>
                        <a:t> de </a:t>
                      </a:r>
                      <a:r>
                        <a:rPr lang="en-GB" sz="1400" dirty="0" err="1"/>
                        <a:t>investigación</a:t>
                      </a:r>
                      <a:r>
                        <a:rPr lang="en-GB" sz="1400" dirty="0"/>
                        <a:t> en </a:t>
                      </a:r>
                      <a:r>
                        <a:rPr lang="en-GB" sz="1400" dirty="0" err="1"/>
                        <a:t>Glaciares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Junio</a:t>
                      </a:r>
                      <a:r>
                        <a:rPr lang="en-GB" sz="1400" dirty="0"/>
                        <a:t> 2018 – Agosto</a:t>
                      </a:r>
                      <a:r>
                        <a:rPr lang="en-GB" sz="1400" baseline="0" dirty="0"/>
                        <a:t> 2018 </a:t>
                      </a:r>
                      <a:r>
                        <a:rPr lang="en-GB" sz="1400" dirty="0"/>
                        <a:t>(</a:t>
                      </a:r>
                      <a:r>
                        <a:rPr lang="en-GB" sz="1400" dirty="0" err="1"/>
                        <a:t>abierta</a:t>
                      </a:r>
                      <a:r>
                        <a:rPr lang="en-GB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Natural Environment</a:t>
                      </a:r>
                      <a:r>
                        <a:rPr lang="en-GB" sz="1400" baseline="0" dirty="0"/>
                        <a:t> Research Council - NERC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hlinkClick r:id="rId4"/>
                        </a:rPr>
                        <a:t>nerc.ukri.org</a:t>
                      </a:r>
                      <a:r>
                        <a:rPr lang="en-GB" sz="1600" dirty="0"/>
                        <a:t> 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828">
                <a:tc>
                  <a:txBody>
                    <a:bodyPr/>
                    <a:lstStyle/>
                    <a:p>
                      <a:r>
                        <a:rPr lang="en-GB" sz="1400" dirty="0"/>
                        <a:t>Innovation fellowships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Julio</a:t>
                      </a:r>
                      <a:r>
                        <a:rPr lang="en-GB" sz="1400" baseline="0" dirty="0"/>
                        <a:t> 2018 – Agosto </a:t>
                      </a:r>
                      <a:r>
                        <a:rPr lang="en-GB" sz="1400" dirty="0"/>
                        <a:t>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(</a:t>
                      </a:r>
                      <a:r>
                        <a:rPr lang="en-GB" sz="1400" dirty="0" err="1"/>
                        <a:t>abierta</a:t>
                      </a:r>
                      <a:r>
                        <a:rPr lang="en-GB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Royal Academy of Engineering - </a:t>
                      </a:r>
                      <a:r>
                        <a:rPr lang="en-GB" sz="1400" dirty="0" err="1"/>
                        <a:t>RAENg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5"/>
                        </a:rPr>
                        <a:t>www.raeng.org.uk</a:t>
                      </a:r>
                      <a:r>
                        <a:rPr lang="en-GB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828">
                <a:tc>
                  <a:txBody>
                    <a:bodyPr/>
                    <a:lstStyle/>
                    <a:p>
                      <a:r>
                        <a:rPr lang="en-GB" sz="1400" dirty="0" err="1"/>
                        <a:t>Círculos</a:t>
                      </a:r>
                      <a:r>
                        <a:rPr lang="en-GB" sz="1400" baseline="0" dirty="0"/>
                        <a:t> de </a:t>
                      </a:r>
                      <a:r>
                        <a:rPr lang="en-GB" sz="1400" baseline="0" dirty="0" err="1"/>
                        <a:t>investigación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en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salud</a:t>
                      </a:r>
                      <a:r>
                        <a:rPr lang="en-GB" sz="1400" baseline="0" dirty="0"/>
                        <a:t> y </a:t>
                      </a:r>
                      <a:r>
                        <a:rPr lang="en-GB" sz="1400" baseline="0" dirty="0" err="1"/>
                        <a:t>nutrición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Julio </a:t>
                      </a:r>
                      <a:r>
                        <a:rPr lang="en-GB" sz="1400" dirty="0"/>
                        <a:t>2018 – </a:t>
                      </a:r>
                      <a:r>
                        <a:rPr lang="en-GB" sz="1400" dirty="0" err="1"/>
                        <a:t>Setiembre</a:t>
                      </a:r>
                      <a:r>
                        <a:rPr lang="en-GB" sz="1400" dirty="0"/>
                        <a:t>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(</a:t>
                      </a:r>
                      <a:r>
                        <a:rPr lang="en-GB" sz="1400" dirty="0" err="1"/>
                        <a:t>abierta</a:t>
                      </a:r>
                      <a:r>
                        <a:rPr lang="en-GB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Medical Research Council - MRC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6"/>
                        </a:rPr>
                        <a:t>mrc.ukri.org</a:t>
                      </a:r>
                      <a:r>
                        <a:rPr lang="en-GB" sz="1600" dirty="0"/>
                        <a:t>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-99392"/>
            <a:ext cx="2793278" cy="10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16496" y="0"/>
            <a:ext cx="828092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PE" altLang="en-US" sz="3000" b="1" dirty="0" smtClean="0">
                <a:solidFill>
                  <a:srgbClr val="660066"/>
                </a:solidFill>
              </a:rPr>
              <a:t>Beca para Innovadores Lideres: LIF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16496" y="1052736"/>
            <a:ext cx="4680520" cy="602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s-ES" sz="1400" b="1" dirty="0" smtClean="0"/>
              <a:t>El </a:t>
            </a:r>
            <a:r>
              <a:rPr lang="es-ES" sz="1400" b="1" dirty="0"/>
              <a:t>programa </a:t>
            </a:r>
            <a:r>
              <a:rPr lang="es-ES" sz="1400" b="1" dirty="0" err="1"/>
              <a:t>Leaders</a:t>
            </a:r>
            <a:r>
              <a:rPr lang="es-ES" sz="1400" b="1" dirty="0"/>
              <a:t> in Innovation </a:t>
            </a:r>
            <a:r>
              <a:rPr lang="es-ES" sz="1400" b="1" dirty="0" err="1"/>
              <a:t>Fellowship</a:t>
            </a:r>
            <a:r>
              <a:rPr lang="es-ES" sz="1400" b="1" dirty="0"/>
              <a:t> (LIF) de la Real Academia de Ingeniería del Reino Unido busca capacitar a líderes en innovación tecnológica en Perú, sobre la comercialización de sus </a:t>
            </a:r>
            <a:r>
              <a:rPr lang="es-ES" sz="1400" b="1" dirty="0" smtClean="0"/>
              <a:t>investigaciones/innovaciones.  </a:t>
            </a:r>
          </a:p>
          <a:p>
            <a:pPr marL="0" indent="0" algn="just">
              <a:buNone/>
            </a:pPr>
            <a:endParaRPr lang="es-ES" sz="1400" b="1" dirty="0" smtClean="0"/>
          </a:p>
          <a:p>
            <a:pPr algn="just"/>
            <a:r>
              <a:rPr lang="es-ES" sz="1400" dirty="0" smtClean="0"/>
              <a:t>Dirigido a investigadores peruanos que </a:t>
            </a:r>
            <a:r>
              <a:rPr lang="es-ES" sz="1400" dirty="0"/>
              <a:t>estén desarrollando o hayan desarrollado un prototipo de innovación tecnológica, que busque contribuir al desarrollo del país y mejorar la calidad de vida de las personas.</a:t>
            </a:r>
          </a:p>
          <a:p>
            <a:pPr algn="just"/>
            <a:r>
              <a:rPr lang="es-ES" sz="1400" dirty="0"/>
              <a:t>L</a:t>
            </a:r>
            <a:r>
              <a:rPr lang="es-ES" sz="1400" dirty="0" smtClean="0"/>
              <a:t>os investigadores peruanos participarán en un programa de capacitación durante dos semanas en el Reino Unido, que los ayudará a desarrollar </a:t>
            </a:r>
            <a:r>
              <a:rPr lang="es-ES" sz="1400" dirty="0"/>
              <a:t>un plan de negocios para su prototipo, enfocado en gestión, liderazgo y negociación. </a:t>
            </a:r>
            <a:r>
              <a:rPr lang="es-ES" sz="1400" dirty="0" smtClean="0"/>
              <a:t>También harán contacto y redes de trabajo  con la red </a:t>
            </a:r>
            <a:r>
              <a:rPr lang="es-ES" sz="1400" dirty="0"/>
              <a:t>global de innovación de la Academia, el Enterprise </a:t>
            </a:r>
            <a:r>
              <a:rPr lang="es-ES" sz="1400" dirty="0" err="1"/>
              <a:t>Hub</a:t>
            </a:r>
            <a:r>
              <a:rPr lang="es-ES" sz="1400" dirty="0" smtClean="0"/>
              <a:t>.</a:t>
            </a:r>
            <a:endParaRPr lang="es-ES" sz="1400" b="1" dirty="0"/>
          </a:p>
          <a:p>
            <a:pPr algn="just"/>
            <a:r>
              <a:rPr lang="es-ES" sz="1400" b="1" dirty="0"/>
              <a:t>Elegibilidad: </a:t>
            </a:r>
            <a:r>
              <a:rPr lang="es-ES" sz="1400" dirty="0"/>
              <a:t>1)investigadores que tengan relación laboral con universidades, institutos públicos/ privados de investigación o encontrarse realizando estudios de postgrado, 2)nacionalidad y domicilio habitual en el Perú, 3) menor de 36 años, 4)mínimo grado de Bachiller, 5)inglés intermedio.  </a:t>
            </a:r>
            <a:r>
              <a:rPr lang="es-ES" sz="1400" dirty="0" smtClean="0"/>
              <a:t>  </a:t>
            </a:r>
          </a:p>
          <a:p>
            <a:pPr marL="0" indent="0" algn="just">
              <a:buNone/>
            </a:pPr>
            <a:endParaRPr lang="es-ES" sz="1400" b="1" dirty="0" smtClean="0"/>
          </a:p>
          <a:p>
            <a:pPr marL="0" indent="0" algn="just">
              <a:buNone/>
            </a:pPr>
            <a:endParaRPr lang="es-PE" altLang="en-US" sz="1800" b="1" dirty="0">
              <a:solidFill>
                <a:srgbClr val="660066"/>
              </a:solidFill>
            </a:endParaRPr>
          </a:p>
        </p:txBody>
      </p:sp>
      <p:pic>
        <p:nvPicPr>
          <p:cNvPr id="4" name="Picture 6" descr="Royal Academy of Engineering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2204864"/>
            <a:ext cx="374191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16496" y="0"/>
            <a:ext cx="828092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PE" altLang="en-US" sz="3000" b="1" dirty="0" smtClean="0">
                <a:solidFill>
                  <a:srgbClr val="660066"/>
                </a:solidFill>
              </a:rPr>
              <a:t>Criterios de Evaluación: FONDECYT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557" t="30400" r="28344" b="22701"/>
          <a:stretch/>
        </p:blipFill>
        <p:spPr>
          <a:xfrm>
            <a:off x="272480" y="908720"/>
            <a:ext cx="8064896" cy="4824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16496" y="0"/>
            <a:ext cx="828092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PE" altLang="en-US" sz="3000" b="1" dirty="0" err="1" smtClean="0">
                <a:solidFill>
                  <a:srgbClr val="660066"/>
                </a:solidFill>
              </a:rPr>
              <a:t>Elegibility</a:t>
            </a:r>
            <a:r>
              <a:rPr lang="es-PE" altLang="en-US" sz="3000" b="1" dirty="0" smtClean="0">
                <a:solidFill>
                  <a:srgbClr val="660066"/>
                </a:solidFill>
              </a:rPr>
              <a:t> </a:t>
            </a:r>
            <a:r>
              <a:rPr lang="es-PE" altLang="en-US" sz="3000" b="1" dirty="0" err="1" smtClean="0">
                <a:solidFill>
                  <a:srgbClr val="660066"/>
                </a:solidFill>
              </a:rPr>
              <a:t>Criteria</a:t>
            </a:r>
            <a:r>
              <a:rPr lang="es-PE" altLang="en-US" sz="3000" b="1" dirty="0" smtClean="0">
                <a:solidFill>
                  <a:srgbClr val="660066"/>
                </a:solidFill>
              </a:rPr>
              <a:t>: RAENG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738" t="29000" r="28344" b="36700"/>
          <a:stretch/>
        </p:blipFill>
        <p:spPr>
          <a:xfrm>
            <a:off x="0" y="1268760"/>
            <a:ext cx="9610864" cy="4320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4488" y="316424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 smtClean="0">
                <a:solidFill>
                  <a:srgbClr val="660066"/>
                </a:solidFill>
              </a:rPr>
              <a:t>Convocatoria – bases y postulación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488" y="587727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s-PE" sz="1600" b="1" u="sng" dirty="0" smtClean="0"/>
              <a:t>Ambos pasos son requeridos para completar la postulación al programa.</a:t>
            </a:r>
            <a:endParaRPr lang="es-PE" sz="1600" b="1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705" t="26775" r="14092" b="14573"/>
          <a:stretch/>
        </p:blipFill>
        <p:spPr>
          <a:xfrm>
            <a:off x="0" y="1495542"/>
            <a:ext cx="9771071" cy="4464496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2432720" y="87042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(www.fondecyt.gob.pe)</a:t>
            </a:r>
            <a:endParaRPr lang="es-PE" sz="28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4488" y="222919"/>
            <a:ext cx="7590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altLang="en-US" sz="3000" b="1" dirty="0" smtClean="0">
                <a:solidFill>
                  <a:srgbClr val="660066"/>
                </a:solidFill>
              </a:rPr>
              <a:t>PASO 1: POSTULACIÓN RAENG</a:t>
            </a:r>
            <a:endParaRPr lang="es-PE" altLang="en-US" sz="3000" b="1" dirty="0">
              <a:solidFill>
                <a:srgbClr val="66006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862" t="19900" r="22438" b="12900"/>
          <a:stretch/>
        </p:blipFill>
        <p:spPr>
          <a:xfrm>
            <a:off x="349424" y="953344"/>
            <a:ext cx="8856984" cy="5904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6230416"/>
            <a:ext cx="1786608" cy="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R Presentation">
  <a:themeElements>
    <a:clrScheme name="BERR Presentation 1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3CB6CE"/>
      </a:accent1>
      <a:accent2>
        <a:srgbClr val="003478"/>
      </a:accent2>
      <a:accent3>
        <a:srgbClr val="FFFFFF"/>
      </a:accent3>
      <a:accent4>
        <a:srgbClr val="000000"/>
      </a:accent4>
      <a:accent5>
        <a:srgbClr val="AFD7E3"/>
      </a:accent5>
      <a:accent6>
        <a:srgbClr val="002E6C"/>
      </a:accent6>
      <a:hlink>
        <a:srgbClr val="445511"/>
      </a:hlink>
      <a:folHlink>
        <a:srgbClr val="995588"/>
      </a:folHlink>
    </a:clrScheme>
    <a:fontScheme name="BERR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RR Presentation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3CB6CE"/>
        </a:accent1>
        <a:accent2>
          <a:srgbClr val="003478"/>
        </a:accent2>
        <a:accent3>
          <a:srgbClr val="FFFFFF"/>
        </a:accent3>
        <a:accent4>
          <a:srgbClr val="000000"/>
        </a:accent4>
        <a:accent5>
          <a:srgbClr val="AFD7E3"/>
        </a:accent5>
        <a:accent6>
          <a:srgbClr val="002E6C"/>
        </a:accent6>
        <a:hlink>
          <a:srgbClr val="445511"/>
        </a:hlink>
        <a:folHlink>
          <a:srgbClr val="99558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 Presentation 2">
        <a:dk1>
          <a:srgbClr val="000000"/>
        </a:dk1>
        <a:lt1>
          <a:srgbClr val="FFFFFF"/>
        </a:lt1>
        <a:dk2>
          <a:srgbClr val="003478"/>
        </a:dk2>
        <a:lt2>
          <a:srgbClr val="808080"/>
        </a:lt2>
        <a:accent1>
          <a:srgbClr val="3CB6CE"/>
        </a:accent1>
        <a:accent2>
          <a:srgbClr val="003478"/>
        </a:accent2>
        <a:accent3>
          <a:srgbClr val="FFFFFF"/>
        </a:accent3>
        <a:accent4>
          <a:srgbClr val="000000"/>
        </a:accent4>
        <a:accent5>
          <a:srgbClr val="AFD7E3"/>
        </a:accent5>
        <a:accent6>
          <a:srgbClr val="002E6C"/>
        </a:accent6>
        <a:hlink>
          <a:srgbClr val="445511"/>
        </a:hlink>
        <a:folHlink>
          <a:srgbClr val="99558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 Presentation 3">
        <a:dk1>
          <a:srgbClr val="808080"/>
        </a:dk1>
        <a:lt1>
          <a:srgbClr val="FFFFFF"/>
        </a:lt1>
        <a:dk2>
          <a:srgbClr val="003478"/>
        </a:dk2>
        <a:lt2>
          <a:srgbClr val="FFCC11"/>
        </a:lt2>
        <a:accent1>
          <a:srgbClr val="3CB6CE"/>
        </a:accent1>
        <a:accent2>
          <a:srgbClr val="FFCC11"/>
        </a:accent2>
        <a:accent3>
          <a:srgbClr val="AAAEBE"/>
        </a:accent3>
        <a:accent4>
          <a:srgbClr val="DADADA"/>
        </a:accent4>
        <a:accent5>
          <a:srgbClr val="AFD7E3"/>
        </a:accent5>
        <a:accent6>
          <a:srgbClr val="E7B90E"/>
        </a:accent6>
        <a:hlink>
          <a:srgbClr val="BBEE00"/>
        </a:hlink>
        <a:folHlink>
          <a:srgbClr val="99558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 Presentation 4">
        <a:dk1>
          <a:srgbClr val="808080"/>
        </a:dk1>
        <a:lt1>
          <a:srgbClr val="FFFFFF"/>
        </a:lt1>
        <a:dk2>
          <a:srgbClr val="000000"/>
        </a:dk2>
        <a:lt2>
          <a:srgbClr val="FFCC11"/>
        </a:lt2>
        <a:accent1>
          <a:srgbClr val="3CB6CE"/>
        </a:accent1>
        <a:accent2>
          <a:srgbClr val="FFCC11"/>
        </a:accent2>
        <a:accent3>
          <a:srgbClr val="AAAAAA"/>
        </a:accent3>
        <a:accent4>
          <a:srgbClr val="DADADA"/>
        </a:accent4>
        <a:accent5>
          <a:srgbClr val="AFD7E3"/>
        </a:accent5>
        <a:accent6>
          <a:srgbClr val="E7B90E"/>
        </a:accent6>
        <a:hlink>
          <a:srgbClr val="BBEE00"/>
        </a:hlink>
        <a:folHlink>
          <a:srgbClr val="99558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 Presentation 5">
        <a:dk1>
          <a:srgbClr val="808080"/>
        </a:dk1>
        <a:lt1>
          <a:srgbClr val="FFFFFF"/>
        </a:lt1>
        <a:dk2>
          <a:srgbClr val="000000"/>
        </a:dk2>
        <a:lt2>
          <a:srgbClr val="CC0033"/>
        </a:lt2>
        <a:accent1>
          <a:srgbClr val="3CB6CE"/>
        </a:accent1>
        <a:accent2>
          <a:srgbClr val="CC0033"/>
        </a:accent2>
        <a:accent3>
          <a:srgbClr val="AAAAAA"/>
        </a:accent3>
        <a:accent4>
          <a:srgbClr val="DADADA"/>
        </a:accent4>
        <a:accent5>
          <a:srgbClr val="AFD7E3"/>
        </a:accent5>
        <a:accent6>
          <a:srgbClr val="B9002D"/>
        </a:accent6>
        <a:hlink>
          <a:srgbClr val="BBEE00"/>
        </a:hlink>
        <a:folHlink>
          <a:srgbClr val="99558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5A4F2C1DC2042B59B5A56469CC2E8" ma:contentTypeVersion="0" ma:contentTypeDescription="Create a new document." ma:contentTypeScope="" ma:versionID="da14039ccce9ffff11f3cc3a323bfd9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CBDDA66-0912-40F6-AA0B-841F2D4E4F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2984B-DCC4-4520-8196-31432376244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71A30D-6DE4-4B1D-9F69-098AD7B80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23011</TotalTime>
  <Words>1759</Words>
  <Application>Microsoft Office PowerPoint</Application>
  <PresentationFormat>A4 Paper (210x297 mm)</PresentationFormat>
  <Paragraphs>334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Arial</vt:lpstr>
      <vt:lpstr>Arial </vt:lpstr>
      <vt:lpstr>Arial Black</vt:lpstr>
      <vt:lpstr>Arial Rounded MT Bold</vt:lpstr>
      <vt:lpstr>Bariol Regular</vt:lpstr>
      <vt:lpstr>Wingdings</vt:lpstr>
      <vt:lpstr>BERR Presentation</vt:lpstr>
      <vt:lpstr>PowerPoint Presentation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 standard powerpoint</dc:title>
  <dc:creator>Michael David</dc:creator>
  <dc:description>Based on template BIS Presentation v3.2 18-06-2009</dc:description>
  <cp:lastModifiedBy>Diego Cardenas</cp:lastModifiedBy>
  <cp:revision>917</cp:revision>
  <cp:lastPrinted>2018-08-02T04:42:21Z</cp:lastPrinted>
  <dcterms:created xsi:type="dcterms:W3CDTF">2009-06-24T11:50:48Z</dcterms:created>
  <dcterms:modified xsi:type="dcterms:W3CDTF">2018-08-02T19:23:47Z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0x0101005D25A4F2C1DC2042B59B5A56469CC2E8</vt:lpwstr>
  </property>
  <property fmtid="{D5CDD505-2E9C-101B-9397-08002B2CF9AE}" pid="4" name="GeographicalCoverage">
    <vt:lpwstr> </vt:lpwstr>
  </property>
  <property fmtid="{D5CDD505-2E9C-101B-9397-08002B2CF9AE}" pid="5" name="Privacy">
    <vt:lpwstr/>
  </property>
  <property fmtid="{D5CDD505-2E9C-101B-9397-08002B2CF9AE}" pid="6" name="Classification">
    <vt:lpwstr>OFFICIAL</vt:lpwstr>
  </property>
  <property fmtid="{D5CDD505-2E9C-101B-9397-08002B2CF9AE}" pid="7" name="AlternativeTitle">
    <vt:lpwstr/>
  </property>
  <property fmtid="{D5CDD505-2E9C-101B-9397-08002B2CF9AE}" pid="8" name="BusinessUnit">
    <vt:lpwstr> </vt:lpwstr>
  </property>
  <property fmtid="{D5CDD505-2E9C-101B-9397-08002B2CF9AE}" pid="9" name="SubjectCode">
    <vt:lpwstr> </vt:lpwstr>
  </property>
  <property fmtid="{D5CDD505-2E9C-101B-9397-08002B2CF9AE}" pid="10" name="DocType">
    <vt:lpwstr>PowerPoint</vt:lpwstr>
  </property>
  <property fmtid="{D5CDD505-2E9C-101B-9397-08002B2CF9AE}" pid="11" name="SourceSystem">
    <vt:lpwstr>IREC</vt:lpwstr>
  </property>
  <property fmtid="{D5CDD505-2E9C-101B-9397-08002B2CF9AE}" pid="12" name="Originator">
    <vt:lpwstr> </vt:lpwstr>
  </property>
  <property fmtid="{D5CDD505-2E9C-101B-9397-08002B2CF9AE}" pid="13" name="MaintainMarking">
    <vt:lpwstr>True</vt:lpwstr>
  </property>
  <property fmtid="{D5CDD505-2E9C-101B-9397-08002B2CF9AE}" pid="14" name="Created">
    <vt:filetime>2009-06-24T05:00:00Z</vt:filetime>
  </property>
</Properties>
</file>