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2" r:id="rId5"/>
  </p:sldMasterIdLst>
  <p:notesMasterIdLst>
    <p:notesMasterId r:id="rId21"/>
  </p:notesMasterIdLst>
  <p:handoutMasterIdLst>
    <p:handoutMasterId r:id="rId22"/>
  </p:handoutMasterIdLst>
  <p:sldIdLst>
    <p:sldId id="273" r:id="rId6"/>
    <p:sldId id="257" r:id="rId7"/>
    <p:sldId id="258" r:id="rId8"/>
    <p:sldId id="262" r:id="rId9"/>
    <p:sldId id="263" r:id="rId10"/>
    <p:sldId id="264" r:id="rId11"/>
    <p:sldId id="274" r:id="rId12"/>
    <p:sldId id="265" r:id="rId13"/>
    <p:sldId id="266" r:id="rId14"/>
    <p:sldId id="269" r:id="rId15"/>
    <p:sldId id="267" r:id="rId16"/>
    <p:sldId id="268" r:id="rId17"/>
    <p:sldId id="270" r:id="rId18"/>
    <p:sldId id="271" r:id="rId19"/>
    <p:sldId id="272" r:id="rId20"/>
  </p:sldIdLst>
  <p:sldSz cx="12192000" cy="6858000"/>
  <p:notesSz cx="6797675" cy="9926638"/>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Default Section" id="{62C54502-D187-416A-B576-882DE8BD6B37}">
          <p14:sldIdLst>
            <p14:sldId id="273"/>
            <p14:sldId id="257"/>
            <p14:sldId id="258"/>
            <p14:sldId id="262"/>
            <p14:sldId id="263"/>
            <p14:sldId id="264"/>
            <p14:sldId id="274"/>
            <p14:sldId id="265"/>
            <p14:sldId id="266"/>
            <p14:sldId id="269"/>
            <p14:sldId id="267"/>
            <p14:sldId id="268"/>
            <p14:sldId id="270"/>
            <p14:sldId id="271"/>
            <p14:sldId id="27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B81A"/>
    <a:srgbClr val="68BD49"/>
    <a:srgbClr val="F18E00"/>
    <a:srgbClr val="A0558F"/>
    <a:srgbClr val="0079BC"/>
    <a:srgbClr val="4D4D4D"/>
    <a:srgbClr val="6C6F70"/>
    <a:srgbClr val="FFFFFF"/>
    <a:srgbClr val="86BE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56" autoAdjust="0"/>
    <p:restoredTop sz="94660"/>
  </p:normalViewPr>
  <p:slideViewPr>
    <p:cSldViewPr>
      <p:cViewPr varScale="1">
        <p:scale>
          <a:sx n="88" d="100"/>
          <a:sy n="88" d="100"/>
        </p:scale>
        <p:origin x="216" y="35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10" d="100"/>
          <a:sy n="110" d="100"/>
        </p:scale>
        <p:origin x="2382" y="10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slide" Target="slides/slide15.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2AC4CCDA-8D15-48C0-B5F3-626A93EA51DD}" type="datetimeFigureOut">
              <a:rPr lang="en-GB" smtClean="0"/>
              <a:t>15/11/2016</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C2B8FE0-82A3-4413-8BF5-2C64B7633C5E}" type="slidenum">
              <a:rPr lang="en-GB" smtClean="0"/>
              <a:t>‹#›</a:t>
            </a:fld>
            <a:endParaRPr lang="en-GB"/>
          </a:p>
        </p:txBody>
      </p:sp>
    </p:spTree>
    <p:extLst>
      <p:ext uri="{BB962C8B-B14F-4D97-AF65-F5344CB8AC3E}">
        <p14:creationId xmlns:p14="http://schemas.microsoft.com/office/powerpoint/2010/main" val="3247870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3075" name="Rectangle 3"/>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16388"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3079" name="Rectangle 7"/>
          <p:cNvSpPr>
            <a:spLocks noGrp="1" noChangeArrowheads="1"/>
          </p:cNvSpPr>
          <p:nvPr>
            <p:ph type="sldNum" sz="quarter" idx="5"/>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CD30C55-053B-4B45-A537-EB90960D3A22}" type="slidenum">
              <a:rPr lang="en-GB" altLang="en-US"/>
              <a:pPr/>
              <a:t>‹#›</a:t>
            </a:fld>
            <a:endParaRPr lang="en-GB" altLang="en-US"/>
          </a:p>
        </p:txBody>
      </p:sp>
    </p:spTree>
    <p:extLst>
      <p:ext uri="{BB962C8B-B14F-4D97-AF65-F5344CB8AC3E}">
        <p14:creationId xmlns:p14="http://schemas.microsoft.com/office/powerpoint/2010/main" val="10585962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CD30C55-053B-4B45-A537-EB90960D3A22}" type="slidenum">
              <a:rPr lang="en-GB" altLang="en-US" smtClean="0"/>
              <a:pPr/>
              <a:t>1</a:t>
            </a:fld>
            <a:endParaRPr lang="en-GB" altLang="en-US"/>
          </a:p>
        </p:txBody>
      </p:sp>
    </p:spTree>
    <p:extLst>
      <p:ext uri="{BB962C8B-B14F-4D97-AF65-F5344CB8AC3E}">
        <p14:creationId xmlns:p14="http://schemas.microsoft.com/office/powerpoint/2010/main" val="1371653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baseline="0" dirty="0" smtClean="0">
                <a:solidFill>
                  <a:schemeClr val="tx1"/>
                </a:solidFill>
                <a:effectLst/>
                <a:latin typeface="Arial" charset="0"/>
                <a:ea typeface="+mn-ea"/>
                <a:cs typeface="+mn-cs"/>
              </a:rPr>
              <a:t>BB</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baseline="0" dirty="0" smtClean="0">
                <a:solidFill>
                  <a:schemeClr val="tx1"/>
                </a:solidFill>
                <a:effectLst/>
                <a:latin typeface="Arial" charset="0"/>
                <a:ea typeface="+mn-ea"/>
                <a:cs typeface="+mn-cs"/>
              </a:rPr>
              <a:t>Teachers often use levels of enquiries about results and the associated grade changes as an indictor of quality of marking. We believe this is problematic, although large grade changes are telling. </a:t>
            </a:r>
            <a:endParaRPr lang="en-GB" dirty="0" smtClean="0"/>
          </a:p>
          <a:p>
            <a:pPr algn="l"/>
            <a:endParaRPr lang="en-GB" sz="1200" b="0" i="0" u="none" strike="noStrike" baseline="0" dirty="0" smtClean="0">
              <a:latin typeface="ArialMT"/>
            </a:endParaRPr>
          </a:p>
          <a:p>
            <a:pPr algn="l"/>
            <a:r>
              <a:rPr lang="en-GB" sz="1200" b="0" i="0" u="none" strike="noStrike" baseline="0" dirty="0" smtClean="0">
                <a:latin typeface="ArialMT"/>
              </a:rPr>
              <a:t>Why do we think EAR figures tell us little about quality of marking? One reason is that concern about quality of marking is only one reason that schools and colleges submit enquiries. School accountability measures are another reason. Schools tell us that they routinely submit enquiries for all students who are within a few marks of the D/C boundary at GCSE, regardless of the marking quality. We can see this for the 2015 EAR data in English and Maths. Other subjects show the same pattern. </a:t>
            </a:r>
          </a:p>
          <a:p>
            <a:pPr algn="l"/>
            <a:endParaRPr lang="en-GB" sz="1200" b="0" i="0" u="none" strike="noStrike" baseline="0" dirty="0" smtClean="0">
              <a:latin typeface="ArialMT"/>
            </a:endParaRPr>
          </a:p>
          <a:p>
            <a:pPr algn="l"/>
            <a:r>
              <a:rPr lang="en-GB" sz="1200" b="0" i="0" u="none" strike="noStrike" baseline="0" dirty="0" smtClean="0">
                <a:latin typeface="ArialMT"/>
              </a:rPr>
              <a:t>Most enquiries are made for scripts that are just one or two marks beneath a boundary. Up until this year, markers involved in reviewing scripts changed marks even though the mark given was a reasonable interpretation of the mark scheme, and not given in error. So changes of one grade often resulted from small differences in the professional judgement of markers rather than errors. From now on, this will not happen although ALL errors, no matter how small must be corrected. </a:t>
            </a:r>
          </a:p>
          <a:p>
            <a:pPr algn="l"/>
            <a:endParaRPr lang="en-GB" sz="1200" b="0" i="0" u="none" strike="noStrike" baseline="0" dirty="0" smtClean="0">
              <a:latin typeface="ArialMT"/>
            </a:endParaRPr>
          </a:p>
          <a:p>
            <a:pPr algn="l"/>
            <a:r>
              <a:rPr lang="en-GB" sz="1200" b="0" i="0" u="none" strike="noStrike" baseline="0" dirty="0" smtClean="0">
                <a:latin typeface="ArialMT"/>
              </a:rPr>
              <a:t>Changes of one grade following EAR are therefore difficult to interpret – a proportion will be caused by one legitimate mark being replaced by another. But changes of two grades seem unlikely to be caused by small differences of opinion they are likely to be caused by errors of some kind. So we have been particularly interested in the number and cause of large grade changes. </a:t>
            </a:r>
            <a:endParaRPr lang="en-GB" dirty="0"/>
          </a:p>
        </p:txBody>
      </p:sp>
      <p:sp>
        <p:nvSpPr>
          <p:cNvPr id="4" name="Slide Number Placeholder 3"/>
          <p:cNvSpPr>
            <a:spLocks noGrp="1"/>
          </p:cNvSpPr>
          <p:nvPr>
            <p:ph type="sldNum" sz="quarter" idx="10"/>
          </p:nvPr>
        </p:nvSpPr>
        <p:spPr/>
        <p:txBody>
          <a:bodyPr/>
          <a:lstStyle/>
          <a:p>
            <a:fld id="{ACD30C55-053B-4B45-A537-EB90960D3A22}" type="slidenum">
              <a:rPr lang="en-GB" altLang="en-US" smtClean="0"/>
              <a:pPr/>
              <a:t>7</a:t>
            </a:fld>
            <a:endParaRPr lang="en-GB" altLang="en-US"/>
          </a:p>
        </p:txBody>
      </p:sp>
    </p:spTree>
    <p:extLst>
      <p:ext uri="{BB962C8B-B14F-4D97-AF65-F5344CB8AC3E}">
        <p14:creationId xmlns:p14="http://schemas.microsoft.com/office/powerpoint/2010/main" val="2244272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design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64096"/>
          </a:xfrm>
          <a:prstGeom prst="rect">
            <a:avLst/>
          </a:prstGeom>
        </p:spPr>
      </p:pic>
      <p:sp>
        <p:nvSpPr>
          <p:cNvPr id="12290" name="Rectangle 2"/>
          <p:cNvSpPr>
            <a:spLocks noGrp="1" noChangeArrowheads="1"/>
          </p:cNvSpPr>
          <p:nvPr>
            <p:ph type="ctrTitle" hasCustomPrompt="1"/>
          </p:nvPr>
        </p:nvSpPr>
        <p:spPr>
          <a:xfrm>
            <a:off x="622300" y="3645024"/>
            <a:ext cx="10363200" cy="503237"/>
          </a:xfrm>
        </p:spPr>
        <p:txBody>
          <a:bodyPr/>
          <a:lstStyle>
            <a:lvl1pPr>
              <a:defRPr sz="3600" baseline="0">
                <a:solidFill>
                  <a:schemeClr val="bg1"/>
                </a:solidFill>
              </a:defRPr>
            </a:lvl1pPr>
          </a:lstStyle>
          <a:p>
            <a:pPr lvl="0"/>
            <a:r>
              <a:rPr lang="en-GB" noProof="0" dirty="0" smtClean="0"/>
              <a:t>Title slide – design 1</a:t>
            </a:r>
          </a:p>
        </p:txBody>
      </p:sp>
      <p:sp>
        <p:nvSpPr>
          <p:cNvPr id="7" name="Rectangle 3"/>
          <p:cNvSpPr>
            <a:spLocks noGrp="1" noChangeArrowheads="1"/>
          </p:cNvSpPr>
          <p:nvPr>
            <p:ph type="subTitle" idx="1" hasCustomPrompt="1"/>
          </p:nvPr>
        </p:nvSpPr>
        <p:spPr>
          <a:xfrm>
            <a:off x="622300" y="4509120"/>
            <a:ext cx="8534400" cy="1008112"/>
          </a:xfrm>
        </p:spPr>
        <p:txBody>
          <a:bodyPr/>
          <a:lstStyle>
            <a:lvl1pPr>
              <a:spcBef>
                <a:spcPct val="0"/>
              </a:spcBef>
              <a:spcAft>
                <a:spcPct val="0"/>
              </a:spcAft>
              <a:defRPr sz="2800" b="0">
                <a:solidFill>
                  <a:schemeClr val="bg1"/>
                </a:solidFill>
              </a:defRPr>
            </a:lvl1pPr>
          </a:lstStyle>
          <a:p>
            <a:pPr lvl="0"/>
            <a:r>
              <a:rPr lang="en-GB" noProof="0" dirty="0" smtClean="0"/>
              <a:t>Name</a:t>
            </a:r>
            <a:br>
              <a:rPr lang="en-GB" noProof="0" dirty="0" smtClean="0"/>
            </a:br>
            <a:r>
              <a:rPr lang="en-GB" noProof="0" dirty="0" smtClean="0"/>
              <a:t>Date</a:t>
            </a:r>
          </a:p>
        </p:txBody>
      </p:sp>
    </p:spTree>
    <p:extLst>
      <p:ext uri="{BB962C8B-B14F-4D97-AF65-F5344CB8AC3E}">
        <p14:creationId xmlns:p14="http://schemas.microsoft.com/office/powerpoint/2010/main" val="125596786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6" name="Footer Placeholder 2"/>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r">
              <a:defRPr sz="1400" b="1">
                <a:solidFill>
                  <a:schemeClr val="bg1"/>
                </a:solidFill>
              </a:defRPr>
            </a:lvl1pPr>
          </a:lstStyle>
          <a:p>
            <a:r>
              <a:rPr lang="en-GB" dirty="0" smtClean="0"/>
              <a:t>This is the title of the slide</a:t>
            </a:r>
            <a:endParaRPr lang="en-GB" dirty="0"/>
          </a:p>
        </p:txBody>
      </p:sp>
      <p:sp>
        <p:nvSpPr>
          <p:cNvPr id="7" name="Slide Number Placeholder 3"/>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400" b="1">
                <a:solidFill>
                  <a:schemeClr val="bg1"/>
                </a:solidFill>
              </a:defRPr>
            </a:lvl1pPr>
          </a:lstStyle>
          <a:p>
            <a:fld id="{6C7FE256-DBE3-41F8-9653-AAB46C5389DC}" type="slidenum">
              <a:rPr lang="en-GB" smtClean="0"/>
              <a:pPr/>
              <a:t>‹#›</a:t>
            </a:fld>
            <a:endParaRPr lang="en-GB" dirty="0"/>
          </a:p>
        </p:txBody>
      </p:sp>
    </p:spTree>
    <p:extLst>
      <p:ext uri="{BB962C8B-B14F-4D97-AF65-F5344CB8AC3E}">
        <p14:creationId xmlns:p14="http://schemas.microsoft.com/office/powerpoint/2010/main" val="329388322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2"/>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r">
              <a:defRPr sz="1400" b="1">
                <a:solidFill>
                  <a:schemeClr val="bg1"/>
                </a:solidFill>
              </a:defRPr>
            </a:lvl1pPr>
          </a:lstStyle>
          <a:p>
            <a:r>
              <a:rPr lang="en-GB" dirty="0" smtClean="0"/>
              <a:t>This is the title of the slide</a:t>
            </a:r>
            <a:endParaRPr lang="en-GB" dirty="0"/>
          </a:p>
        </p:txBody>
      </p:sp>
      <p:sp>
        <p:nvSpPr>
          <p:cNvPr id="6" name="Slide Number Placeholder 3"/>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400" b="1">
                <a:solidFill>
                  <a:schemeClr val="bg1"/>
                </a:solidFill>
              </a:defRPr>
            </a:lvl1pPr>
          </a:lstStyle>
          <a:p>
            <a:fld id="{6C7FE256-DBE3-41F8-9653-AAB46C5389DC}" type="slidenum">
              <a:rPr lang="en-GB" smtClean="0"/>
              <a:pPr/>
              <a:t>‹#›</a:t>
            </a:fld>
            <a:endParaRPr lang="en-GB" dirty="0"/>
          </a:p>
        </p:txBody>
      </p:sp>
    </p:spTree>
    <p:extLst>
      <p:ext uri="{BB962C8B-B14F-4D97-AF65-F5344CB8AC3E}">
        <p14:creationId xmlns:p14="http://schemas.microsoft.com/office/powerpoint/2010/main" val="11554290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design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98"/>
            <a:ext cx="12192000" cy="6864096"/>
          </a:xfrm>
          <a:prstGeom prst="rect">
            <a:avLst/>
          </a:prstGeom>
        </p:spPr>
      </p:pic>
      <p:sp>
        <p:nvSpPr>
          <p:cNvPr id="12290" name="Rectangle 2"/>
          <p:cNvSpPr>
            <a:spLocks noGrp="1" noChangeArrowheads="1"/>
          </p:cNvSpPr>
          <p:nvPr>
            <p:ph type="ctrTitle" hasCustomPrompt="1"/>
          </p:nvPr>
        </p:nvSpPr>
        <p:spPr>
          <a:xfrm>
            <a:off x="632479" y="2251883"/>
            <a:ext cx="10363200" cy="503237"/>
          </a:xfrm>
        </p:spPr>
        <p:txBody>
          <a:bodyPr/>
          <a:lstStyle>
            <a:lvl1pPr>
              <a:defRPr sz="3600" baseline="0">
                <a:solidFill>
                  <a:srgbClr val="83B81A"/>
                </a:solidFill>
              </a:defRPr>
            </a:lvl1pPr>
          </a:lstStyle>
          <a:p>
            <a:pPr lvl="0"/>
            <a:r>
              <a:rPr lang="en-GB" noProof="0" dirty="0" smtClean="0"/>
              <a:t>Title slide – design 2</a:t>
            </a:r>
          </a:p>
        </p:txBody>
      </p:sp>
      <p:sp>
        <p:nvSpPr>
          <p:cNvPr id="7" name="Rectangle 3"/>
          <p:cNvSpPr>
            <a:spLocks noGrp="1" noChangeArrowheads="1"/>
          </p:cNvSpPr>
          <p:nvPr>
            <p:ph type="subTitle" idx="1" hasCustomPrompt="1"/>
          </p:nvPr>
        </p:nvSpPr>
        <p:spPr>
          <a:xfrm>
            <a:off x="632479" y="3121608"/>
            <a:ext cx="8534400" cy="1027472"/>
          </a:xfrm>
        </p:spPr>
        <p:txBody>
          <a:bodyPr/>
          <a:lstStyle>
            <a:lvl1pPr>
              <a:spcBef>
                <a:spcPct val="0"/>
              </a:spcBef>
              <a:spcAft>
                <a:spcPct val="0"/>
              </a:spcAft>
              <a:defRPr sz="2800" b="0">
                <a:solidFill>
                  <a:srgbClr val="83B81A"/>
                </a:solidFill>
              </a:defRPr>
            </a:lvl1pPr>
          </a:lstStyle>
          <a:p>
            <a:pPr lvl="0"/>
            <a:r>
              <a:rPr lang="en-GB" noProof="0" dirty="0" smtClean="0"/>
              <a:t>Name</a:t>
            </a:r>
            <a:br>
              <a:rPr lang="en-GB" noProof="0" dirty="0" smtClean="0"/>
            </a:br>
            <a:r>
              <a:rPr lang="en-GB" noProof="0" dirty="0" smtClean="0"/>
              <a:t>Date</a:t>
            </a:r>
          </a:p>
        </p:txBody>
      </p:sp>
    </p:spTree>
    <p:extLst>
      <p:ext uri="{BB962C8B-B14F-4D97-AF65-F5344CB8AC3E}">
        <p14:creationId xmlns:p14="http://schemas.microsoft.com/office/powerpoint/2010/main" val="349213556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 design 3">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604" y="0"/>
            <a:ext cx="12173396" cy="6853622"/>
          </a:xfrm>
          <a:prstGeom prst="rect">
            <a:avLst/>
          </a:prstGeom>
        </p:spPr>
      </p:pic>
      <p:sp>
        <p:nvSpPr>
          <p:cNvPr id="12290" name="Rectangle 2"/>
          <p:cNvSpPr>
            <a:spLocks noGrp="1" noChangeArrowheads="1"/>
          </p:cNvSpPr>
          <p:nvPr>
            <p:ph type="ctrTitle" hasCustomPrompt="1"/>
          </p:nvPr>
        </p:nvSpPr>
        <p:spPr>
          <a:xfrm>
            <a:off x="6528048" y="2420888"/>
            <a:ext cx="5184576" cy="1800200"/>
          </a:xfrm>
        </p:spPr>
        <p:txBody>
          <a:bodyPr/>
          <a:lstStyle>
            <a:lvl1pPr>
              <a:defRPr sz="3600">
                <a:solidFill>
                  <a:srgbClr val="83B81A"/>
                </a:solidFill>
              </a:defRPr>
            </a:lvl1pPr>
          </a:lstStyle>
          <a:p>
            <a:pPr lvl="0"/>
            <a:r>
              <a:rPr lang="en-GB" noProof="0" dirty="0" smtClean="0"/>
              <a:t>Title slide – design 3</a:t>
            </a:r>
          </a:p>
        </p:txBody>
      </p:sp>
      <p:sp>
        <p:nvSpPr>
          <p:cNvPr id="12291" name="Rectangle 3"/>
          <p:cNvSpPr>
            <a:spLocks noGrp="1" noChangeArrowheads="1"/>
          </p:cNvSpPr>
          <p:nvPr>
            <p:ph type="subTitle" idx="1" hasCustomPrompt="1"/>
          </p:nvPr>
        </p:nvSpPr>
        <p:spPr>
          <a:xfrm>
            <a:off x="6528048" y="4509120"/>
            <a:ext cx="5184576" cy="1368152"/>
          </a:xfrm>
        </p:spPr>
        <p:txBody>
          <a:bodyPr/>
          <a:lstStyle>
            <a:lvl1pPr marL="0" indent="0">
              <a:spcBef>
                <a:spcPct val="0"/>
              </a:spcBef>
              <a:spcAft>
                <a:spcPct val="0"/>
              </a:spcAft>
              <a:defRPr sz="2800" b="0">
                <a:solidFill>
                  <a:srgbClr val="83B81A"/>
                </a:solidFill>
              </a:defRPr>
            </a:lvl1pPr>
          </a:lstStyle>
          <a:p>
            <a:pPr lvl="0"/>
            <a:r>
              <a:rPr lang="en-GB" noProof="0" dirty="0" smtClean="0"/>
              <a:t>Name</a:t>
            </a:r>
            <a:br>
              <a:rPr lang="en-GB" noProof="0" dirty="0" smtClean="0"/>
            </a:br>
            <a:r>
              <a:rPr lang="en-GB" noProof="0" dirty="0" smtClean="0"/>
              <a:t>Date</a:t>
            </a:r>
          </a:p>
        </p:txBody>
      </p:sp>
    </p:spTree>
    <p:extLst>
      <p:ext uri="{BB962C8B-B14F-4D97-AF65-F5344CB8AC3E}">
        <p14:creationId xmlns:p14="http://schemas.microsoft.com/office/powerpoint/2010/main" val="39930751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asic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smtClean="0"/>
              <a:t>Click to edit Master title style</a:t>
            </a:r>
            <a:endParaRPr lang="en-GB" dirty="0"/>
          </a:p>
        </p:txBody>
      </p:sp>
      <p:sp>
        <p:nvSpPr>
          <p:cNvPr id="3" name="Content Placeholder 2"/>
          <p:cNvSpPr>
            <a:spLocks noGrp="1"/>
          </p:cNvSpPr>
          <p:nvPr>
            <p:ph idx="1" hasCustomPrompt="1"/>
          </p:nvPr>
        </p:nvSpPr>
        <p:spPr>
          <a:xfrm>
            <a:off x="622300" y="1268760"/>
            <a:ext cx="10972800" cy="5112568"/>
          </a:xfrm>
        </p:spPr>
        <p:txBody>
          <a:bodyPr/>
          <a:lstStyle>
            <a:lvl1pPr marL="313200" indent="-313200">
              <a:buFont typeface="Arial" panose="020B0604020202020204" pitchFamily="34" charset="0"/>
              <a:buChar char="■"/>
              <a:defRPr sz="2400"/>
            </a:lvl1pPr>
            <a:lvl2pPr marL="625475" indent="-301625">
              <a:buFont typeface="Arial" panose="020B0604020202020204" pitchFamily="34" charset="0"/>
              <a:buChar char="□"/>
              <a:defRPr sz="2200"/>
            </a:lvl2pPr>
            <a:lvl3pPr marL="893763" indent="-247650">
              <a:buFont typeface="Arial" panose="020B0604020202020204" pitchFamily="34" charset="0"/>
              <a:buChar char="▪"/>
              <a:defRPr sz="2000"/>
            </a:lvl3pPr>
            <a:lvl4pPr marL="1257300" indent="-255588">
              <a:buClr>
                <a:schemeClr val="tx2"/>
              </a:buClr>
              <a:buFont typeface="Arial" panose="020B0604020202020204" pitchFamily="34" charset="0"/>
              <a:buChar char="▫"/>
              <a:defRPr sz="1800"/>
            </a:lvl4pPr>
            <a:lvl5pPr marL="1526400" indent="-255600">
              <a:buClr>
                <a:schemeClr val="tx2"/>
              </a:buClr>
              <a:buFont typeface="Arial" panose="020B0604020202020204" pitchFamily="34" charset="0"/>
              <a:buChar char="›"/>
              <a:defRPr sz="18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a:p>
            <a:pPr lvl="0"/>
            <a:endParaRPr lang="en-GB" dirty="0"/>
          </a:p>
        </p:txBody>
      </p:sp>
      <p:sp>
        <p:nvSpPr>
          <p:cNvPr id="5" name="Footer Placeholder 2"/>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r">
              <a:defRPr sz="1400" b="1">
                <a:solidFill>
                  <a:schemeClr val="bg1"/>
                </a:solidFill>
              </a:defRPr>
            </a:lvl1pPr>
          </a:lstStyle>
          <a:p>
            <a:r>
              <a:rPr lang="en-GB" dirty="0" smtClean="0"/>
              <a:t>This is the title of the slide</a:t>
            </a:r>
            <a:endParaRPr lang="en-GB" dirty="0"/>
          </a:p>
        </p:txBody>
      </p:sp>
      <p:sp>
        <p:nvSpPr>
          <p:cNvPr id="6" name="Slide Number Placeholder 3"/>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400" b="1">
                <a:solidFill>
                  <a:schemeClr val="bg1"/>
                </a:solidFill>
              </a:defRPr>
            </a:lvl1pPr>
          </a:lstStyle>
          <a:p>
            <a:fld id="{6C7FE256-DBE3-41F8-9653-AAB46C5389DC}" type="slidenum">
              <a:rPr lang="en-GB" smtClean="0"/>
              <a:pPr/>
              <a:t>‹#›</a:t>
            </a:fld>
            <a:endParaRPr lang="en-GB" dirty="0"/>
          </a:p>
        </p:txBody>
      </p:sp>
    </p:spTree>
    <p:extLst>
      <p:ext uri="{BB962C8B-B14F-4D97-AF65-F5344CB8AC3E}">
        <p14:creationId xmlns:p14="http://schemas.microsoft.com/office/powerpoint/2010/main" val="19755591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6"/>
            <a:ext cx="10363200" cy="1362075"/>
          </a:xfrm>
        </p:spPr>
        <p:txBody>
          <a:bodyPr/>
          <a:lstStyle>
            <a:lvl1pPr algn="l">
              <a:defRPr sz="3000" b="1" cap="all"/>
            </a:lvl1pPr>
          </a:lstStyle>
          <a:p>
            <a:r>
              <a:rPr lang="en-US" smtClean="0"/>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Edit Master text styles</a:t>
            </a:r>
          </a:p>
        </p:txBody>
      </p:sp>
      <p:sp>
        <p:nvSpPr>
          <p:cNvPr id="7" name="Footer Placeholder 2"/>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r">
              <a:defRPr sz="1400" b="1">
                <a:solidFill>
                  <a:schemeClr val="bg1"/>
                </a:solidFill>
              </a:defRPr>
            </a:lvl1pPr>
          </a:lstStyle>
          <a:p>
            <a:r>
              <a:rPr lang="en-GB" dirty="0" smtClean="0"/>
              <a:t>This is the title of the slide</a:t>
            </a:r>
            <a:endParaRPr lang="en-GB" dirty="0"/>
          </a:p>
        </p:txBody>
      </p:sp>
      <p:sp>
        <p:nvSpPr>
          <p:cNvPr id="8" name="Slide Number Placeholder 3"/>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400" b="1">
                <a:solidFill>
                  <a:schemeClr val="bg1"/>
                </a:solidFill>
              </a:defRPr>
            </a:lvl1pPr>
          </a:lstStyle>
          <a:p>
            <a:fld id="{6C7FE256-DBE3-41F8-9653-AAB46C5389DC}" type="slidenum">
              <a:rPr lang="en-GB" smtClean="0"/>
              <a:pPr/>
              <a:t>‹#›</a:t>
            </a:fld>
            <a:endParaRPr lang="en-GB" dirty="0"/>
          </a:p>
        </p:txBody>
      </p:sp>
    </p:spTree>
    <p:extLst>
      <p:ext uri="{BB962C8B-B14F-4D97-AF65-F5344CB8AC3E}">
        <p14:creationId xmlns:p14="http://schemas.microsoft.com/office/powerpoint/2010/main" val="115950678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ane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hasCustomPrompt="1"/>
          </p:nvPr>
        </p:nvSpPr>
        <p:spPr>
          <a:xfrm>
            <a:off x="622300" y="1268760"/>
            <a:ext cx="5384800" cy="5112568"/>
          </a:xfrm>
        </p:spPr>
        <p:txBody>
          <a:bodyPr/>
          <a:lstStyle>
            <a:lvl1pPr marL="313200" indent="-313200">
              <a:buFont typeface="Arial" panose="020B0604020202020204" pitchFamily="34" charset="0"/>
              <a:buChar char="■"/>
              <a:defRPr sz="2400"/>
            </a:lvl1pPr>
            <a:lvl2pPr marL="626400" indent="-302400">
              <a:buFont typeface="Arial" panose="020B0604020202020204" pitchFamily="34" charset="0"/>
              <a:buChar char="□"/>
              <a:defRPr sz="2200"/>
            </a:lvl2pPr>
            <a:lvl3pPr marL="892800" indent="-248400">
              <a:buFont typeface="Arial" panose="020B0604020202020204" pitchFamily="34" charset="0"/>
              <a:buChar char="▪"/>
              <a:defRPr sz="2000"/>
            </a:lvl3pPr>
            <a:lvl4pPr marL="1256400" indent="-255600">
              <a:buClr>
                <a:schemeClr val="tx2"/>
              </a:buClr>
              <a:buFont typeface="Arial" panose="020B0604020202020204" pitchFamily="34" charset="0"/>
              <a:buChar char="▫"/>
              <a:defRPr sz="1800"/>
            </a:lvl4pPr>
            <a:lvl5pPr marL="1525588" indent="-255588">
              <a:buClr>
                <a:schemeClr val="tx2"/>
              </a:buClr>
              <a:buFont typeface="Arial" panose="020B0604020202020204" pitchFamily="34" charset="0"/>
              <a:buChar char="›"/>
              <a:defRPr sz="1800"/>
            </a:lvl5pPr>
            <a:lvl6pPr>
              <a:defRPr sz="1350"/>
            </a:lvl6pPr>
            <a:lvl7pPr>
              <a:defRPr sz="1350"/>
            </a:lvl7pPr>
            <a:lvl8pPr>
              <a:defRPr sz="1350"/>
            </a:lvl8pPr>
            <a:lvl9pPr>
              <a:defRPr sz="1350"/>
            </a:lvl9pPr>
          </a:lstStyle>
          <a:p>
            <a:pPr lvl="0"/>
            <a:r>
              <a:rPr lang="en-US" dirty="0" smtClean="0"/>
              <a:t>Click to add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4" name="Content Placeholder 3"/>
          <p:cNvSpPr>
            <a:spLocks noGrp="1"/>
          </p:cNvSpPr>
          <p:nvPr>
            <p:ph sz="half" idx="2"/>
          </p:nvPr>
        </p:nvSpPr>
        <p:spPr>
          <a:xfrm>
            <a:off x="6210300" y="1268760"/>
            <a:ext cx="5384800" cy="5112568"/>
          </a:xfrm>
        </p:spPr>
        <p:txBody>
          <a:bodyPr/>
          <a:lstStyle>
            <a:lvl1pPr marL="313200" indent="-313200">
              <a:buFont typeface="Arial" panose="020B0604020202020204" pitchFamily="34" charset="0"/>
              <a:buChar char="■"/>
              <a:defRPr sz="2400"/>
            </a:lvl1pPr>
            <a:lvl2pPr marL="626400" indent="-302400">
              <a:buFont typeface="Arial" panose="020B0604020202020204" pitchFamily="34" charset="0"/>
              <a:buChar char="□"/>
              <a:defRPr sz="2200"/>
            </a:lvl2pPr>
            <a:lvl3pPr marL="892800" indent="-248400">
              <a:buFont typeface="Arial" panose="020B0604020202020204" pitchFamily="34" charset="0"/>
              <a:buChar char="▪"/>
              <a:defRPr sz="2000"/>
            </a:lvl3pPr>
            <a:lvl4pPr marL="1163638" indent="-255588">
              <a:buClr>
                <a:schemeClr val="tx2"/>
              </a:buClr>
              <a:buFont typeface="Arial" panose="020B0604020202020204" pitchFamily="34" charset="0"/>
              <a:buChar char="▫"/>
              <a:defRPr sz="1800"/>
            </a:lvl4pPr>
            <a:lvl5pPr marL="1431925" indent="-255588">
              <a:buClr>
                <a:schemeClr val="tx2"/>
              </a:buClr>
              <a:buFont typeface="Arial" panose="020B0604020202020204" pitchFamily="34" charset="0"/>
              <a:buChar char="›"/>
              <a:defRPr sz="1800"/>
            </a:lvl5pPr>
            <a:lvl6pPr>
              <a:defRPr sz="1350"/>
            </a:lvl6pPr>
            <a:lvl7pPr>
              <a:defRPr sz="1350"/>
            </a:lvl7pPr>
            <a:lvl8pPr>
              <a:defRPr sz="1350"/>
            </a:lvl8pPr>
            <a:lvl9pPr>
              <a:defRPr sz="135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Footer Placeholder 2"/>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r">
              <a:defRPr sz="1400" b="1">
                <a:solidFill>
                  <a:schemeClr val="bg1"/>
                </a:solidFill>
              </a:defRPr>
            </a:lvl1pPr>
          </a:lstStyle>
          <a:p>
            <a:r>
              <a:rPr lang="en-GB" dirty="0" smtClean="0"/>
              <a:t>This is the title of the slide</a:t>
            </a:r>
            <a:endParaRPr lang="en-GB" dirty="0"/>
          </a:p>
        </p:txBody>
      </p:sp>
      <p:sp>
        <p:nvSpPr>
          <p:cNvPr id="9" name="Slide Number Placeholder 3"/>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400" b="1">
                <a:solidFill>
                  <a:schemeClr val="bg1"/>
                </a:solidFill>
              </a:defRPr>
            </a:lvl1pPr>
          </a:lstStyle>
          <a:p>
            <a:fld id="{6C7FE256-DBE3-41F8-9653-AAB46C5389DC}" type="slidenum">
              <a:rPr lang="en-GB" smtClean="0"/>
              <a:pPr/>
              <a:t>‹#›</a:t>
            </a:fld>
            <a:endParaRPr lang="en-GB" dirty="0"/>
          </a:p>
        </p:txBody>
      </p:sp>
    </p:spTree>
    <p:extLst>
      <p:ext uri="{BB962C8B-B14F-4D97-AF65-F5344CB8AC3E}">
        <p14:creationId xmlns:p14="http://schemas.microsoft.com/office/powerpoint/2010/main" val="3513410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268760"/>
            <a:ext cx="5386917" cy="583494"/>
          </a:xfrm>
        </p:spPr>
        <p:txBody>
          <a:bodyPr anchor="b"/>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hasCustomPrompt="1"/>
          </p:nvPr>
        </p:nvSpPr>
        <p:spPr>
          <a:xfrm>
            <a:off x="609600" y="1916832"/>
            <a:ext cx="5386917" cy="4464496"/>
          </a:xfrm>
        </p:spPr>
        <p:txBody>
          <a:bodyPr/>
          <a:lstStyle>
            <a:lvl1pPr marL="313200" indent="-313200">
              <a:buFont typeface="Arial" panose="020B0604020202020204" pitchFamily="34" charset="0"/>
              <a:buChar char="■"/>
              <a:defRPr sz="2400"/>
            </a:lvl1pPr>
            <a:lvl2pPr marL="626400" indent="-302400">
              <a:buFont typeface="Arial" panose="020B0604020202020204" pitchFamily="34" charset="0"/>
              <a:buChar char="□"/>
              <a:defRPr sz="2200"/>
            </a:lvl2pPr>
            <a:lvl3pPr marL="892800" indent="-255600">
              <a:buFont typeface="Arial" panose="020B0604020202020204" pitchFamily="34" charset="0"/>
              <a:buChar char="▪"/>
              <a:defRPr sz="2000"/>
            </a:lvl3pPr>
            <a:lvl4pPr marL="1256400" indent="-255600">
              <a:buClr>
                <a:schemeClr val="tx2"/>
              </a:buClr>
              <a:buFont typeface="Arial" panose="020B0604020202020204" pitchFamily="34" charset="0"/>
              <a:buChar char="▫"/>
              <a:defRPr sz="1800"/>
            </a:lvl4pPr>
            <a:lvl5pPr marL="1526400" indent="-255600">
              <a:buClr>
                <a:schemeClr val="tx2"/>
              </a:buClr>
              <a:buFont typeface="Arial" panose="020B0604020202020204" pitchFamily="34" charset="0"/>
              <a:buChar char="›"/>
              <a:defRPr sz="1800"/>
            </a:lvl5pPr>
            <a:lvl6pPr>
              <a:defRPr sz="1200"/>
            </a:lvl6pPr>
            <a:lvl7pPr>
              <a:defRPr sz="1200"/>
            </a:lvl7pPr>
            <a:lvl8pPr>
              <a:defRPr sz="1200"/>
            </a:lvl8pPr>
            <a:lvl9pPr>
              <a:defRPr sz="1200"/>
            </a:lvl9pPr>
          </a:lstStyle>
          <a:p>
            <a:pPr lvl="0"/>
            <a:r>
              <a:rPr lang="en-US" dirty="0" smtClean="0"/>
              <a:t>Click to add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5" name="Text Placeholder 4"/>
          <p:cNvSpPr>
            <a:spLocks noGrp="1"/>
          </p:cNvSpPr>
          <p:nvPr>
            <p:ph type="body" sz="quarter" idx="3"/>
          </p:nvPr>
        </p:nvSpPr>
        <p:spPr>
          <a:xfrm>
            <a:off x="6193373" y="1268760"/>
            <a:ext cx="5389033" cy="583493"/>
          </a:xfrm>
        </p:spPr>
        <p:txBody>
          <a:bodyPr anchor="b"/>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6193373" y="1916832"/>
            <a:ext cx="5389033" cy="4464496"/>
          </a:xfrm>
        </p:spPr>
        <p:txBody>
          <a:bodyPr/>
          <a:lstStyle>
            <a:lvl1pPr marL="313200" indent="-313200">
              <a:buFont typeface="Arial" panose="020B0604020202020204" pitchFamily="34" charset="0"/>
              <a:buChar char="■"/>
              <a:defRPr sz="2400"/>
            </a:lvl1pPr>
            <a:lvl2pPr marL="626400" indent="-302400">
              <a:buFont typeface="Arial" panose="020B0604020202020204" pitchFamily="34" charset="0"/>
              <a:buChar char="□"/>
              <a:defRPr sz="2200"/>
            </a:lvl2pPr>
            <a:lvl3pPr marL="892800" indent="-255600">
              <a:buFont typeface="Arial" panose="020B0604020202020204" pitchFamily="34" charset="0"/>
              <a:buChar char="▪"/>
              <a:defRPr sz="2000"/>
            </a:lvl3pPr>
            <a:lvl4pPr marL="1256400" indent="-255600">
              <a:buClr>
                <a:schemeClr val="tx2"/>
              </a:buClr>
              <a:buFont typeface="Arial" panose="020B0604020202020204" pitchFamily="34" charset="0"/>
              <a:buChar char="▫"/>
              <a:defRPr sz="1800"/>
            </a:lvl4pPr>
            <a:lvl5pPr marL="1526400" indent="-255600">
              <a:buClr>
                <a:schemeClr val="tx2"/>
              </a:buClr>
              <a:buFont typeface="Arial" panose="020B0604020202020204" pitchFamily="34" charset="0"/>
              <a:buChar char="›"/>
              <a:defRPr sz="18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Title 1"/>
          <p:cNvSpPr>
            <a:spLocks noGrp="1"/>
          </p:cNvSpPr>
          <p:nvPr>
            <p:ph type="title"/>
          </p:nvPr>
        </p:nvSpPr>
        <p:spPr>
          <a:xfrm>
            <a:off x="622306" y="404818"/>
            <a:ext cx="8462433" cy="574675"/>
          </a:xfrm>
        </p:spPr>
        <p:txBody>
          <a:bodyPr/>
          <a:lstStyle>
            <a:lvl1pPr>
              <a:defRPr sz="2400"/>
            </a:lvl1pPr>
          </a:lstStyle>
          <a:p>
            <a:r>
              <a:rPr lang="en-US" smtClean="0"/>
              <a:t>Click to edit Master title style</a:t>
            </a:r>
            <a:endParaRPr lang="en-GB" dirty="0"/>
          </a:p>
        </p:txBody>
      </p:sp>
      <p:sp>
        <p:nvSpPr>
          <p:cNvPr id="11" name="Footer Placeholder 2"/>
          <p:cNvSpPr>
            <a:spLocks noGrp="1"/>
          </p:cNvSpPr>
          <p:nvPr>
            <p:ph type="ftr" sz="quarter" idx="10"/>
          </p:nvPr>
        </p:nvSpPr>
        <p:spPr>
          <a:xfrm>
            <a:off x="1487488" y="6542677"/>
            <a:ext cx="9073008" cy="302857"/>
          </a:xfrm>
          <a:prstGeom prst="rect">
            <a:avLst/>
          </a:prstGeom>
        </p:spPr>
        <p:txBody>
          <a:bodyPr vert="horz" lIns="91440" tIns="45720" rIns="91440" bIns="45720" rtlCol="0" anchor="ctr"/>
          <a:lstStyle>
            <a:lvl1pPr algn="r">
              <a:defRPr sz="1400" b="1">
                <a:solidFill>
                  <a:schemeClr val="bg1"/>
                </a:solidFill>
              </a:defRPr>
            </a:lvl1pPr>
          </a:lstStyle>
          <a:p>
            <a:r>
              <a:rPr lang="en-GB" dirty="0" smtClean="0"/>
              <a:t>This is the title of the slide</a:t>
            </a:r>
            <a:endParaRPr lang="en-GB" dirty="0"/>
          </a:p>
        </p:txBody>
      </p:sp>
      <p:sp>
        <p:nvSpPr>
          <p:cNvPr id="12" name="Slide Number Placeholder 3"/>
          <p:cNvSpPr>
            <a:spLocks noGrp="1"/>
          </p:cNvSpPr>
          <p:nvPr>
            <p:ph type="sldNum" sz="quarter" idx="11"/>
          </p:nvPr>
        </p:nvSpPr>
        <p:spPr>
          <a:xfrm>
            <a:off x="519494" y="6558002"/>
            <a:ext cx="504056" cy="287532"/>
          </a:xfrm>
          <a:prstGeom prst="rect">
            <a:avLst/>
          </a:prstGeom>
        </p:spPr>
        <p:txBody>
          <a:bodyPr vert="horz" lIns="91440" tIns="45720" rIns="91440" bIns="45720" rtlCol="0" anchor="ctr"/>
          <a:lstStyle>
            <a:lvl1pPr algn="l">
              <a:defRPr sz="1400" b="1">
                <a:solidFill>
                  <a:schemeClr val="bg1"/>
                </a:solidFill>
              </a:defRPr>
            </a:lvl1pPr>
          </a:lstStyle>
          <a:p>
            <a:fld id="{6C7FE256-DBE3-41F8-9653-AAB46C5389DC}" type="slidenum">
              <a:rPr lang="en-GB" smtClean="0"/>
              <a:pPr/>
              <a:t>‹#›</a:t>
            </a:fld>
            <a:endParaRPr lang="en-GB" dirty="0"/>
          </a:p>
        </p:txBody>
      </p:sp>
    </p:spTree>
    <p:extLst>
      <p:ext uri="{BB962C8B-B14F-4D97-AF65-F5344CB8AC3E}">
        <p14:creationId xmlns:p14="http://schemas.microsoft.com/office/powerpoint/2010/main" val="140993881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268761"/>
            <a:ext cx="6815667" cy="5112568"/>
          </a:xfrm>
        </p:spPr>
        <p:txBody>
          <a:bodyPr/>
          <a:lstStyle>
            <a:lvl1pPr marL="313200" indent="-313200">
              <a:buFont typeface="Arial" panose="020B0604020202020204" pitchFamily="34" charset="0"/>
              <a:buChar char="■"/>
              <a:defRPr sz="2200"/>
            </a:lvl1pPr>
            <a:lvl2pPr marL="626400" indent="-302400">
              <a:buFont typeface="Arial" panose="020B0604020202020204" pitchFamily="34" charset="0"/>
              <a:buChar char="□"/>
              <a:defRPr sz="2200"/>
            </a:lvl2pPr>
            <a:lvl3pPr marL="892800" indent="-255600">
              <a:buFont typeface="Arial" panose="020B0604020202020204" pitchFamily="34" charset="0"/>
              <a:buChar char="▪"/>
              <a:defRPr sz="2000"/>
            </a:lvl3pPr>
            <a:lvl4pPr marL="1256400" indent="-255600">
              <a:buClr>
                <a:schemeClr val="tx2"/>
              </a:buClr>
              <a:buFont typeface="Arial" panose="020B0604020202020204" pitchFamily="34" charset="0"/>
              <a:buChar char="▫"/>
              <a:defRPr sz="1800"/>
            </a:lvl4pPr>
            <a:lvl5pPr marL="1526400" indent="-255600">
              <a:buClr>
                <a:schemeClr val="tx2"/>
              </a:buClr>
              <a:buFont typeface="Arial" panose="020B0604020202020204" pitchFamily="34" charset="0"/>
              <a:buChar char="›"/>
              <a:defRPr sz="18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609606" y="1268760"/>
            <a:ext cx="4011084" cy="5112568"/>
          </a:xfrm>
        </p:spPr>
        <p:txBody>
          <a:bodyPr/>
          <a:lstStyle>
            <a:lvl1pPr marL="313200" indent="-313200">
              <a:buFont typeface="Arial" panose="020B0604020202020204" pitchFamily="34" charset="0"/>
              <a:buChar char="■"/>
              <a:defRPr sz="2200"/>
            </a:lvl1pPr>
            <a:lvl2pPr marL="626400" indent="-302400">
              <a:buFont typeface="Arial" panose="020B0604020202020204" pitchFamily="34" charset="0"/>
              <a:buChar char="□"/>
              <a:defRPr sz="2200"/>
            </a:lvl2pPr>
            <a:lvl3pPr marL="892800" indent="-255600">
              <a:buFont typeface="Arial" panose="020B0604020202020204" pitchFamily="34" charset="0"/>
              <a:buChar char="▪"/>
              <a:defRPr sz="2000"/>
            </a:lvl3pPr>
            <a:lvl4pPr marL="1256400" indent="-255600">
              <a:buClr>
                <a:srgbClr val="83B81A"/>
              </a:buClr>
              <a:buFont typeface="Arial" panose="020B0604020202020204" pitchFamily="34" charset="0"/>
              <a:buChar char="▫"/>
              <a:defRPr sz="1800"/>
            </a:lvl4pPr>
            <a:lvl5pPr marL="1526400" indent="-255600">
              <a:buClr>
                <a:srgbClr val="83B81A"/>
              </a:buClr>
              <a:buFont typeface="Arial" panose="020B0604020202020204" pitchFamily="34" charset="0"/>
              <a:buChar char="›"/>
              <a:defRPr sz="1800"/>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itle 1"/>
          <p:cNvSpPr>
            <a:spLocks noGrp="1"/>
          </p:cNvSpPr>
          <p:nvPr>
            <p:ph type="title"/>
          </p:nvPr>
        </p:nvSpPr>
        <p:spPr>
          <a:xfrm>
            <a:off x="622306" y="404818"/>
            <a:ext cx="8462433" cy="574675"/>
          </a:xfrm>
        </p:spPr>
        <p:txBody>
          <a:bodyPr/>
          <a:lstStyle/>
          <a:p>
            <a:r>
              <a:rPr lang="en-US" smtClean="0"/>
              <a:t>Click to edit Master title style</a:t>
            </a:r>
            <a:endParaRPr lang="en-GB" dirty="0"/>
          </a:p>
        </p:txBody>
      </p:sp>
      <p:sp>
        <p:nvSpPr>
          <p:cNvPr id="9" name="Footer Placeholder 2"/>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r">
              <a:defRPr sz="1400" b="1">
                <a:solidFill>
                  <a:schemeClr val="bg1"/>
                </a:solidFill>
              </a:defRPr>
            </a:lvl1pPr>
          </a:lstStyle>
          <a:p>
            <a:r>
              <a:rPr lang="en-GB" dirty="0" smtClean="0"/>
              <a:t>This is the title of the slide</a:t>
            </a:r>
            <a:endParaRPr lang="en-GB" dirty="0"/>
          </a:p>
        </p:txBody>
      </p:sp>
      <p:sp>
        <p:nvSpPr>
          <p:cNvPr id="10" name="Slide Number Placeholder 3"/>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400" b="1">
                <a:solidFill>
                  <a:schemeClr val="bg1"/>
                </a:solidFill>
              </a:defRPr>
            </a:lvl1pPr>
          </a:lstStyle>
          <a:p>
            <a:fld id="{6C7FE256-DBE3-41F8-9653-AAB46C5389DC}" type="slidenum">
              <a:rPr lang="en-GB" smtClean="0"/>
              <a:pPr/>
              <a:t>‹#›</a:t>
            </a:fld>
            <a:endParaRPr lang="en-GB" dirty="0"/>
          </a:p>
        </p:txBody>
      </p:sp>
    </p:spTree>
    <p:extLst>
      <p:ext uri="{BB962C8B-B14F-4D97-AF65-F5344CB8AC3E}">
        <p14:creationId xmlns:p14="http://schemas.microsoft.com/office/powerpoint/2010/main" val="289301463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400" b="1"/>
            </a:lvl1pPr>
          </a:lstStyle>
          <a:p>
            <a:r>
              <a:rPr lang="en-US" smtClean="0"/>
              <a:t>Click to edit Master title style</a:t>
            </a:r>
            <a:endParaRPr lang="en-GB"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20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8" name="Footer Placeholder 2"/>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r">
              <a:defRPr sz="1400" b="1">
                <a:solidFill>
                  <a:schemeClr val="bg1"/>
                </a:solidFill>
              </a:defRPr>
            </a:lvl1pPr>
          </a:lstStyle>
          <a:p>
            <a:r>
              <a:rPr lang="en-GB" dirty="0" smtClean="0"/>
              <a:t>This is the title of the slide</a:t>
            </a:r>
            <a:endParaRPr lang="en-GB" dirty="0"/>
          </a:p>
        </p:txBody>
      </p:sp>
      <p:sp>
        <p:nvSpPr>
          <p:cNvPr id="9" name="Slide Number Placeholder 3"/>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400" b="1">
                <a:solidFill>
                  <a:schemeClr val="bg1"/>
                </a:solidFill>
              </a:defRPr>
            </a:lvl1pPr>
          </a:lstStyle>
          <a:p>
            <a:fld id="{6C7FE256-DBE3-41F8-9653-AAB46C5389DC}" type="slidenum">
              <a:rPr lang="en-GB" smtClean="0"/>
              <a:pPr/>
              <a:t>‹#›</a:t>
            </a:fld>
            <a:endParaRPr lang="en-GB" dirty="0"/>
          </a:p>
        </p:txBody>
      </p:sp>
    </p:spTree>
    <p:extLst>
      <p:ext uri="{BB962C8B-B14F-4D97-AF65-F5344CB8AC3E}">
        <p14:creationId xmlns:p14="http://schemas.microsoft.com/office/powerpoint/2010/main" val="221635526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64096"/>
          </a:xfrm>
          <a:prstGeom prst="rect">
            <a:avLst/>
          </a:prstGeom>
        </p:spPr>
      </p:pic>
      <p:sp>
        <p:nvSpPr>
          <p:cNvPr id="5123" name="Rectangle 2"/>
          <p:cNvSpPr>
            <a:spLocks noGrp="1" noChangeArrowheads="1"/>
          </p:cNvSpPr>
          <p:nvPr>
            <p:ph type="title"/>
          </p:nvPr>
        </p:nvSpPr>
        <p:spPr bwMode="auto">
          <a:xfrm>
            <a:off x="622306" y="404818"/>
            <a:ext cx="8462433"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000" rIns="0" bIns="36000" numCol="1" anchor="t" anchorCtr="0" compatLnSpc="1">
            <a:prstTxWarp prst="textNoShape">
              <a:avLst/>
            </a:prstTxWarp>
          </a:bodyPr>
          <a:lstStyle/>
          <a:p>
            <a:pPr lvl="0"/>
            <a:r>
              <a:rPr lang="en-US" altLang="en-US" smtClean="0"/>
              <a:t>Click to edit Master title style</a:t>
            </a:r>
            <a:endParaRPr lang="en-GB" altLang="en-US" dirty="0" smtClean="0"/>
          </a:p>
        </p:txBody>
      </p:sp>
      <p:sp>
        <p:nvSpPr>
          <p:cNvPr id="5124" name="Rectangle 3"/>
          <p:cNvSpPr>
            <a:spLocks noGrp="1" noChangeArrowheads="1"/>
          </p:cNvSpPr>
          <p:nvPr>
            <p:ph type="body" idx="1"/>
          </p:nvPr>
        </p:nvSpPr>
        <p:spPr bwMode="auto">
          <a:xfrm>
            <a:off x="622300" y="1384311"/>
            <a:ext cx="10972800" cy="4997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000" rIns="0" bIns="3600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dirty="0" smtClean="0"/>
          </a:p>
        </p:txBody>
      </p:sp>
      <p:sp>
        <p:nvSpPr>
          <p:cNvPr id="8" name="Footer Placeholder 2"/>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r">
              <a:defRPr sz="1400" b="1">
                <a:solidFill>
                  <a:schemeClr val="bg1"/>
                </a:solidFill>
              </a:defRPr>
            </a:lvl1pPr>
          </a:lstStyle>
          <a:p>
            <a:r>
              <a:rPr lang="en-GB" dirty="0" smtClean="0"/>
              <a:t>This is the title of the slide</a:t>
            </a:r>
            <a:endParaRPr lang="en-GB" dirty="0"/>
          </a:p>
        </p:txBody>
      </p:sp>
      <p:sp>
        <p:nvSpPr>
          <p:cNvPr id="9" name="Slide Number Placeholder 3"/>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400" b="1">
                <a:solidFill>
                  <a:schemeClr val="bg1"/>
                </a:solidFill>
              </a:defRPr>
            </a:lvl1pPr>
          </a:lstStyle>
          <a:p>
            <a:fld id="{6C7FE256-DBE3-41F8-9653-AAB46C5389DC}" type="slidenum">
              <a:rPr lang="en-GB" smtClean="0"/>
              <a:pPr/>
              <a:t>‹#›</a:t>
            </a:fld>
            <a:endParaRPr lang="en-GB" dirty="0"/>
          </a:p>
        </p:txBody>
      </p:sp>
    </p:spTree>
    <p:extLst>
      <p:ext uri="{BB962C8B-B14F-4D97-AF65-F5344CB8AC3E}">
        <p14:creationId xmlns:p14="http://schemas.microsoft.com/office/powerpoint/2010/main" val="1937863073"/>
      </p:ext>
    </p:extLst>
  </p:cSld>
  <p:clrMap bg1="lt1" tx1="dk1" bg2="lt2" tx2="dk2" accent1="accent1" accent2="accent2" accent3="accent3" accent4="accent4" accent5="accent5" accent6="accent6" hlink="hlink" folHlink="folHlink"/>
  <p:sldLayoutIdLst>
    <p:sldLayoutId id="2147483903" r:id="rId1"/>
    <p:sldLayoutId id="2147483914" r:id="rId2"/>
    <p:sldLayoutId id="2147483904" r:id="rId3"/>
    <p:sldLayoutId id="2147483906" r:id="rId4"/>
    <p:sldLayoutId id="2147483907" r:id="rId5"/>
    <p:sldLayoutId id="2147483908" r:id="rId6"/>
    <p:sldLayoutId id="2147483909" r:id="rId7"/>
    <p:sldLayoutId id="2147483912" r:id="rId8"/>
    <p:sldLayoutId id="2147483913" r:id="rId9"/>
    <p:sldLayoutId id="2147483910" r:id="rId10"/>
    <p:sldLayoutId id="2147483911" r:id="rId11"/>
  </p:sldLayoutIdLst>
  <p:timing>
    <p:tnLst>
      <p:par>
        <p:cTn id="1" dur="indefinite" restart="never" nodeType="tmRoot"/>
      </p:par>
    </p:tnLst>
  </p:timing>
  <p:txStyles>
    <p:titleStyle>
      <a:lvl1pPr algn="l" rtl="0" eaLnBrk="1" fontAlgn="base" hangingPunct="1">
        <a:spcBef>
          <a:spcPct val="0"/>
        </a:spcBef>
        <a:spcAft>
          <a:spcPct val="0"/>
        </a:spcAft>
        <a:defRPr sz="2800" b="1">
          <a:solidFill>
            <a:srgbClr val="83B81A"/>
          </a:solidFill>
          <a:latin typeface="+mj-lt"/>
          <a:ea typeface="+mj-ea"/>
          <a:cs typeface="+mj-cs"/>
        </a:defRPr>
      </a:lvl1pPr>
      <a:lvl2pPr algn="l" rtl="0" eaLnBrk="1" fontAlgn="base" hangingPunct="1">
        <a:spcBef>
          <a:spcPct val="0"/>
        </a:spcBef>
        <a:spcAft>
          <a:spcPct val="0"/>
        </a:spcAft>
        <a:defRPr sz="1800" b="1">
          <a:solidFill>
            <a:schemeClr val="tx2"/>
          </a:solidFill>
          <a:latin typeface="Arial" charset="0"/>
        </a:defRPr>
      </a:lvl2pPr>
      <a:lvl3pPr algn="l" rtl="0" eaLnBrk="1" fontAlgn="base" hangingPunct="1">
        <a:spcBef>
          <a:spcPct val="0"/>
        </a:spcBef>
        <a:spcAft>
          <a:spcPct val="0"/>
        </a:spcAft>
        <a:defRPr sz="1800" b="1">
          <a:solidFill>
            <a:schemeClr val="tx2"/>
          </a:solidFill>
          <a:latin typeface="Arial" charset="0"/>
        </a:defRPr>
      </a:lvl3pPr>
      <a:lvl4pPr algn="l" rtl="0" eaLnBrk="1" fontAlgn="base" hangingPunct="1">
        <a:spcBef>
          <a:spcPct val="0"/>
        </a:spcBef>
        <a:spcAft>
          <a:spcPct val="0"/>
        </a:spcAft>
        <a:defRPr sz="1800" b="1">
          <a:solidFill>
            <a:schemeClr val="tx2"/>
          </a:solidFill>
          <a:latin typeface="Arial" charset="0"/>
        </a:defRPr>
      </a:lvl4pPr>
      <a:lvl5pPr algn="l" rtl="0" eaLnBrk="1" fontAlgn="base" hangingPunct="1">
        <a:spcBef>
          <a:spcPct val="0"/>
        </a:spcBef>
        <a:spcAft>
          <a:spcPct val="0"/>
        </a:spcAft>
        <a:defRPr sz="1800" b="1">
          <a:solidFill>
            <a:schemeClr val="tx2"/>
          </a:solidFill>
          <a:latin typeface="Arial" charset="0"/>
        </a:defRPr>
      </a:lvl5pPr>
      <a:lvl6pPr marL="342900" algn="l" rtl="0" eaLnBrk="1" fontAlgn="base" hangingPunct="1">
        <a:spcBef>
          <a:spcPct val="0"/>
        </a:spcBef>
        <a:spcAft>
          <a:spcPct val="0"/>
        </a:spcAft>
        <a:defRPr sz="1800" b="1">
          <a:solidFill>
            <a:schemeClr val="tx2"/>
          </a:solidFill>
          <a:latin typeface="Arial" charset="0"/>
        </a:defRPr>
      </a:lvl6pPr>
      <a:lvl7pPr marL="685800" algn="l" rtl="0" eaLnBrk="1" fontAlgn="base" hangingPunct="1">
        <a:spcBef>
          <a:spcPct val="0"/>
        </a:spcBef>
        <a:spcAft>
          <a:spcPct val="0"/>
        </a:spcAft>
        <a:defRPr sz="1800" b="1">
          <a:solidFill>
            <a:schemeClr val="tx2"/>
          </a:solidFill>
          <a:latin typeface="Arial" charset="0"/>
        </a:defRPr>
      </a:lvl7pPr>
      <a:lvl8pPr marL="1028700" algn="l" rtl="0" eaLnBrk="1" fontAlgn="base" hangingPunct="1">
        <a:spcBef>
          <a:spcPct val="0"/>
        </a:spcBef>
        <a:spcAft>
          <a:spcPct val="0"/>
        </a:spcAft>
        <a:defRPr sz="1800" b="1">
          <a:solidFill>
            <a:schemeClr val="tx2"/>
          </a:solidFill>
          <a:latin typeface="Arial" charset="0"/>
        </a:defRPr>
      </a:lvl8pPr>
      <a:lvl9pPr marL="1371600" algn="l" rtl="0" eaLnBrk="1" fontAlgn="base" hangingPunct="1">
        <a:spcBef>
          <a:spcPct val="0"/>
        </a:spcBef>
        <a:spcAft>
          <a:spcPct val="0"/>
        </a:spcAft>
        <a:defRPr sz="1800" b="1">
          <a:solidFill>
            <a:schemeClr val="tx2"/>
          </a:solidFill>
          <a:latin typeface="Arial" charset="0"/>
        </a:defRPr>
      </a:lvl9pPr>
    </p:titleStyle>
    <p:bodyStyle>
      <a:lvl1pPr marL="0" indent="0" algn="l" rtl="0" eaLnBrk="1" fontAlgn="base" hangingPunct="1">
        <a:spcBef>
          <a:spcPts val="300"/>
        </a:spcBef>
        <a:spcAft>
          <a:spcPts val="600"/>
        </a:spcAft>
        <a:buClr>
          <a:srgbClr val="86BE3D"/>
        </a:buClr>
        <a:buFont typeface="Wingdings" panose="05000000000000000000" pitchFamily="2" charset="2"/>
        <a:buNone/>
        <a:defRPr sz="2000" b="0" baseline="0">
          <a:solidFill>
            <a:srgbClr val="4D4D4D"/>
          </a:solidFill>
          <a:latin typeface="+mn-lt"/>
          <a:ea typeface="+mn-ea"/>
          <a:cs typeface="+mn-cs"/>
        </a:defRPr>
      </a:lvl1pPr>
      <a:lvl2pPr marL="557213" indent="-214313" algn="l" rtl="0" eaLnBrk="1" fontAlgn="base" hangingPunct="1">
        <a:spcBef>
          <a:spcPts val="0"/>
        </a:spcBef>
        <a:spcAft>
          <a:spcPts val="600"/>
        </a:spcAft>
        <a:buClr>
          <a:srgbClr val="86BE3D"/>
        </a:buClr>
        <a:buFont typeface="Wingdings" panose="05000000000000000000" pitchFamily="2" charset="2"/>
        <a:defRPr sz="2000">
          <a:solidFill>
            <a:srgbClr val="4D4D4D"/>
          </a:solidFill>
          <a:latin typeface="+mn-lt"/>
        </a:defRPr>
      </a:lvl2pPr>
      <a:lvl3pPr marL="719138" indent="0" algn="l" rtl="0" eaLnBrk="1" fontAlgn="base" hangingPunct="1">
        <a:spcBef>
          <a:spcPts val="0"/>
        </a:spcBef>
        <a:spcAft>
          <a:spcPts val="600"/>
        </a:spcAft>
        <a:buClr>
          <a:srgbClr val="83B81A"/>
        </a:buClr>
        <a:buFont typeface="Wingdings 2" panose="05020102010507070707" pitchFamily="18" charset="2"/>
        <a:buNone/>
        <a:defRPr sz="2000" b="0">
          <a:solidFill>
            <a:srgbClr val="4D4D4D"/>
          </a:solidFill>
          <a:latin typeface="+mn-lt"/>
        </a:defRPr>
      </a:lvl3pPr>
      <a:lvl4pPr marL="1076325" indent="0" algn="l" rtl="0" eaLnBrk="1" fontAlgn="base" hangingPunct="1">
        <a:spcBef>
          <a:spcPts val="0"/>
        </a:spcBef>
        <a:spcAft>
          <a:spcPts val="600"/>
        </a:spcAft>
        <a:buNone/>
        <a:defRPr sz="2000">
          <a:solidFill>
            <a:srgbClr val="4D4D4D"/>
          </a:solidFill>
          <a:latin typeface="+mn-lt"/>
        </a:defRPr>
      </a:lvl4pPr>
      <a:lvl5pPr marL="1431925" indent="0" algn="l" rtl="0" eaLnBrk="1" fontAlgn="base" hangingPunct="1">
        <a:spcBef>
          <a:spcPts val="0"/>
        </a:spcBef>
        <a:spcAft>
          <a:spcPts val="600"/>
        </a:spcAft>
        <a:buNone/>
        <a:defRPr sz="2000">
          <a:solidFill>
            <a:srgbClr val="4D4D4D"/>
          </a:solidFill>
          <a:latin typeface="+mn-lt"/>
        </a:defRPr>
      </a:lvl5pPr>
      <a:lvl6pPr marL="914400" algn="l" rtl="0" eaLnBrk="1" fontAlgn="base" hangingPunct="1">
        <a:spcBef>
          <a:spcPct val="5000"/>
        </a:spcBef>
        <a:spcAft>
          <a:spcPct val="5000"/>
        </a:spcAft>
        <a:buChar char="»"/>
        <a:defRPr sz="1500">
          <a:solidFill>
            <a:srgbClr val="4D4D4D"/>
          </a:solidFill>
          <a:latin typeface="+mn-lt"/>
        </a:defRPr>
      </a:lvl6pPr>
      <a:lvl7pPr marL="1257300" algn="l" rtl="0" eaLnBrk="1" fontAlgn="base" hangingPunct="1">
        <a:spcBef>
          <a:spcPct val="5000"/>
        </a:spcBef>
        <a:spcAft>
          <a:spcPct val="5000"/>
        </a:spcAft>
        <a:buChar char="»"/>
        <a:defRPr sz="1500">
          <a:solidFill>
            <a:srgbClr val="4D4D4D"/>
          </a:solidFill>
          <a:latin typeface="+mn-lt"/>
        </a:defRPr>
      </a:lvl7pPr>
      <a:lvl8pPr marL="1600200" algn="l" rtl="0" eaLnBrk="1" fontAlgn="base" hangingPunct="1">
        <a:spcBef>
          <a:spcPct val="5000"/>
        </a:spcBef>
        <a:spcAft>
          <a:spcPct val="5000"/>
        </a:spcAft>
        <a:buChar char="»"/>
        <a:defRPr sz="1500">
          <a:solidFill>
            <a:srgbClr val="4D4D4D"/>
          </a:solidFill>
          <a:latin typeface="+mn-lt"/>
        </a:defRPr>
      </a:lvl8pPr>
      <a:lvl9pPr marL="1943100" algn="l" rtl="0" eaLnBrk="1" fontAlgn="base" hangingPunct="1">
        <a:spcBef>
          <a:spcPct val="5000"/>
        </a:spcBef>
        <a:spcAft>
          <a:spcPct val="5000"/>
        </a:spcAft>
        <a:buChar char="»"/>
        <a:defRPr sz="1500">
          <a:solidFill>
            <a:srgbClr val="4D4D4D"/>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gov.uk/government/publications/qualifications-reform-resources-for-teachers" TargetMode="External"/><Relationship Id="rId4" Type="http://schemas.openxmlformats.org/officeDocument/2006/relationships/hyperlink" Target="http://www.us10.list-manage.com/subscribe?u=e869b9472c505e598ccef8f4a&amp;id=9aedbb955f" TargetMode="External"/><Relationship Id="rId1" Type="http://schemas.openxmlformats.org/officeDocument/2006/relationships/slideLayout" Target="../slideLayouts/slideLayout4.xml"/><Relationship Id="rId2" Type="http://schemas.openxmlformats.org/officeDocument/2006/relationships/hyperlink" Target="https://www.gov.uk/government/publications/your-qualification-our-regulation-gcse-as-and-a-level-reform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6.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00" y="0"/>
            <a:ext cx="12161520" cy="6858000"/>
          </a:xfrm>
          <a:prstGeom prst="rect">
            <a:avLst/>
          </a:prstGeom>
        </p:spPr>
      </p:pic>
    </p:spTree>
    <p:extLst>
      <p:ext uri="{BB962C8B-B14F-4D97-AF65-F5344CB8AC3E}">
        <p14:creationId xmlns:p14="http://schemas.microsoft.com/office/powerpoint/2010/main" val="13460947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bwMode="auto">
          <a:xfrm>
            <a:off x="622300" y="1268760"/>
            <a:ext cx="5142318"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000" rIns="0" bIns="36000" numCol="1" anchor="t" anchorCtr="0" compatLnSpc="1">
            <a:prstTxWarp prst="textNoShape">
              <a:avLst/>
            </a:prstTxWarp>
          </a:bodyPr>
          <a:lstStyle>
            <a:lvl1pPr marL="313200" indent="-313200" algn="l" rtl="0" eaLnBrk="1" fontAlgn="base" hangingPunct="1">
              <a:spcBef>
                <a:spcPts val="300"/>
              </a:spcBef>
              <a:spcAft>
                <a:spcPts val="600"/>
              </a:spcAft>
              <a:buClr>
                <a:srgbClr val="86BE3D"/>
              </a:buClr>
              <a:buFont typeface="Arial" panose="020B0604020202020204" pitchFamily="34" charset="0"/>
              <a:buChar char="■"/>
              <a:defRPr sz="2400" b="0" baseline="0">
                <a:solidFill>
                  <a:srgbClr val="4D4D4D"/>
                </a:solidFill>
                <a:latin typeface="+mn-lt"/>
                <a:ea typeface="+mn-ea"/>
                <a:cs typeface="+mn-cs"/>
              </a:defRPr>
            </a:lvl1pPr>
            <a:lvl2pPr marL="625475" indent="-301625" algn="l" rtl="0" eaLnBrk="1" fontAlgn="base" hangingPunct="1">
              <a:spcBef>
                <a:spcPts val="0"/>
              </a:spcBef>
              <a:spcAft>
                <a:spcPts val="600"/>
              </a:spcAft>
              <a:buClr>
                <a:srgbClr val="86BE3D"/>
              </a:buClr>
              <a:buFont typeface="Arial" panose="020B0604020202020204" pitchFamily="34" charset="0"/>
              <a:buChar char="□"/>
              <a:defRPr sz="2200">
                <a:solidFill>
                  <a:srgbClr val="4D4D4D"/>
                </a:solidFill>
                <a:latin typeface="+mn-lt"/>
              </a:defRPr>
            </a:lvl2pPr>
            <a:lvl3pPr marL="893763" indent="-247650" algn="l" rtl="0" eaLnBrk="1" fontAlgn="base" hangingPunct="1">
              <a:spcBef>
                <a:spcPts val="0"/>
              </a:spcBef>
              <a:spcAft>
                <a:spcPts val="600"/>
              </a:spcAft>
              <a:buClr>
                <a:srgbClr val="83B81A"/>
              </a:buClr>
              <a:buFont typeface="Arial" panose="020B0604020202020204" pitchFamily="34" charset="0"/>
              <a:buChar char="▪"/>
              <a:defRPr sz="2000" b="0">
                <a:solidFill>
                  <a:srgbClr val="4D4D4D"/>
                </a:solidFill>
                <a:latin typeface="+mn-lt"/>
              </a:defRPr>
            </a:lvl3pPr>
            <a:lvl4pPr marL="1257300" indent="-255588" algn="l" rtl="0" eaLnBrk="1" fontAlgn="base" hangingPunct="1">
              <a:spcBef>
                <a:spcPts val="0"/>
              </a:spcBef>
              <a:spcAft>
                <a:spcPts val="600"/>
              </a:spcAft>
              <a:buClr>
                <a:schemeClr val="tx2"/>
              </a:buClr>
              <a:buFont typeface="Arial" panose="020B0604020202020204" pitchFamily="34" charset="0"/>
              <a:buChar char="▫"/>
              <a:defRPr sz="1800">
                <a:solidFill>
                  <a:srgbClr val="4D4D4D"/>
                </a:solidFill>
                <a:latin typeface="+mn-lt"/>
              </a:defRPr>
            </a:lvl4pPr>
            <a:lvl5pPr marL="1526400" indent="-255600" algn="l" rtl="0" eaLnBrk="1" fontAlgn="base" hangingPunct="1">
              <a:spcBef>
                <a:spcPts val="0"/>
              </a:spcBef>
              <a:spcAft>
                <a:spcPts val="600"/>
              </a:spcAft>
              <a:buClr>
                <a:schemeClr val="tx2"/>
              </a:buClr>
              <a:buFont typeface="Arial" panose="020B0604020202020204" pitchFamily="34" charset="0"/>
              <a:buChar char="›"/>
              <a:defRPr sz="1800">
                <a:solidFill>
                  <a:srgbClr val="4D4D4D"/>
                </a:solidFill>
                <a:latin typeface="+mn-lt"/>
              </a:defRPr>
            </a:lvl5pPr>
            <a:lvl6pPr marL="914400" algn="l" rtl="0" eaLnBrk="1" fontAlgn="base" hangingPunct="1">
              <a:spcBef>
                <a:spcPct val="5000"/>
              </a:spcBef>
              <a:spcAft>
                <a:spcPct val="5000"/>
              </a:spcAft>
              <a:buChar char="»"/>
              <a:defRPr sz="1500">
                <a:solidFill>
                  <a:srgbClr val="4D4D4D"/>
                </a:solidFill>
                <a:latin typeface="+mn-lt"/>
              </a:defRPr>
            </a:lvl6pPr>
            <a:lvl7pPr marL="1257300" algn="l" rtl="0" eaLnBrk="1" fontAlgn="base" hangingPunct="1">
              <a:spcBef>
                <a:spcPct val="5000"/>
              </a:spcBef>
              <a:spcAft>
                <a:spcPct val="5000"/>
              </a:spcAft>
              <a:buChar char="»"/>
              <a:defRPr sz="1500">
                <a:solidFill>
                  <a:srgbClr val="4D4D4D"/>
                </a:solidFill>
                <a:latin typeface="+mn-lt"/>
              </a:defRPr>
            </a:lvl7pPr>
            <a:lvl8pPr marL="1600200" algn="l" rtl="0" eaLnBrk="1" fontAlgn="base" hangingPunct="1">
              <a:spcBef>
                <a:spcPct val="5000"/>
              </a:spcBef>
              <a:spcAft>
                <a:spcPct val="5000"/>
              </a:spcAft>
              <a:buChar char="»"/>
              <a:defRPr sz="1500">
                <a:solidFill>
                  <a:srgbClr val="4D4D4D"/>
                </a:solidFill>
                <a:latin typeface="+mn-lt"/>
              </a:defRPr>
            </a:lvl8pPr>
            <a:lvl9pPr marL="1943100" algn="l" rtl="0" eaLnBrk="1" fontAlgn="base" hangingPunct="1">
              <a:spcBef>
                <a:spcPct val="5000"/>
              </a:spcBef>
              <a:spcAft>
                <a:spcPct val="5000"/>
              </a:spcAft>
              <a:buChar char="»"/>
              <a:defRPr sz="1500">
                <a:solidFill>
                  <a:srgbClr val="4D4D4D"/>
                </a:solidFill>
                <a:latin typeface="+mn-lt"/>
              </a:defRPr>
            </a:lvl9pPr>
          </a:lstStyle>
          <a:p>
            <a:pPr marL="313200" marR="0" lvl="0" indent="-313200" algn="l" defTabSz="914400" rtl="0" eaLnBrk="1" fontAlgn="base" latinLnBrk="0" hangingPunct="1">
              <a:lnSpc>
                <a:spcPct val="100000"/>
              </a:lnSpc>
              <a:spcBef>
                <a:spcPts val="300"/>
              </a:spcBef>
              <a:spcAft>
                <a:spcPts val="600"/>
              </a:spcAft>
              <a:buClr>
                <a:srgbClr val="86BE3D"/>
              </a:buClr>
              <a:buSzTx/>
              <a:buFont typeface="Arial" panose="020B0604020202020204" pitchFamily="34" charset="0"/>
              <a:buChar char="■"/>
              <a:tabLst/>
              <a:defRPr/>
            </a:pPr>
            <a:r>
              <a:rPr kumimoji="0" lang="en-US" sz="2400" b="0" i="0" u="none" strike="noStrike" kern="0" cap="none" spc="0" normalizeH="0" baseline="0" noProof="0" dirty="0" err="1" smtClean="0">
                <a:ln>
                  <a:noFill/>
                </a:ln>
                <a:solidFill>
                  <a:srgbClr val="4D4D4D"/>
                </a:solidFill>
                <a:effectLst/>
                <a:uLnTx/>
                <a:uFillTx/>
                <a:latin typeface="Arial"/>
                <a:ea typeface="+mn-ea"/>
                <a:cs typeface="+mn-cs"/>
              </a:rPr>
              <a:t>sawtooth</a:t>
            </a:r>
            <a:r>
              <a:rPr kumimoji="0" lang="en-US" sz="2400" b="0" i="0" u="none" strike="noStrike" kern="0" cap="none" spc="0" normalizeH="0" baseline="0" noProof="0" dirty="0" smtClean="0">
                <a:ln>
                  <a:noFill/>
                </a:ln>
                <a:solidFill>
                  <a:srgbClr val="4D4D4D"/>
                </a:solidFill>
                <a:effectLst/>
                <a:uLnTx/>
                <a:uFillTx/>
                <a:latin typeface="Arial"/>
                <a:ea typeface="+mn-ea"/>
                <a:cs typeface="+mn-cs"/>
              </a:rPr>
              <a:t> effects</a:t>
            </a:r>
          </a:p>
        </p:txBody>
      </p:sp>
      <p:sp>
        <p:nvSpPr>
          <p:cNvPr id="2" name="Title 1"/>
          <p:cNvSpPr>
            <a:spLocks noGrp="1"/>
          </p:cNvSpPr>
          <p:nvPr>
            <p:ph type="title"/>
          </p:nvPr>
        </p:nvSpPr>
        <p:spPr/>
        <p:txBody>
          <a:bodyPr/>
          <a:lstStyle/>
          <a:p>
            <a:r>
              <a:rPr lang="en-GB" dirty="0" smtClean="0"/>
              <a:t>Awarding – Comparable Outcomes</a:t>
            </a:r>
            <a:endParaRPr lang="en-GB"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30509" t="35482" r="30510" b="22438"/>
          <a:stretch/>
        </p:blipFill>
        <p:spPr>
          <a:xfrm>
            <a:off x="601464" y="1844824"/>
            <a:ext cx="5586860" cy="3312368"/>
          </a:xfrm>
          <a:prstGeom prst="rect">
            <a:avLst/>
          </a:prstGeom>
        </p:spPr>
      </p:pic>
      <p:sp>
        <p:nvSpPr>
          <p:cNvPr id="11" name="Content Placeholder 2"/>
          <p:cNvSpPr txBox="1">
            <a:spLocks/>
          </p:cNvSpPr>
          <p:nvPr/>
        </p:nvSpPr>
        <p:spPr bwMode="auto">
          <a:xfrm>
            <a:off x="6282274" y="1268760"/>
            <a:ext cx="5142318"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000" rIns="0" bIns="36000" numCol="1" anchor="t" anchorCtr="0" compatLnSpc="1">
            <a:prstTxWarp prst="textNoShape">
              <a:avLst/>
            </a:prstTxWarp>
          </a:bodyPr>
          <a:lstStyle>
            <a:lvl1pPr marL="313200" indent="-313200" algn="l" rtl="0" eaLnBrk="1" fontAlgn="base" hangingPunct="1">
              <a:spcBef>
                <a:spcPts val="300"/>
              </a:spcBef>
              <a:spcAft>
                <a:spcPts val="600"/>
              </a:spcAft>
              <a:buClr>
                <a:srgbClr val="86BE3D"/>
              </a:buClr>
              <a:buFont typeface="Arial" panose="020B0604020202020204" pitchFamily="34" charset="0"/>
              <a:buChar char="■"/>
              <a:defRPr sz="2400" b="0" baseline="0">
                <a:solidFill>
                  <a:srgbClr val="4D4D4D"/>
                </a:solidFill>
                <a:latin typeface="+mn-lt"/>
                <a:ea typeface="+mn-ea"/>
                <a:cs typeface="+mn-cs"/>
              </a:defRPr>
            </a:lvl1pPr>
            <a:lvl2pPr marL="625475" indent="-301625" algn="l" rtl="0" eaLnBrk="1" fontAlgn="base" hangingPunct="1">
              <a:spcBef>
                <a:spcPts val="0"/>
              </a:spcBef>
              <a:spcAft>
                <a:spcPts val="600"/>
              </a:spcAft>
              <a:buClr>
                <a:srgbClr val="86BE3D"/>
              </a:buClr>
              <a:buFont typeface="Arial" panose="020B0604020202020204" pitchFamily="34" charset="0"/>
              <a:buChar char="□"/>
              <a:defRPr sz="2200">
                <a:solidFill>
                  <a:srgbClr val="4D4D4D"/>
                </a:solidFill>
                <a:latin typeface="+mn-lt"/>
              </a:defRPr>
            </a:lvl2pPr>
            <a:lvl3pPr marL="893763" indent="-247650" algn="l" rtl="0" eaLnBrk="1" fontAlgn="base" hangingPunct="1">
              <a:spcBef>
                <a:spcPts val="0"/>
              </a:spcBef>
              <a:spcAft>
                <a:spcPts val="600"/>
              </a:spcAft>
              <a:buClr>
                <a:srgbClr val="83B81A"/>
              </a:buClr>
              <a:buFont typeface="Arial" panose="020B0604020202020204" pitchFamily="34" charset="0"/>
              <a:buChar char="▪"/>
              <a:defRPr sz="2000" b="0">
                <a:solidFill>
                  <a:srgbClr val="4D4D4D"/>
                </a:solidFill>
                <a:latin typeface="+mn-lt"/>
              </a:defRPr>
            </a:lvl3pPr>
            <a:lvl4pPr marL="1257300" indent="-255588" algn="l" rtl="0" eaLnBrk="1" fontAlgn="base" hangingPunct="1">
              <a:spcBef>
                <a:spcPts val="0"/>
              </a:spcBef>
              <a:spcAft>
                <a:spcPts val="600"/>
              </a:spcAft>
              <a:buClr>
                <a:schemeClr val="tx2"/>
              </a:buClr>
              <a:buFont typeface="Arial" panose="020B0604020202020204" pitchFamily="34" charset="0"/>
              <a:buChar char="▫"/>
              <a:defRPr sz="1800">
                <a:solidFill>
                  <a:srgbClr val="4D4D4D"/>
                </a:solidFill>
                <a:latin typeface="+mn-lt"/>
              </a:defRPr>
            </a:lvl4pPr>
            <a:lvl5pPr marL="1526400" indent="-255600" algn="l" rtl="0" eaLnBrk="1" fontAlgn="base" hangingPunct="1">
              <a:spcBef>
                <a:spcPts val="0"/>
              </a:spcBef>
              <a:spcAft>
                <a:spcPts val="600"/>
              </a:spcAft>
              <a:buClr>
                <a:schemeClr val="tx2"/>
              </a:buClr>
              <a:buFont typeface="Arial" panose="020B0604020202020204" pitchFamily="34" charset="0"/>
              <a:buChar char="›"/>
              <a:defRPr sz="1800">
                <a:solidFill>
                  <a:srgbClr val="4D4D4D"/>
                </a:solidFill>
                <a:latin typeface="+mn-lt"/>
              </a:defRPr>
            </a:lvl5pPr>
            <a:lvl6pPr marL="914400" algn="l" rtl="0" eaLnBrk="1" fontAlgn="base" hangingPunct="1">
              <a:spcBef>
                <a:spcPct val="5000"/>
              </a:spcBef>
              <a:spcAft>
                <a:spcPct val="5000"/>
              </a:spcAft>
              <a:buChar char="»"/>
              <a:defRPr sz="1500">
                <a:solidFill>
                  <a:srgbClr val="4D4D4D"/>
                </a:solidFill>
                <a:latin typeface="+mn-lt"/>
              </a:defRPr>
            </a:lvl6pPr>
            <a:lvl7pPr marL="1257300" algn="l" rtl="0" eaLnBrk="1" fontAlgn="base" hangingPunct="1">
              <a:spcBef>
                <a:spcPct val="5000"/>
              </a:spcBef>
              <a:spcAft>
                <a:spcPct val="5000"/>
              </a:spcAft>
              <a:buChar char="»"/>
              <a:defRPr sz="1500">
                <a:solidFill>
                  <a:srgbClr val="4D4D4D"/>
                </a:solidFill>
                <a:latin typeface="+mn-lt"/>
              </a:defRPr>
            </a:lvl7pPr>
            <a:lvl8pPr marL="1600200" algn="l" rtl="0" eaLnBrk="1" fontAlgn="base" hangingPunct="1">
              <a:spcBef>
                <a:spcPct val="5000"/>
              </a:spcBef>
              <a:spcAft>
                <a:spcPct val="5000"/>
              </a:spcAft>
              <a:buChar char="»"/>
              <a:defRPr sz="1500">
                <a:solidFill>
                  <a:srgbClr val="4D4D4D"/>
                </a:solidFill>
                <a:latin typeface="+mn-lt"/>
              </a:defRPr>
            </a:lvl8pPr>
            <a:lvl9pPr marL="1943100" algn="l" rtl="0" eaLnBrk="1" fontAlgn="base" hangingPunct="1">
              <a:spcBef>
                <a:spcPct val="5000"/>
              </a:spcBef>
              <a:spcAft>
                <a:spcPct val="5000"/>
              </a:spcAft>
              <a:buChar char="»"/>
              <a:defRPr sz="1500">
                <a:solidFill>
                  <a:srgbClr val="4D4D4D"/>
                </a:solidFill>
                <a:latin typeface="+mn-lt"/>
              </a:defRPr>
            </a:lvl9pPr>
          </a:lstStyle>
          <a:p>
            <a:pPr marL="313200" marR="0" lvl="0" indent="-313200" algn="l" defTabSz="914400" rtl="0" eaLnBrk="1" fontAlgn="base" latinLnBrk="0" hangingPunct="1">
              <a:lnSpc>
                <a:spcPct val="100000"/>
              </a:lnSpc>
              <a:spcBef>
                <a:spcPts val="300"/>
              </a:spcBef>
              <a:spcAft>
                <a:spcPts val="600"/>
              </a:spcAft>
              <a:buClr>
                <a:srgbClr val="86BE3D"/>
              </a:buClr>
              <a:buSzTx/>
              <a:buFont typeface="Arial" panose="020B0604020202020204" pitchFamily="34" charset="0"/>
              <a:buChar char="■"/>
              <a:tabLst/>
              <a:defRPr/>
            </a:pPr>
            <a:endParaRPr kumimoji="0" lang="en-US" sz="2400" b="0" i="0" u="none" strike="noStrike" kern="1200" cap="none" spc="0" normalizeH="0" baseline="0" noProof="0" dirty="0" smtClean="0">
              <a:ln>
                <a:noFill/>
              </a:ln>
              <a:solidFill>
                <a:srgbClr val="4D4D4D"/>
              </a:solidFill>
              <a:effectLst/>
              <a:uLnTx/>
              <a:uFillTx/>
              <a:latin typeface="Arial"/>
              <a:ea typeface="+mn-ea"/>
              <a:cs typeface="+mn-cs"/>
            </a:endParaRPr>
          </a:p>
          <a:p>
            <a:pPr marL="313200" marR="0" lvl="0" indent="-313200" algn="l" defTabSz="914400" rtl="0" eaLnBrk="1" fontAlgn="base" latinLnBrk="0" hangingPunct="1">
              <a:lnSpc>
                <a:spcPct val="100000"/>
              </a:lnSpc>
              <a:spcBef>
                <a:spcPts val="300"/>
              </a:spcBef>
              <a:spcAft>
                <a:spcPts val="600"/>
              </a:spcAft>
              <a:buClr>
                <a:srgbClr val="86BE3D"/>
              </a:buClr>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4D4D4D"/>
                </a:solidFill>
                <a:effectLst/>
                <a:uLnTx/>
                <a:uFillTx/>
                <a:latin typeface="Arial"/>
                <a:ea typeface="+mn-ea"/>
                <a:cs typeface="+mn-cs"/>
              </a:rPr>
              <a:t>performance would be expected to fall as new qualifications are introduced, but</a:t>
            </a:r>
            <a:r>
              <a:rPr kumimoji="0" lang="is-IS" sz="2400" b="0" i="0" u="none" strike="noStrike" kern="1200" cap="none" spc="0" normalizeH="0" baseline="0" noProof="0" dirty="0" smtClean="0">
                <a:ln>
                  <a:noFill/>
                </a:ln>
                <a:solidFill>
                  <a:srgbClr val="4D4D4D"/>
                </a:solidFill>
                <a:effectLst/>
                <a:uLnTx/>
                <a:uFillTx/>
                <a:latin typeface="Arial"/>
                <a:ea typeface="+mn-ea"/>
                <a:cs typeface="+mn-cs"/>
              </a:rPr>
              <a:t>…</a:t>
            </a:r>
            <a:endParaRPr kumimoji="0" lang="en-US" sz="2400" b="0" i="0" u="none" strike="noStrike" kern="1200" cap="none" spc="0" normalizeH="0" baseline="0" noProof="0" dirty="0">
              <a:ln>
                <a:noFill/>
              </a:ln>
              <a:solidFill>
                <a:srgbClr val="4D4D4D"/>
              </a:solidFill>
              <a:effectLst/>
              <a:uLnTx/>
              <a:uFillTx/>
              <a:latin typeface="Arial"/>
              <a:ea typeface="+mn-ea"/>
              <a:cs typeface="+mn-cs"/>
            </a:endParaRPr>
          </a:p>
          <a:p>
            <a:pPr marL="313200" marR="0" lvl="0" indent="-313200" algn="l" defTabSz="914400" rtl="0" eaLnBrk="1" fontAlgn="base" latinLnBrk="0" hangingPunct="1">
              <a:lnSpc>
                <a:spcPct val="100000"/>
              </a:lnSpc>
              <a:spcBef>
                <a:spcPts val="300"/>
              </a:spcBef>
              <a:spcAft>
                <a:spcPts val="600"/>
              </a:spcAft>
              <a:buClr>
                <a:srgbClr val="86BE3D"/>
              </a:buClr>
              <a:buSzTx/>
              <a:buFont typeface="Arial" panose="020B0604020202020204" pitchFamily="34" charset="0"/>
              <a:buChar char="■"/>
              <a:tabLst/>
              <a:defRPr/>
            </a:pPr>
            <a:r>
              <a:rPr kumimoji="0" lang="is-IS" sz="2400" b="0" i="0" u="none" strike="noStrike" kern="1200" cap="none" spc="0" normalizeH="0" baseline="0" noProof="0" dirty="0" smtClean="0">
                <a:ln>
                  <a:noFill/>
                </a:ln>
                <a:solidFill>
                  <a:srgbClr val="4D4D4D"/>
                </a:solidFill>
                <a:effectLst/>
                <a:uLnTx/>
                <a:uFillTx/>
                <a:latin typeface="Arial"/>
                <a:ea typeface="+mn-ea"/>
                <a:cs typeface="+mn-cs"/>
              </a:rPr>
              <a:t>…u</a:t>
            </a:r>
            <a:r>
              <a:rPr kumimoji="0" lang="en-US" sz="2400" b="0" i="0" u="none" strike="noStrike" kern="1200" cap="none" spc="0" normalizeH="0" baseline="0" noProof="0" dirty="0" smtClean="0">
                <a:ln>
                  <a:noFill/>
                </a:ln>
                <a:solidFill>
                  <a:srgbClr val="4D4D4D"/>
                </a:solidFill>
                <a:effectLst/>
                <a:uLnTx/>
                <a:uFillTx/>
                <a:latin typeface="Arial"/>
                <a:ea typeface="+mn-ea"/>
                <a:cs typeface="+mn-cs"/>
              </a:rPr>
              <a:t>sing </a:t>
            </a:r>
            <a:r>
              <a:rPr kumimoji="0" lang="en-US" sz="2400" b="0" i="0" u="none" strike="noStrike" kern="1200" cap="none" spc="0" normalizeH="0" baseline="0" noProof="0" dirty="0">
                <a:ln>
                  <a:noFill/>
                </a:ln>
                <a:solidFill>
                  <a:srgbClr val="4D4D4D"/>
                </a:solidFill>
                <a:effectLst/>
                <a:uLnTx/>
                <a:uFillTx/>
                <a:latin typeface="Arial"/>
                <a:ea typeface="+mn-ea"/>
                <a:cs typeface="+mn-cs"/>
              </a:rPr>
              <a:t>comparable outcomes </a:t>
            </a:r>
            <a:r>
              <a:rPr kumimoji="0" lang="en-US" sz="2400" b="0" i="0" u="none" strike="noStrike" kern="1200" cap="none" spc="0" normalizeH="0" baseline="0" noProof="0" dirty="0" smtClean="0">
                <a:ln>
                  <a:noFill/>
                </a:ln>
                <a:solidFill>
                  <a:srgbClr val="4D4D4D"/>
                </a:solidFill>
                <a:effectLst/>
                <a:uLnTx/>
                <a:uFillTx/>
                <a:latin typeface="Arial"/>
                <a:ea typeface="+mn-ea"/>
                <a:cs typeface="+mn-cs"/>
              </a:rPr>
              <a:t>means </a:t>
            </a:r>
            <a:r>
              <a:rPr kumimoji="0" lang="en-US" sz="2400" b="1" i="0" u="none" strike="noStrike" kern="1200" cap="none" spc="0" normalizeH="0" baseline="0" noProof="0" dirty="0" smtClean="0">
                <a:ln>
                  <a:noFill/>
                </a:ln>
                <a:solidFill>
                  <a:srgbClr val="4D4D4D"/>
                </a:solidFill>
                <a:effectLst/>
                <a:uLnTx/>
                <a:uFillTx/>
                <a:latin typeface="Arial"/>
                <a:ea typeface="+mn-ea"/>
                <a:cs typeface="+mn-cs"/>
              </a:rPr>
              <a:t>students will </a:t>
            </a:r>
            <a:r>
              <a:rPr kumimoji="0" lang="en-US" sz="2400" b="1" i="0" u="none" strike="noStrike" kern="1200" cap="none" spc="0" normalizeH="0" baseline="0" noProof="0" dirty="0">
                <a:ln>
                  <a:noFill/>
                </a:ln>
                <a:solidFill>
                  <a:srgbClr val="4D4D4D"/>
                </a:solidFill>
                <a:effectLst/>
                <a:uLnTx/>
                <a:uFillTx/>
                <a:latin typeface="Arial"/>
                <a:ea typeface="+mn-ea"/>
                <a:cs typeface="+mn-cs"/>
              </a:rPr>
              <a:t>be insulated from </a:t>
            </a:r>
            <a:r>
              <a:rPr kumimoji="0" lang="en-US" sz="2400" b="1" i="0" u="none" strike="noStrike" kern="1200" cap="none" spc="0" normalizeH="0" baseline="0" noProof="0" dirty="0" err="1">
                <a:ln>
                  <a:noFill/>
                </a:ln>
                <a:solidFill>
                  <a:srgbClr val="4D4D4D"/>
                </a:solidFill>
                <a:effectLst/>
                <a:uLnTx/>
                <a:uFillTx/>
                <a:latin typeface="Arial"/>
                <a:ea typeface="+mn-ea"/>
                <a:cs typeface="+mn-cs"/>
              </a:rPr>
              <a:t>s</a:t>
            </a:r>
            <a:r>
              <a:rPr kumimoji="0" lang="en-US" sz="2400" b="1" i="0" u="none" strike="noStrike" kern="1200" cap="none" spc="0" normalizeH="0" baseline="0" noProof="0" dirty="0" err="1" smtClean="0">
                <a:ln>
                  <a:noFill/>
                </a:ln>
                <a:solidFill>
                  <a:srgbClr val="4D4D4D"/>
                </a:solidFill>
                <a:effectLst/>
                <a:uLnTx/>
                <a:uFillTx/>
                <a:latin typeface="Arial"/>
                <a:ea typeface="+mn-ea"/>
                <a:cs typeface="+mn-cs"/>
              </a:rPr>
              <a:t>awtooth</a:t>
            </a:r>
            <a:r>
              <a:rPr kumimoji="0" lang="en-US" sz="2400" b="1" i="0" u="none" strike="noStrike" kern="1200" cap="none" spc="0" normalizeH="0" baseline="0" noProof="0" dirty="0" smtClean="0">
                <a:ln>
                  <a:noFill/>
                </a:ln>
                <a:solidFill>
                  <a:srgbClr val="4D4D4D"/>
                </a:solidFill>
                <a:effectLst/>
                <a:uLnTx/>
                <a:uFillTx/>
                <a:latin typeface="Arial"/>
                <a:ea typeface="+mn-ea"/>
                <a:cs typeface="+mn-cs"/>
              </a:rPr>
              <a:t> effects</a:t>
            </a:r>
            <a:r>
              <a:rPr kumimoji="0" lang="en-US" sz="2400" b="0" i="0" u="none" strike="noStrike" kern="1200" cap="none" spc="0" normalizeH="0" baseline="0" noProof="0" dirty="0" smtClean="0">
                <a:ln>
                  <a:noFill/>
                </a:ln>
                <a:solidFill>
                  <a:srgbClr val="4D4D4D"/>
                </a:solidFill>
                <a:effectLst/>
                <a:uLnTx/>
                <a:uFillTx/>
                <a:latin typeface="Arial"/>
                <a:ea typeface="+mn-ea"/>
                <a:cs typeface="+mn-cs"/>
              </a:rPr>
              <a:t> as qualifications change</a:t>
            </a:r>
          </a:p>
          <a:p>
            <a:pPr marL="313200" marR="0" lvl="0" indent="-313200" algn="l" defTabSz="914400" rtl="0" eaLnBrk="1" fontAlgn="base" latinLnBrk="0" hangingPunct="1">
              <a:lnSpc>
                <a:spcPct val="100000"/>
              </a:lnSpc>
              <a:spcBef>
                <a:spcPts val="300"/>
              </a:spcBef>
              <a:spcAft>
                <a:spcPts val="600"/>
              </a:spcAft>
              <a:buClr>
                <a:srgbClr val="86BE3D"/>
              </a:buClr>
              <a:buSzTx/>
              <a:buFont typeface="Arial" panose="020B0604020202020204" pitchFamily="34" charset="0"/>
              <a:buChar char="■"/>
              <a:tabLst/>
              <a:defRPr/>
            </a:pPr>
            <a:endParaRPr kumimoji="0" lang="en-US" sz="2400" b="0" i="0" u="none" strike="noStrike" kern="1200" cap="none" spc="0" normalizeH="0" baseline="0" noProof="0" dirty="0" smtClean="0">
              <a:ln>
                <a:noFill/>
              </a:ln>
              <a:solidFill>
                <a:srgbClr val="4D4D4D"/>
              </a:solidFill>
              <a:effectLst/>
              <a:uLnTx/>
              <a:uFillTx/>
              <a:latin typeface="Arial"/>
              <a:ea typeface="+mn-ea"/>
              <a:cs typeface="+mn-cs"/>
            </a:endParaRPr>
          </a:p>
          <a:p>
            <a:pPr marL="313200" marR="0" lvl="0" indent="-313200" algn="l" defTabSz="914400" rtl="0" eaLnBrk="1" fontAlgn="base" latinLnBrk="0" hangingPunct="1">
              <a:lnSpc>
                <a:spcPct val="100000"/>
              </a:lnSpc>
              <a:spcBef>
                <a:spcPts val="300"/>
              </a:spcBef>
              <a:spcAft>
                <a:spcPts val="600"/>
              </a:spcAft>
              <a:buClr>
                <a:srgbClr val="86BE3D"/>
              </a:buClr>
              <a:buSzTx/>
              <a:buFont typeface="Arial" panose="020B0604020202020204" pitchFamily="34" charset="0"/>
              <a:buChar char="■"/>
              <a:tabLst/>
              <a:defRPr/>
            </a:pPr>
            <a:endParaRPr kumimoji="0" lang="en-US" sz="2400" b="0" i="0" u="none" strike="noStrike" kern="0" cap="none" spc="0" normalizeH="0" baseline="0" noProof="0" dirty="0" smtClean="0">
              <a:ln>
                <a:noFill/>
              </a:ln>
              <a:solidFill>
                <a:srgbClr val="4D4D4D"/>
              </a:solidFill>
              <a:effectLst/>
              <a:uLnTx/>
              <a:uFillTx/>
              <a:latin typeface="Arial"/>
              <a:ea typeface="+mn-ea"/>
              <a:cs typeface="+mn-cs"/>
            </a:endParaRPr>
          </a:p>
          <a:p>
            <a:pPr marL="313200" marR="0" lvl="0" indent="-313200" algn="l" defTabSz="914400" rtl="0" eaLnBrk="1" fontAlgn="base" latinLnBrk="0" hangingPunct="1">
              <a:lnSpc>
                <a:spcPct val="100000"/>
              </a:lnSpc>
              <a:spcBef>
                <a:spcPts val="300"/>
              </a:spcBef>
              <a:spcAft>
                <a:spcPts val="600"/>
              </a:spcAft>
              <a:buClr>
                <a:srgbClr val="86BE3D"/>
              </a:buClr>
              <a:buSzTx/>
              <a:buFont typeface="Arial" panose="020B0604020202020204" pitchFamily="34" charset="0"/>
              <a:buChar char="■"/>
              <a:tabLst/>
              <a:defRPr/>
            </a:pPr>
            <a:endParaRPr kumimoji="0" lang="en-GB" sz="2400" b="0" i="0" u="none" strike="noStrike" kern="0" cap="none" spc="0" normalizeH="0" baseline="0" noProof="0" dirty="0">
              <a:ln>
                <a:noFill/>
              </a:ln>
              <a:solidFill>
                <a:srgbClr val="4D4D4D"/>
              </a:solidFill>
              <a:effectLst/>
              <a:uLnTx/>
              <a:uFillTx/>
              <a:latin typeface="Arial"/>
              <a:ea typeface="+mn-ea"/>
              <a:cs typeface="+mn-cs"/>
            </a:endParaRPr>
          </a:p>
        </p:txBody>
      </p:sp>
      <p:sp>
        <p:nvSpPr>
          <p:cNvPr id="4" name="Oval 3"/>
          <p:cNvSpPr/>
          <p:nvPr/>
        </p:nvSpPr>
        <p:spPr>
          <a:xfrm>
            <a:off x="3768283" y="2973491"/>
            <a:ext cx="23461" cy="23461"/>
          </a:xfrm>
          <a:prstGeom prst="ellipse">
            <a:avLst/>
          </a:prstGeom>
          <a:ln>
            <a:solidFill>
              <a:srgbClr val="83B8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Oval 12"/>
          <p:cNvSpPr/>
          <p:nvPr/>
        </p:nvSpPr>
        <p:spPr>
          <a:xfrm>
            <a:off x="4272339" y="2973491"/>
            <a:ext cx="23461" cy="23461"/>
          </a:xfrm>
          <a:prstGeom prst="ellipse">
            <a:avLst/>
          </a:prstGeom>
          <a:ln>
            <a:solidFill>
              <a:srgbClr val="83B8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15" name="Straight Connector 14"/>
          <p:cNvCxnSpPr/>
          <p:nvPr/>
        </p:nvCxnSpPr>
        <p:spPr>
          <a:xfrm flipV="1">
            <a:off x="3287688" y="2993516"/>
            <a:ext cx="484031" cy="3436"/>
          </a:xfrm>
          <a:prstGeom prst="line">
            <a:avLst/>
          </a:prstGeom>
          <a:ln>
            <a:solidFill>
              <a:srgbClr val="83B81A"/>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791744" y="2996952"/>
            <a:ext cx="484031" cy="3436"/>
          </a:xfrm>
          <a:prstGeom prst="line">
            <a:avLst/>
          </a:prstGeom>
          <a:ln>
            <a:solidFill>
              <a:srgbClr val="83B81A"/>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33615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Awarding – </a:t>
            </a:r>
            <a:r>
              <a:rPr lang="en-GB" dirty="0"/>
              <a:t>V</a:t>
            </a:r>
            <a:r>
              <a:rPr lang="en-GB" dirty="0" smtClean="0"/>
              <a:t>ariability in Results</a:t>
            </a:r>
            <a:endParaRPr lang="en-GB" dirty="0"/>
          </a:p>
        </p:txBody>
      </p:sp>
      <p:sp>
        <p:nvSpPr>
          <p:cNvPr id="3" name="Content Placeholder 2"/>
          <p:cNvSpPr>
            <a:spLocks noGrp="1"/>
          </p:cNvSpPr>
          <p:nvPr>
            <p:ph idx="1"/>
          </p:nvPr>
        </p:nvSpPr>
        <p:spPr/>
        <p:txBody>
          <a:bodyPr/>
          <a:lstStyle/>
          <a:p>
            <a:r>
              <a:rPr lang="en-US" dirty="0" smtClean="0"/>
              <a:t>year-on-year variability in results can stem from individual school factors </a:t>
            </a:r>
            <a:endParaRPr lang="en-US" dirty="0"/>
          </a:p>
          <a:p>
            <a:pPr lvl="1"/>
            <a:r>
              <a:rPr lang="en-US" dirty="0" smtClean="0"/>
              <a:t>differences </a:t>
            </a:r>
            <a:r>
              <a:rPr lang="en-US" dirty="0"/>
              <a:t>in the ability mix of </a:t>
            </a:r>
            <a:r>
              <a:rPr lang="en-US" dirty="0" smtClean="0"/>
              <a:t>students </a:t>
            </a:r>
          </a:p>
          <a:p>
            <a:pPr lvl="1"/>
            <a:r>
              <a:rPr lang="en-US" dirty="0" smtClean="0"/>
              <a:t>different </a:t>
            </a:r>
            <a:r>
              <a:rPr lang="en-US" dirty="0"/>
              <a:t>teaching </a:t>
            </a:r>
            <a:r>
              <a:rPr lang="en-US" dirty="0" smtClean="0"/>
              <a:t>approaches </a:t>
            </a:r>
          </a:p>
          <a:p>
            <a:pPr lvl="1"/>
            <a:r>
              <a:rPr lang="en-US" dirty="0" smtClean="0"/>
              <a:t>changes </a:t>
            </a:r>
            <a:r>
              <a:rPr lang="en-US" dirty="0"/>
              <a:t>in teaching staff or teaching </a:t>
            </a:r>
            <a:r>
              <a:rPr lang="en-US" dirty="0" smtClean="0"/>
              <a:t>time</a:t>
            </a:r>
          </a:p>
          <a:p>
            <a:pPr lvl="1"/>
            <a:r>
              <a:rPr lang="en-US" dirty="0" smtClean="0"/>
              <a:t>choice of qualifications</a:t>
            </a:r>
          </a:p>
          <a:p>
            <a:r>
              <a:rPr lang="en-US" dirty="0" smtClean="0"/>
              <a:t>every year a minority of schools see unexpected increases or decreases in results </a:t>
            </a:r>
          </a:p>
        </p:txBody>
      </p:sp>
    </p:spTree>
    <p:extLst>
      <p:ext uri="{BB962C8B-B14F-4D97-AF65-F5344CB8AC3E}">
        <p14:creationId xmlns:p14="http://schemas.microsoft.com/office/powerpoint/2010/main" val="22230532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622300" y="1268760"/>
            <a:ext cx="5142318" cy="5112568"/>
          </a:xfrm>
        </p:spPr>
        <p:txBody>
          <a:bodyPr/>
          <a:lstStyle/>
          <a:p>
            <a:pPr lvl="0"/>
            <a:r>
              <a:rPr lang="en-US" dirty="0"/>
              <a:t>s</a:t>
            </a:r>
            <a:r>
              <a:rPr lang="en-US" dirty="0" smtClean="0"/>
              <a:t>chool level</a:t>
            </a:r>
          </a:p>
          <a:p>
            <a:pPr lvl="0"/>
            <a:endParaRPr lang="en-GB" dirty="0"/>
          </a:p>
        </p:txBody>
      </p:sp>
      <p:sp>
        <p:nvSpPr>
          <p:cNvPr id="2" name="Title 1"/>
          <p:cNvSpPr>
            <a:spLocks noGrp="1"/>
          </p:cNvSpPr>
          <p:nvPr>
            <p:ph type="title"/>
          </p:nvPr>
        </p:nvSpPr>
        <p:spPr/>
        <p:txBody>
          <a:bodyPr/>
          <a:lstStyle/>
          <a:p>
            <a:r>
              <a:rPr lang="en-GB" dirty="0" smtClean="0"/>
              <a:t>Awarding – Variability in Results</a:t>
            </a:r>
            <a:endParaRPr lang="en-GB" dirty="0"/>
          </a:p>
        </p:txBody>
      </p:sp>
      <p:sp>
        <p:nvSpPr>
          <p:cNvPr id="9" name="Content Placeholder 2"/>
          <p:cNvSpPr txBox="1">
            <a:spLocks/>
          </p:cNvSpPr>
          <p:nvPr/>
        </p:nvSpPr>
        <p:spPr bwMode="auto">
          <a:xfrm>
            <a:off x="6282274" y="1268760"/>
            <a:ext cx="5142318"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000" rIns="0" bIns="36000" numCol="1" anchor="t" anchorCtr="0" compatLnSpc="1">
            <a:prstTxWarp prst="textNoShape">
              <a:avLst/>
            </a:prstTxWarp>
          </a:bodyPr>
          <a:lstStyle>
            <a:lvl1pPr marL="313200" indent="-313200" algn="l" rtl="0" eaLnBrk="1" fontAlgn="base" hangingPunct="1">
              <a:spcBef>
                <a:spcPts val="300"/>
              </a:spcBef>
              <a:spcAft>
                <a:spcPts val="600"/>
              </a:spcAft>
              <a:buClr>
                <a:srgbClr val="86BE3D"/>
              </a:buClr>
              <a:buFont typeface="Arial" panose="020B0604020202020204" pitchFamily="34" charset="0"/>
              <a:buChar char="■"/>
              <a:defRPr sz="2400" b="0" baseline="0">
                <a:solidFill>
                  <a:srgbClr val="4D4D4D"/>
                </a:solidFill>
                <a:latin typeface="+mn-lt"/>
                <a:ea typeface="+mn-ea"/>
                <a:cs typeface="+mn-cs"/>
              </a:defRPr>
            </a:lvl1pPr>
            <a:lvl2pPr marL="625475" indent="-301625" algn="l" rtl="0" eaLnBrk="1" fontAlgn="base" hangingPunct="1">
              <a:spcBef>
                <a:spcPts val="0"/>
              </a:spcBef>
              <a:spcAft>
                <a:spcPts val="600"/>
              </a:spcAft>
              <a:buClr>
                <a:srgbClr val="86BE3D"/>
              </a:buClr>
              <a:buFont typeface="Arial" panose="020B0604020202020204" pitchFamily="34" charset="0"/>
              <a:buChar char="□"/>
              <a:defRPr sz="2200">
                <a:solidFill>
                  <a:srgbClr val="4D4D4D"/>
                </a:solidFill>
                <a:latin typeface="+mn-lt"/>
              </a:defRPr>
            </a:lvl2pPr>
            <a:lvl3pPr marL="893763" indent="-247650" algn="l" rtl="0" eaLnBrk="1" fontAlgn="base" hangingPunct="1">
              <a:spcBef>
                <a:spcPts val="0"/>
              </a:spcBef>
              <a:spcAft>
                <a:spcPts val="600"/>
              </a:spcAft>
              <a:buClr>
                <a:srgbClr val="83B81A"/>
              </a:buClr>
              <a:buFont typeface="Arial" panose="020B0604020202020204" pitchFamily="34" charset="0"/>
              <a:buChar char="▪"/>
              <a:defRPr sz="2000" b="0">
                <a:solidFill>
                  <a:srgbClr val="4D4D4D"/>
                </a:solidFill>
                <a:latin typeface="+mn-lt"/>
              </a:defRPr>
            </a:lvl3pPr>
            <a:lvl4pPr marL="1257300" indent="-255588" algn="l" rtl="0" eaLnBrk="1" fontAlgn="base" hangingPunct="1">
              <a:spcBef>
                <a:spcPts val="0"/>
              </a:spcBef>
              <a:spcAft>
                <a:spcPts val="600"/>
              </a:spcAft>
              <a:buClr>
                <a:schemeClr val="tx2"/>
              </a:buClr>
              <a:buFont typeface="Arial" panose="020B0604020202020204" pitchFamily="34" charset="0"/>
              <a:buChar char="▫"/>
              <a:defRPr sz="1800">
                <a:solidFill>
                  <a:srgbClr val="4D4D4D"/>
                </a:solidFill>
                <a:latin typeface="+mn-lt"/>
              </a:defRPr>
            </a:lvl4pPr>
            <a:lvl5pPr marL="1526400" indent="-255600" algn="l" rtl="0" eaLnBrk="1" fontAlgn="base" hangingPunct="1">
              <a:spcBef>
                <a:spcPts val="0"/>
              </a:spcBef>
              <a:spcAft>
                <a:spcPts val="600"/>
              </a:spcAft>
              <a:buClr>
                <a:schemeClr val="tx2"/>
              </a:buClr>
              <a:buFont typeface="Arial" panose="020B0604020202020204" pitchFamily="34" charset="0"/>
              <a:buChar char="›"/>
              <a:defRPr sz="1800">
                <a:solidFill>
                  <a:srgbClr val="4D4D4D"/>
                </a:solidFill>
                <a:latin typeface="+mn-lt"/>
              </a:defRPr>
            </a:lvl5pPr>
            <a:lvl6pPr marL="914400" algn="l" rtl="0" eaLnBrk="1" fontAlgn="base" hangingPunct="1">
              <a:spcBef>
                <a:spcPct val="5000"/>
              </a:spcBef>
              <a:spcAft>
                <a:spcPct val="5000"/>
              </a:spcAft>
              <a:buChar char="»"/>
              <a:defRPr sz="1500">
                <a:solidFill>
                  <a:srgbClr val="4D4D4D"/>
                </a:solidFill>
                <a:latin typeface="+mn-lt"/>
              </a:defRPr>
            </a:lvl6pPr>
            <a:lvl7pPr marL="1257300" algn="l" rtl="0" eaLnBrk="1" fontAlgn="base" hangingPunct="1">
              <a:spcBef>
                <a:spcPct val="5000"/>
              </a:spcBef>
              <a:spcAft>
                <a:spcPct val="5000"/>
              </a:spcAft>
              <a:buChar char="»"/>
              <a:defRPr sz="1500">
                <a:solidFill>
                  <a:srgbClr val="4D4D4D"/>
                </a:solidFill>
                <a:latin typeface="+mn-lt"/>
              </a:defRPr>
            </a:lvl7pPr>
            <a:lvl8pPr marL="1600200" algn="l" rtl="0" eaLnBrk="1" fontAlgn="base" hangingPunct="1">
              <a:spcBef>
                <a:spcPct val="5000"/>
              </a:spcBef>
              <a:spcAft>
                <a:spcPct val="5000"/>
              </a:spcAft>
              <a:buChar char="»"/>
              <a:defRPr sz="1500">
                <a:solidFill>
                  <a:srgbClr val="4D4D4D"/>
                </a:solidFill>
                <a:latin typeface="+mn-lt"/>
              </a:defRPr>
            </a:lvl8pPr>
            <a:lvl9pPr marL="1943100" algn="l" rtl="0" eaLnBrk="1" fontAlgn="base" hangingPunct="1">
              <a:spcBef>
                <a:spcPct val="5000"/>
              </a:spcBef>
              <a:spcAft>
                <a:spcPct val="5000"/>
              </a:spcAft>
              <a:buChar char="»"/>
              <a:defRPr sz="1500">
                <a:solidFill>
                  <a:srgbClr val="4D4D4D"/>
                </a:solidFill>
                <a:latin typeface="+mn-lt"/>
              </a:defRPr>
            </a:lvl9pPr>
          </a:lstStyle>
          <a:p>
            <a:pPr marL="313200" marR="0" lvl="0" indent="-313200" algn="l" defTabSz="914400" rtl="0" eaLnBrk="1" fontAlgn="base" latinLnBrk="0" hangingPunct="1">
              <a:lnSpc>
                <a:spcPct val="100000"/>
              </a:lnSpc>
              <a:spcBef>
                <a:spcPts val="300"/>
              </a:spcBef>
              <a:spcAft>
                <a:spcPts val="600"/>
              </a:spcAft>
              <a:buClr>
                <a:srgbClr val="86BE3D"/>
              </a:buClr>
              <a:buSzTx/>
              <a:buFont typeface="Arial" panose="020B0604020202020204" pitchFamily="34" charset="0"/>
              <a:buChar char="■"/>
              <a:tabLst/>
              <a:defRPr/>
            </a:pPr>
            <a:endParaRPr kumimoji="0" lang="en-US" sz="2400" b="0" i="0" u="none" strike="noStrike" kern="0" cap="none" spc="0" normalizeH="0" baseline="0" noProof="0" dirty="0" smtClean="0">
              <a:ln>
                <a:noFill/>
              </a:ln>
              <a:solidFill>
                <a:srgbClr val="4D4D4D"/>
              </a:solidFill>
              <a:effectLst/>
              <a:uLnTx/>
              <a:uFillTx/>
              <a:latin typeface="Arial"/>
              <a:ea typeface="+mn-ea"/>
              <a:cs typeface="+mn-cs"/>
            </a:endParaRPr>
          </a:p>
          <a:p>
            <a:pPr marL="313200" marR="0" lvl="0" indent="-313200" algn="l" defTabSz="914400" rtl="0" eaLnBrk="1" fontAlgn="base" latinLnBrk="0" hangingPunct="1">
              <a:lnSpc>
                <a:spcPct val="100000"/>
              </a:lnSpc>
              <a:spcBef>
                <a:spcPts val="300"/>
              </a:spcBef>
              <a:spcAft>
                <a:spcPts val="600"/>
              </a:spcAft>
              <a:buClr>
                <a:srgbClr val="86BE3D"/>
              </a:buClr>
              <a:buSzTx/>
              <a:buFont typeface="Arial" panose="020B0604020202020204" pitchFamily="34" charset="0"/>
              <a:buChar char="■"/>
              <a:tabLst/>
              <a:defRPr/>
            </a:pPr>
            <a:endParaRPr kumimoji="0" lang="en-US" sz="2400" b="0" i="0" u="none" strike="noStrike" kern="0" cap="none" spc="0" normalizeH="0" baseline="0" noProof="0" dirty="0">
              <a:ln>
                <a:noFill/>
              </a:ln>
              <a:solidFill>
                <a:srgbClr val="4D4D4D"/>
              </a:solidFill>
              <a:effectLst/>
              <a:uLnTx/>
              <a:uFillTx/>
              <a:latin typeface="Arial"/>
              <a:ea typeface="+mn-ea"/>
              <a:cs typeface="+mn-cs"/>
            </a:endParaRPr>
          </a:p>
          <a:p>
            <a:pPr marL="313200" marR="0" lvl="0" indent="-313200" algn="l" defTabSz="914400" rtl="0" eaLnBrk="1" fontAlgn="base" latinLnBrk="0" hangingPunct="1">
              <a:lnSpc>
                <a:spcPct val="100000"/>
              </a:lnSpc>
              <a:spcBef>
                <a:spcPts val="300"/>
              </a:spcBef>
              <a:spcAft>
                <a:spcPts val="600"/>
              </a:spcAft>
              <a:buClr>
                <a:srgbClr val="86BE3D"/>
              </a:buClr>
              <a:buSzTx/>
              <a:buFont typeface="Arial" panose="020B0604020202020204" pitchFamily="34" charset="0"/>
              <a:buChar char="■"/>
              <a:tabLst/>
              <a:defRPr/>
            </a:pPr>
            <a:r>
              <a:rPr kumimoji="0" lang="en-US" sz="2400" b="0" i="0" u="none" strike="noStrike" kern="0" cap="none" spc="0" normalizeH="0" baseline="0" noProof="0" dirty="0">
                <a:ln>
                  <a:noFill/>
                </a:ln>
                <a:solidFill>
                  <a:srgbClr val="4D4D4D"/>
                </a:solidFill>
                <a:effectLst/>
                <a:uLnTx/>
                <a:uFillTx/>
                <a:latin typeface="Arial"/>
                <a:ea typeface="+mn-ea"/>
                <a:cs typeface="+mn-cs"/>
              </a:rPr>
              <a:t>b</a:t>
            </a:r>
            <a:r>
              <a:rPr kumimoji="0" lang="en-US" sz="2400" b="0" i="0" u="none" strike="noStrike" kern="0" cap="none" spc="0" normalizeH="0" baseline="0" noProof="0" dirty="0" smtClean="0">
                <a:ln>
                  <a:noFill/>
                </a:ln>
                <a:solidFill>
                  <a:srgbClr val="4D4D4D"/>
                </a:solidFill>
                <a:effectLst/>
                <a:uLnTx/>
                <a:uFillTx/>
                <a:latin typeface="Arial"/>
                <a:ea typeface="+mn-ea"/>
                <a:cs typeface="+mn-cs"/>
              </a:rPr>
              <a:t>ell curve common to all subjects, in all years</a:t>
            </a:r>
          </a:p>
          <a:p>
            <a:pPr marL="313200" marR="0" lvl="0" indent="-313200" algn="l" defTabSz="914400" rtl="0" eaLnBrk="1" fontAlgn="base" latinLnBrk="0" hangingPunct="1">
              <a:lnSpc>
                <a:spcPct val="100000"/>
              </a:lnSpc>
              <a:spcBef>
                <a:spcPts val="300"/>
              </a:spcBef>
              <a:spcAft>
                <a:spcPts val="600"/>
              </a:spcAft>
              <a:buClr>
                <a:srgbClr val="86BE3D"/>
              </a:buClr>
              <a:buSzTx/>
              <a:buFont typeface="Arial" panose="020B0604020202020204" pitchFamily="34" charset="0"/>
              <a:buChar char="■"/>
              <a:tabLst/>
              <a:defRPr/>
            </a:pPr>
            <a:r>
              <a:rPr kumimoji="0" lang="en-US" sz="2400" b="0" i="0" u="none" strike="noStrike" kern="0" cap="none" spc="0" normalizeH="0" baseline="0" noProof="0" dirty="0">
                <a:ln>
                  <a:noFill/>
                </a:ln>
                <a:solidFill>
                  <a:srgbClr val="4D4D4D"/>
                </a:solidFill>
                <a:effectLst/>
                <a:uLnTx/>
                <a:uFillTx/>
                <a:latin typeface="Arial"/>
                <a:ea typeface="+mn-ea"/>
                <a:cs typeface="+mn-cs"/>
              </a:rPr>
              <a:t>a</a:t>
            </a:r>
            <a:r>
              <a:rPr kumimoji="0" lang="en-US" sz="2400" b="0" i="0" u="none" strike="noStrike" kern="0" cap="none" spc="0" normalizeH="0" baseline="0" noProof="0" dirty="0" smtClean="0">
                <a:ln>
                  <a:noFill/>
                </a:ln>
                <a:solidFill>
                  <a:srgbClr val="4D4D4D"/>
                </a:solidFill>
                <a:effectLst/>
                <a:uLnTx/>
                <a:uFillTx/>
                <a:latin typeface="Arial"/>
                <a:ea typeface="+mn-ea"/>
                <a:cs typeface="+mn-cs"/>
              </a:rPr>
              <a:t> small number of schools see a ±25% (or more) change in results year-on-year</a:t>
            </a:r>
          </a:p>
          <a:p>
            <a:pPr marL="313200" marR="0" lvl="0" indent="-313200" algn="l" defTabSz="914400" rtl="0" eaLnBrk="1" fontAlgn="base" latinLnBrk="0" hangingPunct="1">
              <a:lnSpc>
                <a:spcPct val="100000"/>
              </a:lnSpc>
              <a:spcBef>
                <a:spcPts val="300"/>
              </a:spcBef>
              <a:spcAft>
                <a:spcPts val="600"/>
              </a:spcAft>
              <a:buClr>
                <a:srgbClr val="86BE3D"/>
              </a:buClr>
              <a:buSzTx/>
              <a:buFont typeface="Arial" panose="020B0604020202020204" pitchFamily="34" charset="0"/>
              <a:buChar char="■"/>
              <a:tabLst/>
              <a:defRPr/>
            </a:pPr>
            <a:r>
              <a:rPr kumimoji="0" lang="en-US" sz="2400" b="0" i="0" u="none" strike="noStrike" kern="0" cap="none" spc="0" normalizeH="0" baseline="0" noProof="0" dirty="0">
                <a:ln>
                  <a:noFill/>
                </a:ln>
                <a:solidFill>
                  <a:srgbClr val="4D4D4D"/>
                </a:solidFill>
                <a:effectLst/>
                <a:uLnTx/>
                <a:uFillTx/>
                <a:latin typeface="Arial"/>
                <a:ea typeface="+mn-ea"/>
                <a:cs typeface="+mn-cs"/>
              </a:rPr>
              <a:t>c</a:t>
            </a:r>
            <a:r>
              <a:rPr kumimoji="0" lang="en-US" sz="2400" b="0" i="0" u="none" strike="noStrike" kern="0" cap="none" spc="0" normalizeH="0" baseline="0" noProof="0" dirty="0" smtClean="0">
                <a:ln>
                  <a:noFill/>
                </a:ln>
                <a:solidFill>
                  <a:srgbClr val="4D4D4D"/>
                </a:solidFill>
                <a:effectLst/>
                <a:uLnTx/>
                <a:uFillTx/>
                <a:latin typeface="Arial"/>
                <a:ea typeface="+mn-ea"/>
                <a:cs typeface="+mn-cs"/>
              </a:rPr>
              <a:t>onsistent pattern across the country, over time</a:t>
            </a:r>
          </a:p>
          <a:p>
            <a:pPr marL="313200" marR="0" lvl="0" indent="-313200" algn="l" defTabSz="914400" rtl="0" eaLnBrk="1" fontAlgn="base" latinLnBrk="0" hangingPunct="1">
              <a:lnSpc>
                <a:spcPct val="100000"/>
              </a:lnSpc>
              <a:spcBef>
                <a:spcPts val="300"/>
              </a:spcBef>
              <a:spcAft>
                <a:spcPts val="600"/>
              </a:spcAft>
              <a:buClr>
                <a:srgbClr val="86BE3D"/>
              </a:buClr>
              <a:buSzTx/>
              <a:buFont typeface="Arial" panose="020B0604020202020204" pitchFamily="34" charset="0"/>
              <a:buChar char="■"/>
              <a:tabLst/>
              <a:defRPr/>
            </a:pPr>
            <a:r>
              <a:rPr kumimoji="0" lang="en-US" sz="2400" b="1" i="0" u="none" strike="noStrike" kern="0" cap="none" spc="0" normalizeH="0" baseline="0" noProof="0" dirty="0">
                <a:ln>
                  <a:noFill/>
                </a:ln>
                <a:solidFill>
                  <a:srgbClr val="4D4D4D"/>
                </a:solidFill>
                <a:effectLst/>
                <a:uLnTx/>
                <a:uFillTx/>
                <a:latin typeface="Arial"/>
                <a:ea typeface="+mn-ea"/>
                <a:cs typeface="+mn-cs"/>
              </a:rPr>
              <a:t>t</a:t>
            </a:r>
            <a:r>
              <a:rPr kumimoji="0" lang="en-US" sz="2400" b="1" i="0" u="none" strike="noStrike" kern="0" cap="none" spc="0" normalizeH="0" baseline="0" noProof="0" dirty="0" smtClean="0">
                <a:ln>
                  <a:noFill/>
                </a:ln>
                <a:solidFill>
                  <a:srgbClr val="4D4D4D"/>
                </a:solidFill>
                <a:effectLst/>
                <a:uLnTx/>
                <a:uFillTx/>
                <a:latin typeface="Arial"/>
                <a:ea typeface="+mn-ea"/>
                <a:cs typeface="+mn-cs"/>
              </a:rPr>
              <a:t>his is ‘normal</a:t>
            </a:r>
            <a:r>
              <a:rPr lang="en-US" b="1" kern="0" dirty="0" smtClean="0">
                <a:latin typeface="Arial"/>
              </a:rPr>
              <a:t>’</a:t>
            </a:r>
            <a:endParaRPr kumimoji="0" lang="en-US" sz="2400" b="1" i="0" u="none" strike="noStrike" kern="0" cap="none" spc="0" normalizeH="0" baseline="0" noProof="0" dirty="0" smtClean="0">
              <a:ln>
                <a:noFill/>
              </a:ln>
              <a:solidFill>
                <a:srgbClr val="4D4D4D"/>
              </a:solidFill>
              <a:effectLst/>
              <a:uLnTx/>
              <a:uFillTx/>
              <a:latin typeface="Arial"/>
              <a:ea typeface="+mn-ea"/>
              <a:cs typeface="+mn-cs"/>
            </a:endParaRPr>
          </a:p>
          <a:p>
            <a:pPr marL="313200" marR="0" lvl="0" indent="-313200" algn="l" defTabSz="914400" rtl="0" eaLnBrk="1" fontAlgn="base" latinLnBrk="0" hangingPunct="1">
              <a:lnSpc>
                <a:spcPct val="100000"/>
              </a:lnSpc>
              <a:spcBef>
                <a:spcPts val="300"/>
              </a:spcBef>
              <a:spcAft>
                <a:spcPts val="600"/>
              </a:spcAft>
              <a:buClr>
                <a:srgbClr val="86BE3D"/>
              </a:buClr>
              <a:buSzTx/>
              <a:buFont typeface="Arial" panose="020B0604020202020204" pitchFamily="34" charset="0"/>
              <a:buChar char="■"/>
              <a:tabLst/>
              <a:defRPr/>
            </a:pPr>
            <a:endParaRPr kumimoji="0" lang="en-US" sz="2400" b="1" i="0" u="none" strike="noStrike" kern="0" cap="none" spc="0" normalizeH="0" baseline="0" noProof="0" dirty="0" smtClean="0">
              <a:ln>
                <a:noFill/>
              </a:ln>
              <a:solidFill>
                <a:srgbClr val="4D4D4D"/>
              </a:solidFill>
              <a:effectLst/>
              <a:uLnTx/>
              <a:uFillTx/>
              <a:latin typeface="Arial"/>
              <a:ea typeface="+mn-ea"/>
              <a:cs typeface="+mn-cs"/>
            </a:endParaRPr>
          </a:p>
          <a:p>
            <a:pPr marL="313200" marR="0" lvl="0" indent="-313200" algn="l" defTabSz="914400" rtl="0" eaLnBrk="1" fontAlgn="base" latinLnBrk="0" hangingPunct="1">
              <a:lnSpc>
                <a:spcPct val="100000"/>
              </a:lnSpc>
              <a:spcBef>
                <a:spcPts val="300"/>
              </a:spcBef>
              <a:spcAft>
                <a:spcPts val="600"/>
              </a:spcAft>
              <a:buClr>
                <a:srgbClr val="86BE3D"/>
              </a:buClr>
              <a:buSzTx/>
              <a:buFont typeface="Arial" panose="020B0604020202020204" pitchFamily="34" charset="0"/>
              <a:buChar char="■"/>
              <a:tabLst/>
              <a:defRPr/>
            </a:pPr>
            <a:endParaRPr kumimoji="0" lang="en-US" sz="2400" b="0" i="0" u="none" strike="noStrike" kern="0" cap="none" spc="0" normalizeH="0" baseline="0" noProof="0" dirty="0" smtClean="0">
              <a:ln>
                <a:noFill/>
              </a:ln>
              <a:solidFill>
                <a:srgbClr val="4D4D4D"/>
              </a:solidFill>
              <a:effectLst/>
              <a:uLnTx/>
              <a:uFillTx/>
              <a:latin typeface="Arial"/>
              <a:ea typeface="+mn-ea"/>
              <a:cs typeface="+mn-cs"/>
            </a:endParaRPr>
          </a:p>
          <a:p>
            <a:pPr marL="313200" marR="0" lvl="0" indent="-313200" algn="l" defTabSz="914400" rtl="0" eaLnBrk="1" fontAlgn="base" latinLnBrk="0" hangingPunct="1">
              <a:lnSpc>
                <a:spcPct val="100000"/>
              </a:lnSpc>
              <a:spcBef>
                <a:spcPts val="300"/>
              </a:spcBef>
              <a:spcAft>
                <a:spcPts val="600"/>
              </a:spcAft>
              <a:buClr>
                <a:srgbClr val="86BE3D"/>
              </a:buClr>
              <a:buSzTx/>
              <a:buFont typeface="Arial" panose="020B0604020202020204" pitchFamily="34" charset="0"/>
              <a:buChar char="■"/>
              <a:tabLst/>
              <a:defRPr/>
            </a:pPr>
            <a:endParaRPr kumimoji="0" lang="en-GB" sz="2400" b="0" i="0" u="none" strike="noStrike" kern="0" cap="none" spc="0" normalizeH="0" baseline="0" noProof="0" dirty="0">
              <a:ln>
                <a:noFill/>
              </a:ln>
              <a:solidFill>
                <a:srgbClr val="4D4D4D"/>
              </a:solidFill>
              <a:effectLst/>
              <a:uLnTx/>
              <a:uFillTx/>
              <a:latin typeface="Arial"/>
              <a:ea typeface="+mn-ea"/>
              <a:cs typeface="+mn-cs"/>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4631" t="32150" r="50601" b="34250"/>
          <a:stretch/>
        </p:blipFill>
        <p:spPr>
          <a:xfrm>
            <a:off x="479376" y="1988839"/>
            <a:ext cx="5112568" cy="4090055"/>
          </a:xfrm>
          <a:prstGeom prst="rect">
            <a:avLst/>
          </a:prstGeom>
        </p:spPr>
      </p:pic>
    </p:spTree>
    <p:extLst>
      <p:ext uri="{BB962C8B-B14F-4D97-AF65-F5344CB8AC3E}">
        <p14:creationId xmlns:p14="http://schemas.microsoft.com/office/powerpoint/2010/main" val="24804449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National </a:t>
            </a:r>
            <a:r>
              <a:rPr lang="en-GB" dirty="0"/>
              <a:t>R</a:t>
            </a:r>
            <a:r>
              <a:rPr lang="en-GB" dirty="0" smtClean="0"/>
              <a:t>eference Test</a:t>
            </a:r>
            <a:endParaRPr lang="en-GB" dirty="0"/>
          </a:p>
        </p:txBody>
      </p:sp>
      <p:sp>
        <p:nvSpPr>
          <p:cNvPr id="3" name="Content Placeholder 2"/>
          <p:cNvSpPr>
            <a:spLocks noGrp="1"/>
          </p:cNvSpPr>
          <p:nvPr>
            <p:ph idx="1"/>
          </p:nvPr>
        </p:nvSpPr>
        <p:spPr/>
        <p:txBody>
          <a:bodyPr/>
          <a:lstStyle/>
          <a:p>
            <a:pPr lvl="0"/>
            <a:r>
              <a:rPr lang="en-US" dirty="0"/>
              <a:t>d</a:t>
            </a:r>
            <a:r>
              <a:rPr lang="en-US" dirty="0" smtClean="0"/>
              <a:t>esigned to help inform </a:t>
            </a:r>
            <a:r>
              <a:rPr lang="en-GB" dirty="0" smtClean="0"/>
              <a:t>GCSE </a:t>
            </a:r>
            <a:r>
              <a:rPr lang="en-GB" dirty="0"/>
              <a:t>awarding</a:t>
            </a:r>
            <a:endParaRPr lang="en-US" dirty="0" smtClean="0"/>
          </a:p>
          <a:p>
            <a:r>
              <a:rPr lang="en-GB" dirty="0"/>
              <a:t>f</a:t>
            </a:r>
            <a:r>
              <a:rPr lang="en-GB" dirty="0" smtClean="0"/>
              <a:t>irst Test to </a:t>
            </a:r>
            <a:r>
              <a:rPr lang="en-GB" dirty="0"/>
              <a:t>be held in spring </a:t>
            </a:r>
            <a:r>
              <a:rPr lang="en-GB" dirty="0" smtClean="0"/>
              <a:t>2017, following successful trial</a:t>
            </a:r>
          </a:p>
          <a:p>
            <a:r>
              <a:rPr lang="en-GB" dirty="0"/>
              <a:t>t</a:t>
            </a:r>
            <a:r>
              <a:rPr lang="en-GB" dirty="0" smtClean="0"/>
              <a:t>wo subjects, 300 schools, 18,000 students; each student only does one test</a:t>
            </a:r>
          </a:p>
          <a:p>
            <a:r>
              <a:rPr lang="en-GB" dirty="0" smtClean="0"/>
              <a:t>tests reflect the content and style of the new English language and </a:t>
            </a:r>
            <a:r>
              <a:rPr lang="en-GB" dirty="0"/>
              <a:t> </a:t>
            </a:r>
            <a:r>
              <a:rPr lang="en-GB" dirty="0" smtClean="0"/>
              <a:t>         maths GCSEs</a:t>
            </a:r>
          </a:p>
          <a:p>
            <a:r>
              <a:rPr lang="en-GB" dirty="0"/>
              <a:t>t</a:t>
            </a:r>
            <a:r>
              <a:rPr lang="en-GB" dirty="0" smtClean="0"/>
              <a:t>here </a:t>
            </a:r>
            <a:r>
              <a:rPr lang="en-GB" dirty="0"/>
              <a:t>is no need for students or teachers to specifically prepare </a:t>
            </a:r>
            <a:endParaRPr lang="en-GB" dirty="0" smtClean="0"/>
          </a:p>
          <a:p>
            <a:r>
              <a:rPr lang="en-GB" dirty="0" smtClean="0"/>
              <a:t>results will be used </a:t>
            </a:r>
            <a:r>
              <a:rPr lang="en-GB" dirty="0"/>
              <a:t>to measure </a:t>
            </a:r>
            <a:r>
              <a:rPr lang="en-GB" dirty="0" smtClean="0"/>
              <a:t>performance changes </a:t>
            </a:r>
            <a:r>
              <a:rPr lang="en-GB" dirty="0"/>
              <a:t>nationally and these will be </a:t>
            </a:r>
            <a:r>
              <a:rPr lang="en-GB" dirty="0" smtClean="0"/>
              <a:t>published; no </a:t>
            </a:r>
            <a:r>
              <a:rPr lang="en-GB" dirty="0"/>
              <a:t>results for individual students or </a:t>
            </a:r>
            <a:r>
              <a:rPr lang="en-GB" dirty="0" smtClean="0"/>
              <a:t>schools</a:t>
            </a:r>
          </a:p>
          <a:p>
            <a:pPr lvl="0"/>
            <a:r>
              <a:rPr lang="en-GB" dirty="0"/>
              <a:t>e</a:t>
            </a:r>
            <a:r>
              <a:rPr lang="en-GB" dirty="0" smtClean="0"/>
              <a:t>xtra </a:t>
            </a:r>
            <a:r>
              <a:rPr lang="en-GB" dirty="0"/>
              <a:t>information at awarding, not the only </a:t>
            </a:r>
            <a:r>
              <a:rPr lang="en-GB" dirty="0" smtClean="0"/>
              <a:t>information</a:t>
            </a:r>
          </a:p>
          <a:p>
            <a:pPr lvl="0"/>
            <a:r>
              <a:rPr lang="en-GB" b="1" dirty="0"/>
              <a:t>t</a:t>
            </a:r>
            <a:r>
              <a:rPr lang="en-GB" b="1" dirty="0" smtClean="0"/>
              <a:t>est </a:t>
            </a:r>
            <a:r>
              <a:rPr lang="en-GB" b="1" dirty="0"/>
              <a:t>results will not be used in awarding until at least </a:t>
            </a:r>
            <a:r>
              <a:rPr lang="en-GB" b="1" dirty="0" smtClean="0"/>
              <a:t>2019</a:t>
            </a:r>
            <a:endParaRPr lang="en-GB" dirty="0"/>
          </a:p>
        </p:txBody>
      </p:sp>
    </p:spTree>
    <p:extLst>
      <p:ext uri="{BB962C8B-B14F-4D97-AF65-F5344CB8AC3E}">
        <p14:creationId xmlns:p14="http://schemas.microsoft.com/office/powerpoint/2010/main" val="10541900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a:t>
            </a:r>
            <a:r>
              <a:rPr lang="en-GB" dirty="0"/>
              <a:t> P</a:t>
            </a:r>
            <a:r>
              <a:rPr lang="en-GB" dirty="0" smtClean="0"/>
              <a:t>riorities</a:t>
            </a:r>
            <a:endParaRPr lang="en-GB" dirty="0"/>
          </a:p>
        </p:txBody>
      </p:sp>
      <p:sp>
        <p:nvSpPr>
          <p:cNvPr id="3" name="Content Placeholder 2"/>
          <p:cNvSpPr>
            <a:spLocks noGrp="1"/>
          </p:cNvSpPr>
          <p:nvPr>
            <p:ph idx="1"/>
          </p:nvPr>
        </p:nvSpPr>
        <p:spPr/>
        <p:txBody>
          <a:bodyPr/>
          <a:lstStyle/>
          <a:p>
            <a:pPr>
              <a:spcAft>
                <a:spcPts val="300"/>
              </a:spcAft>
            </a:pPr>
            <a:r>
              <a:rPr lang="en-US" dirty="0"/>
              <a:t>c</a:t>
            </a:r>
            <a:r>
              <a:rPr lang="en-US" dirty="0" smtClean="0"/>
              <a:t>ompleting accreditation of new GCSEs, AS and A levels for first teaching in September 2017</a:t>
            </a:r>
            <a:endParaRPr lang="en-US" dirty="0"/>
          </a:p>
          <a:p>
            <a:pPr>
              <a:spcAft>
                <a:spcPts val="300"/>
              </a:spcAft>
            </a:pPr>
            <a:r>
              <a:rPr lang="en-US" dirty="0"/>
              <a:t>building awareness and understanding of new GCSE 9 to 1 grading and all other aspects of reform</a:t>
            </a:r>
          </a:p>
          <a:p>
            <a:pPr>
              <a:spcAft>
                <a:spcPts val="300"/>
              </a:spcAft>
            </a:pPr>
            <a:r>
              <a:rPr lang="en-US" dirty="0" smtClean="0"/>
              <a:t>ensuring the safe delivery and awarding of new GCSEs, AS and A levels in summer 2017</a:t>
            </a:r>
          </a:p>
          <a:p>
            <a:pPr>
              <a:spcAft>
                <a:spcPts val="300"/>
              </a:spcAft>
            </a:pPr>
            <a:r>
              <a:rPr lang="en-US" dirty="0"/>
              <a:t>d</a:t>
            </a:r>
            <a:r>
              <a:rPr lang="en-US" dirty="0" smtClean="0"/>
              <a:t>elivering a clearer, fairer and more consistent system for marking reviews and appeals</a:t>
            </a:r>
          </a:p>
          <a:p>
            <a:pPr>
              <a:spcAft>
                <a:spcPts val="300"/>
              </a:spcAft>
            </a:pPr>
            <a:r>
              <a:rPr lang="en-US" dirty="0"/>
              <a:t>t</a:t>
            </a:r>
            <a:r>
              <a:rPr lang="en-US" dirty="0" smtClean="0"/>
              <a:t>aking forward work on the quality and consistency of marking </a:t>
            </a:r>
          </a:p>
          <a:p>
            <a:pPr>
              <a:spcAft>
                <a:spcPts val="300"/>
              </a:spcAft>
            </a:pPr>
            <a:r>
              <a:rPr lang="en-US" dirty="0"/>
              <a:t>playing a full part in reform and regulation of vocational and other qualifications and learning, including functional skills, apprenticeships and </a:t>
            </a:r>
            <a:br>
              <a:rPr lang="en-US" dirty="0"/>
            </a:br>
            <a:r>
              <a:rPr lang="en-US" dirty="0"/>
              <a:t>technical qualifications</a:t>
            </a:r>
          </a:p>
          <a:p>
            <a:pPr lvl="1">
              <a:spcAft>
                <a:spcPts val="300"/>
              </a:spcAft>
            </a:pPr>
            <a:endParaRPr lang="en-US" dirty="0" smtClean="0"/>
          </a:p>
          <a:p>
            <a:pPr>
              <a:spcAft>
                <a:spcPts val="300"/>
              </a:spcAft>
            </a:pPr>
            <a:endParaRPr lang="en-US" dirty="0" smtClean="0"/>
          </a:p>
          <a:p>
            <a:pPr marL="0" indent="0">
              <a:spcAft>
                <a:spcPts val="300"/>
              </a:spcAft>
              <a:buNone/>
            </a:pPr>
            <a:endParaRPr lang="en-US" dirty="0" smtClean="0"/>
          </a:p>
        </p:txBody>
      </p:sp>
    </p:spTree>
    <p:extLst>
      <p:ext uri="{BB962C8B-B14F-4D97-AF65-F5344CB8AC3E}">
        <p14:creationId xmlns:p14="http://schemas.microsoft.com/office/powerpoint/2010/main" val="35235200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sp>
        <p:nvSpPr>
          <p:cNvPr id="5" name="Subtitle 4"/>
          <p:cNvSpPr>
            <a:spLocks noGrp="1"/>
          </p:cNvSpPr>
          <p:nvPr>
            <p:ph type="subTitle" idx="1"/>
          </p:nvPr>
        </p:nvSpPr>
        <p:spPr/>
        <p:txBody>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47464"/>
            <a:ext cx="12241360" cy="8650368"/>
          </a:xfrm>
          <a:prstGeom prst="rect">
            <a:avLst/>
          </a:prstGeom>
        </p:spPr>
      </p:pic>
    </p:spTree>
    <p:extLst>
      <p:ext uri="{BB962C8B-B14F-4D97-AF65-F5344CB8AC3E}">
        <p14:creationId xmlns:p14="http://schemas.microsoft.com/office/powerpoint/2010/main" val="32475507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Ofqual</a:t>
            </a:r>
            <a:r>
              <a:rPr lang="en-GB" dirty="0" smtClean="0"/>
              <a:t>: Who we are, what we do</a:t>
            </a:r>
            <a:endParaRPr lang="en-GB" dirty="0"/>
          </a:p>
        </p:txBody>
      </p:sp>
      <p:sp>
        <p:nvSpPr>
          <p:cNvPr id="3" name="Content Placeholder 2"/>
          <p:cNvSpPr>
            <a:spLocks noGrp="1"/>
          </p:cNvSpPr>
          <p:nvPr>
            <p:ph idx="1"/>
          </p:nvPr>
        </p:nvSpPr>
        <p:spPr/>
        <p:txBody>
          <a:bodyPr/>
          <a:lstStyle/>
          <a:p>
            <a:pPr lvl="0"/>
            <a:r>
              <a:rPr lang="en-US" dirty="0" smtClean="0"/>
              <a:t>Office of Qualifications and Examinations Regulation (</a:t>
            </a:r>
            <a:r>
              <a:rPr lang="en-US" dirty="0" err="1" smtClean="0"/>
              <a:t>Ofqual</a:t>
            </a:r>
            <a:r>
              <a:rPr lang="en-US" dirty="0" smtClean="0"/>
              <a:t>)</a:t>
            </a:r>
          </a:p>
          <a:p>
            <a:pPr lvl="0"/>
            <a:r>
              <a:rPr lang="en-US" dirty="0"/>
              <a:t>w</a:t>
            </a:r>
            <a:r>
              <a:rPr lang="en-US" dirty="0" smtClean="0"/>
              <a:t>e </a:t>
            </a:r>
            <a:r>
              <a:rPr lang="en-US" dirty="0"/>
              <a:t>regulate a broad range of qualifications in England, including GCSEs, AS and A levels </a:t>
            </a:r>
            <a:endParaRPr lang="en-US" dirty="0" smtClean="0"/>
          </a:p>
          <a:p>
            <a:pPr lvl="0"/>
            <a:r>
              <a:rPr lang="en-GB" dirty="0"/>
              <a:t>o</a:t>
            </a:r>
            <a:r>
              <a:rPr lang="en-GB" dirty="0" smtClean="0"/>
              <a:t>ur mission is to make sure that </a:t>
            </a:r>
            <a:r>
              <a:rPr lang="en-GB" dirty="0"/>
              <a:t>qualifications are </a:t>
            </a:r>
            <a:r>
              <a:rPr lang="en-GB" dirty="0" smtClean="0"/>
              <a:t>valid and trusted</a:t>
            </a:r>
          </a:p>
          <a:p>
            <a:pPr lvl="0"/>
            <a:r>
              <a:rPr lang="en-GB" dirty="0" smtClean="0"/>
              <a:t>we </a:t>
            </a:r>
            <a:r>
              <a:rPr lang="en-GB" dirty="0"/>
              <a:t>have five statutory </a:t>
            </a:r>
            <a:r>
              <a:rPr lang="en-GB" dirty="0" smtClean="0"/>
              <a:t>objectives. In </a:t>
            </a:r>
            <a:r>
              <a:rPr lang="en-GB" dirty="0"/>
              <a:t>brief, they are: </a:t>
            </a:r>
            <a:endParaRPr lang="en-GB" dirty="0" smtClean="0"/>
          </a:p>
          <a:p>
            <a:pPr lvl="1"/>
            <a:r>
              <a:rPr lang="en-GB" dirty="0" smtClean="0"/>
              <a:t>1</a:t>
            </a:r>
            <a:r>
              <a:rPr lang="en-GB" dirty="0"/>
              <a:t>. to secure qualification standards; </a:t>
            </a:r>
            <a:endParaRPr lang="en-GB" dirty="0" smtClean="0"/>
          </a:p>
          <a:p>
            <a:pPr lvl="1"/>
            <a:r>
              <a:rPr lang="en-GB" dirty="0" smtClean="0"/>
              <a:t>2</a:t>
            </a:r>
            <a:r>
              <a:rPr lang="en-GB" dirty="0"/>
              <a:t>. to promote National Assessment standards; </a:t>
            </a:r>
            <a:endParaRPr lang="en-GB" dirty="0" smtClean="0"/>
          </a:p>
          <a:p>
            <a:pPr lvl="1"/>
            <a:r>
              <a:rPr lang="en-GB" dirty="0" smtClean="0"/>
              <a:t>3</a:t>
            </a:r>
            <a:r>
              <a:rPr lang="en-GB" dirty="0"/>
              <a:t>. to promote public confidence in regulated qualifications and National Assessment arrangements; </a:t>
            </a:r>
            <a:endParaRPr lang="en-GB" dirty="0" smtClean="0"/>
          </a:p>
          <a:p>
            <a:pPr lvl="1"/>
            <a:r>
              <a:rPr lang="en-GB" dirty="0" smtClean="0"/>
              <a:t>4</a:t>
            </a:r>
            <a:r>
              <a:rPr lang="en-GB" dirty="0"/>
              <a:t>. to promote awareness of the range and benefits of regulated qualifications; </a:t>
            </a:r>
            <a:endParaRPr lang="en-GB" dirty="0" smtClean="0"/>
          </a:p>
          <a:p>
            <a:pPr lvl="1"/>
            <a:r>
              <a:rPr lang="en-GB" dirty="0" smtClean="0"/>
              <a:t>5</a:t>
            </a:r>
            <a:r>
              <a:rPr lang="en-GB" dirty="0"/>
              <a:t>. to secure that regulated qualifications are provided efficiently.</a:t>
            </a:r>
            <a:endParaRPr lang="en-US" dirty="0"/>
          </a:p>
        </p:txBody>
      </p:sp>
    </p:spTree>
    <p:extLst>
      <p:ext uri="{BB962C8B-B14F-4D97-AF65-F5344CB8AC3E}">
        <p14:creationId xmlns:p14="http://schemas.microsoft.com/office/powerpoint/2010/main" val="3625066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Today’s Presentation</a:t>
            </a:r>
            <a:endParaRPr lang="en-GB" dirty="0"/>
          </a:p>
        </p:txBody>
      </p:sp>
      <p:sp>
        <p:nvSpPr>
          <p:cNvPr id="3" name="Content Placeholder 2"/>
          <p:cNvSpPr>
            <a:spLocks noGrp="1"/>
          </p:cNvSpPr>
          <p:nvPr>
            <p:ph idx="1"/>
          </p:nvPr>
        </p:nvSpPr>
        <p:spPr/>
        <p:txBody>
          <a:bodyPr/>
          <a:lstStyle/>
          <a:p>
            <a:pPr lvl="0"/>
            <a:r>
              <a:rPr lang="en-US" dirty="0"/>
              <a:t>Q</a:t>
            </a:r>
            <a:r>
              <a:rPr lang="en-US" dirty="0" smtClean="0"/>
              <a:t>ualifications Reform</a:t>
            </a:r>
          </a:p>
          <a:p>
            <a:pPr lvl="0"/>
            <a:r>
              <a:rPr lang="en-US" dirty="0"/>
              <a:t>Q</a:t>
            </a:r>
            <a:r>
              <a:rPr lang="en-US" dirty="0" smtClean="0"/>
              <a:t>uality and Consistency of </a:t>
            </a:r>
            <a:r>
              <a:rPr lang="en-US" dirty="0"/>
              <a:t>M</a:t>
            </a:r>
            <a:r>
              <a:rPr lang="en-US" dirty="0" smtClean="0"/>
              <a:t>arking</a:t>
            </a:r>
          </a:p>
          <a:p>
            <a:pPr lvl="0"/>
            <a:r>
              <a:rPr lang="en-US" dirty="0"/>
              <a:t>A</a:t>
            </a:r>
            <a:r>
              <a:rPr lang="en-US" dirty="0" smtClean="0"/>
              <a:t>warding</a:t>
            </a:r>
          </a:p>
          <a:p>
            <a:pPr lvl="0"/>
            <a:r>
              <a:rPr lang="en-US" dirty="0" smtClean="0"/>
              <a:t>National Reference Test</a:t>
            </a:r>
          </a:p>
          <a:p>
            <a:pPr lvl="0"/>
            <a:r>
              <a:rPr lang="en-US" dirty="0" smtClean="0"/>
              <a:t>Our Priorities</a:t>
            </a:r>
            <a:endParaRPr lang="en-US" dirty="0"/>
          </a:p>
        </p:txBody>
      </p:sp>
    </p:spTree>
    <p:extLst>
      <p:ext uri="{BB962C8B-B14F-4D97-AF65-F5344CB8AC3E}">
        <p14:creationId xmlns:p14="http://schemas.microsoft.com/office/powerpoint/2010/main" val="196438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Qualifications Reform</a:t>
            </a:r>
            <a:endParaRPr lang="en-GB" dirty="0"/>
          </a:p>
        </p:txBody>
      </p:sp>
      <p:sp>
        <p:nvSpPr>
          <p:cNvPr id="3" name="Content Placeholder 2"/>
          <p:cNvSpPr>
            <a:spLocks noGrp="1"/>
          </p:cNvSpPr>
          <p:nvPr>
            <p:ph idx="1"/>
          </p:nvPr>
        </p:nvSpPr>
        <p:spPr/>
        <p:txBody>
          <a:bodyPr/>
          <a:lstStyle/>
          <a:p>
            <a:r>
              <a:rPr lang="en-GB" dirty="0"/>
              <a:t>GCSEs and A levels in England are being </a:t>
            </a:r>
            <a:r>
              <a:rPr lang="en-GB" dirty="0" smtClean="0"/>
              <a:t>reformed </a:t>
            </a:r>
            <a:r>
              <a:rPr lang="en-GB" dirty="0"/>
              <a:t>to match the best systems in the world and keep pace with universities’ and employers’ </a:t>
            </a:r>
            <a:r>
              <a:rPr lang="en-GB" dirty="0" smtClean="0"/>
              <a:t>demands</a:t>
            </a:r>
          </a:p>
        </p:txBody>
      </p:sp>
      <p:sp>
        <p:nvSpPr>
          <p:cNvPr id="6" name="Content Placeholder 2"/>
          <p:cNvSpPr txBox="1">
            <a:spLocks/>
          </p:cNvSpPr>
          <p:nvPr/>
        </p:nvSpPr>
        <p:spPr bwMode="auto">
          <a:xfrm>
            <a:off x="622300" y="2204864"/>
            <a:ext cx="5185668"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000" rIns="0" bIns="36000" numCol="1" anchor="t" anchorCtr="0" compatLnSpc="1">
            <a:prstTxWarp prst="textNoShape">
              <a:avLst/>
            </a:prstTxWarp>
          </a:bodyPr>
          <a:lstStyle>
            <a:lvl1pPr marL="313200" indent="-313200" algn="l" rtl="0" eaLnBrk="1" fontAlgn="base" hangingPunct="1">
              <a:spcBef>
                <a:spcPts val="300"/>
              </a:spcBef>
              <a:spcAft>
                <a:spcPts val="600"/>
              </a:spcAft>
              <a:buClr>
                <a:srgbClr val="86BE3D"/>
              </a:buClr>
              <a:buFont typeface="Arial" panose="020B0604020202020204" pitchFamily="34" charset="0"/>
              <a:buChar char="■"/>
              <a:defRPr sz="2400" b="0" baseline="0">
                <a:solidFill>
                  <a:srgbClr val="4D4D4D"/>
                </a:solidFill>
                <a:latin typeface="+mn-lt"/>
                <a:ea typeface="+mn-ea"/>
                <a:cs typeface="+mn-cs"/>
              </a:defRPr>
            </a:lvl1pPr>
            <a:lvl2pPr marL="625475" indent="-301625" algn="l" rtl="0" eaLnBrk="1" fontAlgn="base" hangingPunct="1">
              <a:spcBef>
                <a:spcPts val="0"/>
              </a:spcBef>
              <a:spcAft>
                <a:spcPts val="600"/>
              </a:spcAft>
              <a:buClr>
                <a:srgbClr val="86BE3D"/>
              </a:buClr>
              <a:buFont typeface="Arial" panose="020B0604020202020204" pitchFamily="34" charset="0"/>
              <a:buChar char="□"/>
              <a:defRPr sz="2200">
                <a:solidFill>
                  <a:srgbClr val="4D4D4D"/>
                </a:solidFill>
                <a:latin typeface="+mn-lt"/>
              </a:defRPr>
            </a:lvl2pPr>
            <a:lvl3pPr marL="893763" indent="-247650" algn="l" rtl="0" eaLnBrk="1" fontAlgn="base" hangingPunct="1">
              <a:spcBef>
                <a:spcPts val="0"/>
              </a:spcBef>
              <a:spcAft>
                <a:spcPts val="600"/>
              </a:spcAft>
              <a:buClr>
                <a:srgbClr val="83B81A"/>
              </a:buClr>
              <a:buFont typeface="Arial" panose="020B0604020202020204" pitchFamily="34" charset="0"/>
              <a:buChar char="▪"/>
              <a:defRPr sz="2000" b="0">
                <a:solidFill>
                  <a:srgbClr val="4D4D4D"/>
                </a:solidFill>
                <a:latin typeface="+mn-lt"/>
              </a:defRPr>
            </a:lvl3pPr>
            <a:lvl4pPr marL="1257300" indent="-255588" algn="l" rtl="0" eaLnBrk="1" fontAlgn="base" hangingPunct="1">
              <a:spcBef>
                <a:spcPts val="0"/>
              </a:spcBef>
              <a:spcAft>
                <a:spcPts val="600"/>
              </a:spcAft>
              <a:buClr>
                <a:schemeClr val="tx2"/>
              </a:buClr>
              <a:buFont typeface="Arial" panose="020B0604020202020204" pitchFamily="34" charset="0"/>
              <a:buChar char="▫"/>
              <a:defRPr sz="1800">
                <a:solidFill>
                  <a:srgbClr val="4D4D4D"/>
                </a:solidFill>
                <a:latin typeface="+mn-lt"/>
              </a:defRPr>
            </a:lvl4pPr>
            <a:lvl5pPr marL="1526400" indent="-255600" algn="l" rtl="0" eaLnBrk="1" fontAlgn="base" hangingPunct="1">
              <a:spcBef>
                <a:spcPts val="0"/>
              </a:spcBef>
              <a:spcAft>
                <a:spcPts val="600"/>
              </a:spcAft>
              <a:buClr>
                <a:schemeClr val="tx2"/>
              </a:buClr>
              <a:buFont typeface="Arial" panose="020B0604020202020204" pitchFamily="34" charset="0"/>
              <a:buChar char="›"/>
              <a:defRPr sz="1800">
                <a:solidFill>
                  <a:srgbClr val="4D4D4D"/>
                </a:solidFill>
                <a:latin typeface="+mn-lt"/>
              </a:defRPr>
            </a:lvl5pPr>
            <a:lvl6pPr marL="914400" algn="l" rtl="0" eaLnBrk="1" fontAlgn="base" hangingPunct="1">
              <a:spcBef>
                <a:spcPct val="5000"/>
              </a:spcBef>
              <a:spcAft>
                <a:spcPct val="5000"/>
              </a:spcAft>
              <a:buChar char="»"/>
              <a:defRPr sz="1500">
                <a:solidFill>
                  <a:srgbClr val="4D4D4D"/>
                </a:solidFill>
                <a:latin typeface="+mn-lt"/>
              </a:defRPr>
            </a:lvl6pPr>
            <a:lvl7pPr marL="1257300" algn="l" rtl="0" eaLnBrk="1" fontAlgn="base" hangingPunct="1">
              <a:spcBef>
                <a:spcPct val="5000"/>
              </a:spcBef>
              <a:spcAft>
                <a:spcPct val="5000"/>
              </a:spcAft>
              <a:buChar char="»"/>
              <a:defRPr sz="1500">
                <a:solidFill>
                  <a:srgbClr val="4D4D4D"/>
                </a:solidFill>
                <a:latin typeface="+mn-lt"/>
              </a:defRPr>
            </a:lvl7pPr>
            <a:lvl8pPr marL="1600200" algn="l" rtl="0" eaLnBrk="1" fontAlgn="base" hangingPunct="1">
              <a:spcBef>
                <a:spcPct val="5000"/>
              </a:spcBef>
              <a:spcAft>
                <a:spcPct val="5000"/>
              </a:spcAft>
              <a:buChar char="»"/>
              <a:defRPr sz="1500">
                <a:solidFill>
                  <a:srgbClr val="4D4D4D"/>
                </a:solidFill>
                <a:latin typeface="+mn-lt"/>
              </a:defRPr>
            </a:lvl8pPr>
            <a:lvl9pPr marL="1943100" algn="l" rtl="0" eaLnBrk="1" fontAlgn="base" hangingPunct="1">
              <a:spcBef>
                <a:spcPct val="5000"/>
              </a:spcBef>
              <a:spcAft>
                <a:spcPct val="5000"/>
              </a:spcAft>
              <a:buChar char="»"/>
              <a:defRPr sz="1500">
                <a:solidFill>
                  <a:srgbClr val="4D4D4D"/>
                </a:solidFill>
                <a:latin typeface="+mn-lt"/>
              </a:defRPr>
            </a:lvl9pPr>
          </a:lstStyle>
          <a:p>
            <a:pPr marL="0" marR="0" lvl="0" indent="0" algn="l" defTabSz="914400" rtl="0" eaLnBrk="1" fontAlgn="base" latinLnBrk="0" hangingPunct="1">
              <a:lnSpc>
                <a:spcPct val="100000"/>
              </a:lnSpc>
              <a:spcBef>
                <a:spcPts val="300"/>
              </a:spcBef>
              <a:spcAft>
                <a:spcPts val="600"/>
              </a:spcAft>
              <a:buClr>
                <a:srgbClr val="86BE3D"/>
              </a:buClr>
              <a:buSzTx/>
              <a:buFont typeface="Arial" panose="020B0604020202020204" pitchFamily="34" charset="0"/>
              <a:buNone/>
              <a:tabLst/>
              <a:defRPr/>
            </a:pPr>
            <a:r>
              <a:rPr kumimoji="0" lang="en-GB" sz="2400" b="1" i="0" u="none" strike="noStrike" kern="0" cap="none" spc="0" normalizeH="0" baseline="0" noProof="0" dirty="0" smtClean="0">
                <a:ln>
                  <a:noFill/>
                </a:ln>
                <a:solidFill>
                  <a:srgbClr val="4D4D4D"/>
                </a:solidFill>
                <a:effectLst/>
                <a:uLnTx/>
                <a:uFillTx/>
                <a:latin typeface="Arial"/>
                <a:ea typeface="+mn-ea"/>
                <a:cs typeface="+mn-cs"/>
              </a:rPr>
              <a:t>Reformed GCSEs</a:t>
            </a:r>
          </a:p>
          <a:p>
            <a:pPr marL="313200" marR="0" lvl="0" indent="-313200" algn="l" defTabSz="914400" rtl="0" eaLnBrk="1" fontAlgn="base" latinLnBrk="0" hangingPunct="1">
              <a:lnSpc>
                <a:spcPct val="100000"/>
              </a:lnSpc>
              <a:spcBef>
                <a:spcPts val="300"/>
              </a:spcBef>
              <a:spcAft>
                <a:spcPts val="600"/>
              </a:spcAft>
              <a:buClr>
                <a:srgbClr val="86BE3D"/>
              </a:buClr>
              <a:buSzTx/>
              <a:buFont typeface="Arial" panose="020B0604020202020204" pitchFamily="34" charset="0"/>
              <a:buChar char="■"/>
              <a:tabLst/>
              <a:defRPr/>
            </a:pPr>
            <a:r>
              <a:rPr kumimoji="0" lang="en-GB" sz="2400" b="0" i="0" u="none" strike="noStrike" kern="0" cap="none" spc="0" normalizeH="0" baseline="0" noProof="0" dirty="0" smtClean="0">
                <a:ln>
                  <a:noFill/>
                </a:ln>
                <a:solidFill>
                  <a:srgbClr val="4D4D4D"/>
                </a:solidFill>
                <a:effectLst/>
                <a:uLnTx/>
                <a:uFillTx/>
                <a:latin typeface="Arial"/>
                <a:ea typeface="+mn-ea"/>
                <a:cs typeface="+mn-cs"/>
              </a:rPr>
              <a:t>will have more demanding content </a:t>
            </a:r>
          </a:p>
          <a:p>
            <a:pPr marL="313200" marR="0" lvl="0" indent="-313200" algn="l" defTabSz="914400" rtl="0" eaLnBrk="1" fontAlgn="base" latinLnBrk="0" hangingPunct="1">
              <a:lnSpc>
                <a:spcPct val="100000"/>
              </a:lnSpc>
              <a:spcBef>
                <a:spcPts val="300"/>
              </a:spcBef>
              <a:spcAft>
                <a:spcPts val="600"/>
              </a:spcAft>
              <a:buClr>
                <a:srgbClr val="86BE3D"/>
              </a:buClr>
              <a:buSzTx/>
              <a:buFont typeface="Arial" panose="020B0604020202020204" pitchFamily="34" charset="0"/>
              <a:buChar char="■"/>
              <a:tabLst/>
              <a:defRPr/>
            </a:pPr>
            <a:r>
              <a:rPr kumimoji="0" lang="en-GB" sz="2400" b="0" i="0" u="none" strike="noStrike" kern="0" cap="none" spc="0" normalizeH="0" baseline="0" noProof="0" dirty="0" smtClean="0">
                <a:ln>
                  <a:noFill/>
                </a:ln>
                <a:solidFill>
                  <a:srgbClr val="4D4D4D"/>
                </a:solidFill>
                <a:effectLst/>
                <a:uLnTx/>
                <a:uFillTx/>
                <a:latin typeface="Arial"/>
                <a:ea typeface="+mn-ea"/>
                <a:cs typeface="+mn-cs"/>
              </a:rPr>
              <a:t>have been designed for a two-year period of study</a:t>
            </a:r>
          </a:p>
          <a:p>
            <a:pPr marL="313200" marR="0" lvl="0" indent="-313200" algn="l" defTabSz="914400" rtl="0" eaLnBrk="1" fontAlgn="base" latinLnBrk="0" hangingPunct="1">
              <a:lnSpc>
                <a:spcPct val="100000"/>
              </a:lnSpc>
              <a:spcBef>
                <a:spcPts val="300"/>
              </a:spcBef>
              <a:spcAft>
                <a:spcPts val="600"/>
              </a:spcAft>
              <a:buClr>
                <a:srgbClr val="86BE3D"/>
              </a:buClr>
              <a:buSzTx/>
              <a:buFont typeface="Arial" panose="020B0604020202020204" pitchFamily="34" charset="0"/>
              <a:buChar char="■"/>
              <a:tabLst/>
              <a:defRPr/>
            </a:pPr>
            <a:r>
              <a:rPr kumimoji="0" lang="en-GB" sz="2400" b="0" i="0" u="none" strike="noStrike" kern="0" cap="none" spc="0" normalizeH="0" baseline="0" noProof="0" dirty="0" smtClean="0">
                <a:ln>
                  <a:noFill/>
                </a:ln>
                <a:solidFill>
                  <a:srgbClr val="4D4D4D"/>
                </a:solidFill>
                <a:effectLst/>
                <a:uLnTx/>
                <a:uFillTx/>
                <a:latin typeface="Arial"/>
                <a:ea typeface="+mn-ea"/>
                <a:cs typeface="+mn-cs"/>
              </a:rPr>
              <a:t>will be linear</a:t>
            </a:r>
          </a:p>
          <a:p>
            <a:pPr marL="313200" marR="0" lvl="0" indent="-313200" algn="l" defTabSz="914400" rtl="0" eaLnBrk="1" fontAlgn="base" latinLnBrk="0" hangingPunct="1">
              <a:lnSpc>
                <a:spcPct val="100000"/>
              </a:lnSpc>
              <a:spcBef>
                <a:spcPts val="300"/>
              </a:spcBef>
              <a:spcAft>
                <a:spcPts val="600"/>
              </a:spcAft>
              <a:buClr>
                <a:srgbClr val="86BE3D"/>
              </a:buClr>
              <a:buSzTx/>
              <a:buFont typeface="Arial" panose="020B0604020202020204" pitchFamily="34" charset="0"/>
              <a:buChar char="■"/>
              <a:tabLst/>
              <a:defRPr/>
            </a:pPr>
            <a:r>
              <a:rPr kumimoji="0" lang="en-GB" sz="2400" b="0" i="0" u="none" strike="noStrike" kern="0" cap="none" spc="0" normalizeH="0" baseline="0" noProof="0" dirty="0" smtClean="0">
                <a:ln>
                  <a:noFill/>
                </a:ln>
                <a:solidFill>
                  <a:srgbClr val="4D4D4D"/>
                </a:solidFill>
                <a:effectLst/>
                <a:uLnTx/>
                <a:uFillTx/>
                <a:latin typeface="Arial"/>
                <a:ea typeface="+mn-ea"/>
                <a:cs typeface="+mn-cs"/>
              </a:rPr>
              <a:t>degree of non-exam assessment will reflect balance and nature of new subject content</a:t>
            </a:r>
            <a:endParaRPr kumimoji="0" lang="en-GB" sz="2400" b="0" i="0" u="none" strike="noStrike" kern="0" cap="none" spc="0" normalizeH="0" baseline="0" noProof="0" dirty="0">
              <a:ln>
                <a:noFill/>
              </a:ln>
              <a:solidFill>
                <a:srgbClr val="4D4D4D"/>
              </a:solidFill>
              <a:effectLst/>
              <a:uLnTx/>
              <a:uFillTx/>
              <a:latin typeface="Arial"/>
              <a:ea typeface="+mn-ea"/>
              <a:cs typeface="+mn-cs"/>
            </a:endParaRPr>
          </a:p>
          <a:p>
            <a:pPr marL="313200" marR="0" lvl="0" indent="-313200" algn="l" defTabSz="914400" rtl="0" eaLnBrk="1" fontAlgn="base" latinLnBrk="0" hangingPunct="1">
              <a:lnSpc>
                <a:spcPct val="100000"/>
              </a:lnSpc>
              <a:spcBef>
                <a:spcPts val="300"/>
              </a:spcBef>
              <a:spcAft>
                <a:spcPts val="600"/>
              </a:spcAft>
              <a:buClr>
                <a:srgbClr val="86BE3D"/>
              </a:buClr>
              <a:buSzTx/>
              <a:buFont typeface="Arial" panose="020B0604020202020204" pitchFamily="34" charset="0"/>
              <a:buChar char="■"/>
              <a:tabLst/>
              <a:defRPr/>
            </a:pPr>
            <a:r>
              <a:rPr kumimoji="0" lang="en-GB" sz="2400" b="0" i="0" u="none" strike="noStrike" kern="0" cap="none" spc="0" normalizeH="0" baseline="0" noProof="0" dirty="0">
                <a:ln>
                  <a:noFill/>
                </a:ln>
                <a:solidFill>
                  <a:srgbClr val="4D4D4D"/>
                </a:solidFill>
                <a:effectLst/>
                <a:uLnTx/>
                <a:uFillTx/>
                <a:latin typeface="Arial"/>
                <a:ea typeface="+mn-ea"/>
                <a:cs typeface="+mn-cs"/>
              </a:rPr>
              <a:t>w</a:t>
            </a:r>
            <a:r>
              <a:rPr kumimoji="0" lang="en-GB" sz="2400" b="0" i="0" u="none" strike="noStrike" kern="0" cap="none" spc="0" normalizeH="0" baseline="0" noProof="0" dirty="0" smtClean="0">
                <a:ln>
                  <a:noFill/>
                </a:ln>
                <a:solidFill>
                  <a:srgbClr val="4D4D4D"/>
                </a:solidFill>
                <a:effectLst/>
                <a:uLnTx/>
                <a:uFillTx/>
                <a:latin typeface="Arial"/>
                <a:ea typeface="+mn-ea"/>
                <a:cs typeface="+mn-cs"/>
              </a:rPr>
              <a:t>ill have a new grading scale from 9 to 1</a:t>
            </a:r>
          </a:p>
        </p:txBody>
      </p:sp>
      <p:sp>
        <p:nvSpPr>
          <p:cNvPr id="7" name="Content Placeholder 2"/>
          <p:cNvSpPr txBox="1">
            <a:spLocks/>
          </p:cNvSpPr>
          <p:nvPr/>
        </p:nvSpPr>
        <p:spPr bwMode="auto">
          <a:xfrm>
            <a:off x="6359353" y="2204864"/>
            <a:ext cx="5832647"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000" rIns="0" bIns="36000" numCol="1" anchor="t" anchorCtr="0" compatLnSpc="1">
            <a:prstTxWarp prst="textNoShape">
              <a:avLst/>
            </a:prstTxWarp>
          </a:bodyPr>
          <a:lstStyle>
            <a:lvl1pPr marL="313200" indent="-313200" algn="l" rtl="0" eaLnBrk="1" fontAlgn="base" hangingPunct="1">
              <a:spcBef>
                <a:spcPts val="300"/>
              </a:spcBef>
              <a:spcAft>
                <a:spcPts val="600"/>
              </a:spcAft>
              <a:buClr>
                <a:srgbClr val="86BE3D"/>
              </a:buClr>
              <a:buFont typeface="Arial" panose="020B0604020202020204" pitchFamily="34" charset="0"/>
              <a:buChar char="■"/>
              <a:defRPr sz="2400" b="0" baseline="0">
                <a:solidFill>
                  <a:srgbClr val="4D4D4D"/>
                </a:solidFill>
                <a:latin typeface="+mn-lt"/>
                <a:ea typeface="+mn-ea"/>
                <a:cs typeface="+mn-cs"/>
              </a:defRPr>
            </a:lvl1pPr>
            <a:lvl2pPr marL="625475" indent="-301625" algn="l" rtl="0" eaLnBrk="1" fontAlgn="base" hangingPunct="1">
              <a:spcBef>
                <a:spcPts val="0"/>
              </a:spcBef>
              <a:spcAft>
                <a:spcPts val="600"/>
              </a:spcAft>
              <a:buClr>
                <a:srgbClr val="86BE3D"/>
              </a:buClr>
              <a:buFont typeface="Arial" panose="020B0604020202020204" pitchFamily="34" charset="0"/>
              <a:buChar char="□"/>
              <a:defRPr sz="2200">
                <a:solidFill>
                  <a:srgbClr val="4D4D4D"/>
                </a:solidFill>
                <a:latin typeface="+mn-lt"/>
              </a:defRPr>
            </a:lvl2pPr>
            <a:lvl3pPr marL="893763" indent="-247650" algn="l" rtl="0" eaLnBrk="1" fontAlgn="base" hangingPunct="1">
              <a:spcBef>
                <a:spcPts val="0"/>
              </a:spcBef>
              <a:spcAft>
                <a:spcPts val="600"/>
              </a:spcAft>
              <a:buClr>
                <a:srgbClr val="83B81A"/>
              </a:buClr>
              <a:buFont typeface="Arial" panose="020B0604020202020204" pitchFamily="34" charset="0"/>
              <a:buChar char="▪"/>
              <a:defRPr sz="2000" b="0">
                <a:solidFill>
                  <a:srgbClr val="4D4D4D"/>
                </a:solidFill>
                <a:latin typeface="+mn-lt"/>
              </a:defRPr>
            </a:lvl3pPr>
            <a:lvl4pPr marL="1257300" indent="-255588" algn="l" rtl="0" eaLnBrk="1" fontAlgn="base" hangingPunct="1">
              <a:spcBef>
                <a:spcPts val="0"/>
              </a:spcBef>
              <a:spcAft>
                <a:spcPts val="600"/>
              </a:spcAft>
              <a:buClr>
                <a:schemeClr val="tx2"/>
              </a:buClr>
              <a:buFont typeface="Arial" panose="020B0604020202020204" pitchFamily="34" charset="0"/>
              <a:buChar char="▫"/>
              <a:defRPr sz="1800">
                <a:solidFill>
                  <a:srgbClr val="4D4D4D"/>
                </a:solidFill>
                <a:latin typeface="+mn-lt"/>
              </a:defRPr>
            </a:lvl4pPr>
            <a:lvl5pPr marL="1526400" indent="-255600" algn="l" rtl="0" eaLnBrk="1" fontAlgn="base" hangingPunct="1">
              <a:spcBef>
                <a:spcPts val="0"/>
              </a:spcBef>
              <a:spcAft>
                <a:spcPts val="600"/>
              </a:spcAft>
              <a:buClr>
                <a:schemeClr val="tx2"/>
              </a:buClr>
              <a:buFont typeface="Arial" panose="020B0604020202020204" pitchFamily="34" charset="0"/>
              <a:buChar char="›"/>
              <a:defRPr sz="1800">
                <a:solidFill>
                  <a:srgbClr val="4D4D4D"/>
                </a:solidFill>
                <a:latin typeface="+mn-lt"/>
              </a:defRPr>
            </a:lvl5pPr>
            <a:lvl6pPr marL="914400" algn="l" rtl="0" eaLnBrk="1" fontAlgn="base" hangingPunct="1">
              <a:spcBef>
                <a:spcPct val="5000"/>
              </a:spcBef>
              <a:spcAft>
                <a:spcPct val="5000"/>
              </a:spcAft>
              <a:buChar char="»"/>
              <a:defRPr sz="1500">
                <a:solidFill>
                  <a:srgbClr val="4D4D4D"/>
                </a:solidFill>
                <a:latin typeface="+mn-lt"/>
              </a:defRPr>
            </a:lvl6pPr>
            <a:lvl7pPr marL="1257300" algn="l" rtl="0" eaLnBrk="1" fontAlgn="base" hangingPunct="1">
              <a:spcBef>
                <a:spcPct val="5000"/>
              </a:spcBef>
              <a:spcAft>
                <a:spcPct val="5000"/>
              </a:spcAft>
              <a:buChar char="»"/>
              <a:defRPr sz="1500">
                <a:solidFill>
                  <a:srgbClr val="4D4D4D"/>
                </a:solidFill>
                <a:latin typeface="+mn-lt"/>
              </a:defRPr>
            </a:lvl7pPr>
            <a:lvl8pPr marL="1600200" algn="l" rtl="0" eaLnBrk="1" fontAlgn="base" hangingPunct="1">
              <a:spcBef>
                <a:spcPct val="5000"/>
              </a:spcBef>
              <a:spcAft>
                <a:spcPct val="5000"/>
              </a:spcAft>
              <a:buChar char="»"/>
              <a:defRPr sz="1500">
                <a:solidFill>
                  <a:srgbClr val="4D4D4D"/>
                </a:solidFill>
                <a:latin typeface="+mn-lt"/>
              </a:defRPr>
            </a:lvl8pPr>
            <a:lvl9pPr marL="1943100" algn="l" rtl="0" eaLnBrk="1" fontAlgn="base" hangingPunct="1">
              <a:spcBef>
                <a:spcPct val="5000"/>
              </a:spcBef>
              <a:spcAft>
                <a:spcPct val="5000"/>
              </a:spcAft>
              <a:buChar char="»"/>
              <a:defRPr sz="1500">
                <a:solidFill>
                  <a:srgbClr val="4D4D4D"/>
                </a:solidFill>
                <a:latin typeface="+mn-lt"/>
              </a:defRPr>
            </a:lvl9pPr>
          </a:lstStyle>
          <a:p>
            <a:pPr marL="0" marR="0" lvl="0" indent="0" algn="l" defTabSz="914400" rtl="0" eaLnBrk="1" fontAlgn="base" latinLnBrk="0" hangingPunct="1">
              <a:lnSpc>
                <a:spcPct val="100000"/>
              </a:lnSpc>
              <a:spcBef>
                <a:spcPts val="300"/>
              </a:spcBef>
              <a:spcAft>
                <a:spcPts val="600"/>
              </a:spcAft>
              <a:buClr>
                <a:srgbClr val="86BE3D"/>
              </a:buClr>
              <a:buSzTx/>
              <a:buFont typeface="Arial" panose="020B0604020202020204" pitchFamily="34" charset="0"/>
              <a:buNone/>
              <a:tabLst/>
              <a:defRPr/>
            </a:pPr>
            <a:r>
              <a:rPr kumimoji="0" lang="en-GB" sz="2400" b="1" i="0" u="none" strike="noStrike" kern="0" cap="none" spc="0" normalizeH="0" baseline="0" noProof="0" dirty="0" smtClean="0">
                <a:ln>
                  <a:noFill/>
                </a:ln>
                <a:solidFill>
                  <a:srgbClr val="4D4D4D"/>
                </a:solidFill>
                <a:effectLst/>
                <a:uLnTx/>
                <a:uFillTx/>
                <a:latin typeface="Arial"/>
                <a:ea typeface="+mn-ea"/>
                <a:cs typeface="+mn-cs"/>
              </a:rPr>
              <a:t>Reformed AS/A levels</a:t>
            </a:r>
          </a:p>
          <a:p>
            <a:pPr marL="313200" marR="0" lvl="0" indent="-313200" algn="l" defTabSz="914400" rtl="0" eaLnBrk="1" fontAlgn="base" latinLnBrk="0" hangingPunct="1">
              <a:lnSpc>
                <a:spcPct val="100000"/>
              </a:lnSpc>
              <a:spcBef>
                <a:spcPts val="300"/>
              </a:spcBef>
              <a:spcAft>
                <a:spcPts val="600"/>
              </a:spcAft>
              <a:buClr>
                <a:srgbClr val="86BE3D"/>
              </a:buClr>
              <a:buSzTx/>
              <a:buFont typeface="Arial" panose="020B0604020202020204" pitchFamily="34" charset="0"/>
              <a:buChar char="■"/>
              <a:tabLst/>
              <a:defRPr/>
            </a:pPr>
            <a:r>
              <a:rPr kumimoji="0" lang="en-GB" sz="2400" b="0" i="0" u="none" strike="noStrike" kern="1200" cap="none" spc="0" normalizeH="0" baseline="0" noProof="0" dirty="0">
                <a:ln>
                  <a:noFill/>
                </a:ln>
                <a:solidFill>
                  <a:srgbClr val="4D4D4D"/>
                </a:solidFill>
                <a:effectLst/>
                <a:uLnTx/>
                <a:uFillTx/>
                <a:latin typeface="Arial"/>
                <a:ea typeface="+mn-ea"/>
                <a:cs typeface="+mn-cs"/>
              </a:rPr>
              <a:t>content refreshed with </a:t>
            </a:r>
            <a:r>
              <a:rPr kumimoji="0" lang="en-GB" sz="2400" b="0" i="0" u="none" strike="noStrike" kern="1200" cap="none" spc="0" normalizeH="0" baseline="0" noProof="0" dirty="0" smtClean="0">
                <a:ln>
                  <a:noFill/>
                </a:ln>
                <a:solidFill>
                  <a:srgbClr val="4D4D4D"/>
                </a:solidFill>
                <a:effectLst/>
                <a:uLnTx/>
                <a:uFillTx/>
                <a:latin typeface="Arial"/>
                <a:ea typeface="+mn-ea"/>
                <a:cs typeface="+mn-cs"/>
              </a:rPr>
              <a:t>input </a:t>
            </a:r>
            <a:r>
              <a:rPr kumimoji="0" lang="en-GB" sz="2400" b="0" i="0" u="none" strike="noStrike" kern="1200" cap="none" spc="0" normalizeH="0" baseline="0" noProof="0" dirty="0">
                <a:ln>
                  <a:noFill/>
                </a:ln>
                <a:solidFill>
                  <a:srgbClr val="4D4D4D"/>
                </a:solidFill>
                <a:effectLst/>
                <a:uLnTx/>
                <a:uFillTx/>
                <a:latin typeface="Arial"/>
                <a:ea typeface="+mn-ea"/>
                <a:cs typeface="+mn-cs"/>
              </a:rPr>
              <a:t>from universities </a:t>
            </a:r>
          </a:p>
          <a:p>
            <a:pPr marL="313200" marR="0" lvl="0" indent="-313200" algn="l" defTabSz="914400" rtl="0" eaLnBrk="1" fontAlgn="base" latinLnBrk="0" hangingPunct="1">
              <a:lnSpc>
                <a:spcPct val="100000"/>
              </a:lnSpc>
              <a:spcBef>
                <a:spcPts val="300"/>
              </a:spcBef>
              <a:spcAft>
                <a:spcPts val="600"/>
              </a:spcAft>
              <a:buClr>
                <a:srgbClr val="86BE3D"/>
              </a:buClr>
              <a:buSzTx/>
              <a:buFont typeface="Arial" panose="020B0604020202020204" pitchFamily="34" charset="0"/>
              <a:buChar char="■"/>
              <a:tabLst/>
              <a:defRPr/>
            </a:pPr>
            <a:r>
              <a:rPr kumimoji="0" lang="en-GB" sz="2400" b="0" i="0" u="none" strike="noStrike" kern="1200" cap="none" spc="0" normalizeH="0" baseline="0" noProof="0" dirty="0" smtClean="0">
                <a:ln>
                  <a:noFill/>
                </a:ln>
                <a:solidFill>
                  <a:srgbClr val="4D4D4D"/>
                </a:solidFill>
                <a:effectLst/>
                <a:uLnTx/>
                <a:uFillTx/>
                <a:latin typeface="Arial"/>
                <a:ea typeface="+mn-ea"/>
                <a:cs typeface="+mn-cs"/>
              </a:rPr>
              <a:t>AS </a:t>
            </a:r>
            <a:r>
              <a:rPr kumimoji="0" lang="en-GB" sz="2400" b="0" i="0" u="none" strike="noStrike" kern="1200" cap="none" spc="0" normalizeH="0" baseline="0" noProof="0" dirty="0">
                <a:ln>
                  <a:noFill/>
                </a:ln>
                <a:solidFill>
                  <a:srgbClr val="4D4D4D"/>
                </a:solidFill>
                <a:effectLst/>
                <a:uLnTx/>
                <a:uFillTx/>
                <a:latin typeface="Arial"/>
                <a:ea typeface="+mn-ea"/>
                <a:cs typeface="+mn-cs"/>
              </a:rPr>
              <a:t>results </a:t>
            </a:r>
            <a:r>
              <a:rPr kumimoji="0" lang="en-GB" sz="2400" b="0" i="0" u="none" strike="noStrike" kern="1200" cap="none" spc="0" normalizeH="0" baseline="0" noProof="0" dirty="0" smtClean="0">
                <a:ln>
                  <a:noFill/>
                </a:ln>
                <a:solidFill>
                  <a:srgbClr val="4D4D4D"/>
                </a:solidFill>
                <a:effectLst/>
                <a:uLnTx/>
                <a:uFillTx/>
                <a:latin typeface="Arial"/>
                <a:ea typeface="+mn-ea"/>
                <a:cs typeface="+mn-cs"/>
              </a:rPr>
              <a:t>no </a:t>
            </a:r>
            <a:r>
              <a:rPr kumimoji="0" lang="en-GB" sz="2400" b="0" i="0" u="none" strike="noStrike" kern="1200" cap="none" spc="0" normalizeH="0" baseline="0" noProof="0" dirty="0">
                <a:ln>
                  <a:noFill/>
                </a:ln>
                <a:solidFill>
                  <a:srgbClr val="4D4D4D"/>
                </a:solidFill>
                <a:effectLst/>
                <a:uLnTx/>
                <a:uFillTx/>
                <a:latin typeface="Arial"/>
                <a:ea typeface="+mn-ea"/>
                <a:cs typeface="+mn-cs"/>
              </a:rPr>
              <a:t>longer count </a:t>
            </a:r>
            <a:r>
              <a:rPr kumimoji="0" lang="en-GB" sz="2400" b="0" i="0" u="none" strike="noStrike" kern="1200" cap="none" spc="0" normalizeH="0" baseline="0" noProof="0" dirty="0" smtClean="0">
                <a:ln>
                  <a:noFill/>
                </a:ln>
                <a:solidFill>
                  <a:srgbClr val="4D4D4D"/>
                </a:solidFill>
                <a:effectLst/>
                <a:uLnTx/>
                <a:uFillTx/>
                <a:latin typeface="Arial"/>
                <a:ea typeface="+mn-ea"/>
                <a:cs typeface="+mn-cs"/>
              </a:rPr>
              <a:t>to an </a:t>
            </a:r>
            <a:r>
              <a:rPr kumimoji="0" lang="en-GB" sz="2400" b="0" i="0" u="none" strike="noStrike" kern="1200" cap="none" spc="0" normalizeH="0" baseline="0" noProof="0" dirty="0">
                <a:ln>
                  <a:noFill/>
                </a:ln>
                <a:solidFill>
                  <a:srgbClr val="4D4D4D"/>
                </a:solidFill>
                <a:effectLst/>
                <a:uLnTx/>
                <a:uFillTx/>
                <a:latin typeface="Arial"/>
                <a:ea typeface="+mn-ea"/>
                <a:cs typeface="+mn-cs"/>
              </a:rPr>
              <a:t>A level </a:t>
            </a:r>
          </a:p>
          <a:p>
            <a:pPr marL="313200" marR="0" lvl="0" indent="-313200" algn="l" defTabSz="914400" rtl="0" eaLnBrk="1" fontAlgn="base" latinLnBrk="0" hangingPunct="1">
              <a:lnSpc>
                <a:spcPct val="100000"/>
              </a:lnSpc>
              <a:spcBef>
                <a:spcPts val="300"/>
              </a:spcBef>
              <a:spcAft>
                <a:spcPts val="600"/>
              </a:spcAft>
              <a:buClr>
                <a:srgbClr val="86BE3D"/>
              </a:buClr>
              <a:buSzTx/>
              <a:buFont typeface="Arial" panose="020B0604020202020204" pitchFamily="34" charset="0"/>
              <a:buChar char="■"/>
              <a:tabLst/>
              <a:defRPr/>
            </a:pPr>
            <a:r>
              <a:rPr kumimoji="0" lang="en-GB" sz="2400" b="0" i="0" u="none" strike="noStrike" kern="1200" cap="none" spc="0" normalizeH="0" baseline="0" noProof="0" dirty="0" smtClean="0">
                <a:ln>
                  <a:noFill/>
                </a:ln>
                <a:solidFill>
                  <a:srgbClr val="4D4D4D"/>
                </a:solidFill>
                <a:effectLst/>
                <a:uLnTx/>
                <a:uFillTx/>
                <a:latin typeface="Arial"/>
                <a:ea typeface="+mn-ea"/>
                <a:cs typeface="+mn-cs"/>
              </a:rPr>
              <a:t>will </a:t>
            </a:r>
            <a:r>
              <a:rPr kumimoji="0" lang="en-GB" sz="2400" b="0" i="0" u="none" strike="noStrike" kern="1200" cap="none" spc="0" normalizeH="0" baseline="0" noProof="0" dirty="0">
                <a:ln>
                  <a:noFill/>
                </a:ln>
                <a:solidFill>
                  <a:srgbClr val="4D4D4D"/>
                </a:solidFill>
                <a:effectLst/>
                <a:uLnTx/>
                <a:uFillTx/>
                <a:latin typeface="Arial"/>
                <a:ea typeface="+mn-ea"/>
                <a:cs typeface="+mn-cs"/>
              </a:rPr>
              <a:t>be </a:t>
            </a:r>
            <a:r>
              <a:rPr kumimoji="0" lang="en-GB" sz="2400" b="0" i="0" u="none" strike="noStrike" kern="1200" cap="none" spc="0" normalizeH="0" baseline="0" noProof="0" dirty="0" smtClean="0">
                <a:ln>
                  <a:noFill/>
                </a:ln>
                <a:solidFill>
                  <a:srgbClr val="4D4D4D"/>
                </a:solidFill>
                <a:effectLst/>
                <a:uLnTx/>
                <a:uFillTx/>
                <a:latin typeface="Arial"/>
                <a:ea typeface="+mn-ea"/>
                <a:cs typeface="+mn-cs"/>
              </a:rPr>
              <a:t>linear</a:t>
            </a:r>
          </a:p>
          <a:p>
            <a:pPr marL="313200" marR="0" lvl="0" indent="-313200" algn="l" defTabSz="914400" rtl="0" eaLnBrk="1" fontAlgn="base" latinLnBrk="0" hangingPunct="1">
              <a:lnSpc>
                <a:spcPct val="100000"/>
              </a:lnSpc>
              <a:spcBef>
                <a:spcPts val="300"/>
              </a:spcBef>
              <a:spcAft>
                <a:spcPts val="600"/>
              </a:spcAft>
              <a:buClr>
                <a:srgbClr val="86BE3D"/>
              </a:buClr>
              <a:buSzTx/>
              <a:buFont typeface="Arial" panose="020B0604020202020204" pitchFamily="34" charset="0"/>
              <a:buChar char="■"/>
              <a:tabLst/>
              <a:defRPr/>
            </a:pPr>
            <a:r>
              <a:rPr kumimoji="0" lang="en-GB" sz="2400" b="0" i="0" u="none" strike="noStrike" kern="1200" cap="none" spc="0" normalizeH="0" baseline="0" noProof="0" dirty="0">
                <a:ln>
                  <a:noFill/>
                </a:ln>
                <a:solidFill>
                  <a:srgbClr val="4D4D4D"/>
                </a:solidFill>
                <a:effectLst/>
                <a:uLnTx/>
                <a:uFillTx/>
                <a:latin typeface="Arial"/>
                <a:ea typeface="+mn-ea"/>
                <a:cs typeface="+mn-cs"/>
              </a:rPr>
              <a:t>degree of non-exam assessment will reflect balance and nature of new subject content</a:t>
            </a:r>
            <a:endParaRPr kumimoji="0" lang="en-GB" sz="2400" b="0" i="0" u="none" strike="noStrike" kern="0" cap="none" spc="0" normalizeH="0" baseline="0" noProof="0" dirty="0">
              <a:ln>
                <a:noFill/>
              </a:ln>
              <a:solidFill>
                <a:srgbClr val="4D4D4D"/>
              </a:solidFill>
              <a:effectLst/>
              <a:uLnTx/>
              <a:uFillTx/>
              <a:latin typeface="Arial"/>
              <a:ea typeface="+mn-ea"/>
              <a:cs typeface="+mn-cs"/>
            </a:endParaRPr>
          </a:p>
          <a:p>
            <a:pPr marL="313200" marR="0" lvl="0" indent="-313200" algn="l" defTabSz="914400" rtl="0" eaLnBrk="1" fontAlgn="base" latinLnBrk="0" hangingPunct="1">
              <a:lnSpc>
                <a:spcPct val="100000"/>
              </a:lnSpc>
              <a:spcBef>
                <a:spcPts val="300"/>
              </a:spcBef>
              <a:spcAft>
                <a:spcPts val="600"/>
              </a:spcAft>
              <a:buClr>
                <a:srgbClr val="86BE3D"/>
              </a:buClr>
              <a:buSzTx/>
              <a:buFont typeface="Arial" panose="020B0604020202020204" pitchFamily="34" charset="0"/>
              <a:buChar char="■"/>
              <a:tabLst/>
              <a:defRPr/>
            </a:pPr>
            <a:r>
              <a:rPr kumimoji="0" lang="en-GB" sz="2400" b="0" i="0" u="none" strike="noStrike" kern="1200" cap="none" spc="0" normalizeH="0" baseline="0" noProof="0" dirty="0" smtClean="0">
                <a:ln>
                  <a:noFill/>
                </a:ln>
                <a:solidFill>
                  <a:srgbClr val="4D4D4D"/>
                </a:solidFill>
                <a:effectLst/>
                <a:uLnTx/>
                <a:uFillTx/>
                <a:latin typeface="Arial"/>
                <a:ea typeface="+mn-ea"/>
                <a:cs typeface="+mn-cs"/>
              </a:rPr>
              <a:t>will </a:t>
            </a:r>
            <a:r>
              <a:rPr kumimoji="0" lang="en-GB" sz="2400" b="0" i="0" u="none" strike="noStrike" kern="1200" cap="none" spc="0" normalizeH="0" baseline="0" noProof="0" dirty="0">
                <a:ln>
                  <a:noFill/>
                </a:ln>
                <a:solidFill>
                  <a:srgbClr val="4D4D4D"/>
                </a:solidFill>
                <a:effectLst/>
                <a:uLnTx/>
                <a:uFillTx/>
                <a:latin typeface="Arial"/>
                <a:ea typeface="+mn-ea"/>
                <a:cs typeface="+mn-cs"/>
              </a:rPr>
              <a:t>keep the A* to E grading scale  </a:t>
            </a:r>
            <a:r>
              <a:rPr kumimoji="0" lang="en-GB" sz="2400" b="0" i="0" u="none" strike="noStrike" kern="1200" cap="none" spc="0" normalizeH="0" baseline="0" noProof="0" dirty="0" smtClean="0">
                <a:ln>
                  <a:noFill/>
                </a:ln>
                <a:solidFill>
                  <a:srgbClr val="4D4D4D"/>
                </a:solidFill>
                <a:effectLst/>
                <a:uLnTx/>
                <a:uFillTx/>
                <a:latin typeface="Arial"/>
                <a:ea typeface="+mn-ea"/>
                <a:cs typeface="+mn-cs"/>
              </a:rPr>
              <a:t>      (A </a:t>
            </a:r>
            <a:r>
              <a:rPr kumimoji="0" lang="en-GB" sz="2400" b="0" i="0" u="none" strike="noStrike" kern="1200" cap="none" spc="0" normalizeH="0" baseline="0" noProof="0" dirty="0">
                <a:ln>
                  <a:noFill/>
                </a:ln>
                <a:solidFill>
                  <a:srgbClr val="4D4D4D"/>
                </a:solidFill>
                <a:effectLst/>
                <a:uLnTx/>
                <a:uFillTx/>
                <a:latin typeface="Arial"/>
                <a:ea typeface="+mn-ea"/>
                <a:cs typeface="+mn-cs"/>
              </a:rPr>
              <a:t>to E for AS level) </a:t>
            </a:r>
          </a:p>
        </p:txBody>
      </p:sp>
    </p:spTree>
    <p:extLst>
      <p:ext uri="{BB962C8B-B14F-4D97-AF65-F5344CB8AC3E}">
        <p14:creationId xmlns:p14="http://schemas.microsoft.com/office/powerpoint/2010/main" val="19602993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Qualifications Reform – Communicating the Reforms</a:t>
            </a:r>
            <a:endParaRPr lang="en-GB" dirty="0"/>
          </a:p>
        </p:txBody>
      </p:sp>
      <p:sp>
        <p:nvSpPr>
          <p:cNvPr id="3" name="Content Placeholder 2"/>
          <p:cNvSpPr>
            <a:spLocks noGrp="1"/>
          </p:cNvSpPr>
          <p:nvPr>
            <p:ph idx="1"/>
          </p:nvPr>
        </p:nvSpPr>
        <p:spPr/>
        <p:txBody>
          <a:bodyPr/>
          <a:lstStyle/>
          <a:p>
            <a:pPr lvl="0"/>
            <a:r>
              <a:rPr lang="en-US" dirty="0" smtClean="0"/>
              <a:t>affects schools and pupils, but also further education, higher education and employers</a:t>
            </a:r>
          </a:p>
          <a:p>
            <a:pPr lvl="0"/>
            <a:r>
              <a:rPr lang="en-US" dirty="0"/>
              <a:t>w</a:t>
            </a:r>
            <a:r>
              <a:rPr lang="en-US" dirty="0" smtClean="0"/>
              <a:t>e are launching a national communications campaign</a:t>
            </a:r>
          </a:p>
          <a:p>
            <a:pPr lvl="0"/>
            <a:r>
              <a:rPr lang="en-US" dirty="0"/>
              <a:t>w</a:t>
            </a:r>
            <a:r>
              <a:rPr lang="en-US" dirty="0" smtClean="0"/>
              <a:t>e need your help to reach all teachers, parents and students</a:t>
            </a:r>
          </a:p>
          <a:p>
            <a:r>
              <a:rPr lang="en-US" dirty="0"/>
              <a:t>r</a:t>
            </a:r>
            <a:r>
              <a:rPr lang="en-US" dirty="0" smtClean="0"/>
              <a:t>esources available – any feedback would be welcomed</a:t>
            </a:r>
          </a:p>
          <a:p>
            <a:pPr lvl="1"/>
            <a:r>
              <a:rPr lang="en-US" dirty="0" smtClean="0">
                <a:hlinkClick r:id="rId2"/>
              </a:rPr>
              <a:t>Postcards</a:t>
            </a:r>
            <a:endParaRPr lang="en-US" dirty="0" smtClean="0"/>
          </a:p>
          <a:p>
            <a:pPr lvl="1"/>
            <a:r>
              <a:rPr lang="en-US" dirty="0" smtClean="0">
                <a:hlinkClick r:id="rId3"/>
              </a:rPr>
              <a:t>Presentation </a:t>
            </a:r>
            <a:endParaRPr lang="en-US" dirty="0"/>
          </a:p>
          <a:p>
            <a:pPr lvl="0"/>
            <a:r>
              <a:rPr lang="en-US" dirty="0"/>
              <a:t>s</a:t>
            </a:r>
            <a:r>
              <a:rPr lang="en-US" dirty="0" smtClean="0"/>
              <a:t>igning up to our newsletter ‘</a:t>
            </a:r>
            <a:r>
              <a:rPr lang="en-US" i="1" dirty="0" smtClean="0">
                <a:hlinkClick r:id="rId4"/>
              </a:rPr>
              <a:t>Exam matters</a:t>
            </a:r>
            <a:r>
              <a:rPr lang="en-US" i="1" dirty="0" smtClean="0"/>
              <a:t>’</a:t>
            </a:r>
            <a:r>
              <a:rPr lang="en-US" dirty="0" smtClean="0"/>
              <a:t> is a good way of keeping up-to-date with our work</a:t>
            </a:r>
          </a:p>
          <a:p>
            <a:pPr lvl="0"/>
            <a:endParaRPr lang="en-GB" dirty="0"/>
          </a:p>
        </p:txBody>
      </p:sp>
    </p:spTree>
    <p:extLst>
      <p:ext uri="{BB962C8B-B14F-4D97-AF65-F5344CB8AC3E}">
        <p14:creationId xmlns:p14="http://schemas.microsoft.com/office/powerpoint/2010/main" val="25810763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Quality and Consistency of Marking</a:t>
            </a:r>
            <a:endParaRPr lang="en-GB" dirty="0"/>
          </a:p>
        </p:txBody>
      </p:sp>
      <p:sp>
        <p:nvSpPr>
          <p:cNvPr id="3" name="Content Placeholder 2"/>
          <p:cNvSpPr>
            <a:spLocks noGrp="1"/>
          </p:cNvSpPr>
          <p:nvPr>
            <p:ph idx="1"/>
          </p:nvPr>
        </p:nvSpPr>
        <p:spPr/>
        <p:txBody>
          <a:bodyPr/>
          <a:lstStyle/>
          <a:p>
            <a:pPr lvl="0"/>
            <a:r>
              <a:rPr lang="en-GB" dirty="0"/>
              <a:t>t</a:t>
            </a:r>
            <a:r>
              <a:rPr lang="en-GB" dirty="0" smtClean="0"/>
              <a:t>eachers want good quality marking</a:t>
            </a:r>
            <a:r>
              <a:rPr lang="is-IS" dirty="0" smtClean="0"/>
              <a:t>…so do we</a:t>
            </a:r>
          </a:p>
          <a:p>
            <a:r>
              <a:rPr lang="en-US" dirty="0"/>
              <a:t>exam boards have safeguards in place to make sure papers are marked </a:t>
            </a:r>
            <a:r>
              <a:rPr lang="en-US" dirty="0" smtClean="0"/>
              <a:t>well; they employ sophisticated checking systems </a:t>
            </a:r>
            <a:endParaRPr lang="en-US" dirty="0"/>
          </a:p>
          <a:p>
            <a:r>
              <a:rPr lang="en-US" dirty="0"/>
              <a:t>we are conducting research that will help us better evaluate reliability and take </a:t>
            </a:r>
            <a:r>
              <a:rPr lang="en-US" dirty="0" smtClean="0"/>
              <a:t> </a:t>
            </a:r>
            <a:r>
              <a:rPr lang="en-US" dirty="0"/>
              <a:t>action if </a:t>
            </a:r>
            <a:r>
              <a:rPr lang="en-US" dirty="0" smtClean="0"/>
              <a:t>necessary</a:t>
            </a:r>
          </a:p>
          <a:p>
            <a:r>
              <a:rPr lang="en-US" dirty="0"/>
              <a:t>degree of marking consistency in England is in line with other </a:t>
            </a:r>
            <a:r>
              <a:rPr lang="en-US" dirty="0" smtClean="0"/>
              <a:t>countries         (</a:t>
            </a:r>
            <a:r>
              <a:rPr lang="en-US" dirty="0" err="1" smtClean="0"/>
              <a:t>eg</a:t>
            </a:r>
            <a:r>
              <a:rPr lang="en-US" dirty="0" smtClean="0"/>
              <a:t> US &amp; NZ)</a:t>
            </a:r>
            <a:endParaRPr lang="en-US" dirty="0"/>
          </a:p>
          <a:p>
            <a:r>
              <a:rPr lang="en-US" dirty="0" smtClean="0"/>
              <a:t>sometimes there is no </a:t>
            </a:r>
            <a:r>
              <a:rPr lang="en-US" dirty="0"/>
              <a:t>single correct mark </a:t>
            </a:r>
            <a:r>
              <a:rPr lang="en-US" dirty="0" smtClean="0"/>
              <a:t>for </a:t>
            </a:r>
            <a:r>
              <a:rPr lang="en-US" dirty="0"/>
              <a:t>a </a:t>
            </a:r>
            <a:r>
              <a:rPr lang="en-US" dirty="0" smtClean="0"/>
              <a:t>response</a:t>
            </a:r>
          </a:p>
          <a:p>
            <a:r>
              <a:rPr lang="is-IS" dirty="0"/>
              <a:t>the system relies </a:t>
            </a:r>
            <a:r>
              <a:rPr lang="is-IS" dirty="0" smtClean="0"/>
              <a:t>on tens of thousands of teachers; it can never be perfect</a:t>
            </a:r>
          </a:p>
          <a:p>
            <a:r>
              <a:rPr lang="en-US" dirty="0" smtClean="0"/>
              <a:t>it needs you to be prepared and able to mark; t</a:t>
            </a:r>
            <a:r>
              <a:rPr lang="en-GB" dirty="0" smtClean="0"/>
              <a:t>he system </a:t>
            </a:r>
            <a:r>
              <a:rPr lang="en-US" dirty="0" smtClean="0"/>
              <a:t>needs </a:t>
            </a:r>
            <a:r>
              <a:rPr lang="en-US" dirty="0"/>
              <a:t>to find ways to encourage and help you </a:t>
            </a:r>
            <a:r>
              <a:rPr lang="en-US" dirty="0" smtClean="0"/>
              <a:t>to do that</a:t>
            </a:r>
          </a:p>
        </p:txBody>
      </p:sp>
    </p:spTree>
    <p:extLst>
      <p:ext uri="{BB962C8B-B14F-4D97-AF65-F5344CB8AC3E}">
        <p14:creationId xmlns:p14="http://schemas.microsoft.com/office/powerpoint/2010/main" val="10837090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95400" y="1268760"/>
            <a:ext cx="7588637" cy="4464496"/>
          </a:xfrm>
          <a:prstGeom prst="rect">
            <a:avLst/>
          </a:prstGeom>
          <a:noFill/>
          <a:ln w="25400">
            <a:solidFill>
              <a:srgbClr val="83B81A"/>
            </a:solidFill>
          </a:ln>
        </p:spPr>
      </p:pic>
      <p:sp>
        <p:nvSpPr>
          <p:cNvPr id="7" name="Title 1"/>
          <p:cNvSpPr>
            <a:spLocks noGrp="1"/>
          </p:cNvSpPr>
          <p:nvPr>
            <p:ph type="title"/>
          </p:nvPr>
        </p:nvSpPr>
        <p:spPr>
          <a:xfrm>
            <a:off x="622306" y="404818"/>
            <a:ext cx="8462433" cy="574675"/>
          </a:xfrm>
        </p:spPr>
        <p:txBody>
          <a:bodyPr/>
          <a:lstStyle/>
          <a:p>
            <a:r>
              <a:rPr lang="en-GB" dirty="0" smtClean="0"/>
              <a:t>Quality and Consistency of Marking</a:t>
            </a:r>
            <a:endParaRPr lang="en-GB" dirty="0"/>
          </a:p>
        </p:txBody>
      </p:sp>
      <p:sp>
        <p:nvSpPr>
          <p:cNvPr id="8" name="Content Placeholder 2"/>
          <p:cNvSpPr txBox="1">
            <a:spLocks/>
          </p:cNvSpPr>
          <p:nvPr/>
        </p:nvSpPr>
        <p:spPr bwMode="auto">
          <a:xfrm>
            <a:off x="9084738" y="1052736"/>
            <a:ext cx="2843910"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000" rIns="0" bIns="36000" numCol="1" anchor="t" anchorCtr="0" compatLnSpc="1">
            <a:prstTxWarp prst="textNoShape">
              <a:avLst/>
            </a:prstTxWarp>
          </a:bodyPr>
          <a:lstStyle>
            <a:lvl1pPr marL="313200" indent="-313200" algn="l" rtl="0" eaLnBrk="1" fontAlgn="base" hangingPunct="1">
              <a:spcBef>
                <a:spcPts val="300"/>
              </a:spcBef>
              <a:spcAft>
                <a:spcPts val="600"/>
              </a:spcAft>
              <a:buClr>
                <a:srgbClr val="86BE3D"/>
              </a:buClr>
              <a:buFont typeface="Arial" panose="020B0604020202020204" pitchFamily="34" charset="0"/>
              <a:buChar char="■"/>
              <a:defRPr sz="2400" b="0" baseline="0">
                <a:solidFill>
                  <a:srgbClr val="4D4D4D"/>
                </a:solidFill>
                <a:latin typeface="+mn-lt"/>
                <a:ea typeface="+mn-ea"/>
                <a:cs typeface="+mn-cs"/>
              </a:defRPr>
            </a:lvl1pPr>
            <a:lvl2pPr marL="625475" indent="-301625" algn="l" rtl="0" eaLnBrk="1" fontAlgn="base" hangingPunct="1">
              <a:spcBef>
                <a:spcPts val="0"/>
              </a:spcBef>
              <a:spcAft>
                <a:spcPts val="600"/>
              </a:spcAft>
              <a:buClr>
                <a:srgbClr val="86BE3D"/>
              </a:buClr>
              <a:buFont typeface="Arial" panose="020B0604020202020204" pitchFamily="34" charset="0"/>
              <a:buChar char="□"/>
              <a:defRPr sz="2200">
                <a:solidFill>
                  <a:srgbClr val="4D4D4D"/>
                </a:solidFill>
                <a:latin typeface="+mn-lt"/>
              </a:defRPr>
            </a:lvl2pPr>
            <a:lvl3pPr marL="893763" indent="-247650" algn="l" rtl="0" eaLnBrk="1" fontAlgn="base" hangingPunct="1">
              <a:spcBef>
                <a:spcPts val="0"/>
              </a:spcBef>
              <a:spcAft>
                <a:spcPts val="600"/>
              </a:spcAft>
              <a:buClr>
                <a:srgbClr val="83B81A"/>
              </a:buClr>
              <a:buFont typeface="Arial" panose="020B0604020202020204" pitchFamily="34" charset="0"/>
              <a:buChar char="▪"/>
              <a:defRPr sz="2000" b="0">
                <a:solidFill>
                  <a:srgbClr val="4D4D4D"/>
                </a:solidFill>
                <a:latin typeface="+mn-lt"/>
              </a:defRPr>
            </a:lvl3pPr>
            <a:lvl4pPr marL="1257300" indent="-255588" algn="l" rtl="0" eaLnBrk="1" fontAlgn="base" hangingPunct="1">
              <a:spcBef>
                <a:spcPts val="0"/>
              </a:spcBef>
              <a:spcAft>
                <a:spcPts val="600"/>
              </a:spcAft>
              <a:buClr>
                <a:schemeClr val="tx2"/>
              </a:buClr>
              <a:buFont typeface="Arial" panose="020B0604020202020204" pitchFamily="34" charset="0"/>
              <a:buChar char="▫"/>
              <a:defRPr sz="1800">
                <a:solidFill>
                  <a:srgbClr val="4D4D4D"/>
                </a:solidFill>
                <a:latin typeface="+mn-lt"/>
              </a:defRPr>
            </a:lvl4pPr>
            <a:lvl5pPr marL="1526400" indent="-255600" algn="l" rtl="0" eaLnBrk="1" fontAlgn="base" hangingPunct="1">
              <a:spcBef>
                <a:spcPts val="0"/>
              </a:spcBef>
              <a:spcAft>
                <a:spcPts val="600"/>
              </a:spcAft>
              <a:buClr>
                <a:schemeClr val="tx2"/>
              </a:buClr>
              <a:buFont typeface="Arial" panose="020B0604020202020204" pitchFamily="34" charset="0"/>
              <a:buChar char="›"/>
              <a:defRPr sz="1800">
                <a:solidFill>
                  <a:srgbClr val="4D4D4D"/>
                </a:solidFill>
                <a:latin typeface="+mn-lt"/>
              </a:defRPr>
            </a:lvl5pPr>
            <a:lvl6pPr marL="914400" algn="l" rtl="0" eaLnBrk="1" fontAlgn="base" hangingPunct="1">
              <a:spcBef>
                <a:spcPct val="5000"/>
              </a:spcBef>
              <a:spcAft>
                <a:spcPct val="5000"/>
              </a:spcAft>
              <a:buChar char="»"/>
              <a:defRPr sz="1500">
                <a:solidFill>
                  <a:srgbClr val="4D4D4D"/>
                </a:solidFill>
                <a:latin typeface="+mn-lt"/>
              </a:defRPr>
            </a:lvl6pPr>
            <a:lvl7pPr marL="1257300" algn="l" rtl="0" eaLnBrk="1" fontAlgn="base" hangingPunct="1">
              <a:spcBef>
                <a:spcPct val="5000"/>
              </a:spcBef>
              <a:spcAft>
                <a:spcPct val="5000"/>
              </a:spcAft>
              <a:buChar char="»"/>
              <a:defRPr sz="1500">
                <a:solidFill>
                  <a:srgbClr val="4D4D4D"/>
                </a:solidFill>
                <a:latin typeface="+mn-lt"/>
              </a:defRPr>
            </a:lvl7pPr>
            <a:lvl8pPr marL="1600200" algn="l" rtl="0" eaLnBrk="1" fontAlgn="base" hangingPunct="1">
              <a:spcBef>
                <a:spcPct val="5000"/>
              </a:spcBef>
              <a:spcAft>
                <a:spcPct val="5000"/>
              </a:spcAft>
              <a:buChar char="»"/>
              <a:defRPr sz="1500">
                <a:solidFill>
                  <a:srgbClr val="4D4D4D"/>
                </a:solidFill>
                <a:latin typeface="+mn-lt"/>
              </a:defRPr>
            </a:lvl8pPr>
            <a:lvl9pPr marL="1943100" algn="l" rtl="0" eaLnBrk="1" fontAlgn="base" hangingPunct="1">
              <a:spcBef>
                <a:spcPct val="5000"/>
              </a:spcBef>
              <a:spcAft>
                <a:spcPct val="5000"/>
              </a:spcAft>
              <a:buChar char="»"/>
              <a:defRPr sz="1500">
                <a:solidFill>
                  <a:srgbClr val="4D4D4D"/>
                </a:solidFill>
                <a:latin typeface="+mn-lt"/>
              </a:defRPr>
            </a:lvl9pPr>
          </a:lstStyle>
          <a:p>
            <a:pPr>
              <a:defRPr/>
            </a:pPr>
            <a:r>
              <a:rPr lang="en-GB" dirty="0">
                <a:latin typeface="ArialMT"/>
              </a:rPr>
              <a:t>m</a:t>
            </a:r>
            <a:r>
              <a:rPr lang="en-GB" dirty="0" smtClean="0">
                <a:latin typeface="ArialMT"/>
              </a:rPr>
              <a:t>ost </a:t>
            </a:r>
            <a:r>
              <a:rPr lang="en-GB" dirty="0">
                <a:latin typeface="ArialMT"/>
              </a:rPr>
              <a:t>enquiries are made for scripts that are just one or two marks </a:t>
            </a:r>
            <a:r>
              <a:rPr lang="en-GB" dirty="0" smtClean="0">
                <a:latin typeface="ArialMT"/>
              </a:rPr>
              <a:t>below </a:t>
            </a:r>
            <a:r>
              <a:rPr lang="en-GB" dirty="0">
                <a:latin typeface="ArialMT"/>
              </a:rPr>
              <a:t>a </a:t>
            </a:r>
            <a:r>
              <a:rPr lang="en-GB" dirty="0" smtClean="0">
                <a:latin typeface="ArialMT"/>
              </a:rPr>
              <a:t>boundary</a:t>
            </a:r>
          </a:p>
          <a:p>
            <a:pPr lvl="0">
              <a:defRPr/>
            </a:pPr>
            <a:r>
              <a:rPr lang="en-GB" dirty="0">
                <a:latin typeface="ArialMT"/>
              </a:rPr>
              <a:t>i</a:t>
            </a:r>
            <a:r>
              <a:rPr lang="en-GB" dirty="0" smtClean="0">
                <a:latin typeface="ArialMT"/>
              </a:rPr>
              <a:t>f concerns were just about quality of marking, you would not expect a peak at the D/C boundary…</a:t>
            </a:r>
          </a:p>
          <a:p>
            <a:pPr lvl="0">
              <a:defRPr/>
            </a:pPr>
            <a:r>
              <a:rPr lang="en-GB" dirty="0" smtClean="0">
                <a:latin typeface="ArialMT"/>
              </a:rPr>
              <a:t>…accountability pressures are another reason</a:t>
            </a:r>
            <a:endParaRPr kumimoji="0" lang="en-US" sz="2400" b="0" i="0" u="none" strike="noStrike" kern="1200" cap="none" spc="0" normalizeH="0" baseline="0" noProof="0" dirty="0" smtClean="0">
              <a:ln>
                <a:noFill/>
              </a:ln>
              <a:solidFill>
                <a:srgbClr val="4D4D4D"/>
              </a:solidFill>
              <a:effectLst/>
              <a:uLnTx/>
              <a:uFillTx/>
              <a:latin typeface="Arial"/>
              <a:ea typeface="+mn-ea"/>
              <a:cs typeface="+mn-cs"/>
            </a:endParaRPr>
          </a:p>
          <a:p>
            <a:pPr marL="313200" marR="0" lvl="0" indent="-313200" algn="l" defTabSz="914400" rtl="0" eaLnBrk="1" fontAlgn="base" latinLnBrk="0" hangingPunct="1">
              <a:lnSpc>
                <a:spcPct val="100000"/>
              </a:lnSpc>
              <a:spcBef>
                <a:spcPts val="300"/>
              </a:spcBef>
              <a:spcAft>
                <a:spcPts val="600"/>
              </a:spcAft>
              <a:buClr>
                <a:srgbClr val="86BE3D"/>
              </a:buClr>
              <a:buSzTx/>
              <a:buFont typeface="Arial" panose="020B0604020202020204" pitchFamily="34" charset="0"/>
              <a:buChar char="■"/>
              <a:tabLst/>
              <a:defRPr/>
            </a:pPr>
            <a:endParaRPr kumimoji="0" lang="en-US" sz="2400" b="0" i="0" u="none" strike="noStrike" kern="0" cap="none" spc="0" normalizeH="0" baseline="0" noProof="0" dirty="0" smtClean="0">
              <a:ln>
                <a:noFill/>
              </a:ln>
              <a:solidFill>
                <a:srgbClr val="4D4D4D"/>
              </a:solidFill>
              <a:effectLst/>
              <a:uLnTx/>
              <a:uFillTx/>
              <a:latin typeface="Arial"/>
              <a:ea typeface="+mn-ea"/>
              <a:cs typeface="+mn-cs"/>
            </a:endParaRPr>
          </a:p>
          <a:p>
            <a:pPr marL="313200" marR="0" lvl="0" indent="-313200" algn="l" defTabSz="914400" rtl="0" eaLnBrk="1" fontAlgn="base" latinLnBrk="0" hangingPunct="1">
              <a:lnSpc>
                <a:spcPct val="100000"/>
              </a:lnSpc>
              <a:spcBef>
                <a:spcPts val="300"/>
              </a:spcBef>
              <a:spcAft>
                <a:spcPts val="600"/>
              </a:spcAft>
              <a:buClr>
                <a:srgbClr val="86BE3D"/>
              </a:buClr>
              <a:buSzTx/>
              <a:buFont typeface="Arial" panose="020B0604020202020204" pitchFamily="34" charset="0"/>
              <a:buChar char="■"/>
              <a:tabLst/>
              <a:defRPr/>
            </a:pPr>
            <a:endParaRPr kumimoji="0" lang="en-GB" sz="2400" b="0" i="0" u="none" strike="noStrike" kern="0" cap="none" spc="0" normalizeH="0" baseline="0" noProof="0" dirty="0">
              <a:ln>
                <a:noFill/>
              </a:ln>
              <a:solidFill>
                <a:srgbClr val="4D4D4D"/>
              </a:solidFill>
              <a:effectLst/>
              <a:uLnTx/>
              <a:uFillTx/>
              <a:latin typeface="Arial"/>
              <a:ea typeface="+mn-ea"/>
              <a:cs typeface="+mn-cs"/>
            </a:endParaRPr>
          </a:p>
        </p:txBody>
      </p:sp>
      <p:sp>
        <p:nvSpPr>
          <p:cNvPr id="4" name="Rectangle 3"/>
          <p:cNvSpPr/>
          <p:nvPr/>
        </p:nvSpPr>
        <p:spPr>
          <a:xfrm>
            <a:off x="605190" y="6227439"/>
            <a:ext cx="3260829" cy="307777"/>
          </a:xfrm>
          <a:prstGeom prst="rect">
            <a:avLst/>
          </a:prstGeom>
        </p:spPr>
        <p:txBody>
          <a:bodyPr wrap="none">
            <a:spAutoFit/>
          </a:bodyPr>
          <a:lstStyle/>
          <a:p>
            <a:pPr lvl="0">
              <a:defRPr/>
            </a:pPr>
            <a:r>
              <a:rPr lang="en-GB" sz="1400" dirty="0" smtClean="0">
                <a:latin typeface="ArialMT"/>
              </a:rPr>
              <a:t>Data are for GCSE English and maths </a:t>
            </a:r>
            <a:endParaRPr lang="en-US" dirty="0">
              <a:solidFill>
                <a:srgbClr val="4D4D4D"/>
              </a:solidFill>
              <a:latin typeface="Arial"/>
            </a:endParaRPr>
          </a:p>
        </p:txBody>
      </p:sp>
    </p:spTree>
    <p:extLst>
      <p:ext uri="{BB962C8B-B14F-4D97-AF65-F5344CB8AC3E}">
        <p14:creationId xmlns:p14="http://schemas.microsoft.com/office/powerpoint/2010/main" val="24990049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Marking </a:t>
            </a:r>
            <a:r>
              <a:rPr lang="en-GB" dirty="0"/>
              <a:t>R</a:t>
            </a:r>
            <a:r>
              <a:rPr lang="en-GB" dirty="0" smtClean="0"/>
              <a:t>eviews and Appeals</a:t>
            </a:r>
            <a:endParaRPr lang="en-GB" dirty="0"/>
          </a:p>
        </p:txBody>
      </p:sp>
      <p:sp>
        <p:nvSpPr>
          <p:cNvPr id="3" name="Content Placeholder 2"/>
          <p:cNvSpPr>
            <a:spLocks noGrp="1"/>
          </p:cNvSpPr>
          <p:nvPr>
            <p:ph idx="1"/>
          </p:nvPr>
        </p:nvSpPr>
        <p:spPr/>
        <p:txBody>
          <a:bodyPr/>
          <a:lstStyle/>
          <a:p>
            <a:r>
              <a:rPr lang="en-GB" dirty="0"/>
              <a:t>r</a:t>
            </a:r>
            <a:r>
              <a:rPr lang="en-GB" dirty="0" smtClean="0"/>
              <a:t>eview </a:t>
            </a:r>
            <a:r>
              <a:rPr lang="en-GB" dirty="0"/>
              <a:t>and appeals systems provide an </a:t>
            </a:r>
            <a:r>
              <a:rPr lang="en-GB" dirty="0" smtClean="0"/>
              <a:t>important safeguard beyond exam boards’ marking processes</a:t>
            </a:r>
          </a:p>
          <a:p>
            <a:pPr lvl="1"/>
            <a:r>
              <a:rPr lang="en-US" dirty="0"/>
              <a:t>8 million qualifications </a:t>
            </a:r>
            <a:r>
              <a:rPr lang="en-US" dirty="0" smtClean="0"/>
              <a:t>awarded in 2015</a:t>
            </a:r>
            <a:endParaRPr lang="en-GB" dirty="0"/>
          </a:p>
          <a:p>
            <a:pPr lvl="1"/>
            <a:r>
              <a:rPr lang="en-US" dirty="0" smtClean="0"/>
              <a:t>572,000 reviews - 52</a:t>
            </a:r>
            <a:r>
              <a:rPr lang="en-US" dirty="0"/>
              <a:t>% saw no mark </a:t>
            </a:r>
            <a:r>
              <a:rPr lang="en-US" dirty="0" smtClean="0"/>
              <a:t>change, </a:t>
            </a:r>
            <a:r>
              <a:rPr lang="en-US" dirty="0"/>
              <a:t>23% saw a mark change of ±1 mark</a:t>
            </a:r>
          </a:p>
          <a:p>
            <a:pPr lvl="1"/>
            <a:r>
              <a:rPr lang="en-GB" dirty="0" smtClean="0"/>
              <a:t>≈1.1% of grades changed overall</a:t>
            </a:r>
            <a:r>
              <a:rPr lang="en-GB" dirty="0"/>
              <a:t>; </a:t>
            </a:r>
            <a:r>
              <a:rPr lang="en-GB" dirty="0" smtClean="0"/>
              <a:t>≈</a:t>
            </a:r>
            <a:r>
              <a:rPr lang="en-US" dirty="0" smtClean="0"/>
              <a:t>0.0075% changed </a:t>
            </a:r>
            <a:r>
              <a:rPr lang="en-US" dirty="0"/>
              <a:t>by 2 grades or </a:t>
            </a:r>
            <a:r>
              <a:rPr lang="en-US" dirty="0" smtClean="0"/>
              <a:t>more</a:t>
            </a:r>
            <a:endParaRPr lang="en-US" dirty="0"/>
          </a:p>
          <a:p>
            <a:r>
              <a:rPr lang="en-GB" dirty="0" smtClean="0"/>
              <a:t>evidence suggests </a:t>
            </a:r>
            <a:r>
              <a:rPr lang="en-GB" dirty="0"/>
              <a:t>that some </a:t>
            </a:r>
            <a:r>
              <a:rPr lang="en-GB" dirty="0" smtClean="0"/>
              <a:t>reviewers </a:t>
            </a:r>
            <a:r>
              <a:rPr lang="en-GB" dirty="0"/>
              <a:t>were substituting one legitimate mark for another</a:t>
            </a:r>
            <a:r>
              <a:rPr lang="is-IS" dirty="0" smtClean="0"/>
              <a:t>…that advantaged some students over others</a:t>
            </a:r>
            <a:endParaRPr lang="en-GB" dirty="0" smtClean="0"/>
          </a:p>
          <a:p>
            <a:pPr lvl="0"/>
            <a:r>
              <a:rPr lang="en-GB" dirty="0" smtClean="0"/>
              <a:t>from this summer, differences in professional opinion will stand; marking errors will be corrected – important they are found and corrected quickly</a:t>
            </a:r>
          </a:p>
          <a:p>
            <a:pPr lvl="0"/>
            <a:r>
              <a:rPr lang="en-GB" dirty="0" smtClean="0"/>
              <a:t>data for this summer will be published in December</a:t>
            </a:r>
            <a:endParaRPr lang="en-GB" dirty="0"/>
          </a:p>
          <a:p>
            <a:pPr lvl="0"/>
            <a:r>
              <a:rPr lang="en-GB" dirty="0"/>
              <a:t>s</a:t>
            </a:r>
            <a:r>
              <a:rPr lang="en-GB" dirty="0" smtClean="0"/>
              <a:t>ome decisions still to take, need to evaluate changes</a:t>
            </a:r>
            <a:r>
              <a:rPr lang="en-GB" dirty="0"/>
              <a:t/>
            </a:r>
            <a:br>
              <a:rPr lang="en-GB" dirty="0"/>
            </a:br>
            <a:endParaRPr lang="en-GB" dirty="0" smtClean="0"/>
          </a:p>
          <a:p>
            <a:pPr lvl="0"/>
            <a:endParaRPr lang="en-GB" dirty="0"/>
          </a:p>
        </p:txBody>
      </p:sp>
    </p:spTree>
    <p:extLst>
      <p:ext uri="{BB962C8B-B14F-4D97-AF65-F5344CB8AC3E}">
        <p14:creationId xmlns:p14="http://schemas.microsoft.com/office/powerpoint/2010/main" val="20191296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Awarding – Comparable </a:t>
            </a:r>
            <a:r>
              <a:rPr lang="en-GB" dirty="0"/>
              <a:t>O</a:t>
            </a:r>
            <a:r>
              <a:rPr lang="en-GB" dirty="0" smtClean="0"/>
              <a:t>utcomes</a:t>
            </a:r>
            <a:endParaRPr lang="en-GB" dirty="0"/>
          </a:p>
        </p:txBody>
      </p:sp>
      <p:sp>
        <p:nvSpPr>
          <p:cNvPr id="3" name="Content Placeholder 2"/>
          <p:cNvSpPr>
            <a:spLocks noGrp="1"/>
          </p:cNvSpPr>
          <p:nvPr>
            <p:ph idx="1"/>
          </p:nvPr>
        </p:nvSpPr>
        <p:spPr/>
        <p:txBody>
          <a:bodyPr/>
          <a:lstStyle/>
          <a:p>
            <a:r>
              <a:rPr lang="en-US" dirty="0"/>
              <a:t>t</a:t>
            </a:r>
            <a:r>
              <a:rPr lang="en-US" dirty="0" smtClean="0"/>
              <a:t>he idea that if cohorts ‘look’ the same, then outcomes should ‘look’ the same has existed for decades</a:t>
            </a:r>
          </a:p>
          <a:p>
            <a:r>
              <a:rPr lang="en-US" dirty="0"/>
              <a:t>c</a:t>
            </a:r>
            <a:r>
              <a:rPr lang="en-US" dirty="0" smtClean="0"/>
              <a:t>omparable outcomes is the principle we use to turn this notion into a source of evidence to inform awarding </a:t>
            </a:r>
          </a:p>
          <a:p>
            <a:pPr lvl="0"/>
            <a:r>
              <a:rPr lang="en-US" dirty="0"/>
              <a:t>i</a:t>
            </a:r>
            <a:r>
              <a:rPr lang="en-GB" dirty="0" smtClean="0"/>
              <a:t>t has </a:t>
            </a:r>
            <a:r>
              <a:rPr lang="en-GB" dirty="0"/>
              <a:t>proved effective at maintaining standards in GCSEs, AS and A levels over the period it has been in </a:t>
            </a:r>
            <a:r>
              <a:rPr lang="en-GB" dirty="0" smtClean="0"/>
              <a:t>use</a:t>
            </a:r>
            <a:endParaRPr lang="en-US" dirty="0"/>
          </a:p>
          <a:p>
            <a:r>
              <a:rPr lang="en-US" dirty="0" smtClean="0"/>
              <a:t>using predictions is more reliable than examiner judgement and also means we can align standards between exam boards</a:t>
            </a:r>
            <a:r>
              <a:rPr lang="is-IS" dirty="0" smtClean="0"/>
              <a:t>…</a:t>
            </a:r>
            <a:endParaRPr lang="en-US" dirty="0" smtClean="0"/>
          </a:p>
          <a:p>
            <a:r>
              <a:rPr lang="is-IS" dirty="0" smtClean="0"/>
              <a:t>…</a:t>
            </a:r>
            <a:r>
              <a:rPr lang="en-US" dirty="0" smtClean="0"/>
              <a:t>but </a:t>
            </a:r>
            <a:r>
              <a:rPr lang="en-GB" dirty="0" smtClean="0"/>
              <a:t>exam </a:t>
            </a:r>
            <a:r>
              <a:rPr lang="en-GB" dirty="0"/>
              <a:t>boards </a:t>
            </a:r>
            <a:r>
              <a:rPr lang="en-GB" dirty="0" smtClean="0"/>
              <a:t>also have </a:t>
            </a:r>
            <a:r>
              <a:rPr lang="en-GB" dirty="0"/>
              <a:t>the opportunity to put the case for an award being higher, or lower, than predicted </a:t>
            </a:r>
          </a:p>
          <a:p>
            <a:pPr lvl="1"/>
            <a:r>
              <a:rPr lang="en-GB" dirty="0"/>
              <a:t>33 out of tolerance awards in 2016 (21 up, 12 down)</a:t>
            </a:r>
          </a:p>
          <a:p>
            <a:r>
              <a:rPr lang="en-GB" dirty="0" smtClean="0"/>
              <a:t>comparable </a:t>
            </a:r>
            <a:r>
              <a:rPr lang="en-GB" dirty="0"/>
              <a:t>outcomes </a:t>
            </a:r>
            <a:r>
              <a:rPr lang="en-GB" dirty="0" smtClean="0"/>
              <a:t>it </a:t>
            </a:r>
            <a:r>
              <a:rPr lang="en-GB" dirty="0"/>
              <a:t>is not a straitjacket on </a:t>
            </a:r>
            <a:r>
              <a:rPr lang="en-GB" dirty="0" smtClean="0"/>
              <a:t>success</a:t>
            </a:r>
            <a:r>
              <a:rPr lang="en-GB" dirty="0"/>
              <a:t/>
            </a:r>
            <a:br>
              <a:rPr lang="en-GB" dirty="0"/>
            </a:br>
            <a:endParaRPr lang="en-GB" dirty="0" smtClean="0"/>
          </a:p>
          <a:p>
            <a:pPr lvl="0"/>
            <a:endParaRPr lang="en-GB" dirty="0"/>
          </a:p>
        </p:txBody>
      </p:sp>
    </p:spTree>
    <p:extLst>
      <p:ext uri="{BB962C8B-B14F-4D97-AF65-F5344CB8AC3E}">
        <p14:creationId xmlns:p14="http://schemas.microsoft.com/office/powerpoint/2010/main" val="323687138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qual vocational qualifications">
  <a:themeElements>
    <a:clrScheme name="Custom 5">
      <a:dk1>
        <a:srgbClr val="000000"/>
      </a:dk1>
      <a:lt1>
        <a:srgbClr val="FFFFFF"/>
      </a:lt1>
      <a:dk2>
        <a:srgbClr val="68BD49"/>
      </a:dk2>
      <a:lt2>
        <a:srgbClr val="65696E"/>
      </a:lt2>
      <a:accent1>
        <a:srgbClr val="65696E"/>
      </a:accent1>
      <a:accent2>
        <a:srgbClr val="68BD49"/>
      </a:accent2>
      <a:accent3>
        <a:srgbClr val="FFFFFF"/>
      </a:accent3>
      <a:accent4>
        <a:srgbClr val="000000"/>
      </a:accent4>
      <a:accent5>
        <a:srgbClr val="B8B9BA"/>
      </a:accent5>
      <a:accent6>
        <a:srgbClr val="95CB64"/>
      </a:accent6>
      <a:hlink>
        <a:srgbClr val="497428"/>
      </a:hlink>
      <a:folHlink>
        <a:srgbClr val="497428"/>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General powerpoint template" id="{DAA5D334-C8AA-43F9-BED8-59D9E58AF67F}" vid="{CB036DE9-CF7A-43F6-9582-F79C6490FD2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 xmlns="http://schemas.microsoft.com/sharepoint/v3/fields" xsi:nil="true"/>
    <SharedWithUsers xmlns="a4a87f12-a67a-4444-9ef2-9205ec373cbf">
      <UserInfo>
        <DisplayName>Beth Black</DisplayName>
        <AccountId>47</AccountId>
        <AccountType/>
      </UserInfo>
      <UserInfo>
        <DisplayName>Cath Jadhav</DisplayName>
        <AccountId>57</AccountId>
        <AccountType/>
      </UserInfo>
      <UserInfo>
        <DisplayName>Julie Swan</DisplayName>
        <AccountId>156</AccountId>
        <AccountType/>
      </UserInfo>
      <UserInfo>
        <DisplayName>Michelle Meadows</DisplayName>
        <AccountId>208</AccountId>
        <AccountType/>
      </UserInfo>
      <UserInfo>
        <DisplayName>Barry Cooke</DisplayName>
        <AccountId>1889</AccountId>
        <AccountType/>
      </UserInfo>
      <UserInfo>
        <DisplayName>Charlotte Gifford</DisplayName>
        <AccountId>69</AccountId>
        <AccountType/>
      </UserInfo>
      <UserInfo>
        <DisplayName>Clare Rowntree</DisplayName>
        <AccountId>65</AccountId>
        <AccountType/>
      </UserInfo>
      <UserInfo>
        <DisplayName>Sally Collier</DisplayName>
        <AccountId>1997</AccountId>
        <AccountType/>
      </UserInfo>
      <UserInfo>
        <DisplayName>Antony Cash</DisplayName>
        <AccountId>1865</AccountId>
        <AccountType/>
      </UserInfo>
      <UserInfo>
        <DisplayName>Sian Blount</DisplayName>
        <AccountId>1893</AccountId>
        <AccountType/>
      </UserInfo>
      <UserInfo>
        <DisplayName>Sian Sankey</DisplayName>
        <AccountId>298</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79D8BDE6093AD4B8DD80B5E3CCF9CFB" ma:contentTypeVersion="11" ma:contentTypeDescription="Create a new document." ma:contentTypeScope="" ma:versionID="f19b0db7d4995ed31cbfab99233c10ad">
  <xsd:schema xmlns:xsd="http://www.w3.org/2001/XMLSchema" xmlns:xs="http://www.w3.org/2001/XMLSchema" xmlns:p="http://schemas.microsoft.com/office/2006/metadata/properties" xmlns:ns2="http://schemas.microsoft.com/sharepoint/v3/fields" xmlns:ns3="a4a87f12-a67a-4444-9ef2-9205ec373cbf" xmlns:ns4="a1ec63a3-afdb-478c-96bc-cd5b572b27eb" targetNamespace="http://schemas.microsoft.com/office/2006/metadata/properties" ma:root="true" ma:fieldsID="17bb6b412844c74d722f25fc79cf91c0" ns2:_="" ns3:_="" ns4:_="">
    <xsd:import namespace="http://schemas.microsoft.com/sharepoint/v3/fields"/>
    <xsd:import namespace="a4a87f12-a67a-4444-9ef2-9205ec373cbf"/>
    <xsd:import namespace="a1ec63a3-afdb-478c-96bc-cd5b572b27eb"/>
    <xsd:element name="properties">
      <xsd:complexType>
        <xsd:sequence>
          <xsd:element name="documentManagement">
            <xsd:complexType>
              <xsd:all>
                <xsd:element ref="ns2:Description" minOccurs="0"/>
                <xsd:element ref="ns3:SharedWithUsers" minOccurs="0"/>
                <xsd:element ref="ns3:SharedWithDetails" minOccurs="0"/>
                <xsd:element ref="ns4:LastSharedByUser" minOccurs="0"/>
                <xsd:element ref="ns4: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Description" ma:index="4" nillable="true" ma:displayName="Description" ma:description="" ma:internalName="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4a87f12-a67a-4444-9ef2-9205ec373cbf"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1ec63a3-afdb-478c-96bc-cd5b572b27eb" elementFormDefault="qualified">
    <xsd:import namespace="http://schemas.microsoft.com/office/2006/documentManagement/types"/>
    <xsd:import namespace="http://schemas.microsoft.com/office/infopath/2007/PartnerControls"/>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84FD12CC-BE13-4DB2-97FB-1B4804DD32B4}">
  <ds:schemaRefs>
    <ds:schemaRef ds:uri="http://purl.org/dc/terms/"/>
    <ds:schemaRef ds:uri="http://www.w3.org/XML/1998/namespace"/>
    <ds:schemaRef ds:uri="http://purl.org/dc/dcmitype/"/>
    <ds:schemaRef ds:uri="http://schemas.openxmlformats.org/package/2006/metadata/core-properties"/>
    <ds:schemaRef ds:uri="http://schemas.microsoft.com/office/2006/documentManagement/types"/>
    <ds:schemaRef ds:uri="a4a87f12-a67a-4444-9ef2-9205ec373cbf"/>
    <ds:schemaRef ds:uri="http://purl.org/dc/elements/1.1/"/>
    <ds:schemaRef ds:uri="a1ec63a3-afdb-478c-96bc-cd5b572b27eb"/>
    <ds:schemaRef ds:uri="http://schemas.microsoft.com/office/infopath/2007/PartnerControls"/>
    <ds:schemaRef ds:uri="http://schemas.microsoft.com/sharepoint/v3/fields"/>
    <ds:schemaRef ds:uri="http://schemas.microsoft.com/office/2006/metadata/properties"/>
  </ds:schemaRefs>
</ds:datastoreItem>
</file>

<file path=customXml/itemProps2.xml><?xml version="1.0" encoding="utf-8"?>
<ds:datastoreItem xmlns:ds="http://schemas.openxmlformats.org/officeDocument/2006/customXml" ds:itemID="{A9C8EB4E-29D2-4DCD-9944-BB0A625CC40A}">
  <ds:schemaRefs>
    <ds:schemaRef ds:uri="http://schemas.microsoft.com/sharepoint/v3/contenttype/forms"/>
  </ds:schemaRefs>
</ds:datastoreItem>
</file>

<file path=customXml/itemProps3.xml><?xml version="1.0" encoding="utf-8"?>
<ds:datastoreItem xmlns:ds="http://schemas.openxmlformats.org/officeDocument/2006/customXml" ds:itemID="{FB5455D7-055F-415E-961B-FA88044746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a4a87f12-a67a-4444-9ef2-9205ec373cbf"/>
    <ds:schemaRef ds:uri="a1ec63a3-afdb-478c-96bc-cd5b572b27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A74C86D-7D20-4AB6-A173-B615F8B3A959}">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General powerpoint template</Template>
  <TotalTime>7861</TotalTime>
  <Words>1366</Words>
  <Application>Microsoft Macintosh PowerPoint</Application>
  <PresentationFormat>Widescreen</PresentationFormat>
  <Paragraphs>117</Paragraphs>
  <Slides>15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ArialMT</vt:lpstr>
      <vt:lpstr>Wingdings</vt:lpstr>
      <vt:lpstr>Wingdings 2</vt:lpstr>
      <vt:lpstr>Arial</vt:lpstr>
      <vt:lpstr>1_Ofqual vocational qualifications</vt:lpstr>
      <vt:lpstr>PowerPoint Presentation</vt:lpstr>
      <vt:lpstr>Ofqual: Who we are, what we do</vt:lpstr>
      <vt:lpstr>Today’s Presentation</vt:lpstr>
      <vt:lpstr>Qualifications Reform</vt:lpstr>
      <vt:lpstr>Qualifications Reform – Communicating the Reforms</vt:lpstr>
      <vt:lpstr>Quality and Consistency of Marking</vt:lpstr>
      <vt:lpstr>Quality and Consistency of Marking</vt:lpstr>
      <vt:lpstr>Marking Reviews and Appeals</vt:lpstr>
      <vt:lpstr>Awarding – Comparable Outcomes</vt:lpstr>
      <vt:lpstr>Awarding – Comparable Outcomes</vt:lpstr>
      <vt:lpstr>Awarding – Variability in Results</vt:lpstr>
      <vt:lpstr>Awarding – Variability in Results</vt:lpstr>
      <vt:lpstr>National Reference Test</vt:lpstr>
      <vt:lpstr>Our Priorities</vt:lpstr>
      <vt:lpstr>PowerPoint Presentation</vt:lpstr>
    </vt:vector>
  </TitlesOfParts>
  <Company>Ofqual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this general Ofqual template</dc:title>
  <dc:creator>Laurence Caldecote</dc:creator>
  <cp:keywords/>
  <cp:lastModifiedBy>Chris Shadforth</cp:lastModifiedBy>
  <cp:revision>58</cp:revision>
  <dcterms:created xsi:type="dcterms:W3CDTF">2016-10-04T12:33:46Z</dcterms:created>
  <dcterms:modified xsi:type="dcterms:W3CDTF">2016-11-15T14:00:41Z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Description">
    <vt:lpwstr/>
  </property>
  <property fmtid="{D5CDD505-2E9C-101B-9397-08002B2CF9AE}" pid="4" name="ContentTypeId">
    <vt:lpwstr>0x010100479D8BDE6093AD4B8DD80B5E3CCF9CFB</vt:lpwstr>
  </property>
</Properties>
</file>