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29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44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528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49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46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79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37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5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522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620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632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7DE2A-29F8-4188-AD0A-488924AA5827}" type="datetimeFigureOut">
              <a:rPr lang="en-GB" smtClean="0"/>
              <a:t>09/03/2016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C049F-8CFA-467D-AB6C-357CD83C724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919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86215" y="180567"/>
            <a:ext cx="11823130" cy="6395890"/>
          </a:xfrm>
          <a:prstGeom prst="roundRect">
            <a:avLst>
              <a:gd name="adj" fmla="val 3788"/>
            </a:avLst>
          </a:prstGeom>
          <a:solidFill>
            <a:srgbClr val="0067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8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0200" y="862999"/>
            <a:ext cx="4584560" cy="4584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419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176713" y="218582"/>
            <a:ext cx="11823130" cy="5608466"/>
          </a:xfrm>
          <a:prstGeom prst="roundRect">
            <a:avLst>
              <a:gd name="adj" fmla="val 3788"/>
            </a:avLst>
          </a:prstGeom>
          <a:solidFill>
            <a:srgbClr val="00677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8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9194" y="2747512"/>
            <a:ext cx="10353613" cy="1360815"/>
          </a:xfrm>
          <a:prstGeom prst="rect">
            <a:avLst/>
          </a:prstGeom>
        </p:spPr>
        <p:txBody>
          <a:bodyPr vert="horz" lIns="121807" tIns="60904" rIns="121807" bIns="60904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0" i="0" kern="1200" cap="none" baseline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r>
              <a:rPr lang="en-GB" sz="5328" dirty="0">
                <a:solidFill>
                  <a:schemeClr val="bg1"/>
                </a:solidFill>
              </a:rPr>
              <a:t>Changes to GCSEs in Wales</a:t>
            </a:r>
            <a:endParaRPr lang="en-US" sz="5328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478" y="5827048"/>
            <a:ext cx="1023844" cy="102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962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176713" y="218582"/>
            <a:ext cx="11823130" cy="5608466"/>
          </a:xfrm>
          <a:prstGeom prst="roundRect">
            <a:avLst>
              <a:gd name="adj" fmla="val 3788"/>
            </a:avLst>
          </a:prstGeom>
          <a:solidFill>
            <a:srgbClr val="6413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398"/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548143" y="1005619"/>
            <a:ext cx="11085835" cy="356735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64" dirty="0">
                <a:solidFill>
                  <a:schemeClr val="bg1"/>
                </a:solidFill>
              </a:rPr>
              <a:t>Grading scale remains A* - G</a:t>
            </a:r>
          </a:p>
          <a:p>
            <a:r>
              <a:rPr lang="en-US" sz="2664" dirty="0">
                <a:solidFill>
                  <a:schemeClr val="bg1"/>
                </a:solidFill>
              </a:rPr>
              <a:t>Content updated, more different to content in England than at A level</a:t>
            </a:r>
          </a:p>
          <a:p>
            <a:r>
              <a:rPr lang="en-US" sz="2664" dirty="0">
                <a:solidFill>
                  <a:schemeClr val="bg1"/>
                </a:solidFill>
              </a:rPr>
              <a:t>Same or similar assessment objectives for most subjects</a:t>
            </a:r>
          </a:p>
          <a:p>
            <a:r>
              <a:rPr lang="en-US" sz="2664" dirty="0">
                <a:solidFill>
                  <a:schemeClr val="bg1"/>
                </a:solidFill>
              </a:rPr>
              <a:t>% of NEA kept to a minimum – but different balance in some subjects compared to England</a:t>
            </a:r>
          </a:p>
          <a:p>
            <a:r>
              <a:rPr lang="en-US" sz="2664" dirty="0">
                <a:solidFill>
                  <a:schemeClr val="bg1"/>
                </a:solidFill>
              </a:rPr>
              <a:t>Some subjects are linear, others are unitized</a:t>
            </a:r>
          </a:p>
          <a:p>
            <a:r>
              <a:rPr lang="en-US" sz="2664" dirty="0">
                <a:solidFill>
                  <a:schemeClr val="bg1"/>
                </a:solidFill>
              </a:rPr>
              <a:t>Two new mathematics GCSEs, replacing the current single qualification</a:t>
            </a:r>
          </a:p>
          <a:p>
            <a:r>
              <a:rPr lang="en-US" sz="2664" dirty="0">
                <a:solidFill>
                  <a:schemeClr val="bg1"/>
                </a:solidFill>
              </a:rPr>
              <a:t>New range of science GCSEs, including applied science – only science </a:t>
            </a:r>
            <a:r>
              <a:rPr lang="en-US" sz="2664" dirty="0" smtClean="0">
                <a:solidFill>
                  <a:schemeClr val="bg1"/>
                </a:solidFill>
              </a:rPr>
              <a:t>qualifications </a:t>
            </a:r>
            <a:r>
              <a:rPr lang="en-US" sz="2664" dirty="0">
                <a:solidFill>
                  <a:schemeClr val="bg1"/>
                </a:solidFill>
              </a:rPr>
              <a:t>that will be taught at KS4 by maintained schools in Wales,  assessment of practical tasks contributes 10% of overall grade for these.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25864" y="476164"/>
            <a:ext cx="5478072" cy="768801"/>
          </a:xfrm>
          <a:prstGeom prst="rect">
            <a:avLst/>
          </a:prstGeom>
        </p:spPr>
        <p:txBody>
          <a:bodyPr vert="horz" lIns="121807" tIns="60904" rIns="121807" bIns="60904" rtlCol="0" anchor="t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0" i="0" kern="1200" cap="none" baseline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pPr algn="l"/>
            <a:r>
              <a:rPr lang="en-GB" sz="3730" dirty="0">
                <a:solidFill>
                  <a:schemeClr val="bg1"/>
                </a:solidFill>
              </a:rPr>
              <a:t>New GCSEs awarded in Wales…</a:t>
            </a:r>
            <a:endParaRPr lang="en-US" sz="3730" dirty="0">
              <a:solidFill>
                <a:schemeClr val="bg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479" y="5827048"/>
            <a:ext cx="1023841" cy="10238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478" y="5827048"/>
            <a:ext cx="1023844" cy="102384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54404" y="6157327"/>
            <a:ext cx="3580788" cy="338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99" dirty="0">
                <a:solidFill>
                  <a:srgbClr val="006778"/>
                </a:solidFill>
                <a:latin typeface="Georgia"/>
                <a:cs typeface="Georgia"/>
              </a:rPr>
              <a:t>Changes to GCSEs in Wales</a:t>
            </a:r>
          </a:p>
        </p:txBody>
      </p:sp>
    </p:spTree>
    <p:extLst>
      <p:ext uri="{BB962C8B-B14F-4D97-AF65-F5344CB8AC3E}">
        <p14:creationId xmlns:p14="http://schemas.microsoft.com/office/powerpoint/2010/main" val="1613712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0192" y="218582"/>
            <a:ext cx="11823130" cy="5608466"/>
          </a:xfrm>
          <a:prstGeom prst="roundRect">
            <a:avLst>
              <a:gd name="adj" fmla="val 3788"/>
            </a:avLst>
          </a:prstGeom>
          <a:solidFill>
            <a:srgbClr val="8C8D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99">
              <a:solidFill>
                <a:prstClr val="white"/>
              </a:solidFill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>
          <a:xfrm>
            <a:off x="548144" y="1244965"/>
            <a:ext cx="10398899" cy="332801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730" dirty="0">
                <a:solidFill>
                  <a:prstClr val="white"/>
                </a:solidFill>
              </a:rPr>
              <a:t>www.qualificationswales.org</a:t>
            </a:r>
          </a:p>
          <a:p>
            <a:pPr marL="0" indent="0" algn="ctr">
              <a:buNone/>
            </a:pPr>
            <a:endParaRPr lang="en-US" sz="2664" dirty="0">
              <a:solidFill>
                <a:prstClr val="white"/>
              </a:solidFill>
            </a:endParaRPr>
          </a:p>
          <a:p>
            <a:pPr marL="0" indent="0" algn="ctr">
              <a:buNone/>
            </a:pPr>
            <a:r>
              <a:rPr lang="en-US" sz="2664" dirty="0">
                <a:solidFill>
                  <a:prstClr val="white"/>
                </a:solidFill>
              </a:rPr>
              <a:t>We will have a stand at the UCAS Admissions Conference later in March </a:t>
            </a:r>
          </a:p>
          <a:p>
            <a:pPr marL="0" indent="0" algn="ctr">
              <a:buNone/>
            </a:pPr>
            <a:r>
              <a:rPr lang="en-US" sz="2664" dirty="0">
                <a:solidFill>
                  <a:prstClr val="white"/>
                </a:solidFill>
              </a:rPr>
              <a:t>You can come by to pick up a copy of our Guide for HE Admissions</a:t>
            </a:r>
          </a:p>
          <a:p>
            <a:pPr marL="0" indent="0" algn="ctr">
              <a:buNone/>
            </a:pPr>
            <a:r>
              <a:rPr lang="en-US" sz="2664" dirty="0">
                <a:solidFill>
                  <a:prstClr val="white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en-US" sz="2664" dirty="0">
                <a:solidFill>
                  <a:prstClr val="white"/>
                </a:solidFill>
              </a:rPr>
              <a:t>or you can attend our breakout session where we’ll be explaining more about qualification taken by prospective </a:t>
            </a:r>
            <a:r>
              <a:rPr lang="en-US" sz="2664" dirty="0" smtClean="0">
                <a:solidFill>
                  <a:prstClr val="white"/>
                </a:solidFill>
              </a:rPr>
              <a:t>undergraduates </a:t>
            </a:r>
            <a:r>
              <a:rPr lang="en-US" sz="2664" dirty="0">
                <a:solidFill>
                  <a:prstClr val="white"/>
                </a:solidFill>
              </a:rPr>
              <a:t>in Wales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525864" y="476164"/>
            <a:ext cx="9273926" cy="768801"/>
          </a:xfrm>
          <a:prstGeom prst="rect">
            <a:avLst/>
          </a:prstGeom>
        </p:spPr>
        <p:txBody>
          <a:bodyPr vert="horz" lIns="121807" tIns="60904" rIns="121807" bIns="60904" rtlCol="0" anchor="t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b="0" i="0" kern="1200" cap="none" baseline="0">
                <a:solidFill>
                  <a:schemeClr val="tx1"/>
                </a:solidFill>
                <a:latin typeface="Georgia"/>
                <a:ea typeface="+mj-ea"/>
                <a:cs typeface="Georgia"/>
              </a:defRPr>
            </a:lvl1pPr>
          </a:lstStyle>
          <a:p>
            <a:pPr algn="l"/>
            <a:r>
              <a:rPr lang="en-GB" sz="3730" dirty="0">
                <a:solidFill>
                  <a:prstClr val="white"/>
                </a:solidFill>
              </a:rPr>
              <a:t>More information on changes to </a:t>
            </a:r>
            <a:r>
              <a:rPr lang="en-GB" sz="3730" dirty="0" err="1">
                <a:solidFill>
                  <a:prstClr val="white"/>
                </a:solidFill>
              </a:rPr>
              <a:t>qualificatons</a:t>
            </a:r>
            <a:r>
              <a:rPr lang="en-GB" sz="3730" dirty="0">
                <a:solidFill>
                  <a:prstClr val="white"/>
                </a:solidFill>
              </a:rPr>
              <a:t> in Wales: </a:t>
            </a:r>
            <a:endParaRPr lang="en-US" sz="3730" dirty="0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479" y="5827048"/>
            <a:ext cx="1023841" cy="10238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478" y="5827048"/>
            <a:ext cx="1023844" cy="102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076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Ofqual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Bradley</dc:creator>
  <cp:lastModifiedBy>Hannah Bradley</cp:lastModifiedBy>
  <cp:revision>2</cp:revision>
  <dcterms:created xsi:type="dcterms:W3CDTF">2016-03-07T12:17:53Z</dcterms:created>
  <dcterms:modified xsi:type="dcterms:W3CDTF">2016-03-09T11:16:27Z</dcterms:modified>
</cp:coreProperties>
</file>