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7"/>
    <p:sldMasterId id="2147483731" r:id="rId8"/>
    <p:sldMasterId id="2147484208" r:id="rId9"/>
    <p:sldMasterId id="2147484221" r:id="rId10"/>
    <p:sldMasterId id="2147484234" r:id="rId11"/>
    <p:sldMasterId id="2147484247" r:id="rId12"/>
    <p:sldMasterId id="2147484260" r:id="rId13"/>
    <p:sldMasterId id="2147484273" r:id="rId14"/>
    <p:sldMasterId id="2147484286" r:id="rId15"/>
    <p:sldMasterId id="2147484298" r:id="rId16"/>
    <p:sldMasterId id="2147486276" r:id="rId17"/>
  </p:sldMasterIdLst>
  <p:notesMasterIdLst>
    <p:notesMasterId r:id="rId36"/>
  </p:notesMasterIdLst>
  <p:handoutMasterIdLst>
    <p:handoutMasterId r:id="rId37"/>
  </p:handoutMasterIdLst>
  <p:sldIdLst>
    <p:sldId id="400" r:id="rId18"/>
    <p:sldId id="410" r:id="rId19"/>
    <p:sldId id="412" r:id="rId20"/>
    <p:sldId id="413" r:id="rId21"/>
    <p:sldId id="414" r:id="rId22"/>
    <p:sldId id="415" r:id="rId23"/>
    <p:sldId id="416" r:id="rId24"/>
    <p:sldId id="417" r:id="rId25"/>
    <p:sldId id="430" r:id="rId26"/>
    <p:sldId id="418" r:id="rId27"/>
    <p:sldId id="419" r:id="rId28"/>
    <p:sldId id="420" r:id="rId29"/>
    <p:sldId id="421" r:id="rId30"/>
    <p:sldId id="424" r:id="rId31"/>
    <p:sldId id="426" r:id="rId32"/>
    <p:sldId id="429" r:id="rId33"/>
    <p:sldId id="422" r:id="rId34"/>
    <p:sldId id="431" r:id="rId3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F3399"/>
    <a:srgbClr val="F9B327"/>
    <a:srgbClr val="87869A"/>
    <a:srgbClr val="E1E53B"/>
    <a:srgbClr val="DA46C8"/>
    <a:srgbClr val="00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62485" autoAdjust="0"/>
  </p:normalViewPr>
  <p:slideViewPr>
    <p:cSldViewPr snapToGrid="0">
      <p:cViewPr varScale="1">
        <p:scale>
          <a:sx n="43" d="100"/>
          <a:sy n="43" d="100"/>
        </p:scale>
        <p:origin x="1277"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808" y="121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F639C-5F7E-49CC-9131-76978E24200C}" type="doc">
      <dgm:prSet loTypeId="urn:microsoft.com/office/officeart/2005/8/layout/chart3" loCatId="cycle" qsTypeId="urn:microsoft.com/office/officeart/2005/8/quickstyle/simple1" qsCatId="simple" csTypeId="urn:microsoft.com/office/officeart/2005/8/colors/accent1_2" csCatId="accent1" phldr="1"/>
      <dgm:spPr/>
    </dgm:pt>
    <dgm:pt modelId="{61DBE86D-A1B7-4D6C-AE7C-F6453585A56B}">
      <dgm:prSet phldrT="[Text]" custT="1"/>
      <dgm:spPr/>
      <dgm:t>
        <a:bodyPr/>
        <a:lstStyle/>
        <a:p>
          <a:r>
            <a:rPr lang="en-US" sz="1300" dirty="0" smtClean="0"/>
            <a:t>Non-Exchange Transactions</a:t>
          </a:r>
          <a:endParaRPr lang="en-US" sz="1300" dirty="0"/>
        </a:p>
      </dgm:t>
    </dgm:pt>
    <dgm:pt modelId="{63EEC2D8-8628-4B0B-B9AF-DD3DE874137F}" type="parTrans" cxnId="{481EEA23-7E60-4FD4-A545-E5940298A273}">
      <dgm:prSet/>
      <dgm:spPr/>
      <dgm:t>
        <a:bodyPr/>
        <a:lstStyle/>
        <a:p>
          <a:endParaRPr lang="en-US"/>
        </a:p>
      </dgm:t>
    </dgm:pt>
    <dgm:pt modelId="{DC3FF7F6-7CCA-449A-AB61-ABBFD439C226}" type="sibTrans" cxnId="{481EEA23-7E60-4FD4-A545-E5940298A273}">
      <dgm:prSet/>
      <dgm:spPr/>
      <dgm:t>
        <a:bodyPr/>
        <a:lstStyle/>
        <a:p>
          <a:endParaRPr lang="en-US"/>
        </a:p>
      </dgm:t>
    </dgm:pt>
    <dgm:pt modelId="{932618AD-50CA-428A-942A-42708E4C526A}">
      <dgm:prSet phldrT="[Text]"/>
      <dgm:spPr>
        <a:solidFill>
          <a:srgbClr val="00B0F0"/>
        </a:solidFill>
      </dgm:spPr>
      <dgm:t>
        <a:bodyPr/>
        <a:lstStyle/>
        <a:p>
          <a:r>
            <a:rPr lang="en-US" dirty="0" smtClean="0"/>
            <a:t>Approved Budget</a:t>
          </a:r>
          <a:endParaRPr lang="en-US" dirty="0"/>
        </a:p>
      </dgm:t>
    </dgm:pt>
    <dgm:pt modelId="{413E0B52-F1F1-4701-98A2-F0F932B4E2E6}" type="parTrans" cxnId="{3591B75E-A873-48EB-BFBD-6A44E00CC163}">
      <dgm:prSet/>
      <dgm:spPr/>
      <dgm:t>
        <a:bodyPr/>
        <a:lstStyle/>
        <a:p>
          <a:endParaRPr lang="en-US"/>
        </a:p>
      </dgm:t>
    </dgm:pt>
    <dgm:pt modelId="{9DAD6F53-2A1A-41FF-93F8-B9C072A5A24F}" type="sibTrans" cxnId="{3591B75E-A873-48EB-BFBD-6A44E00CC163}">
      <dgm:prSet/>
      <dgm:spPr/>
      <dgm:t>
        <a:bodyPr/>
        <a:lstStyle/>
        <a:p>
          <a:endParaRPr lang="en-US"/>
        </a:p>
      </dgm:t>
    </dgm:pt>
    <dgm:pt modelId="{2024C3BB-9A58-4D62-B848-BCAAB941C22F}">
      <dgm:prSet phldrT="[Text]"/>
      <dgm:spPr>
        <a:solidFill>
          <a:schemeClr val="accent5">
            <a:lumMod val="75000"/>
          </a:schemeClr>
        </a:solidFill>
      </dgm:spPr>
      <dgm:t>
        <a:bodyPr/>
        <a:lstStyle/>
        <a:p>
          <a:r>
            <a:rPr lang="en-US" dirty="0" smtClean="0"/>
            <a:t>Nature &amp; Longevity   of Public Sector</a:t>
          </a:r>
          <a:endParaRPr lang="en-US" dirty="0"/>
        </a:p>
      </dgm:t>
    </dgm:pt>
    <dgm:pt modelId="{55D54359-F4A3-46A4-B516-00F85760B765}" type="parTrans" cxnId="{E2BB9B2D-E20F-4517-8498-EA9517DBC916}">
      <dgm:prSet/>
      <dgm:spPr/>
      <dgm:t>
        <a:bodyPr/>
        <a:lstStyle/>
        <a:p>
          <a:endParaRPr lang="en-US"/>
        </a:p>
      </dgm:t>
    </dgm:pt>
    <dgm:pt modelId="{10F26239-ACDB-409E-AAC0-4DD51695BFC7}" type="sibTrans" cxnId="{E2BB9B2D-E20F-4517-8498-EA9517DBC916}">
      <dgm:prSet/>
      <dgm:spPr/>
      <dgm:t>
        <a:bodyPr/>
        <a:lstStyle/>
        <a:p>
          <a:endParaRPr lang="en-US"/>
        </a:p>
      </dgm:t>
    </dgm:pt>
    <dgm:pt modelId="{A99D1A3D-CC82-4EB0-94A3-36DEC05791FF}">
      <dgm:prSet phldrT="[Text]"/>
      <dgm:spPr>
        <a:solidFill>
          <a:schemeClr val="accent6">
            <a:lumMod val="75000"/>
          </a:schemeClr>
        </a:solidFill>
      </dgm:spPr>
      <dgm:t>
        <a:bodyPr/>
        <a:lstStyle/>
        <a:p>
          <a:r>
            <a:rPr lang="en-US" dirty="0" smtClean="0"/>
            <a:t>Nature &amp; Purpose of Assets &amp; Liabilities</a:t>
          </a:r>
          <a:endParaRPr lang="en-US" dirty="0"/>
        </a:p>
      </dgm:t>
    </dgm:pt>
    <dgm:pt modelId="{9A405C80-F4B2-4DFE-AA0B-658BE07BEABF}" type="parTrans" cxnId="{DA3C2F32-4174-42CB-86D6-A8294C5E6112}">
      <dgm:prSet/>
      <dgm:spPr/>
      <dgm:t>
        <a:bodyPr/>
        <a:lstStyle/>
        <a:p>
          <a:endParaRPr lang="en-US"/>
        </a:p>
      </dgm:t>
    </dgm:pt>
    <dgm:pt modelId="{3ABF370D-598A-4EE6-9EE8-0AD57ABCF004}" type="sibTrans" cxnId="{DA3C2F32-4174-42CB-86D6-A8294C5E6112}">
      <dgm:prSet/>
      <dgm:spPr/>
      <dgm:t>
        <a:bodyPr/>
        <a:lstStyle/>
        <a:p>
          <a:endParaRPr lang="en-US"/>
        </a:p>
      </dgm:t>
    </dgm:pt>
    <dgm:pt modelId="{8CDFA01E-92B4-4E0A-8CCC-31F86B240AD4}">
      <dgm:prSet phldrT="[Text]"/>
      <dgm:spPr>
        <a:solidFill>
          <a:srgbClr val="D53D20"/>
        </a:solidFill>
      </dgm:spPr>
      <dgm:t>
        <a:bodyPr/>
        <a:lstStyle/>
        <a:p>
          <a:r>
            <a:rPr lang="en-US" dirty="0" smtClean="0"/>
            <a:t>Regulatory Role</a:t>
          </a:r>
          <a:endParaRPr lang="en-US" dirty="0"/>
        </a:p>
      </dgm:t>
    </dgm:pt>
    <dgm:pt modelId="{130738FF-3608-44C4-BEFC-AC47251D7CFC}" type="parTrans" cxnId="{39AB6609-CF93-433D-B16D-B3A28BD9EB46}">
      <dgm:prSet/>
      <dgm:spPr/>
      <dgm:t>
        <a:bodyPr/>
        <a:lstStyle/>
        <a:p>
          <a:endParaRPr lang="en-US"/>
        </a:p>
      </dgm:t>
    </dgm:pt>
    <dgm:pt modelId="{808C1077-890F-4CC2-AA62-88C52E91F819}" type="sibTrans" cxnId="{39AB6609-CF93-433D-B16D-B3A28BD9EB46}">
      <dgm:prSet/>
      <dgm:spPr/>
      <dgm:t>
        <a:bodyPr/>
        <a:lstStyle/>
        <a:p>
          <a:endParaRPr lang="en-US"/>
        </a:p>
      </dgm:t>
    </dgm:pt>
    <dgm:pt modelId="{B36DD68D-3A5B-4452-8970-A8A320A0ABBF}">
      <dgm:prSet phldrT="[Text]"/>
      <dgm:spPr>
        <a:solidFill>
          <a:srgbClr val="E58D23"/>
        </a:solidFill>
      </dgm:spPr>
      <dgm:t>
        <a:bodyPr/>
        <a:lstStyle/>
        <a:p>
          <a:r>
            <a:rPr lang="en-US" dirty="0" smtClean="0"/>
            <a:t>Statistical Reporting</a:t>
          </a:r>
          <a:endParaRPr lang="en-US" dirty="0"/>
        </a:p>
      </dgm:t>
    </dgm:pt>
    <dgm:pt modelId="{1A7B8C22-BF0C-4CFD-B884-37C6F7AE5671}" type="parTrans" cxnId="{5C9DA977-48B6-4859-9E75-5D19AB4A2312}">
      <dgm:prSet/>
      <dgm:spPr/>
      <dgm:t>
        <a:bodyPr/>
        <a:lstStyle/>
        <a:p>
          <a:endParaRPr lang="en-US"/>
        </a:p>
      </dgm:t>
    </dgm:pt>
    <dgm:pt modelId="{F8791755-8A7F-4AB5-AA69-44024CFCAC5F}" type="sibTrans" cxnId="{5C9DA977-48B6-4859-9E75-5D19AB4A2312}">
      <dgm:prSet/>
      <dgm:spPr/>
      <dgm:t>
        <a:bodyPr/>
        <a:lstStyle/>
        <a:p>
          <a:endParaRPr lang="en-US"/>
        </a:p>
      </dgm:t>
    </dgm:pt>
    <dgm:pt modelId="{EEBFB080-55BC-43C5-81C4-30C00BA94393}" type="pres">
      <dgm:prSet presAssocID="{D8BF639C-5F7E-49CC-9131-76978E24200C}" presName="compositeShape" presStyleCnt="0">
        <dgm:presLayoutVars>
          <dgm:chMax val="7"/>
          <dgm:dir/>
          <dgm:resizeHandles val="exact"/>
        </dgm:presLayoutVars>
      </dgm:prSet>
      <dgm:spPr/>
    </dgm:pt>
    <dgm:pt modelId="{7E9AC615-9B80-4B5B-B532-62B9C30CA09A}" type="pres">
      <dgm:prSet presAssocID="{D8BF639C-5F7E-49CC-9131-76978E24200C}" presName="wedge1" presStyleLbl="node1" presStyleIdx="0" presStyleCnt="6" custScaleX="100705"/>
      <dgm:spPr/>
      <dgm:t>
        <a:bodyPr/>
        <a:lstStyle/>
        <a:p>
          <a:endParaRPr lang="en-US"/>
        </a:p>
      </dgm:t>
    </dgm:pt>
    <dgm:pt modelId="{147CF649-434E-456A-9D9F-76CCF02881B3}" type="pres">
      <dgm:prSet presAssocID="{D8BF639C-5F7E-49CC-9131-76978E24200C}" presName="wedge1Tx" presStyleLbl="node1" presStyleIdx="0" presStyleCnt="6">
        <dgm:presLayoutVars>
          <dgm:chMax val="0"/>
          <dgm:chPref val="0"/>
          <dgm:bulletEnabled val="1"/>
        </dgm:presLayoutVars>
      </dgm:prSet>
      <dgm:spPr/>
      <dgm:t>
        <a:bodyPr/>
        <a:lstStyle/>
        <a:p>
          <a:endParaRPr lang="en-US"/>
        </a:p>
      </dgm:t>
    </dgm:pt>
    <dgm:pt modelId="{9FFBD99F-934C-414E-A0C6-76198785356F}" type="pres">
      <dgm:prSet presAssocID="{D8BF639C-5F7E-49CC-9131-76978E24200C}" presName="wedge2" presStyleLbl="node1" presStyleIdx="1" presStyleCnt="6"/>
      <dgm:spPr/>
      <dgm:t>
        <a:bodyPr/>
        <a:lstStyle/>
        <a:p>
          <a:endParaRPr lang="en-US"/>
        </a:p>
      </dgm:t>
    </dgm:pt>
    <dgm:pt modelId="{F77F8754-0B6B-4A0C-89A0-C3B973431736}" type="pres">
      <dgm:prSet presAssocID="{D8BF639C-5F7E-49CC-9131-76978E24200C}" presName="wedge2Tx" presStyleLbl="node1" presStyleIdx="1" presStyleCnt="6">
        <dgm:presLayoutVars>
          <dgm:chMax val="0"/>
          <dgm:chPref val="0"/>
          <dgm:bulletEnabled val="1"/>
        </dgm:presLayoutVars>
      </dgm:prSet>
      <dgm:spPr/>
      <dgm:t>
        <a:bodyPr/>
        <a:lstStyle/>
        <a:p>
          <a:endParaRPr lang="en-US"/>
        </a:p>
      </dgm:t>
    </dgm:pt>
    <dgm:pt modelId="{E3656638-88CC-4B98-BB09-24C550BE6233}" type="pres">
      <dgm:prSet presAssocID="{D8BF639C-5F7E-49CC-9131-76978E24200C}" presName="wedge3" presStyleLbl="node1" presStyleIdx="2" presStyleCnt="6"/>
      <dgm:spPr/>
      <dgm:t>
        <a:bodyPr/>
        <a:lstStyle/>
        <a:p>
          <a:endParaRPr lang="en-US"/>
        </a:p>
      </dgm:t>
    </dgm:pt>
    <dgm:pt modelId="{32B2A7B9-FC8B-4B15-9DE1-FF548E62D52D}" type="pres">
      <dgm:prSet presAssocID="{D8BF639C-5F7E-49CC-9131-76978E24200C}" presName="wedge3Tx" presStyleLbl="node1" presStyleIdx="2" presStyleCnt="6">
        <dgm:presLayoutVars>
          <dgm:chMax val="0"/>
          <dgm:chPref val="0"/>
          <dgm:bulletEnabled val="1"/>
        </dgm:presLayoutVars>
      </dgm:prSet>
      <dgm:spPr/>
      <dgm:t>
        <a:bodyPr/>
        <a:lstStyle/>
        <a:p>
          <a:endParaRPr lang="en-US"/>
        </a:p>
      </dgm:t>
    </dgm:pt>
    <dgm:pt modelId="{C888CE18-8CCB-470D-ABB8-E435F00CA452}" type="pres">
      <dgm:prSet presAssocID="{D8BF639C-5F7E-49CC-9131-76978E24200C}" presName="wedge4" presStyleLbl="node1" presStyleIdx="3" presStyleCnt="6" custLinFactNeighborX="-176" custLinFactNeighborY="-5"/>
      <dgm:spPr/>
      <dgm:t>
        <a:bodyPr/>
        <a:lstStyle/>
        <a:p>
          <a:endParaRPr lang="en-US"/>
        </a:p>
      </dgm:t>
    </dgm:pt>
    <dgm:pt modelId="{B895F925-8173-4702-A542-D83BC970A584}" type="pres">
      <dgm:prSet presAssocID="{D8BF639C-5F7E-49CC-9131-76978E24200C}" presName="wedge4Tx" presStyleLbl="node1" presStyleIdx="3" presStyleCnt="6">
        <dgm:presLayoutVars>
          <dgm:chMax val="0"/>
          <dgm:chPref val="0"/>
          <dgm:bulletEnabled val="1"/>
        </dgm:presLayoutVars>
      </dgm:prSet>
      <dgm:spPr/>
      <dgm:t>
        <a:bodyPr/>
        <a:lstStyle/>
        <a:p>
          <a:endParaRPr lang="en-US"/>
        </a:p>
      </dgm:t>
    </dgm:pt>
    <dgm:pt modelId="{50C2E93C-0C80-42BA-9A14-134A9CBD33FC}" type="pres">
      <dgm:prSet presAssocID="{D8BF639C-5F7E-49CC-9131-76978E24200C}" presName="wedge5" presStyleLbl="node1" presStyleIdx="4" presStyleCnt="6"/>
      <dgm:spPr/>
      <dgm:t>
        <a:bodyPr/>
        <a:lstStyle/>
        <a:p>
          <a:endParaRPr lang="en-US"/>
        </a:p>
      </dgm:t>
    </dgm:pt>
    <dgm:pt modelId="{F6231776-663A-4CAA-AB88-F6D5704777AE}" type="pres">
      <dgm:prSet presAssocID="{D8BF639C-5F7E-49CC-9131-76978E24200C}" presName="wedge5Tx" presStyleLbl="node1" presStyleIdx="4" presStyleCnt="6">
        <dgm:presLayoutVars>
          <dgm:chMax val="0"/>
          <dgm:chPref val="0"/>
          <dgm:bulletEnabled val="1"/>
        </dgm:presLayoutVars>
      </dgm:prSet>
      <dgm:spPr/>
      <dgm:t>
        <a:bodyPr/>
        <a:lstStyle/>
        <a:p>
          <a:endParaRPr lang="en-US"/>
        </a:p>
      </dgm:t>
    </dgm:pt>
    <dgm:pt modelId="{6F221B9D-6D16-4936-A414-BE00861F7969}" type="pres">
      <dgm:prSet presAssocID="{D8BF639C-5F7E-49CC-9131-76978E24200C}" presName="wedge6" presStyleLbl="node1" presStyleIdx="5" presStyleCnt="6"/>
      <dgm:spPr/>
      <dgm:t>
        <a:bodyPr/>
        <a:lstStyle/>
        <a:p>
          <a:endParaRPr lang="en-US"/>
        </a:p>
      </dgm:t>
    </dgm:pt>
    <dgm:pt modelId="{5A871FF5-6519-498C-94D0-12A72444854D}" type="pres">
      <dgm:prSet presAssocID="{D8BF639C-5F7E-49CC-9131-76978E24200C}" presName="wedge6Tx" presStyleLbl="node1" presStyleIdx="5" presStyleCnt="6">
        <dgm:presLayoutVars>
          <dgm:chMax val="0"/>
          <dgm:chPref val="0"/>
          <dgm:bulletEnabled val="1"/>
        </dgm:presLayoutVars>
      </dgm:prSet>
      <dgm:spPr/>
      <dgm:t>
        <a:bodyPr/>
        <a:lstStyle/>
        <a:p>
          <a:endParaRPr lang="en-US"/>
        </a:p>
      </dgm:t>
    </dgm:pt>
  </dgm:ptLst>
  <dgm:cxnLst>
    <dgm:cxn modelId="{DA3C2F32-4174-42CB-86D6-A8294C5E6112}" srcId="{D8BF639C-5F7E-49CC-9131-76978E24200C}" destId="{A99D1A3D-CC82-4EB0-94A3-36DEC05791FF}" srcOrd="3" destOrd="0" parTransId="{9A405C80-F4B2-4DFE-AA0B-658BE07BEABF}" sibTransId="{3ABF370D-598A-4EE6-9EE8-0AD57ABCF004}"/>
    <dgm:cxn modelId="{31302BA1-E58F-4E3E-BE4F-2B613455BAAF}" type="presOf" srcId="{61DBE86D-A1B7-4D6C-AE7C-F6453585A56B}" destId="{7E9AC615-9B80-4B5B-B532-62B9C30CA09A}" srcOrd="0" destOrd="0" presId="urn:microsoft.com/office/officeart/2005/8/layout/chart3"/>
    <dgm:cxn modelId="{E2BB9B2D-E20F-4517-8498-EA9517DBC916}" srcId="{D8BF639C-5F7E-49CC-9131-76978E24200C}" destId="{2024C3BB-9A58-4D62-B848-BCAAB941C22F}" srcOrd="2" destOrd="0" parTransId="{55D54359-F4A3-46A4-B516-00F85760B765}" sibTransId="{10F26239-ACDB-409E-AAC0-4DD51695BFC7}"/>
    <dgm:cxn modelId="{4A1A7DBF-CBF1-48D8-92CB-BF6801BA8D06}" type="presOf" srcId="{B36DD68D-3A5B-4452-8970-A8A320A0ABBF}" destId="{6F221B9D-6D16-4936-A414-BE00861F7969}" srcOrd="0" destOrd="0" presId="urn:microsoft.com/office/officeart/2005/8/layout/chart3"/>
    <dgm:cxn modelId="{F1EE6094-4056-4519-84A4-1A95FE87F92D}" type="presOf" srcId="{A99D1A3D-CC82-4EB0-94A3-36DEC05791FF}" destId="{C888CE18-8CCB-470D-ABB8-E435F00CA452}" srcOrd="0" destOrd="0" presId="urn:microsoft.com/office/officeart/2005/8/layout/chart3"/>
    <dgm:cxn modelId="{3591B75E-A873-48EB-BFBD-6A44E00CC163}" srcId="{D8BF639C-5F7E-49CC-9131-76978E24200C}" destId="{932618AD-50CA-428A-942A-42708E4C526A}" srcOrd="1" destOrd="0" parTransId="{413E0B52-F1F1-4701-98A2-F0F932B4E2E6}" sibTransId="{9DAD6F53-2A1A-41FF-93F8-B9C072A5A24F}"/>
    <dgm:cxn modelId="{481EEA23-7E60-4FD4-A545-E5940298A273}" srcId="{D8BF639C-5F7E-49CC-9131-76978E24200C}" destId="{61DBE86D-A1B7-4D6C-AE7C-F6453585A56B}" srcOrd="0" destOrd="0" parTransId="{63EEC2D8-8628-4B0B-B9AF-DD3DE874137F}" sibTransId="{DC3FF7F6-7CCA-449A-AB61-ABBFD439C226}"/>
    <dgm:cxn modelId="{5C9DA977-48B6-4859-9E75-5D19AB4A2312}" srcId="{D8BF639C-5F7E-49CC-9131-76978E24200C}" destId="{B36DD68D-3A5B-4452-8970-A8A320A0ABBF}" srcOrd="5" destOrd="0" parTransId="{1A7B8C22-BF0C-4CFD-B884-37C6F7AE5671}" sibTransId="{F8791755-8A7F-4AB5-AA69-44024CFCAC5F}"/>
    <dgm:cxn modelId="{221DBCFA-665C-4209-B2FD-F5F9CEDAE3E2}" type="presOf" srcId="{932618AD-50CA-428A-942A-42708E4C526A}" destId="{9FFBD99F-934C-414E-A0C6-76198785356F}" srcOrd="0" destOrd="0" presId="urn:microsoft.com/office/officeart/2005/8/layout/chart3"/>
    <dgm:cxn modelId="{C580BBD3-D2D3-4809-BA45-FC49412C370D}" type="presOf" srcId="{D8BF639C-5F7E-49CC-9131-76978E24200C}" destId="{EEBFB080-55BC-43C5-81C4-30C00BA94393}" srcOrd="0" destOrd="0" presId="urn:microsoft.com/office/officeart/2005/8/layout/chart3"/>
    <dgm:cxn modelId="{CE08F4E8-30CB-4C25-ABBA-82569DF654B3}" type="presOf" srcId="{2024C3BB-9A58-4D62-B848-BCAAB941C22F}" destId="{32B2A7B9-FC8B-4B15-9DE1-FF548E62D52D}" srcOrd="1" destOrd="0" presId="urn:microsoft.com/office/officeart/2005/8/layout/chart3"/>
    <dgm:cxn modelId="{39FAACFC-49B6-4A65-A37F-AE08A5BEFE08}" type="presOf" srcId="{932618AD-50CA-428A-942A-42708E4C526A}" destId="{F77F8754-0B6B-4A0C-89A0-C3B973431736}" srcOrd="1" destOrd="0" presId="urn:microsoft.com/office/officeart/2005/8/layout/chart3"/>
    <dgm:cxn modelId="{16FEEC85-D906-4AB6-8F52-197ADF184E54}" type="presOf" srcId="{61DBE86D-A1B7-4D6C-AE7C-F6453585A56B}" destId="{147CF649-434E-456A-9D9F-76CCF02881B3}" srcOrd="1" destOrd="0" presId="urn:microsoft.com/office/officeart/2005/8/layout/chart3"/>
    <dgm:cxn modelId="{951E3A0E-DF24-422A-8247-19567C54A610}" type="presOf" srcId="{8CDFA01E-92B4-4E0A-8CCC-31F86B240AD4}" destId="{F6231776-663A-4CAA-AB88-F6D5704777AE}" srcOrd="1" destOrd="0" presId="urn:microsoft.com/office/officeart/2005/8/layout/chart3"/>
    <dgm:cxn modelId="{39AB6609-CF93-433D-B16D-B3A28BD9EB46}" srcId="{D8BF639C-5F7E-49CC-9131-76978E24200C}" destId="{8CDFA01E-92B4-4E0A-8CCC-31F86B240AD4}" srcOrd="4" destOrd="0" parTransId="{130738FF-3608-44C4-BEFC-AC47251D7CFC}" sibTransId="{808C1077-890F-4CC2-AA62-88C52E91F819}"/>
    <dgm:cxn modelId="{F3D2EF45-5B9E-4211-A96F-040C1EFD4940}" type="presOf" srcId="{8CDFA01E-92B4-4E0A-8CCC-31F86B240AD4}" destId="{50C2E93C-0C80-42BA-9A14-134A9CBD33FC}" srcOrd="0" destOrd="0" presId="urn:microsoft.com/office/officeart/2005/8/layout/chart3"/>
    <dgm:cxn modelId="{B1F7E0E2-9461-4847-AD62-E11FC8BCB650}" type="presOf" srcId="{A99D1A3D-CC82-4EB0-94A3-36DEC05791FF}" destId="{B895F925-8173-4702-A542-D83BC970A584}" srcOrd="1" destOrd="0" presId="urn:microsoft.com/office/officeart/2005/8/layout/chart3"/>
    <dgm:cxn modelId="{F27A021C-5C24-4C9A-99DF-62F2AFAF880C}" type="presOf" srcId="{2024C3BB-9A58-4D62-B848-BCAAB941C22F}" destId="{E3656638-88CC-4B98-BB09-24C550BE6233}" srcOrd="0" destOrd="0" presId="urn:microsoft.com/office/officeart/2005/8/layout/chart3"/>
    <dgm:cxn modelId="{C75BE17D-207F-4132-AAF1-2A2CC69D36E3}" type="presOf" srcId="{B36DD68D-3A5B-4452-8970-A8A320A0ABBF}" destId="{5A871FF5-6519-498C-94D0-12A72444854D}" srcOrd="1" destOrd="0" presId="urn:microsoft.com/office/officeart/2005/8/layout/chart3"/>
    <dgm:cxn modelId="{0ADE3DB6-EEBC-43F3-B3F4-DA10F50ECCB5}" type="presParOf" srcId="{EEBFB080-55BC-43C5-81C4-30C00BA94393}" destId="{7E9AC615-9B80-4B5B-B532-62B9C30CA09A}" srcOrd="0" destOrd="0" presId="urn:microsoft.com/office/officeart/2005/8/layout/chart3"/>
    <dgm:cxn modelId="{2E10D3FB-11B4-4019-A0D1-2F37F158247C}" type="presParOf" srcId="{EEBFB080-55BC-43C5-81C4-30C00BA94393}" destId="{147CF649-434E-456A-9D9F-76CCF02881B3}" srcOrd="1" destOrd="0" presId="urn:microsoft.com/office/officeart/2005/8/layout/chart3"/>
    <dgm:cxn modelId="{83513C1D-1991-4CD8-8DC8-2D88F5921DEE}" type="presParOf" srcId="{EEBFB080-55BC-43C5-81C4-30C00BA94393}" destId="{9FFBD99F-934C-414E-A0C6-76198785356F}" srcOrd="2" destOrd="0" presId="urn:microsoft.com/office/officeart/2005/8/layout/chart3"/>
    <dgm:cxn modelId="{7C044E12-05D9-47D2-8734-62B43593F6C8}" type="presParOf" srcId="{EEBFB080-55BC-43C5-81C4-30C00BA94393}" destId="{F77F8754-0B6B-4A0C-89A0-C3B973431736}" srcOrd="3" destOrd="0" presId="urn:microsoft.com/office/officeart/2005/8/layout/chart3"/>
    <dgm:cxn modelId="{40BBB0CA-4116-4643-9663-9EC8C74515DF}" type="presParOf" srcId="{EEBFB080-55BC-43C5-81C4-30C00BA94393}" destId="{E3656638-88CC-4B98-BB09-24C550BE6233}" srcOrd="4" destOrd="0" presId="urn:microsoft.com/office/officeart/2005/8/layout/chart3"/>
    <dgm:cxn modelId="{5B5CB31E-246E-413D-9711-AEC40893C928}" type="presParOf" srcId="{EEBFB080-55BC-43C5-81C4-30C00BA94393}" destId="{32B2A7B9-FC8B-4B15-9DE1-FF548E62D52D}" srcOrd="5" destOrd="0" presId="urn:microsoft.com/office/officeart/2005/8/layout/chart3"/>
    <dgm:cxn modelId="{8F6C99BF-3861-45B7-AB4F-70F0BF5554BC}" type="presParOf" srcId="{EEBFB080-55BC-43C5-81C4-30C00BA94393}" destId="{C888CE18-8CCB-470D-ABB8-E435F00CA452}" srcOrd="6" destOrd="0" presId="urn:microsoft.com/office/officeart/2005/8/layout/chart3"/>
    <dgm:cxn modelId="{AB10ABBD-BB38-4DB4-A5E7-D2E01D1E4A95}" type="presParOf" srcId="{EEBFB080-55BC-43C5-81C4-30C00BA94393}" destId="{B895F925-8173-4702-A542-D83BC970A584}" srcOrd="7" destOrd="0" presId="urn:microsoft.com/office/officeart/2005/8/layout/chart3"/>
    <dgm:cxn modelId="{27D9CEAA-0561-4EFD-BB5D-0B7998E44F17}" type="presParOf" srcId="{EEBFB080-55BC-43C5-81C4-30C00BA94393}" destId="{50C2E93C-0C80-42BA-9A14-134A9CBD33FC}" srcOrd="8" destOrd="0" presId="urn:microsoft.com/office/officeart/2005/8/layout/chart3"/>
    <dgm:cxn modelId="{79B3CE96-8E5A-464F-930E-B8BE6BAEFEF2}" type="presParOf" srcId="{EEBFB080-55BC-43C5-81C4-30C00BA94393}" destId="{F6231776-663A-4CAA-AB88-F6D5704777AE}" srcOrd="9" destOrd="0" presId="urn:microsoft.com/office/officeart/2005/8/layout/chart3"/>
    <dgm:cxn modelId="{795713BD-E66E-4B56-BEB0-29D75489EECB}" type="presParOf" srcId="{EEBFB080-55BC-43C5-81C4-30C00BA94393}" destId="{6F221B9D-6D16-4936-A414-BE00861F7969}" srcOrd="10" destOrd="0" presId="urn:microsoft.com/office/officeart/2005/8/layout/chart3"/>
    <dgm:cxn modelId="{E42CAB30-B0A6-41A4-8F50-5F0A90B610BB}" type="presParOf" srcId="{EEBFB080-55BC-43C5-81C4-30C00BA94393}" destId="{5A871FF5-6519-498C-94D0-12A72444854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788-26EE-474F-BDDA-39D3A4CFE5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8ABAD8-079D-4BFC-813D-53C0E1AAA397}">
      <dgm:prSet phldrT="[Text]" custT="1"/>
      <dgm:spPr/>
      <dgm:t>
        <a:bodyPr/>
        <a:lstStyle/>
        <a:p>
          <a:r>
            <a:rPr lang="en-US" sz="2600" dirty="0" smtClean="0"/>
            <a:t>Role</a:t>
          </a:r>
          <a:endParaRPr lang="en-US" sz="2600" dirty="0"/>
        </a:p>
      </dgm:t>
    </dgm:pt>
    <dgm:pt modelId="{50413A39-E28E-4162-8279-1CD215BAED56}" type="parTrans" cxnId="{602B0D8A-B7FA-4047-8C5B-2264A0425048}">
      <dgm:prSet/>
      <dgm:spPr/>
      <dgm:t>
        <a:bodyPr/>
        <a:lstStyle/>
        <a:p>
          <a:endParaRPr lang="en-US"/>
        </a:p>
      </dgm:t>
    </dgm:pt>
    <dgm:pt modelId="{BC203540-6FF5-4323-BDF1-498477F3A742}" type="sibTrans" cxnId="{602B0D8A-B7FA-4047-8C5B-2264A0425048}">
      <dgm:prSet/>
      <dgm:spPr/>
      <dgm:t>
        <a:bodyPr/>
        <a:lstStyle/>
        <a:p>
          <a:endParaRPr lang="en-US"/>
        </a:p>
      </dgm:t>
    </dgm:pt>
    <dgm:pt modelId="{6DE1F06A-2437-4B2E-8E2E-38494E63BA93}">
      <dgm:prSet phldrT="[Text]" custT="1"/>
      <dgm:spPr/>
      <dgm:t>
        <a:bodyPr/>
        <a:lstStyle/>
        <a:p>
          <a:r>
            <a:rPr lang="en-US" sz="2000" dirty="0" smtClean="0">
              <a:solidFill>
                <a:schemeClr val="accent1">
                  <a:lumMod val="50000"/>
                </a:schemeClr>
              </a:solidFill>
            </a:rPr>
            <a:t>Concepts underpinning general purpose financial reporting</a:t>
          </a:r>
          <a:endParaRPr lang="en-US" sz="2000" dirty="0">
            <a:solidFill>
              <a:schemeClr val="accent1">
                <a:lumMod val="50000"/>
              </a:schemeClr>
            </a:solidFill>
          </a:endParaRPr>
        </a:p>
      </dgm:t>
    </dgm:pt>
    <dgm:pt modelId="{595322F5-B6C5-450D-B86D-2DC40DA593F1}" type="parTrans" cxnId="{5BF40AA4-975B-40A0-9317-B4758289B95D}">
      <dgm:prSet/>
      <dgm:spPr/>
      <dgm:t>
        <a:bodyPr/>
        <a:lstStyle/>
        <a:p>
          <a:endParaRPr lang="en-US"/>
        </a:p>
      </dgm:t>
    </dgm:pt>
    <dgm:pt modelId="{F9B5C97E-C3B4-47B9-A649-760678FA8650}" type="sibTrans" cxnId="{5BF40AA4-975B-40A0-9317-B4758289B95D}">
      <dgm:prSet/>
      <dgm:spPr/>
      <dgm:t>
        <a:bodyPr/>
        <a:lstStyle/>
        <a:p>
          <a:endParaRPr lang="en-US"/>
        </a:p>
      </dgm:t>
    </dgm:pt>
    <dgm:pt modelId="{FD5F0213-AE30-4D9B-B413-79F4A943C24D}">
      <dgm:prSet phldrT="[Text]" custT="1"/>
      <dgm:spPr/>
      <dgm:t>
        <a:bodyPr/>
        <a:lstStyle/>
        <a:p>
          <a:r>
            <a:rPr lang="en-US" sz="2000" dirty="0" smtClean="0">
              <a:solidFill>
                <a:schemeClr val="accent1">
                  <a:lumMod val="50000"/>
                </a:schemeClr>
              </a:solidFill>
            </a:rPr>
            <a:t>Accrual Basis</a:t>
          </a:r>
          <a:endParaRPr lang="en-US" sz="2000" dirty="0">
            <a:solidFill>
              <a:schemeClr val="accent1">
                <a:lumMod val="50000"/>
              </a:schemeClr>
            </a:solidFill>
          </a:endParaRPr>
        </a:p>
      </dgm:t>
    </dgm:pt>
    <dgm:pt modelId="{F21FB856-69AD-4B3B-84D9-64BA877B2715}" type="parTrans" cxnId="{EC8E463C-C7FC-425B-882E-D65E9DD9C984}">
      <dgm:prSet/>
      <dgm:spPr/>
      <dgm:t>
        <a:bodyPr/>
        <a:lstStyle/>
        <a:p>
          <a:endParaRPr lang="en-US"/>
        </a:p>
      </dgm:t>
    </dgm:pt>
    <dgm:pt modelId="{100561C7-D4D3-482A-B05B-BD35165DBB55}" type="sibTrans" cxnId="{EC8E463C-C7FC-425B-882E-D65E9DD9C984}">
      <dgm:prSet/>
      <dgm:spPr/>
      <dgm:t>
        <a:bodyPr/>
        <a:lstStyle/>
        <a:p>
          <a:endParaRPr lang="en-US"/>
        </a:p>
      </dgm:t>
    </dgm:pt>
    <dgm:pt modelId="{9448AF16-86A1-4DC2-B9D2-D8A3609576B5}">
      <dgm:prSet phldrT="[Text]" custT="1"/>
      <dgm:spPr/>
      <dgm:t>
        <a:bodyPr/>
        <a:lstStyle/>
        <a:p>
          <a:r>
            <a:rPr lang="en-US" sz="2600" dirty="0" smtClean="0"/>
            <a:t>Authority</a:t>
          </a:r>
          <a:endParaRPr lang="en-US" sz="2600" dirty="0"/>
        </a:p>
      </dgm:t>
    </dgm:pt>
    <dgm:pt modelId="{9DE85CD8-B753-43A0-9E6F-7F9AB90C67AB}" type="parTrans" cxnId="{D96DCCC2-C9AB-4304-A358-E522FC6A6F2F}">
      <dgm:prSet/>
      <dgm:spPr/>
      <dgm:t>
        <a:bodyPr/>
        <a:lstStyle/>
        <a:p>
          <a:endParaRPr lang="en-US"/>
        </a:p>
      </dgm:t>
    </dgm:pt>
    <dgm:pt modelId="{C2450B18-8FD5-4802-8C04-37C6B1CE7864}" type="sibTrans" cxnId="{D96DCCC2-C9AB-4304-A358-E522FC6A6F2F}">
      <dgm:prSet/>
      <dgm:spPr/>
      <dgm:t>
        <a:bodyPr/>
        <a:lstStyle/>
        <a:p>
          <a:endParaRPr lang="en-US"/>
        </a:p>
      </dgm:t>
    </dgm:pt>
    <dgm:pt modelId="{94E14F62-113C-4A8E-B1C6-BFCBE2415A7E}">
      <dgm:prSet phldrT="[Text]" custT="1"/>
      <dgm:spPr/>
      <dgm:t>
        <a:bodyPr/>
        <a:lstStyle/>
        <a:p>
          <a:r>
            <a:rPr lang="en-US" sz="2000" dirty="0" smtClean="0">
              <a:solidFill>
                <a:schemeClr val="accent1">
                  <a:lumMod val="50000"/>
                </a:schemeClr>
              </a:solidFill>
            </a:rPr>
            <a:t>No authoritative requirements</a:t>
          </a:r>
          <a:endParaRPr lang="en-US" sz="2000" dirty="0">
            <a:solidFill>
              <a:schemeClr val="accent1">
                <a:lumMod val="50000"/>
              </a:schemeClr>
            </a:solidFill>
          </a:endParaRPr>
        </a:p>
      </dgm:t>
    </dgm:pt>
    <dgm:pt modelId="{C8C2C0BF-B350-4B7C-A970-5C5C1448775F}" type="parTrans" cxnId="{555DABD5-94E9-47BC-8569-58F8BAFC8959}">
      <dgm:prSet/>
      <dgm:spPr/>
      <dgm:t>
        <a:bodyPr/>
        <a:lstStyle/>
        <a:p>
          <a:endParaRPr lang="en-US"/>
        </a:p>
      </dgm:t>
    </dgm:pt>
    <dgm:pt modelId="{EE96D285-559D-4322-BB86-2DCC5F7F8E42}" type="sibTrans" cxnId="{555DABD5-94E9-47BC-8569-58F8BAFC8959}">
      <dgm:prSet/>
      <dgm:spPr/>
      <dgm:t>
        <a:bodyPr/>
        <a:lstStyle/>
        <a:p>
          <a:endParaRPr lang="en-US"/>
        </a:p>
      </dgm:t>
    </dgm:pt>
    <dgm:pt modelId="{7D90C49D-D2D1-4FC5-ABE2-8B8D86DA5CD3}">
      <dgm:prSet phldrT="[Text]" custT="1"/>
      <dgm:spPr/>
      <dgm:t>
        <a:bodyPr/>
        <a:lstStyle/>
        <a:p>
          <a:r>
            <a:rPr lang="en-US" sz="2000" dirty="0" smtClean="0">
              <a:solidFill>
                <a:schemeClr val="accent1">
                  <a:lumMod val="50000"/>
                </a:schemeClr>
              </a:solidFill>
            </a:rPr>
            <a:t>No override of requirements of International Public Sector Accounting Standards™ (IPSASs™) or Recommended Practice Guidelines (RPGs</a:t>
          </a:r>
          <a:r>
            <a:rPr lang="en-US" sz="2300" dirty="0" smtClean="0">
              <a:solidFill>
                <a:schemeClr val="accent1">
                  <a:lumMod val="50000"/>
                </a:schemeClr>
              </a:solidFill>
            </a:rPr>
            <a:t>)</a:t>
          </a:r>
          <a:endParaRPr lang="en-US" sz="2300" dirty="0">
            <a:solidFill>
              <a:schemeClr val="accent1">
                <a:lumMod val="50000"/>
              </a:schemeClr>
            </a:solidFill>
          </a:endParaRPr>
        </a:p>
      </dgm:t>
    </dgm:pt>
    <dgm:pt modelId="{C4E28F47-9D1C-4B1D-9990-4F3DFC5CEAD0}" type="parTrans" cxnId="{C4AECD0E-0DC4-4DAA-A0C3-2342EE24986F}">
      <dgm:prSet/>
      <dgm:spPr/>
      <dgm:t>
        <a:bodyPr/>
        <a:lstStyle/>
        <a:p>
          <a:endParaRPr lang="en-US"/>
        </a:p>
      </dgm:t>
    </dgm:pt>
    <dgm:pt modelId="{B47A7B91-85CA-42DA-9665-7F93CE5559B8}" type="sibTrans" cxnId="{C4AECD0E-0DC4-4DAA-A0C3-2342EE24986F}">
      <dgm:prSet/>
      <dgm:spPr/>
      <dgm:t>
        <a:bodyPr/>
        <a:lstStyle/>
        <a:p>
          <a:endParaRPr lang="en-US"/>
        </a:p>
      </dgm:t>
    </dgm:pt>
    <dgm:pt modelId="{D66714CD-B766-4B39-802B-8C1FD5B380F4}" type="pres">
      <dgm:prSet presAssocID="{6ADB6788-26EE-474F-BDDA-39D3A4CFE51D}" presName="Name0" presStyleCnt="0">
        <dgm:presLayoutVars>
          <dgm:dir/>
          <dgm:animLvl val="lvl"/>
          <dgm:resizeHandles val="exact"/>
        </dgm:presLayoutVars>
      </dgm:prSet>
      <dgm:spPr/>
      <dgm:t>
        <a:bodyPr/>
        <a:lstStyle/>
        <a:p>
          <a:endParaRPr lang="en-US"/>
        </a:p>
      </dgm:t>
    </dgm:pt>
    <dgm:pt modelId="{64256560-AFAE-431F-BD5C-51DA4BB50B00}" type="pres">
      <dgm:prSet presAssocID="{FA8ABAD8-079D-4BFC-813D-53C0E1AAA397}" presName="composite" presStyleCnt="0"/>
      <dgm:spPr/>
      <dgm:t>
        <a:bodyPr/>
        <a:lstStyle/>
        <a:p>
          <a:endParaRPr lang="en-GB"/>
        </a:p>
      </dgm:t>
    </dgm:pt>
    <dgm:pt modelId="{BD6247A0-2D5B-4249-A3EA-33CF095ECD87}" type="pres">
      <dgm:prSet presAssocID="{FA8ABAD8-079D-4BFC-813D-53C0E1AAA397}" presName="parTx" presStyleLbl="alignNode1" presStyleIdx="0" presStyleCnt="2" custScaleY="95145">
        <dgm:presLayoutVars>
          <dgm:chMax val="0"/>
          <dgm:chPref val="0"/>
          <dgm:bulletEnabled val="1"/>
        </dgm:presLayoutVars>
      </dgm:prSet>
      <dgm:spPr/>
      <dgm:t>
        <a:bodyPr/>
        <a:lstStyle/>
        <a:p>
          <a:endParaRPr lang="en-US"/>
        </a:p>
      </dgm:t>
    </dgm:pt>
    <dgm:pt modelId="{8036F1EB-35D6-4307-BA08-EE8C0DF5532B}" type="pres">
      <dgm:prSet presAssocID="{FA8ABAD8-079D-4BFC-813D-53C0E1AAA397}" presName="desTx" presStyleLbl="alignAccFollowNode1" presStyleIdx="0" presStyleCnt="2">
        <dgm:presLayoutVars>
          <dgm:bulletEnabled val="1"/>
        </dgm:presLayoutVars>
      </dgm:prSet>
      <dgm:spPr/>
      <dgm:t>
        <a:bodyPr/>
        <a:lstStyle/>
        <a:p>
          <a:endParaRPr lang="en-US"/>
        </a:p>
      </dgm:t>
    </dgm:pt>
    <dgm:pt modelId="{398F8AC2-BDFF-4B4B-B4BE-99C6D6DD1F86}" type="pres">
      <dgm:prSet presAssocID="{BC203540-6FF5-4323-BDF1-498477F3A742}" presName="space" presStyleCnt="0"/>
      <dgm:spPr/>
      <dgm:t>
        <a:bodyPr/>
        <a:lstStyle/>
        <a:p>
          <a:endParaRPr lang="en-GB"/>
        </a:p>
      </dgm:t>
    </dgm:pt>
    <dgm:pt modelId="{E04B5AEE-C3F1-490C-B40F-CA35990E7060}" type="pres">
      <dgm:prSet presAssocID="{9448AF16-86A1-4DC2-B9D2-D8A3609576B5}" presName="composite" presStyleCnt="0"/>
      <dgm:spPr/>
      <dgm:t>
        <a:bodyPr/>
        <a:lstStyle/>
        <a:p>
          <a:endParaRPr lang="en-GB"/>
        </a:p>
      </dgm:t>
    </dgm:pt>
    <dgm:pt modelId="{FB73125C-5B5E-4363-A2E5-C08651C08688}" type="pres">
      <dgm:prSet presAssocID="{9448AF16-86A1-4DC2-B9D2-D8A3609576B5}" presName="parTx" presStyleLbl="alignNode1" presStyleIdx="1" presStyleCnt="2" custScaleY="95145">
        <dgm:presLayoutVars>
          <dgm:chMax val="0"/>
          <dgm:chPref val="0"/>
          <dgm:bulletEnabled val="1"/>
        </dgm:presLayoutVars>
      </dgm:prSet>
      <dgm:spPr/>
      <dgm:t>
        <a:bodyPr/>
        <a:lstStyle/>
        <a:p>
          <a:endParaRPr lang="en-US"/>
        </a:p>
      </dgm:t>
    </dgm:pt>
    <dgm:pt modelId="{4B723DCD-CBDF-4CBB-B355-2E681D5167D4}" type="pres">
      <dgm:prSet presAssocID="{9448AF16-86A1-4DC2-B9D2-D8A3609576B5}" presName="desTx" presStyleLbl="alignAccFollowNode1" presStyleIdx="1" presStyleCnt="2">
        <dgm:presLayoutVars>
          <dgm:bulletEnabled val="1"/>
        </dgm:presLayoutVars>
      </dgm:prSet>
      <dgm:spPr/>
      <dgm:t>
        <a:bodyPr/>
        <a:lstStyle/>
        <a:p>
          <a:endParaRPr lang="en-US"/>
        </a:p>
      </dgm:t>
    </dgm:pt>
  </dgm:ptLst>
  <dgm:cxnLst>
    <dgm:cxn modelId="{5BF40AA4-975B-40A0-9317-B4758289B95D}" srcId="{FA8ABAD8-079D-4BFC-813D-53C0E1AAA397}" destId="{6DE1F06A-2437-4B2E-8E2E-38494E63BA93}" srcOrd="0" destOrd="0" parTransId="{595322F5-B6C5-450D-B86D-2DC40DA593F1}" sibTransId="{F9B5C97E-C3B4-47B9-A649-760678FA8650}"/>
    <dgm:cxn modelId="{6635A7D4-D385-42C9-8C78-5E8B473E9093}" type="presOf" srcId="{7D90C49D-D2D1-4FC5-ABE2-8B8D86DA5CD3}" destId="{4B723DCD-CBDF-4CBB-B355-2E681D5167D4}" srcOrd="0" destOrd="1" presId="urn:microsoft.com/office/officeart/2005/8/layout/hList1"/>
    <dgm:cxn modelId="{CA79871F-4516-4873-9DC9-E0BF0396E303}" type="presOf" srcId="{9448AF16-86A1-4DC2-B9D2-D8A3609576B5}" destId="{FB73125C-5B5E-4363-A2E5-C08651C08688}" srcOrd="0" destOrd="0" presId="urn:microsoft.com/office/officeart/2005/8/layout/hList1"/>
    <dgm:cxn modelId="{C08302A4-91F2-4569-800A-8766A303D948}" type="presOf" srcId="{6ADB6788-26EE-474F-BDDA-39D3A4CFE51D}" destId="{D66714CD-B766-4B39-802B-8C1FD5B380F4}" srcOrd="0" destOrd="0" presId="urn:microsoft.com/office/officeart/2005/8/layout/hList1"/>
    <dgm:cxn modelId="{EC8E463C-C7FC-425B-882E-D65E9DD9C984}" srcId="{FA8ABAD8-079D-4BFC-813D-53C0E1AAA397}" destId="{FD5F0213-AE30-4D9B-B413-79F4A943C24D}" srcOrd="1" destOrd="0" parTransId="{F21FB856-69AD-4B3B-84D9-64BA877B2715}" sibTransId="{100561C7-D4D3-482A-B05B-BD35165DBB55}"/>
    <dgm:cxn modelId="{C4AECD0E-0DC4-4DAA-A0C3-2342EE24986F}" srcId="{9448AF16-86A1-4DC2-B9D2-D8A3609576B5}" destId="{7D90C49D-D2D1-4FC5-ABE2-8B8D86DA5CD3}" srcOrd="1" destOrd="0" parTransId="{C4E28F47-9D1C-4B1D-9990-4F3DFC5CEAD0}" sibTransId="{B47A7B91-85CA-42DA-9665-7F93CE5559B8}"/>
    <dgm:cxn modelId="{86DDDD8E-4A37-41FC-8A7E-31DCE75A1429}" type="presOf" srcId="{94E14F62-113C-4A8E-B1C6-BFCBE2415A7E}" destId="{4B723DCD-CBDF-4CBB-B355-2E681D5167D4}" srcOrd="0" destOrd="0" presId="urn:microsoft.com/office/officeart/2005/8/layout/hList1"/>
    <dgm:cxn modelId="{602B0D8A-B7FA-4047-8C5B-2264A0425048}" srcId="{6ADB6788-26EE-474F-BDDA-39D3A4CFE51D}" destId="{FA8ABAD8-079D-4BFC-813D-53C0E1AAA397}" srcOrd="0" destOrd="0" parTransId="{50413A39-E28E-4162-8279-1CD215BAED56}" sibTransId="{BC203540-6FF5-4323-BDF1-498477F3A742}"/>
    <dgm:cxn modelId="{9C7EC45E-FE7D-44C9-8101-C54633F43969}" type="presOf" srcId="{FA8ABAD8-079D-4BFC-813D-53C0E1AAA397}" destId="{BD6247A0-2D5B-4249-A3EA-33CF095ECD87}" srcOrd="0" destOrd="0" presId="urn:microsoft.com/office/officeart/2005/8/layout/hList1"/>
    <dgm:cxn modelId="{D96DCCC2-C9AB-4304-A358-E522FC6A6F2F}" srcId="{6ADB6788-26EE-474F-BDDA-39D3A4CFE51D}" destId="{9448AF16-86A1-4DC2-B9D2-D8A3609576B5}" srcOrd="1" destOrd="0" parTransId="{9DE85CD8-B753-43A0-9E6F-7F9AB90C67AB}" sibTransId="{C2450B18-8FD5-4802-8C04-37C6B1CE7864}"/>
    <dgm:cxn modelId="{2FDFCFBF-0554-44AF-AB65-63B539E4554E}" type="presOf" srcId="{FD5F0213-AE30-4D9B-B413-79F4A943C24D}" destId="{8036F1EB-35D6-4307-BA08-EE8C0DF5532B}" srcOrd="0" destOrd="1" presId="urn:microsoft.com/office/officeart/2005/8/layout/hList1"/>
    <dgm:cxn modelId="{555DABD5-94E9-47BC-8569-58F8BAFC8959}" srcId="{9448AF16-86A1-4DC2-B9D2-D8A3609576B5}" destId="{94E14F62-113C-4A8E-B1C6-BFCBE2415A7E}" srcOrd="0" destOrd="0" parTransId="{C8C2C0BF-B350-4B7C-A970-5C5C1448775F}" sibTransId="{EE96D285-559D-4322-BB86-2DCC5F7F8E42}"/>
    <dgm:cxn modelId="{A17E0A70-9922-4830-B741-9F8BF919A30B}" type="presOf" srcId="{6DE1F06A-2437-4B2E-8E2E-38494E63BA93}" destId="{8036F1EB-35D6-4307-BA08-EE8C0DF5532B}" srcOrd="0" destOrd="0" presId="urn:microsoft.com/office/officeart/2005/8/layout/hList1"/>
    <dgm:cxn modelId="{DBAD0F4F-3A7D-4222-87D3-CE5642F47640}" type="presParOf" srcId="{D66714CD-B766-4B39-802B-8C1FD5B380F4}" destId="{64256560-AFAE-431F-BD5C-51DA4BB50B00}" srcOrd="0" destOrd="0" presId="urn:microsoft.com/office/officeart/2005/8/layout/hList1"/>
    <dgm:cxn modelId="{6C0CC4F9-49DC-41B2-AD35-C48EB9CB90EF}" type="presParOf" srcId="{64256560-AFAE-431F-BD5C-51DA4BB50B00}" destId="{BD6247A0-2D5B-4249-A3EA-33CF095ECD87}" srcOrd="0" destOrd="0" presId="urn:microsoft.com/office/officeart/2005/8/layout/hList1"/>
    <dgm:cxn modelId="{A49F3C60-32D1-4C37-A9DA-5DA56731EA11}" type="presParOf" srcId="{64256560-AFAE-431F-BD5C-51DA4BB50B00}" destId="{8036F1EB-35D6-4307-BA08-EE8C0DF5532B}" srcOrd="1" destOrd="0" presId="urn:microsoft.com/office/officeart/2005/8/layout/hList1"/>
    <dgm:cxn modelId="{A38D0B7C-21F7-47E3-ACF1-52DF466E96EA}" type="presParOf" srcId="{D66714CD-B766-4B39-802B-8C1FD5B380F4}" destId="{398F8AC2-BDFF-4B4B-B4BE-99C6D6DD1F86}" srcOrd="1" destOrd="0" presId="urn:microsoft.com/office/officeart/2005/8/layout/hList1"/>
    <dgm:cxn modelId="{9B7143B1-93DE-47FC-83CF-EF3519343F7C}" type="presParOf" srcId="{D66714CD-B766-4B39-802B-8C1FD5B380F4}" destId="{E04B5AEE-C3F1-490C-B40F-CA35990E7060}" srcOrd="2" destOrd="0" presId="urn:microsoft.com/office/officeart/2005/8/layout/hList1"/>
    <dgm:cxn modelId="{4D9A24B1-3B7E-4A7D-8B77-B7E59454A6EE}" type="presParOf" srcId="{E04B5AEE-C3F1-490C-B40F-CA35990E7060}" destId="{FB73125C-5B5E-4363-A2E5-C08651C08688}" srcOrd="0" destOrd="0" presId="urn:microsoft.com/office/officeart/2005/8/layout/hList1"/>
    <dgm:cxn modelId="{AFB3DB0E-BE40-4C1E-815E-11A2C9147AA9}" type="presParOf" srcId="{E04B5AEE-C3F1-490C-B40F-CA35990E7060}" destId="{4B723DCD-CBDF-4CBB-B355-2E681D5167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30C55-4110-4758-8F97-5051D87E47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509816A-7527-46D1-93E6-BD990FB9BE5A}">
      <dgm:prSet phldrT="[Text]"/>
      <dgm:spPr/>
      <dgm:t>
        <a:bodyPr/>
        <a:lstStyle/>
        <a:p>
          <a:r>
            <a:rPr lang="en-US" dirty="0" smtClean="0"/>
            <a:t>Relevance</a:t>
          </a:r>
          <a:endParaRPr lang="en-US" dirty="0"/>
        </a:p>
      </dgm:t>
    </dgm:pt>
    <dgm:pt modelId="{2E53FD5E-5BE6-40F0-A416-C6C4E0F55026}" type="parTrans" cxnId="{9327E847-35DE-430F-97F0-E509F2529E66}">
      <dgm:prSet/>
      <dgm:spPr/>
      <dgm:t>
        <a:bodyPr/>
        <a:lstStyle/>
        <a:p>
          <a:endParaRPr lang="en-US"/>
        </a:p>
      </dgm:t>
    </dgm:pt>
    <dgm:pt modelId="{199DAB27-3B86-421C-B46F-AC4B4A4C3271}" type="sibTrans" cxnId="{9327E847-35DE-430F-97F0-E509F2529E66}">
      <dgm:prSet/>
      <dgm:spPr/>
      <dgm:t>
        <a:bodyPr/>
        <a:lstStyle/>
        <a:p>
          <a:endParaRPr lang="en-US"/>
        </a:p>
      </dgm:t>
    </dgm:pt>
    <dgm:pt modelId="{767DEBEF-256D-4B91-960B-5B138762FDBF}">
      <dgm:prSet phldrT="[Text]"/>
      <dgm:spPr>
        <a:solidFill>
          <a:srgbClr val="00B0F0"/>
        </a:solidFill>
      </dgm:spPr>
      <dgm:t>
        <a:bodyPr/>
        <a:lstStyle/>
        <a:p>
          <a:r>
            <a:rPr lang="en-US" dirty="0" smtClean="0"/>
            <a:t>Faithful Representation</a:t>
          </a:r>
          <a:endParaRPr lang="en-US" dirty="0"/>
        </a:p>
      </dgm:t>
    </dgm:pt>
    <dgm:pt modelId="{3FA83810-A39B-4C0D-879B-3C732BCAC636}" type="parTrans" cxnId="{9644C4BC-88A4-47E7-AC5F-055E336B66AD}">
      <dgm:prSet/>
      <dgm:spPr/>
      <dgm:t>
        <a:bodyPr/>
        <a:lstStyle/>
        <a:p>
          <a:endParaRPr lang="en-US"/>
        </a:p>
      </dgm:t>
    </dgm:pt>
    <dgm:pt modelId="{A77EA03B-1AD1-4234-B2BA-3B4732C72824}" type="sibTrans" cxnId="{9644C4BC-88A4-47E7-AC5F-055E336B66AD}">
      <dgm:prSet/>
      <dgm:spPr/>
      <dgm:t>
        <a:bodyPr/>
        <a:lstStyle/>
        <a:p>
          <a:endParaRPr lang="en-US"/>
        </a:p>
      </dgm:t>
    </dgm:pt>
    <dgm:pt modelId="{D304A8CE-60AB-4C14-9FD7-D3139529BE46}">
      <dgm:prSet phldrT="[Text]"/>
      <dgm:spPr>
        <a:solidFill>
          <a:schemeClr val="accent5">
            <a:lumMod val="75000"/>
          </a:schemeClr>
        </a:solidFill>
      </dgm:spPr>
      <dgm:t>
        <a:bodyPr/>
        <a:lstStyle/>
        <a:p>
          <a:r>
            <a:rPr lang="en-US" dirty="0" smtClean="0"/>
            <a:t>Understandability</a:t>
          </a:r>
          <a:endParaRPr lang="en-US" dirty="0"/>
        </a:p>
      </dgm:t>
    </dgm:pt>
    <dgm:pt modelId="{57D86ABB-46E2-4DB4-9D40-CB71631C9F63}" type="parTrans" cxnId="{1C910A63-ED59-4E05-911D-C116719A179D}">
      <dgm:prSet/>
      <dgm:spPr/>
      <dgm:t>
        <a:bodyPr/>
        <a:lstStyle/>
        <a:p>
          <a:endParaRPr lang="en-US"/>
        </a:p>
      </dgm:t>
    </dgm:pt>
    <dgm:pt modelId="{5720199D-DBBB-4196-B92E-766BC1748532}" type="sibTrans" cxnId="{1C910A63-ED59-4E05-911D-C116719A179D}">
      <dgm:prSet/>
      <dgm:spPr/>
      <dgm:t>
        <a:bodyPr/>
        <a:lstStyle/>
        <a:p>
          <a:endParaRPr lang="en-US"/>
        </a:p>
      </dgm:t>
    </dgm:pt>
    <dgm:pt modelId="{65A78384-14AB-4762-93A5-F0AA1DFC061B}">
      <dgm:prSet phldrT="[Text]"/>
      <dgm:spPr>
        <a:solidFill>
          <a:schemeClr val="accent6">
            <a:lumMod val="75000"/>
          </a:schemeClr>
        </a:solidFill>
      </dgm:spPr>
      <dgm:t>
        <a:bodyPr/>
        <a:lstStyle/>
        <a:p>
          <a:r>
            <a:rPr lang="en-US" dirty="0" smtClean="0"/>
            <a:t>Timeliness</a:t>
          </a:r>
          <a:endParaRPr lang="en-US" dirty="0"/>
        </a:p>
      </dgm:t>
    </dgm:pt>
    <dgm:pt modelId="{52A5F8D9-88F8-469C-8272-1F5485C57325}" type="parTrans" cxnId="{3851E399-211D-4636-B689-5788C73664A9}">
      <dgm:prSet/>
      <dgm:spPr/>
      <dgm:t>
        <a:bodyPr/>
        <a:lstStyle/>
        <a:p>
          <a:endParaRPr lang="en-US"/>
        </a:p>
      </dgm:t>
    </dgm:pt>
    <dgm:pt modelId="{DEDBDDA6-C39D-4CB0-8D21-BCF5E569AC98}" type="sibTrans" cxnId="{3851E399-211D-4636-B689-5788C73664A9}">
      <dgm:prSet/>
      <dgm:spPr/>
      <dgm:t>
        <a:bodyPr/>
        <a:lstStyle/>
        <a:p>
          <a:endParaRPr lang="en-US"/>
        </a:p>
      </dgm:t>
    </dgm:pt>
    <dgm:pt modelId="{16C008C8-70D7-4862-8DF0-63377FB7F778}">
      <dgm:prSet phldrT="[Text]"/>
      <dgm:spPr>
        <a:solidFill>
          <a:srgbClr val="D53D20"/>
        </a:solidFill>
      </dgm:spPr>
      <dgm:t>
        <a:bodyPr/>
        <a:lstStyle/>
        <a:p>
          <a:r>
            <a:rPr lang="en-US" dirty="0" smtClean="0"/>
            <a:t>Comparability</a:t>
          </a:r>
          <a:endParaRPr lang="en-US" dirty="0"/>
        </a:p>
      </dgm:t>
    </dgm:pt>
    <dgm:pt modelId="{84271F24-E486-414B-961C-0F05DA5973D3}" type="parTrans" cxnId="{1A841FEC-63E6-4619-92D8-AD0FE6EE0C14}">
      <dgm:prSet/>
      <dgm:spPr/>
      <dgm:t>
        <a:bodyPr/>
        <a:lstStyle/>
        <a:p>
          <a:endParaRPr lang="en-US"/>
        </a:p>
      </dgm:t>
    </dgm:pt>
    <dgm:pt modelId="{DEB75934-0714-4389-8247-9D56B16E0B23}" type="sibTrans" cxnId="{1A841FEC-63E6-4619-92D8-AD0FE6EE0C14}">
      <dgm:prSet/>
      <dgm:spPr/>
      <dgm:t>
        <a:bodyPr/>
        <a:lstStyle/>
        <a:p>
          <a:endParaRPr lang="en-US"/>
        </a:p>
      </dgm:t>
    </dgm:pt>
    <dgm:pt modelId="{B33FBCBB-2FBA-4536-80F7-7F2F0690C31E}">
      <dgm:prSet phldrT="[Text]"/>
      <dgm:spPr>
        <a:solidFill>
          <a:srgbClr val="E58D23"/>
        </a:solidFill>
      </dgm:spPr>
      <dgm:t>
        <a:bodyPr/>
        <a:lstStyle/>
        <a:p>
          <a:r>
            <a:rPr lang="en-US" dirty="0" smtClean="0"/>
            <a:t>Verifiability</a:t>
          </a:r>
          <a:endParaRPr lang="en-US" dirty="0"/>
        </a:p>
      </dgm:t>
    </dgm:pt>
    <dgm:pt modelId="{F8E341D3-56AE-448F-A66C-896B6592CED1}" type="parTrans" cxnId="{00C783A9-3BF6-4732-AEF6-86DB2E297960}">
      <dgm:prSet/>
      <dgm:spPr/>
      <dgm:t>
        <a:bodyPr/>
        <a:lstStyle/>
        <a:p>
          <a:endParaRPr lang="en-US"/>
        </a:p>
      </dgm:t>
    </dgm:pt>
    <dgm:pt modelId="{1ED706C6-AE91-4185-A67E-0291119CE253}" type="sibTrans" cxnId="{00C783A9-3BF6-4732-AEF6-86DB2E297960}">
      <dgm:prSet/>
      <dgm:spPr/>
      <dgm:t>
        <a:bodyPr/>
        <a:lstStyle/>
        <a:p>
          <a:endParaRPr lang="en-US"/>
        </a:p>
      </dgm:t>
    </dgm:pt>
    <dgm:pt modelId="{4A75CEEB-C992-4B5A-B463-6241E8D3DF68}" type="pres">
      <dgm:prSet presAssocID="{31430C55-4110-4758-8F97-5051D87E4721}" presName="Name0" presStyleCnt="0">
        <dgm:presLayoutVars>
          <dgm:chMax val="7"/>
          <dgm:chPref val="7"/>
          <dgm:dir/>
        </dgm:presLayoutVars>
      </dgm:prSet>
      <dgm:spPr/>
      <dgm:t>
        <a:bodyPr/>
        <a:lstStyle/>
        <a:p>
          <a:endParaRPr lang="en-US"/>
        </a:p>
      </dgm:t>
    </dgm:pt>
    <dgm:pt modelId="{ED6C8F24-B2C4-40A8-B636-E01C932E94B1}" type="pres">
      <dgm:prSet presAssocID="{31430C55-4110-4758-8F97-5051D87E4721}" presName="Name1" presStyleCnt="0"/>
      <dgm:spPr/>
    </dgm:pt>
    <dgm:pt modelId="{BAD5713A-F459-4589-9FAC-6EBEF37743D9}" type="pres">
      <dgm:prSet presAssocID="{31430C55-4110-4758-8F97-5051D87E4721}" presName="cycle" presStyleCnt="0"/>
      <dgm:spPr/>
    </dgm:pt>
    <dgm:pt modelId="{279303A4-6653-45B3-AF6F-A69D45CE6D8B}" type="pres">
      <dgm:prSet presAssocID="{31430C55-4110-4758-8F97-5051D87E4721}" presName="srcNode" presStyleLbl="node1" presStyleIdx="0" presStyleCnt="6"/>
      <dgm:spPr/>
    </dgm:pt>
    <dgm:pt modelId="{F34C7CFB-E59A-460F-8C9B-98876A384837}" type="pres">
      <dgm:prSet presAssocID="{31430C55-4110-4758-8F97-5051D87E4721}" presName="conn" presStyleLbl="parChTrans1D2" presStyleIdx="0" presStyleCnt="1"/>
      <dgm:spPr/>
      <dgm:t>
        <a:bodyPr/>
        <a:lstStyle/>
        <a:p>
          <a:endParaRPr lang="en-US"/>
        </a:p>
      </dgm:t>
    </dgm:pt>
    <dgm:pt modelId="{CC01E2BF-6A99-449D-919F-8DC82BEE2A18}" type="pres">
      <dgm:prSet presAssocID="{31430C55-4110-4758-8F97-5051D87E4721}" presName="extraNode" presStyleLbl="node1" presStyleIdx="0" presStyleCnt="6"/>
      <dgm:spPr/>
    </dgm:pt>
    <dgm:pt modelId="{E8527F2E-5FC0-4795-B0F9-AB292C829FB1}" type="pres">
      <dgm:prSet presAssocID="{31430C55-4110-4758-8F97-5051D87E4721}" presName="dstNode" presStyleLbl="node1" presStyleIdx="0" presStyleCnt="6"/>
      <dgm:spPr/>
    </dgm:pt>
    <dgm:pt modelId="{036A7542-A231-4887-9A4C-C96170E62EB0}" type="pres">
      <dgm:prSet presAssocID="{C509816A-7527-46D1-93E6-BD990FB9BE5A}" presName="text_1" presStyleLbl="node1" presStyleIdx="0" presStyleCnt="6">
        <dgm:presLayoutVars>
          <dgm:bulletEnabled val="1"/>
        </dgm:presLayoutVars>
      </dgm:prSet>
      <dgm:spPr/>
      <dgm:t>
        <a:bodyPr/>
        <a:lstStyle/>
        <a:p>
          <a:endParaRPr lang="en-US"/>
        </a:p>
      </dgm:t>
    </dgm:pt>
    <dgm:pt modelId="{50DB5757-CD6E-4010-841E-720C4865314A}" type="pres">
      <dgm:prSet presAssocID="{C509816A-7527-46D1-93E6-BD990FB9BE5A}" presName="accent_1" presStyleCnt="0"/>
      <dgm:spPr/>
    </dgm:pt>
    <dgm:pt modelId="{8E8B95A5-262E-4D64-8514-D4809DCC69C6}" type="pres">
      <dgm:prSet presAssocID="{C509816A-7527-46D1-93E6-BD990FB9BE5A}" presName="accentRepeatNode" presStyleLbl="solidFgAcc1" presStyleIdx="0" presStyleCnt="6"/>
      <dgm:spPr/>
    </dgm:pt>
    <dgm:pt modelId="{1FB1A1AA-9C87-45F7-9168-0391E10A217C}" type="pres">
      <dgm:prSet presAssocID="{767DEBEF-256D-4B91-960B-5B138762FDBF}" presName="text_2" presStyleLbl="node1" presStyleIdx="1" presStyleCnt="6">
        <dgm:presLayoutVars>
          <dgm:bulletEnabled val="1"/>
        </dgm:presLayoutVars>
      </dgm:prSet>
      <dgm:spPr/>
      <dgm:t>
        <a:bodyPr/>
        <a:lstStyle/>
        <a:p>
          <a:endParaRPr lang="en-US"/>
        </a:p>
      </dgm:t>
    </dgm:pt>
    <dgm:pt modelId="{B4170768-9265-4090-855E-36192BE932A8}" type="pres">
      <dgm:prSet presAssocID="{767DEBEF-256D-4B91-960B-5B138762FDBF}" presName="accent_2" presStyleCnt="0"/>
      <dgm:spPr/>
    </dgm:pt>
    <dgm:pt modelId="{E2DB68E5-6A1D-4A37-BFA7-DDC37AE86C43}" type="pres">
      <dgm:prSet presAssocID="{767DEBEF-256D-4B91-960B-5B138762FDBF}" presName="accentRepeatNode" presStyleLbl="solidFgAcc1" presStyleIdx="1" presStyleCnt="6"/>
      <dgm:spPr/>
    </dgm:pt>
    <dgm:pt modelId="{4F76C5C8-E768-4BB0-BEF3-A0A7966371B4}" type="pres">
      <dgm:prSet presAssocID="{D304A8CE-60AB-4C14-9FD7-D3139529BE46}" presName="text_3" presStyleLbl="node1" presStyleIdx="2" presStyleCnt="6">
        <dgm:presLayoutVars>
          <dgm:bulletEnabled val="1"/>
        </dgm:presLayoutVars>
      </dgm:prSet>
      <dgm:spPr/>
      <dgm:t>
        <a:bodyPr/>
        <a:lstStyle/>
        <a:p>
          <a:endParaRPr lang="en-US"/>
        </a:p>
      </dgm:t>
    </dgm:pt>
    <dgm:pt modelId="{9498449C-6025-491F-AFB3-ABA31DF5F2A3}" type="pres">
      <dgm:prSet presAssocID="{D304A8CE-60AB-4C14-9FD7-D3139529BE46}" presName="accent_3" presStyleCnt="0"/>
      <dgm:spPr/>
    </dgm:pt>
    <dgm:pt modelId="{71544DA7-60F5-4D94-9A17-2D758927797C}" type="pres">
      <dgm:prSet presAssocID="{D304A8CE-60AB-4C14-9FD7-D3139529BE46}" presName="accentRepeatNode" presStyleLbl="solidFgAcc1" presStyleIdx="2" presStyleCnt="6"/>
      <dgm:spPr/>
    </dgm:pt>
    <dgm:pt modelId="{BC6EC83B-FED3-4B23-B43E-10A90B26054E}" type="pres">
      <dgm:prSet presAssocID="{65A78384-14AB-4762-93A5-F0AA1DFC061B}" presName="text_4" presStyleLbl="node1" presStyleIdx="3" presStyleCnt="6">
        <dgm:presLayoutVars>
          <dgm:bulletEnabled val="1"/>
        </dgm:presLayoutVars>
      </dgm:prSet>
      <dgm:spPr/>
      <dgm:t>
        <a:bodyPr/>
        <a:lstStyle/>
        <a:p>
          <a:endParaRPr lang="en-US"/>
        </a:p>
      </dgm:t>
    </dgm:pt>
    <dgm:pt modelId="{921A1581-23E1-4D25-98FC-243046A28F3F}" type="pres">
      <dgm:prSet presAssocID="{65A78384-14AB-4762-93A5-F0AA1DFC061B}" presName="accent_4" presStyleCnt="0"/>
      <dgm:spPr/>
    </dgm:pt>
    <dgm:pt modelId="{D7B37E10-FE99-4481-A639-F28A4D6FD419}" type="pres">
      <dgm:prSet presAssocID="{65A78384-14AB-4762-93A5-F0AA1DFC061B}" presName="accentRepeatNode" presStyleLbl="solidFgAcc1" presStyleIdx="3" presStyleCnt="6"/>
      <dgm:spPr/>
    </dgm:pt>
    <dgm:pt modelId="{B7089C65-BBAA-46F9-8BD8-29E84E603855}" type="pres">
      <dgm:prSet presAssocID="{16C008C8-70D7-4862-8DF0-63377FB7F778}" presName="text_5" presStyleLbl="node1" presStyleIdx="4" presStyleCnt="6">
        <dgm:presLayoutVars>
          <dgm:bulletEnabled val="1"/>
        </dgm:presLayoutVars>
      </dgm:prSet>
      <dgm:spPr/>
      <dgm:t>
        <a:bodyPr/>
        <a:lstStyle/>
        <a:p>
          <a:endParaRPr lang="en-US"/>
        </a:p>
      </dgm:t>
    </dgm:pt>
    <dgm:pt modelId="{A7D13D5D-ACEB-4F44-A070-D1CEC2DB84E3}" type="pres">
      <dgm:prSet presAssocID="{16C008C8-70D7-4862-8DF0-63377FB7F778}" presName="accent_5" presStyleCnt="0"/>
      <dgm:spPr/>
    </dgm:pt>
    <dgm:pt modelId="{D4670FDC-1B14-4043-B894-A6B9621193EB}" type="pres">
      <dgm:prSet presAssocID="{16C008C8-70D7-4862-8DF0-63377FB7F778}" presName="accentRepeatNode" presStyleLbl="solidFgAcc1" presStyleIdx="4" presStyleCnt="6"/>
      <dgm:spPr/>
    </dgm:pt>
    <dgm:pt modelId="{B36D933C-9656-4EDE-8BE5-6E3E8C557CBB}" type="pres">
      <dgm:prSet presAssocID="{B33FBCBB-2FBA-4536-80F7-7F2F0690C31E}" presName="text_6" presStyleLbl="node1" presStyleIdx="5" presStyleCnt="6">
        <dgm:presLayoutVars>
          <dgm:bulletEnabled val="1"/>
        </dgm:presLayoutVars>
      </dgm:prSet>
      <dgm:spPr/>
      <dgm:t>
        <a:bodyPr/>
        <a:lstStyle/>
        <a:p>
          <a:endParaRPr lang="en-US"/>
        </a:p>
      </dgm:t>
    </dgm:pt>
    <dgm:pt modelId="{277F25D8-9922-45B5-86EB-29BE6FF6903B}" type="pres">
      <dgm:prSet presAssocID="{B33FBCBB-2FBA-4536-80F7-7F2F0690C31E}" presName="accent_6" presStyleCnt="0"/>
      <dgm:spPr/>
    </dgm:pt>
    <dgm:pt modelId="{67910512-1ADF-48C9-AB23-8258FE014FE2}" type="pres">
      <dgm:prSet presAssocID="{B33FBCBB-2FBA-4536-80F7-7F2F0690C31E}" presName="accentRepeatNode" presStyleLbl="solidFgAcc1" presStyleIdx="5" presStyleCnt="6"/>
      <dgm:spPr/>
    </dgm:pt>
  </dgm:ptLst>
  <dgm:cxnLst>
    <dgm:cxn modelId="{1C910A63-ED59-4E05-911D-C116719A179D}" srcId="{31430C55-4110-4758-8F97-5051D87E4721}" destId="{D304A8CE-60AB-4C14-9FD7-D3139529BE46}" srcOrd="2" destOrd="0" parTransId="{57D86ABB-46E2-4DB4-9D40-CB71631C9F63}" sibTransId="{5720199D-DBBB-4196-B92E-766BC1748532}"/>
    <dgm:cxn modelId="{3851E399-211D-4636-B689-5788C73664A9}" srcId="{31430C55-4110-4758-8F97-5051D87E4721}" destId="{65A78384-14AB-4762-93A5-F0AA1DFC061B}" srcOrd="3" destOrd="0" parTransId="{52A5F8D9-88F8-469C-8272-1F5485C57325}" sibTransId="{DEDBDDA6-C39D-4CB0-8D21-BCF5E569AC98}"/>
    <dgm:cxn modelId="{9327E847-35DE-430F-97F0-E509F2529E66}" srcId="{31430C55-4110-4758-8F97-5051D87E4721}" destId="{C509816A-7527-46D1-93E6-BD990FB9BE5A}" srcOrd="0" destOrd="0" parTransId="{2E53FD5E-5BE6-40F0-A416-C6C4E0F55026}" sibTransId="{199DAB27-3B86-421C-B46F-AC4B4A4C3271}"/>
    <dgm:cxn modelId="{40F4029C-6416-413D-9766-0EACC4675FAF}" type="presOf" srcId="{16C008C8-70D7-4862-8DF0-63377FB7F778}" destId="{B7089C65-BBAA-46F9-8BD8-29E84E603855}" srcOrd="0" destOrd="0" presId="urn:microsoft.com/office/officeart/2008/layout/VerticalCurvedList"/>
    <dgm:cxn modelId="{00C783A9-3BF6-4732-AEF6-86DB2E297960}" srcId="{31430C55-4110-4758-8F97-5051D87E4721}" destId="{B33FBCBB-2FBA-4536-80F7-7F2F0690C31E}" srcOrd="5" destOrd="0" parTransId="{F8E341D3-56AE-448F-A66C-896B6592CED1}" sibTransId="{1ED706C6-AE91-4185-A67E-0291119CE253}"/>
    <dgm:cxn modelId="{6963F6E0-10F8-4984-BCDC-BE5C4A5A725F}" type="presOf" srcId="{B33FBCBB-2FBA-4536-80F7-7F2F0690C31E}" destId="{B36D933C-9656-4EDE-8BE5-6E3E8C557CBB}" srcOrd="0" destOrd="0" presId="urn:microsoft.com/office/officeart/2008/layout/VerticalCurvedList"/>
    <dgm:cxn modelId="{1A841FEC-63E6-4619-92D8-AD0FE6EE0C14}" srcId="{31430C55-4110-4758-8F97-5051D87E4721}" destId="{16C008C8-70D7-4862-8DF0-63377FB7F778}" srcOrd="4" destOrd="0" parTransId="{84271F24-E486-414B-961C-0F05DA5973D3}" sibTransId="{DEB75934-0714-4389-8247-9D56B16E0B23}"/>
    <dgm:cxn modelId="{499F6582-D5C6-4826-9860-7153CC16D601}" type="presOf" srcId="{767DEBEF-256D-4B91-960B-5B138762FDBF}" destId="{1FB1A1AA-9C87-45F7-9168-0391E10A217C}" srcOrd="0" destOrd="0" presId="urn:microsoft.com/office/officeart/2008/layout/VerticalCurvedList"/>
    <dgm:cxn modelId="{99F68E76-45EB-45AA-A489-6812848A5EDF}" type="presOf" srcId="{D304A8CE-60AB-4C14-9FD7-D3139529BE46}" destId="{4F76C5C8-E768-4BB0-BEF3-A0A7966371B4}" srcOrd="0" destOrd="0" presId="urn:microsoft.com/office/officeart/2008/layout/VerticalCurvedList"/>
    <dgm:cxn modelId="{8E13E857-CA5F-41AB-A1B5-04748C345A67}" type="presOf" srcId="{C509816A-7527-46D1-93E6-BD990FB9BE5A}" destId="{036A7542-A231-4887-9A4C-C96170E62EB0}" srcOrd="0" destOrd="0" presId="urn:microsoft.com/office/officeart/2008/layout/VerticalCurvedList"/>
    <dgm:cxn modelId="{9644C4BC-88A4-47E7-AC5F-055E336B66AD}" srcId="{31430C55-4110-4758-8F97-5051D87E4721}" destId="{767DEBEF-256D-4B91-960B-5B138762FDBF}" srcOrd="1" destOrd="0" parTransId="{3FA83810-A39B-4C0D-879B-3C732BCAC636}" sibTransId="{A77EA03B-1AD1-4234-B2BA-3B4732C72824}"/>
    <dgm:cxn modelId="{D17803C3-A904-47D4-9AAD-F1B8FECFFD6A}" type="presOf" srcId="{65A78384-14AB-4762-93A5-F0AA1DFC061B}" destId="{BC6EC83B-FED3-4B23-B43E-10A90B26054E}" srcOrd="0" destOrd="0" presId="urn:microsoft.com/office/officeart/2008/layout/VerticalCurvedList"/>
    <dgm:cxn modelId="{A7D51D11-362D-47EC-8399-4148CB54208B}" type="presOf" srcId="{31430C55-4110-4758-8F97-5051D87E4721}" destId="{4A75CEEB-C992-4B5A-B463-6241E8D3DF68}" srcOrd="0" destOrd="0" presId="urn:microsoft.com/office/officeart/2008/layout/VerticalCurvedList"/>
    <dgm:cxn modelId="{9E813BD6-9C67-458A-A88D-2826EEB6E263}" type="presOf" srcId="{199DAB27-3B86-421C-B46F-AC4B4A4C3271}" destId="{F34C7CFB-E59A-460F-8C9B-98876A384837}" srcOrd="0" destOrd="0" presId="urn:microsoft.com/office/officeart/2008/layout/VerticalCurvedList"/>
    <dgm:cxn modelId="{A367EB5C-E184-4C48-A2B4-388343006A36}" type="presParOf" srcId="{4A75CEEB-C992-4B5A-B463-6241E8D3DF68}" destId="{ED6C8F24-B2C4-40A8-B636-E01C932E94B1}" srcOrd="0" destOrd="0" presId="urn:microsoft.com/office/officeart/2008/layout/VerticalCurvedList"/>
    <dgm:cxn modelId="{4CC37D78-BDD0-4C72-8C81-9D4C829522DF}" type="presParOf" srcId="{ED6C8F24-B2C4-40A8-B636-E01C932E94B1}" destId="{BAD5713A-F459-4589-9FAC-6EBEF37743D9}" srcOrd="0" destOrd="0" presId="urn:microsoft.com/office/officeart/2008/layout/VerticalCurvedList"/>
    <dgm:cxn modelId="{FCDBDA30-5E1F-477A-A63B-DFA3E1DC418F}" type="presParOf" srcId="{BAD5713A-F459-4589-9FAC-6EBEF37743D9}" destId="{279303A4-6653-45B3-AF6F-A69D45CE6D8B}" srcOrd="0" destOrd="0" presId="urn:microsoft.com/office/officeart/2008/layout/VerticalCurvedList"/>
    <dgm:cxn modelId="{CD28B63C-F8A1-40FA-95BC-105CBA4E8C46}" type="presParOf" srcId="{BAD5713A-F459-4589-9FAC-6EBEF37743D9}" destId="{F34C7CFB-E59A-460F-8C9B-98876A384837}" srcOrd="1" destOrd="0" presId="urn:microsoft.com/office/officeart/2008/layout/VerticalCurvedList"/>
    <dgm:cxn modelId="{2A99C0CF-677B-4A6A-A706-AF40D8587D76}" type="presParOf" srcId="{BAD5713A-F459-4589-9FAC-6EBEF37743D9}" destId="{CC01E2BF-6A99-449D-919F-8DC82BEE2A18}" srcOrd="2" destOrd="0" presId="urn:microsoft.com/office/officeart/2008/layout/VerticalCurvedList"/>
    <dgm:cxn modelId="{DFAA65A1-8F27-47B5-9D94-F9D385427A6D}" type="presParOf" srcId="{BAD5713A-F459-4589-9FAC-6EBEF37743D9}" destId="{E8527F2E-5FC0-4795-B0F9-AB292C829FB1}" srcOrd="3" destOrd="0" presId="urn:microsoft.com/office/officeart/2008/layout/VerticalCurvedList"/>
    <dgm:cxn modelId="{5E519184-C687-4160-BBEB-86E4AD10B1C3}" type="presParOf" srcId="{ED6C8F24-B2C4-40A8-B636-E01C932E94B1}" destId="{036A7542-A231-4887-9A4C-C96170E62EB0}" srcOrd="1" destOrd="0" presId="urn:microsoft.com/office/officeart/2008/layout/VerticalCurvedList"/>
    <dgm:cxn modelId="{1AA172AD-C174-4CC2-A3B0-AC1BDD98C436}" type="presParOf" srcId="{ED6C8F24-B2C4-40A8-B636-E01C932E94B1}" destId="{50DB5757-CD6E-4010-841E-720C4865314A}" srcOrd="2" destOrd="0" presId="urn:microsoft.com/office/officeart/2008/layout/VerticalCurvedList"/>
    <dgm:cxn modelId="{57546519-5B27-43D8-A3B9-CD42BE6A40F5}" type="presParOf" srcId="{50DB5757-CD6E-4010-841E-720C4865314A}" destId="{8E8B95A5-262E-4D64-8514-D4809DCC69C6}" srcOrd="0" destOrd="0" presId="urn:microsoft.com/office/officeart/2008/layout/VerticalCurvedList"/>
    <dgm:cxn modelId="{99D4167E-14D2-4D6B-80BE-4661B70FB0EB}" type="presParOf" srcId="{ED6C8F24-B2C4-40A8-B636-E01C932E94B1}" destId="{1FB1A1AA-9C87-45F7-9168-0391E10A217C}" srcOrd="3" destOrd="0" presId="urn:microsoft.com/office/officeart/2008/layout/VerticalCurvedList"/>
    <dgm:cxn modelId="{E40B4FAE-5947-410A-BB06-4DA8C62F6274}" type="presParOf" srcId="{ED6C8F24-B2C4-40A8-B636-E01C932E94B1}" destId="{B4170768-9265-4090-855E-36192BE932A8}" srcOrd="4" destOrd="0" presId="urn:microsoft.com/office/officeart/2008/layout/VerticalCurvedList"/>
    <dgm:cxn modelId="{8B5A9873-DF4B-4BA4-A7C1-14A5870AE195}" type="presParOf" srcId="{B4170768-9265-4090-855E-36192BE932A8}" destId="{E2DB68E5-6A1D-4A37-BFA7-DDC37AE86C43}" srcOrd="0" destOrd="0" presId="urn:microsoft.com/office/officeart/2008/layout/VerticalCurvedList"/>
    <dgm:cxn modelId="{D4954BC0-FF3E-441B-BCA9-118A6029B72D}" type="presParOf" srcId="{ED6C8F24-B2C4-40A8-B636-E01C932E94B1}" destId="{4F76C5C8-E768-4BB0-BEF3-A0A7966371B4}" srcOrd="5" destOrd="0" presId="urn:microsoft.com/office/officeart/2008/layout/VerticalCurvedList"/>
    <dgm:cxn modelId="{E1C68CEF-57A3-4849-A528-C5A42DB21B3B}" type="presParOf" srcId="{ED6C8F24-B2C4-40A8-B636-E01C932E94B1}" destId="{9498449C-6025-491F-AFB3-ABA31DF5F2A3}" srcOrd="6" destOrd="0" presId="urn:microsoft.com/office/officeart/2008/layout/VerticalCurvedList"/>
    <dgm:cxn modelId="{FBFBB139-2988-413E-B8E4-A75F07B34189}" type="presParOf" srcId="{9498449C-6025-491F-AFB3-ABA31DF5F2A3}" destId="{71544DA7-60F5-4D94-9A17-2D758927797C}" srcOrd="0" destOrd="0" presId="urn:microsoft.com/office/officeart/2008/layout/VerticalCurvedList"/>
    <dgm:cxn modelId="{CDB85D44-1300-427F-96FC-84CD75AA4950}" type="presParOf" srcId="{ED6C8F24-B2C4-40A8-B636-E01C932E94B1}" destId="{BC6EC83B-FED3-4B23-B43E-10A90B26054E}" srcOrd="7" destOrd="0" presId="urn:microsoft.com/office/officeart/2008/layout/VerticalCurvedList"/>
    <dgm:cxn modelId="{6EEE468A-BDAE-44F4-80DE-CBDCA8F243CD}" type="presParOf" srcId="{ED6C8F24-B2C4-40A8-B636-E01C932E94B1}" destId="{921A1581-23E1-4D25-98FC-243046A28F3F}" srcOrd="8" destOrd="0" presId="urn:microsoft.com/office/officeart/2008/layout/VerticalCurvedList"/>
    <dgm:cxn modelId="{0A788BC5-0BD4-46E5-80B6-79981308AC63}" type="presParOf" srcId="{921A1581-23E1-4D25-98FC-243046A28F3F}" destId="{D7B37E10-FE99-4481-A639-F28A4D6FD419}" srcOrd="0" destOrd="0" presId="urn:microsoft.com/office/officeart/2008/layout/VerticalCurvedList"/>
    <dgm:cxn modelId="{A9E9157F-7F8C-48AB-9911-0D0E9F8F2067}" type="presParOf" srcId="{ED6C8F24-B2C4-40A8-B636-E01C932E94B1}" destId="{B7089C65-BBAA-46F9-8BD8-29E84E603855}" srcOrd="9" destOrd="0" presId="urn:microsoft.com/office/officeart/2008/layout/VerticalCurvedList"/>
    <dgm:cxn modelId="{B6B61B05-EAE3-43F5-A70F-467E5F75AF5C}" type="presParOf" srcId="{ED6C8F24-B2C4-40A8-B636-E01C932E94B1}" destId="{A7D13D5D-ACEB-4F44-A070-D1CEC2DB84E3}" srcOrd="10" destOrd="0" presId="urn:microsoft.com/office/officeart/2008/layout/VerticalCurvedList"/>
    <dgm:cxn modelId="{7FCB74D1-8502-4479-BF7C-1444918E449A}" type="presParOf" srcId="{A7D13D5D-ACEB-4F44-A070-D1CEC2DB84E3}" destId="{D4670FDC-1B14-4043-B894-A6B9621193EB}" srcOrd="0" destOrd="0" presId="urn:microsoft.com/office/officeart/2008/layout/VerticalCurvedList"/>
    <dgm:cxn modelId="{8191CA5F-42E6-4F2C-8DC4-18C5503CB593}" type="presParOf" srcId="{ED6C8F24-B2C4-40A8-B636-E01C932E94B1}" destId="{B36D933C-9656-4EDE-8BE5-6E3E8C557CBB}" srcOrd="11" destOrd="0" presId="urn:microsoft.com/office/officeart/2008/layout/VerticalCurvedList"/>
    <dgm:cxn modelId="{52A0FA33-FE0E-4CAB-8BBD-9E415B6A1589}" type="presParOf" srcId="{ED6C8F24-B2C4-40A8-B636-E01C932E94B1}" destId="{277F25D8-9922-45B5-86EB-29BE6FF6903B}" srcOrd="12" destOrd="0" presId="urn:microsoft.com/office/officeart/2008/layout/VerticalCurvedList"/>
    <dgm:cxn modelId="{16CD10C8-7DE3-4E41-817B-B62F599CCBAC}" type="presParOf" srcId="{277F25D8-9922-45B5-86EB-29BE6FF6903B}" destId="{67910512-1ADF-48C9-AB23-8258FE014F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52F97-127B-48E8-A9EB-DDD3EDAD7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A2E5BB-DC11-481E-B768-354A09238471}">
      <dgm:prSet phldrT="[Text]"/>
      <dgm:spPr/>
      <dgm:t>
        <a:bodyPr/>
        <a:lstStyle/>
        <a:p>
          <a:r>
            <a:rPr lang="en-US" dirty="0" smtClean="0"/>
            <a:t>Asset</a:t>
          </a:r>
          <a:endParaRPr lang="en-US" dirty="0"/>
        </a:p>
      </dgm:t>
    </dgm:pt>
    <dgm:pt modelId="{0AE9B8E7-3227-4C49-8DDE-22605B32DB2A}" type="parTrans" cxnId="{BC325FB8-8DF4-4F45-B496-81739013C886}">
      <dgm:prSet/>
      <dgm:spPr/>
      <dgm:t>
        <a:bodyPr/>
        <a:lstStyle/>
        <a:p>
          <a:endParaRPr lang="en-US"/>
        </a:p>
      </dgm:t>
    </dgm:pt>
    <dgm:pt modelId="{C916279E-678F-47E0-875E-CC4F596D4384}" type="sibTrans" cxnId="{BC325FB8-8DF4-4F45-B496-81739013C886}">
      <dgm:prSet/>
      <dgm:spPr/>
      <dgm:t>
        <a:bodyPr/>
        <a:lstStyle/>
        <a:p>
          <a:endParaRPr lang="en-US"/>
        </a:p>
      </dgm:t>
    </dgm:pt>
    <dgm:pt modelId="{C7D74A67-43C8-46C9-8FAB-9DE5B7AB4140}">
      <dgm:prSet phldrT="[Text]"/>
      <dgm:spPr>
        <a:solidFill>
          <a:srgbClr val="D53D20"/>
        </a:solidFill>
      </dgm:spPr>
      <dgm:t>
        <a:bodyPr/>
        <a:lstStyle/>
        <a:p>
          <a:r>
            <a:rPr lang="en-US" dirty="0" smtClean="0"/>
            <a:t>Revenue</a:t>
          </a:r>
          <a:endParaRPr lang="en-US" dirty="0"/>
        </a:p>
      </dgm:t>
    </dgm:pt>
    <dgm:pt modelId="{31EF1490-D721-46F4-BF9D-05636C62DCE6}" type="parTrans" cxnId="{D0598D26-45B4-46D4-AD81-C92E6CD3AB36}">
      <dgm:prSet/>
      <dgm:spPr/>
      <dgm:t>
        <a:bodyPr/>
        <a:lstStyle/>
        <a:p>
          <a:endParaRPr lang="en-US"/>
        </a:p>
      </dgm:t>
    </dgm:pt>
    <dgm:pt modelId="{7ABA7362-F2D6-414C-B40D-E64465D77D0E}" type="sibTrans" cxnId="{D0598D26-45B4-46D4-AD81-C92E6CD3AB36}">
      <dgm:prSet/>
      <dgm:spPr/>
      <dgm:t>
        <a:bodyPr/>
        <a:lstStyle/>
        <a:p>
          <a:endParaRPr lang="en-US"/>
        </a:p>
      </dgm:t>
    </dgm:pt>
    <dgm:pt modelId="{2EFFCF0E-8E99-4A85-BCA7-467B75C8D762}">
      <dgm:prSet phldrT="[Text]"/>
      <dgm:spPr>
        <a:solidFill>
          <a:schemeClr val="accent5">
            <a:lumMod val="75000"/>
          </a:schemeClr>
        </a:solidFill>
      </dgm:spPr>
      <dgm:t>
        <a:bodyPr/>
        <a:lstStyle/>
        <a:p>
          <a:r>
            <a:rPr lang="en-US" dirty="0" smtClean="0"/>
            <a:t>Ownership Contributions</a:t>
          </a:r>
          <a:endParaRPr lang="en-US" dirty="0"/>
        </a:p>
      </dgm:t>
    </dgm:pt>
    <dgm:pt modelId="{C8CC7E45-1B66-4EE5-AAC1-909B822D0F80}" type="parTrans" cxnId="{12D3F264-ADD0-4653-ADF9-75524B032838}">
      <dgm:prSet/>
      <dgm:spPr/>
      <dgm:t>
        <a:bodyPr/>
        <a:lstStyle/>
        <a:p>
          <a:endParaRPr lang="en-US"/>
        </a:p>
      </dgm:t>
    </dgm:pt>
    <dgm:pt modelId="{9BBFBB71-2D8F-4DD0-8296-05C99DD3C3D5}" type="sibTrans" cxnId="{12D3F264-ADD0-4653-ADF9-75524B032838}">
      <dgm:prSet/>
      <dgm:spPr/>
      <dgm:t>
        <a:bodyPr/>
        <a:lstStyle/>
        <a:p>
          <a:endParaRPr lang="en-US"/>
        </a:p>
      </dgm:t>
    </dgm:pt>
    <dgm:pt modelId="{243943F5-76D0-4369-A217-D227650CA400}">
      <dgm:prSet phldrT="[Text]"/>
      <dgm:spPr>
        <a:solidFill>
          <a:srgbClr val="00B0F0"/>
        </a:solidFill>
      </dgm:spPr>
      <dgm:t>
        <a:bodyPr/>
        <a:lstStyle/>
        <a:p>
          <a:r>
            <a:rPr lang="en-US" dirty="0" smtClean="0"/>
            <a:t>Liability</a:t>
          </a:r>
          <a:endParaRPr lang="en-US" dirty="0"/>
        </a:p>
      </dgm:t>
    </dgm:pt>
    <dgm:pt modelId="{98F17A5B-BB93-4501-9386-B74B5F639CA9}" type="parTrans" cxnId="{48005939-80F2-4331-BD40-13183C9AAB27}">
      <dgm:prSet/>
      <dgm:spPr/>
      <dgm:t>
        <a:bodyPr/>
        <a:lstStyle/>
        <a:p>
          <a:endParaRPr lang="en-US"/>
        </a:p>
      </dgm:t>
    </dgm:pt>
    <dgm:pt modelId="{B40B83EC-87B0-42D4-BCCD-229E3DEC4A01}" type="sibTrans" cxnId="{48005939-80F2-4331-BD40-13183C9AAB27}">
      <dgm:prSet/>
      <dgm:spPr/>
      <dgm:t>
        <a:bodyPr/>
        <a:lstStyle/>
        <a:p>
          <a:endParaRPr lang="en-US"/>
        </a:p>
      </dgm:t>
    </dgm:pt>
    <dgm:pt modelId="{AEB1146A-850F-4B65-9232-EBCCA2D15B48}">
      <dgm:prSet phldrT="[Text]"/>
      <dgm:spPr>
        <a:solidFill>
          <a:srgbClr val="E58D23"/>
        </a:solidFill>
      </dgm:spPr>
      <dgm:t>
        <a:bodyPr/>
        <a:lstStyle/>
        <a:p>
          <a:r>
            <a:rPr lang="en-US" dirty="0" smtClean="0"/>
            <a:t>Expense</a:t>
          </a:r>
          <a:endParaRPr lang="en-US" dirty="0"/>
        </a:p>
      </dgm:t>
    </dgm:pt>
    <dgm:pt modelId="{863D1846-FD69-470F-AABC-300B106AE066}" type="parTrans" cxnId="{7193D08C-1FB0-4D86-8067-8F7BF935E2DD}">
      <dgm:prSet/>
      <dgm:spPr/>
      <dgm:t>
        <a:bodyPr/>
        <a:lstStyle/>
        <a:p>
          <a:endParaRPr lang="en-US"/>
        </a:p>
      </dgm:t>
    </dgm:pt>
    <dgm:pt modelId="{F1E90FBB-408F-409C-A06D-9FF726F7A2F2}" type="sibTrans" cxnId="{7193D08C-1FB0-4D86-8067-8F7BF935E2DD}">
      <dgm:prSet/>
      <dgm:spPr/>
      <dgm:t>
        <a:bodyPr/>
        <a:lstStyle/>
        <a:p>
          <a:endParaRPr lang="en-US"/>
        </a:p>
      </dgm:t>
    </dgm:pt>
    <dgm:pt modelId="{3B9F0EB4-95C2-4D17-8F5C-1D57EB075521}">
      <dgm:prSet phldrT="[Text]"/>
      <dgm:spPr>
        <a:solidFill>
          <a:schemeClr val="accent6">
            <a:lumMod val="75000"/>
          </a:schemeClr>
        </a:solidFill>
      </dgm:spPr>
      <dgm:t>
        <a:bodyPr/>
        <a:lstStyle/>
        <a:p>
          <a:r>
            <a:rPr lang="en-US" dirty="0" smtClean="0"/>
            <a:t>Ownership Distributions</a:t>
          </a:r>
          <a:endParaRPr lang="en-US" dirty="0"/>
        </a:p>
      </dgm:t>
    </dgm:pt>
    <dgm:pt modelId="{DC1A2AD2-BA67-42A0-8E73-6CDE991E5A4F}" type="parTrans" cxnId="{232E380B-5BAA-411D-AC7F-1DD9AAEA05CD}">
      <dgm:prSet/>
      <dgm:spPr/>
      <dgm:t>
        <a:bodyPr/>
        <a:lstStyle/>
        <a:p>
          <a:endParaRPr lang="en-US"/>
        </a:p>
      </dgm:t>
    </dgm:pt>
    <dgm:pt modelId="{C1379582-623E-4B65-9675-93D46E664E3C}" type="sibTrans" cxnId="{232E380B-5BAA-411D-AC7F-1DD9AAEA05CD}">
      <dgm:prSet/>
      <dgm:spPr/>
      <dgm:t>
        <a:bodyPr/>
        <a:lstStyle/>
        <a:p>
          <a:endParaRPr lang="en-US"/>
        </a:p>
      </dgm:t>
    </dgm:pt>
    <dgm:pt modelId="{C1066020-AAB0-4739-AC9B-F0904EF808D9}" type="pres">
      <dgm:prSet presAssocID="{B7852F97-127B-48E8-A9EB-DDD3EDAD7342}" presName="diagram" presStyleCnt="0">
        <dgm:presLayoutVars>
          <dgm:dir/>
          <dgm:resizeHandles val="exact"/>
        </dgm:presLayoutVars>
      </dgm:prSet>
      <dgm:spPr/>
      <dgm:t>
        <a:bodyPr/>
        <a:lstStyle/>
        <a:p>
          <a:endParaRPr lang="en-US"/>
        </a:p>
      </dgm:t>
    </dgm:pt>
    <dgm:pt modelId="{7F30B677-9FE2-40E9-9E5A-3A614A7EE034}" type="pres">
      <dgm:prSet presAssocID="{69A2E5BB-DC11-481E-B768-354A09238471}" presName="node" presStyleLbl="node1" presStyleIdx="0" presStyleCnt="6">
        <dgm:presLayoutVars>
          <dgm:bulletEnabled val="1"/>
        </dgm:presLayoutVars>
      </dgm:prSet>
      <dgm:spPr/>
      <dgm:t>
        <a:bodyPr/>
        <a:lstStyle/>
        <a:p>
          <a:endParaRPr lang="en-US"/>
        </a:p>
      </dgm:t>
    </dgm:pt>
    <dgm:pt modelId="{57087493-EC41-4BEA-85F7-086014C3A3E2}" type="pres">
      <dgm:prSet presAssocID="{C916279E-678F-47E0-875E-CC4F596D4384}" presName="sibTrans" presStyleCnt="0"/>
      <dgm:spPr/>
    </dgm:pt>
    <dgm:pt modelId="{6F0E196A-21E3-49AE-9C7C-3ADBA558209C}" type="pres">
      <dgm:prSet presAssocID="{C7D74A67-43C8-46C9-8FAB-9DE5B7AB4140}" presName="node" presStyleLbl="node1" presStyleIdx="1" presStyleCnt="6">
        <dgm:presLayoutVars>
          <dgm:bulletEnabled val="1"/>
        </dgm:presLayoutVars>
      </dgm:prSet>
      <dgm:spPr/>
      <dgm:t>
        <a:bodyPr/>
        <a:lstStyle/>
        <a:p>
          <a:endParaRPr lang="en-US"/>
        </a:p>
      </dgm:t>
    </dgm:pt>
    <dgm:pt modelId="{810C5BAF-ED00-45D1-9AAB-AC866ED8E5E6}" type="pres">
      <dgm:prSet presAssocID="{7ABA7362-F2D6-414C-B40D-E64465D77D0E}" presName="sibTrans" presStyleCnt="0"/>
      <dgm:spPr/>
    </dgm:pt>
    <dgm:pt modelId="{4FCDEFF8-BA41-4C1B-82E1-AD704B71FD0B}" type="pres">
      <dgm:prSet presAssocID="{2EFFCF0E-8E99-4A85-BCA7-467B75C8D762}" presName="node" presStyleLbl="node1" presStyleIdx="2" presStyleCnt="6">
        <dgm:presLayoutVars>
          <dgm:bulletEnabled val="1"/>
        </dgm:presLayoutVars>
      </dgm:prSet>
      <dgm:spPr/>
      <dgm:t>
        <a:bodyPr/>
        <a:lstStyle/>
        <a:p>
          <a:endParaRPr lang="en-US"/>
        </a:p>
      </dgm:t>
    </dgm:pt>
    <dgm:pt modelId="{8973EFDB-22D3-4EB3-8F29-953B89EDA595}" type="pres">
      <dgm:prSet presAssocID="{9BBFBB71-2D8F-4DD0-8296-05C99DD3C3D5}" presName="sibTrans" presStyleCnt="0"/>
      <dgm:spPr/>
    </dgm:pt>
    <dgm:pt modelId="{309839AE-6CF9-4FD5-9DFD-AB15CFED2C55}" type="pres">
      <dgm:prSet presAssocID="{243943F5-76D0-4369-A217-D227650CA400}" presName="node" presStyleLbl="node1" presStyleIdx="3" presStyleCnt="6">
        <dgm:presLayoutVars>
          <dgm:bulletEnabled val="1"/>
        </dgm:presLayoutVars>
      </dgm:prSet>
      <dgm:spPr/>
      <dgm:t>
        <a:bodyPr/>
        <a:lstStyle/>
        <a:p>
          <a:endParaRPr lang="en-US"/>
        </a:p>
      </dgm:t>
    </dgm:pt>
    <dgm:pt modelId="{2B292E1E-558E-44C3-86D2-AD6DF2AAB5C7}" type="pres">
      <dgm:prSet presAssocID="{B40B83EC-87B0-42D4-BCCD-229E3DEC4A01}" presName="sibTrans" presStyleCnt="0"/>
      <dgm:spPr/>
    </dgm:pt>
    <dgm:pt modelId="{3BF95A4E-C126-4AF2-9DFE-245F7C189C0E}" type="pres">
      <dgm:prSet presAssocID="{AEB1146A-850F-4B65-9232-EBCCA2D15B48}" presName="node" presStyleLbl="node1" presStyleIdx="4" presStyleCnt="6">
        <dgm:presLayoutVars>
          <dgm:bulletEnabled val="1"/>
        </dgm:presLayoutVars>
      </dgm:prSet>
      <dgm:spPr/>
      <dgm:t>
        <a:bodyPr/>
        <a:lstStyle/>
        <a:p>
          <a:endParaRPr lang="en-US"/>
        </a:p>
      </dgm:t>
    </dgm:pt>
    <dgm:pt modelId="{C26FB75C-9923-41F3-9935-4FE43BF66B28}" type="pres">
      <dgm:prSet presAssocID="{F1E90FBB-408F-409C-A06D-9FF726F7A2F2}" presName="sibTrans" presStyleCnt="0"/>
      <dgm:spPr/>
    </dgm:pt>
    <dgm:pt modelId="{F74364BB-7C4D-48F4-B9FA-CAE085F89568}" type="pres">
      <dgm:prSet presAssocID="{3B9F0EB4-95C2-4D17-8F5C-1D57EB075521}" presName="node" presStyleLbl="node1" presStyleIdx="5" presStyleCnt="6">
        <dgm:presLayoutVars>
          <dgm:bulletEnabled val="1"/>
        </dgm:presLayoutVars>
      </dgm:prSet>
      <dgm:spPr/>
      <dgm:t>
        <a:bodyPr/>
        <a:lstStyle/>
        <a:p>
          <a:endParaRPr lang="en-US"/>
        </a:p>
      </dgm:t>
    </dgm:pt>
  </dgm:ptLst>
  <dgm:cxnLst>
    <dgm:cxn modelId="{B730B7DB-091E-4065-94D6-AE24D0B6F5C8}" type="presOf" srcId="{243943F5-76D0-4369-A217-D227650CA400}" destId="{309839AE-6CF9-4FD5-9DFD-AB15CFED2C55}" srcOrd="0" destOrd="0" presId="urn:microsoft.com/office/officeart/2005/8/layout/default"/>
    <dgm:cxn modelId="{24960C10-8BCB-438F-B437-F520AF2BF455}" type="presOf" srcId="{69A2E5BB-DC11-481E-B768-354A09238471}" destId="{7F30B677-9FE2-40E9-9E5A-3A614A7EE034}" srcOrd="0" destOrd="0" presId="urn:microsoft.com/office/officeart/2005/8/layout/default"/>
    <dgm:cxn modelId="{7193D08C-1FB0-4D86-8067-8F7BF935E2DD}" srcId="{B7852F97-127B-48E8-A9EB-DDD3EDAD7342}" destId="{AEB1146A-850F-4B65-9232-EBCCA2D15B48}" srcOrd="4" destOrd="0" parTransId="{863D1846-FD69-470F-AABC-300B106AE066}" sibTransId="{F1E90FBB-408F-409C-A06D-9FF726F7A2F2}"/>
    <dgm:cxn modelId="{12D3F264-ADD0-4653-ADF9-75524B032838}" srcId="{B7852F97-127B-48E8-A9EB-DDD3EDAD7342}" destId="{2EFFCF0E-8E99-4A85-BCA7-467B75C8D762}" srcOrd="2" destOrd="0" parTransId="{C8CC7E45-1B66-4EE5-AAC1-909B822D0F80}" sibTransId="{9BBFBB71-2D8F-4DD0-8296-05C99DD3C3D5}"/>
    <dgm:cxn modelId="{232E380B-5BAA-411D-AC7F-1DD9AAEA05CD}" srcId="{B7852F97-127B-48E8-A9EB-DDD3EDAD7342}" destId="{3B9F0EB4-95C2-4D17-8F5C-1D57EB075521}" srcOrd="5" destOrd="0" parTransId="{DC1A2AD2-BA67-42A0-8E73-6CDE991E5A4F}" sibTransId="{C1379582-623E-4B65-9675-93D46E664E3C}"/>
    <dgm:cxn modelId="{72723293-D332-4E55-ACDE-97E899427CF8}" type="presOf" srcId="{3B9F0EB4-95C2-4D17-8F5C-1D57EB075521}" destId="{F74364BB-7C4D-48F4-B9FA-CAE085F89568}" srcOrd="0" destOrd="0" presId="urn:microsoft.com/office/officeart/2005/8/layout/default"/>
    <dgm:cxn modelId="{BC325FB8-8DF4-4F45-B496-81739013C886}" srcId="{B7852F97-127B-48E8-A9EB-DDD3EDAD7342}" destId="{69A2E5BB-DC11-481E-B768-354A09238471}" srcOrd="0" destOrd="0" parTransId="{0AE9B8E7-3227-4C49-8DDE-22605B32DB2A}" sibTransId="{C916279E-678F-47E0-875E-CC4F596D4384}"/>
    <dgm:cxn modelId="{F21BBDAA-2C8B-44B6-B2ED-C74CA56F900A}" type="presOf" srcId="{C7D74A67-43C8-46C9-8FAB-9DE5B7AB4140}" destId="{6F0E196A-21E3-49AE-9C7C-3ADBA558209C}" srcOrd="0" destOrd="0" presId="urn:microsoft.com/office/officeart/2005/8/layout/default"/>
    <dgm:cxn modelId="{48005939-80F2-4331-BD40-13183C9AAB27}" srcId="{B7852F97-127B-48E8-A9EB-DDD3EDAD7342}" destId="{243943F5-76D0-4369-A217-D227650CA400}" srcOrd="3" destOrd="0" parTransId="{98F17A5B-BB93-4501-9386-B74B5F639CA9}" sibTransId="{B40B83EC-87B0-42D4-BCCD-229E3DEC4A01}"/>
    <dgm:cxn modelId="{D0598D26-45B4-46D4-AD81-C92E6CD3AB36}" srcId="{B7852F97-127B-48E8-A9EB-DDD3EDAD7342}" destId="{C7D74A67-43C8-46C9-8FAB-9DE5B7AB4140}" srcOrd="1" destOrd="0" parTransId="{31EF1490-D721-46F4-BF9D-05636C62DCE6}" sibTransId="{7ABA7362-F2D6-414C-B40D-E64465D77D0E}"/>
    <dgm:cxn modelId="{F3BD0751-292C-4999-A428-3D45DBFA7B2B}" type="presOf" srcId="{2EFFCF0E-8E99-4A85-BCA7-467B75C8D762}" destId="{4FCDEFF8-BA41-4C1B-82E1-AD704B71FD0B}" srcOrd="0" destOrd="0" presId="urn:microsoft.com/office/officeart/2005/8/layout/default"/>
    <dgm:cxn modelId="{302F3B0B-1713-40C2-889A-CD739F595927}" type="presOf" srcId="{AEB1146A-850F-4B65-9232-EBCCA2D15B48}" destId="{3BF95A4E-C126-4AF2-9DFE-245F7C189C0E}" srcOrd="0" destOrd="0" presId="urn:microsoft.com/office/officeart/2005/8/layout/default"/>
    <dgm:cxn modelId="{58CE86BE-3651-4FB9-9C99-907DC177FC3B}" type="presOf" srcId="{B7852F97-127B-48E8-A9EB-DDD3EDAD7342}" destId="{C1066020-AAB0-4739-AC9B-F0904EF808D9}" srcOrd="0" destOrd="0" presId="urn:microsoft.com/office/officeart/2005/8/layout/default"/>
    <dgm:cxn modelId="{30EE26BC-A2AF-4CED-AEA3-A31FB8A7473F}" type="presParOf" srcId="{C1066020-AAB0-4739-AC9B-F0904EF808D9}" destId="{7F30B677-9FE2-40E9-9E5A-3A614A7EE034}" srcOrd="0" destOrd="0" presId="urn:microsoft.com/office/officeart/2005/8/layout/default"/>
    <dgm:cxn modelId="{967F6FAC-4100-4E1D-8047-EBE38859D218}" type="presParOf" srcId="{C1066020-AAB0-4739-AC9B-F0904EF808D9}" destId="{57087493-EC41-4BEA-85F7-086014C3A3E2}" srcOrd="1" destOrd="0" presId="urn:microsoft.com/office/officeart/2005/8/layout/default"/>
    <dgm:cxn modelId="{6585FE2B-CC47-46D8-B816-72BC8E867853}" type="presParOf" srcId="{C1066020-AAB0-4739-AC9B-F0904EF808D9}" destId="{6F0E196A-21E3-49AE-9C7C-3ADBA558209C}" srcOrd="2" destOrd="0" presId="urn:microsoft.com/office/officeart/2005/8/layout/default"/>
    <dgm:cxn modelId="{7813E924-E7E8-4F9F-B47E-E470B1EC001F}" type="presParOf" srcId="{C1066020-AAB0-4739-AC9B-F0904EF808D9}" destId="{810C5BAF-ED00-45D1-9AAB-AC866ED8E5E6}" srcOrd="3" destOrd="0" presId="urn:microsoft.com/office/officeart/2005/8/layout/default"/>
    <dgm:cxn modelId="{F5B66A87-DF58-450E-946B-C73D08A158C8}" type="presParOf" srcId="{C1066020-AAB0-4739-AC9B-F0904EF808D9}" destId="{4FCDEFF8-BA41-4C1B-82E1-AD704B71FD0B}" srcOrd="4" destOrd="0" presId="urn:microsoft.com/office/officeart/2005/8/layout/default"/>
    <dgm:cxn modelId="{18E5A87A-13DA-4743-A99F-E8D532553059}" type="presParOf" srcId="{C1066020-AAB0-4739-AC9B-F0904EF808D9}" destId="{8973EFDB-22D3-4EB3-8F29-953B89EDA595}" srcOrd="5" destOrd="0" presId="urn:microsoft.com/office/officeart/2005/8/layout/default"/>
    <dgm:cxn modelId="{09A48787-B2A9-402D-A426-96A26C8811BD}" type="presParOf" srcId="{C1066020-AAB0-4739-AC9B-F0904EF808D9}" destId="{309839AE-6CF9-4FD5-9DFD-AB15CFED2C55}" srcOrd="6" destOrd="0" presId="urn:microsoft.com/office/officeart/2005/8/layout/default"/>
    <dgm:cxn modelId="{5F2430E9-076E-4AF2-B319-AC0F8467C78B}" type="presParOf" srcId="{C1066020-AAB0-4739-AC9B-F0904EF808D9}" destId="{2B292E1E-558E-44C3-86D2-AD6DF2AAB5C7}" srcOrd="7" destOrd="0" presId="urn:microsoft.com/office/officeart/2005/8/layout/default"/>
    <dgm:cxn modelId="{9FB18762-6E4C-4F7F-BC39-3168F3444654}" type="presParOf" srcId="{C1066020-AAB0-4739-AC9B-F0904EF808D9}" destId="{3BF95A4E-C126-4AF2-9DFE-245F7C189C0E}" srcOrd="8" destOrd="0" presId="urn:microsoft.com/office/officeart/2005/8/layout/default"/>
    <dgm:cxn modelId="{D8AAA9BA-28E1-470E-A297-AF604F202BED}" type="presParOf" srcId="{C1066020-AAB0-4739-AC9B-F0904EF808D9}" destId="{C26FB75C-9923-41F3-9935-4FE43BF66B28}" srcOrd="9" destOrd="0" presId="urn:microsoft.com/office/officeart/2005/8/layout/default"/>
    <dgm:cxn modelId="{814D7518-1919-49D4-8C86-F5685623E5BC}" type="presParOf" srcId="{C1066020-AAB0-4739-AC9B-F0904EF808D9}" destId="{F74364BB-7C4D-48F4-B9FA-CAE085F895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28B27-B429-4822-BECF-348F642CF8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C9C72C-1354-4310-AB4F-076ECCA956EE}">
      <dgm:prSet phldrT="[Text]" custT="1"/>
      <dgm:spPr/>
      <dgm:t>
        <a:bodyPr/>
        <a:lstStyle/>
        <a:p>
          <a:r>
            <a:rPr lang="en-US" sz="2800" dirty="0" smtClean="0"/>
            <a:t>Item Satisfies Definition of an Element</a:t>
          </a:r>
          <a:endParaRPr lang="en-US" sz="2800" dirty="0"/>
        </a:p>
      </dgm:t>
    </dgm:pt>
    <dgm:pt modelId="{6C14C393-D390-453C-8168-B34CEB746EDF}" type="parTrans" cxnId="{24F3F760-A72D-42D9-8085-E938118226E9}">
      <dgm:prSet/>
      <dgm:spPr/>
      <dgm:t>
        <a:bodyPr/>
        <a:lstStyle/>
        <a:p>
          <a:endParaRPr lang="en-US"/>
        </a:p>
      </dgm:t>
    </dgm:pt>
    <dgm:pt modelId="{39A9236E-AD9E-4879-9CEB-758EF8FBEAE0}" type="sibTrans" cxnId="{24F3F760-A72D-42D9-8085-E938118226E9}">
      <dgm:prSet/>
      <dgm:spPr/>
      <dgm:t>
        <a:bodyPr/>
        <a:lstStyle/>
        <a:p>
          <a:endParaRPr lang="en-US"/>
        </a:p>
      </dgm:t>
    </dgm:pt>
    <dgm:pt modelId="{50D2F19D-B0FF-4D0A-8EC1-D6CBDA3A1B2D}">
      <dgm:prSet phldrT="[Text]" custT="1"/>
      <dgm:spPr>
        <a:solidFill>
          <a:srgbClr val="168136"/>
        </a:solidFill>
      </dgm:spPr>
      <dgm:t>
        <a:bodyPr/>
        <a:lstStyle/>
        <a:p>
          <a:r>
            <a:rPr lang="en-US" sz="2800" dirty="0" smtClean="0"/>
            <a:t>Can be Measured in a way that:</a:t>
          </a:r>
          <a:endParaRPr lang="en-US" sz="2800" dirty="0"/>
        </a:p>
      </dgm:t>
    </dgm:pt>
    <dgm:pt modelId="{96BCFABA-03F6-4207-ADC0-F449B4DB62D3}" type="parTrans" cxnId="{78681217-8E9C-4E67-B55F-B517E0D3BD3A}">
      <dgm:prSet/>
      <dgm:spPr/>
      <dgm:t>
        <a:bodyPr/>
        <a:lstStyle/>
        <a:p>
          <a:endParaRPr lang="en-US"/>
        </a:p>
      </dgm:t>
    </dgm:pt>
    <dgm:pt modelId="{62B3C5BB-7646-4AFC-8D06-00F40AEEA124}" type="sibTrans" cxnId="{78681217-8E9C-4E67-B55F-B517E0D3BD3A}">
      <dgm:prSet/>
      <dgm:spPr/>
      <dgm:t>
        <a:bodyPr/>
        <a:lstStyle/>
        <a:p>
          <a:endParaRPr lang="en-US"/>
        </a:p>
      </dgm:t>
    </dgm:pt>
    <dgm:pt modelId="{5AB96FE1-551E-4E3A-A645-74A536731EB0}">
      <dgm:prSet phldrT="[Text]" custT="1"/>
      <dgm:spPr/>
      <dgm:t>
        <a:bodyPr/>
        <a:lstStyle/>
        <a:p>
          <a:pPr>
            <a:lnSpc>
              <a:spcPct val="100000"/>
            </a:lnSpc>
            <a:spcBef>
              <a:spcPts val="1200"/>
            </a:spcBef>
            <a:spcAft>
              <a:spcPts val="1200"/>
            </a:spcAft>
          </a:pPr>
          <a:r>
            <a:rPr lang="en-US" sz="2800" dirty="0" smtClean="0"/>
            <a:t>Achieves QCs</a:t>
          </a:r>
          <a:endParaRPr lang="en-US" sz="2800" dirty="0"/>
        </a:p>
      </dgm:t>
    </dgm:pt>
    <dgm:pt modelId="{0E8AA8FE-0254-41FB-981C-53C4E1D9DCEB}" type="parTrans" cxnId="{AA5835E6-7BFC-4846-BB79-4EB4B622B016}">
      <dgm:prSet/>
      <dgm:spPr/>
      <dgm:t>
        <a:bodyPr/>
        <a:lstStyle/>
        <a:p>
          <a:endParaRPr lang="en-US"/>
        </a:p>
      </dgm:t>
    </dgm:pt>
    <dgm:pt modelId="{77C05184-5E21-4487-BEC2-E9C6488E1E8B}" type="sibTrans" cxnId="{AA5835E6-7BFC-4846-BB79-4EB4B622B016}">
      <dgm:prSet/>
      <dgm:spPr/>
      <dgm:t>
        <a:bodyPr/>
        <a:lstStyle/>
        <a:p>
          <a:endParaRPr lang="en-US"/>
        </a:p>
      </dgm:t>
    </dgm:pt>
    <dgm:pt modelId="{AD04BD3E-4AD5-4BEF-8E71-2E87E795B24E}">
      <dgm:prSet phldrT="[Text]" custT="1"/>
      <dgm:spPr/>
      <dgm:t>
        <a:bodyPr/>
        <a:lstStyle/>
        <a:p>
          <a:pPr>
            <a:lnSpc>
              <a:spcPct val="100000"/>
            </a:lnSpc>
            <a:spcBef>
              <a:spcPts val="1200"/>
            </a:spcBef>
            <a:spcAft>
              <a:spcPts val="1200"/>
            </a:spcAft>
          </a:pPr>
          <a:r>
            <a:rPr lang="en-US" sz="2800" dirty="0" smtClean="0"/>
            <a:t>Takes account of Constraints</a:t>
          </a:r>
          <a:endParaRPr lang="en-US" sz="2800" dirty="0"/>
        </a:p>
      </dgm:t>
    </dgm:pt>
    <dgm:pt modelId="{8E299300-0E90-4E40-B0A0-076EEFB4EB34}" type="parTrans" cxnId="{8A1AC772-FB2E-4569-8D10-F0ADC19972B3}">
      <dgm:prSet/>
      <dgm:spPr/>
      <dgm:t>
        <a:bodyPr/>
        <a:lstStyle/>
        <a:p>
          <a:endParaRPr lang="en-US"/>
        </a:p>
      </dgm:t>
    </dgm:pt>
    <dgm:pt modelId="{51C432AB-252B-484E-8113-1ECA9E132E3B}" type="sibTrans" cxnId="{8A1AC772-FB2E-4569-8D10-F0ADC19972B3}">
      <dgm:prSet/>
      <dgm:spPr/>
      <dgm:t>
        <a:bodyPr/>
        <a:lstStyle/>
        <a:p>
          <a:endParaRPr lang="en-US"/>
        </a:p>
      </dgm:t>
    </dgm:pt>
    <dgm:pt modelId="{CA382ECD-A61A-4010-9A52-A9EF65ACA0F7}">
      <dgm:prSet phldrT="[Text]" custT="1"/>
      <dgm:spPr>
        <a:solidFill>
          <a:srgbClr val="D53D20"/>
        </a:solidFill>
      </dgm:spPr>
      <dgm:t>
        <a:bodyPr/>
        <a:lstStyle/>
        <a:p>
          <a:r>
            <a:rPr lang="en-US" sz="2800" dirty="0" smtClean="0"/>
            <a:t>Not  Incorporated in Element Definitions</a:t>
          </a:r>
          <a:endParaRPr lang="en-US" sz="2800" dirty="0"/>
        </a:p>
      </dgm:t>
    </dgm:pt>
    <dgm:pt modelId="{4D84C101-CDC1-4BD1-AEEB-9E6907800D0F}" type="parTrans" cxnId="{78E6333B-5C6B-4E51-AD47-4261D5CF7613}">
      <dgm:prSet/>
      <dgm:spPr/>
      <dgm:t>
        <a:bodyPr/>
        <a:lstStyle/>
        <a:p>
          <a:endParaRPr lang="en-US"/>
        </a:p>
      </dgm:t>
    </dgm:pt>
    <dgm:pt modelId="{77E30983-736B-470B-814F-4172588522C6}" type="sibTrans" cxnId="{78E6333B-5C6B-4E51-AD47-4261D5CF7613}">
      <dgm:prSet/>
      <dgm:spPr/>
      <dgm:t>
        <a:bodyPr/>
        <a:lstStyle/>
        <a:p>
          <a:endParaRPr lang="en-US"/>
        </a:p>
      </dgm:t>
    </dgm:pt>
    <dgm:pt modelId="{0C610075-A44E-4A31-A40B-70BFA220D973}" type="pres">
      <dgm:prSet presAssocID="{3B728B27-B429-4822-BECF-348F642CF83E}" presName="linear" presStyleCnt="0">
        <dgm:presLayoutVars>
          <dgm:animLvl val="lvl"/>
          <dgm:resizeHandles val="exact"/>
        </dgm:presLayoutVars>
      </dgm:prSet>
      <dgm:spPr/>
      <dgm:t>
        <a:bodyPr/>
        <a:lstStyle/>
        <a:p>
          <a:endParaRPr lang="en-US"/>
        </a:p>
      </dgm:t>
    </dgm:pt>
    <dgm:pt modelId="{74A26899-D596-4A81-A6ED-70ABF00630F8}" type="pres">
      <dgm:prSet presAssocID="{12C9C72C-1354-4310-AB4F-076ECCA956EE}" presName="parentText" presStyleLbl="node1" presStyleIdx="0" presStyleCnt="3">
        <dgm:presLayoutVars>
          <dgm:chMax val="0"/>
          <dgm:bulletEnabled val="1"/>
        </dgm:presLayoutVars>
      </dgm:prSet>
      <dgm:spPr/>
      <dgm:t>
        <a:bodyPr/>
        <a:lstStyle/>
        <a:p>
          <a:endParaRPr lang="en-US"/>
        </a:p>
      </dgm:t>
    </dgm:pt>
    <dgm:pt modelId="{20471AD5-7F2E-43D8-BE3E-AACED878C2B5}" type="pres">
      <dgm:prSet presAssocID="{39A9236E-AD9E-4879-9CEB-758EF8FBEAE0}" presName="spacer" presStyleCnt="0"/>
      <dgm:spPr/>
    </dgm:pt>
    <dgm:pt modelId="{6F05EEFD-BBB9-4413-964E-3DBB959860FF}" type="pres">
      <dgm:prSet presAssocID="{50D2F19D-B0FF-4D0A-8EC1-D6CBDA3A1B2D}" presName="parentText" presStyleLbl="node1" presStyleIdx="1" presStyleCnt="3">
        <dgm:presLayoutVars>
          <dgm:chMax val="0"/>
          <dgm:bulletEnabled val="1"/>
        </dgm:presLayoutVars>
      </dgm:prSet>
      <dgm:spPr/>
      <dgm:t>
        <a:bodyPr/>
        <a:lstStyle/>
        <a:p>
          <a:endParaRPr lang="en-US"/>
        </a:p>
      </dgm:t>
    </dgm:pt>
    <dgm:pt modelId="{0E00B620-3960-4465-A72C-158C9E9CFD18}" type="pres">
      <dgm:prSet presAssocID="{50D2F19D-B0FF-4D0A-8EC1-D6CBDA3A1B2D}" presName="childText" presStyleLbl="revTx" presStyleIdx="0" presStyleCnt="1">
        <dgm:presLayoutVars>
          <dgm:bulletEnabled val="1"/>
        </dgm:presLayoutVars>
      </dgm:prSet>
      <dgm:spPr/>
      <dgm:t>
        <a:bodyPr/>
        <a:lstStyle/>
        <a:p>
          <a:endParaRPr lang="en-US"/>
        </a:p>
      </dgm:t>
    </dgm:pt>
    <dgm:pt modelId="{F70AADF6-BDCC-4538-ABF5-80F7FCFAB7BD}" type="pres">
      <dgm:prSet presAssocID="{CA382ECD-A61A-4010-9A52-A9EF65ACA0F7}" presName="parentText" presStyleLbl="node1" presStyleIdx="2" presStyleCnt="3">
        <dgm:presLayoutVars>
          <dgm:chMax val="0"/>
          <dgm:bulletEnabled val="1"/>
        </dgm:presLayoutVars>
      </dgm:prSet>
      <dgm:spPr/>
      <dgm:t>
        <a:bodyPr/>
        <a:lstStyle/>
        <a:p>
          <a:endParaRPr lang="en-US"/>
        </a:p>
      </dgm:t>
    </dgm:pt>
  </dgm:ptLst>
  <dgm:cxnLst>
    <dgm:cxn modelId="{07955302-D6E0-4BB5-A575-9168364E1637}" type="presOf" srcId="{AD04BD3E-4AD5-4BEF-8E71-2E87E795B24E}" destId="{0E00B620-3960-4465-A72C-158C9E9CFD18}" srcOrd="0" destOrd="1" presId="urn:microsoft.com/office/officeart/2005/8/layout/vList2"/>
    <dgm:cxn modelId="{24F3F760-A72D-42D9-8085-E938118226E9}" srcId="{3B728B27-B429-4822-BECF-348F642CF83E}" destId="{12C9C72C-1354-4310-AB4F-076ECCA956EE}" srcOrd="0" destOrd="0" parTransId="{6C14C393-D390-453C-8168-B34CEB746EDF}" sibTransId="{39A9236E-AD9E-4879-9CEB-758EF8FBEAE0}"/>
    <dgm:cxn modelId="{78681217-8E9C-4E67-B55F-B517E0D3BD3A}" srcId="{3B728B27-B429-4822-BECF-348F642CF83E}" destId="{50D2F19D-B0FF-4D0A-8EC1-D6CBDA3A1B2D}" srcOrd="1" destOrd="0" parTransId="{96BCFABA-03F6-4207-ADC0-F449B4DB62D3}" sibTransId="{62B3C5BB-7646-4AFC-8D06-00F40AEEA124}"/>
    <dgm:cxn modelId="{8A1AC772-FB2E-4569-8D10-F0ADC19972B3}" srcId="{50D2F19D-B0FF-4D0A-8EC1-D6CBDA3A1B2D}" destId="{AD04BD3E-4AD5-4BEF-8E71-2E87E795B24E}" srcOrd="1" destOrd="0" parTransId="{8E299300-0E90-4E40-B0A0-076EEFB4EB34}" sibTransId="{51C432AB-252B-484E-8113-1ECA9E132E3B}"/>
    <dgm:cxn modelId="{78E6333B-5C6B-4E51-AD47-4261D5CF7613}" srcId="{3B728B27-B429-4822-BECF-348F642CF83E}" destId="{CA382ECD-A61A-4010-9A52-A9EF65ACA0F7}" srcOrd="2" destOrd="0" parTransId="{4D84C101-CDC1-4BD1-AEEB-9E6907800D0F}" sibTransId="{77E30983-736B-470B-814F-4172588522C6}"/>
    <dgm:cxn modelId="{6E45C811-81B3-4CEC-BA20-D3CE89249647}" type="presOf" srcId="{5AB96FE1-551E-4E3A-A645-74A536731EB0}" destId="{0E00B620-3960-4465-A72C-158C9E9CFD18}" srcOrd="0" destOrd="0" presId="urn:microsoft.com/office/officeart/2005/8/layout/vList2"/>
    <dgm:cxn modelId="{671EEC0B-5777-4E82-82F7-B495EE9C8034}" type="presOf" srcId="{3B728B27-B429-4822-BECF-348F642CF83E}" destId="{0C610075-A44E-4A31-A40B-70BFA220D973}" srcOrd="0" destOrd="0" presId="urn:microsoft.com/office/officeart/2005/8/layout/vList2"/>
    <dgm:cxn modelId="{1AACF841-E0BF-4C10-8AAE-4A85431DB032}" type="presOf" srcId="{12C9C72C-1354-4310-AB4F-076ECCA956EE}" destId="{74A26899-D596-4A81-A6ED-70ABF00630F8}" srcOrd="0" destOrd="0" presId="urn:microsoft.com/office/officeart/2005/8/layout/vList2"/>
    <dgm:cxn modelId="{854CBB18-3735-4B13-919E-7503957D2E3B}" type="presOf" srcId="{50D2F19D-B0FF-4D0A-8EC1-D6CBDA3A1B2D}" destId="{6F05EEFD-BBB9-4413-964E-3DBB959860FF}" srcOrd="0" destOrd="0" presId="urn:microsoft.com/office/officeart/2005/8/layout/vList2"/>
    <dgm:cxn modelId="{AA5835E6-7BFC-4846-BB79-4EB4B622B016}" srcId="{50D2F19D-B0FF-4D0A-8EC1-D6CBDA3A1B2D}" destId="{5AB96FE1-551E-4E3A-A645-74A536731EB0}" srcOrd="0" destOrd="0" parTransId="{0E8AA8FE-0254-41FB-981C-53C4E1D9DCEB}" sibTransId="{77C05184-5E21-4487-BEC2-E9C6488E1E8B}"/>
    <dgm:cxn modelId="{1D16A9B2-3A61-4FB4-AE1A-B43ACF58A6E0}" type="presOf" srcId="{CA382ECD-A61A-4010-9A52-A9EF65ACA0F7}" destId="{F70AADF6-BDCC-4538-ABF5-80F7FCFAB7BD}" srcOrd="0" destOrd="0" presId="urn:microsoft.com/office/officeart/2005/8/layout/vList2"/>
    <dgm:cxn modelId="{B27154EB-682E-4063-8DF3-519C15EE2D39}" type="presParOf" srcId="{0C610075-A44E-4A31-A40B-70BFA220D973}" destId="{74A26899-D596-4A81-A6ED-70ABF00630F8}" srcOrd="0" destOrd="0" presId="urn:microsoft.com/office/officeart/2005/8/layout/vList2"/>
    <dgm:cxn modelId="{CA107802-8BBA-446F-8D3E-4641724DAEA8}" type="presParOf" srcId="{0C610075-A44E-4A31-A40B-70BFA220D973}" destId="{20471AD5-7F2E-43D8-BE3E-AACED878C2B5}" srcOrd="1" destOrd="0" presId="urn:microsoft.com/office/officeart/2005/8/layout/vList2"/>
    <dgm:cxn modelId="{9F89B81D-6720-485A-92C9-42F9C68F68E3}" type="presParOf" srcId="{0C610075-A44E-4A31-A40B-70BFA220D973}" destId="{6F05EEFD-BBB9-4413-964E-3DBB959860FF}" srcOrd="2" destOrd="0" presId="urn:microsoft.com/office/officeart/2005/8/layout/vList2"/>
    <dgm:cxn modelId="{7B20ECC2-31BF-43E1-8045-79BBE8111369}" type="presParOf" srcId="{0C610075-A44E-4A31-A40B-70BFA220D973}" destId="{0E00B620-3960-4465-A72C-158C9E9CFD18}" srcOrd="3" destOrd="0" presId="urn:microsoft.com/office/officeart/2005/8/layout/vList2"/>
    <dgm:cxn modelId="{796900A4-57A2-4874-8B8F-433FF987EE84}" type="presParOf" srcId="{0C610075-A44E-4A31-A40B-70BFA220D973}" destId="{F70AADF6-BDCC-4538-ABF5-80F7FCFAB7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4ED070-BD6B-4339-BF8E-C4388C3EBB5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0385DDD-8891-4208-9BCE-4949A3685BB4}">
      <dgm:prSet phldrT="[Text]"/>
      <dgm:spPr/>
      <dgm:t>
        <a:bodyPr/>
        <a:lstStyle/>
        <a:p>
          <a:r>
            <a:rPr lang="en-US" dirty="0" smtClean="0"/>
            <a:t>Information Selection</a:t>
          </a:r>
          <a:endParaRPr lang="en-US" dirty="0"/>
        </a:p>
      </dgm:t>
    </dgm:pt>
    <dgm:pt modelId="{7EA00967-D7B5-4727-838B-856A6764F7A6}" type="parTrans" cxnId="{9BBA63E1-5D03-40DB-B33D-DBC308B7D71E}">
      <dgm:prSet/>
      <dgm:spPr/>
      <dgm:t>
        <a:bodyPr/>
        <a:lstStyle/>
        <a:p>
          <a:endParaRPr lang="en-US"/>
        </a:p>
      </dgm:t>
    </dgm:pt>
    <dgm:pt modelId="{A18BE7C7-17AA-4223-9442-A48FE94BD86E}" type="sibTrans" cxnId="{9BBA63E1-5D03-40DB-B33D-DBC308B7D71E}">
      <dgm:prSet/>
      <dgm:spPr/>
      <dgm:t>
        <a:bodyPr/>
        <a:lstStyle/>
        <a:p>
          <a:endParaRPr lang="en-US"/>
        </a:p>
      </dgm:t>
    </dgm:pt>
    <dgm:pt modelId="{AFB69EA8-0FE6-4349-A16F-61958F561334}">
      <dgm:prSet phldrT="[Text]"/>
      <dgm:spPr/>
      <dgm:t>
        <a:bodyPr/>
        <a:lstStyle/>
        <a:p>
          <a:r>
            <a:rPr lang="en-US" dirty="0" smtClean="0"/>
            <a:t>Information Location</a:t>
          </a:r>
          <a:endParaRPr lang="en-US" dirty="0"/>
        </a:p>
      </dgm:t>
    </dgm:pt>
    <dgm:pt modelId="{C38B8A42-925E-4FC9-82B3-2AE7717AFE70}" type="parTrans" cxnId="{CFEFDABC-3628-4AE1-A0F2-9ABE243618B7}">
      <dgm:prSet/>
      <dgm:spPr/>
      <dgm:t>
        <a:bodyPr/>
        <a:lstStyle/>
        <a:p>
          <a:endParaRPr lang="en-US"/>
        </a:p>
      </dgm:t>
    </dgm:pt>
    <dgm:pt modelId="{3C7CCE36-A363-4B09-A4AF-3D7C34E51C45}" type="sibTrans" cxnId="{CFEFDABC-3628-4AE1-A0F2-9ABE243618B7}">
      <dgm:prSet/>
      <dgm:spPr/>
      <dgm:t>
        <a:bodyPr/>
        <a:lstStyle/>
        <a:p>
          <a:endParaRPr lang="en-US"/>
        </a:p>
      </dgm:t>
    </dgm:pt>
    <dgm:pt modelId="{9A97FCE0-21BE-44BB-8D9A-8190610F32CC}">
      <dgm:prSet phldrT="[Text]"/>
      <dgm:spPr/>
      <dgm:t>
        <a:bodyPr/>
        <a:lstStyle/>
        <a:p>
          <a:r>
            <a:rPr lang="en-US" dirty="0" smtClean="0"/>
            <a:t>Information Organization</a:t>
          </a:r>
          <a:endParaRPr lang="en-US" dirty="0"/>
        </a:p>
      </dgm:t>
    </dgm:pt>
    <dgm:pt modelId="{E0C8D714-DE16-4324-9B40-3F705B7C8CFF}" type="parTrans" cxnId="{0A425DA5-F129-400A-94DF-06D207F2A49C}">
      <dgm:prSet/>
      <dgm:spPr/>
      <dgm:t>
        <a:bodyPr/>
        <a:lstStyle/>
        <a:p>
          <a:endParaRPr lang="en-US"/>
        </a:p>
      </dgm:t>
    </dgm:pt>
    <dgm:pt modelId="{E317D1AB-4EC9-44E6-8128-AF6F2D7546A9}" type="sibTrans" cxnId="{0A425DA5-F129-400A-94DF-06D207F2A49C}">
      <dgm:prSet/>
      <dgm:spPr/>
      <dgm:t>
        <a:bodyPr/>
        <a:lstStyle/>
        <a:p>
          <a:endParaRPr lang="en-US"/>
        </a:p>
      </dgm:t>
    </dgm:pt>
    <dgm:pt modelId="{B36F6484-D004-4CEE-AAE7-9CD9C7195CF1}" type="pres">
      <dgm:prSet presAssocID="{444ED070-BD6B-4339-BF8E-C4388C3EBB51}" presName="rootnode" presStyleCnt="0">
        <dgm:presLayoutVars>
          <dgm:chMax/>
          <dgm:chPref/>
          <dgm:dir/>
          <dgm:animLvl val="lvl"/>
        </dgm:presLayoutVars>
      </dgm:prSet>
      <dgm:spPr/>
      <dgm:t>
        <a:bodyPr/>
        <a:lstStyle/>
        <a:p>
          <a:endParaRPr lang="en-US"/>
        </a:p>
      </dgm:t>
    </dgm:pt>
    <dgm:pt modelId="{638447D9-C659-4636-804A-0864CE4DB37E}" type="pres">
      <dgm:prSet presAssocID="{40385DDD-8891-4208-9BCE-4949A3685BB4}" presName="composite" presStyleCnt="0"/>
      <dgm:spPr/>
    </dgm:pt>
    <dgm:pt modelId="{67855717-FA4D-4662-99C2-D07D1317A6E0}" type="pres">
      <dgm:prSet presAssocID="{40385DDD-8891-4208-9BCE-4949A3685BB4}" presName="bentUpArrow1" presStyleLbl="alignImgPlace1" presStyleIdx="0" presStyleCnt="2"/>
      <dgm:spPr/>
    </dgm:pt>
    <dgm:pt modelId="{8CFDDBD3-B5F6-445A-A431-804D7D5D26FE}" type="pres">
      <dgm:prSet presAssocID="{40385DDD-8891-4208-9BCE-4949A3685BB4}" presName="ParentText" presStyleLbl="node1" presStyleIdx="0" presStyleCnt="3">
        <dgm:presLayoutVars>
          <dgm:chMax val="1"/>
          <dgm:chPref val="1"/>
          <dgm:bulletEnabled val="1"/>
        </dgm:presLayoutVars>
      </dgm:prSet>
      <dgm:spPr/>
      <dgm:t>
        <a:bodyPr/>
        <a:lstStyle/>
        <a:p>
          <a:endParaRPr lang="en-US"/>
        </a:p>
      </dgm:t>
    </dgm:pt>
    <dgm:pt modelId="{A04AA318-A009-4477-8BB0-85810F830148}" type="pres">
      <dgm:prSet presAssocID="{40385DDD-8891-4208-9BCE-4949A3685BB4}" presName="ChildText" presStyleLbl="revTx" presStyleIdx="0" presStyleCnt="2">
        <dgm:presLayoutVars>
          <dgm:chMax val="0"/>
          <dgm:chPref val="0"/>
          <dgm:bulletEnabled val="1"/>
        </dgm:presLayoutVars>
      </dgm:prSet>
      <dgm:spPr/>
      <dgm:t>
        <a:bodyPr/>
        <a:lstStyle/>
        <a:p>
          <a:endParaRPr lang="en-US"/>
        </a:p>
      </dgm:t>
    </dgm:pt>
    <dgm:pt modelId="{CA7437FC-9FA1-4C5F-A496-35C2665B30BB}" type="pres">
      <dgm:prSet presAssocID="{A18BE7C7-17AA-4223-9442-A48FE94BD86E}" presName="sibTrans" presStyleCnt="0"/>
      <dgm:spPr/>
    </dgm:pt>
    <dgm:pt modelId="{3BAD7D0F-7DFE-4ECF-8E70-FAF48F4BA0F9}" type="pres">
      <dgm:prSet presAssocID="{AFB69EA8-0FE6-4349-A16F-61958F561334}" presName="composite" presStyleCnt="0"/>
      <dgm:spPr/>
    </dgm:pt>
    <dgm:pt modelId="{5C5C44B7-FEC1-43A2-A052-C8AE63620303}" type="pres">
      <dgm:prSet presAssocID="{AFB69EA8-0FE6-4349-A16F-61958F561334}" presName="bentUpArrow1" presStyleLbl="alignImgPlace1" presStyleIdx="1" presStyleCnt="2"/>
      <dgm:spPr/>
    </dgm:pt>
    <dgm:pt modelId="{3E223B30-ACE2-40A2-AED9-566D5B156349}" type="pres">
      <dgm:prSet presAssocID="{AFB69EA8-0FE6-4349-A16F-61958F561334}" presName="ParentText" presStyleLbl="node1" presStyleIdx="1" presStyleCnt="3">
        <dgm:presLayoutVars>
          <dgm:chMax val="1"/>
          <dgm:chPref val="1"/>
          <dgm:bulletEnabled val="1"/>
        </dgm:presLayoutVars>
      </dgm:prSet>
      <dgm:spPr/>
      <dgm:t>
        <a:bodyPr/>
        <a:lstStyle/>
        <a:p>
          <a:endParaRPr lang="en-US"/>
        </a:p>
      </dgm:t>
    </dgm:pt>
    <dgm:pt modelId="{C3289747-78D2-4D69-BAA7-6248306CEFBB}" type="pres">
      <dgm:prSet presAssocID="{AFB69EA8-0FE6-4349-A16F-61958F561334}" presName="ChildText" presStyleLbl="revTx" presStyleIdx="1" presStyleCnt="2">
        <dgm:presLayoutVars>
          <dgm:chMax val="0"/>
          <dgm:chPref val="0"/>
          <dgm:bulletEnabled val="1"/>
        </dgm:presLayoutVars>
      </dgm:prSet>
      <dgm:spPr/>
      <dgm:t>
        <a:bodyPr/>
        <a:lstStyle/>
        <a:p>
          <a:endParaRPr lang="en-US"/>
        </a:p>
      </dgm:t>
    </dgm:pt>
    <dgm:pt modelId="{04B71912-70D4-43D3-B478-4ACCBAB6A30E}" type="pres">
      <dgm:prSet presAssocID="{3C7CCE36-A363-4B09-A4AF-3D7C34E51C45}" presName="sibTrans" presStyleCnt="0"/>
      <dgm:spPr/>
    </dgm:pt>
    <dgm:pt modelId="{B2F3040F-7918-4B66-8A89-83E58A508A77}" type="pres">
      <dgm:prSet presAssocID="{9A97FCE0-21BE-44BB-8D9A-8190610F32CC}" presName="composite" presStyleCnt="0"/>
      <dgm:spPr/>
    </dgm:pt>
    <dgm:pt modelId="{179D2AFB-315B-46B2-99A2-F96DF52285C8}" type="pres">
      <dgm:prSet presAssocID="{9A97FCE0-21BE-44BB-8D9A-8190610F32CC}" presName="ParentText" presStyleLbl="node1" presStyleIdx="2" presStyleCnt="3">
        <dgm:presLayoutVars>
          <dgm:chMax val="1"/>
          <dgm:chPref val="1"/>
          <dgm:bulletEnabled val="1"/>
        </dgm:presLayoutVars>
      </dgm:prSet>
      <dgm:spPr/>
      <dgm:t>
        <a:bodyPr/>
        <a:lstStyle/>
        <a:p>
          <a:endParaRPr lang="en-US"/>
        </a:p>
      </dgm:t>
    </dgm:pt>
  </dgm:ptLst>
  <dgm:cxnLst>
    <dgm:cxn modelId="{D08FEAFE-AAAB-42EE-B2F2-D7CBCF5C053B}" type="presOf" srcId="{AFB69EA8-0FE6-4349-A16F-61958F561334}" destId="{3E223B30-ACE2-40A2-AED9-566D5B156349}" srcOrd="0" destOrd="0" presId="urn:microsoft.com/office/officeart/2005/8/layout/StepDownProcess"/>
    <dgm:cxn modelId="{0A425DA5-F129-400A-94DF-06D207F2A49C}" srcId="{444ED070-BD6B-4339-BF8E-C4388C3EBB51}" destId="{9A97FCE0-21BE-44BB-8D9A-8190610F32CC}" srcOrd="2" destOrd="0" parTransId="{E0C8D714-DE16-4324-9B40-3F705B7C8CFF}" sibTransId="{E317D1AB-4EC9-44E6-8128-AF6F2D7546A9}"/>
    <dgm:cxn modelId="{8376B293-FCF7-4650-8D23-A53E10539FDF}" type="presOf" srcId="{9A97FCE0-21BE-44BB-8D9A-8190610F32CC}" destId="{179D2AFB-315B-46B2-99A2-F96DF52285C8}" srcOrd="0" destOrd="0" presId="urn:microsoft.com/office/officeart/2005/8/layout/StepDownProcess"/>
    <dgm:cxn modelId="{CFEFDABC-3628-4AE1-A0F2-9ABE243618B7}" srcId="{444ED070-BD6B-4339-BF8E-C4388C3EBB51}" destId="{AFB69EA8-0FE6-4349-A16F-61958F561334}" srcOrd="1" destOrd="0" parTransId="{C38B8A42-925E-4FC9-82B3-2AE7717AFE70}" sibTransId="{3C7CCE36-A363-4B09-A4AF-3D7C34E51C45}"/>
    <dgm:cxn modelId="{288BFFB8-21DD-4DFF-AFBA-A45D1A90DFBE}" type="presOf" srcId="{40385DDD-8891-4208-9BCE-4949A3685BB4}" destId="{8CFDDBD3-B5F6-445A-A431-804D7D5D26FE}" srcOrd="0" destOrd="0" presId="urn:microsoft.com/office/officeart/2005/8/layout/StepDownProcess"/>
    <dgm:cxn modelId="{9BBA63E1-5D03-40DB-B33D-DBC308B7D71E}" srcId="{444ED070-BD6B-4339-BF8E-C4388C3EBB51}" destId="{40385DDD-8891-4208-9BCE-4949A3685BB4}" srcOrd="0" destOrd="0" parTransId="{7EA00967-D7B5-4727-838B-856A6764F7A6}" sibTransId="{A18BE7C7-17AA-4223-9442-A48FE94BD86E}"/>
    <dgm:cxn modelId="{AF238FC3-6FC9-4821-9044-2A54277824AA}" type="presOf" srcId="{444ED070-BD6B-4339-BF8E-C4388C3EBB51}" destId="{B36F6484-D004-4CEE-AAE7-9CD9C7195CF1}" srcOrd="0" destOrd="0" presId="urn:microsoft.com/office/officeart/2005/8/layout/StepDownProcess"/>
    <dgm:cxn modelId="{65AC34E3-7154-448A-A169-093B09EF6AAE}" type="presParOf" srcId="{B36F6484-D004-4CEE-AAE7-9CD9C7195CF1}" destId="{638447D9-C659-4636-804A-0864CE4DB37E}" srcOrd="0" destOrd="0" presId="urn:microsoft.com/office/officeart/2005/8/layout/StepDownProcess"/>
    <dgm:cxn modelId="{5F067D24-FBA5-484F-BB1B-166ECA2E0AF2}" type="presParOf" srcId="{638447D9-C659-4636-804A-0864CE4DB37E}" destId="{67855717-FA4D-4662-99C2-D07D1317A6E0}" srcOrd="0" destOrd="0" presId="urn:microsoft.com/office/officeart/2005/8/layout/StepDownProcess"/>
    <dgm:cxn modelId="{F673AFB0-2E73-40D1-8062-8819F78E8E21}" type="presParOf" srcId="{638447D9-C659-4636-804A-0864CE4DB37E}" destId="{8CFDDBD3-B5F6-445A-A431-804D7D5D26FE}" srcOrd="1" destOrd="0" presId="urn:microsoft.com/office/officeart/2005/8/layout/StepDownProcess"/>
    <dgm:cxn modelId="{22ECDF6D-1753-43C9-AF44-E23A3A2ACA8B}" type="presParOf" srcId="{638447D9-C659-4636-804A-0864CE4DB37E}" destId="{A04AA318-A009-4477-8BB0-85810F830148}" srcOrd="2" destOrd="0" presId="urn:microsoft.com/office/officeart/2005/8/layout/StepDownProcess"/>
    <dgm:cxn modelId="{CE33F88A-FA2E-4BB3-B5F7-CBBDB736EC8E}" type="presParOf" srcId="{B36F6484-D004-4CEE-AAE7-9CD9C7195CF1}" destId="{CA7437FC-9FA1-4C5F-A496-35C2665B30BB}" srcOrd="1" destOrd="0" presId="urn:microsoft.com/office/officeart/2005/8/layout/StepDownProcess"/>
    <dgm:cxn modelId="{0E0B5DC1-5BEE-40D9-8B7B-ED2E1C09CD86}" type="presParOf" srcId="{B36F6484-D004-4CEE-AAE7-9CD9C7195CF1}" destId="{3BAD7D0F-7DFE-4ECF-8E70-FAF48F4BA0F9}" srcOrd="2" destOrd="0" presId="urn:microsoft.com/office/officeart/2005/8/layout/StepDownProcess"/>
    <dgm:cxn modelId="{F2C5C958-5D03-46F8-AC36-38CFC508A621}" type="presParOf" srcId="{3BAD7D0F-7DFE-4ECF-8E70-FAF48F4BA0F9}" destId="{5C5C44B7-FEC1-43A2-A052-C8AE63620303}" srcOrd="0" destOrd="0" presId="urn:microsoft.com/office/officeart/2005/8/layout/StepDownProcess"/>
    <dgm:cxn modelId="{40A6C7EA-16BB-4A21-8007-BFD61B043FD1}" type="presParOf" srcId="{3BAD7D0F-7DFE-4ECF-8E70-FAF48F4BA0F9}" destId="{3E223B30-ACE2-40A2-AED9-566D5B156349}" srcOrd="1" destOrd="0" presId="urn:microsoft.com/office/officeart/2005/8/layout/StepDownProcess"/>
    <dgm:cxn modelId="{87836485-B906-47B5-9894-C8A671533C0B}" type="presParOf" srcId="{3BAD7D0F-7DFE-4ECF-8E70-FAF48F4BA0F9}" destId="{C3289747-78D2-4D69-BAA7-6248306CEFBB}" srcOrd="2" destOrd="0" presId="urn:microsoft.com/office/officeart/2005/8/layout/StepDownProcess"/>
    <dgm:cxn modelId="{69CF72D3-211A-4053-BB7D-7D4D8B5A4EBC}" type="presParOf" srcId="{B36F6484-D004-4CEE-AAE7-9CD9C7195CF1}" destId="{04B71912-70D4-43D3-B478-4ACCBAB6A30E}" srcOrd="3" destOrd="0" presId="urn:microsoft.com/office/officeart/2005/8/layout/StepDownProcess"/>
    <dgm:cxn modelId="{4E6C52DB-1599-4027-92E2-F8C92DCB3CD0}" type="presParOf" srcId="{B36F6484-D004-4CEE-AAE7-9CD9C7195CF1}" destId="{B2F3040F-7918-4B66-8A89-83E58A508A77}" srcOrd="4" destOrd="0" presId="urn:microsoft.com/office/officeart/2005/8/layout/StepDownProcess"/>
    <dgm:cxn modelId="{F2339AF1-5DD5-46B9-91C1-4AF02CB149CB}" type="presParOf" srcId="{B2F3040F-7918-4B66-8A89-83E58A508A77}" destId="{179D2AFB-315B-46B2-99A2-F96DF52285C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B6788-26EE-474F-BDDA-39D3A4CFE51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FA8ABAD8-079D-4BFC-813D-53C0E1AAA397}">
      <dgm:prSet phldrT="[Text]" custT="1"/>
      <dgm:spPr/>
      <dgm:t>
        <a:bodyPr/>
        <a:lstStyle/>
        <a:p>
          <a:pPr>
            <a:lnSpc>
              <a:spcPct val="100000"/>
            </a:lnSpc>
            <a:spcAft>
              <a:spcPts val="0"/>
            </a:spcAft>
          </a:pPr>
          <a:r>
            <a:rPr lang="en-GB" altLang="en-US" sz="2200" dirty="0" smtClean="0"/>
            <a:t>“must-do” projects </a:t>
          </a:r>
          <a:br>
            <a:rPr lang="en-GB" altLang="en-US" sz="2200" dirty="0" smtClean="0"/>
          </a:br>
          <a:r>
            <a:rPr lang="en-GB" altLang="en-US" sz="2200" dirty="0" smtClean="0"/>
            <a:t>2015-2019</a:t>
          </a:r>
          <a:endParaRPr lang="en-US" sz="2200" dirty="0"/>
        </a:p>
      </dgm:t>
    </dgm:pt>
    <dgm:pt modelId="{50413A39-E28E-4162-8279-1CD215BAED56}" type="parTrans" cxnId="{602B0D8A-B7FA-4047-8C5B-2264A0425048}">
      <dgm:prSet/>
      <dgm:spPr/>
      <dgm:t>
        <a:bodyPr/>
        <a:lstStyle/>
        <a:p>
          <a:endParaRPr lang="en-US"/>
        </a:p>
      </dgm:t>
    </dgm:pt>
    <dgm:pt modelId="{BC203540-6FF5-4323-BDF1-498477F3A742}" type="sibTrans" cxnId="{602B0D8A-B7FA-4047-8C5B-2264A0425048}">
      <dgm:prSet/>
      <dgm:spPr/>
      <dgm:t>
        <a:bodyPr/>
        <a:lstStyle/>
        <a:p>
          <a:endParaRPr lang="en-US"/>
        </a:p>
      </dgm:t>
    </dgm:pt>
    <dgm:pt modelId="{6DE1F06A-2437-4B2E-8E2E-38494E63BA93}">
      <dgm:prSet phldrT="[Tex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Non-exchange expenses;</a:t>
          </a:r>
          <a:endParaRPr lang="en-US" sz="2000" kern="1200" dirty="0">
            <a:latin typeface="+mn-lt"/>
            <a:ea typeface="+mn-ea"/>
            <a:cs typeface="+mn-cs"/>
          </a:endParaRPr>
        </a:p>
      </dgm:t>
    </dgm:pt>
    <dgm:pt modelId="{595322F5-B6C5-450D-B86D-2DC40DA593F1}" type="parTrans" cxnId="{5BF40AA4-975B-40A0-9317-B4758289B95D}">
      <dgm:prSet/>
      <dgm:spPr/>
      <dgm:t>
        <a:bodyPr/>
        <a:lstStyle/>
        <a:p>
          <a:endParaRPr lang="en-US"/>
        </a:p>
      </dgm:t>
    </dgm:pt>
    <dgm:pt modelId="{F9B5C97E-C3B4-47B9-A649-760678FA8650}" type="sibTrans" cxnId="{5BF40AA4-975B-40A0-9317-B4758289B95D}">
      <dgm:prSet/>
      <dgm:spPr/>
      <dgm:t>
        <a:bodyPr/>
        <a:lstStyle/>
        <a:p>
          <a:endParaRPr lang="en-US"/>
        </a:p>
      </dgm:t>
    </dgm:pt>
    <dgm:pt modelId="{9448AF16-86A1-4DC2-B9D2-D8A3609576B5}">
      <dgm:prSet phldrT="[Text]" custT="1"/>
      <dgm:spPr/>
      <dgm:t>
        <a:bodyPr/>
        <a:lstStyle/>
        <a:p>
          <a:pPr>
            <a:lnSpc>
              <a:spcPct val="100000"/>
            </a:lnSpc>
            <a:spcAft>
              <a:spcPts val="0"/>
            </a:spcAft>
          </a:pPr>
          <a:r>
            <a:rPr lang="en-GB" sz="1400" dirty="0" smtClean="0"/>
            <a:t/>
          </a:r>
          <a:br>
            <a:rPr lang="en-GB" sz="1400" dirty="0" smtClean="0"/>
          </a:br>
          <a:r>
            <a:rPr lang="en-GB" sz="2200" dirty="0" smtClean="0"/>
            <a:t>existing IPSASs which </a:t>
          </a:r>
        </a:p>
        <a:p>
          <a:pPr>
            <a:lnSpc>
              <a:spcPct val="100000"/>
            </a:lnSpc>
            <a:spcAft>
              <a:spcPts val="0"/>
            </a:spcAft>
          </a:pPr>
          <a:r>
            <a:rPr lang="en-GB" sz="2200" dirty="0" smtClean="0"/>
            <a:t>need maintaining</a:t>
          </a:r>
        </a:p>
        <a:p>
          <a:pPr>
            <a:lnSpc>
              <a:spcPct val="90000"/>
            </a:lnSpc>
            <a:spcAft>
              <a:spcPct val="35000"/>
            </a:spcAft>
          </a:pPr>
          <a:endParaRPr lang="en-US" sz="1400" dirty="0"/>
        </a:p>
      </dgm:t>
    </dgm:pt>
    <dgm:pt modelId="{9DE85CD8-B753-43A0-9E6F-7F9AB90C67AB}" type="parTrans" cxnId="{D96DCCC2-C9AB-4304-A358-E522FC6A6F2F}">
      <dgm:prSet/>
      <dgm:spPr/>
      <dgm:t>
        <a:bodyPr/>
        <a:lstStyle/>
        <a:p>
          <a:endParaRPr lang="en-US"/>
        </a:p>
      </dgm:t>
    </dgm:pt>
    <dgm:pt modelId="{C2450B18-8FD5-4802-8C04-37C6B1CE7864}" type="sibTrans" cxnId="{D96DCCC2-C9AB-4304-A358-E522FC6A6F2F}">
      <dgm:prSet/>
      <dgm:spPr/>
      <dgm:t>
        <a:bodyPr/>
        <a:lstStyle/>
        <a:p>
          <a:endParaRPr lang="en-US"/>
        </a:p>
      </dgm:t>
    </dgm:pt>
    <dgm:pt modelId="{40B30BB7-458D-44C2-9882-15CF9574E9AB}">
      <dgm:prSet/>
      <dgm:spPr/>
      <dgm:t>
        <a:bodyPr/>
        <a:lstStyle/>
        <a:p>
          <a:pPr marL="171450" lvl="1" indent="0" algn="l" defTabSz="755650">
            <a:lnSpc>
              <a:spcPct val="90000"/>
            </a:lnSpc>
            <a:spcBef>
              <a:spcPct val="0"/>
            </a:spcBef>
            <a:spcAft>
              <a:spcPct val="15000"/>
            </a:spcAft>
            <a:buNone/>
          </a:pPr>
          <a:endParaRPr lang="en-GB" sz="1700" kern="1200" dirty="0" smtClean="0"/>
        </a:p>
      </dgm:t>
    </dgm:pt>
    <dgm:pt modelId="{86F49392-716E-4640-A317-D2BCD82B5CCC}" type="parTrans" cxnId="{9EE71354-9C51-4C86-BEA3-EA342348A36A}">
      <dgm:prSet/>
      <dgm:spPr/>
      <dgm:t>
        <a:bodyPr/>
        <a:lstStyle/>
        <a:p>
          <a:endParaRPr lang="en-GB"/>
        </a:p>
      </dgm:t>
    </dgm:pt>
    <dgm:pt modelId="{DD80CFDF-C8A5-414C-A018-A6F00C695F2B}" type="sibTrans" cxnId="{9EE71354-9C51-4C86-BEA3-EA342348A36A}">
      <dgm:prSet/>
      <dgm:spPr/>
      <dgm:t>
        <a:bodyPr/>
        <a:lstStyle/>
        <a:p>
          <a:endParaRPr lang="en-GB"/>
        </a:p>
      </dgm:t>
    </dgm:pt>
    <dgm:pt modelId="{3B9DE989-DE7B-4EF8-8163-9E5C4043E1BF}">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Cash Basis IPSAS</a:t>
          </a:r>
        </a:p>
      </dgm:t>
    </dgm:pt>
    <dgm:pt modelId="{BDBBA6B4-096A-4CE8-BA01-29C91AD8E8E5}" type="parTrans" cxnId="{68D5139D-D54A-4E2D-8FBB-9C6A4F802061}">
      <dgm:prSet/>
      <dgm:spPr/>
      <dgm:t>
        <a:bodyPr/>
        <a:lstStyle/>
        <a:p>
          <a:endParaRPr lang="en-GB"/>
        </a:p>
      </dgm:t>
    </dgm:pt>
    <dgm:pt modelId="{56569A42-2666-48F9-B18C-600E493D459E}" type="sibTrans" cxnId="{68D5139D-D54A-4E2D-8FBB-9C6A4F802061}">
      <dgm:prSet/>
      <dgm:spPr/>
      <dgm:t>
        <a:bodyPr/>
        <a:lstStyle/>
        <a:p>
          <a:endParaRPr lang="en-GB"/>
        </a:p>
      </dgm:t>
    </dgm:pt>
    <dgm:pt modelId="{6F58C82C-2847-4C5F-A8EF-CB97E7267F23}">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Revenues – exchange and non-exchange;</a:t>
          </a:r>
        </a:p>
      </dgm:t>
    </dgm:pt>
    <dgm:pt modelId="{5D02C889-830A-4D2E-B05A-A178C0F164E4}" type="parTrans" cxnId="{AAB9D0D8-9AE6-4901-9DF9-E4E1340A4C2F}">
      <dgm:prSet/>
      <dgm:spPr/>
      <dgm:t>
        <a:bodyPr/>
        <a:lstStyle/>
        <a:p>
          <a:endParaRPr lang="en-GB"/>
        </a:p>
      </dgm:t>
    </dgm:pt>
    <dgm:pt modelId="{1C6D2A4C-3343-4906-A591-E0A03E022241}" type="sibTrans" cxnId="{AAB9D0D8-9AE6-4901-9DF9-E4E1340A4C2F}">
      <dgm:prSet/>
      <dgm:spPr/>
      <dgm:t>
        <a:bodyPr/>
        <a:lstStyle/>
        <a:p>
          <a:endParaRPr lang="en-GB"/>
        </a:p>
      </dgm:t>
    </dgm:pt>
    <dgm:pt modelId="{FA98950B-7377-4697-B45A-9F7C512C52E7}">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Measurement – public sector specific;</a:t>
          </a:r>
        </a:p>
      </dgm:t>
    </dgm:pt>
    <dgm:pt modelId="{87E7997A-48AC-4637-AD81-C5DC43E185B7}" type="parTrans" cxnId="{D2BC97DE-0A22-488B-AC92-D6C5918F6D0F}">
      <dgm:prSet/>
      <dgm:spPr/>
      <dgm:t>
        <a:bodyPr/>
        <a:lstStyle/>
        <a:p>
          <a:endParaRPr lang="en-GB"/>
        </a:p>
      </dgm:t>
    </dgm:pt>
    <dgm:pt modelId="{573519D0-34F3-4BB4-BACF-DBD0DC46D253}" type="sibTrans" cxnId="{D2BC97DE-0A22-488B-AC92-D6C5918F6D0F}">
      <dgm:prSet/>
      <dgm:spPr/>
      <dgm:t>
        <a:bodyPr/>
        <a:lstStyle/>
        <a:p>
          <a:endParaRPr lang="en-GB"/>
        </a:p>
      </dgm:t>
    </dgm:pt>
    <dgm:pt modelId="{D532E4A8-5D6F-4201-9377-8A5A63EC4425}">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Heritage assets; and</a:t>
          </a:r>
        </a:p>
      </dgm:t>
    </dgm:pt>
    <dgm:pt modelId="{627889D6-CAF7-4867-957F-A451CD92BD25}" type="parTrans" cxnId="{961EC983-9057-4EFC-A4C7-F9B6193F40CF}">
      <dgm:prSet/>
      <dgm:spPr/>
      <dgm:t>
        <a:bodyPr/>
        <a:lstStyle/>
        <a:p>
          <a:endParaRPr lang="en-GB"/>
        </a:p>
      </dgm:t>
    </dgm:pt>
    <dgm:pt modelId="{CFBB79F1-940B-47D5-B4D1-0AEE6818F186}" type="sibTrans" cxnId="{961EC983-9057-4EFC-A4C7-F9B6193F40CF}">
      <dgm:prSet/>
      <dgm:spPr/>
      <dgm:t>
        <a:bodyPr/>
        <a:lstStyle/>
        <a:p>
          <a:endParaRPr lang="en-GB"/>
        </a:p>
      </dgm:t>
    </dgm:pt>
    <dgm:pt modelId="{9CF2DA32-EE05-4080-BC7F-3E3E50F7B9A3}">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Infrastructure assets.</a:t>
          </a:r>
        </a:p>
      </dgm:t>
    </dgm:pt>
    <dgm:pt modelId="{FC74481E-6B07-4A62-832E-118F07371D53}" type="parTrans" cxnId="{AC4720BA-8135-4DC1-8C2A-FE41DAFCF6AA}">
      <dgm:prSet/>
      <dgm:spPr/>
      <dgm:t>
        <a:bodyPr/>
        <a:lstStyle/>
        <a:p>
          <a:endParaRPr lang="en-GB"/>
        </a:p>
      </dgm:t>
    </dgm:pt>
    <dgm:pt modelId="{6494CA9B-76B2-4654-9664-09DDEE22A196}" type="sibTrans" cxnId="{AC4720BA-8135-4DC1-8C2A-FE41DAFCF6AA}">
      <dgm:prSet/>
      <dgm:spPr/>
      <dgm:t>
        <a:bodyPr/>
        <a:lstStyle/>
        <a:p>
          <a:endParaRPr lang="en-GB"/>
        </a:p>
      </dgm:t>
    </dgm:pt>
    <dgm:pt modelId="{161BE5ED-9F9E-44FA-9015-5CF662DC88B7}">
      <dgm:prSet/>
      <dgm:spPr/>
      <dgm:t>
        <a:bodyPr/>
        <a:lstStyle/>
        <a:p>
          <a:pPr marL="171450" lvl="1" indent="0" algn="l" defTabSz="755650">
            <a:lnSpc>
              <a:spcPct val="90000"/>
            </a:lnSpc>
            <a:spcBef>
              <a:spcPct val="0"/>
            </a:spcBef>
            <a:spcAft>
              <a:spcPct val="15000"/>
            </a:spcAft>
            <a:buNone/>
          </a:pPr>
          <a:endParaRPr lang="en-GB" sz="1700" kern="1200" dirty="0" smtClean="0"/>
        </a:p>
      </dgm:t>
    </dgm:pt>
    <dgm:pt modelId="{DE3C7219-3866-4E5A-AEA4-7C94DE6BB1A4}" type="parTrans" cxnId="{BFEB098C-70D1-4D25-ABDB-88CE87C76DF4}">
      <dgm:prSet/>
      <dgm:spPr/>
      <dgm:t>
        <a:bodyPr/>
        <a:lstStyle/>
        <a:p>
          <a:endParaRPr lang="en-GB"/>
        </a:p>
      </dgm:t>
    </dgm:pt>
    <dgm:pt modelId="{CBD52DE1-C4BF-4D0C-81E4-4589CAD80BE1}" type="sibTrans" cxnId="{BFEB098C-70D1-4D25-ABDB-88CE87C76DF4}">
      <dgm:prSet/>
      <dgm:spPr/>
      <dgm:t>
        <a:bodyPr/>
        <a:lstStyle/>
        <a:p>
          <a:endParaRPr lang="en-GB"/>
        </a:p>
      </dgm:t>
    </dgm:pt>
    <dgm:pt modelId="{730CB8F1-7F74-4060-9EF0-BE7154BB007D}">
      <dgm:prSet phldrT="[Text]"/>
      <dgm:spPr/>
      <dgm:t>
        <a:bodyPr/>
        <a:lstStyle/>
        <a:p>
          <a:pPr marL="171450" lvl="1" indent="0" algn="l" defTabSz="755650">
            <a:lnSpc>
              <a:spcPct val="90000"/>
            </a:lnSpc>
            <a:spcBef>
              <a:spcPct val="0"/>
            </a:spcBef>
            <a:spcAft>
              <a:spcPct val="15000"/>
            </a:spcAft>
            <a:buNone/>
          </a:pPr>
          <a:endParaRPr lang="en-US" sz="1700" kern="1200" dirty="0"/>
        </a:p>
      </dgm:t>
    </dgm:pt>
    <dgm:pt modelId="{B8D8739B-8D08-4A43-8BF4-4D7B0B13965C}" type="parTrans" cxnId="{8DF68756-0BDE-4E31-8649-15306E321B6F}">
      <dgm:prSet/>
      <dgm:spPr/>
      <dgm:t>
        <a:bodyPr/>
        <a:lstStyle/>
        <a:p>
          <a:endParaRPr lang="en-GB"/>
        </a:p>
      </dgm:t>
    </dgm:pt>
    <dgm:pt modelId="{1064EC64-125F-4304-BF4E-BD4E41D77EF9}" type="sibTrans" cxnId="{8DF68756-0BDE-4E31-8649-15306E321B6F}">
      <dgm:prSet/>
      <dgm:spPr/>
      <dgm:t>
        <a:bodyPr/>
        <a:lstStyle/>
        <a:p>
          <a:endParaRPr lang="en-GB"/>
        </a:p>
      </dgm:t>
    </dgm:pt>
    <dgm:pt modelId="{42D66ADC-B30C-4C96-B3B8-0137F832214B}">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Leases</a:t>
          </a:r>
        </a:p>
      </dgm:t>
    </dgm:pt>
    <dgm:pt modelId="{B60F09BA-DDF1-427E-BBED-F107FDEBC76B}" type="parTrans" cxnId="{ED18CB99-F61A-4392-9166-7DFA688E7A38}">
      <dgm:prSet/>
      <dgm:spPr/>
      <dgm:t>
        <a:bodyPr/>
        <a:lstStyle/>
        <a:p>
          <a:endParaRPr lang="en-GB"/>
        </a:p>
      </dgm:t>
    </dgm:pt>
    <dgm:pt modelId="{B667A527-F284-47B9-B53B-F769E4979B69}" type="sibTrans" cxnId="{ED18CB99-F61A-4392-9166-7DFA688E7A38}">
      <dgm:prSet/>
      <dgm:spPr/>
      <dgm:t>
        <a:bodyPr/>
        <a:lstStyle/>
        <a:p>
          <a:endParaRPr lang="en-GB"/>
        </a:p>
      </dgm:t>
    </dgm:pt>
    <dgm:pt modelId="{AA77ACF7-CF6D-4A43-8308-A63BFF672FF4}">
      <dgm:prSet/>
      <dgm:spPr/>
      <dgm:t>
        <a:bodyPr/>
        <a:lstStyle/>
        <a:p>
          <a:pPr marL="171450" lvl="1" indent="0" algn="l" defTabSz="711200">
            <a:lnSpc>
              <a:spcPct val="90000"/>
            </a:lnSpc>
            <a:spcBef>
              <a:spcPct val="0"/>
            </a:spcBef>
            <a:spcAft>
              <a:spcPct val="15000"/>
            </a:spcAft>
            <a:buNone/>
          </a:pPr>
          <a:endParaRPr lang="en-GB" sz="1600" kern="1200" dirty="0" smtClean="0"/>
        </a:p>
      </dgm:t>
    </dgm:pt>
    <dgm:pt modelId="{3DC9D507-7698-400D-B067-27BB13AD2962}" type="parTrans" cxnId="{61F2EE83-E07B-4495-8550-279ACC1245AF}">
      <dgm:prSet/>
      <dgm:spPr/>
      <dgm:t>
        <a:bodyPr/>
        <a:lstStyle/>
        <a:p>
          <a:endParaRPr lang="en-GB"/>
        </a:p>
      </dgm:t>
    </dgm:pt>
    <dgm:pt modelId="{59F73F3A-9E78-4782-B26D-754D9C7A14D7}" type="sibTrans" cxnId="{61F2EE83-E07B-4495-8550-279ACC1245AF}">
      <dgm:prSet/>
      <dgm:spPr/>
      <dgm:t>
        <a:bodyPr/>
        <a:lstStyle/>
        <a:p>
          <a:endParaRPr lang="en-GB"/>
        </a:p>
      </dgm:t>
    </dgm:pt>
    <dgm:pt modelId="{DE87B2E2-A575-400F-805B-5A9350FC8E54}">
      <dgm:prSet phldrT="[Text]"/>
      <dgm:spPr/>
      <dgm:t>
        <a:bodyPr/>
        <a:lstStyle/>
        <a:p>
          <a:pPr marL="171450" lvl="1" indent="0" algn="l" defTabSz="711200">
            <a:lnSpc>
              <a:spcPct val="90000"/>
            </a:lnSpc>
            <a:spcBef>
              <a:spcPct val="0"/>
            </a:spcBef>
            <a:spcAft>
              <a:spcPct val="15000"/>
            </a:spcAft>
            <a:buNone/>
          </a:pPr>
          <a:endParaRPr lang="en-US" sz="1600" kern="1200" dirty="0"/>
        </a:p>
      </dgm:t>
    </dgm:pt>
    <dgm:pt modelId="{FFCE4277-80F3-43FB-938A-7D8BBAA901AD}" type="parTrans" cxnId="{9102B788-0018-4685-BD35-52B367A6198C}">
      <dgm:prSet/>
      <dgm:spPr/>
      <dgm:t>
        <a:bodyPr/>
        <a:lstStyle/>
        <a:p>
          <a:endParaRPr lang="en-GB"/>
        </a:p>
      </dgm:t>
    </dgm:pt>
    <dgm:pt modelId="{3B0173AA-B55E-426D-85BC-A39727CBE6BF}" type="sibTrans" cxnId="{9102B788-0018-4685-BD35-52B367A6198C}">
      <dgm:prSet/>
      <dgm:spPr/>
      <dgm:t>
        <a:bodyPr/>
        <a:lstStyle/>
        <a:p>
          <a:endParaRPr lang="en-GB"/>
        </a:p>
      </dgm:t>
    </dgm:pt>
    <dgm:pt modelId="{669DF0CC-D401-4903-AED3-8A00E6434E8B}">
      <dgm:prSet/>
      <dgm:spPr/>
      <dgm:t>
        <a:bodyPr/>
        <a:lstStyle/>
        <a:p>
          <a:pPr marL="171450" lvl="1" indent="0" algn="l" defTabSz="711200">
            <a:lnSpc>
              <a:spcPct val="90000"/>
            </a:lnSpc>
            <a:spcBef>
              <a:spcPct val="0"/>
            </a:spcBef>
            <a:spcAft>
              <a:spcPct val="15000"/>
            </a:spcAft>
            <a:buNone/>
          </a:pPr>
          <a:endParaRPr lang="en-GB" sz="1600" kern="1200" dirty="0" smtClean="0"/>
        </a:p>
      </dgm:t>
    </dgm:pt>
    <dgm:pt modelId="{982138CC-E654-40F3-A08D-CA4E35C0771D}" type="parTrans" cxnId="{EF41AAEA-9DEF-4199-840F-2AC11A091E4B}">
      <dgm:prSet/>
      <dgm:spPr/>
      <dgm:t>
        <a:bodyPr/>
        <a:lstStyle/>
        <a:p>
          <a:endParaRPr lang="en-GB"/>
        </a:p>
      </dgm:t>
    </dgm:pt>
    <dgm:pt modelId="{3BB8BAF2-87FE-4EAE-AA5E-A600E6ADC69C}" type="sibTrans" cxnId="{EF41AAEA-9DEF-4199-840F-2AC11A091E4B}">
      <dgm:prSet/>
      <dgm:spPr/>
      <dgm:t>
        <a:bodyPr/>
        <a:lstStyle/>
        <a:p>
          <a:endParaRPr lang="en-GB"/>
        </a:p>
      </dgm:t>
    </dgm:pt>
    <dgm:pt modelId="{94E14F62-113C-4A8E-B1C6-BFCBE2415A7E}">
      <dgm:prSet phldrT="[Text]" custT="1"/>
      <dgm:spPr/>
      <dgm:t>
        <a:bodyPr/>
        <a:lstStyle/>
        <a:p>
          <a:pPr marL="171450" lvl="1" indent="-171450" algn="l" defTabSz="844550" rtl="0" fontAlgn="base">
            <a:lnSpc>
              <a:spcPct val="90000"/>
            </a:lnSpc>
            <a:spcBef>
              <a:spcPct val="0"/>
            </a:spcBef>
            <a:spcAft>
              <a:spcPct val="15000"/>
            </a:spcAft>
            <a:buFontTx/>
            <a:buChar char="••"/>
            <a:defRPr/>
          </a:pPr>
          <a:r>
            <a:rPr lang="en-GB" sz="2000" kern="1200" smtClean="0">
              <a:latin typeface="+mn-lt"/>
              <a:ea typeface="+mn-ea"/>
              <a:cs typeface="+mn-cs"/>
            </a:rPr>
            <a:t>Employee benefits;</a:t>
          </a:r>
          <a:endParaRPr lang="en-US" sz="2000" kern="1200" dirty="0">
            <a:latin typeface="+mn-lt"/>
            <a:ea typeface="+mn-ea"/>
            <a:cs typeface="+mn-cs"/>
          </a:endParaRPr>
        </a:p>
      </dgm:t>
    </dgm:pt>
    <dgm:pt modelId="{EE96D285-559D-4322-BB86-2DCC5F7F8E42}" type="sibTrans" cxnId="{555DABD5-94E9-47BC-8569-58F8BAFC8959}">
      <dgm:prSet/>
      <dgm:spPr/>
      <dgm:t>
        <a:bodyPr/>
        <a:lstStyle/>
        <a:p>
          <a:endParaRPr lang="en-US"/>
        </a:p>
      </dgm:t>
    </dgm:pt>
    <dgm:pt modelId="{C8C2C0BF-B350-4B7C-A970-5C5C1448775F}" type="parTrans" cxnId="{555DABD5-94E9-47BC-8569-58F8BAFC8959}">
      <dgm:prSet/>
      <dgm:spPr/>
      <dgm:t>
        <a:bodyPr/>
        <a:lstStyle/>
        <a:p>
          <a:endParaRPr lang="en-US"/>
        </a:p>
      </dgm:t>
    </dgm:pt>
    <dgm:pt modelId="{7065FB36-B052-422C-AC70-7B9D7EAA1007}">
      <dgm:prSet custT="1"/>
      <dgm:spPr/>
      <dgm:t>
        <a:bodyPr/>
        <a:lstStyle/>
        <a:p>
          <a:pPr marL="171450" lvl="1" indent="-171450" algn="l" defTabSz="844550" rtl="0" fontAlgn="base">
            <a:lnSpc>
              <a:spcPct val="90000"/>
            </a:lnSpc>
            <a:spcBef>
              <a:spcPct val="0"/>
            </a:spcBef>
            <a:spcAft>
              <a:spcPct val="15000"/>
            </a:spcAft>
            <a:buFontTx/>
            <a:buChar char="••"/>
            <a:defRPr/>
          </a:pPr>
          <a:r>
            <a:rPr lang="en-GB" sz="2000" kern="1200" dirty="0" smtClean="0">
              <a:latin typeface="+mn-lt"/>
              <a:ea typeface="+mn-ea"/>
              <a:cs typeface="+mn-cs"/>
            </a:rPr>
            <a:t>Annual improvements</a:t>
          </a:r>
        </a:p>
      </dgm:t>
    </dgm:pt>
    <dgm:pt modelId="{4F9F75FC-7715-49A0-9122-4EA5FE8DA33B}" type="parTrans" cxnId="{038A382D-0902-4ACA-880A-5F6466DA67C4}">
      <dgm:prSet/>
      <dgm:spPr/>
    </dgm:pt>
    <dgm:pt modelId="{56687428-4A68-49C0-B943-C55348A07D34}" type="sibTrans" cxnId="{038A382D-0902-4ACA-880A-5F6466DA67C4}">
      <dgm:prSet/>
      <dgm:spPr/>
    </dgm:pt>
    <dgm:pt modelId="{D66714CD-B766-4B39-802B-8C1FD5B380F4}" type="pres">
      <dgm:prSet presAssocID="{6ADB6788-26EE-474F-BDDA-39D3A4CFE51D}" presName="Name0" presStyleCnt="0">
        <dgm:presLayoutVars>
          <dgm:dir/>
          <dgm:animLvl val="lvl"/>
          <dgm:resizeHandles val="exact"/>
        </dgm:presLayoutVars>
      </dgm:prSet>
      <dgm:spPr/>
      <dgm:t>
        <a:bodyPr/>
        <a:lstStyle/>
        <a:p>
          <a:endParaRPr lang="en-US"/>
        </a:p>
      </dgm:t>
    </dgm:pt>
    <dgm:pt modelId="{64256560-AFAE-431F-BD5C-51DA4BB50B00}" type="pres">
      <dgm:prSet presAssocID="{FA8ABAD8-079D-4BFC-813D-53C0E1AAA397}" presName="composite" presStyleCnt="0"/>
      <dgm:spPr/>
      <dgm:t>
        <a:bodyPr/>
        <a:lstStyle/>
        <a:p>
          <a:endParaRPr lang="en-GB"/>
        </a:p>
      </dgm:t>
    </dgm:pt>
    <dgm:pt modelId="{BD6247A0-2D5B-4249-A3EA-33CF095ECD87}" type="pres">
      <dgm:prSet presAssocID="{FA8ABAD8-079D-4BFC-813D-53C0E1AAA397}" presName="parTx" presStyleLbl="alignNode1" presStyleIdx="0" presStyleCnt="2">
        <dgm:presLayoutVars>
          <dgm:chMax val="0"/>
          <dgm:chPref val="0"/>
          <dgm:bulletEnabled val="1"/>
        </dgm:presLayoutVars>
      </dgm:prSet>
      <dgm:spPr/>
      <dgm:t>
        <a:bodyPr/>
        <a:lstStyle/>
        <a:p>
          <a:endParaRPr lang="en-US"/>
        </a:p>
      </dgm:t>
    </dgm:pt>
    <dgm:pt modelId="{8036F1EB-35D6-4307-BA08-EE8C0DF5532B}" type="pres">
      <dgm:prSet presAssocID="{FA8ABAD8-079D-4BFC-813D-53C0E1AAA397}" presName="desTx" presStyleLbl="alignAccFollowNode1" presStyleIdx="0" presStyleCnt="2">
        <dgm:presLayoutVars>
          <dgm:bulletEnabled val="1"/>
        </dgm:presLayoutVars>
      </dgm:prSet>
      <dgm:spPr/>
      <dgm:t>
        <a:bodyPr/>
        <a:lstStyle/>
        <a:p>
          <a:endParaRPr lang="en-US"/>
        </a:p>
      </dgm:t>
    </dgm:pt>
    <dgm:pt modelId="{398F8AC2-BDFF-4B4B-B4BE-99C6D6DD1F86}" type="pres">
      <dgm:prSet presAssocID="{BC203540-6FF5-4323-BDF1-498477F3A742}" presName="space" presStyleCnt="0"/>
      <dgm:spPr/>
      <dgm:t>
        <a:bodyPr/>
        <a:lstStyle/>
        <a:p>
          <a:endParaRPr lang="en-GB"/>
        </a:p>
      </dgm:t>
    </dgm:pt>
    <dgm:pt modelId="{E04B5AEE-C3F1-490C-B40F-CA35990E7060}" type="pres">
      <dgm:prSet presAssocID="{9448AF16-86A1-4DC2-B9D2-D8A3609576B5}" presName="composite" presStyleCnt="0"/>
      <dgm:spPr/>
      <dgm:t>
        <a:bodyPr/>
        <a:lstStyle/>
        <a:p>
          <a:endParaRPr lang="en-GB"/>
        </a:p>
      </dgm:t>
    </dgm:pt>
    <dgm:pt modelId="{FB73125C-5B5E-4363-A2E5-C08651C08688}" type="pres">
      <dgm:prSet presAssocID="{9448AF16-86A1-4DC2-B9D2-D8A3609576B5}" presName="parTx" presStyleLbl="alignNode1" presStyleIdx="1" presStyleCnt="2">
        <dgm:presLayoutVars>
          <dgm:chMax val="0"/>
          <dgm:chPref val="0"/>
          <dgm:bulletEnabled val="1"/>
        </dgm:presLayoutVars>
      </dgm:prSet>
      <dgm:spPr/>
      <dgm:t>
        <a:bodyPr/>
        <a:lstStyle/>
        <a:p>
          <a:endParaRPr lang="en-US"/>
        </a:p>
      </dgm:t>
    </dgm:pt>
    <dgm:pt modelId="{4B723DCD-CBDF-4CBB-B355-2E681D5167D4}" type="pres">
      <dgm:prSet presAssocID="{9448AF16-86A1-4DC2-B9D2-D8A3609576B5}" presName="desTx" presStyleLbl="alignAccFollowNode1" presStyleIdx="1" presStyleCnt="2">
        <dgm:presLayoutVars>
          <dgm:bulletEnabled val="1"/>
        </dgm:presLayoutVars>
      </dgm:prSet>
      <dgm:spPr/>
      <dgm:t>
        <a:bodyPr/>
        <a:lstStyle/>
        <a:p>
          <a:endParaRPr lang="en-US"/>
        </a:p>
      </dgm:t>
    </dgm:pt>
  </dgm:ptLst>
  <dgm:cxnLst>
    <dgm:cxn modelId="{D2BC97DE-0A22-488B-AC92-D6C5918F6D0F}" srcId="{FA8ABAD8-079D-4BFC-813D-53C0E1AAA397}" destId="{FA98950B-7377-4697-B45A-9F7C512C52E7}" srcOrd="3" destOrd="0" parTransId="{87E7997A-48AC-4637-AD81-C5DC43E185B7}" sibTransId="{573519D0-34F3-4BB4-BACF-DBD0DC46D253}"/>
    <dgm:cxn modelId="{AAB9D0D8-9AE6-4901-9DF9-E4E1340A4C2F}" srcId="{FA8ABAD8-079D-4BFC-813D-53C0E1AAA397}" destId="{6F58C82C-2847-4C5F-A8EF-CB97E7267F23}" srcOrd="2" destOrd="0" parTransId="{5D02C889-830A-4D2E-B05A-A178C0F164E4}" sibTransId="{1C6D2A4C-3343-4906-A591-E0A03E022241}"/>
    <dgm:cxn modelId="{AC4720BA-8135-4DC1-8C2A-FE41DAFCF6AA}" srcId="{FA8ABAD8-079D-4BFC-813D-53C0E1AAA397}" destId="{9CF2DA32-EE05-4080-BC7F-3E3E50F7B9A3}" srcOrd="5" destOrd="0" parTransId="{FC74481E-6B07-4A62-832E-118F07371D53}" sibTransId="{6494CA9B-76B2-4654-9664-09DDEE22A196}"/>
    <dgm:cxn modelId="{FE6B3B4A-EC05-4E16-856B-D3D9A5CEF7F4}" type="presOf" srcId="{94E14F62-113C-4A8E-B1C6-BFCBE2415A7E}" destId="{4B723DCD-CBDF-4CBB-B355-2E681D5167D4}" srcOrd="0" destOrd="1" presId="urn:microsoft.com/office/officeart/2005/8/layout/hList1"/>
    <dgm:cxn modelId="{58A896E5-B3FB-4A35-9B01-A46245A503D4}" type="presOf" srcId="{FA98950B-7377-4697-B45A-9F7C512C52E7}" destId="{8036F1EB-35D6-4307-BA08-EE8C0DF5532B}" srcOrd="0" destOrd="3" presId="urn:microsoft.com/office/officeart/2005/8/layout/hList1"/>
    <dgm:cxn modelId="{69D56240-13AC-4D78-8BE1-4418EDE2E2F2}" type="presOf" srcId="{9CF2DA32-EE05-4080-BC7F-3E3E50F7B9A3}" destId="{8036F1EB-35D6-4307-BA08-EE8C0DF5532B}" srcOrd="0" destOrd="5" presId="urn:microsoft.com/office/officeart/2005/8/layout/hList1"/>
    <dgm:cxn modelId="{E0DFD6B7-2382-41AF-B6AE-CDBF5F739362}" type="presOf" srcId="{6ADB6788-26EE-474F-BDDA-39D3A4CFE51D}" destId="{D66714CD-B766-4B39-802B-8C1FD5B380F4}" srcOrd="0" destOrd="0" presId="urn:microsoft.com/office/officeart/2005/8/layout/hList1"/>
    <dgm:cxn modelId="{038A382D-0902-4ACA-880A-5F6466DA67C4}" srcId="{9448AF16-86A1-4DC2-B9D2-D8A3609576B5}" destId="{7065FB36-B052-422C-AC70-7B9D7EAA1007}" srcOrd="3" destOrd="0" parTransId="{4F9F75FC-7715-49A0-9122-4EA5FE8DA33B}" sibTransId="{56687428-4A68-49C0-B943-C55348A07D34}"/>
    <dgm:cxn modelId="{D96DCCC2-C9AB-4304-A358-E522FC6A6F2F}" srcId="{6ADB6788-26EE-474F-BDDA-39D3A4CFE51D}" destId="{9448AF16-86A1-4DC2-B9D2-D8A3609576B5}" srcOrd="1" destOrd="0" parTransId="{9DE85CD8-B753-43A0-9E6F-7F9AB90C67AB}" sibTransId="{C2450B18-8FD5-4802-8C04-37C6B1CE7864}"/>
    <dgm:cxn modelId="{9102B788-0018-4685-BD35-52B367A6198C}" srcId="{9448AF16-86A1-4DC2-B9D2-D8A3609576B5}" destId="{DE87B2E2-A575-400F-805B-5A9350FC8E54}" srcOrd="0" destOrd="0" parTransId="{FFCE4277-80F3-43FB-938A-7D8BBAA901AD}" sibTransId="{3B0173AA-B55E-426D-85BC-A39727CBE6BF}"/>
    <dgm:cxn modelId="{CBC1CD97-8A3A-4788-B235-C58E65B9AAB7}" type="presOf" srcId="{9448AF16-86A1-4DC2-B9D2-D8A3609576B5}" destId="{FB73125C-5B5E-4363-A2E5-C08651C08688}" srcOrd="0" destOrd="0" presId="urn:microsoft.com/office/officeart/2005/8/layout/hList1"/>
    <dgm:cxn modelId="{9EE71354-9C51-4C86-BEA3-EA342348A36A}" srcId="{FA8ABAD8-079D-4BFC-813D-53C0E1AAA397}" destId="{40B30BB7-458D-44C2-9882-15CF9574E9AB}" srcOrd="7" destOrd="0" parTransId="{86F49392-716E-4640-A317-D2BCD82B5CCC}" sibTransId="{DD80CFDF-C8A5-414C-A018-A6F00C695F2B}"/>
    <dgm:cxn modelId="{C66A6F13-B595-4FD9-8D6F-14F0F64F1378}" type="presOf" srcId="{DE87B2E2-A575-400F-805B-5A9350FC8E54}" destId="{4B723DCD-CBDF-4CBB-B355-2E681D5167D4}" srcOrd="0" destOrd="0" presId="urn:microsoft.com/office/officeart/2005/8/layout/hList1"/>
    <dgm:cxn modelId="{B9D22EBF-E5D6-4D2D-A0DE-03D79090F0C8}" type="presOf" srcId="{730CB8F1-7F74-4060-9EF0-BE7154BB007D}" destId="{8036F1EB-35D6-4307-BA08-EE8C0DF5532B}" srcOrd="0" destOrd="0" presId="urn:microsoft.com/office/officeart/2005/8/layout/hList1"/>
    <dgm:cxn modelId="{BF66391D-3AD4-4A7E-9EA4-825A68E26D7C}" type="presOf" srcId="{40B30BB7-458D-44C2-9882-15CF9574E9AB}" destId="{8036F1EB-35D6-4307-BA08-EE8C0DF5532B}" srcOrd="0" destOrd="7" presId="urn:microsoft.com/office/officeart/2005/8/layout/hList1"/>
    <dgm:cxn modelId="{5BF40AA4-975B-40A0-9317-B4758289B95D}" srcId="{FA8ABAD8-079D-4BFC-813D-53C0E1AAA397}" destId="{6DE1F06A-2437-4B2E-8E2E-38494E63BA93}" srcOrd="1" destOrd="0" parTransId="{595322F5-B6C5-450D-B86D-2DC40DA593F1}" sibTransId="{F9B5C97E-C3B4-47B9-A649-760678FA8650}"/>
    <dgm:cxn modelId="{602B0D8A-B7FA-4047-8C5B-2264A0425048}" srcId="{6ADB6788-26EE-474F-BDDA-39D3A4CFE51D}" destId="{FA8ABAD8-079D-4BFC-813D-53C0E1AAA397}" srcOrd="0" destOrd="0" parTransId="{50413A39-E28E-4162-8279-1CD215BAED56}" sibTransId="{BC203540-6FF5-4323-BDF1-498477F3A742}"/>
    <dgm:cxn modelId="{ED18CB99-F61A-4392-9166-7DFA688E7A38}" srcId="{9448AF16-86A1-4DC2-B9D2-D8A3609576B5}" destId="{42D66ADC-B30C-4C96-B3B8-0137F832214B}" srcOrd="2" destOrd="0" parTransId="{B60F09BA-DDF1-427E-BBED-F107FDEBC76B}" sibTransId="{B667A527-F284-47B9-B53B-F769E4979B69}"/>
    <dgm:cxn modelId="{68D5139D-D54A-4E2D-8FBB-9C6A4F802061}" srcId="{9448AF16-86A1-4DC2-B9D2-D8A3609576B5}" destId="{3B9DE989-DE7B-4EF8-8163-9E5C4043E1BF}" srcOrd="6" destOrd="0" parTransId="{BDBBA6B4-096A-4CE8-BA01-29C91AD8E8E5}" sibTransId="{56569A42-2666-48F9-B18C-600E493D459E}"/>
    <dgm:cxn modelId="{961EC983-9057-4EFC-A4C7-F9B6193F40CF}" srcId="{FA8ABAD8-079D-4BFC-813D-53C0E1AAA397}" destId="{D532E4A8-5D6F-4201-9377-8A5A63EC4425}" srcOrd="4" destOrd="0" parTransId="{627889D6-CAF7-4867-957F-A451CD92BD25}" sibTransId="{CFBB79F1-940B-47D5-B4D1-0AEE6818F186}"/>
    <dgm:cxn modelId="{EF41AAEA-9DEF-4199-840F-2AC11A091E4B}" srcId="{9448AF16-86A1-4DC2-B9D2-D8A3609576B5}" destId="{669DF0CC-D401-4903-AED3-8A00E6434E8B}" srcOrd="5" destOrd="0" parTransId="{982138CC-E654-40F3-A08D-CA4E35C0771D}" sibTransId="{3BB8BAF2-87FE-4EAE-AA5E-A600E6ADC69C}"/>
    <dgm:cxn modelId="{2F1294EE-BE6C-42F0-A709-A94356710D39}" type="presOf" srcId="{7065FB36-B052-422C-AC70-7B9D7EAA1007}" destId="{4B723DCD-CBDF-4CBB-B355-2E681D5167D4}" srcOrd="0" destOrd="3" presId="urn:microsoft.com/office/officeart/2005/8/layout/hList1"/>
    <dgm:cxn modelId="{13D7778F-6FBF-4BB8-A5AC-57CF87DAD352}" type="presOf" srcId="{D532E4A8-5D6F-4201-9377-8A5A63EC4425}" destId="{8036F1EB-35D6-4307-BA08-EE8C0DF5532B}" srcOrd="0" destOrd="4" presId="urn:microsoft.com/office/officeart/2005/8/layout/hList1"/>
    <dgm:cxn modelId="{61F2EE83-E07B-4495-8550-279ACC1245AF}" srcId="{9448AF16-86A1-4DC2-B9D2-D8A3609576B5}" destId="{AA77ACF7-CF6D-4A43-8308-A63BFF672FF4}" srcOrd="4" destOrd="0" parTransId="{3DC9D507-7698-400D-B067-27BB13AD2962}" sibTransId="{59F73F3A-9E78-4782-B26D-754D9C7A14D7}"/>
    <dgm:cxn modelId="{8BF17E31-973B-4F9C-BCCC-CAC57249C06B}" type="presOf" srcId="{42D66ADC-B30C-4C96-B3B8-0137F832214B}" destId="{4B723DCD-CBDF-4CBB-B355-2E681D5167D4}" srcOrd="0" destOrd="2" presId="urn:microsoft.com/office/officeart/2005/8/layout/hList1"/>
    <dgm:cxn modelId="{8DF68756-0BDE-4E31-8649-15306E321B6F}" srcId="{FA8ABAD8-079D-4BFC-813D-53C0E1AAA397}" destId="{730CB8F1-7F74-4060-9EF0-BE7154BB007D}" srcOrd="0" destOrd="0" parTransId="{B8D8739B-8D08-4A43-8BF4-4D7B0B13965C}" sibTransId="{1064EC64-125F-4304-BF4E-BD4E41D77EF9}"/>
    <dgm:cxn modelId="{555DABD5-94E9-47BC-8569-58F8BAFC8959}" srcId="{9448AF16-86A1-4DC2-B9D2-D8A3609576B5}" destId="{94E14F62-113C-4A8E-B1C6-BFCBE2415A7E}" srcOrd="1" destOrd="0" parTransId="{C8C2C0BF-B350-4B7C-A970-5C5C1448775F}" sibTransId="{EE96D285-559D-4322-BB86-2DCC5F7F8E42}"/>
    <dgm:cxn modelId="{6D85AF62-4B2A-40D9-B124-6D8F1EFBD980}" type="presOf" srcId="{6F58C82C-2847-4C5F-A8EF-CB97E7267F23}" destId="{8036F1EB-35D6-4307-BA08-EE8C0DF5532B}" srcOrd="0" destOrd="2" presId="urn:microsoft.com/office/officeart/2005/8/layout/hList1"/>
    <dgm:cxn modelId="{DBF4BBD2-A41B-42B0-812B-456FEABB64B1}" type="presOf" srcId="{FA8ABAD8-079D-4BFC-813D-53C0E1AAA397}" destId="{BD6247A0-2D5B-4249-A3EA-33CF095ECD87}" srcOrd="0" destOrd="0" presId="urn:microsoft.com/office/officeart/2005/8/layout/hList1"/>
    <dgm:cxn modelId="{BED0FEE7-7C45-4932-B541-F9B394902E24}" type="presOf" srcId="{669DF0CC-D401-4903-AED3-8A00E6434E8B}" destId="{4B723DCD-CBDF-4CBB-B355-2E681D5167D4}" srcOrd="0" destOrd="5" presId="urn:microsoft.com/office/officeart/2005/8/layout/hList1"/>
    <dgm:cxn modelId="{09102485-A240-46AB-8FDC-6E685593AE98}" type="presOf" srcId="{161BE5ED-9F9E-44FA-9015-5CF662DC88B7}" destId="{8036F1EB-35D6-4307-BA08-EE8C0DF5532B}" srcOrd="0" destOrd="6" presId="urn:microsoft.com/office/officeart/2005/8/layout/hList1"/>
    <dgm:cxn modelId="{92A0CF8F-AFBA-48FB-9692-490F899ECE36}" type="presOf" srcId="{3B9DE989-DE7B-4EF8-8163-9E5C4043E1BF}" destId="{4B723DCD-CBDF-4CBB-B355-2E681D5167D4}" srcOrd="0" destOrd="6" presId="urn:microsoft.com/office/officeart/2005/8/layout/hList1"/>
    <dgm:cxn modelId="{08361A16-B361-49E4-A30C-66E083C02436}" type="presOf" srcId="{6DE1F06A-2437-4B2E-8E2E-38494E63BA93}" destId="{8036F1EB-35D6-4307-BA08-EE8C0DF5532B}" srcOrd="0" destOrd="1" presId="urn:microsoft.com/office/officeart/2005/8/layout/hList1"/>
    <dgm:cxn modelId="{BFEB098C-70D1-4D25-ABDB-88CE87C76DF4}" srcId="{FA8ABAD8-079D-4BFC-813D-53C0E1AAA397}" destId="{161BE5ED-9F9E-44FA-9015-5CF662DC88B7}" srcOrd="6" destOrd="0" parTransId="{DE3C7219-3866-4E5A-AEA4-7C94DE6BB1A4}" sibTransId="{CBD52DE1-C4BF-4D0C-81E4-4589CAD80BE1}"/>
    <dgm:cxn modelId="{658A54F1-3207-4EB8-91BA-D5B4DFAF4D94}" type="presOf" srcId="{AA77ACF7-CF6D-4A43-8308-A63BFF672FF4}" destId="{4B723DCD-CBDF-4CBB-B355-2E681D5167D4}" srcOrd="0" destOrd="4" presId="urn:microsoft.com/office/officeart/2005/8/layout/hList1"/>
    <dgm:cxn modelId="{0E8966F3-C7A2-474D-BE0D-E0455E3FF2D5}" type="presParOf" srcId="{D66714CD-B766-4B39-802B-8C1FD5B380F4}" destId="{64256560-AFAE-431F-BD5C-51DA4BB50B00}" srcOrd="0" destOrd="0" presId="urn:microsoft.com/office/officeart/2005/8/layout/hList1"/>
    <dgm:cxn modelId="{27A99230-1576-4A28-B188-AE1879678292}" type="presParOf" srcId="{64256560-AFAE-431F-BD5C-51DA4BB50B00}" destId="{BD6247A0-2D5B-4249-A3EA-33CF095ECD87}" srcOrd="0" destOrd="0" presId="urn:microsoft.com/office/officeart/2005/8/layout/hList1"/>
    <dgm:cxn modelId="{42029692-2ABC-4D6E-8880-2CE9F03248D9}" type="presParOf" srcId="{64256560-AFAE-431F-BD5C-51DA4BB50B00}" destId="{8036F1EB-35D6-4307-BA08-EE8C0DF5532B}" srcOrd="1" destOrd="0" presId="urn:microsoft.com/office/officeart/2005/8/layout/hList1"/>
    <dgm:cxn modelId="{9AC966E0-FDDA-4B8D-880C-CEB96036D399}" type="presParOf" srcId="{D66714CD-B766-4B39-802B-8C1FD5B380F4}" destId="{398F8AC2-BDFF-4B4B-B4BE-99C6D6DD1F86}" srcOrd="1" destOrd="0" presId="urn:microsoft.com/office/officeart/2005/8/layout/hList1"/>
    <dgm:cxn modelId="{4B0D5E9E-583F-4712-B9D9-BA1C3052CC3B}" type="presParOf" srcId="{D66714CD-B766-4B39-802B-8C1FD5B380F4}" destId="{E04B5AEE-C3F1-490C-B40F-CA35990E7060}" srcOrd="2" destOrd="0" presId="urn:microsoft.com/office/officeart/2005/8/layout/hList1"/>
    <dgm:cxn modelId="{9C2B81A3-FD2F-4131-AA8C-ED4049A4B48E}" type="presParOf" srcId="{E04B5AEE-C3F1-490C-B40F-CA35990E7060}" destId="{FB73125C-5B5E-4363-A2E5-C08651C08688}" srcOrd="0" destOrd="0" presId="urn:microsoft.com/office/officeart/2005/8/layout/hList1"/>
    <dgm:cxn modelId="{283AD3C2-3D23-48DA-AE89-EAA730232510}" type="presParOf" srcId="{E04B5AEE-C3F1-490C-B40F-CA35990E7060}" destId="{4B723DCD-CBDF-4CBB-B355-2E681D5167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9212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9450" y="4716463"/>
            <a:ext cx="5438775"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p14="http://schemas.microsoft.com/office/powerpoint/2010/main" val="23734317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GB" altLang="en-US" smtClean="0">
                <a:latin typeface="Arial" pitchFamily="34" charset="0"/>
              </a:rPr>
              <a:t>Per slide  but  may want to mention a short commentary on timing of the issues of the Conceptual Framework</a:t>
            </a:r>
          </a:p>
          <a:p>
            <a:endParaRPr lang="en-US" altLang="en-US" smtClean="0">
              <a:latin typeface="Arial" pitchFamily="34" charset="0"/>
            </a:endParaRPr>
          </a:p>
          <a:p>
            <a:r>
              <a:rPr lang="en-US" altLang="en-US" smtClean="0">
                <a:latin typeface="Arial" pitchFamily="34" charset="0"/>
              </a:rPr>
              <a:t>Project initiated in 2006 and accelerated in 2010</a:t>
            </a:r>
          </a:p>
          <a:p>
            <a:r>
              <a:rPr lang="en-US" altLang="en-US" smtClean="0">
                <a:latin typeface="Arial" pitchFamily="34" charset="0"/>
              </a:rPr>
              <a:t>Not an interpretation of existing or developing IASB Framework</a:t>
            </a:r>
          </a:p>
          <a:p>
            <a:r>
              <a:rPr lang="en-US" altLang="en-US" smtClean="0">
                <a:latin typeface="Arial" pitchFamily="34" charset="0"/>
              </a:rPr>
              <a:t>Four phases</a:t>
            </a:r>
          </a:p>
          <a:p>
            <a:r>
              <a:rPr lang="en-US" altLang="en-US" smtClean="0">
                <a:latin typeface="Arial" pitchFamily="34" charset="0"/>
              </a:rPr>
              <a:t>Separate Preface based on ED of </a:t>
            </a:r>
            <a:r>
              <a:rPr lang="en-US" altLang="en-US" i="1" smtClean="0">
                <a:latin typeface="Arial" pitchFamily="34" charset="0"/>
              </a:rPr>
              <a:t>Key Characteristics of Public Sector with Potential Impact on Financial Reporting </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The final four chapters of the Conceptual  Framework were approved in September 2014, together with the Preface. </a:t>
            </a:r>
            <a:endParaRPr lang="en-US" altLang="en-US" smtClean="0">
              <a:solidFill>
                <a:srgbClr val="FF0000"/>
              </a:solidFill>
              <a:latin typeface="Arial" pitchFamily="34" charset="0"/>
            </a:endParaRPr>
          </a:p>
          <a:p>
            <a:endParaRPr lang="en-US" altLang="en-US" smtClean="0">
              <a:latin typeface="Arial" pitchFamily="34" charset="0"/>
            </a:endParaRPr>
          </a:p>
          <a:p>
            <a:r>
              <a:rPr lang="en-US" altLang="en-US" smtClean="0">
                <a:latin typeface="Arial" pitchFamily="34" charset="0"/>
              </a:rPr>
              <a:t>The whole Framework was published at the end of October 2014.</a:t>
            </a:r>
          </a:p>
          <a:p>
            <a:endParaRPr lang="en-GB" altLang="en-US" smtClean="0">
              <a:latin typeface="Arial" pitchFamily="34" charset="0"/>
            </a:endParaRPr>
          </a:p>
        </p:txBody>
      </p:sp>
      <p:sp>
        <p:nvSpPr>
          <p:cNvPr id="82948" name="Header Placeholder 3"/>
          <p:cNvSpPr>
            <a:spLocks noGrp="1"/>
          </p:cNvSpPr>
          <p:nvPr>
            <p:ph type="hdr" sz="quarter" idx="4294967295"/>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82949" name="Date Placehold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82950" name="Slide Number Placeholder 5"/>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0242A36-EAAE-4042-ABAD-7067BE750653}" type="slidenum">
              <a:rPr lang="en-GB" altLang="en-US" sz="1800"/>
              <a:pPr eaLnBrk="1" hangingPunct="1">
                <a:spcBef>
                  <a:spcPct val="0"/>
                </a:spcBef>
              </a:pPr>
              <a:t>2</a:t>
            </a:fld>
            <a:endParaRPr lang="en-GB" altLang="en-US" sz="1800"/>
          </a:p>
        </p:txBody>
      </p:sp>
    </p:spTree>
    <p:extLst>
      <p:ext uri="{BB962C8B-B14F-4D97-AF65-F5344CB8AC3E}">
        <p14:creationId xmlns:p14="http://schemas.microsoft.com/office/powerpoint/2010/main" val="203737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The chapter on presentation adopts a broader scope perspective like Chapters 1- 4</a:t>
            </a:r>
          </a:p>
          <a:p>
            <a:pPr>
              <a:defRPr/>
            </a:pPr>
            <a:endParaRPr lang="en-US" dirty="0" smtClean="0"/>
          </a:p>
          <a:p>
            <a:pPr>
              <a:defRPr/>
            </a:pPr>
            <a:r>
              <a:rPr lang="en-CA" dirty="0" smtClean="0"/>
              <a:t>Decisions on </a:t>
            </a:r>
            <a:r>
              <a:rPr lang="en-CA" i="1" dirty="0" smtClean="0"/>
              <a:t>information selection </a:t>
            </a:r>
            <a:r>
              <a:rPr lang="en-CA" dirty="0" smtClean="0"/>
              <a:t>address what information is reported:</a:t>
            </a:r>
          </a:p>
          <a:p>
            <a:pPr>
              <a:defRPr/>
            </a:pPr>
            <a:r>
              <a:rPr lang="en-CA" dirty="0" smtClean="0"/>
              <a:t>•	In the financial statements; and</a:t>
            </a:r>
          </a:p>
          <a:p>
            <a:pPr>
              <a:defRPr/>
            </a:pPr>
            <a:r>
              <a:rPr lang="en-CA" dirty="0" smtClean="0"/>
              <a:t>•	In GPFRs outside the financial statements (other GPFRs).</a:t>
            </a:r>
          </a:p>
          <a:p>
            <a:pPr>
              <a:defRPr/>
            </a:pPr>
            <a:endParaRPr lang="en-US" dirty="0" smtClean="0"/>
          </a:p>
          <a:p>
            <a:pPr>
              <a:defRPr/>
            </a:pPr>
            <a:r>
              <a:rPr lang="en-CA" dirty="0" smtClean="0"/>
              <a:t>Decisions on </a:t>
            </a:r>
            <a:r>
              <a:rPr lang="en-CA" i="1" dirty="0" smtClean="0"/>
              <a:t>information location</a:t>
            </a:r>
            <a:r>
              <a:rPr lang="en-CA" dirty="0" smtClean="0"/>
              <a:t> are made about which:</a:t>
            </a:r>
          </a:p>
          <a:p>
            <a:pPr>
              <a:defRPr/>
            </a:pPr>
            <a:r>
              <a:rPr lang="en-CA" dirty="0" smtClean="0"/>
              <a:t>•	Report information is located within; and </a:t>
            </a:r>
          </a:p>
          <a:p>
            <a:pPr>
              <a:defRPr/>
            </a:pPr>
            <a:r>
              <a:rPr lang="en-CA" dirty="0" smtClean="0"/>
              <a:t>•	Component of a report information is located. </a:t>
            </a:r>
          </a:p>
          <a:p>
            <a:pPr>
              <a:defRPr/>
            </a:pPr>
            <a:endParaRPr lang="en-CA" dirty="0" smtClean="0"/>
          </a:p>
          <a:p>
            <a:pPr>
              <a:defRPr/>
            </a:pPr>
            <a:r>
              <a:rPr lang="en-US" i="1" dirty="0" smtClean="0">
                <a:latin typeface="+mn-lt"/>
                <a:ea typeface="ＭＳ Ｐゴシック" charset="-128"/>
                <a:cs typeface="ＭＳ Ｐゴシック" charset="-128"/>
              </a:rPr>
              <a:t>Information organization </a:t>
            </a:r>
            <a:r>
              <a:rPr lang="en-US" dirty="0" smtClean="0">
                <a:latin typeface="+mn-lt"/>
                <a:ea typeface="ＭＳ Ｐゴシック" charset="-128"/>
                <a:cs typeface="ＭＳ Ｐゴシック" charset="-128"/>
              </a:rPr>
              <a:t>addresses the arrangement, grouping and ordering of information, which includes decisions on:</a:t>
            </a:r>
          </a:p>
          <a:p>
            <a:pPr marL="171450" indent="-171450">
              <a:buFont typeface="Arial" panose="020B0604020202020204" pitchFamily="34" charset="0"/>
              <a:buChar char="•"/>
              <a:defRPr/>
            </a:pPr>
            <a:r>
              <a:rPr lang="en-US" dirty="0" smtClean="0">
                <a:latin typeface="+mn-lt"/>
                <a:ea typeface="ＭＳ Ｐゴシック" charset="-128"/>
                <a:cs typeface="ＭＳ Ｐゴシック" charset="-128"/>
              </a:rPr>
              <a:t>        How information is arranged within a GPFR; and</a:t>
            </a:r>
          </a:p>
          <a:p>
            <a:pPr marL="171450" indent="-171450">
              <a:buFont typeface="Arial" panose="020B0604020202020204" pitchFamily="34" charset="0"/>
              <a:buChar char="•"/>
              <a:defRPr/>
            </a:pPr>
            <a:r>
              <a:rPr lang="en-US" dirty="0" smtClean="0">
                <a:latin typeface="+mn-lt"/>
                <a:ea typeface="ＭＳ Ｐゴシック" charset="-128"/>
                <a:cs typeface="ＭＳ Ｐゴシック" charset="-128"/>
              </a:rPr>
              <a:t>        The overall structure of a GPFR</a:t>
            </a:r>
            <a:endParaRPr lang="en-US" dirty="0"/>
          </a:p>
        </p:txBody>
      </p:sp>
      <p:sp>
        <p:nvSpPr>
          <p:cNvPr id="93188"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95E71E-7DDD-40EB-9DE1-C8DFEFD43267}" type="slidenum">
              <a:rPr lang="en-US" altLang="en-US" sz="1800"/>
              <a:pPr eaLnBrk="1" hangingPunct="1">
                <a:spcBef>
                  <a:spcPct val="0"/>
                </a:spcBef>
              </a:pPr>
              <a:t>12</a:t>
            </a:fld>
            <a:endParaRPr lang="en-US" altLang="en-US" sz="1800"/>
          </a:p>
        </p:txBody>
      </p:sp>
    </p:spTree>
    <p:extLst>
      <p:ext uri="{BB962C8B-B14F-4D97-AF65-F5344CB8AC3E}">
        <p14:creationId xmlns:p14="http://schemas.microsoft.com/office/powerpoint/2010/main" val="222197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GB" altLang="en-US" smtClean="0">
                <a:latin typeface="Arial" pitchFamily="34" charset="0"/>
              </a:rPr>
              <a:t>The description of the various elements of the IPSASB Conceptual Framework has been discussed in previous slides.  This slide presents in high level overview the differences between the IPSASB and the IASB Conceptual Framework taking into account some of the tentative decisions that the IASB has made on the anticipated Exposure Draft for its Conceptual Framework (anticipated to be issued in Q1 of 2015).</a:t>
            </a:r>
          </a:p>
        </p:txBody>
      </p:sp>
      <p:sp>
        <p:nvSpPr>
          <p:cNvPr id="94212" name="Header Placeholder 3"/>
          <p:cNvSpPr>
            <a:spLocks noGrp="1"/>
          </p:cNvSpPr>
          <p:nvPr>
            <p:ph type="hdr" sz="quarter" idx="4294967295"/>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4213" name="Date Placehold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4214" name="Slide Number Placeholder 5"/>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AD5C5F-2E8D-41DA-96C0-93B6BA2D274B}" type="slidenum">
              <a:rPr lang="en-GB" altLang="en-US" sz="1800"/>
              <a:pPr eaLnBrk="1" hangingPunct="1">
                <a:spcBef>
                  <a:spcPct val="0"/>
                </a:spcBef>
              </a:pPr>
              <a:t>13</a:t>
            </a:fld>
            <a:endParaRPr lang="en-GB" altLang="en-US" sz="1800"/>
          </a:p>
        </p:txBody>
      </p:sp>
    </p:spTree>
    <p:extLst>
      <p:ext uri="{BB962C8B-B14F-4D97-AF65-F5344CB8AC3E}">
        <p14:creationId xmlns:p14="http://schemas.microsoft.com/office/powerpoint/2010/main" val="9767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The Strategy and </a:t>
            </a:r>
            <a:r>
              <a:rPr lang="en-GB" dirty="0" err="1" smtClean="0"/>
              <a:t>Workplan</a:t>
            </a:r>
            <a:r>
              <a:rPr lang="en-GB" dirty="0" smtClean="0"/>
              <a:t> were consulted on last year.</a:t>
            </a:r>
          </a:p>
          <a:p>
            <a:pPr>
              <a:defRPr/>
            </a:pPr>
            <a:endParaRPr lang="en-GB" dirty="0" smtClean="0"/>
          </a:p>
          <a:p>
            <a:pPr>
              <a:defRPr/>
            </a:pPr>
            <a:r>
              <a:rPr lang="en-GB" altLang="en-US" kern="0" dirty="0" smtClean="0"/>
              <a:t>IPSASB has a new Strategic Objective from 2015 … which is to s</a:t>
            </a:r>
            <a:r>
              <a:rPr lang="en-GB" altLang="en-US" dirty="0" smtClean="0">
                <a:solidFill>
                  <a:schemeClr val="bg2">
                    <a:lumMod val="75000"/>
                  </a:schemeClr>
                </a:solidFill>
              </a:rPr>
              <a:t>trengthen public financial management globally through increasing adoption of accrual IPSASs, and specifically to</a:t>
            </a:r>
          </a:p>
          <a:p>
            <a:pPr>
              <a:defRPr/>
            </a:pPr>
            <a:endParaRPr lang="en-GB" altLang="en-US" dirty="0" smtClean="0">
              <a:solidFill>
                <a:schemeClr val="bg2">
                  <a:lumMod val="75000"/>
                </a:schemeClr>
              </a:solidFill>
            </a:endParaRPr>
          </a:p>
          <a:p>
            <a:pPr>
              <a:lnSpc>
                <a:spcPts val="2600"/>
              </a:lnSpc>
              <a:spcBef>
                <a:spcPts val="600"/>
              </a:spcBef>
              <a:spcAft>
                <a:spcPts val="600"/>
              </a:spcAft>
              <a:buSzPct val="85000"/>
              <a:buFont typeface="Verdana" panose="020B0604030504040204" pitchFamily="34" charset="0"/>
              <a:buChar char="●"/>
              <a:defRPr/>
            </a:pPr>
            <a:r>
              <a:rPr lang="en-GB" altLang="en-US" dirty="0" smtClean="0">
                <a:solidFill>
                  <a:schemeClr val="bg2">
                    <a:lumMod val="75000"/>
                  </a:schemeClr>
                </a:solidFill>
              </a:rPr>
              <a:t>Develop high-quality public sector standards;</a:t>
            </a:r>
          </a:p>
          <a:p>
            <a:pPr>
              <a:lnSpc>
                <a:spcPts val="2600"/>
              </a:lnSpc>
              <a:spcBef>
                <a:spcPts val="600"/>
              </a:spcBef>
              <a:spcAft>
                <a:spcPts val="600"/>
              </a:spcAft>
              <a:buSzPct val="85000"/>
              <a:buFont typeface="Verdana" panose="020B0604030504040204" pitchFamily="34" charset="0"/>
              <a:buChar char="●"/>
              <a:defRPr/>
            </a:pPr>
            <a:r>
              <a:rPr lang="en-GB" altLang="en-US" dirty="0" smtClean="0">
                <a:solidFill>
                  <a:schemeClr val="bg2">
                    <a:lumMod val="75000"/>
                  </a:schemeClr>
                </a:solidFill>
              </a:rPr>
              <a:t>Develop other publications ; and</a:t>
            </a:r>
          </a:p>
          <a:p>
            <a:pPr>
              <a:lnSpc>
                <a:spcPts val="2600"/>
              </a:lnSpc>
              <a:spcBef>
                <a:spcPts val="600"/>
              </a:spcBef>
              <a:spcAft>
                <a:spcPts val="600"/>
              </a:spcAft>
              <a:buSzPct val="85000"/>
              <a:buFont typeface="Verdana" panose="020B0604030504040204" pitchFamily="34" charset="0"/>
              <a:buChar char="●"/>
              <a:defRPr/>
            </a:pPr>
            <a:r>
              <a:rPr lang="en-GB" altLang="en-US" dirty="0" smtClean="0">
                <a:solidFill>
                  <a:schemeClr val="bg2">
                    <a:lumMod val="75000"/>
                  </a:schemeClr>
                </a:solidFill>
              </a:rPr>
              <a:t>Raise awareness of IPSASs and the benefits of adoption.</a:t>
            </a:r>
          </a:p>
          <a:p>
            <a:pPr>
              <a:defRPr/>
            </a:pPr>
            <a:endParaRPr lang="en-GB" dirty="0"/>
          </a:p>
        </p:txBody>
      </p:sp>
      <p:sp>
        <p:nvSpPr>
          <p:cNvPr id="97284" name="Header Placeholder 3"/>
          <p:cNvSpPr>
            <a:spLocks noGrp="1"/>
          </p:cNvSpPr>
          <p:nvPr>
            <p:ph type="hdr" sz="quarter" idx="4294967295"/>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7285" name="Date Placehold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7286" name="Slide Number Placeholder 5"/>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98C8AF-FE43-447D-97CF-95F46F351725}" type="slidenum">
              <a:rPr lang="en-GB" altLang="en-US" sz="1800"/>
              <a:pPr eaLnBrk="1" hangingPunct="1">
                <a:spcBef>
                  <a:spcPct val="0"/>
                </a:spcBef>
              </a:pPr>
              <a:t>14</a:t>
            </a:fld>
            <a:endParaRPr lang="en-GB" altLang="en-US" sz="1800"/>
          </a:p>
        </p:txBody>
      </p:sp>
    </p:spTree>
    <p:extLst>
      <p:ext uri="{BB962C8B-B14F-4D97-AF65-F5344CB8AC3E}">
        <p14:creationId xmlns:p14="http://schemas.microsoft.com/office/powerpoint/2010/main" val="303448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ts val="2600"/>
              </a:lnSpc>
              <a:spcBef>
                <a:spcPts val="600"/>
              </a:spcBef>
              <a:spcAft>
                <a:spcPts val="600"/>
              </a:spcAft>
              <a:buSzPct val="85000"/>
              <a:defRPr/>
            </a:pPr>
            <a:r>
              <a:rPr lang="en-GB" altLang="en-US" dirty="0" smtClean="0">
                <a:solidFill>
                  <a:schemeClr val="bg2">
                    <a:lumMod val="75000"/>
                  </a:schemeClr>
                </a:solidFill>
              </a:rPr>
              <a:t>The IPSASB </a:t>
            </a:r>
            <a:r>
              <a:rPr lang="en-GB" altLang="en-US" dirty="0" err="1" smtClean="0">
                <a:solidFill>
                  <a:schemeClr val="bg2">
                    <a:lumMod val="75000"/>
                  </a:schemeClr>
                </a:solidFill>
              </a:rPr>
              <a:t>workplan</a:t>
            </a:r>
            <a:r>
              <a:rPr lang="en-GB" altLang="en-US" dirty="0" smtClean="0">
                <a:solidFill>
                  <a:schemeClr val="bg2">
                    <a:lumMod val="75000"/>
                  </a:schemeClr>
                </a:solidFill>
              </a:rPr>
              <a:t> reflects stakeholder feedback from the 2014 consultation, and also takes forward some projects which were already underway, which are</a:t>
            </a:r>
          </a:p>
          <a:p>
            <a:pPr>
              <a:lnSpc>
                <a:spcPts val="2600"/>
              </a:lnSpc>
              <a:spcBef>
                <a:spcPts val="600"/>
              </a:spcBef>
              <a:spcAft>
                <a:spcPts val="600"/>
              </a:spcAft>
              <a:buSzPct val="85000"/>
              <a:defRPr/>
            </a:pPr>
            <a:endParaRPr lang="en-GB" altLang="en-US" dirty="0" smtClean="0">
              <a:solidFill>
                <a:schemeClr val="bg2">
                  <a:lumMod val="75000"/>
                </a:schemeClr>
              </a:solidFill>
            </a:endParaRPr>
          </a:p>
          <a:p>
            <a:pPr>
              <a:lnSpc>
                <a:spcPts val="2600"/>
              </a:lnSpc>
              <a:spcBef>
                <a:spcPts val="600"/>
              </a:spcBef>
              <a:spcAft>
                <a:spcPts val="600"/>
              </a:spcAft>
              <a:buSzPct val="85000"/>
              <a:defRPr/>
            </a:pPr>
            <a:r>
              <a:rPr lang="en-GB" altLang="en-US" dirty="0" smtClean="0">
                <a:solidFill>
                  <a:schemeClr val="bg2">
                    <a:lumMod val="75000"/>
                  </a:schemeClr>
                </a:solidFill>
              </a:rPr>
              <a:t>Public Sector Combinations </a:t>
            </a:r>
          </a:p>
          <a:p>
            <a:pPr>
              <a:lnSpc>
                <a:spcPts val="2600"/>
              </a:lnSpc>
              <a:spcBef>
                <a:spcPts val="600"/>
              </a:spcBef>
              <a:spcAft>
                <a:spcPts val="600"/>
              </a:spcAft>
              <a:buSzPct val="85000"/>
              <a:defRPr/>
            </a:pPr>
            <a:r>
              <a:rPr lang="en-GB" altLang="en-US" dirty="0" smtClean="0">
                <a:solidFill>
                  <a:schemeClr val="bg2">
                    <a:lumMod val="75000"/>
                  </a:schemeClr>
                </a:solidFill>
              </a:rPr>
              <a:t>Reporting Service Performance Information </a:t>
            </a:r>
          </a:p>
          <a:p>
            <a:pPr>
              <a:lnSpc>
                <a:spcPts val="2600"/>
              </a:lnSpc>
              <a:spcBef>
                <a:spcPts val="600"/>
              </a:spcBef>
              <a:spcAft>
                <a:spcPts val="600"/>
              </a:spcAft>
              <a:buSzPct val="85000"/>
              <a:defRPr/>
            </a:pPr>
            <a:r>
              <a:rPr lang="en-GB" altLang="en-US" dirty="0" smtClean="0">
                <a:solidFill>
                  <a:schemeClr val="bg2">
                    <a:lumMod val="75000"/>
                  </a:schemeClr>
                </a:solidFill>
              </a:rPr>
              <a:t>Government Business Enterprises </a:t>
            </a:r>
          </a:p>
          <a:p>
            <a:pPr>
              <a:lnSpc>
                <a:spcPts val="2600"/>
              </a:lnSpc>
              <a:spcBef>
                <a:spcPts val="600"/>
              </a:spcBef>
              <a:spcAft>
                <a:spcPts val="600"/>
              </a:spcAft>
              <a:buSzPct val="85000"/>
              <a:defRPr/>
            </a:pPr>
            <a:r>
              <a:rPr lang="en-GB" altLang="en-US" dirty="0" smtClean="0">
                <a:solidFill>
                  <a:schemeClr val="bg2">
                    <a:lumMod val="75000"/>
                  </a:schemeClr>
                </a:solidFill>
              </a:rPr>
              <a:t>Public Sector Specific Financial Instruments</a:t>
            </a:r>
          </a:p>
          <a:p>
            <a:pPr>
              <a:lnSpc>
                <a:spcPts val="2600"/>
              </a:lnSpc>
              <a:spcBef>
                <a:spcPts val="600"/>
              </a:spcBef>
              <a:spcAft>
                <a:spcPts val="600"/>
              </a:spcAft>
              <a:buSzPct val="85000"/>
              <a:defRPr/>
            </a:pPr>
            <a:r>
              <a:rPr lang="en-GB" altLang="en-US" dirty="0" smtClean="0">
                <a:solidFill>
                  <a:schemeClr val="bg2">
                    <a:lumMod val="75000"/>
                  </a:schemeClr>
                </a:solidFill>
              </a:rPr>
              <a:t>Emissions Trading Schemes</a:t>
            </a:r>
          </a:p>
          <a:p>
            <a:pPr>
              <a:lnSpc>
                <a:spcPts val="2600"/>
              </a:lnSpc>
              <a:spcBef>
                <a:spcPts val="600"/>
              </a:spcBef>
              <a:spcAft>
                <a:spcPts val="600"/>
              </a:spcAft>
              <a:buSzPct val="85000"/>
              <a:defRPr/>
            </a:pPr>
            <a:r>
              <a:rPr lang="en-GB" altLang="en-US" dirty="0" smtClean="0">
                <a:solidFill>
                  <a:schemeClr val="bg2">
                    <a:lumMod val="75000"/>
                  </a:schemeClr>
                </a:solidFill>
              </a:rPr>
              <a:t>Social Benefits </a:t>
            </a:r>
          </a:p>
          <a:p>
            <a:pPr>
              <a:defRPr/>
            </a:pPr>
            <a:endParaRPr lang="en-GB" dirty="0"/>
          </a:p>
        </p:txBody>
      </p:sp>
      <p:sp>
        <p:nvSpPr>
          <p:cNvPr id="99332" name="Header Placeholder 3"/>
          <p:cNvSpPr>
            <a:spLocks noGrp="1"/>
          </p:cNvSpPr>
          <p:nvPr>
            <p:ph type="hdr" sz="quarter" idx="4294967295"/>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9333" name="Date Placehold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9334" name="Slide Number Placeholder 5"/>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70898A7-98C1-4C0D-A62C-2DFD894F3E0C}" type="slidenum">
              <a:rPr lang="en-GB" altLang="en-US" sz="1800"/>
              <a:pPr eaLnBrk="1" hangingPunct="1">
                <a:spcBef>
                  <a:spcPct val="0"/>
                </a:spcBef>
              </a:pPr>
              <a:t>15</a:t>
            </a:fld>
            <a:endParaRPr lang="en-GB" altLang="en-US" sz="1800"/>
          </a:p>
        </p:txBody>
      </p:sp>
    </p:spTree>
    <p:extLst>
      <p:ext uri="{BB962C8B-B14F-4D97-AF65-F5344CB8AC3E}">
        <p14:creationId xmlns:p14="http://schemas.microsoft.com/office/powerpoint/2010/main" val="217351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smtClean="0">
                <a:latin typeface="Arial" pitchFamily="34" charset="0"/>
              </a:rPr>
              <a:t>In addition, the workplan will include some ‘must do’ projects identified through consultation, and some existing IPSASs which need to maintain.</a:t>
            </a:r>
          </a:p>
          <a:p>
            <a:endParaRPr lang="en-US" altLang="en-US" smtClean="0">
              <a:latin typeface="Arial" pitchFamily="34" charset="0"/>
            </a:endParaRPr>
          </a:p>
          <a:p>
            <a:r>
              <a:rPr lang="en-US" altLang="en-US" smtClean="0">
                <a:latin typeface="Arial" pitchFamily="34" charset="0"/>
              </a:rPr>
              <a:t>Measurement was identified as ‘must do’  area for further clarification,  having regard to stakeholder feedback and Board discussion when finalising the conceptual framework in September 2014</a:t>
            </a:r>
          </a:p>
          <a:p>
            <a:endParaRPr lang="en-US" altLang="en-US" smtClean="0">
              <a:latin typeface="Arial" pitchFamily="34" charset="0"/>
            </a:endParaRPr>
          </a:p>
          <a:p>
            <a:r>
              <a:rPr lang="en-US" altLang="en-US" smtClean="0">
                <a:latin typeface="Arial" pitchFamily="34" charset="0"/>
              </a:rPr>
              <a:t>Most of the others are familiar from previous consultations, but were held back pending completion of the framework. </a:t>
            </a:r>
          </a:p>
          <a:p>
            <a:endParaRPr lang="en-US" altLang="en-US" smtClean="0">
              <a:latin typeface="Arial" pitchFamily="34" charset="0"/>
            </a:endParaRPr>
          </a:p>
          <a:p>
            <a:r>
              <a:rPr lang="en-US" altLang="en-US" smtClean="0">
                <a:latin typeface="Arial" pitchFamily="34" charset="0"/>
              </a:rPr>
              <a:t>There is quite a lot to do and not all projects will start immediately. Some projects are related and may need to be sequenced rather than run in parallel</a:t>
            </a:r>
          </a:p>
          <a:p>
            <a:endParaRPr lang="en-US" altLang="en-US" smtClean="0">
              <a:latin typeface="Arial" pitchFamily="34" charset="0"/>
            </a:endParaRPr>
          </a:p>
        </p:txBody>
      </p:sp>
      <p:sp>
        <p:nvSpPr>
          <p:cNvPr id="100356"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5C6F735-330F-42B3-849F-7DC2B5261A56}" type="slidenum">
              <a:rPr lang="en-US" altLang="en-US" sz="1800"/>
              <a:pPr eaLnBrk="1" hangingPunct="1">
                <a:spcBef>
                  <a:spcPct val="0"/>
                </a:spcBef>
              </a:pPr>
              <a:t>16</a:t>
            </a:fld>
            <a:endParaRPr lang="en-US" altLang="en-US" sz="1800"/>
          </a:p>
        </p:txBody>
      </p:sp>
    </p:spTree>
    <p:extLst>
      <p:ext uri="{BB962C8B-B14F-4D97-AF65-F5344CB8AC3E}">
        <p14:creationId xmlns:p14="http://schemas.microsoft.com/office/powerpoint/2010/main" val="147022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GB" altLang="en-US" smtClean="0">
                <a:latin typeface="Arial" pitchFamily="34" charset="0"/>
              </a:rPr>
              <a:t>List of standards</a:t>
            </a:r>
          </a:p>
          <a:p>
            <a:r>
              <a:rPr lang="en-GB" altLang="en-US" smtClean="0">
                <a:latin typeface="Arial" pitchFamily="34" charset="0"/>
              </a:rPr>
              <a:t>Converge with IFRS equivalents with minor amendments and acknowledgements to make them more public sector compatible  – see subsequent slides.  These standards replace IPSASs 6 to 8</a:t>
            </a:r>
          </a:p>
          <a:p>
            <a:r>
              <a:rPr lang="en-GB" altLang="en-US" smtClean="0">
                <a:latin typeface="Arial" pitchFamily="34" charset="0"/>
              </a:rPr>
              <a:t>Different terminology</a:t>
            </a:r>
          </a:p>
          <a:p>
            <a:pPr lvl="1"/>
            <a:r>
              <a:rPr lang="en-GB" altLang="en-US" smtClean="0">
                <a:latin typeface="Arial" pitchFamily="34" charset="0"/>
              </a:rPr>
              <a:t> eg ‘economic entity’ – ‘group’</a:t>
            </a:r>
          </a:p>
          <a:p>
            <a:pPr lvl="1"/>
            <a:r>
              <a:rPr lang="en-GB" altLang="en-US" smtClean="0">
                <a:latin typeface="Arial" pitchFamily="34" charset="0"/>
              </a:rPr>
              <a:t>‘controlling entity’ – ‘parent’</a:t>
            </a:r>
          </a:p>
          <a:p>
            <a:pPr lvl="1"/>
            <a:r>
              <a:rPr lang="en-GB" altLang="en-US" smtClean="0">
                <a:latin typeface="Arial" pitchFamily="34" charset="0"/>
              </a:rPr>
              <a:t>‘controlled entity’ – ‘subsidiary </a:t>
            </a:r>
          </a:p>
          <a:p>
            <a:r>
              <a:rPr lang="en-GB" altLang="en-US" smtClean="0">
                <a:latin typeface="Arial" pitchFamily="34" charset="0"/>
              </a:rPr>
              <a:t>A number of the standards include clarification on the application of the standards by public sector entities.</a:t>
            </a:r>
          </a:p>
          <a:p>
            <a:endParaRPr lang="en-GB" altLang="en-US" smtClean="0">
              <a:latin typeface="Arial" pitchFamily="34" charset="0"/>
            </a:endParaRPr>
          </a:p>
          <a:p>
            <a:endParaRPr lang="en-GB" altLang="en-US" smtClean="0">
              <a:latin typeface="Arial" pitchFamily="34" charset="0"/>
            </a:endParaRPr>
          </a:p>
        </p:txBody>
      </p:sp>
      <p:sp>
        <p:nvSpPr>
          <p:cNvPr id="95236" name="Header Placeholder 3"/>
          <p:cNvSpPr>
            <a:spLocks noGrp="1"/>
          </p:cNvSpPr>
          <p:nvPr>
            <p:ph type="hdr" sz="quarter" idx="4294967295"/>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5237" name="Date Placehold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800"/>
          </a:p>
        </p:txBody>
      </p:sp>
      <p:sp>
        <p:nvSpPr>
          <p:cNvPr id="95238" name="Slide Number Placeholder 5"/>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2F5A754-82D1-4083-837C-353CB1365A70}" type="slidenum">
              <a:rPr lang="en-GB" altLang="en-US" sz="1800"/>
              <a:pPr eaLnBrk="1" hangingPunct="1">
                <a:spcBef>
                  <a:spcPct val="0"/>
                </a:spcBef>
              </a:pPr>
              <a:t>17</a:t>
            </a:fld>
            <a:endParaRPr lang="en-GB" altLang="en-US" sz="1800"/>
          </a:p>
        </p:txBody>
      </p:sp>
    </p:spTree>
    <p:extLst>
      <p:ext uri="{BB962C8B-B14F-4D97-AF65-F5344CB8AC3E}">
        <p14:creationId xmlns:p14="http://schemas.microsoft.com/office/powerpoint/2010/main" val="413484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en-US" dirty="0" smtClean="0"/>
              <a:t>There are a number of public sector characteristics with potential implications for financial reporting. The Preface identifies those with most significance for financial reporting. The distinctive feature of IPSASB’s Conceptual Framework is that it responds to these public sector characteristics. </a:t>
            </a:r>
          </a:p>
          <a:p>
            <a:pPr>
              <a:defRPr/>
            </a:pPr>
            <a:endParaRPr lang="en-US" dirty="0" smtClean="0"/>
          </a:p>
          <a:p>
            <a:pPr>
              <a:defRPr/>
            </a:pPr>
            <a:r>
              <a:rPr lang="en-US" i="1" dirty="0" smtClean="0"/>
              <a:t>Non-exchange transactions </a:t>
            </a:r>
            <a:r>
              <a:rPr lang="en-US" dirty="0" smtClean="0"/>
              <a:t>are not a unique feature of the public sector. Their volume and their financial significance makes them especially important in the public sector.  </a:t>
            </a:r>
            <a:r>
              <a:rPr lang="en-US" dirty="0" smtClean="0">
                <a:latin typeface="+mn-lt"/>
                <a:ea typeface="ＭＳ Ｐゴシック" charset="-128"/>
                <a:cs typeface="ＭＳ Ｐゴシック" charset="-128"/>
              </a:rPr>
              <a:t>The level and quality of services received by an individual, or group of individuals, is not normally directly related to the level of taxes assessed. </a:t>
            </a:r>
          </a:p>
          <a:p>
            <a:pPr>
              <a:defRPr/>
            </a:pPr>
            <a:endParaRPr lang="en-US" dirty="0" smtClean="0">
              <a:latin typeface="+mn-lt"/>
              <a:ea typeface="ＭＳ Ｐゴシック" charset="-128"/>
              <a:cs typeface="ＭＳ Ｐゴシック" charset="-128"/>
            </a:endParaRPr>
          </a:p>
          <a:p>
            <a:pPr>
              <a:defRPr/>
            </a:pPr>
            <a:r>
              <a:rPr lang="en-US" dirty="0" smtClean="0">
                <a:latin typeface="+mn-lt"/>
                <a:ea typeface="ＭＳ Ｐゴシック" charset="-128"/>
              </a:rPr>
              <a:t>Governments and most public sector entities </a:t>
            </a:r>
            <a:r>
              <a:rPr lang="en-US" i="1" dirty="0" smtClean="0">
                <a:latin typeface="+mn-lt"/>
                <a:ea typeface="ＭＳ Ｐゴシック" charset="-128"/>
              </a:rPr>
              <a:t>finance their activities through taxation and other compulsory transfers of a non-exchange character. </a:t>
            </a:r>
            <a:r>
              <a:rPr lang="en-US" dirty="0" smtClean="0">
                <a:latin typeface="+mn-lt"/>
                <a:ea typeface="ＭＳ Ｐゴシック" charset="-128"/>
              </a:rPr>
              <a:t>These transactions are also of a compulsory nature.</a:t>
            </a:r>
          </a:p>
          <a:p>
            <a:pPr>
              <a:defRPr/>
            </a:pPr>
            <a:endParaRPr lang="en-US" i="1" dirty="0" smtClean="0">
              <a:latin typeface="+mn-lt"/>
              <a:ea typeface="ＭＳ Ｐゴシック" charset="-128"/>
            </a:endParaRPr>
          </a:p>
          <a:p>
            <a:pPr>
              <a:defRPr/>
            </a:pPr>
            <a:r>
              <a:rPr lang="en-US" i="1" dirty="0" smtClean="0"/>
              <a:t>Most governments and other public sector entities prepare budgets</a:t>
            </a:r>
            <a:r>
              <a:rPr lang="en-US" dirty="0" smtClean="0"/>
              <a:t>. In many jurisdictions there is a constitutional requirement to prepare and make publicly available a budget approved by the legislature (or equivalent). The legislature (or equivalent) exercises oversight, and constituents and their elected representatives hold the entity’s management financially accountable through the budget and other mechanisms. The approved budget is often the basis for setting taxation levels, and is part of the process for obtaining legislative approval for spending.  (Finding this an important aspect of the local government simplification project).</a:t>
            </a:r>
          </a:p>
          <a:p>
            <a:pPr>
              <a:defRPr/>
            </a:pPr>
            <a:endParaRPr lang="en-US" dirty="0" smtClean="0"/>
          </a:p>
          <a:p>
            <a:pPr>
              <a:defRPr/>
            </a:pPr>
            <a:r>
              <a:rPr lang="en-US" i="1" dirty="0" smtClean="0">
                <a:latin typeface="+mn-lt"/>
                <a:ea typeface="ＭＳ Ｐゴシック" charset="-128"/>
                <a:cs typeface="ＭＳ Ｐゴシック" charset="-128"/>
              </a:rPr>
              <a:t>Many public sector programs are long term </a:t>
            </a:r>
            <a:r>
              <a:rPr lang="en-US" dirty="0" smtClean="0">
                <a:latin typeface="+mn-lt"/>
                <a:ea typeface="ＭＳ Ｐゴシック" charset="-128"/>
                <a:cs typeface="ＭＳ Ｐゴシック" charset="-128"/>
              </a:rPr>
              <a:t>and the ability to meet commitments depends upon future taxation and contributions. Many commitments arising from public sector programs and powers to levy future taxation do not meet the definitions of a liability and an asset in Chapter 5, </a:t>
            </a:r>
            <a:r>
              <a:rPr lang="en-US" i="1" dirty="0" smtClean="0">
                <a:latin typeface="+mn-lt"/>
                <a:ea typeface="ＭＳ Ｐゴシック" charset="-128"/>
                <a:cs typeface="ＭＳ Ｐゴシック" charset="-128"/>
              </a:rPr>
              <a:t>Elements in Financial Statements</a:t>
            </a:r>
            <a:r>
              <a:rPr lang="en-US" dirty="0" smtClean="0">
                <a:latin typeface="+mn-lt"/>
                <a:ea typeface="ＭＳ Ｐゴシック" charset="-128"/>
                <a:cs typeface="ＭＳ Ｐゴシック" charset="-128"/>
              </a:rPr>
              <a:t>. Therefore, such commitments and powers are not recognized in the financial statements.</a:t>
            </a:r>
          </a:p>
          <a:p>
            <a:pPr>
              <a:defRPr/>
            </a:pPr>
            <a:endParaRPr lang="en-US" dirty="0" smtClean="0">
              <a:latin typeface="+mn-lt"/>
              <a:ea typeface="ＭＳ Ｐゴシック" charset="-128"/>
              <a:cs typeface="ＭＳ Ｐゴシック" charset="-128"/>
            </a:endParaRPr>
          </a:p>
          <a:p>
            <a:pPr>
              <a:defRPr/>
            </a:pPr>
            <a:r>
              <a:rPr lang="en-US" dirty="0" smtClean="0">
                <a:latin typeface="+mn-lt"/>
                <a:ea typeface="ＭＳ Ｐゴシック" charset="-128"/>
                <a:cs typeface="ＭＳ Ｐゴシック" charset="-128"/>
              </a:rPr>
              <a:t>Consequently, the statement of financial position and statement of financial performance cannot provide all the information that users need on long-term programs, particularly those delivering social benefits. The financial consequences of many decisions will have an impact many years or even decades into the future, so GPFRs containing prospective financial information on the long-term sustainability of an entity’s finances and key programs are necessary for accountability and decision-making purposes as discussed in Chapter 2.</a:t>
            </a:r>
          </a:p>
          <a:p>
            <a:pPr>
              <a:defRPr/>
            </a:pPr>
            <a:endParaRPr lang="en-US" dirty="0" smtClean="0">
              <a:latin typeface="+mn-lt"/>
              <a:ea typeface="ＭＳ Ｐゴシック" charset="-128"/>
              <a:cs typeface="ＭＳ Ｐゴシック" charset="-128"/>
            </a:endParaRPr>
          </a:p>
          <a:p>
            <a:pPr>
              <a:defRPr/>
            </a:pPr>
            <a:r>
              <a:rPr lang="en-CA" dirty="0" smtClean="0"/>
              <a:t>Although political control may change regularly, nation states generally have very long existences. While they may encounter severe financial difficulties and may default on sovereign debt obligations, nation states continue to exist. If sub-national entities get into financial difficulties, national governments might act as lenders of last resort or provide large scale guarantees. The main service delivery commitments of sub-national entities may continue to be funded by a higher level of government. In other cases public sector entities that are unable to meet their liabilities as they fall due may continue to exist by restructuring their operations. </a:t>
            </a:r>
          </a:p>
          <a:p>
            <a:pPr>
              <a:defRPr/>
            </a:pPr>
            <a:endParaRPr lang="en-CA" dirty="0" smtClean="0"/>
          </a:p>
          <a:p>
            <a:pPr>
              <a:defRPr/>
            </a:pPr>
            <a:r>
              <a:rPr lang="en-CA" dirty="0" smtClean="0"/>
              <a:t>The going concern principle underpins the preparation of the financial statements. Its assessment needs to take the nature of public sector programs and the longevity of the public sector into account.</a:t>
            </a:r>
          </a:p>
          <a:p>
            <a:pPr>
              <a:defRPr/>
            </a:pPr>
            <a:endParaRPr lang="en-CA" dirty="0" smtClean="0">
              <a:latin typeface="+mn-lt"/>
              <a:ea typeface="ＭＳ Ｐゴシック" charset="-128"/>
              <a:cs typeface="ＭＳ Ｐゴシック" charset="-128"/>
            </a:endParaRPr>
          </a:p>
          <a:p>
            <a:pPr>
              <a:defRPr/>
            </a:pPr>
            <a:r>
              <a:rPr lang="en-US" dirty="0" smtClean="0"/>
              <a:t>Many assets in the public sector are </a:t>
            </a:r>
            <a:r>
              <a:rPr lang="en-US" i="1" dirty="0" smtClean="0"/>
              <a:t>specialized in nature &amp; are held primarily for service delivery rather than to generate cash flows. </a:t>
            </a:r>
          </a:p>
          <a:p>
            <a:pPr>
              <a:defRPr/>
            </a:pPr>
            <a:endParaRPr lang="en-US" i="1" dirty="0" smtClean="0"/>
          </a:p>
          <a:p>
            <a:pPr>
              <a:defRPr/>
            </a:pPr>
            <a:r>
              <a:rPr lang="en-US" i="1" dirty="0" smtClean="0"/>
              <a:t>The regulatory role of government</a:t>
            </a:r>
            <a:r>
              <a:rPr lang="en-US" dirty="0" smtClean="0"/>
              <a:t> has evolved in many jurisdictions as a prominent feature of the market system. From a financial reporting perspective </a:t>
            </a:r>
            <a:r>
              <a:rPr lang="en-US" dirty="0" smtClean="0">
                <a:latin typeface="+mn-lt"/>
                <a:ea typeface="ＭＳ Ｐゴシック" charset="-128"/>
                <a:cs typeface="ＭＳ Ｐゴシック" charset="-128"/>
              </a:rPr>
              <a:t>Judgment may be necessary to determine whether such regulations create rights of, and obligations on, public sector entities that require recognition as assets and liabilities, or whether the public sector entity’s ability to amend such regulations has an impact on how such rights and obligations are accounted for.</a:t>
            </a:r>
          </a:p>
          <a:p>
            <a:pPr>
              <a:defRPr/>
            </a:pPr>
            <a:endParaRPr lang="en-US" dirty="0" smtClean="0">
              <a:latin typeface="+mn-lt"/>
              <a:ea typeface="ＭＳ Ｐゴシック" charset="-128"/>
              <a:cs typeface="ＭＳ Ｐゴシック" charset="-128"/>
            </a:endParaRPr>
          </a:p>
          <a:p>
            <a:pPr>
              <a:defRPr/>
            </a:pPr>
            <a:r>
              <a:rPr lang="en-US" i="1" dirty="0" smtClean="0">
                <a:latin typeface="+mn-lt"/>
                <a:ea typeface="ＭＳ Ｐゴシック" charset="-128"/>
                <a:cs typeface="ＭＳ Ｐゴシック" charset="-128"/>
              </a:rPr>
              <a:t>Many governments produce two types of ex-post financial information: (a) government finance statistics (GFS) on the general government sector (GGS) for the purpose of macroeconomic analysis and decision making, and (b) general purpose financial statements (financial statements) for accountability and decision making at an entity level, including financial statements for the whole of government reporting entity</a:t>
            </a:r>
            <a:r>
              <a:rPr lang="en-US" dirty="0" smtClean="0">
                <a:latin typeface="+mn-lt"/>
                <a:ea typeface="ＭＳ Ｐゴシック" charset="-128"/>
                <a:cs typeface="ＭＳ Ｐゴシック" charset="-128"/>
              </a:rPr>
              <a:t>.</a:t>
            </a:r>
          </a:p>
          <a:p>
            <a:pPr>
              <a:defRPr/>
            </a:pPr>
            <a:r>
              <a:rPr lang="en-US" dirty="0" smtClean="0">
                <a:latin typeface="+mn-lt"/>
                <a:ea typeface="ＭＳ Ｐゴシック" charset="-128"/>
                <a:cs typeface="ＭＳ Ｐゴシック" charset="-128"/>
              </a:rPr>
              <a:t>IPSAS financial statements and GFS reports have much in common. Both reporting frameworks are concerned with (a) financial, accrual-based information, (b) a government’s assets, liabilities, revenue, and expenses and (c) comprehensive information on cash flows. There is considerable overlap between the two reporting frameworks that underpin this information. </a:t>
            </a:r>
          </a:p>
          <a:p>
            <a:pPr>
              <a:defRPr/>
            </a:pPr>
            <a:endParaRPr lang="en-US" dirty="0" smtClean="0">
              <a:latin typeface="+mn-lt"/>
              <a:ea typeface="ＭＳ Ｐゴシック" charset="-128"/>
              <a:cs typeface="ＭＳ Ｐゴシック" charset="-128"/>
            </a:endParaRPr>
          </a:p>
          <a:p>
            <a:pPr>
              <a:defRPr/>
            </a:pPr>
            <a:r>
              <a:rPr lang="en-US" dirty="0" smtClean="0">
                <a:latin typeface="+mn-lt"/>
                <a:ea typeface="ＭＳ Ｐゴシック" charset="-128"/>
                <a:cs typeface="ＭＳ Ｐゴシック" charset="-128"/>
              </a:rPr>
              <a:t>However, IPSASs and GFS reporting guidelines have different objectives. The objectives of financial reporting by public sector entities are to provide information about the reporting entity that is useful to users of GPFRs for accountability purposes and decision-making purposes. GFS reports are used to (a) analyze fiscal policy options, make policy and evaluate the impact of fiscal policies, (b) determine the impact on the economy, and (c) compare fiscal outcomes nationally and internationally. The focus is on evaluating the impact of the GGS and broader public sector on the economy, within the complete macroeconomic statistics framework. </a:t>
            </a:r>
          </a:p>
          <a:p>
            <a:pPr>
              <a:defRPr/>
            </a:pPr>
            <a:r>
              <a:rPr lang="en-US" dirty="0" smtClean="0">
                <a:latin typeface="+mn-lt"/>
                <a:ea typeface="ＭＳ Ｐゴシック" charset="-128"/>
                <a:cs typeface="ＭＳ Ｐゴシック" charset="-128"/>
              </a:rPr>
              <a:t>The different objectives and focus on different reporting entities lead to the different treatment of some transactions and events. The removal of differences between the two accounting frameworks that are not fundamental to their different objectives and reporting entities, and use of a single integrated financial information system to generate both IPSAS-compliant financial statements and GFS reports can provide benefits to users in terms of report quality, timeliness and understandability. </a:t>
            </a:r>
            <a:endParaRPr lang="en-US" dirty="0" smtClean="0"/>
          </a:p>
          <a:p>
            <a:pPr>
              <a:defRPr/>
            </a:pPr>
            <a:endParaRPr lang="en-US" dirty="0" smtClean="0">
              <a:latin typeface="+mn-lt"/>
              <a:ea typeface="ＭＳ Ｐゴシック" charset="-128"/>
              <a:cs typeface="ＭＳ Ｐゴシック" charset="-128"/>
            </a:endParaRPr>
          </a:p>
          <a:p>
            <a:pPr>
              <a:defRPr/>
            </a:pPr>
            <a:endParaRPr lang="en-US" dirty="0"/>
          </a:p>
        </p:txBody>
      </p:sp>
      <p:sp>
        <p:nvSpPr>
          <p:cNvPr id="84996"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BD4D24-E474-458F-9020-B8A8AF255E62}" type="slidenum">
              <a:rPr lang="en-US" altLang="en-US" sz="1800"/>
              <a:pPr eaLnBrk="1" hangingPunct="1">
                <a:spcBef>
                  <a:spcPct val="0"/>
                </a:spcBef>
              </a:pPr>
              <a:t>3</a:t>
            </a:fld>
            <a:endParaRPr lang="en-US" altLang="en-US" sz="1800"/>
          </a:p>
        </p:txBody>
      </p:sp>
    </p:spTree>
    <p:extLst>
      <p:ext uri="{BB962C8B-B14F-4D97-AF65-F5344CB8AC3E}">
        <p14:creationId xmlns:p14="http://schemas.microsoft.com/office/powerpoint/2010/main" val="236608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smtClean="0">
                <a:latin typeface="Arial" pitchFamily="34" charset="0"/>
              </a:rPr>
              <a:t>The Conceptual Framework  provides the concepts that underpin general purpose financial reporting by public sector entities that adopt the accrual basis of accounting. The financial statements are at the core of general purpose financial reporting.</a:t>
            </a:r>
          </a:p>
          <a:p>
            <a:endParaRPr lang="en-US" altLang="en-US" smtClean="0">
              <a:latin typeface="Arial" pitchFamily="34" charset="0"/>
            </a:endParaRPr>
          </a:p>
          <a:p>
            <a:r>
              <a:rPr lang="en-US" altLang="en-US" smtClean="0">
                <a:latin typeface="Arial" pitchFamily="34" charset="0"/>
              </a:rPr>
              <a:t>The Conceptual Framework does not provide authoritative requirements. It does not override requirements in IPSASs or guidance in RPGs. The IPSAS will be considering how requirements in its existing literature align with the Conceptual Framework in coming years.</a:t>
            </a:r>
          </a:p>
        </p:txBody>
      </p:sp>
      <p:sp>
        <p:nvSpPr>
          <p:cNvPr id="86020"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CD60B2-9592-44D8-AECF-DC8AC3BE1C95}" type="slidenum">
              <a:rPr lang="en-US" altLang="en-US" sz="1800"/>
              <a:pPr eaLnBrk="1" hangingPunct="1">
                <a:spcBef>
                  <a:spcPct val="0"/>
                </a:spcBef>
              </a:pPr>
              <a:t>4</a:t>
            </a:fld>
            <a:endParaRPr lang="en-US" altLang="en-US" sz="1800"/>
          </a:p>
        </p:txBody>
      </p:sp>
    </p:spTree>
    <p:extLst>
      <p:ext uri="{BB962C8B-B14F-4D97-AF65-F5344CB8AC3E}">
        <p14:creationId xmlns:p14="http://schemas.microsoft.com/office/powerpoint/2010/main" val="66445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a:defRPr/>
            </a:pPr>
            <a:r>
              <a:rPr lang="en-US" dirty="0" smtClean="0">
                <a:latin typeface="+mn-lt"/>
                <a:ea typeface="ＭＳ Ｐゴシック" charset="-128"/>
                <a:cs typeface="ＭＳ Ｐゴシック" charset="-128"/>
              </a:rPr>
              <a:t>The objectives of financial reporting by public sector entities are to provide information about the entity that is useful to users of GPFRs for accountability purposes and for decision-making purposes. The identification of accountability as an objective of financial reporting reflects the fact that most governments and public sector entities have a service delivery rather than profit seeking objective and also the different nature of their funding— mainly through taxation, but also transfers from other tiers of government. I have already commented on these characteristics.</a:t>
            </a:r>
          </a:p>
          <a:p>
            <a:pPr defTabSz="457200">
              <a:defRPr/>
            </a:pPr>
            <a:endParaRPr lang="en-US" dirty="0" smtClean="0">
              <a:latin typeface="+mn-lt"/>
              <a:ea typeface="ＭＳ Ｐゴシック" charset="-128"/>
              <a:cs typeface="ＭＳ Ｐゴシック" charset="-128"/>
            </a:endParaRPr>
          </a:p>
          <a:p>
            <a:pPr defTabSz="457200">
              <a:defRPr/>
            </a:pPr>
            <a:r>
              <a:rPr lang="en-US" dirty="0" smtClean="0">
                <a:latin typeface="+mn-lt"/>
                <a:ea typeface="ＭＳ Ｐゴシック" charset="-128"/>
                <a:cs typeface="ＭＳ Ｐゴシック" charset="-128"/>
              </a:rPr>
              <a:t>The primary users of GPFRs are service recipients and resource providers and their representatives. By focusing on the needs of this class of users the needs of other users will also be satisfied.  This is particularly important in local government where the Code and the simplification working group are of the view that there is a wide range of users under the heading service recipients and resource providers.</a:t>
            </a:r>
          </a:p>
          <a:p>
            <a:pPr>
              <a:defRPr/>
            </a:pPr>
            <a:endParaRPr lang="en-US" dirty="0"/>
          </a:p>
        </p:txBody>
      </p:sp>
      <p:sp>
        <p:nvSpPr>
          <p:cNvPr id="87044"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067BE46-6730-4E26-8BBE-4A095CF6D211}" type="slidenum">
              <a:rPr lang="en-US" altLang="en-US" sz="1800"/>
              <a:pPr eaLnBrk="1" hangingPunct="1">
                <a:spcBef>
                  <a:spcPct val="0"/>
                </a:spcBef>
              </a:pPr>
              <a:t>5</a:t>
            </a:fld>
            <a:endParaRPr lang="en-US" altLang="en-US" sz="1800"/>
          </a:p>
        </p:txBody>
      </p:sp>
    </p:spTree>
    <p:extLst>
      <p:ext uri="{BB962C8B-B14F-4D97-AF65-F5344CB8AC3E}">
        <p14:creationId xmlns:p14="http://schemas.microsoft.com/office/powerpoint/2010/main" val="48165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defRPr/>
            </a:pPr>
            <a:r>
              <a:rPr lang="en-US" altLang="en-US" sz="700" smtClean="0">
                <a:latin typeface="Arial" pitchFamily="34" charset="0"/>
              </a:rPr>
              <a:t>These are  the qualitative characteristics of financial reporting that are identified and explained in the Conceptual Framework. </a:t>
            </a:r>
            <a:r>
              <a:rPr lang="en-US" altLang="en-US" sz="700" smtClean="0">
                <a:latin typeface="Calibri" pitchFamily="34" charset="0"/>
                <a:ea typeface="ＭＳ Ｐゴシック" pitchFamily="34" charset="-128"/>
              </a:rPr>
              <a:t>The qualitative characteristics of information included in GPFRs are the attributes that make that information useful to users and support the achievement of the objectives of financial reporting. </a:t>
            </a:r>
            <a:r>
              <a:rPr lang="en-US" altLang="en-US" sz="700" smtClean="0">
                <a:latin typeface="Arial" pitchFamily="34" charset="0"/>
              </a:rPr>
              <a:t> </a:t>
            </a:r>
          </a:p>
          <a:p>
            <a:pPr>
              <a:lnSpc>
                <a:spcPct val="80000"/>
              </a:lnSpc>
              <a:defRPr/>
            </a:pPr>
            <a:endParaRPr lang="en-US" altLang="en-US" sz="700" smtClean="0">
              <a:latin typeface="Arial" pitchFamily="34" charset="0"/>
            </a:endParaRPr>
          </a:p>
          <a:p>
            <a:pPr>
              <a:lnSpc>
                <a:spcPct val="80000"/>
              </a:lnSpc>
              <a:defRPr/>
            </a:pPr>
            <a:r>
              <a:rPr lang="en-US" altLang="en-US" sz="700" smtClean="0">
                <a:latin typeface="Calibri" pitchFamily="34" charset="0"/>
                <a:ea typeface="ＭＳ Ｐゴシック" pitchFamily="34" charset="-128"/>
              </a:rPr>
              <a:t>Each of the qualitative characteristics is integral to, and works with, the other characteristics to provide information useful for achieving the objectives of financial reporting. However, in practice, all qualitative characteristics may not be fully achieved, and a balance or trade-off between certain of them may be necessary. </a:t>
            </a: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b="1" i="1" smtClean="0">
                <a:latin typeface="Calibri" pitchFamily="34" charset="0"/>
                <a:ea typeface="ＭＳ Ｐゴシック" pitchFamily="34" charset="-128"/>
              </a:rPr>
              <a:t>Ian</a:t>
            </a:r>
            <a:r>
              <a:rPr lang="en-US" altLang="en-US" sz="700" i="1" smtClean="0">
                <a:latin typeface="Calibri" pitchFamily="34" charset="0"/>
                <a:ea typeface="ＭＳ Ｐゴシック" pitchFamily="34" charset="-128"/>
              </a:rPr>
              <a:t> I have left the following descriptions in the notes below but I do not consider them as being substantially different from the IASB Framework published in Sept 2010  with the exception of the split between fundamental characteristics  (relevance and faithful representation) and the enhancing characteristics (understandabilty, timeliness, comparability and verifiability).  So you might not want to spend too much time on these characteristics for FRAB members.  This is picked up in the comparison slide.</a:t>
            </a:r>
          </a:p>
          <a:p>
            <a:pPr>
              <a:lnSpc>
                <a:spcPct val="80000"/>
              </a:lnSpc>
              <a:defRPr/>
            </a:pPr>
            <a:endParaRPr lang="en-US" altLang="en-US" sz="700" i="1" smtClean="0">
              <a:latin typeface="Calibri" pitchFamily="34" charset="0"/>
              <a:ea typeface="ＭＳ Ｐゴシック" pitchFamily="34" charset="-128"/>
            </a:endParaRPr>
          </a:p>
          <a:p>
            <a:pPr>
              <a:lnSpc>
                <a:spcPct val="80000"/>
              </a:lnSpc>
              <a:defRPr/>
            </a:pPr>
            <a:r>
              <a:rPr lang="en-US" altLang="en-US" sz="700" smtClean="0">
                <a:latin typeface="Calibri" pitchFamily="34" charset="0"/>
                <a:ea typeface="ＭＳ Ｐゴシック" pitchFamily="34" charset="-128"/>
              </a:rPr>
              <a:t>Financial and non-financial information is </a:t>
            </a:r>
            <a:r>
              <a:rPr lang="en-US" altLang="en-US" sz="700" b="1" smtClean="0">
                <a:latin typeface="Calibri" pitchFamily="34" charset="0"/>
                <a:ea typeface="ＭＳ Ｐゴシック" pitchFamily="34" charset="-128"/>
              </a:rPr>
              <a:t>relevant</a:t>
            </a:r>
            <a:r>
              <a:rPr lang="en-US" altLang="en-US" sz="700" smtClean="0">
                <a:latin typeface="Calibri" pitchFamily="34" charset="0"/>
                <a:ea typeface="ＭＳ Ｐゴシック" pitchFamily="34" charset="-128"/>
              </a:rPr>
              <a:t> if it is capable of making a difference in achieving the objectives of financial reporting. Financial and non-financial information is capable of making a difference when it has confirmatory value, predictive value, or both</a:t>
            </a: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smtClean="0">
                <a:latin typeface="Calibri" pitchFamily="34" charset="0"/>
                <a:ea typeface="ＭＳ Ｐゴシック" pitchFamily="34" charset="-128"/>
              </a:rPr>
              <a:t>To be useful in financial reporting, information must be a </a:t>
            </a:r>
            <a:r>
              <a:rPr lang="en-US" altLang="en-US" sz="700" b="1" smtClean="0">
                <a:latin typeface="Calibri" pitchFamily="34" charset="0"/>
                <a:ea typeface="ＭＳ Ｐゴシック" pitchFamily="34" charset="-128"/>
              </a:rPr>
              <a:t>faithful representation </a:t>
            </a:r>
            <a:r>
              <a:rPr lang="en-US" altLang="en-US" sz="700" smtClean="0">
                <a:latin typeface="Calibri" pitchFamily="34" charset="0"/>
                <a:ea typeface="ＭＳ Ｐゴシック" pitchFamily="34" charset="-128"/>
              </a:rPr>
              <a:t>of the economic and other phenomena that it purports to represent. Faithful representation is attained when the depiction of the phenomenon is complete, neutral, and free from material error. Information that faithfully represents an economic or other phenomenon depicts the substance of the underlying transaction, other event, activity or circumstance. This may not always be the same as its legal form. </a:t>
            </a:r>
            <a:r>
              <a:rPr lang="en-US" altLang="en-US" sz="700" smtClean="0">
                <a:effectLst>
                  <a:outerShdw blurRad="38100" dist="38100" dir="2700000" algn="tl">
                    <a:srgbClr val="C0C0C0"/>
                  </a:outerShdw>
                </a:effectLst>
                <a:latin typeface="Calibri" pitchFamily="34" charset="0"/>
                <a:ea typeface="ＭＳ Ｐゴシック" pitchFamily="34" charset="-128"/>
              </a:rPr>
              <a:t>The Conceptual Framework uses the term “faithful representation” rather than “reliability” to describe what is substantially the same concept. In addition, it does not explicitly identify substance over form and prudence as components of faithful representation. </a:t>
            </a:r>
          </a:p>
          <a:p>
            <a:pPr>
              <a:lnSpc>
                <a:spcPct val="80000"/>
              </a:lnSpc>
              <a:defRPr/>
            </a:pPr>
            <a:endParaRPr lang="en-US" altLang="en-US" sz="700" smtClean="0">
              <a:effectLst>
                <a:outerShdw blurRad="38100" dist="38100" dir="2700000" algn="tl">
                  <a:srgbClr val="C0C0C0"/>
                </a:outerShdw>
              </a:effectLst>
              <a:latin typeface="Calibri" pitchFamily="34" charset="0"/>
              <a:ea typeface="ＭＳ Ｐゴシック" pitchFamily="34" charset="-128"/>
            </a:endParaRPr>
          </a:p>
          <a:p>
            <a:pPr>
              <a:lnSpc>
                <a:spcPct val="80000"/>
              </a:lnSpc>
              <a:defRPr/>
            </a:pPr>
            <a:r>
              <a:rPr lang="en-US" altLang="en-US" sz="700" smtClean="0">
                <a:effectLst>
                  <a:outerShdw blurRad="38100" dist="38100" dir="2700000" algn="tl">
                    <a:srgbClr val="C0C0C0"/>
                  </a:outerShdw>
                </a:effectLst>
                <a:latin typeface="Calibri" pitchFamily="34" charset="0"/>
                <a:ea typeface="ＭＳ Ｐゴシック" pitchFamily="34" charset="-128"/>
              </a:rPr>
              <a:t>Neither “substance over form’ nor ‘ prudence” are included as QCs in their own right. Substance over form is not identified as a separate or additional qualitative characteristic because it is already embedded in the notion of faithful representation.</a:t>
            </a:r>
          </a:p>
          <a:p>
            <a:pPr>
              <a:lnSpc>
                <a:spcPct val="80000"/>
              </a:lnSpc>
              <a:defRPr/>
            </a:pPr>
            <a:r>
              <a:rPr lang="en-US" altLang="en-US" sz="700" smtClean="0">
                <a:latin typeface="Calibri" pitchFamily="34" charset="0"/>
                <a:ea typeface="ＭＳ Ｐゴシック" pitchFamily="34" charset="-128"/>
              </a:rPr>
              <a:t>The IPSASB is of the view that the notion of prudence is also reflected in the explanation of neutrality as a component of faithful representation, and the acknowledgement of the need to exercise caution in dealing with uncertainty.</a:t>
            </a:r>
            <a:endParaRPr lang="en-US" altLang="en-US" sz="700" smtClean="0">
              <a:effectLst>
                <a:outerShdw blurRad="38100" dist="38100" dir="2700000" algn="tl">
                  <a:srgbClr val="C0C0C0"/>
                </a:outerShdw>
              </a:effectLst>
              <a:latin typeface="Calibri" pitchFamily="34" charset="0"/>
              <a:ea typeface="ＭＳ Ｐゴシック" pitchFamily="34" charset="-128"/>
            </a:endParaRP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b="1" smtClean="0">
                <a:latin typeface="Calibri" pitchFamily="34" charset="0"/>
                <a:ea typeface="ＭＳ Ｐゴシック" pitchFamily="34" charset="-128"/>
              </a:rPr>
              <a:t>Understandability </a:t>
            </a:r>
            <a:r>
              <a:rPr lang="en-US" altLang="en-US" sz="700" smtClean="0">
                <a:latin typeface="Calibri" pitchFamily="34" charset="0"/>
                <a:ea typeface="ＭＳ Ｐゴシック" pitchFamily="34" charset="-128"/>
              </a:rPr>
              <a:t>is the quality of information that enables users to comprehend its meaning. explanations of financial and non-financial information and commentary on service delivery and other achievements during the reporting period and expectations for future periods should be written in plain language, and presented in a manner that is readily understandable by users.</a:t>
            </a: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b="1" smtClean="0">
                <a:latin typeface="Calibri" pitchFamily="34" charset="0"/>
                <a:ea typeface="ＭＳ Ｐゴシック" pitchFamily="34" charset="-128"/>
              </a:rPr>
              <a:t>Timeliness</a:t>
            </a:r>
            <a:r>
              <a:rPr lang="en-US" altLang="en-US" sz="700" smtClean="0">
                <a:latin typeface="Calibri" pitchFamily="34" charset="0"/>
                <a:ea typeface="ＭＳ Ｐゴシック" pitchFamily="34" charset="-128"/>
              </a:rPr>
              <a:t> means having information available for users before it loses its capacity to be useful for accountability and decision-making purposes. Having relevant information available promptly can enhance its usefulness as input to assessments of accountability and its capacity to inform and influence decisions that need to be made. A lack of timeliness can mean information is  less useful. </a:t>
            </a: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b="1" smtClean="0">
                <a:latin typeface="Calibri" pitchFamily="34" charset="0"/>
                <a:ea typeface="ＭＳ Ｐゴシック" pitchFamily="34" charset="-128"/>
              </a:rPr>
              <a:t>Comparability </a:t>
            </a:r>
            <a:r>
              <a:rPr lang="en-US" altLang="en-US" sz="700" smtClean="0">
                <a:latin typeface="Calibri" pitchFamily="34" charset="0"/>
                <a:ea typeface="ＭＳ Ｐゴシック" pitchFamily="34" charset="-128"/>
              </a:rPr>
              <a:t>is the quality of information that enables users to identify similarities in, and differences between, two sets of phenomena. Comparability is not a quality of an individual item of information, but rather a quality of the relationship between two or more items of information.  Comparability differs from consistency. Consistency refers to the use of the same accounting principles or policies and basis of preparation, either from period to period within an entity or in a single period across more than one entity. Comparability is the goal, and consistency helps in achieving that goal. </a:t>
            </a:r>
          </a:p>
          <a:p>
            <a:pPr>
              <a:lnSpc>
                <a:spcPct val="80000"/>
              </a:lnSpc>
              <a:defRPr/>
            </a:pPr>
            <a:endParaRPr lang="en-US" altLang="en-US" sz="700" smtClean="0">
              <a:latin typeface="Calibri" pitchFamily="34" charset="0"/>
              <a:ea typeface="ＭＳ Ｐゴシック" pitchFamily="34" charset="-128"/>
            </a:endParaRPr>
          </a:p>
          <a:p>
            <a:pPr>
              <a:lnSpc>
                <a:spcPct val="80000"/>
              </a:lnSpc>
              <a:defRPr/>
            </a:pPr>
            <a:r>
              <a:rPr lang="en-US" altLang="en-US" sz="700" b="1" smtClean="0">
                <a:latin typeface="Calibri" pitchFamily="34" charset="0"/>
                <a:ea typeface="ＭＳ Ｐゴシック" pitchFamily="34" charset="-128"/>
              </a:rPr>
              <a:t>Verifiability</a:t>
            </a:r>
            <a:r>
              <a:rPr lang="en-US" altLang="en-US" sz="700" smtClean="0">
                <a:latin typeface="Calibri" pitchFamily="34" charset="0"/>
                <a:ea typeface="ＭＳ Ｐゴシック" pitchFamily="34" charset="-128"/>
              </a:rPr>
              <a:t> is the quality of information that helps assure users that information in GPFRs faithfully represents the economic and other phenomena that it purports to represent. </a:t>
            </a:r>
          </a:p>
          <a:p>
            <a:pPr>
              <a:lnSpc>
                <a:spcPct val="80000"/>
              </a:lnSpc>
              <a:defRPr/>
            </a:pPr>
            <a:endParaRPr lang="en-US" altLang="en-US" sz="700" smtClean="0">
              <a:latin typeface="Calibri" pitchFamily="34" charset="0"/>
              <a:ea typeface="ＭＳ Ｐゴシック" pitchFamily="34" charset="-128"/>
            </a:endParaRPr>
          </a:p>
        </p:txBody>
      </p:sp>
      <p:sp>
        <p:nvSpPr>
          <p:cNvPr id="88068"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2512027-5DC0-4FA2-A50A-DAC275FFC9F3}" type="slidenum">
              <a:rPr lang="en-US" altLang="en-US" sz="1800"/>
              <a:pPr eaLnBrk="1" hangingPunct="1">
                <a:spcBef>
                  <a:spcPct val="0"/>
                </a:spcBef>
              </a:pPr>
              <a:t>6</a:t>
            </a:fld>
            <a:endParaRPr lang="en-US" altLang="en-US" sz="1800"/>
          </a:p>
        </p:txBody>
      </p:sp>
    </p:spTree>
    <p:extLst>
      <p:ext uri="{BB962C8B-B14F-4D97-AF65-F5344CB8AC3E}">
        <p14:creationId xmlns:p14="http://schemas.microsoft.com/office/powerpoint/2010/main" val="5301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altLang="en-US" smtClean="0">
                <a:latin typeface="Calibri" pitchFamily="34" charset="0"/>
                <a:ea typeface="ＭＳ Ｐゴシック" pitchFamily="34" charset="-128"/>
              </a:rPr>
              <a:t>Chapter 4 deals with the reporting entity — that’s to say what bodies should  develop and issue GPFRs</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At its simplest a public sector reporting entity is a government or other public sector organization, program or identifiable area of activity  that prepares GPFRs.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key characteristics of a public sector reporting entity are that: </a:t>
            </a:r>
          </a:p>
          <a:p>
            <a:endParaRPr lang="en-US" altLang="en-US" smtClean="0">
              <a:latin typeface="Calibri" pitchFamily="34" charset="0"/>
              <a:ea typeface="ＭＳ Ｐゴシック" pitchFamily="34" charset="-128"/>
            </a:endParaRPr>
          </a:p>
          <a:p>
            <a:pPr marL="628650" lvl="1" indent="-171450">
              <a:buFontTx/>
              <a:buChar char="•"/>
            </a:pPr>
            <a:r>
              <a:rPr lang="en-GB" altLang="en-US" smtClean="0">
                <a:latin typeface="Calibri" pitchFamily="34" charset="0"/>
                <a:ea typeface="ＭＳ Ｐゴシック" pitchFamily="34" charset="-128"/>
              </a:rPr>
              <a:t>It is an entity that raises resources from, or on behalf of, constituents and/or uses resources to undertake activities for the benefit of, or on behalf of, those constituents; and</a:t>
            </a:r>
            <a:endParaRPr lang="en-US" altLang="en-US" smtClean="0">
              <a:latin typeface="Calibri" pitchFamily="34" charset="0"/>
              <a:ea typeface="ＭＳ Ｐゴシック" pitchFamily="34" charset="-128"/>
            </a:endParaRPr>
          </a:p>
          <a:p>
            <a:pPr marL="628650" lvl="1" indent="-171450">
              <a:buFontTx/>
              <a:buChar char="•"/>
            </a:pPr>
            <a:r>
              <a:rPr lang="en-GB" altLang="en-US" smtClean="0">
                <a:latin typeface="Calibri" pitchFamily="34" charset="0"/>
                <a:ea typeface="ＭＳ Ｐゴシック" pitchFamily="34" charset="-128"/>
              </a:rPr>
              <a:t>There are service recipients or resource providers dependent on GPFRs of the entity for information for accountability or decision-making purposes.</a:t>
            </a:r>
            <a:endParaRPr lang="en-US" altLang="en-US" smtClean="0">
              <a:latin typeface="Calibri" pitchFamily="34" charset="0"/>
              <a:ea typeface="ＭＳ Ｐゴシック" pitchFamily="34" charset="-128"/>
            </a:endParaRPr>
          </a:p>
          <a:p>
            <a:endParaRPr lang="en-US" altLang="en-US" smtClean="0">
              <a:latin typeface="Calibri" pitchFamily="34" charset="0"/>
              <a:ea typeface="ＭＳ Ｐゴシック" pitchFamily="34" charset="-128"/>
            </a:endParaRPr>
          </a:p>
          <a:p>
            <a:r>
              <a:rPr lang="en-US" altLang="en-US" smtClean="0">
                <a:latin typeface="Arial" pitchFamily="34" charset="0"/>
              </a:rPr>
              <a:t>A public sector reporting entity may comprise two or more separate entities </a:t>
            </a:r>
            <a:r>
              <a:rPr lang="en-US" altLang="en-US" smtClean="0">
                <a:latin typeface="Calibri" pitchFamily="34" charset="0"/>
                <a:ea typeface="ＭＳ Ｐゴシック" pitchFamily="34" charset="-128"/>
              </a:rPr>
              <a:t>that present GPFRs as if they are a single entity—such a reporting entity is referred to as a group reporting entity.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government and many public sector entities are generally constituted with separate legal identities. However, a public sector reporting entity may be an organization, administrative arrangement or program without a separate legal identity.</a:t>
            </a:r>
          </a:p>
          <a:p>
            <a:endParaRPr lang="en-US" altLang="en-US" smtClean="0">
              <a:latin typeface="Calibri" pitchFamily="34" charset="0"/>
              <a:ea typeface="ＭＳ Ｐゴシック" pitchFamily="34" charset="-128"/>
            </a:endParaRPr>
          </a:p>
        </p:txBody>
      </p:sp>
      <p:sp>
        <p:nvSpPr>
          <p:cNvPr id="89092"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78BE33-C33B-4C8D-9582-C89C5BFBE96A}" type="slidenum">
              <a:rPr lang="en-US" altLang="en-US" sz="1800"/>
              <a:pPr eaLnBrk="1" hangingPunct="1">
                <a:spcBef>
                  <a:spcPct val="0"/>
                </a:spcBef>
              </a:pPr>
              <a:t>7</a:t>
            </a:fld>
            <a:endParaRPr lang="en-US" altLang="en-US" sz="1800"/>
          </a:p>
        </p:txBody>
      </p:sp>
    </p:spTree>
    <p:extLst>
      <p:ext uri="{BB962C8B-B14F-4D97-AF65-F5344CB8AC3E}">
        <p14:creationId xmlns:p14="http://schemas.microsoft.com/office/powerpoint/2010/main" val="85998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smtClean="0">
                <a:latin typeface="Arial" pitchFamily="34" charset="0"/>
              </a:rPr>
              <a:t>Chapter 5 of the Conceptual Framework deals with on Elements. It focuses on financial statements, rather than the broader areas of financial reporting outside the financial statements. The IPSASB acknowledges that elements will need to be developed for the more comprehensive areas of financial reporting outside the financial statements. </a:t>
            </a:r>
          </a:p>
          <a:p>
            <a:endParaRPr lang="en-US" altLang="en-US" smtClean="0">
              <a:latin typeface="Arial" pitchFamily="34" charset="0"/>
            </a:endParaRPr>
          </a:p>
          <a:p>
            <a:r>
              <a:rPr lang="en-US" altLang="en-US" smtClean="0">
                <a:latin typeface="Calibri" pitchFamily="34" charset="0"/>
                <a:ea typeface="ＭＳ Ｐゴシック" pitchFamily="34" charset="-128"/>
              </a:rPr>
              <a:t>The Conceptual Framework provides definitions of six elements. In addition the Conceptual Framework acknowledges that, to ensure that the financial statements provide information that is useful for a meaningful assessment of the financial performance and financial position of an entity, recognition of economic phenomena that are not captured by the elements as defined in this Chapter may be necessary.  These other economic phenomena are described as other resources and other obligations later in the chapter.</a:t>
            </a:r>
          </a:p>
          <a:p>
            <a:endParaRPr lang="en-US" altLang="en-US" smtClean="0">
              <a:latin typeface="Calibri" pitchFamily="34" charset="0"/>
              <a:ea typeface="ＭＳ Ｐゴシック" pitchFamily="34" charset="-128"/>
            </a:endParaRPr>
          </a:p>
          <a:p>
            <a:r>
              <a:rPr lang="en-US" altLang="en-US" smtClean="0">
                <a:latin typeface="Arial" pitchFamily="34" charset="0"/>
              </a:rPr>
              <a:t>The Conceptual Framework defines the following elements: </a:t>
            </a:r>
          </a:p>
          <a:p>
            <a:endParaRPr lang="en-US" altLang="en-US" smtClean="0">
              <a:latin typeface="Arial" pitchFamily="34" charset="0"/>
            </a:endParaRPr>
          </a:p>
          <a:p>
            <a:pPr>
              <a:buFontTx/>
              <a:buChar char="•"/>
            </a:pPr>
            <a:r>
              <a:rPr lang="en-US" altLang="en-US" smtClean="0">
                <a:latin typeface="Arial" pitchFamily="34" charset="0"/>
              </a:rPr>
              <a:t>An Asset</a:t>
            </a:r>
          </a:p>
          <a:p>
            <a:pPr>
              <a:buFontTx/>
              <a:buChar char="•"/>
            </a:pPr>
            <a:r>
              <a:rPr lang="en-US" altLang="en-US" smtClean="0">
                <a:latin typeface="Arial" pitchFamily="34" charset="0"/>
              </a:rPr>
              <a:t>A Liability</a:t>
            </a:r>
          </a:p>
          <a:p>
            <a:pPr>
              <a:buFontTx/>
              <a:buChar char="•"/>
            </a:pPr>
            <a:r>
              <a:rPr lang="en-US" altLang="en-US" smtClean="0">
                <a:latin typeface="Arial" pitchFamily="34" charset="0"/>
              </a:rPr>
              <a:t>Revenue</a:t>
            </a:r>
          </a:p>
          <a:p>
            <a:pPr>
              <a:buFontTx/>
              <a:buChar char="•"/>
            </a:pPr>
            <a:r>
              <a:rPr lang="en-US" altLang="en-US" smtClean="0">
                <a:latin typeface="Arial" pitchFamily="34" charset="0"/>
              </a:rPr>
              <a:t>Expense</a:t>
            </a:r>
          </a:p>
          <a:p>
            <a:pPr>
              <a:buFontTx/>
              <a:buChar char="•"/>
            </a:pPr>
            <a:r>
              <a:rPr lang="en-US" altLang="en-US" smtClean="0">
                <a:latin typeface="Arial" pitchFamily="34" charset="0"/>
              </a:rPr>
              <a:t>Ownership contributions </a:t>
            </a:r>
          </a:p>
          <a:p>
            <a:pPr>
              <a:buFontTx/>
              <a:buChar char="•"/>
            </a:pPr>
            <a:r>
              <a:rPr lang="en-US" altLang="en-US" smtClean="0">
                <a:latin typeface="Arial" pitchFamily="34" charset="0"/>
              </a:rPr>
              <a:t>Ownership distributions</a:t>
            </a:r>
          </a:p>
        </p:txBody>
      </p:sp>
      <p:sp>
        <p:nvSpPr>
          <p:cNvPr id="90116"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FE4AE7-7D1F-46CC-8A64-CB3E89DC6EFC}" type="slidenum">
              <a:rPr lang="en-US" altLang="en-US" sz="1800"/>
              <a:pPr eaLnBrk="1" hangingPunct="1">
                <a:spcBef>
                  <a:spcPct val="0"/>
                </a:spcBef>
              </a:pPr>
              <a:t>8</a:t>
            </a:fld>
            <a:endParaRPr lang="en-US" altLang="en-US" sz="1800"/>
          </a:p>
        </p:txBody>
      </p:sp>
    </p:spTree>
    <p:extLst>
      <p:ext uri="{BB962C8B-B14F-4D97-AF65-F5344CB8AC3E}">
        <p14:creationId xmlns:p14="http://schemas.microsoft.com/office/powerpoint/2010/main" val="415841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smtClean="0">
                <a:latin typeface="Calibri" pitchFamily="34" charset="0"/>
                <a:ea typeface="ＭＳ Ｐゴシック" pitchFamily="34" charset="-128"/>
              </a:rPr>
              <a:t>Chapter 6 identifies the criteria that must be satisfied in order for an element to be recognised in the financial statements.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recognition criteria are high level.  </a:t>
            </a:r>
          </a:p>
          <a:p>
            <a:endParaRPr lang="en-US" altLang="en-US" smtClean="0">
              <a:latin typeface="Calibri" pitchFamily="34" charset="0"/>
              <a:ea typeface="ＭＳ Ｐゴシック" pitchFamily="34" charset="-128"/>
            </a:endParaRPr>
          </a:p>
          <a:p>
            <a:r>
              <a:rPr lang="en-CA" altLang="en-US" smtClean="0">
                <a:latin typeface="Calibri" pitchFamily="34" charset="0"/>
                <a:ea typeface="ＭＳ Ｐゴシック" pitchFamily="34" charset="-128"/>
              </a:rPr>
              <a:t>In determining whether an element should be recognised there are two types of uncertainty that need to be considered. The first is uncertainty about whether the definition of an element has been satisfied. The second is measurement uncertainty—whether the element can be measured in a manner that achieves the qualitative characteristics.</a:t>
            </a:r>
            <a:endParaRPr lang="en-US" altLang="en-US" smtClean="0">
              <a:latin typeface="Calibri" pitchFamily="34" charset="0"/>
              <a:ea typeface="ＭＳ Ｐゴシック" pitchFamily="34" charset="-128"/>
            </a:endParaRPr>
          </a:p>
          <a:p>
            <a:endParaRPr lang="en-US" altLang="en-US" smtClean="0">
              <a:latin typeface="Arial" pitchFamily="34" charset="0"/>
            </a:endParaRPr>
          </a:p>
          <a:p>
            <a:r>
              <a:rPr lang="en-US" altLang="en-US" smtClean="0">
                <a:latin typeface="Calibri" pitchFamily="34" charset="0"/>
                <a:ea typeface="ＭＳ Ｐゴシック" pitchFamily="34" charset="-128"/>
              </a:rPr>
              <a:t>The IPSASB took the view that the definitions of elements should not contain recognition criteria.</a:t>
            </a:r>
            <a:endParaRPr lang="en-US" altLang="en-US" smtClean="0">
              <a:latin typeface="Arial" pitchFamily="34" charset="0"/>
            </a:endParaRPr>
          </a:p>
        </p:txBody>
      </p:sp>
      <p:sp>
        <p:nvSpPr>
          <p:cNvPr id="91140"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938F8E2-511A-4E32-B72C-53BCFDCE7436}" type="slidenum">
              <a:rPr lang="en-US" altLang="en-US" sz="1800"/>
              <a:pPr eaLnBrk="1" hangingPunct="1">
                <a:spcBef>
                  <a:spcPct val="0"/>
                </a:spcBef>
              </a:pPr>
              <a:t>10</a:t>
            </a:fld>
            <a:endParaRPr lang="en-US" altLang="en-US" sz="1800"/>
          </a:p>
        </p:txBody>
      </p:sp>
    </p:spTree>
    <p:extLst>
      <p:ext uri="{BB962C8B-B14F-4D97-AF65-F5344CB8AC3E}">
        <p14:creationId xmlns:p14="http://schemas.microsoft.com/office/powerpoint/2010/main" val="319781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a:lnSpc>
                <a:spcPct val="80000"/>
              </a:lnSpc>
            </a:pPr>
            <a:r>
              <a:rPr lang="en-US" altLang="en-US" sz="800" smtClean="0">
                <a:latin typeface="Arial" pitchFamily="34" charset="0"/>
              </a:rPr>
              <a:t>Following consultation </a:t>
            </a:r>
            <a:r>
              <a:rPr lang="en-US" altLang="en-US" sz="800" smtClean="0">
                <a:latin typeface="Calibri" pitchFamily="34" charset="0"/>
                <a:ea typeface="ＭＳ Ｐゴシック" pitchFamily="34" charset="-128"/>
              </a:rPr>
              <a:t>the IPSASB was persuaded by the views of those who argue that a measurement objective is necessary in order to guide standard-level decisions on the selection of measurement bases. However, the IPSASB notes that assets and liabilities contribute to the financial performance and financial position of entities in different ways and that such an assessment should be based on the extent to which they contribute to financial capacity and operational capacity. The measurement objective also reflects the importance of selecting measurement bases that provide information on the cost of services.</a:t>
            </a:r>
          </a:p>
          <a:p>
            <a:pPr>
              <a:lnSpc>
                <a:spcPct val="80000"/>
              </a:lnSpc>
            </a:pPr>
            <a:endParaRPr lang="en-US" altLang="en-US" sz="800" smtClean="0">
              <a:latin typeface="Calibri" pitchFamily="34" charset="0"/>
              <a:ea typeface="ＭＳ Ｐゴシック" pitchFamily="34" charset="-128"/>
            </a:endParaRPr>
          </a:p>
          <a:p>
            <a:pPr>
              <a:lnSpc>
                <a:spcPct val="80000"/>
              </a:lnSpc>
            </a:pPr>
            <a:r>
              <a:rPr lang="en-US" altLang="en-US" sz="800" smtClean="0">
                <a:latin typeface="Arial" pitchFamily="34" charset="0"/>
              </a:rPr>
              <a:t>Adoption </a:t>
            </a:r>
            <a:r>
              <a:rPr lang="en-US" altLang="en-US" sz="800" smtClean="0">
                <a:latin typeface="Calibri" pitchFamily="34" charset="0"/>
                <a:ea typeface="ＭＳ Ｐゴシック" pitchFamily="34" charset="-128"/>
              </a:rPr>
              <a:t>of a measurement objective might be seen to involve a suggestion that current cost measures are superior to historical cost measures in representing operational capacity when financial position is reported. However, t</a:t>
            </a:r>
            <a:r>
              <a:rPr lang="en-CA" altLang="en-US" sz="800" smtClean="0">
                <a:latin typeface="Calibri" pitchFamily="34" charset="0"/>
                <a:ea typeface="ＭＳ Ｐゴシック" pitchFamily="34" charset="-128"/>
              </a:rPr>
              <a:t>he IPSASB agrees that, in many contexts, it is relevant to provide information on the transactions actually carried out by the entity, and accepts that users are interested in the cost of services based on actual transactions. Historical cost provides  such information.</a:t>
            </a:r>
          </a:p>
          <a:p>
            <a:pPr>
              <a:lnSpc>
                <a:spcPct val="80000"/>
              </a:lnSpc>
            </a:pPr>
            <a:endParaRPr lang="en-CA" altLang="en-US" sz="800" smtClean="0">
              <a:latin typeface="Calibri" pitchFamily="34" charset="0"/>
              <a:ea typeface="ＭＳ Ｐゴシック" pitchFamily="34" charset="-128"/>
            </a:endParaRPr>
          </a:p>
          <a:p>
            <a:pPr>
              <a:lnSpc>
                <a:spcPct val="80000"/>
              </a:lnSpc>
            </a:pPr>
            <a:r>
              <a:rPr lang="en-CA" altLang="en-US" sz="800" smtClean="0">
                <a:latin typeface="Calibri" pitchFamily="34" charset="0"/>
                <a:ea typeface="ＭＳ Ｐゴシック" pitchFamily="34" charset="-128"/>
              </a:rPr>
              <a:t>Consequently the Conceptual Framework does not i</a:t>
            </a:r>
            <a:r>
              <a:rPr lang="en-US" altLang="en-US" sz="800" smtClean="0">
                <a:latin typeface="Calibri" pitchFamily="34" charset="0"/>
                <a:ea typeface="ＭＳ Ｐゴシック" pitchFamily="34" charset="-128"/>
              </a:rPr>
              <a:t>dentify a single measurement basis (or combination of bases) for all circumstances. </a:t>
            </a:r>
          </a:p>
          <a:p>
            <a:pPr>
              <a:lnSpc>
                <a:spcPct val="80000"/>
              </a:lnSpc>
            </a:pPr>
            <a:endParaRPr lang="en-US" altLang="en-US" sz="800" smtClean="0">
              <a:latin typeface="Arial" pitchFamily="34" charset="0"/>
            </a:endParaRPr>
          </a:p>
          <a:p>
            <a:pPr>
              <a:lnSpc>
                <a:spcPct val="80000"/>
              </a:lnSpc>
            </a:pPr>
            <a:r>
              <a:rPr lang="en-US" altLang="en-US" sz="800" b="1" smtClean="0">
                <a:latin typeface="Arial" pitchFamily="34" charset="0"/>
              </a:rPr>
              <a:t>Asset Measurement Bases</a:t>
            </a:r>
          </a:p>
          <a:p>
            <a:pPr>
              <a:lnSpc>
                <a:spcPct val="80000"/>
              </a:lnSpc>
            </a:pPr>
            <a:r>
              <a:rPr lang="en-US" altLang="en-US" sz="800" smtClean="0">
                <a:latin typeface="Arial" pitchFamily="34" charset="0"/>
              </a:rPr>
              <a:t>The Framework identifies five measurement bases for assets and provides guidance on the high level, but non-specific circumstances when it is appropriate to apply them. After much consideration the IPSASB decided not to define “fair value”, but instead to define market value. In addition the Conceptual Framework suggests that, for entities adopting current values, replacement cost may be the appropriate measurement basis for specialized assets that are held primarily for the delivery of services , rather than the generation of cash flows.</a:t>
            </a:r>
          </a:p>
          <a:p>
            <a:pPr>
              <a:lnSpc>
                <a:spcPct val="80000"/>
              </a:lnSpc>
            </a:pPr>
            <a:endParaRPr lang="en-US" altLang="en-US" sz="800" smtClean="0">
              <a:latin typeface="Arial" pitchFamily="34" charset="0"/>
            </a:endParaRPr>
          </a:p>
          <a:p>
            <a:pPr>
              <a:lnSpc>
                <a:spcPct val="80000"/>
              </a:lnSpc>
            </a:pPr>
            <a:r>
              <a:rPr lang="en-US" altLang="en-US" sz="800" smtClean="0">
                <a:latin typeface="Arial" pitchFamily="34" charset="0"/>
              </a:rPr>
              <a:t>Net selling price and value in use are also identified as measurement bases. They are likely to be used in more limited circumstances, such as when a decision has been made that an asset will be sold and in determining impairments.</a:t>
            </a:r>
          </a:p>
          <a:p>
            <a:pPr>
              <a:lnSpc>
                <a:spcPct val="80000"/>
              </a:lnSpc>
            </a:pPr>
            <a:endParaRPr lang="en-US" altLang="en-US" sz="800" smtClean="0">
              <a:latin typeface="Arial" pitchFamily="34" charset="0"/>
            </a:endParaRPr>
          </a:p>
          <a:p>
            <a:pPr>
              <a:lnSpc>
                <a:spcPct val="80000"/>
              </a:lnSpc>
            </a:pPr>
            <a:r>
              <a:rPr lang="en-US" altLang="en-US" sz="800" b="1" smtClean="0">
                <a:latin typeface="Arial" pitchFamily="34" charset="0"/>
              </a:rPr>
              <a:t>Liability Measurement Bases</a:t>
            </a:r>
          </a:p>
          <a:p>
            <a:pPr>
              <a:lnSpc>
                <a:spcPct val="80000"/>
              </a:lnSpc>
            </a:pPr>
            <a:endParaRPr lang="en-US" altLang="en-US" sz="800" smtClean="0">
              <a:latin typeface="Arial" pitchFamily="34" charset="0"/>
            </a:endParaRPr>
          </a:p>
          <a:p>
            <a:pPr>
              <a:lnSpc>
                <a:spcPct val="80000"/>
              </a:lnSpc>
            </a:pPr>
            <a:r>
              <a:rPr lang="en-US" altLang="en-US" sz="800" smtClean="0">
                <a:latin typeface="Arial" pitchFamily="34" charset="0"/>
              </a:rPr>
              <a:t>These second column covers the measurement bases identified in the Conceptual Framework for liabilities. Historical cost is again identified.</a:t>
            </a:r>
          </a:p>
          <a:p>
            <a:pPr>
              <a:lnSpc>
                <a:spcPct val="80000"/>
              </a:lnSpc>
            </a:pPr>
            <a:endParaRPr lang="en-US" altLang="en-US" sz="800" smtClean="0">
              <a:latin typeface="Arial" pitchFamily="34" charset="0"/>
            </a:endParaRPr>
          </a:p>
          <a:p>
            <a:pPr>
              <a:lnSpc>
                <a:spcPct val="80000"/>
              </a:lnSpc>
            </a:pPr>
            <a:r>
              <a:rPr lang="en-CA" altLang="en-US" sz="800" smtClean="0">
                <a:latin typeface="Arial" pitchFamily="34" charset="0"/>
              </a:rPr>
              <a:t>Cost of fulfillment is: </a:t>
            </a:r>
            <a:r>
              <a:rPr lang="en-CA" altLang="en-US" sz="800" i="1" smtClean="0">
                <a:latin typeface="Arial" pitchFamily="34" charset="0"/>
              </a:rPr>
              <a:t>The costs that the entity will incur in fulfilling the obligations represented by the liability, assuming that it does so in the least costly manner. </a:t>
            </a:r>
          </a:p>
          <a:p>
            <a:pPr>
              <a:lnSpc>
                <a:spcPct val="80000"/>
              </a:lnSpc>
            </a:pPr>
            <a:endParaRPr lang="en-CA" altLang="en-US" sz="800" i="1" smtClean="0">
              <a:latin typeface="Arial" pitchFamily="34" charset="0"/>
            </a:endParaRPr>
          </a:p>
          <a:p>
            <a:pPr>
              <a:lnSpc>
                <a:spcPct val="80000"/>
              </a:lnSpc>
            </a:pPr>
            <a:r>
              <a:rPr lang="en-US" altLang="en-US" sz="800" smtClean="0">
                <a:latin typeface="Calibri" pitchFamily="34" charset="0"/>
                <a:ea typeface="ＭＳ Ｐゴシック" pitchFamily="34" charset="-128"/>
              </a:rPr>
              <a:t>Cost of release refers to the amount of an immediate exit from the obligation. Cost of release is the amount that either the creditor will accept in settlement of its claim, or a third party would charge to accept the transfer of the liability from the obligor. </a:t>
            </a:r>
          </a:p>
          <a:p>
            <a:pPr>
              <a:lnSpc>
                <a:spcPct val="80000"/>
              </a:lnSpc>
            </a:pPr>
            <a:endParaRPr lang="en-US" altLang="en-US" sz="800" smtClean="0">
              <a:latin typeface="Calibri" pitchFamily="34" charset="0"/>
              <a:ea typeface="ＭＳ Ｐゴシック" pitchFamily="34" charset="-128"/>
            </a:endParaRPr>
          </a:p>
          <a:p>
            <a:pPr>
              <a:lnSpc>
                <a:spcPct val="80000"/>
              </a:lnSpc>
            </a:pPr>
            <a:r>
              <a:rPr lang="en-US" altLang="en-US" sz="800" smtClean="0">
                <a:latin typeface="Calibri" pitchFamily="34" charset="0"/>
                <a:ea typeface="ＭＳ Ｐゴシック" pitchFamily="34" charset="-128"/>
              </a:rPr>
              <a:t>Assumption price is the amount which the entity would rationally be willing to accept in exchange for assuming an existing liability. </a:t>
            </a:r>
          </a:p>
          <a:p>
            <a:pPr>
              <a:lnSpc>
                <a:spcPct val="80000"/>
              </a:lnSpc>
            </a:pPr>
            <a:endParaRPr lang="en-US" altLang="en-US" sz="800" smtClean="0">
              <a:latin typeface="Calibri" pitchFamily="34" charset="0"/>
              <a:ea typeface="ＭＳ Ｐゴシック" pitchFamily="34" charset="-128"/>
            </a:endParaRPr>
          </a:p>
          <a:p>
            <a:pPr>
              <a:lnSpc>
                <a:spcPct val="80000"/>
              </a:lnSpc>
            </a:pPr>
            <a:r>
              <a:rPr lang="en-CA" altLang="en-US" sz="800" smtClean="0">
                <a:latin typeface="Arial" pitchFamily="34" charset="0"/>
              </a:rPr>
              <a:t>Cost of fulfillment will often be the relevant measurement basis, because in the case of non-exchange transactions in the public sector  there are often very limited circumstances under which a third party will </a:t>
            </a:r>
            <a:r>
              <a:rPr lang="en-GB" altLang="en-US" sz="800" smtClean="0">
                <a:latin typeface="Arial" pitchFamily="34" charset="0"/>
              </a:rPr>
              <a:t>accept </a:t>
            </a:r>
            <a:r>
              <a:rPr lang="en-US" altLang="en-US" sz="800" smtClean="0">
                <a:latin typeface="Calibri" pitchFamily="34" charset="0"/>
                <a:ea typeface="ＭＳ Ｐゴシック" pitchFamily="34" charset="-128"/>
              </a:rPr>
              <a:t>the transfer of a liability or evidence of the amount that an entity would rationally be willing to accept in exchange for assuming an existing liability.  Nevertheless, there may be  circumstances where cost pf </a:t>
            </a:r>
            <a:r>
              <a:rPr lang="en-US" altLang="en-US" sz="800" u="sng" smtClean="0">
                <a:latin typeface="Calibri" pitchFamily="34" charset="0"/>
                <a:ea typeface="ＭＳ Ｐゴシック" pitchFamily="34" charset="-128"/>
              </a:rPr>
              <a:t>of</a:t>
            </a:r>
            <a:r>
              <a:rPr lang="en-US" altLang="en-US" sz="800" smtClean="0">
                <a:latin typeface="Calibri" pitchFamily="34" charset="0"/>
                <a:ea typeface="ＭＳ Ｐゴシック" pitchFamily="34" charset="-128"/>
              </a:rPr>
              <a:t> release and assumption price provide relevant information. </a:t>
            </a:r>
            <a:endParaRPr lang="en-CA" altLang="en-US" sz="800" smtClean="0">
              <a:latin typeface="Arial" pitchFamily="34" charset="0"/>
            </a:endParaRPr>
          </a:p>
          <a:p>
            <a:pPr>
              <a:lnSpc>
                <a:spcPct val="80000"/>
              </a:lnSpc>
            </a:pPr>
            <a:endParaRPr lang="en-US" altLang="en-US" sz="800" smtClean="0">
              <a:latin typeface="Arial" pitchFamily="34" charset="0"/>
            </a:endParaRPr>
          </a:p>
          <a:p>
            <a:pPr>
              <a:lnSpc>
                <a:spcPct val="80000"/>
              </a:lnSpc>
            </a:pPr>
            <a:endParaRPr lang="en-US" altLang="en-US" sz="800" smtClean="0">
              <a:latin typeface="Arial" pitchFamily="34" charset="0"/>
            </a:endParaRPr>
          </a:p>
          <a:p>
            <a:pPr>
              <a:lnSpc>
                <a:spcPct val="80000"/>
              </a:lnSpc>
            </a:pPr>
            <a:endParaRPr lang="en-GB" altLang="en-US" sz="800" smtClean="0">
              <a:latin typeface="Arial" pitchFamily="34" charset="0"/>
            </a:endParaRPr>
          </a:p>
          <a:p>
            <a:pPr>
              <a:lnSpc>
                <a:spcPct val="80000"/>
              </a:lnSpc>
            </a:pPr>
            <a:endParaRPr lang="en-US" altLang="en-US" sz="800" smtClean="0">
              <a:latin typeface="Calibri" pitchFamily="34" charset="0"/>
              <a:ea typeface="ＭＳ Ｐゴシック" pitchFamily="34" charset="-128"/>
            </a:endParaRPr>
          </a:p>
          <a:p>
            <a:pPr>
              <a:lnSpc>
                <a:spcPct val="80000"/>
              </a:lnSpc>
            </a:pPr>
            <a:endParaRPr lang="en-US" altLang="en-US" sz="800" smtClean="0">
              <a:latin typeface="Arial" pitchFamily="34" charset="0"/>
            </a:endParaRPr>
          </a:p>
          <a:p>
            <a:pPr>
              <a:lnSpc>
                <a:spcPct val="80000"/>
              </a:lnSpc>
            </a:pPr>
            <a:endParaRPr lang="en-US" altLang="en-US" sz="800" smtClean="0">
              <a:latin typeface="Arial" pitchFamily="34" charset="0"/>
            </a:endParaRPr>
          </a:p>
        </p:txBody>
      </p:sp>
      <p:sp>
        <p:nvSpPr>
          <p:cNvPr id="92164"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B9A130C-640C-45FC-8B47-4AE95EC2DFD4}" type="slidenum">
              <a:rPr lang="en-US" altLang="en-US" sz="1800"/>
              <a:pPr eaLnBrk="1" hangingPunct="1">
                <a:spcBef>
                  <a:spcPct val="0"/>
                </a:spcBef>
              </a:pPr>
              <a:t>11</a:t>
            </a:fld>
            <a:endParaRPr lang="en-US" altLang="en-US" sz="1800"/>
          </a:p>
        </p:txBody>
      </p:sp>
    </p:spTree>
    <p:extLst>
      <p:ext uri="{BB962C8B-B14F-4D97-AF65-F5344CB8AC3E}">
        <p14:creationId xmlns:p14="http://schemas.microsoft.com/office/powerpoint/2010/main" val="2844148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8276E"/>
              </a:gs>
              <a:gs pos="100000">
                <a:srgbClr val="0092D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6" name="Picture 6" descr="Ribbon_orange_1.2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159385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r="77197"/>
          <a:stretch>
            <a:fillRect/>
          </a:stretch>
        </p:blipFill>
        <p:spPr bwMode="auto">
          <a:xfrm>
            <a:off x="323850" y="549275"/>
            <a:ext cx="2130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1676399"/>
            <a:ext cx="4648200" cy="990601"/>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060700" cy="1752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01946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981200"/>
            <a:ext cx="38862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981200"/>
            <a:ext cx="38862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10"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40402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60A49E-089D-41FE-8551-2591867858A2}" type="slidenum">
              <a:rPr lang="en-GB"/>
              <a:pPr>
                <a:defRPr/>
              </a:pPr>
              <a:t>‹#›</a:t>
            </a:fld>
            <a:endParaRPr lang="en-GB"/>
          </a:p>
        </p:txBody>
      </p:sp>
    </p:spTree>
    <p:extLst>
      <p:ext uri="{BB962C8B-B14F-4D97-AF65-F5344CB8AC3E}">
        <p14:creationId xmlns:p14="http://schemas.microsoft.com/office/powerpoint/2010/main" val="651093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809569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51F506-DC43-4C2B-8363-5AB794B25DB3}" type="slidenum">
              <a:rPr lang="en-GB"/>
              <a:pPr>
                <a:defRPr/>
              </a:pPr>
              <a:t>‹#›</a:t>
            </a:fld>
            <a:endParaRPr lang="en-GB"/>
          </a:p>
        </p:txBody>
      </p:sp>
    </p:spTree>
    <p:extLst>
      <p:ext uri="{BB962C8B-B14F-4D97-AF65-F5344CB8AC3E}">
        <p14:creationId xmlns:p14="http://schemas.microsoft.com/office/powerpoint/2010/main" val="15543027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EC65D4-63F4-4B9A-AC81-7CC69B95FF05}" type="slidenum">
              <a:rPr lang="en-GB"/>
              <a:pPr>
                <a:defRPr/>
              </a:pPr>
              <a:t>‹#›</a:t>
            </a:fld>
            <a:endParaRPr lang="en-GB"/>
          </a:p>
        </p:txBody>
      </p:sp>
    </p:spTree>
    <p:extLst>
      <p:ext uri="{BB962C8B-B14F-4D97-AF65-F5344CB8AC3E}">
        <p14:creationId xmlns:p14="http://schemas.microsoft.com/office/powerpoint/2010/main" val="14841989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8C9BB9-C88B-4207-A170-D3397E0ED520}" type="slidenum">
              <a:rPr lang="en-GB"/>
              <a:pPr>
                <a:defRPr/>
              </a:pPr>
              <a:t>‹#›</a:t>
            </a:fld>
            <a:endParaRPr lang="en-GB"/>
          </a:p>
        </p:txBody>
      </p:sp>
    </p:spTree>
    <p:extLst>
      <p:ext uri="{BB962C8B-B14F-4D97-AF65-F5344CB8AC3E}">
        <p14:creationId xmlns:p14="http://schemas.microsoft.com/office/powerpoint/2010/main" val="10300650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2BA7FE-0601-4D6A-ABE1-F16E32B953DA}" type="slidenum">
              <a:rPr lang="en-GB"/>
              <a:pPr>
                <a:defRPr/>
              </a:pPr>
              <a:t>‹#›</a:t>
            </a:fld>
            <a:endParaRPr lang="en-GB"/>
          </a:p>
        </p:txBody>
      </p:sp>
    </p:spTree>
    <p:extLst>
      <p:ext uri="{BB962C8B-B14F-4D97-AF65-F5344CB8AC3E}">
        <p14:creationId xmlns:p14="http://schemas.microsoft.com/office/powerpoint/2010/main" val="5837803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44B1ED-D5D1-439D-9CF3-4CB1AA9CB384}" type="slidenum">
              <a:rPr lang="en-GB"/>
              <a:pPr>
                <a:defRPr/>
              </a:pPr>
              <a:t>‹#›</a:t>
            </a:fld>
            <a:endParaRPr lang="en-GB"/>
          </a:p>
        </p:txBody>
      </p:sp>
    </p:spTree>
    <p:extLst>
      <p:ext uri="{BB962C8B-B14F-4D97-AF65-F5344CB8AC3E}">
        <p14:creationId xmlns:p14="http://schemas.microsoft.com/office/powerpoint/2010/main" val="667410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7C32E61-9C6E-4309-B06E-169C66FB589C}" type="slidenum">
              <a:rPr lang="en-GB"/>
              <a:pPr>
                <a:defRPr/>
              </a:pPr>
              <a:t>‹#›</a:t>
            </a:fld>
            <a:endParaRPr lang="en-GB"/>
          </a:p>
        </p:txBody>
      </p:sp>
    </p:spTree>
    <p:extLst>
      <p:ext uri="{BB962C8B-B14F-4D97-AF65-F5344CB8AC3E}">
        <p14:creationId xmlns:p14="http://schemas.microsoft.com/office/powerpoint/2010/main" val="16349232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E16C592-CABA-41CC-86AB-28BD2015BF8E}" type="slidenum">
              <a:rPr lang="en-GB"/>
              <a:pPr>
                <a:defRPr/>
              </a:pPr>
              <a:t>‹#›</a:t>
            </a:fld>
            <a:endParaRPr lang="en-GB"/>
          </a:p>
        </p:txBody>
      </p:sp>
    </p:spTree>
    <p:extLst>
      <p:ext uri="{BB962C8B-B14F-4D97-AF65-F5344CB8AC3E}">
        <p14:creationId xmlns:p14="http://schemas.microsoft.com/office/powerpoint/2010/main" val="18603654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53ABE0-C810-4B4B-AC9F-CCBDF791C066}" type="slidenum">
              <a:rPr lang="en-GB"/>
              <a:pPr>
                <a:defRPr/>
              </a:pPr>
              <a:t>‹#›</a:t>
            </a:fld>
            <a:endParaRPr lang="en-GB"/>
          </a:p>
        </p:txBody>
      </p:sp>
    </p:spTree>
    <p:extLst>
      <p:ext uri="{BB962C8B-B14F-4D97-AF65-F5344CB8AC3E}">
        <p14:creationId xmlns:p14="http://schemas.microsoft.com/office/powerpoint/2010/main" val="166889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6"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071525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C116FE-6B7A-422F-9669-EFB743629304}" type="slidenum">
              <a:rPr lang="en-GB"/>
              <a:pPr>
                <a:defRPr/>
              </a:pPr>
              <a:t>‹#›</a:t>
            </a:fld>
            <a:endParaRPr lang="en-GB"/>
          </a:p>
        </p:txBody>
      </p:sp>
    </p:spTree>
    <p:extLst>
      <p:ext uri="{BB962C8B-B14F-4D97-AF65-F5344CB8AC3E}">
        <p14:creationId xmlns:p14="http://schemas.microsoft.com/office/powerpoint/2010/main" val="28941152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E33F3E-9407-423D-92F1-86E0F356219A}" type="slidenum">
              <a:rPr lang="en-GB"/>
              <a:pPr>
                <a:defRPr/>
              </a:pPr>
              <a:t>‹#›</a:t>
            </a:fld>
            <a:endParaRPr lang="en-GB"/>
          </a:p>
        </p:txBody>
      </p:sp>
    </p:spTree>
    <p:extLst>
      <p:ext uri="{BB962C8B-B14F-4D97-AF65-F5344CB8AC3E}">
        <p14:creationId xmlns:p14="http://schemas.microsoft.com/office/powerpoint/2010/main" val="27924436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44219C-2A34-45DB-A8AA-4C4B120DCAE2}" type="slidenum">
              <a:rPr lang="en-GB"/>
              <a:pPr>
                <a:defRPr/>
              </a:pPr>
              <a:t>‹#›</a:t>
            </a:fld>
            <a:endParaRPr lang="en-GB"/>
          </a:p>
        </p:txBody>
      </p:sp>
    </p:spTree>
    <p:extLst>
      <p:ext uri="{BB962C8B-B14F-4D97-AF65-F5344CB8AC3E}">
        <p14:creationId xmlns:p14="http://schemas.microsoft.com/office/powerpoint/2010/main" val="20542334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816665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4A92644E-DFF4-4590-84B1-C75293DD960F}" type="slidenum">
              <a:rPr lang="en-GB"/>
              <a:pPr>
                <a:defRPr/>
              </a:pPr>
              <a:t>‹#›</a:t>
            </a:fld>
            <a:endParaRPr lang="en-GB"/>
          </a:p>
        </p:txBody>
      </p:sp>
    </p:spTree>
    <p:extLst>
      <p:ext uri="{BB962C8B-B14F-4D97-AF65-F5344CB8AC3E}">
        <p14:creationId xmlns:p14="http://schemas.microsoft.com/office/powerpoint/2010/main" val="187551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8EB8FC8-FD7F-4666-BF44-88652CB6E5EF}" type="slidenum">
              <a:rPr lang="en-GB"/>
              <a:pPr>
                <a:defRPr/>
              </a:pPr>
              <a:t>‹#›</a:t>
            </a:fld>
            <a:endParaRPr lang="en-GB"/>
          </a:p>
        </p:txBody>
      </p:sp>
    </p:spTree>
    <p:extLst>
      <p:ext uri="{BB962C8B-B14F-4D97-AF65-F5344CB8AC3E}">
        <p14:creationId xmlns:p14="http://schemas.microsoft.com/office/powerpoint/2010/main" val="16757906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A9FE8D8C-5787-4309-916D-AA35445C8A98}" type="slidenum">
              <a:rPr lang="en-GB"/>
              <a:pPr>
                <a:defRPr/>
              </a:pPr>
              <a:t>‹#›</a:t>
            </a:fld>
            <a:endParaRPr lang="en-GB"/>
          </a:p>
        </p:txBody>
      </p:sp>
    </p:spTree>
    <p:extLst>
      <p:ext uri="{BB962C8B-B14F-4D97-AF65-F5344CB8AC3E}">
        <p14:creationId xmlns:p14="http://schemas.microsoft.com/office/powerpoint/2010/main" val="591851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A9EF7B6-7152-41BC-8389-3FEF94A98CEF}" type="slidenum">
              <a:rPr lang="en-GB"/>
              <a:pPr>
                <a:defRPr/>
              </a:pPr>
              <a:t>‹#›</a:t>
            </a:fld>
            <a:endParaRPr lang="en-GB"/>
          </a:p>
        </p:txBody>
      </p:sp>
    </p:spTree>
    <p:extLst>
      <p:ext uri="{BB962C8B-B14F-4D97-AF65-F5344CB8AC3E}">
        <p14:creationId xmlns:p14="http://schemas.microsoft.com/office/powerpoint/2010/main" val="7940678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lgn="l">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EB173E79-FE66-460F-A8F0-78D951EAED49}" type="slidenum">
              <a:rPr lang="en-GB"/>
              <a:pPr>
                <a:defRPr/>
              </a:pPr>
              <a:t>‹#›</a:t>
            </a:fld>
            <a:endParaRPr lang="en-GB"/>
          </a:p>
        </p:txBody>
      </p:sp>
    </p:spTree>
    <p:extLst>
      <p:ext uri="{BB962C8B-B14F-4D97-AF65-F5344CB8AC3E}">
        <p14:creationId xmlns:p14="http://schemas.microsoft.com/office/powerpoint/2010/main" val="257049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lgn="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740A4757-75C4-4680-8101-028649375AAA}" type="slidenum">
              <a:rPr lang="en-GB"/>
              <a:pPr>
                <a:defRPr/>
              </a:pPr>
              <a:t>‹#›</a:t>
            </a:fld>
            <a:endParaRPr lang="en-GB"/>
          </a:p>
        </p:txBody>
      </p:sp>
    </p:spTree>
    <p:extLst>
      <p:ext uri="{BB962C8B-B14F-4D97-AF65-F5344CB8AC3E}">
        <p14:creationId xmlns:p14="http://schemas.microsoft.com/office/powerpoint/2010/main" val="274722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0792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F23A7BA7-0DE2-4ADB-995B-D79F31687909}" type="slidenum">
              <a:rPr lang="en-GB"/>
              <a:pPr>
                <a:defRPr/>
              </a:pPr>
              <a:t>‹#›</a:t>
            </a:fld>
            <a:endParaRPr lang="en-GB"/>
          </a:p>
        </p:txBody>
      </p:sp>
    </p:spTree>
    <p:extLst>
      <p:ext uri="{BB962C8B-B14F-4D97-AF65-F5344CB8AC3E}">
        <p14:creationId xmlns:p14="http://schemas.microsoft.com/office/powerpoint/2010/main" val="3417757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43369C0-4CB6-46D5-B0AB-96F27FFF16B1}" type="slidenum">
              <a:rPr lang="en-GB"/>
              <a:pPr>
                <a:defRPr/>
              </a:pPr>
              <a:t>‹#›</a:t>
            </a:fld>
            <a:endParaRPr lang="en-GB"/>
          </a:p>
        </p:txBody>
      </p:sp>
    </p:spTree>
    <p:extLst>
      <p:ext uri="{BB962C8B-B14F-4D97-AF65-F5344CB8AC3E}">
        <p14:creationId xmlns:p14="http://schemas.microsoft.com/office/powerpoint/2010/main" val="36302884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7EAAFAB7-FD83-4BD0-8C6A-E7A19D9BD187}" type="slidenum">
              <a:rPr lang="en-GB"/>
              <a:pPr>
                <a:defRPr/>
              </a:pPr>
              <a:t>‹#›</a:t>
            </a:fld>
            <a:endParaRPr lang="en-GB"/>
          </a:p>
        </p:txBody>
      </p:sp>
    </p:spTree>
    <p:extLst>
      <p:ext uri="{BB962C8B-B14F-4D97-AF65-F5344CB8AC3E}">
        <p14:creationId xmlns:p14="http://schemas.microsoft.com/office/powerpoint/2010/main" val="23306770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4E2AD7EE-27A1-4693-ACB1-B1679820A0DB}" type="slidenum">
              <a:rPr lang="en-GB"/>
              <a:pPr>
                <a:defRPr/>
              </a:pPr>
              <a:t>‹#›</a:t>
            </a:fld>
            <a:endParaRPr lang="en-GB"/>
          </a:p>
        </p:txBody>
      </p:sp>
    </p:spTree>
    <p:extLst>
      <p:ext uri="{BB962C8B-B14F-4D97-AF65-F5344CB8AC3E}">
        <p14:creationId xmlns:p14="http://schemas.microsoft.com/office/powerpoint/2010/main" val="10752853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B260401-E1CC-45A5-B63F-1BDE8CC327FF}" type="slidenum">
              <a:rPr lang="en-GB"/>
              <a:pPr>
                <a:defRPr/>
              </a:pPr>
              <a:t>‹#›</a:t>
            </a:fld>
            <a:endParaRPr lang="en-GB"/>
          </a:p>
        </p:txBody>
      </p:sp>
    </p:spTree>
    <p:extLst>
      <p:ext uri="{BB962C8B-B14F-4D97-AF65-F5344CB8AC3E}">
        <p14:creationId xmlns:p14="http://schemas.microsoft.com/office/powerpoint/2010/main" val="13811551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EB9C293-93C0-44AD-9FD1-43F2C5A47C26}" type="slidenum">
              <a:rPr lang="en-GB"/>
              <a:pPr>
                <a:defRPr/>
              </a:pPr>
              <a:t>‹#›</a:t>
            </a:fld>
            <a:endParaRPr lang="en-GB"/>
          </a:p>
        </p:txBody>
      </p:sp>
    </p:spTree>
    <p:extLst>
      <p:ext uri="{BB962C8B-B14F-4D97-AF65-F5344CB8AC3E}">
        <p14:creationId xmlns:p14="http://schemas.microsoft.com/office/powerpoint/2010/main" val="2032140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EEEDB5F-861C-44AF-933F-4678E30CF5ED}" type="slidenum">
              <a:rPr lang="en-GB"/>
              <a:pPr>
                <a:defRPr/>
              </a:pPr>
              <a:t>‹#›</a:t>
            </a:fld>
            <a:endParaRPr lang="en-GB"/>
          </a:p>
        </p:txBody>
      </p:sp>
    </p:spTree>
    <p:extLst>
      <p:ext uri="{BB962C8B-B14F-4D97-AF65-F5344CB8AC3E}">
        <p14:creationId xmlns:p14="http://schemas.microsoft.com/office/powerpoint/2010/main" val="25204928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B191EB7-EBB3-4E2C-A4A1-F307A02D70E9}" type="slidenum">
              <a:rPr lang="en-GB"/>
              <a:pPr>
                <a:defRPr/>
              </a:pPr>
              <a:t>‹#›</a:t>
            </a:fld>
            <a:endParaRPr lang="en-GB"/>
          </a:p>
        </p:txBody>
      </p:sp>
    </p:spTree>
    <p:extLst>
      <p:ext uri="{BB962C8B-B14F-4D97-AF65-F5344CB8AC3E}">
        <p14:creationId xmlns:p14="http://schemas.microsoft.com/office/powerpoint/2010/main" val="2305170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7B83ABB0-11B1-4371-8432-5FD2CB21E476}" type="slidenum">
              <a:rPr lang="en-GB"/>
              <a:pPr>
                <a:defRPr/>
              </a:pPr>
              <a:t>‹#›</a:t>
            </a:fld>
            <a:endParaRPr lang="en-GB"/>
          </a:p>
        </p:txBody>
      </p:sp>
    </p:spTree>
    <p:extLst>
      <p:ext uri="{BB962C8B-B14F-4D97-AF65-F5344CB8AC3E}">
        <p14:creationId xmlns:p14="http://schemas.microsoft.com/office/powerpoint/2010/main" val="36163872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lgn="l">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AE2DA425-F598-4570-B66F-3B81159A1B0E}" type="slidenum">
              <a:rPr lang="en-GB"/>
              <a:pPr>
                <a:defRPr/>
              </a:pPr>
              <a:t>‹#›</a:t>
            </a:fld>
            <a:endParaRPr lang="en-GB"/>
          </a:p>
        </p:txBody>
      </p:sp>
    </p:spTree>
    <p:extLst>
      <p:ext uri="{BB962C8B-B14F-4D97-AF65-F5344CB8AC3E}">
        <p14:creationId xmlns:p14="http://schemas.microsoft.com/office/powerpoint/2010/main" val="3623540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791200" cy="641350"/>
          </a:xfrm>
        </p:spPr>
        <p:txBody>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1"/>
            <a:ext cx="5111750" cy="4267200"/>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1"/>
            <a:ext cx="3084513"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39198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lgn="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87000E38-6D60-43F8-89F2-042A8DFD9414}" type="slidenum">
              <a:rPr lang="en-GB"/>
              <a:pPr>
                <a:defRPr/>
              </a:pPr>
              <a:t>‹#›</a:t>
            </a:fld>
            <a:endParaRPr lang="en-GB"/>
          </a:p>
        </p:txBody>
      </p:sp>
    </p:spTree>
    <p:extLst>
      <p:ext uri="{BB962C8B-B14F-4D97-AF65-F5344CB8AC3E}">
        <p14:creationId xmlns:p14="http://schemas.microsoft.com/office/powerpoint/2010/main" val="2946439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254BD92-7EA6-4BFC-9160-3562029B9B87}" type="slidenum">
              <a:rPr lang="en-GB"/>
              <a:pPr>
                <a:defRPr/>
              </a:pPr>
              <a:t>‹#›</a:t>
            </a:fld>
            <a:endParaRPr lang="en-GB"/>
          </a:p>
        </p:txBody>
      </p:sp>
    </p:spTree>
    <p:extLst>
      <p:ext uri="{BB962C8B-B14F-4D97-AF65-F5344CB8AC3E}">
        <p14:creationId xmlns:p14="http://schemas.microsoft.com/office/powerpoint/2010/main" val="1753883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F61EA3F0-B61E-404E-B2B3-E665CD578309}" type="slidenum">
              <a:rPr lang="en-GB"/>
              <a:pPr>
                <a:defRPr/>
              </a:pPr>
              <a:t>‹#›</a:t>
            </a:fld>
            <a:endParaRPr lang="en-GB"/>
          </a:p>
        </p:txBody>
      </p:sp>
    </p:spTree>
    <p:extLst>
      <p:ext uri="{BB962C8B-B14F-4D97-AF65-F5344CB8AC3E}">
        <p14:creationId xmlns:p14="http://schemas.microsoft.com/office/powerpoint/2010/main" val="17642903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2118EDD-FB99-4801-BD57-AD92E49455F3}" type="slidenum">
              <a:rPr lang="en-GB"/>
              <a:pPr>
                <a:defRPr/>
              </a:pPr>
              <a:t>‹#›</a:t>
            </a:fld>
            <a:endParaRPr lang="en-GB"/>
          </a:p>
        </p:txBody>
      </p:sp>
    </p:spTree>
    <p:extLst>
      <p:ext uri="{BB962C8B-B14F-4D97-AF65-F5344CB8AC3E}">
        <p14:creationId xmlns:p14="http://schemas.microsoft.com/office/powerpoint/2010/main" val="16497949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6B7F3AB-1E5F-4537-BEE1-F3E2CE8F7D75}" type="slidenum">
              <a:rPr lang="en-GB"/>
              <a:pPr>
                <a:defRPr/>
              </a:pPr>
              <a:t>‹#›</a:t>
            </a:fld>
            <a:endParaRPr lang="en-GB"/>
          </a:p>
        </p:txBody>
      </p:sp>
    </p:spTree>
    <p:extLst>
      <p:ext uri="{BB962C8B-B14F-4D97-AF65-F5344CB8AC3E}">
        <p14:creationId xmlns:p14="http://schemas.microsoft.com/office/powerpoint/2010/main" val="2811053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D577845B-8C01-4F66-9687-41DEF46A7DB1}" type="slidenum">
              <a:rPr lang="en-GB"/>
              <a:pPr>
                <a:defRPr/>
              </a:pPr>
              <a:t>‹#›</a:t>
            </a:fld>
            <a:endParaRPr lang="en-GB"/>
          </a:p>
        </p:txBody>
      </p:sp>
    </p:spTree>
    <p:extLst>
      <p:ext uri="{BB962C8B-B14F-4D97-AF65-F5344CB8AC3E}">
        <p14:creationId xmlns:p14="http://schemas.microsoft.com/office/powerpoint/2010/main" val="40166885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8276E"/>
              </a:gs>
              <a:gs pos="100000">
                <a:srgbClr val="0092D2"/>
              </a:gs>
            </a:gsLst>
            <a:lin ang="0" scaled="1"/>
          </a:gradFill>
          <a:ln>
            <a:noFill/>
          </a:ln>
          <a:extLst/>
        </p:spPr>
        <p:txBody>
          <a:bodyPr wrap="none" anchor="ct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6" name="Picture 6" descr="Ribbon_orange_1.25in_width.png"/>
          <p:cNvPicPr>
            <a:picLocks noChangeAspect="1"/>
          </p:cNvPicPr>
          <p:nvPr userDrawn="1"/>
        </p:nvPicPr>
        <p:blipFill>
          <a:blip r:embed="rId2"/>
          <a:srcRect/>
          <a:stretch>
            <a:fillRect/>
          </a:stretch>
        </p:blipFill>
        <p:spPr bwMode="auto">
          <a:xfrm>
            <a:off x="2514600" y="1593850"/>
            <a:ext cx="6629400" cy="1143000"/>
          </a:xfrm>
          <a:prstGeom prst="rect">
            <a:avLst/>
          </a:prstGeom>
          <a:noFill/>
          <a:ln w="9525">
            <a:noFill/>
            <a:miter lim="800000"/>
            <a:headEnd/>
            <a:tailEnd/>
          </a:ln>
        </p:spPr>
      </p:pic>
      <p:sp>
        <p:nvSpPr>
          <p:cNvPr id="2" name="Title 1"/>
          <p:cNvSpPr>
            <a:spLocks noGrp="1"/>
          </p:cNvSpPr>
          <p:nvPr>
            <p:ph type="ctrTitle"/>
          </p:nvPr>
        </p:nvSpPr>
        <p:spPr>
          <a:xfrm>
            <a:off x="4267200" y="1676399"/>
            <a:ext cx="4648200" cy="990601"/>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060700" cy="1752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2438400" cy="70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390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8276E"/>
              </a:gs>
              <a:gs pos="100000">
                <a:srgbClr val="0092D2"/>
              </a:gs>
            </a:gsLst>
            <a:lin ang="0" scaled="1"/>
          </a:gradFill>
          <a:ln>
            <a:noFill/>
          </a:ln>
          <a:extLst/>
        </p:spPr>
        <p:txBody>
          <a:bodyPr wrap="none" anchor="ct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6" name="Picture 6" descr="Ribbon_green_1.25in_width.png"/>
          <p:cNvPicPr>
            <a:picLocks noChangeAspect="1"/>
          </p:cNvPicPr>
          <p:nvPr userDrawn="1"/>
        </p:nvPicPr>
        <p:blipFill>
          <a:blip r:embed="rId2"/>
          <a:srcRect/>
          <a:stretch>
            <a:fillRect/>
          </a:stretch>
        </p:blipFill>
        <p:spPr bwMode="auto">
          <a:xfrm>
            <a:off x="2514600" y="1593850"/>
            <a:ext cx="6629400" cy="1143000"/>
          </a:xfrm>
          <a:prstGeom prst="rect">
            <a:avLst/>
          </a:prstGeom>
          <a:noFill/>
          <a:ln w="9525">
            <a:noFill/>
            <a:miter lim="800000"/>
            <a:headEnd/>
            <a:tailEnd/>
          </a:ln>
        </p:spPr>
      </p:pic>
      <p:pic>
        <p:nvPicPr>
          <p:cNvPr id="7" name="Picture 9" descr="IFAC_Logo_MASTERcolor_092711-CS4.png"/>
          <p:cNvPicPr>
            <a:picLocks noChangeAspect="1"/>
          </p:cNvPicPr>
          <p:nvPr userDrawn="1"/>
        </p:nvPicPr>
        <p:blipFill>
          <a:blip r:embed="rId3"/>
          <a:srcRect/>
          <a:stretch>
            <a:fillRect/>
          </a:stretch>
        </p:blipFill>
        <p:spPr bwMode="auto">
          <a:xfrm>
            <a:off x="304800" y="685800"/>
            <a:ext cx="2058988" cy="692150"/>
          </a:xfrm>
          <a:prstGeom prst="rect">
            <a:avLst/>
          </a:prstGeom>
          <a:noFill/>
          <a:ln w="9525">
            <a:noFill/>
            <a:miter lim="800000"/>
            <a:headEnd/>
            <a:tailEnd/>
          </a:ln>
        </p:spPr>
      </p:pic>
      <p:sp>
        <p:nvSpPr>
          <p:cNvPr id="2" name="Title 1"/>
          <p:cNvSpPr>
            <a:spLocks noGrp="1"/>
          </p:cNvSpPr>
          <p:nvPr>
            <p:ph type="ctrTitle"/>
          </p:nvPr>
        </p:nvSpPr>
        <p:spPr>
          <a:xfrm>
            <a:off x="4267200" y="1676400"/>
            <a:ext cx="4648200" cy="990600"/>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581400" cy="1752600"/>
          </a:xfrm>
        </p:spPr>
        <p:txBody>
          <a:bodyPr lIns="0" tIns="0" bIns="0"/>
          <a:lstStyle>
            <a:lvl1pPr marL="341313" indent="-341313" algn="l" eaLnBrk="1" hangingPunct="1">
              <a:lnSpc>
                <a:spcPct val="70000"/>
              </a:lnSpc>
              <a:spcBef>
                <a:spcPct val="20000"/>
              </a:spcBef>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440880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68136"/>
              </a:gs>
              <a:gs pos="100000">
                <a:srgbClr val="68B133"/>
              </a:gs>
            </a:gsLst>
            <a:lin ang="0" scaled="1"/>
          </a:gradFill>
          <a:ln>
            <a:noFill/>
          </a:ln>
          <a:extLst/>
        </p:spPr>
        <p:txBody>
          <a:bodyPr wrap="none" anchor="ct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6" name="Picture 6" descr="Ribbon_blue_1.25in_width.png"/>
          <p:cNvPicPr>
            <a:picLocks noChangeAspect="1"/>
          </p:cNvPicPr>
          <p:nvPr userDrawn="1"/>
        </p:nvPicPr>
        <p:blipFill>
          <a:blip r:embed="rId2"/>
          <a:srcRect/>
          <a:stretch>
            <a:fillRect/>
          </a:stretch>
        </p:blipFill>
        <p:spPr bwMode="auto">
          <a:xfrm>
            <a:off x="2514600" y="1593850"/>
            <a:ext cx="6629400" cy="1143000"/>
          </a:xfrm>
          <a:prstGeom prst="rect">
            <a:avLst/>
          </a:prstGeom>
          <a:noFill/>
          <a:ln w="9525">
            <a:noFill/>
            <a:miter lim="800000"/>
            <a:headEnd/>
            <a:tailEnd/>
          </a:ln>
        </p:spPr>
      </p:pic>
      <p:pic>
        <p:nvPicPr>
          <p:cNvPr id="7" name="Picture 9" descr="IFAC_Logo_MASTERcolor_092711-CS4.png"/>
          <p:cNvPicPr>
            <a:picLocks noChangeAspect="1"/>
          </p:cNvPicPr>
          <p:nvPr userDrawn="1"/>
        </p:nvPicPr>
        <p:blipFill>
          <a:blip r:embed="rId3"/>
          <a:srcRect/>
          <a:stretch>
            <a:fillRect/>
          </a:stretch>
        </p:blipFill>
        <p:spPr bwMode="auto">
          <a:xfrm>
            <a:off x="304800" y="685800"/>
            <a:ext cx="2058988" cy="692150"/>
          </a:xfrm>
          <a:prstGeom prst="rect">
            <a:avLst/>
          </a:prstGeom>
          <a:noFill/>
          <a:ln w="9525">
            <a:noFill/>
            <a:miter lim="800000"/>
            <a:headEnd/>
            <a:tailEnd/>
          </a:ln>
        </p:spPr>
      </p:pic>
      <p:sp>
        <p:nvSpPr>
          <p:cNvPr id="2" name="Title 1"/>
          <p:cNvSpPr>
            <a:spLocks noGrp="1"/>
          </p:cNvSpPr>
          <p:nvPr>
            <p:ph type="ctrTitle"/>
          </p:nvPr>
        </p:nvSpPr>
        <p:spPr>
          <a:xfrm>
            <a:off x="4267200" y="1676400"/>
            <a:ext cx="4648200" cy="990600"/>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581400" cy="1752600"/>
          </a:xfrm>
        </p:spPr>
        <p:txBody>
          <a:bodyPr lIns="0" tIns="0" rIns="0" bIns="0"/>
          <a:lstStyle>
            <a:lvl1pPr marL="341313" indent="-341313" algn="l" eaLnBrk="1" hangingPunct="1">
              <a:lnSpc>
                <a:spcPct val="70000"/>
              </a:lnSpc>
              <a:spcBef>
                <a:spcPct val="20000"/>
              </a:spcBef>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875570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5" name="Picture 9" descr="IFAC_Logo_MASTERcolor_092711-CS4.png"/>
          <p:cNvPicPr>
            <a:picLocks noChangeAspect="1"/>
          </p:cNvPicPr>
          <p:nvPr userDrawn="1"/>
        </p:nvPicPr>
        <p:blipFill>
          <a:blip r:embed="rId2"/>
          <a:srcRect/>
          <a:stretch>
            <a:fillRect/>
          </a:stretch>
        </p:blipFill>
        <p:spPr bwMode="auto">
          <a:xfrm>
            <a:off x="304800" y="685800"/>
            <a:ext cx="2058988" cy="692150"/>
          </a:xfrm>
          <a:prstGeom prst="rect">
            <a:avLst/>
          </a:prstGeom>
          <a:noFill/>
          <a:ln w="9525">
            <a:noFill/>
            <a:miter lim="800000"/>
            <a:headEnd/>
            <a:tailEnd/>
          </a:ln>
        </p:spPr>
      </p:pic>
      <p:pic>
        <p:nvPicPr>
          <p:cNvPr id="6" name="Picture 5" descr="Ribbon_blue_1.75in_width.png"/>
          <p:cNvPicPr>
            <a:picLocks noChangeAspect="1"/>
          </p:cNvPicPr>
          <p:nvPr userDrawn="1"/>
        </p:nvPicPr>
        <p:blipFill>
          <a:blip r:embed="rId3"/>
          <a:srcRect/>
          <a:stretch>
            <a:fillRect/>
          </a:stretch>
        </p:blipFill>
        <p:spPr bwMode="auto">
          <a:xfrm>
            <a:off x="2527300" y="1600200"/>
            <a:ext cx="6629400" cy="1600200"/>
          </a:xfrm>
          <a:prstGeom prst="rect">
            <a:avLst/>
          </a:prstGeom>
          <a:noFill/>
          <a:ln w="9525">
            <a:noFill/>
            <a:miter lim="800000"/>
            <a:headEnd/>
            <a:tailEnd/>
          </a:ln>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77502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447799"/>
            <a:ext cx="8458200" cy="4419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Tree>
    <p:extLst>
      <p:ext uri="{BB962C8B-B14F-4D97-AF65-F5344CB8AC3E}">
        <p14:creationId xmlns:p14="http://schemas.microsoft.com/office/powerpoint/2010/main" val="3354935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5" name="Picture 9" descr="Ribbon_orange_1.75in_width.png"/>
          <p:cNvPicPr>
            <a:picLocks noChangeAspect="1"/>
          </p:cNvPicPr>
          <p:nvPr userDrawn="1"/>
        </p:nvPicPr>
        <p:blipFill>
          <a:blip r:embed="rId2"/>
          <a:srcRect/>
          <a:stretch>
            <a:fillRect/>
          </a:stretch>
        </p:blipFill>
        <p:spPr bwMode="auto">
          <a:xfrm>
            <a:off x="2514600" y="1600200"/>
            <a:ext cx="6629400" cy="1600200"/>
          </a:xfrm>
          <a:prstGeom prst="rect">
            <a:avLst/>
          </a:prstGeom>
          <a:noFill/>
          <a:ln w="9525">
            <a:noFill/>
            <a:miter lim="800000"/>
            <a:headEnd/>
            <a:tailEnd/>
          </a:ln>
        </p:spPr>
      </p:pic>
      <p:pic>
        <p:nvPicPr>
          <p:cNvPr id="6" name="Picture 9" descr="IFAC_Logo_MASTERcolor_092711-CS4.png"/>
          <p:cNvPicPr>
            <a:picLocks noChangeAspect="1"/>
          </p:cNvPicPr>
          <p:nvPr userDrawn="1"/>
        </p:nvPicPr>
        <p:blipFill>
          <a:blip r:embed="rId3"/>
          <a:srcRect/>
          <a:stretch>
            <a:fillRect/>
          </a:stretch>
        </p:blipFill>
        <p:spPr bwMode="auto">
          <a:xfrm>
            <a:off x="304800" y="685800"/>
            <a:ext cx="2058988" cy="692150"/>
          </a:xfrm>
          <a:prstGeom prst="rect">
            <a:avLst/>
          </a:prstGeom>
          <a:noFill/>
          <a:ln w="9525">
            <a:noFill/>
            <a:miter lim="800000"/>
            <a:headEnd/>
            <a:tailEnd/>
          </a:ln>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7254546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p:spPr>
        <p:txBody>
          <a:bodyPr/>
          <a:lstStyle/>
          <a:p>
            <a:pPr eaLnBrk="0" hangingPunct="0">
              <a:defRPr/>
            </a:pPr>
            <a:endParaRPr lang="en-US" sz="2400">
              <a:solidFill>
                <a:srgbClr val="000000"/>
              </a:solidFill>
              <a:latin typeface="Arial" charset="0"/>
              <a:ea typeface="ヒラギノ角ゴ Pro W3" charset="0"/>
              <a:cs typeface="ヒラギノ角ゴ Pro W3" charset="0"/>
            </a:endParaRPr>
          </a:p>
        </p:txBody>
      </p:sp>
      <p:pic>
        <p:nvPicPr>
          <p:cNvPr id="5" name="Picture 9" descr="Ribbon_green_1.75in_width.png"/>
          <p:cNvPicPr>
            <a:picLocks noChangeAspect="1"/>
          </p:cNvPicPr>
          <p:nvPr userDrawn="1"/>
        </p:nvPicPr>
        <p:blipFill>
          <a:blip r:embed="rId2"/>
          <a:srcRect/>
          <a:stretch>
            <a:fillRect/>
          </a:stretch>
        </p:blipFill>
        <p:spPr bwMode="auto">
          <a:xfrm>
            <a:off x="2527300" y="1600200"/>
            <a:ext cx="6629400" cy="1600200"/>
          </a:xfrm>
          <a:prstGeom prst="rect">
            <a:avLst/>
          </a:prstGeom>
          <a:noFill/>
          <a:ln w="9525">
            <a:noFill/>
            <a:miter lim="800000"/>
            <a:headEnd/>
            <a:tailEnd/>
          </a:ln>
        </p:spPr>
      </p:pic>
      <p:pic>
        <p:nvPicPr>
          <p:cNvPr id="6" name="Picture 9" descr="IFAC_Logo_MASTERcolor_092711-CS4.png"/>
          <p:cNvPicPr>
            <a:picLocks noChangeAspect="1"/>
          </p:cNvPicPr>
          <p:nvPr userDrawn="1"/>
        </p:nvPicPr>
        <p:blipFill>
          <a:blip r:embed="rId3"/>
          <a:srcRect/>
          <a:stretch>
            <a:fillRect/>
          </a:stretch>
        </p:blipFill>
        <p:spPr bwMode="auto">
          <a:xfrm>
            <a:off x="304800" y="685800"/>
            <a:ext cx="2058988" cy="692150"/>
          </a:xfrm>
          <a:prstGeom prst="rect">
            <a:avLst/>
          </a:prstGeom>
          <a:noFill/>
          <a:ln w="9525">
            <a:noFill/>
            <a:miter lim="800000"/>
            <a:headEnd/>
            <a:tailEnd/>
          </a:ln>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4478991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508208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787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06900"/>
            <a:ext cx="8113713"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2906713"/>
            <a:ext cx="8113713"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59755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981200"/>
            <a:ext cx="38862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981200"/>
            <a:ext cx="38862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10"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0746011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6"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8431049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2583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791200" cy="641350"/>
          </a:xfrm>
        </p:spPr>
        <p:txBody>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1"/>
            <a:ext cx="5111750" cy="4267200"/>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1"/>
            <a:ext cx="3084513"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36087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447799"/>
            <a:ext cx="8458200" cy="4419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275014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652D89"/>
        </a:solidFill>
        <a:effectLst/>
      </p:bgPr>
    </p:bg>
    <p:spTree>
      <p:nvGrpSpPr>
        <p:cNvPr id="1" name=""/>
        <p:cNvGrpSpPr/>
        <p:nvPr/>
      </p:nvGrpSpPr>
      <p:grpSpPr>
        <a:xfrm>
          <a:off x="0" y="0"/>
          <a:ext cx="0" cy="0"/>
          <a:chOff x="0" y="0"/>
          <a:chExt cx="0" cy="0"/>
        </a:xfrm>
      </p:grpSpPr>
      <p:pic>
        <p:nvPicPr>
          <p:cNvPr id="3" name="Picture 11" descr="Corporate T Lock_Horiz_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t="5019" r="22813" b="6470"/>
          <a:stretch>
            <a:fillRect/>
          </a:stretch>
        </p:blipFill>
        <p:spPr bwMode="auto">
          <a:xfrm>
            <a:off x="4030663" y="1196975"/>
            <a:ext cx="511333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395288" y="2565400"/>
            <a:ext cx="5270726" cy="749300"/>
          </a:xfrm>
        </p:spPr>
        <p:txBody>
          <a:bodyPr/>
          <a:lstStyle>
            <a:lvl1pPr>
              <a:defRPr sz="2800" b="0">
                <a:solidFill>
                  <a:srgbClr val="F68933"/>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p>
        </p:txBody>
      </p:sp>
      <p:sp>
        <p:nvSpPr>
          <p:cNvPr id="5" name="Slide Number Placeholder 4"/>
          <p:cNvSpPr>
            <a:spLocks noGrp="1" noChangeArrowheads="1"/>
          </p:cNvSpPr>
          <p:nvPr>
            <p:ph type="sldNum" sz="quarter" idx="10"/>
          </p:nvPr>
        </p:nvSpPr>
        <p:spPr>
          <a:xfrm>
            <a:off x="6553200" y="6245225"/>
            <a:ext cx="2133600" cy="476250"/>
          </a:xfrm>
          <a:prstGeom prst="rect">
            <a:avLst/>
          </a:prstGeom>
        </p:spPr>
        <p:txBody>
          <a:bodyPr/>
          <a:lstStyle>
            <a:lvl1pPr>
              <a:defRPr sz="1400">
                <a:latin typeface="Arial" pitchFamily="34" charset="0"/>
              </a:defRPr>
            </a:lvl1pPr>
          </a:lstStyle>
          <a:p>
            <a:pPr>
              <a:defRPr/>
            </a:pPr>
            <a:fld id="{DD8553B8-054B-4317-A3BE-F3983DB5523B}" type="slidenum">
              <a:rPr lang="en-GB"/>
              <a:pPr>
                <a:defRPr/>
              </a:pPr>
              <a:t>‹#›</a:t>
            </a:fld>
            <a:endParaRPr lang="en-GB"/>
          </a:p>
        </p:txBody>
      </p:sp>
    </p:spTree>
    <p:extLst>
      <p:ext uri="{BB962C8B-B14F-4D97-AF65-F5344CB8AC3E}">
        <p14:creationId xmlns:p14="http://schemas.microsoft.com/office/powerpoint/2010/main" val="37639784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78291" y="593218"/>
            <a:ext cx="7790590" cy="400278"/>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76934" y="1794052"/>
            <a:ext cx="3830815" cy="181708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38067" y="1794052"/>
            <a:ext cx="3830815" cy="181708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3259132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dirty="0" smtClean="0"/>
          </a:p>
        </p:txBody>
      </p:sp>
    </p:spTree>
    <p:extLst>
      <p:ext uri="{BB962C8B-B14F-4D97-AF65-F5344CB8AC3E}">
        <p14:creationId xmlns:p14="http://schemas.microsoft.com/office/powerpoint/2010/main" val="39390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B960BE8B-B580-475F-8A93-F7A608EAAE32}" type="slidenum">
              <a:rPr lang="en-GB"/>
              <a:pPr>
                <a:defRPr/>
              </a:pPr>
              <a:t>‹#›</a:t>
            </a:fld>
            <a:endParaRPr lang="en-GB"/>
          </a:p>
        </p:txBody>
      </p:sp>
    </p:spTree>
    <p:extLst>
      <p:ext uri="{BB962C8B-B14F-4D97-AF65-F5344CB8AC3E}">
        <p14:creationId xmlns:p14="http://schemas.microsoft.com/office/powerpoint/2010/main" val="348618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41475" y="1277938"/>
            <a:ext cx="6296025" cy="8556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91063" y="2205038"/>
            <a:ext cx="3243262" cy="338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44D5099D-C0D3-46E2-8964-A16B7CF12287}" type="slidenum">
              <a:rPr lang="en-GB"/>
              <a:pPr>
                <a:defRPr/>
              </a:pPr>
              <a:t>‹#›</a:t>
            </a:fld>
            <a:endParaRPr lang="en-GB"/>
          </a:p>
        </p:txBody>
      </p:sp>
    </p:spTree>
    <p:extLst>
      <p:ext uri="{BB962C8B-B14F-4D97-AF65-F5344CB8AC3E}">
        <p14:creationId xmlns:p14="http://schemas.microsoft.com/office/powerpoint/2010/main" val="7920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269897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158423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8276E"/>
              </a:gs>
              <a:gs pos="100000">
                <a:srgbClr val="0092D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6" name="Picture 6" descr="Ribbon_green_1.2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159385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FAC_Logo_MASTERcolor_092711-CS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685800"/>
            <a:ext cx="20589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1676400"/>
            <a:ext cx="4648200" cy="990600"/>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581400" cy="1752600"/>
          </a:xfrm>
        </p:spPr>
        <p:txBody>
          <a:bodyPr lIns="0" tIns="0" bIns="0"/>
          <a:lstStyle>
            <a:lvl1pPr marL="341313" indent="-341313" algn="l" eaLnBrk="1" hangingPunct="1">
              <a:lnSpc>
                <a:spcPct val="70000"/>
              </a:lnSpc>
              <a:spcBef>
                <a:spcPct val="20000"/>
              </a:spcBef>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4488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3249875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510462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194828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2415095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63374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361471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2386519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2807329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2137334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p>
            <a:pPr lvl="0"/>
            <a:r>
              <a:rPr lang="en-US" smtClean="0"/>
              <a:t>Click to edit Master title style</a:t>
            </a:r>
            <a:endParaRPr lang="en-US" dirty="0"/>
          </a:p>
        </p:txBody>
      </p:sp>
    </p:spTree>
    <p:extLst>
      <p:ext uri="{BB962C8B-B14F-4D97-AF65-F5344CB8AC3E}">
        <p14:creationId xmlns:p14="http://schemas.microsoft.com/office/powerpoint/2010/main" val="171968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5"/>
          <p:cNvSpPr>
            <a:spLocks noChangeArrowheads="1"/>
          </p:cNvSpPr>
          <p:nvPr userDrawn="1"/>
        </p:nvSpPr>
        <p:spPr bwMode="auto">
          <a:xfrm>
            <a:off x="0" y="1598613"/>
            <a:ext cx="9144000" cy="5256212"/>
          </a:xfrm>
          <a:prstGeom prst="rect">
            <a:avLst/>
          </a:prstGeom>
          <a:gradFill rotWithShape="0">
            <a:gsLst>
              <a:gs pos="0">
                <a:srgbClr val="168136"/>
              </a:gs>
              <a:gs pos="100000">
                <a:srgbClr val="68B1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6" name="Picture 6" descr="Ribbon_blue_1.2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159385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FAC_Logo_MASTERcolor_092711-CS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685800"/>
            <a:ext cx="20589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1676400"/>
            <a:ext cx="4648200" cy="990600"/>
          </a:xfrm>
        </p:spPr>
        <p:txBody>
          <a:bodyPr anchor="ctr"/>
          <a:lstStyle/>
          <a:p>
            <a:r>
              <a:rPr lang="en-US" smtClean="0"/>
              <a:t>Click to edit Master title style</a:t>
            </a:r>
            <a:endParaRPr lang="en-US" dirty="0"/>
          </a:p>
        </p:txBody>
      </p:sp>
      <p:sp>
        <p:nvSpPr>
          <p:cNvPr id="3" name="Subtitle 2"/>
          <p:cNvSpPr>
            <a:spLocks noGrp="1"/>
          </p:cNvSpPr>
          <p:nvPr>
            <p:ph type="subTitle" idx="1"/>
          </p:nvPr>
        </p:nvSpPr>
        <p:spPr>
          <a:xfrm>
            <a:off x="4267200" y="3313113"/>
            <a:ext cx="3581400" cy="1752600"/>
          </a:xfrm>
        </p:spPr>
        <p:txBody>
          <a:bodyPr lIns="0" tIns="0" rIns="0" bIns="0"/>
          <a:lstStyle>
            <a:lvl1pPr marL="341313" indent="-341313" algn="l" eaLnBrk="1" hangingPunct="1">
              <a:lnSpc>
                <a:spcPct val="70000"/>
              </a:lnSpc>
              <a:spcBef>
                <a:spcPct val="20000"/>
              </a:spcBef>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3900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81CA9F-4EE2-4FEA-9D61-685921D4261B}" type="slidenum">
              <a:rPr lang="en-GB"/>
              <a:pPr>
                <a:defRPr/>
              </a:pPr>
              <a:t>‹#›</a:t>
            </a:fld>
            <a:endParaRPr lang="en-GB"/>
          </a:p>
        </p:txBody>
      </p:sp>
    </p:spTree>
    <p:extLst>
      <p:ext uri="{BB962C8B-B14F-4D97-AF65-F5344CB8AC3E}">
        <p14:creationId xmlns:p14="http://schemas.microsoft.com/office/powerpoint/2010/main" val="364019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9C467D-6FF9-4C6E-9B24-3AFD11F7A40B}" type="slidenum">
              <a:rPr lang="en-GB"/>
              <a:pPr>
                <a:defRPr/>
              </a:pPr>
              <a:t>‹#›</a:t>
            </a:fld>
            <a:endParaRPr lang="en-GB"/>
          </a:p>
        </p:txBody>
      </p:sp>
    </p:spTree>
    <p:extLst>
      <p:ext uri="{BB962C8B-B14F-4D97-AF65-F5344CB8AC3E}">
        <p14:creationId xmlns:p14="http://schemas.microsoft.com/office/powerpoint/2010/main" val="717612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9EAEE5-8296-41A6-950F-D03EB486929A}" type="slidenum">
              <a:rPr lang="en-GB"/>
              <a:pPr>
                <a:defRPr/>
              </a:pPr>
              <a:t>‹#›</a:t>
            </a:fld>
            <a:endParaRPr lang="en-GB"/>
          </a:p>
        </p:txBody>
      </p:sp>
    </p:spTree>
    <p:extLst>
      <p:ext uri="{BB962C8B-B14F-4D97-AF65-F5344CB8AC3E}">
        <p14:creationId xmlns:p14="http://schemas.microsoft.com/office/powerpoint/2010/main" val="2520540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E77B14-ECE6-495A-A832-19C0F101EF1F}" type="slidenum">
              <a:rPr lang="en-GB"/>
              <a:pPr>
                <a:defRPr/>
              </a:pPr>
              <a:t>‹#›</a:t>
            </a:fld>
            <a:endParaRPr lang="en-GB"/>
          </a:p>
        </p:txBody>
      </p:sp>
    </p:spTree>
    <p:extLst>
      <p:ext uri="{BB962C8B-B14F-4D97-AF65-F5344CB8AC3E}">
        <p14:creationId xmlns:p14="http://schemas.microsoft.com/office/powerpoint/2010/main" val="4097392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7B7BD84-8CF9-4D20-859A-CA3409D0260B}" type="slidenum">
              <a:rPr lang="en-GB"/>
              <a:pPr>
                <a:defRPr/>
              </a:pPr>
              <a:t>‹#›</a:t>
            </a:fld>
            <a:endParaRPr lang="en-GB"/>
          </a:p>
        </p:txBody>
      </p:sp>
    </p:spTree>
    <p:extLst>
      <p:ext uri="{BB962C8B-B14F-4D97-AF65-F5344CB8AC3E}">
        <p14:creationId xmlns:p14="http://schemas.microsoft.com/office/powerpoint/2010/main" val="270930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F5863A0-8398-40A3-A8D4-AB54E5FE94D6}" type="slidenum">
              <a:rPr lang="en-GB"/>
              <a:pPr>
                <a:defRPr/>
              </a:pPr>
              <a:t>‹#›</a:t>
            </a:fld>
            <a:endParaRPr lang="en-GB"/>
          </a:p>
        </p:txBody>
      </p:sp>
    </p:spTree>
    <p:extLst>
      <p:ext uri="{BB962C8B-B14F-4D97-AF65-F5344CB8AC3E}">
        <p14:creationId xmlns:p14="http://schemas.microsoft.com/office/powerpoint/2010/main" val="4262763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A79DD8-9898-4D59-BBFD-D2FB4FD13DFA}" type="slidenum">
              <a:rPr lang="en-GB"/>
              <a:pPr>
                <a:defRPr/>
              </a:pPr>
              <a:t>‹#›</a:t>
            </a:fld>
            <a:endParaRPr lang="en-GB"/>
          </a:p>
        </p:txBody>
      </p:sp>
    </p:spTree>
    <p:extLst>
      <p:ext uri="{BB962C8B-B14F-4D97-AF65-F5344CB8AC3E}">
        <p14:creationId xmlns:p14="http://schemas.microsoft.com/office/powerpoint/2010/main" val="2468187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9EC6D53-298C-41B0-A8F1-F86AD33F7A42}" type="slidenum">
              <a:rPr lang="en-GB"/>
              <a:pPr>
                <a:defRPr/>
              </a:pPr>
              <a:t>‹#›</a:t>
            </a:fld>
            <a:endParaRPr lang="en-GB"/>
          </a:p>
        </p:txBody>
      </p:sp>
    </p:spTree>
    <p:extLst>
      <p:ext uri="{BB962C8B-B14F-4D97-AF65-F5344CB8AC3E}">
        <p14:creationId xmlns:p14="http://schemas.microsoft.com/office/powerpoint/2010/main" val="1840703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F76F91-0A36-4B8F-8315-F46C64B83350}" type="slidenum">
              <a:rPr lang="en-GB"/>
              <a:pPr>
                <a:defRPr/>
              </a:pPr>
              <a:t>‹#›</a:t>
            </a:fld>
            <a:endParaRPr lang="en-GB"/>
          </a:p>
        </p:txBody>
      </p:sp>
    </p:spTree>
    <p:extLst>
      <p:ext uri="{BB962C8B-B14F-4D97-AF65-F5344CB8AC3E}">
        <p14:creationId xmlns:p14="http://schemas.microsoft.com/office/powerpoint/2010/main" val="985040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ECB4127-A7F4-48BA-82BF-2A926EF1E784}" type="slidenum">
              <a:rPr lang="en-GB"/>
              <a:pPr>
                <a:defRPr/>
              </a:pPr>
              <a:t>‹#›</a:t>
            </a:fld>
            <a:endParaRPr lang="en-GB"/>
          </a:p>
        </p:txBody>
      </p:sp>
    </p:spTree>
    <p:extLst>
      <p:ext uri="{BB962C8B-B14F-4D97-AF65-F5344CB8AC3E}">
        <p14:creationId xmlns:p14="http://schemas.microsoft.com/office/powerpoint/2010/main" val="323368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5" name="Picture 8" descr="Ribbon_blue_1.7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3" y="1600200"/>
            <a:ext cx="8353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r="77197"/>
          <a:stretch>
            <a:fillRect/>
          </a:stretch>
        </p:blipFill>
        <p:spPr bwMode="auto">
          <a:xfrm>
            <a:off x="323850" y="549275"/>
            <a:ext cx="2130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96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473DD1-548C-4D03-953D-F2B67BF998CB}" type="slidenum">
              <a:rPr lang="en-GB"/>
              <a:pPr>
                <a:defRPr/>
              </a:pPr>
              <a:t>‹#›</a:t>
            </a:fld>
            <a:endParaRPr lang="en-GB"/>
          </a:p>
        </p:txBody>
      </p:sp>
    </p:spTree>
    <p:extLst>
      <p:ext uri="{BB962C8B-B14F-4D97-AF65-F5344CB8AC3E}">
        <p14:creationId xmlns:p14="http://schemas.microsoft.com/office/powerpoint/2010/main" val="2787555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01568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D974408-7B0D-45C1-A73D-9DD9AE5135D3}" type="slidenum">
              <a:rPr lang="en-GB"/>
              <a:pPr>
                <a:defRPr/>
              </a:pPr>
              <a:t>‹#›</a:t>
            </a:fld>
            <a:endParaRPr lang="en-GB"/>
          </a:p>
        </p:txBody>
      </p:sp>
    </p:spTree>
    <p:extLst>
      <p:ext uri="{BB962C8B-B14F-4D97-AF65-F5344CB8AC3E}">
        <p14:creationId xmlns:p14="http://schemas.microsoft.com/office/powerpoint/2010/main" val="2875505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F73F84B-E7C8-474F-8980-675D42A4DFB4}" type="slidenum">
              <a:rPr lang="en-GB"/>
              <a:pPr>
                <a:defRPr/>
              </a:pPr>
              <a:t>‹#›</a:t>
            </a:fld>
            <a:endParaRPr lang="en-GB"/>
          </a:p>
        </p:txBody>
      </p:sp>
    </p:spTree>
    <p:extLst>
      <p:ext uri="{BB962C8B-B14F-4D97-AF65-F5344CB8AC3E}">
        <p14:creationId xmlns:p14="http://schemas.microsoft.com/office/powerpoint/2010/main" val="3802883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7A443D7D-08D4-4C10-A9F1-B884ED7E995B}" type="slidenum">
              <a:rPr lang="en-GB"/>
              <a:pPr>
                <a:defRPr/>
              </a:pPr>
              <a:t>‹#›</a:t>
            </a:fld>
            <a:endParaRPr lang="en-GB"/>
          </a:p>
        </p:txBody>
      </p:sp>
    </p:spTree>
    <p:extLst>
      <p:ext uri="{BB962C8B-B14F-4D97-AF65-F5344CB8AC3E}">
        <p14:creationId xmlns:p14="http://schemas.microsoft.com/office/powerpoint/2010/main" val="3879614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610D99D-7BCC-43C1-8447-8ABD77E270EC}" type="slidenum">
              <a:rPr lang="en-GB"/>
              <a:pPr>
                <a:defRPr/>
              </a:pPr>
              <a:t>‹#›</a:t>
            </a:fld>
            <a:endParaRPr lang="en-GB"/>
          </a:p>
        </p:txBody>
      </p:sp>
    </p:spTree>
    <p:extLst>
      <p:ext uri="{BB962C8B-B14F-4D97-AF65-F5344CB8AC3E}">
        <p14:creationId xmlns:p14="http://schemas.microsoft.com/office/powerpoint/2010/main" val="1325769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lgn="l">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EAA95720-9314-4E75-A2AB-F178B2C07083}" type="slidenum">
              <a:rPr lang="en-GB"/>
              <a:pPr>
                <a:defRPr/>
              </a:pPr>
              <a:t>‹#›</a:t>
            </a:fld>
            <a:endParaRPr lang="en-GB"/>
          </a:p>
        </p:txBody>
      </p:sp>
    </p:spTree>
    <p:extLst>
      <p:ext uri="{BB962C8B-B14F-4D97-AF65-F5344CB8AC3E}">
        <p14:creationId xmlns:p14="http://schemas.microsoft.com/office/powerpoint/2010/main" val="3780496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lgn="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43ECD5BD-81ED-4DF3-A899-B6CE9A0F8D5E}" type="slidenum">
              <a:rPr lang="en-GB"/>
              <a:pPr>
                <a:defRPr/>
              </a:pPr>
              <a:t>‹#›</a:t>
            </a:fld>
            <a:endParaRPr lang="en-GB"/>
          </a:p>
        </p:txBody>
      </p:sp>
    </p:spTree>
    <p:extLst>
      <p:ext uri="{BB962C8B-B14F-4D97-AF65-F5344CB8AC3E}">
        <p14:creationId xmlns:p14="http://schemas.microsoft.com/office/powerpoint/2010/main" val="2999174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41ABD1AD-689A-4135-9DE0-1C6EA6995EE3}" type="slidenum">
              <a:rPr lang="en-GB"/>
              <a:pPr>
                <a:defRPr/>
              </a:pPr>
              <a:t>‹#›</a:t>
            </a:fld>
            <a:endParaRPr lang="en-GB"/>
          </a:p>
        </p:txBody>
      </p:sp>
    </p:spTree>
    <p:extLst>
      <p:ext uri="{BB962C8B-B14F-4D97-AF65-F5344CB8AC3E}">
        <p14:creationId xmlns:p14="http://schemas.microsoft.com/office/powerpoint/2010/main" val="1469756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F03ED9B-222C-4C24-B911-D37B431AB732}" type="slidenum">
              <a:rPr lang="en-GB"/>
              <a:pPr>
                <a:defRPr/>
              </a:pPr>
              <a:t>‹#›</a:t>
            </a:fld>
            <a:endParaRPr lang="en-GB"/>
          </a:p>
        </p:txBody>
      </p:sp>
    </p:spTree>
    <p:extLst>
      <p:ext uri="{BB962C8B-B14F-4D97-AF65-F5344CB8AC3E}">
        <p14:creationId xmlns:p14="http://schemas.microsoft.com/office/powerpoint/2010/main" val="29677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5" name="Picture 9" descr="Ribbon_orange_1.7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1650" y="1570038"/>
            <a:ext cx="86423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r="77197"/>
          <a:stretch>
            <a:fillRect/>
          </a:stretch>
        </p:blipFill>
        <p:spPr bwMode="auto">
          <a:xfrm>
            <a:off x="323850" y="549275"/>
            <a:ext cx="2130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91152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08C8A4B-D53F-4651-88EA-544CF4093AE4}" type="slidenum">
              <a:rPr lang="en-GB"/>
              <a:pPr>
                <a:defRPr/>
              </a:pPr>
              <a:t>‹#›</a:t>
            </a:fld>
            <a:endParaRPr lang="en-GB"/>
          </a:p>
        </p:txBody>
      </p:sp>
    </p:spTree>
    <p:extLst>
      <p:ext uri="{BB962C8B-B14F-4D97-AF65-F5344CB8AC3E}">
        <p14:creationId xmlns:p14="http://schemas.microsoft.com/office/powerpoint/2010/main" val="328023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0D77761-33FF-4356-964B-3AC0E68F480B}" type="slidenum">
              <a:rPr lang="en-GB"/>
              <a:pPr>
                <a:defRPr/>
              </a:pPr>
              <a:t>‹#›</a:t>
            </a:fld>
            <a:endParaRPr lang="en-GB"/>
          </a:p>
        </p:txBody>
      </p:sp>
    </p:spTree>
    <p:extLst>
      <p:ext uri="{BB962C8B-B14F-4D97-AF65-F5344CB8AC3E}">
        <p14:creationId xmlns:p14="http://schemas.microsoft.com/office/powerpoint/2010/main" val="3485404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33E98A8-A358-43EE-9A78-F16AAA75568D}" type="slidenum">
              <a:rPr lang="en-GB"/>
              <a:pPr>
                <a:defRPr/>
              </a:pPr>
              <a:t>‹#›</a:t>
            </a:fld>
            <a:endParaRPr lang="en-GB"/>
          </a:p>
        </p:txBody>
      </p:sp>
    </p:spTree>
    <p:extLst>
      <p:ext uri="{BB962C8B-B14F-4D97-AF65-F5344CB8AC3E}">
        <p14:creationId xmlns:p14="http://schemas.microsoft.com/office/powerpoint/2010/main" val="98401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41475" y="1277938"/>
            <a:ext cx="6296025" cy="8556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96988" y="2205038"/>
            <a:ext cx="6637337" cy="3384550"/>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91D527E-9C34-408A-990D-20BD8477BB24}" type="slidenum">
              <a:rPr lang="en-GB"/>
              <a:pPr>
                <a:defRPr/>
              </a:pPr>
              <a:t>‹#›</a:t>
            </a:fld>
            <a:endParaRPr lang="en-GB"/>
          </a:p>
        </p:txBody>
      </p:sp>
    </p:spTree>
    <p:extLst>
      <p:ext uri="{BB962C8B-B14F-4D97-AF65-F5344CB8AC3E}">
        <p14:creationId xmlns:p14="http://schemas.microsoft.com/office/powerpoint/2010/main" val="651168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835A51-B0CF-4F69-AEE3-4E0DA8E39EA9}" type="slidenum">
              <a:rPr lang="en-GB"/>
              <a:pPr>
                <a:defRPr/>
              </a:pPr>
              <a:t>‹#›</a:t>
            </a:fld>
            <a:endParaRPr lang="en-GB"/>
          </a:p>
        </p:txBody>
      </p:sp>
    </p:spTree>
    <p:extLst>
      <p:ext uri="{BB962C8B-B14F-4D97-AF65-F5344CB8AC3E}">
        <p14:creationId xmlns:p14="http://schemas.microsoft.com/office/powerpoint/2010/main" val="3842993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BE538C-B86D-4F45-86BA-9BCF73A2C34E}" type="slidenum">
              <a:rPr lang="en-GB"/>
              <a:pPr>
                <a:defRPr/>
              </a:pPr>
              <a:t>‹#›</a:t>
            </a:fld>
            <a:endParaRPr lang="en-GB"/>
          </a:p>
        </p:txBody>
      </p:sp>
    </p:spTree>
    <p:extLst>
      <p:ext uri="{BB962C8B-B14F-4D97-AF65-F5344CB8AC3E}">
        <p14:creationId xmlns:p14="http://schemas.microsoft.com/office/powerpoint/2010/main" val="1621908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2FBE0E-A97A-49F1-A14E-27E3ADEC28EB}" type="slidenum">
              <a:rPr lang="en-GB"/>
              <a:pPr>
                <a:defRPr/>
              </a:pPr>
              <a:t>‹#›</a:t>
            </a:fld>
            <a:endParaRPr lang="en-GB"/>
          </a:p>
        </p:txBody>
      </p:sp>
    </p:spTree>
    <p:extLst>
      <p:ext uri="{BB962C8B-B14F-4D97-AF65-F5344CB8AC3E}">
        <p14:creationId xmlns:p14="http://schemas.microsoft.com/office/powerpoint/2010/main" val="387632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E17535-0774-4197-8EF1-F8F991797948}" type="slidenum">
              <a:rPr lang="en-GB"/>
              <a:pPr>
                <a:defRPr/>
              </a:pPr>
              <a:t>‹#›</a:t>
            </a:fld>
            <a:endParaRPr lang="en-GB"/>
          </a:p>
        </p:txBody>
      </p:sp>
    </p:spTree>
    <p:extLst>
      <p:ext uri="{BB962C8B-B14F-4D97-AF65-F5344CB8AC3E}">
        <p14:creationId xmlns:p14="http://schemas.microsoft.com/office/powerpoint/2010/main" val="2591522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3D65472-36DF-46E8-B814-D2026DAA5D31}" type="slidenum">
              <a:rPr lang="en-GB"/>
              <a:pPr>
                <a:defRPr/>
              </a:pPr>
              <a:t>‹#›</a:t>
            </a:fld>
            <a:endParaRPr lang="en-GB"/>
          </a:p>
        </p:txBody>
      </p:sp>
    </p:spTree>
    <p:extLst>
      <p:ext uri="{BB962C8B-B14F-4D97-AF65-F5344CB8AC3E}">
        <p14:creationId xmlns:p14="http://schemas.microsoft.com/office/powerpoint/2010/main" val="673176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04ECB34-3D38-4344-AD18-34AA1D47149B}" type="slidenum">
              <a:rPr lang="en-GB"/>
              <a:pPr>
                <a:defRPr/>
              </a:pPr>
              <a:t>‹#›</a:t>
            </a:fld>
            <a:endParaRPr lang="en-GB"/>
          </a:p>
        </p:txBody>
      </p:sp>
    </p:spTree>
    <p:extLst>
      <p:ext uri="{BB962C8B-B14F-4D97-AF65-F5344CB8AC3E}">
        <p14:creationId xmlns:p14="http://schemas.microsoft.com/office/powerpoint/2010/main" val="85445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5" name="Picture 9" descr="Ribbon_green_1.7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7300" y="1600200"/>
            <a:ext cx="662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FAC_Logo_MASTERcolor_092711-CS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685800"/>
            <a:ext cx="20589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267200" y="1828800"/>
            <a:ext cx="4572000" cy="457200"/>
          </a:xfrm>
        </p:spPr>
        <p:txBody>
          <a:bodyPr/>
          <a:lstStyle/>
          <a:p>
            <a:r>
              <a:rPr lang="en-US" smtClean="0"/>
              <a:t>Click to edit Master title style</a:t>
            </a:r>
            <a:endParaRPr lang="en-US" dirty="0"/>
          </a:p>
        </p:txBody>
      </p:sp>
      <p:sp>
        <p:nvSpPr>
          <p:cNvPr id="12" name="Subtitle 2"/>
          <p:cNvSpPr>
            <a:spLocks noGrp="1"/>
          </p:cNvSpPr>
          <p:nvPr>
            <p:ph type="subTitle" idx="1"/>
          </p:nvPr>
        </p:nvSpPr>
        <p:spPr>
          <a:xfrm>
            <a:off x="4267200" y="2286000"/>
            <a:ext cx="3200400" cy="609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787062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DC4F65F-369F-43AA-A540-CB7D9ABE1545}" type="slidenum">
              <a:rPr lang="en-GB"/>
              <a:pPr>
                <a:defRPr/>
              </a:pPr>
              <a:t>‹#›</a:t>
            </a:fld>
            <a:endParaRPr lang="en-GB"/>
          </a:p>
        </p:txBody>
      </p:sp>
    </p:spTree>
    <p:extLst>
      <p:ext uri="{BB962C8B-B14F-4D97-AF65-F5344CB8AC3E}">
        <p14:creationId xmlns:p14="http://schemas.microsoft.com/office/powerpoint/2010/main" val="2798248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68B5FC-A135-438E-ACAC-BB6842CC5433}" type="slidenum">
              <a:rPr lang="en-GB"/>
              <a:pPr>
                <a:defRPr/>
              </a:pPr>
              <a:t>‹#›</a:t>
            </a:fld>
            <a:endParaRPr lang="en-GB"/>
          </a:p>
        </p:txBody>
      </p:sp>
    </p:spTree>
    <p:extLst>
      <p:ext uri="{BB962C8B-B14F-4D97-AF65-F5344CB8AC3E}">
        <p14:creationId xmlns:p14="http://schemas.microsoft.com/office/powerpoint/2010/main" val="3729693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DB918E-0F94-46A7-907E-4920A52A29E3}" type="slidenum">
              <a:rPr lang="en-GB"/>
              <a:pPr>
                <a:defRPr/>
              </a:pPr>
              <a:t>‹#›</a:t>
            </a:fld>
            <a:endParaRPr lang="en-GB"/>
          </a:p>
        </p:txBody>
      </p:sp>
    </p:spTree>
    <p:extLst>
      <p:ext uri="{BB962C8B-B14F-4D97-AF65-F5344CB8AC3E}">
        <p14:creationId xmlns:p14="http://schemas.microsoft.com/office/powerpoint/2010/main" val="675136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C48525-18E9-4428-B345-6C6DE0E60D24}" type="slidenum">
              <a:rPr lang="en-GB"/>
              <a:pPr>
                <a:defRPr/>
              </a:pPr>
              <a:t>‹#›</a:t>
            </a:fld>
            <a:endParaRPr lang="en-GB"/>
          </a:p>
        </p:txBody>
      </p:sp>
    </p:spTree>
    <p:extLst>
      <p:ext uri="{BB962C8B-B14F-4D97-AF65-F5344CB8AC3E}">
        <p14:creationId xmlns:p14="http://schemas.microsoft.com/office/powerpoint/2010/main" val="172310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847349-E15B-4501-ADC7-AD7FCBD0BAF5}" type="slidenum">
              <a:rPr lang="en-GB"/>
              <a:pPr>
                <a:defRPr/>
              </a:pPr>
              <a:t>‹#›</a:t>
            </a:fld>
            <a:endParaRPr lang="en-GB"/>
          </a:p>
        </p:txBody>
      </p:sp>
    </p:spTree>
    <p:extLst>
      <p:ext uri="{BB962C8B-B14F-4D97-AF65-F5344CB8AC3E}">
        <p14:creationId xmlns:p14="http://schemas.microsoft.com/office/powerpoint/2010/main" val="879070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52527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14E7C9D-2E54-4AE5-B7A9-C3B7ABCC6E67}" type="slidenum">
              <a:rPr lang="en-GB"/>
              <a:pPr>
                <a:defRPr/>
              </a:pPr>
              <a:t>‹#›</a:t>
            </a:fld>
            <a:endParaRPr lang="en-GB"/>
          </a:p>
        </p:txBody>
      </p:sp>
    </p:spTree>
    <p:extLst>
      <p:ext uri="{BB962C8B-B14F-4D97-AF65-F5344CB8AC3E}">
        <p14:creationId xmlns:p14="http://schemas.microsoft.com/office/powerpoint/2010/main" val="2475614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6C7D87-D353-4365-A536-382A02BB9022}" type="slidenum">
              <a:rPr lang="en-GB"/>
              <a:pPr>
                <a:defRPr/>
              </a:pPr>
              <a:t>‹#›</a:t>
            </a:fld>
            <a:endParaRPr lang="en-GB"/>
          </a:p>
        </p:txBody>
      </p:sp>
    </p:spTree>
    <p:extLst>
      <p:ext uri="{BB962C8B-B14F-4D97-AF65-F5344CB8AC3E}">
        <p14:creationId xmlns:p14="http://schemas.microsoft.com/office/powerpoint/2010/main" val="3910787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BBF340-89DC-4D2C-85F5-85E3D42DD2CA}" type="slidenum">
              <a:rPr lang="en-GB"/>
              <a:pPr>
                <a:defRPr/>
              </a:pPr>
              <a:t>‹#›</a:t>
            </a:fld>
            <a:endParaRPr lang="en-GB"/>
          </a:p>
        </p:txBody>
      </p:sp>
    </p:spTree>
    <p:extLst>
      <p:ext uri="{BB962C8B-B14F-4D97-AF65-F5344CB8AC3E}">
        <p14:creationId xmlns:p14="http://schemas.microsoft.com/office/powerpoint/2010/main" val="1270949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D4261F-0688-416B-BE81-B7449F2AF31A}" type="slidenum">
              <a:rPr lang="en-GB"/>
              <a:pPr>
                <a:defRPr/>
              </a:pPr>
              <a:t>‹#›</a:t>
            </a:fld>
            <a:endParaRPr lang="en-GB"/>
          </a:p>
        </p:txBody>
      </p:sp>
    </p:spTree>
    <p:extLst>
      <p:ext uri="{BB962C8B-B14F-4D97-AF65-F5344CB8AC3E}">
        <p14:creationId xmlns:p14="http://schemas.microsoft.com/office/powerpoint/2010/main" val="25864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49726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2C4B3E1-3810-4B24-B62C-47E9A96DD5FD}" type="slidenum">
              <a:rPr lang="en-GB"/>
              <a:pPr>
                <a:defRPr/>
              </a:pPr>
              <a:t>‹#›</a:t>
            </a:fld>
            <a:endParaRPr lang="en-GB"/>
          </a:p>
        </p:txBody>
      </p:sp>
    </p:spTree>
    <p:extLst>
      <p:ext uri="{BB962C8B-B14F-4D97-AF65-F5344CB8AC3E}">
        <p14:creationId xmlns:p14="http://schemas.microsoft.com/office/powerpoint/2010/main" val="3776528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A571242-D68D-43D1-A682-2A3454470DB6}" type="slidenum">
              <a:rPr lang="en-GB"/>
              <a:pPr>
                <a:defRPr/>
              </a:pPr>
              <a:t>‹#›</a:t>
            </a:fld>
            <a:endParaRPr lang="en-GB"/>
          </a:p>
        </p:txBody>
      </p:sp>
    </p:spTree>
    <p:extLst>
      <p:ext uri="{BB962C8B-B14F-4D97-AF65-F5344CB8AC3E}">
        <p14:creationId xmlns:p14="http://schemas.microsoft.com/office/powerpoint/2010/main" val="664117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9715755-9D1B-4A62-B41E-68994D25E1DB}" type="slidenum">
              <a:rPr lang="en-GB"/>
              <a:pPr>
                <a:defRPr/>
              </a:pPr>
              <a:t>‹#›</a:t>
            </a:fld>
            <a:endParaRPr lang="en-GB"/>
          </a:p>
        </p:txBody>
      </p:sp>
    </p:spTree>
    <p:extLst>
      <p:ext uri="{BB962C8B-B14F-4D97-AF65-F5344CB8AC3E}">
        <p14:creationId xmlns:p14="http://schemas.microsoft.com/office/powerpoint/2010/main" val="2169352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6D57FF-F44B-4253-B835-F85DC1D33FFA}" type="slidenum">
              <a:rPr lang="en-GB"/>
              <a:pPr>
                <a:defRPr/>
              </a:pPr>
              <a:t>‹#›</a:t>
            </a:fld>
            <a:endParaRPr lang="en-GB"/>
          </a:p>
        </p:txBody>
      </p:sp>
    </p:spTree>
    <p:extLst>
      <p:ext uri="{BB962C8B-B14F-4D97-AF65-F5344CB8AC3E}">
        <p14:creationId xmlns:p14="http://schemas.microsoft.com/office/powerpoint/2010/main" val="2399946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BD3420-F870-4791-A635-0C6419D9FA06}" type="slidenum">
              <a:rPr lang="en-GB"/>
              <a:pPr>
                <a:defRPr/>
              </a:pPr>
              <a:t>‹#›</a:t>
            </a:fld>
            <a:endParaRPr lang="en-GB"/>
          </a:p>
        </p:txBody>
      </p:sp>
    </p:spTree>
    <p:extLst>
      <p:ext uri="{BB962C8B-B14F-4D97-AF65-F5344CB8AC3E}">
        <p14:creationId xmlns:p14="http://schemas.microsoft.com/office/powerpoint/2010/main" val="3083206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F3E647-4935-4C9F-82C5-C62DBF1F242E}" type="slidenum">
              <a:rPr lang="en-GB"/>
              <a:pPr>
                <a:defRPr/>
              </a:pPr>
              <a:t>‹#›</a:t>
            </a:fld>
            <a:endParaRPr lang="en-GB"/>
          </a:p>
        </p:txBody>
      </p:sp>
    </p:spTree>
    <p:extLst>
      <p:ext uri="{BB962C8B-B14F-4D97-AF65-F5344CB8AC3E}">
        <p14:creationId xmlns:p14="http://schemas.microsoft.com/office/powerpoint/2010/main" val="2799247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AB9A6F-BE95-478D-B162-0C50BFFD2187}" type="slidenum">
              <a:rPr lang="en-GB"/>
              <a:pPr>
                <a:defRPr/>
              </a:pPr>
              <a:t>‹#›</a:t>
            </a:fld>
            <a:endParaRPr lang="en-GB"/>
          </a:p>
        </p:txBody>
      </p:sp>
    </p:spTree>
    <p:extLst>
      <p:ext uri="{BB962C8B-B14F-4D97-AF65-F5344CB8AC3E}">
        <p14:creationId xmlns:p14="http://schemas.microsoft.com/office/powerpoint/2010/main" val="1418327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63077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2B84BC-BFE1-4A1A-8FC7-F8FF94813628}" type="slidenum">
              <a:rPr lang="en-GB"/>
              <a:pPr>
                <a:defRPr/>
              </a:pPr>
              <a:t>‹#›</a:t>
            </a:fld>
            <a:endParaRPr lang="en-GB"/>
          </a:p>
        </p:txBody>
      </p:sp>
    </p:spTree>
    <p:extLst>
      <p:ext uri="{BB962C8B-B14F-4D97-AF65-F5344CB8AC3E}">
        <p14:creationId xmlns:p14="http://schemas.microsoft.com/office/powerpoint/2010/main" val="40288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40A838-FB22-448C-B692-A1ED44490220}" type="slidenum">
              <a:rPr lang="en-GB"/>
              <a:pPr>
                <a:defRPr/>
              </a:pPr>
              <a:t>‹#›</a:t>
            </a:fld>
            <a:endParaRPr lang="en-GB"/>
          </a:p>
        </p:txBody>
      </p:sp>
    </p:spTree>
    <p:extLst>
      <p:ext uri="{BB962C8B-B14F-4D97-AF65-F5344CB8AC3E}">
        <p14:creationId xmlns:p14="http://schemas.microsoft.com/office/powerpoint/2010/main" val="255902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046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E1B47B-3B4B-4994-B727-652B55D808E1}" type="slidenum">
              <a:rPr lang="en-GB"/>
              <a:pPr>
                <a:defRPr/>
              </a:pPr>
              <a:t>‹#›</a:t>
            </a:fld>
            <a:endParaRPr lang="en-GB"/>
          </a:p>
        </p:txBody>
      </p:sp>
    </p:spTree>
    <p:extLst>
      <p:ext uri="{BB962C8B-B14F-4D97-AF65-F5344CB8AC3E}">
        <p14:creationId xmlns:p14="http://schemas.microsoft.com/office/powerpoint/2010/main" val="36274392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0B646D-4D6B-4C05-9F7B-3721CED8524D}" type="slidenum">
              <a:rPr lang="en-GB"/>
              <a:pPr>
                <a:defRPr/>
              </a:pPr>
              <a:t>‹#›</a:t>
            </a:fld>
            <a:endParaRPr lang="en-GB"/>
          </a:p>
        </p:txBody>
      </p:sp>
    </p:spTree>
    <p:extLst>
      <p:ext uri="{BB962C8B-B14F-4D97-AF65-F5344CB8AC3E}">
        <p14:creationId xmlns:p14="http://schemas.microsoft.com/office/powerpoint/2010/main" val="35655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5155B51-879F-4A9F-A73C-474C51F1DB4B}" type="slidenum">
              <a:rPr lang="en-GB"/>
              <a:pPr>
                <a:defRPr/>
              </a:pPr>
              <a:t>‹#›</a:t>
            </a:fld>
            <a:endParaRPr lang="en-GB"/>
          </a:p>
        </p:txBody>
      </p:sp>
    </p:spTree>
    <p:extLst>
      <p:ext uri="{BB962C8B-B14F-4D97-AF65-F5344CB8AC3E}">
        <p14:creationId xmlns:p14="http://schemas.microsoft.com/office/powerpoint/2010/main" val="28933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041B464-EA1C-476F-99DF-21773A8C21E0}" type="slidenum">
              <a:rPr lang="en-GB"/>
              <a:pPr>
                <a:defRPr/>
              </a:pPr>
              <a:t>‹#›</a:t>
            </a:fld>
            <a:endParaRPr lang="en-GB"/>
          </a:p>
        </p:txBody>
      </p:sp>
    </p:spTree>
    <p:extLst>
      <p:ext uri="{BB962C8B-B14F-4D97-AF65-F5344CB8AC3E}">
        <p14:creationId xmlns:p14="http://schemas.microsoft.com/office/powerpoint/2010/main" val="593565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B704569-8D0E-4E86-B3B2-C925D105D5D5}" type="slidenum">
              <a:rPr lang="en-GB"/>
              <a:pPr>
                <a:defRPr/>
              </a:pPr>
              <a:t>‹#›</a:t>
            </a:fld>
            <a:endParaRPr lang="en-GB"/>
          </a:p>
        </p:txBody>
      </p:sp>
    </p:spTree>
    <p:extLst>
      <p:ext uri="{BB962C8B-B14F-4D97-AF65-F5344CB8AC3E}">
        <p14:creationId xmlns:p14="http://schemas.microsoft.com/office/powerpoint/2010/main" val="6694955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883A1A-5875-4069-B996-20F7EBAFB856}" type="slidenum">
              <a:rPr lang="en-GB"/>
              <a:pPr>
                <a:defRPr/>
              </a:pPr>
              <a:t>‹#›</a:t>
            </a:fld>
            <a:endParaRPr lang="en-GB"/>
          </a:p>
        </p:txBody>
      </p:sp>
    </p:spTree>
    <p:extLst>
      <p:ext uri="{BB962C8B-B14F-4D97-AF65-F5344CB8AC3E}">
        <p14:creationId xmlns:p14="http://schemas.microsoft.com/office/powerpoint/2010/main" val="1521024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8093F5-D243-4EDF-9B71-FD948F6EBB77}" type="slidenum">
              <a:rPr lang="en-GB"/>
              <a:pPr>
                <a:defRPr/>
              </a:pPr>
              <a:t>‹#›</a:t>
            </a:fld>
            <a:endParaRPr lang="en-GB"/>
          </a:p>
        </p:txBody>
      </p:sp>
    </p:spTree>
    <p:extLst>
      <p:ext uri="{BB962C8B-B14F-4D97-AF65-F5344CB8AC3E}">
        <p14:creationId xmlns:p14="http://schemas.microsoft.com/office/powerpoint/2010/main" val="3522556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622B19-5DD8-4B1E-8387-C79E537436B9}" type="slidenum">
              <a:rPr lang="en-GB"/>
              <a:pPr>
                <a:defRPr/>
              </a:pPr>
              <a:t>‹#›</a:t>
            </a:fld>
            <a:endParaRPr lang="en-GB"/>
          </a:p>
        </p:txBody>
      </p:sp>
    </p:spTree>
    <p:extLst>
      <p:ext uri="{BB962C8B-B14F-4D97-AF65-F5344CB8AC3E}">
        <p14:creationId xmlns:p14="http://schemas.microsoft.com/office/powerpoint/2010/main" val="2906021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77938"/>
            <a:ext cx="1658937" cy="431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6988" y="1277938"/>
            <a:ext cx="4829175" cy="43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E4BA54-8094-432D-8185-D5C03A778CEF}" type="slidenum">
              <a:rPr lang="en-GB"/>
              <a:pPr>
                <a:defRPr/>
              </a:pPr>
              <a:t>‹#›</a:t>
            </a:fld>
            <a:endParaRPr lang="en-GB"/>
          </a:p>
        </p:txBody>
      </p:sp>
    </p:spTree>
    <p:extLst>
      <p:ext uri="{BB962C8B-B14F-4D97-AF65-F5344CB8AC3E}">
        <p14:creationId xmlns:p14="http://schemas.microsoft.com/office/powerpoint/2010/main" val="8647895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6988" y="1277938"/>
            <a:ext cx="66405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8743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06900"/>
            <a:ext cx="8113713"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2906713"/>
            <a:ext cx="8113713"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8704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DA3BD7-6CC1-4A01-B00D-9D1ABFD40D27}" type="slidenum">
              <a:rPr lang="en-GB"/>
              <a:pPr>
                <a:defRPr/>
              </a:pPr>
              <a:t>‹#›</a:t>
            </a:fld>
            <a:endParaRPr lang="en-GB"/>
          </a:p>
        </p:txBody>
      </p:sp>
    </p:spTree>
    <p:extLst>
      <p:ext uri="{BB962C8B-B14F-4D97-AF65-F5344CB8AC3E}">
        <p14:creationId xmlns:p14="http://schemas.microsoft.com/office/powerpoint/2010/main" val="2646725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9562EE-3B84-4DC2-9920-3B095F775DAB}" type="slidenum">
              <a:rPr lang="en-GB"/>
              <a:pPr>
                <a:defRPr/>
              </a:pPr>
              <a:t>‹#›</a:t>
            </a:fld>
            <a:endParaRPr lang="en-GB"/>
          </a:p>
        </p:txBody>
      </p:sp>
    </p:spTree>
    <p:extLst>
      <p:ext uri="{BB962C8B-B14F-4D97-AF65-F5344CB8AC3E}">
        <p14:creationId xmlns:p14="http://schemas.microsoft.com/office/powerpoint/2010/main" val="20197429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474EC3-14D8-4ACC-B9AB-CD3CFC331570}" type="slidenum">
              <a:rPr lang="en-GB"/>
              <a:pPr>
                <a:defRPr/>
              </a:pPr>
              <a:t>‹#›</a:t>
            </a:fld>
            <a:endParaRPr lang="en-GB"/>
          </a:p>
        </p:txBody>
      </p:sp>
    </p:spTree>
    <p:extLst>
      <p:ext uri="{BB962C8B-B14F-4D97-AF65-F5344CB8AC3E}">
        <p14:creationId xmlns:p14="http://schemas.microsoft.com/office/powerpoint/2010/main" val="224825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6988" y="2205038"/>
            <a:ext cx="3241675"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05038"/>
            <a:ext cx="3243262"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F40942-EC90-46FA-B5B9-A1CE54423972}" type="slidenum">
              <a:rPr lang="en-GB"/>
              <a:pPr>
                <a:defRPr/>
              </a:pPr>
              <a:t>‹#›</a:t>
            </a:fld>
            <a:endParaRPr lang="en-GB"/>
          </a:p>
        </p:txBody>
      </p:sp>
    </p:spTree>
    <p:extLst>
      <p:ext uri="{BB962C8B-B14F-4D97-AF65-F5344CB8AC3E}">
        <p14:creationId xmlns:p14="http://schemas.microsoft.com/office/powerpoint/2010/main" val="3719571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A8DE0E-FE65-4E65-A7B8-1B84CBA4626A}" type="slidenum">
              <a:rPr lang="en-GB"/>
              <a:pPr>
                <a:defRPr/>
              </a:pPr>
              <a:t>‹#›</a:t>
            </a:fld>
            <a:endParaRPr lang="en-GB"/>
          </a:p>
        </p:txBody>
      </p:sp>
    </p:spTree>
    <p:extLst>
      <p:ext uri="{BB962C8B-B14F-4D97-AF65-F5344CB8AC3E}">
        <p14:creationId xmlns:p14="http://schemas.microsoft.com/office/powerpoint/2010/main" val="3019101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637D636-BB91-41F2-9DA0-646C0950DFDB}" type="slidenum">
              <a:rPr lang="en-GB"/>
              <a:pPr>
                <a:defRPr/>
              </a:pPr>
              <a:t>‹#›</a:t>
            </a:fld>
            <a:endParaRPr lang="en-GB"/>
          </a:p>
        </p:txBody>
      </p:sp>
    </p:spTree>
    <p:extLst>
      <p:ext uri="{BB962C8B-B14F-4D97-AF65-F5344CB8AC3E}">
        <p14:creationId xmlns:p14="http://schemas.microsoft.com/office/powerpoint/2010/main" val="26192015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CC63CC4-CB9A-4163-8CBB-83B898BF89D9}" type="slidenum">
              <a:rPr lang="en-GB"/>
              <a:pPr>
                <a:defRPr/>
              </a:pPr>
              <a:t>‹#›</a:t>
            </a:fld>
            <a:endParaRPr lang="en-GB"/>
          </a:p>
        </p:txBody>
      </p:sp>
    </p:spTree>
    <p:extLst>
      <p:ext uri="{BB962C8B-B14F-4D97-AF65-F5344CB8AC3E}">
        <p14:creationId xmlns:p14="http://schemas.microsoft.com/office/powerpoint/2010/main" val="15813140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243F63-488A-4D6C-BA19-2EE43A6B61D2}" type="slidenum">
              <a:rPr lang="en-GB"/>
              <a:pPr>
                <a:defRPr/>
              </a:pPr>
              <a:t>‹#›</a:t>
            </a:fld>
            <a:endParaRPr lang="en-GB"/>
          </a:p>
        </p:txBody>
      </p:sp>
    </p:spTree>
    <p:extLst>
      <p:ext uri="{BB962C8B-B14F-4D97-AF65-F5344CB8AC3E}">
        <p14:creationId xmlns:p14="http://schemas.microsoft.com/office/powerpoint/2010/main" val="30842768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B8F4BD-815A-4FD5-9F8D-D2EE477132C0}" type="slidenum">
              <a:rPr lang="en-GB"/>
              <a:pPr>
                <a:defRPr/>
              </a:pPr>
              <a:t>‹#›</a:t>
            </a:fld>
            <a:endParaRPr lang="en-GB"/>
          </a:p>
        </p:txBody>
      </p:sp>
    </p:spTree>
    <p:extLst>
      <p:ext uri="{BB962C8B-B14F-4D97-AF65-F5344CB8AC3E}">
        <p14:creationId xmlns:p14="http://schemas.microsoft.com/office/powerpoint/2010/main" val="30392818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C27F19-F403-454A-9A6D-017FC7F089CE}" type="slidenum">
              <a:rPr lang="en-GB"/>
              <a:pPr>
                <a:defRPr/>
              </a:pPr>
              <a:t>‹#›</a:t>
            </a:fld>
            <a:endParaRPr lang="en-GB"/>
          </a:p>
        </p:txBody>
      </p:sp>
    </p:spTree>
    <p:extLst>
      <p:ext uri="{BB962C8B-B14F-4D97-AF65-F5344CB8AC3E}">
        <p14:creationId xmlns:p14="http://schemas.microsoft.com/office/powerpoint/2010/main" val="260471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2.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0.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theme" Target="../theme/theme11.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image" Target="../media/image13.png"/><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8.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2.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9.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ibbon_orange_top.pn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50" y="0"/>
            <a:ext cx="91313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5334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81000" y="15240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Rectangle 5"/>
          <p:cNvSpPr>
            <a:spLocks noChangeArrowheads="1"/>
          </p:cNvSpPr>
          <p:nvPr/>
        </p:nvSpPr>
        <p:spPr bwMode="auto">
          <a:xfrm flipH="1">
            <a:off x="381000" y="6096000"/>
            <a:ext cx="8763000" cy="46038"/>
          </a:xfrm>
          <a:prstGeom prst="rect">
            <a:avLst/>
          </a:prstGeom>
          <a:gradFill rotWithShape="1">
            <a:gsLst>
              <a:gs pos="0">
                <a:srgbClr val="D53D20"/>
              </a:gs>
              <a:gs pos="999">
                <a:srgbClr val="D53D20"/>
              </a:gs>
              <a:gs pos="100000">
                <a:srgbClr val="E58D2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pic>
        <p:nvPicPr>
          <p:cNvPr id="1030" name="Picture 7"/>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r="77197"/>
          <a:stretch>
            <a:fillRect/>
          </a:stretch>
        </p:blipFill>
        <p:spPr bwMode="auto">
          <a:xfrm>
            <a:off x="395288" y="6237288"/>
            <a:ext cx="10080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140" r:id="rId7"/>
    <p:sldLayoutId id="2147486141" r:id="rId8"/>
    <p:sldLayoutId id="2147486142" r:id="rId9"/>
    <p:sldLayoutId id="2147486143" r:id="rId10"/>
    <p:sldLayoutId id="2147486144" r:id="rId11"/>
    <p:sldLayoutId id="2147486145" r:id="rId12"/>
    <p:sldLayoutId id="2147486146" r:id="rId13"/>
    <p:sldLayoutId id="2147486147" r:id="rId14"/>
    <p:sldLayoutId id="2147486233" r:id="rId15"/>
    <p:sldLayoutId id="2147486234" r:id="rId16"/>
    <p:sldLayoutId id="2147486235" r:id="rId17"/>
    <p:sldLayoutId id="2147486148" r:id="rId18"/>
    <p:sldLayoutId id="2147486149" r:id="rId19"/>
    <p:sldLayoutId id="2147486150" r:id="rId20"/>
    <p:sldLayoutId id="2147486151" r:id="rId21"/>
    <p:sldLayoutId id="2147486152" r:id="rId22"/>
    <p:sldLayoutId id="2147486153" r:id="rId23"/>
    <p:sldLayoutId id="2147486154" r:id="rId24"/>
    <p:sldLayoutId id="2147486155" r:id="rId25"/>
    <p:sldLayoutId id="2147486156" r:id="rId26"/>
    <p:sldLayoutId id="2147486157" r:id="rId27"/>
    <p:sldLayoutId id="2147486158" r:id="rId28"/>
    <p:sldLayoutId id="2147486160" r:id="rId29"/>
  </p:sldLayoutIdLst>
  <p:hf sldNum="0" hdr="0" ftr="0" dt="0"/>
  <p:txStyles>
    <p:title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400">
          <a:solidFill>
            <a:srgbClr val="59595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rgbClr val="595959"/>
          </a:solidFill>
          <a:latin typeface="+mn-lt"/>
          <a:ea typeface="ＭＳ Ｐゴシック" charset="0"/>
          <a:cs typeface="+mn-cs"/>
        </a:defRPr>
      </a:lvl2pPr>
      <a:lvl3pPr marL="1143000" indent="-228600" algn="l" rtl="0" eaLnBrk="0" fontAlgn="base" hangingPunct="0">
        <a:spcBef>
          <a:spcPct val="20000"/>
        </a:spcBef>
        <a:spcAft>
          <a:spcPct val="0"/>
        </a:spcAft>
        <a:buChar char="•"/>
        <a:defRPr sz="1600">
          <a:solidFill>
            <a:srgbClr val="595959"/>
          </a:solidFill>
          <a:latin typeface="+mn-lt"/>
          <a:ea typeface="ＭＳ Ｐゴシック" charset="0"/>
          <a:cs typeface="+mn-cs"/>
        </a:defRPr>
      </a:lvl3pPr>
      <a:lvl4pPr marL="1600200" indent="-228600" algn="l" rtl="0" eaLnBrk="0" fontAlgn="base" hangingPunct="0">
        <a:spcBef>
          <a:spcPct val="20000"/>
        </a:spcBef>
        <a:spcAft>
          <a:spcPct val="0"/>
        </a:spcAft>
        <a:buChar char="–"/>
        <a:defRPr sz="1400">
          <a:solidFill>
            <a:srgbClr val="595959"/>
          </a:solidFill>
          <a:latin typeface="+mn-lt"/>
          <a:ea typeface="ＭＳ Ｐゴシック" charset="0"/>
          <a:cs typeface="+mn-cs"/>
        </a:defRPr>
      </a:lvl4pPr>
      <a:lvl5pPr marL="2057400" indent="-228600" algn="l" rtl="0" eaLnBrk="0" fontAlgn="base" hangingPunct="0">
        <a:spcBef>
          <a:spcPct val="20000"/>
        </a:spcBef>
        <a:spcAft>
          <a:spcPct val="0"/>
        </a:spcAft>
        <a:buChar char="»"/>
        <a:defRPr sz="1200">
          <a:solidFill>
            <a:srgbClr val="595959"/>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43"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2104CCB1-D555-4868-83E8-BA004E539E96}"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10248" name="Picture 8" descr="Performace T Lock_Horiz trans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65" r:id="rId1"/>
    <p:sldLayoutId id="2147486266" r:id="rId2"/>
    <p:sldLayoutId id="2147486267" r:id="rId3"/>
    <p:sldLayoutId id="2147486268" r:id="rId4"/>
    <p:sldLayoutId id="2147486269" r:id="rId5"/>
    <p:sldLayoutId id="2147486270" r:id="rId6"/>
    <p:sldLayoutId id="2147486271" r:id="rId7"/>
    <p:sldLayoutId id="2147486272" r:id="rId8"/>
    <p:sldLayoutId id="2147486273" r:id="rId9"/>
    <p:sldLayoutId id="2147486274" r:id="rId10"/>
    <p:sldLayoutId id="2147486275" r:id="rId11"/>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8" descr="Ribbon_orange_top.png"/>
          <p:cNvPicPr>
            <a:picLocks noChangeAspect="1"/>
          </p:cNvPicPr>
          <p:nvPr/>
        </p:nvPicPr>
        <p:blipFill>
          <a:blip r:embed="rId18"/>
          <a:srcRect/>
          <a:stretch>
            <a:fillRect/>
          </a:stretch>
        </p:blipFill>
        <p:spPr bwMode="auto">
          <a:xfrm>
            <a:off x="-6350" y="0"/>
            <a:ext cx="9131300" cy="1235075"/>
          </a:xfrm>
          <a:prstGeom prst="rect">
            <a:avLst/>
          </a:prstGeom>
          <a:noFill/>
          <a:ln w="9525">
            <a:noFill/>
            <a:miter lim="800000"/>
            <a:headEnd/>
            <a:tailEnd/>
          </a:ln>
        </p:spPr>
      </p:pic>
      <p:sp>
        <p:nvSpPr>
          <p:cNvPr id="38915" name="Rectangle 2"/>
          <p:cNvSpPr>
            <a:spLocks noGrp="1" noChangeArrowheads="1"/>
          </p:cNvSpPr>
          <p:nvPr>
            <p:ph type="title"/>
          </p:nvPr>
        </p:nvSpPr>
        <p:spPr bwMode="auto">
          <a:xfrm>
            <a:off x="381000" y="533400"/>
            <a:ext cx="6781800"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8916" name="Rectangle 3"/>
          <p:cNvSpPr>
            <a:spLocks noGrp="1" noChangeArrowheads="1"/>
          </p:cNvSpPr>
          <p:nvPr>
            <p:ph type="body" idx="1"/>
          </p:nvPr>
        </p:nvSpPr>
        <p:spPr bwMode="auto">
          <a:xfrm>
            <a:off x="381000" y="15240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flipH="1">
            <a:off x="381000" y="6096000"/>
            <a:ext cx="8763000" cy="46038"/>
          </a:xfrm>
          <a:prstGeom prst="rect">
            <a:avLst/>
          </a:prstGeom>
          <a:gradFill rotWithShape="1">
            <a:gsLst>
              <a:gs pos="0">
                <a:srgbClr val="D53D20"/>
              </a:gs>
              <a:gs pos="999">
                <a:srgbClr val="D53D20"/>
              </a:gs>
              <a:gs pos="100000">
                <a:srgbClr val="E58D23"/>
              </a:gs>
            </a:gsLst>
            <a:lin ang="0" scaled="1"/>
          </a:gradFill>
          <a:ln>
            <a:noFill/>
          </a:ln>
          <a:extLst/>
        </p:spPr>
        <p:txBody>
          <a:bodyPr wrap="none" anchor="ctr"/>
          <a:lstStyle/>
          <a:p>
            <a:pPr eaLnBrk="0" hangingPunct="0">
              <a:defRPr/>
            </a:pPr>
            <a:endParaRPr lang="en-US" sz="2400">
              <a:solidFill>
                <a:srgbClr val="000000"/>
              </a:solidFill>
              <a:latin typeface="Arial" charset="0"/>
              <a:ea typeface="ヒラギノ角ゴ Pro W3" charset="0"/>
              <a:cs typeface="ヒラギノ角ゴ Pro W3" charset="0"/>
            </a:endParaRPr>
          </a:p>
        </p:txBody>
      </p:sp>
      <p:sp>
        <p:nvSpPr>
          <p:cNvPr id="6" name="Slide Number Placeholder 3"/>
          <p:cNvSpPr txBox="1">
            <a:spLocks noGrp="1"/>
          </p:cNvSpPr>
          <p:nvPr/>
        </p:nvSpPr>
        <p:spPr bwMode="auto">
          <a:xfrm>
            <a:off x="6424613" y="6432550"/>
            <a:ext cx="2414587" cy="152400"/>
          </a:xfrm>
          <a:prstGeom prst="rect">
            <a:avLst/>
          </a:prstGeom>
          <a:noFill/>
          <a:ln>
            <a:noFill/>
          </a:ln>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0" hangingPunct="0">
              <a:defRPr/>
            </a:pPr>
            <a:r>
              <a:rPr lang="en-US" sz="800" dirty="0" smtClean="0">
                <a:solidFill>
                  <a:srgbClr val="808080"/>
                </a:solidFill>
                <a:cs typeface="MS PGothic" charset="0"/>
              </a:rPr>
              <a:t>Page </a:t>
            </a:r>
            <a:fld id="{B74F92F9-F0CF-4261-9962-812FBDBEFD28}" type="slidenum">
              <a:rPr lang="en-US" sz="800" smtClean="0">
                <a:solidFill>
                  <a:srgbClr val="808080"/>
                </a:solidFill>
              </a:rPr>
              <a:pPr algn="r" eaLnBrk="0" hangingPunct="0">
                <a:defRPr/>
              </a:pPr>
              <a:t>‹#›</a:t>
            </a:fld>
            <a:endParaRPr lang="en-US" sz="800" dirty="0" smtClean="0">
              <a:solidFill>
                <a:srgbClr val="808080"/>
              </a:solidFill>
              <a:cs typeface="MS PGothic" charset="0"/>
            </a:endParaRPr>
          </a:p>
        </p:txBody>
      </p:sp>
      <p:pic>
        <p:nvPicPr>
          <p:cNvPr id="3074"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81000" y="6253956"/>
            <a:ext cx="12301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18489"/>
      </p:ext>
    </p:extLst>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 id="2147486281" r:id="rId5"/>
    <p:sldLayoutId id="2147486282" r:id="rId6"/>
    <p:sldLayoutId id="2147486283" r:id="rId7"/>
    <p:sldLayoutId id="2147486284" r:id="rId8"/>
    <p:sldLayoutId id="2147486285" r:id="rId9"/>
    <p:sldLayoutId id="2147486286" r:id="rId10"/>
    <p:sldLayoutId id="2147486287" r:id="rId11"/>
    <p:sldLayoutId id="2147486288" r:id="rId12"/>
    <p:sldLayoutId id="2147486289" r:id="rId13"/>
    <p:sldLayoutId id="2147486290" r:id="rId14"/>
    <p:sldLayoutId id="2147486291" r:id="rId15"/>
    <p:sldLayoutId id="2147486292" r:id="rId16"/>
  </p:sldLayoutIdLst>
  <p:txStyles>
    <p:title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400">
          <a:solidFill>
            <a:srgbClr val="59595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595959"/>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1600">
          <a:solidFill>
            <a:srgbClr val="595959"/>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1400">
          <a:solidFill>
            <a:srgbClr val="595959"/>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1200">
          <a:solidFill>
            <a:srgbClr val="595959"/>
          </a:solidFill>
          <a:latin typeface="+mn-lt"/>
          <a:ea typeface="ＭＳ Ｐゴシック" charset="0"/>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BE626263-3F75-40F3-ABC7-C370711D938D}"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2056"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75"/>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 id="2147486164" r:id="rId4"/>
    <p:sldLayoutId id="2147486165" r:id="rId5"/>
    <p:sldLayoutId id="2147486166" r:id="rId6"/>
    <p:sldLayoutId id="2147486167" r:id="rId7"/>
    <p:sldLayoutId id="2147486168" r:id="rId8"/>
    <p:sldLayoutId id="2147486169" r:id="rId9"/>
    <p:sldLayoutId id="2147486170" r:id="rId10"/>
    <p:sldLayoutId id="2147486171" r:id="rId11"/>
    <p:sldLayoutId id="2147486236" r:id="rId12"/>
  </p:sldLayoutIdLst>
  <p:hf sldNum="0" hdr="0" ftr="0" dt="0"/>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946127E8-8976-440F-BE76-82B44CE25FFD}"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3080"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37" r:id="rId1"/>
    <p:sldLayoutId id="2147486238" r:id="rId2"/>
    <p:sldLayoutId id="2147486239" r:id="rId3"/>
    <p:sldLayoutId id="2147486240" r:id="rId4"/>
    <p:sldLayoutId id="2147486241" r:id="rId5"/>
    <p:sldLayoutId id="2147486242" r:id="rId6"/>
    <p:sldLayoutId id="2147486243" r:id="rId7"/>
    <p:sldLayoutId id="2147486244" r:id="rId8"/>
    <p:sldLayoutId id="2147486245" r:id="rId9"/>
    <p:sldLayoutId id="2147486246" r:id="rId10"/>
    <p:sldLayoutId id="2147486247" r:id="rId11"/>
    <p:sldLayoutId id="2147486248"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ED818435-8E13-4CA8-A393-8E37B7CFF094}"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smtClean="0">
                <a:solidFill>
                  <a:srgbClr val="CA3E96"/>
                </a:solidFill>
              </a:rPr>
              <a:t>cipfa.org.uk</a:t>
            </a:r>
          </a:p>
        </p:txBody>
      </p:sp>
      <p:pic>
        <p:nvPicPr>
          <p:cNvPr id="4104"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72" r:id="rId1"/>
    <p:sldLayoutId id="2147486173" r:id="rId2"/>
    <p:sldLayoutId id="2147486174" r:id="rId3"/>
    <p:sldLayoutId id="2147486175" r:id="rId4"/>
    <p:sldLayoutId id="2147486176" r:id="rId5"/>
    <p:sldLayoutId id="2147486177" r:id="rId6"/>
    <p:sldLayoutId id="2147486178" r:id="rId7"/>
    <p:sldLayoutId id="2147486179" r:id="rId8"/>
    <p:sldLayoutId id="2147486180" r:id="rId9"/>
    <p:sldLayoutId id="2147486181" r:id="rId10"/>
    <p:sldLayoutId id="2147486182" r:id="rId11"/>
    <p:sldLayoutId id="2147486249"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5602D7EF-6FCB-43A5-BCBE-F3F9A165F17C}"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5128"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83" r:id="rId1"/>
    <p:sldLayoutId id="2147486184" r:id="rId2"/>
    <p:sldLayoutId id="2147486185" r:id="rId3"/>
    <p:sldLayoutId id="2147486186" r:id="rId4"/>
    <p:sldLayoutId id="2147486187" r:id="rId5"/>
    <p:sldLayoutId id="2147486188" r:id="rId6"/>
    <p:sldLayoutId id="2147486189" r:id="rId7"/>
    <p:sldLayoutId id="2147486190" r:id="rId8"/>
    <p:sldLayoutId id="2147486191" r:id="rId9"/>
    <p:sldLayoutId id="2147486192" r:id="rId10"/>
    <p:sldLayoutId id="2147486193" r:id="rId11"/>
    <p:sldLayoutId id="2147486250"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6147"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5A219E0C-709C-4122-81AF-3EE3A2090CF6}"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6152"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94" r:id="rId1"/>
    <p:sldLayoutId id="2147486195" r:id="rId2"/>
    <p:sldLayoutId id="2147486196" r:id="rId3"/>
    <p:sldLayoutId id="2147486197" r:id="rId4"/>
    <p:sldLayoutId id="2147486198" r:id="rId5"/>
    <p:sldLayoutId id="2147486199" r:id="rId6"/>
    <p:sldLayoutId id="2147486200" r:id="rId7"/>
    <p:sldLayoutId id="2147486201" r:id="rId8"/>
    <p:sldLayoutId id="2147486202" r:id="rId9"/>
    <p:sldLayoutId id="2147486203" r:id="rId10"/>
    <p:sldLayoutId id="2147486204" r:id="rId11"/>
    <p:sldLayoutId id="2147486251"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35FB4586-49CF-4A8D-84D7-C297D3EBAA14}"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7176"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05" r:id="rId1"/>
    <p:sldLayoutId id="2147486206" r:id="rId2"/>
    <p:sldLayoutId id="2147486207" r:id="rId3"/>
    <p:sldLayoutId id="2147486208" r:id="rId4"/>
    <p:sldLayoutId id="2147486209" r:id="rId5"/>
    <p:sldLayoutId id="2147486210" r:id="rId6"/>
    <p:sldLayoutId id="2147486211" r:id="rId7"/>
    <p:sldLayoutId id="2147486212" r:id="rId8"/>
    <p:sldLayoutId id="2147486213" r:id="rId9"/>
    <p:sldLayoutId id="2147486214" r:id="rId10"/>
    <p:sldLayoutId id="2147486215" r:id="rId11"/>
    <p:sldLayoutId id="2147486252"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8195"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B75E6DBA-890F-4757-B3AC-9BFAE0DBC6C7}"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8200" name="Picture 8" descr="Performace T Lock_Horiz trans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16" r:id="rId1"/>
    <p:sldLayoutId id="2147486217" r:id="rId2"/>
    <p:sldLayoutId id="2147486218" r:id="rId3"/>
    <p:sldLayoutId id="2147486219" r:id="rId4"/>
    <p:sldLayoutId id="2147486220" r:id="rId5"/>
    <p:sldLayoutId id="2147486221" r:id="rId6"/>
    <p:sldLayoutId id="2147486222" r:id="rId7"/>
    <p:sldLayoutId id="2147486223" r:id="rId8"/>
    <p:sldLayoutId id="2147486224" r:id="rId9"/>
    <p:sldLayoutId id="2147486225" r:id="rId10"/>
    <p:sldLayoutId id="2147486226" r:id="rId11"/>
    <p:sldLayoutId id="2147486253" r:id="rId12"/>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641475" y="1277938"/>
            <a:ext cx="62960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1296988" y="2205038"/>
            <a:ext cx="6637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333333"/>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3333"/>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333333"/>
                </a:solidFill>
                <a:latin typeface="+mn-lt"/>
              </a:defRPr>
            </a:lvl1pPr>
          </a:lstStyle>
          <a:p>
            <a:pPr>
              <a:defRPr/>
            </a:pPr>
            <a:fld id="{AAC14107-A5B1-4C37-A442-79A0A4A898D0}" type="slidenum">
              <a:rPr lang="en-GB"/>
              <a:pPr>
                <a:defRPr/>
              </a:pPr>
              <a:t>‹#›</a:t>
            </a:fld>
            <a:endParaRPr lang="en-GB"/>
          </a:p>
        </p:txBody>
      </p:sp>
      <p:sp>
        <p:nvSpPr>
          <p:cNvPr id="1031" name="Text Box 9"/>
          <p:cNvSpPr txBox="1">
            <a:spLocks noChangeArrowheads="1"/>
          </p:cNvSpPr>
          <p:nvPr/>
        </p:nvSpPr>
        <p:spPr bwMode="auto">
          <a:xfrm>
            <a:off x="6084888" y="549275"/>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68933"/>
                </a:solidFill>
                <a:latin typeface="Verdana" pitchFamily="34" charset="0"/>
              </a:defRPr>
            </a:lvl1pPr>
            <a:lvl2pPr marL="742950" indent="-285750" eaLnBrk="0" hangingPunct="0">
              <a:defRPr sz="3200">
                <a:solidFill>
                  <a:srgbClr val="F68933"/>
                </a:solidFill>
                <a:latin typeface="Verdana" pitchFamily="34" charset="0"/>
              </a:defRPr>
            </a:lvl2pPr>
            <a:lvl3pPr marL="1143000" indent="-228600" eaLnBrk="0" hangingPunct="0">
              <a:defRPr sz="3200">
                <a:solidFill>
                  <a:srgbClr val="F68933"/>
                </a:solidFill>
                <a:latin typeface="Verdana" pitchFamily="34" charset="0"/>
              </a:defRPr>
            </a:lvl3pPr>
            <a:lvl4pPr marL="1600200" indent="-228600" eaLnBrk="0" hangingPunct="0">
              <a:defRPr sz="3200">
                <a:solidFill>
                  <a:srgbClr val="F68933"/>
                </a:solidFill>
                <a:latin typeface="Verdana" pitchFamily="34" charset="0"/>
              </a:defRPr>
            </a:lvl4pPr>
            <a:lvl5pPr marL="2057400" indent="-228600" eaLnBrk="0" hangingPunct="0">
              <a:defRPr sz="3200">
                <a:solidFill>
                  <a:srgbClr val="F68933"/>
                </a:solidFill>
                <a:latin typeface="Verdana" pitchFamily="34" charset="0"/>
              </a:defRPr>
            </a:lvl5pPr>
            <a:lvl6pPr marL="2514600" indent="-228600" algn="ctr" eaLnBrk="0" fontAlgn="base" hangingPunct="0">
              <a:spcBef>
                <a:spcPct val="0"/>
              </a:spcBef>
              <a:spcAft>
                <a:spcPct val="0"/>
              </a:spcAft>
              <a:defRPr sz="3200">
                <a:solidFill>
                  <a:srgbClr val="F68933"/>
                </a:solidFill>
                <a:latin typeface="Verdana" pitchFamily="34" charset="0"/>
              </a:defRPr>
            </a:lvl6pPr>
            <a:lvl7pPr marL="2971800" indent="-228600" algn="ctr" eaLnBrk="0" fontAlgn="base" hangingPunct="0">
              <a:spcBef>
                <a:spcPct val="0"/>
              </a:spcBef>
              <a:spcAft>
                <a:spcPct val="0"/>
              </a:spcAft>
              <a:defRPr sz="3200">
                <a:solidFill>
                  <a:srgbClr val="F68933"/>
                </a:solidFill>
                <a:latin typeface="Verdana" pitchFamily="34" charset="0"/>
              </a:defRPr>
            </a:lvl7pPr>
            <a:lvl8pPr marL="3429000" indent="-228600" algn="ctr" eaLnBrk="0" fontAlgn="base" hangingPunct="0">
              <a:spcBef>
                <a:spcPct val="0"/>
              </a:spcBef>
              <a:spcAft>
                <a:spcPct val="0"/>
              </a:spcAft>
              <a:defRPr sz="3200">
                <a:solidFill>
                  <a:srgbClr val="F68933"/>
                </a:solidFill>
                <a:latin typeface="Verdana" pitchFamily="34" charset="0"/>
              </a:defRPr>
            </a:lvl8pPr>
            <a:lvl9pPr marL="3886200" indent="-228600" algn="ctr" eaLnBrk="0" fontAlgn="base" hangingPunct="0">
              <a:spcBef>
                <a:spcPct val="0"/>
              </a:spcBef>
              <a:spcAft>
                <a:spcPct val="0"/>
              </a:spcAft>
              <a:defRPr sz="3200">
                <a:solidFill>
                  <a:srgbClr val="F68933"/>
                </a:solidFill>
                <a:latin typeface="Verdana" pitchFamily="34" charset="0"/>
              </a:defRPr>
            </a:lvl9pPr>
          </a:lstStyle>
          <a:p>
            <a:pPr algn="r" eaLnBrk="1" hangingPunct="1">
              <a:spcBef>
                <a:spcPct val="50000"/>
              </a:spcBef>
              <a:defRPr/>
            </a:pPr>
            <a:r>
              <a:rPr lang="en-GB" sz="1200" dirty="0" smtClean="0">
                <a:solidFill>
                  <a:srgbClr val="CA3E96"/>
                </a:solidFill>
              </a:rPr>
              <a:t>cipfa.org</a:t>
            </a:r>
          </a:p>
        </p:txBody>
      </p:sp>
      <p:pic>
        <p:nvPicPr>
          <p:cNvPr id="9224" name="Picture 8" descr="Performace T Lock_Horiz trans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54" r:id="rId1"/>
    <p:sldLayoutId id="2147486255" r:id="rId2"/>
    <p:sldLayoutId id="2147486256" r:id="rId3"/>
    <p:sldLayoutId id="2147486257" r:id="rId4"/>
    <p:sldLayoutId id="2147486258" r:id="rId5"/>
    <p:sldLayoutId id="2147486259" r:id="rId6"/>
    <p:sldLayoutId id="2147486260" r:id="rId7"/>
    <p:sldLayoutId id="2147486261" r:id="rId8"/>
    <p:sldLayoutId id="2147486262" r:id="rId9"/>
    <p:sldLayoutId id="2147486263" r:id="rId10"/>
    <p:sldLayoutId id="2147486264" r:id="rId11"/>
  </p:sldLayoutIdLst>
  <p:txStyles>
    <p:titleStyle>
      <a:lvl1pPr algn="l" rtl="0" eaLnBrk="0" fontAlgn="base" hangingPunct="0">
        <a:spcBef>
          <a:spcPct val="0"/>
        </a:spcBef>
        <a:spcAft>
          <a:spcPct val="0"/>
        </a:spcAft>
        <a:defRPr sz="2800">
          <a:solidFill>
            <a:srgbClr val="652D89"/>
          </a:solidFill>
          <a:latin typeface="+mj-lt"/>
          <a:ea typeface="+mj-ea"/>
          <a:cs typeface="+mj-cs"/>
        </a:defRPr>
      </a:lvl1pPr>
      <a:lvl2pPr algn="l" rtl="0" eaLnBrk="0" fontAlgn="base" hangingPunct="0">
        <a:spcBef>
          <a:spcPct val="0"/>
        </a:spcBef>
        <a:spcAft>
          <a:spcPct val="0"/>
        </a:spcAft>
        <a:defRPr sz="2800">
          <a:solidFill>
            <a:srgbClr val="652D89"/>
          </a:solidFill>
          <a:latin typeface="Verdana" pitchFamily="34" charset="0"/>
        </a:defRPr>
      </a:lvl2pPr>
      <a:lvl3pPr algn="l" rtl="0" eaLnBrk="0" fontAlgn="base" hangingPunct="0">
        <a:spcBef>
          <a:spcPct val="0"/>
        </a:spcBef>
        <a:spcAft>
          <a:spcPct val="0"/>
        </a:spcAft>
        <a:defRPr sz="2800">
          <a:solidFill>
            <a:srgbClr val="652D89"/>
          </a:solidFill>
          <a:latin typeface="Verdana" pitchFamily="34" charset="0"/>
        </a:defRPr>
      </a:lvl3pPr>
      <a:lvl4pPr algn="l" rtl="0" eaLnBrk="0" fontAlgn="base" hangingPunct="0">
        <a:spcBef>
          <a:spcPct val="0"/>
        </a:spcBef>
        <a:spcAft>
          <a:spcPct val="0"/>
        </a:spcAft>
        <a:defRPr sz="2800">
          <a:solidFill>
            <a:srgbClr val="652D89"/>
          </a:solidFill>
          <a:latin typeface="Verdana" pitchFamily="34" charset="0"/>
        </a:defRPr>
      </a:lvl4pPr>
      <a:lvl5pPr algn="l" rtl="0" eaLnBrk="0" fontAlgn="base" hangingPunct="0">
        <a:spcBef>
          <a:spcPct val="0"/>
        </a:spcBef>
        <a:spcAft>
          <a:spcPct val="0"/>
        </a:spcAft>
        <a:defRPr sz="2800">
          <a:solidFill>
            <a:srgbClr val="652D89"/>
          </a:solidFill>
          <a:latin typeface="Verdana" pitchFamily="34" charset="0"/>
        </a:defRPr>
      </a:lvl5pPr>
      <a:lvl6pPr marL="457200" algn="l" rtl="0" eaLnBrk="0" fontAlgn="base" hangingPunct="0">
        <a:spcBef>
          <a:spcPct val="0"/>
        </a:spcBef>
        <a:spcAft>
          <a:spcPct val="0"/>
        </a:spcAft>
        <a:defRPr sz="2800">
          <a:solidFill>
            <a:srgbClr val="652D89"/>
          </a:solidFill>
          <a:latin typeface="Verdana" pitchFamily="34" charset="0"/>
        </a:defRPr>
      </a:lvl6pPr>
      <a:lvl7pPr marL="914400" algn="l" rtl="0" eaLnBrk="0" fontAlgn="base" hangingPunct="0">
        <a:spcBef>
          <a:spcPct val="0"/>
        </a:spcBef>
        <a:spcAft>
          <a:spcPct val="0"/>
        </a:spcAft>
        <a:defRPr sz="2800">
          <a:solidFill>
            <a:srgbClr val="652D89"/>
          </a:solidFill>
          <a:latin typeface="Verdana" pitchFamily="34" charset="0"/>
        </a:defRPr>
      </a:lvl7pPr>
      <a:lvl8pPr marL="1371600" algn="l" rtl="0" eaLnBrk="0" fontAlgn="base" hangingPunct="0">
        <a:spcBef>
          <a:spcPct val="0"/>
        </a:spcBef>
        <a:spcAft>
          <a:spcPct val="0"/>
        </a:spcAft>
        <a:defRPr sz="2800">
          <a:solidFill>
            <a:srgbClr val="652D89"/>
          </a:solidFill>
          <a:latin typeface="Verdana" pitchFamily="34" charset="0"/>
        </a:defRPr>
      </a:lvl8pPr>
      <a:lvl9pPr marL="1828800" algn="l" rtl="0" eaLnBrk="0" fontAlgn="base" hangingPunct="0">
        <a:spcBef>
          <a:spcPct val="0"/>
        </a:spcBef>
        <a:spcAft>
          <a:spcPct val="0"/>
        </a:spcAft>
        <a:defRPr sz="2800">
          <a:solidFill>
            <a:srgbClr val="652D89"/>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eaLnBrk="0" fontAlgn="base" hangingPunct="0">
        <a:spcBef>
          <a:spcPct val="20000"/>
        </a:spcBef>
        <a:spcAft>
          <a:spcPct val="0"/>
        </a:spcAft>
        <a:buFont typeface="Wingdings" pitchFamily="2" charset="2"/>
        <a:buChar char="§"/>
        <a:defRPr sz="1400">
          <a:solidFill>
            <a:srgbClr val="333333"/>
          </a:solidFill>
          <a:latin typeface="+mn-lt"/>
        </a:defRPr>
      </a:lvl6pPr>
      <a:lvl7pPr marL="2971800" indent="-228600" algn="l" rtl="0" eaLnBrk="0" fontAlgn="base" hangingPunct="0">
        <a:spcBef>
          <a:spcPct val="20000"/>
        </a:spcBef>
        <a:spcAft>
          <a:spcPct val="0"/>
        </a:spcAft>
        <a:buFont typeface="Wingdings" pitchFamily="2" charset="2"/>
        <a:buChar char="§"/>
        <a:defRPr sz="1400">
          <a:solidFill>
            <a:srgbClr val="333333"/>
          </a:solidFill>
          <a:latin typeface="+mn-lt"/>
        </a:defRPr>
      </a:lvl7pPr>
      <a:lvl8pPr marL="3429000" indent="-228600" algn="l" rtl="0" eaLnBrk="0" fontAlgn="base" hangingPunct="0">
        <a:spcBef>
          <a:spcPct val="20000"/>
        </a:spcBef>
        <a:spcAft>
          <a:spcPct val="0"/>
        </a:spcAft>
        <a:buFont typeface="Wingdings" pitchFamily="2" charset="2"/>
        <a:buChar char="§"/>
        <a:defRPr sz="1400">
          <a:solidFill>
            <a:srgbClr val="333333"/>
          </a:solidFill>
          <a:latin typeface="+mn-lt"/>
        </a:defRPr>
      </a:lvl8pPr>
      <a:lvl9pPr marL="3886200" indent="-228600" algn="l" rtl="0" eaLnBrk="0" fontAlgn="base" hangingPunct="0">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676650" y="1841500"/>
            <a:ext cx="5402263" cy="584200"/>
          </a:xfrm>
          <a:prstGeom prst="rect">
            <a:avLst/>
          </a:prstGeom>
          <a:noFill/>
        </p:spPr>
        <p:txBody>
          <a:bodyPr>
            <a:spAutoFit/>
          </a:bodyPr>
          <a:lstStyle/>
          <a:p>
            <a:pPr>
              <a:defRPr/>
            </a:pPr>
            <a:r>
              <a:rPr lang="it-IT" sz="3200" dirty="0">
                <a:solidFill>
                  <a:schemeClr val="bg1"/>
                </a:solidFill>
                <a:latin typeface="+mj-lt"/>
              </a:rPr>
              <a:t>IPSASB Developments</a:t>
            </a:r>
            <a:endParaRPr lang="it-IT" sz="2585" dirty="0">
              <a:solidFill>
                <a:schemeClr val="bg1"/>
              </a:solidFill>
              <a:latin typeface="Sanchez Regular" pitchFamily="50" charset="0"/>
            </a:endParaRPr>
          </a:p>
        </p:txBody>
      </p:sp>
      <p:sp>
        <p:nvSpPr>
          <p:cNvPr id="2" name="TextBox 1"/>
          <p:cNvSpPr txBox="1"/>
          <p:nvPr/>
        </p:nvSpPr>
        <p:spPr>
          <a:xfrm>
            <a:off x="317500" y="5359400"/>
            <a:ext cx="5597525" cy="1016000"/>
          </a:xfrm>
          <a:prstGeom prst="rect">
            <a:avLst/>
          </a:prstGeom>
          <a:noFill/>
        </p:spPr>
        <p:txBody>
          <a:bodyPr wrap="none">
            <a:spAutoFit/>
          </a:bodyPr>
          <a:lstStyle/>
          <a:p>
            <a:pPr>
              <a:defRPr/>
            </a:pPr>
            <a:r>
              <a:rPr lang="en-GB" sz="2000" dirty="0">
                <a:solidFill>
                  <a:schemeClr val="bg1"/>
                </a:solidFill>
                <a:latin typeface="+mj-lt"/>
              </a:rPr>
              <a:t>Ian Carruthers</a:t>
            </a:r>
          </a:p>
          <a:p>
            <a:pPr>
              <a:defRPr/>
            </a:pPr>
            <a:r>
              <a:rPr lang="en-GB" sz="2000" dirty="0">
                <a:solidFill>
                  <a:schemeClr val="bg1"/>
                </a:solidFill>
                <a:latin typeface="+mj-lt"/>
              </a:rPr>
              <a:t>IPSASB Member</a:t>
            </a:r>
          </a:p>
          <a:p>
            <a:pPr>
              <a:defRPr/>
            </a:pPr>
            <a:r>
              <a:rPr lang="en-GB" sz="2000" dirty="0">
                <a:solidFill>
                  <a:schemeClr val="bg1"/>
                </a:solidFill>
                <a:latin typeface="+mj-lt"/>
              </a:rPr>
              <a:t>Executive Director, Policy and Technical, CIPFA</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582662"/>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6:</a:t>
            </a:r>
          </a:p>
          <a:p>
            <a:pPr>
              <a:defRPr/>
            </a:pPr>
            <a:r>
              <a:rPr lang="en-GB" sz="2600" b="0" kern="0" dirty="0" smtClean="0"/>
              <a:t>Recognition – The Criteria</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144598" y="1706970"/>
            <a:ext cx="3779838" cy="3384550"/>
          </a:xfrm>
        </p:spPr>
        <p:txBody>
          <a:bodyPr/>
          <a:lstStyle/>
          <a:p>
            <a:pPr marL="179388" indent="-179388">
              <a:spcBef>
                <a:spcPts val="200"/>
              </a:spcBef>
              <a:buClr>
                <a:srgbClr val="FF8200"/>
              </a:buClr>
            </a:pPr>
            <a:r>
              <a:rPr lang="en-US" altLang="en-US" sz="2000" dirty="0" smtClean="0">
                <a:ea typeface="ＭＳ Ｐゴシック" pitchFamily="34" charset="-128"/>
              </a:rPr>
              <a:t>Measurement Objective: </a:t>
            </a:r>
          </a:p>
          <a:p>
            <a:pPr marL="400050" lvl="1" indent="0">
              <a:spcBef>
                <a:spcPts val="200"/>
              </a:spcBef>
              <a:buClr>
                <a:srgbClr val="FF8200"/>
              </a:buClr>
              <a:buNone/>
            </a:pPr>
            <a:r>
              <a:rPr lang="en-US" altLang="en-US" sz="1400" i="1" dirty="0" smtClean="0">
                <a:ea typeface="ＭＳ Ｐゴシック" pitchFamily="34" charset="-128"/>
              </a:rPr>
              <a:t>‘to select those measurement bases that most fairly reflect the cost of services, operational capacity and financial capacity of the entity in a manner that is useful in holding the entity to account, and for decision-making purposes’</a:t>
            </a:r>
          </a:p>
          <a:p>
            <a:pPr marL="400050" lvl="1" indent="0">
              <a:spcBef>
                <a:spcPts val="200"/>
              </a:spcBef>
              <a:buClr>
                <a:srgbClr val="FF8200"/>
              </a:buClr>
              <a:buNone/>
            </a:pPr>
            <a:endParaRPr lang="en-US" altLang="en-US" sz="1400" i="1" dirty="0" smtClean="0">
              <a:ea typeface="ＭＳ Ｐゴシック" pitchFamily="34" charset="-128"/>
            </a:endParaRPr>
          </a:p>
          <a:p>
            <a:pPr marL="179388" indent="-179388">
              <a:spcBef>
                <a:spcPts val="200"/>
              </a:spcBef>
              <a:buClr>
                <a:srgbClr val="FF8200"/>
              </a:buClr>
            </a:pPr>
            <a:r>
              <a:rPr lang="en-US" altLang="en-US" sz="2000" dirty="0" smtClean="0">
                <a:ea typeface="ＭＳ Ｐゴシック" pitchFamily="34" charset="-128"/>
              </a:rPr>
              <a:t>No single measurement basis (or group of bases) identified </a:t>
            </a:r>
          </a:p>
        </p:txBody>
      </p:sp>
      <p:graphicFrame>
        <p:nvGraphicFramePr>
          <p:cNvPr id="3" name="Table 2"/>
          <p:cNvGraphicFramePr>
            <a:graphicFrameLocks noGrp="1"/>
          </p:cNvGraphicFramePr>
          <p:nvPr/>
        </p:nvGraphicFramePr>
        <p:xfrm>
          <a:off x="4073525" y="1462088"/>
          <a:ext cx="4692650" cy="3676652"/>
        </p:xfrm>
        <a:graphic>
          <a:graphicData uri="http://schemas.openxmlformats.org/drawingml/2006/table">
            <a:tbl>
              <a:tblPr firstRow="1" bandRow="1">
                <a:tableStyleId>{5C22544A-7EE6-4342-B048-85BDC9FD1C3A}</a:tableStyleId>
              </a:tblPr>
              <a:tblGrid>
                <a:gridCol w="2362286"/>
                <a:gridCol w="208335"/>
                <a:gridCol w="2122029"/>
              </a:tblGrid>
              <a:tr h="412541">
                <a:tc>
                  <a:txBody>
                    <a:bodyPr/>
                    <a:lstStyle/>
                    <a:p>
                      <a:pPr algn="ctr"/>
                      <a:r>
                        <a:rPr lang="en-GB" sz="1800" dirty="0" smtClean="0"/>
                        <a:t>Asset </a:t>
                      </a:r>
                      <a:endParaRPr lang="en-GB" sz="1800" dirty="0"/>
                    </a:p>
                  </a:txBody>
                  <a:tcPr marL="91464" marR="91464"/>
                </a:tc>
                <a:tc gridSpan="2">
                  <a:txBody>
                    <a:bodyPr/>
                    <a:lstStyle/>
                    <a:p>
                      <a:pPr algn="ctr"/>
                      <a:r>
                        <a:rPr lang="en-GB" sz="1800" dirty="0" smtClean="0"/>
                        <a:t>Liability </a:t>
                      </a:r>
                      <a:endParaRPr lang="en-GB" sz="1800" dirty="0"/>
                    </a:p>
                  </a:txBody>
                  <a:tcPr marL="91464" marR="91464"/>
                </a:tc>
                <a:tc hMerge="1">
                  <a:txBody>
                    <a:bodyPr/>
                    <a:lstStyle/>
                    <a:p>
                      <a:endParaRPr lang="en-GB"/>
                    </a:p>
                  </a:txBody>
                  <a:tcPr/>
                </a:tc>
              </a:tr>
              <a:tr h="390713">
                <a:tc gridSpan="3">
                  <a:txBody>
                    <a:bodyPr/>
                    <a:lstStyle/>
                    <a:p>
                      <a:pPr algn="ctr"/>
                      <a:r>
                        <a:rPr lang="en-GB" sz="1800" b="1" dirty="0" smtClean="0">
                          <a:solidFill>
                            <a:schemeClr val="accent1">
                              <a:lumMod val="50000"/>
                            </a:schemeClr>
                          </a:solidFill>
                        </a:rPr>
                        <a:t>Historical Cost</a:t>
                      </a:r>
                      <a:endParaRPr lang="en-GB" sz="1800" b="1" dirty="0">
                        <a:solidFill>
                          <a:schemeClr val="accent1">
                            <a:lumMod val="50000"/>
                          </a:schemeClr>
                        </a:solidFill>
                      </a:endParaRPr>
                    </a:p>
                  </a:txBody>
                  <a:tcPr marL="91464" marR="91464"/>
                </a:tc>
                <a:tc hMerge="1">
                  <a:txBody>
                    <a:bodyPr/>
                    <a:lstStyle/>
                    <a:p>
                      <a:endParaRPr lang="en-GB"/>
                    </a:p>
                  </a:txBody>
                  <a:tcPr/>
                </a:tc>
                <a:tc hMerge="1">
                  <a:txBody>
                    <a:bodyPr/>
                    <a:lstStyle/>
                    <a:p>
                      <a:endParaRPr lang="en-GB"/>
                    </a:p>
                  </a:txBody>
                  <a:tcPr/>
                </a:tc>
              </a:tr>
              <a:tr h="390713">
                <a:tc gridSpan="3">
                  <a:txBody>
                    <a:bodyPr/>
                    <a:lstStyle/>
                    <a:p>
                      <a:pPr algn="ctr"/>
                      <a:endParaRPr lang="en-GB" sz="1800" dirty="0">
                        <a:solidFill>
                          <a:schemeClr val="accent1">
                            <a:lumMod val="50000"/>
                          </a:schemeClr>
                        </a:solidFill>
                      </a:endParaRPr>
                    </a:p>
                  </a:txBody>
                  <a:tcPr marL="91464" marR="91464" anchor="ctr"/>
                </a:tc>
                <a:tc hMerge="1">
                  <a:txBody>
                    <a:bodyPr/>
                    <a:lstStyle/>
                    <a:p>
                      <a:endParaRPr lang="en-GB"/>
                    </a:p>
                  </a:txBody>
                  <a:tcPr/>
                </a:tc>
                <a:tc hMerge="1">
                  <a:txBody>
                    <a:bodyPr/>
                    <a:lstStyle/>
                    <a:p>
                      <a:endParaRPr lang="en-GB"/>
                    </a:p>
                  </a:txBody>
                  <a:tcPr/>
                </a:tc>
              </a:tr>
              <a:tr h="390713">
                <a:tc gridSpan="3">
                  <a:txBody>
                    <a:bodyPr/>
                    <a:lstStyle/>
                    <a:p>
                      <a:pPr algn="ctr"/>
                      <a:r>
                        <a:rPr lang="en-GB" sz="1800" b="1" dirty="0" smtClean="0">
                          <a:solidFill>
                            <a:schemeClr val="accent1">
                              <a:lumMod val="50000"/>
                            </a:schemeClr>
                          </a:solidFill>
                        </a:rPr>
                        <a:t>Current Value</a:t>
                      </a:r>
                      <a:endParaRPr lang="en-GB" sz="1800" b="1" dirty="0">
                        <a:solidFill>
                          <a:schemeClr val="accent1">
                            <a:lumMod val="50000"/>
                          </a:schemeClr>
                        </a:solidFill>
                      </a:endParaRPr>
                    </a:p>
                  </a:txBody>
                  <a:tcPr marL="91464" marR="91464" anchor="ctr"/>
                </a:tc>
                <a:tc hMerge="1">
                  <a:txBody>
                    <a:bodyPr/>
                    <a:lstStyle/>
                    <a:p>
                      <a:endParaRPr lang="en-GB"/>
                    </a:p>
                  </a:txBody>
                  <a:tcPr/>
                </a:tc>
                <a:tc hMerge="1">
                  <a:txBody>
                    <a:bodyPr/>
                    <a:lstStyle/>
                    <a:p>
                      <a:endParaRPr lang="en-GB"/>
                    </a:p>
                  </a:txBody>
                  <a:tcPr/>
                </a:tc>
              </a:tr>
              <a:tr h="655273">
                <a:tc>
                  <a:txBody>
                    <a:bodyPr/>
                    <a:lstStyle/>
                    <a:p>
                      <a:r>
                        <a:rPr lang="en-GB" sz="1800" dirty="0" smtClean="0">
                          <a:solidFill>
                            <a:schemeClr val="accent1">
                              <a:lumMod val="50000"/>
                            </a:schemeClr>
                          </a:solidFill>
                        </a:rPr>
                        <a:t>Market value</a:t>
                      </a:r>
                      <a:endParaRPr lang="en-GB" sz="1800" dirty="0">
                        <a:solidFill>
                          <a:schemeClr val="accent1">
                            <a:lumMod val="50000"/>
                          </a:schemeClr>
                        </a:solidFill>
                      </a:endParaRPr>
                    </a:p>
                  </a:txBody>
                  <a:tcPr marL="91464" marR="91464"/>
                </a:tc>
                <a:tc rowSpan="4">
                  <a:txBody>
                    <a:bodyPr/>
                    <a:lstStyle/>
                    <a:p>
                      <a:endParaRPr lang="en-GB" sz="1800" dirty="0">
                        <a:solidFill>
                          <a:schemeClr val="accent1">
                            <a:lumMod val="50000"/>
                          </a:schemeClr>
                        </a:solidFill>
                      </a:endParaRPr>
                    </a:p>
                  </a:txBody>
                  <a:tcPr marL="91464" marR="91464"/>
                </a:tc>
                <a:tc>
                  <a:txBody>
                    <a:bodyPr/>
                    <a:lstStyle/>
                    <a:p>
                      <a:pPr lvl="0"/>
                      <a:r>
                        <a:rPr lang="en-US" sz="1800" dirty="0" smtClean="0">
                          <a:solidFill>
                            <a:schemeClr val="accent1">
                              <a:lumMod val="50000"/>
                            </a:schemeClr>
                          </a:solidFill>
                        </a:rPr>
                        <a:t>Cost of fulfillment</a:t>
                      </a:r>
                      <a:endParaRPr lang="en-US" sz="1800" dirty="0">
                        <a:solidFill>
                          <a:schemeClr val="accent1">
                            <a:lumMod val="50000"/>
                          </a:schemeClr>
                        </a:solidFill>
                      </a:endParaRPr>
                    </a:p>
                  </a:txBody>
                  <a:tcPr marL="91464" marR="91464"/>
                </a:tc>
              </a:tr>
              <a:tr h="390713">
                <a:tc>
                  <a:txBody>
                    <a:bodyPr/>
                    <a:lstStyle/>
                    <a:p>
                      <a:r>
                        <a:rPr lang="en-GB" sz="1800" dirty="0" smtClean="0">
                          <a:solidFill>
                            <a:schemeClr val="accent1">
                              <a:lumMod val="50000"/>
                            </a:schemeClr>
                          </a:solidFill>
                        </a:rPr>
                        <a:t>Replacement cost</a:t>
                      </a:r>
                      <a:endParaRPr lang="en-GB" sz="1800" dirty="0">
                        <a:solidFill>
                          <a:schemeClr val="accent1">
                            <a:lumMod val="50000"/>
                          </a:schemeClr>
                        </a:solidFill>
                      </a:endParaRPr>
                    </a:p>
                  </a:txBody>
                  <a:tcPr marL="91464" marR="91464"/>
                </a:tc>
                <a:tc vMerge="1">
                  <a:txBody>
                    <a:bodyPr/>
                    <a:lstStyle/>
                    <a:p>
                      <a:endParaRPr lang="en-GB"/>
                    </a:p>
                  </a:txBody>
                  <a:tcPr/>
                </a:tc>
                <a:tc>
                  <a:txBody>
                    <a:bodyPr/>
                    <a:lstStyle/>
                    <a:p>
                      <a:r>
                        <a:rPr lang="en-GB" sz="1800" dirty="0" smtClean="0">
                          <a:solidFill>
                            <a:schemeClr val="accent1">
                              <a:lumMod val="50000"/>
                            </a:schemeClr>
                          </a:solidFill>
                        </a:rPr>
                        <a:t>Market value</a:t>
                      </a:r>
                      <a:endParaRPr lang="en-GB" sz="1800" dirty="0">
                        <a:solidFill>
                          <a:schemeClr val="accent1">
                            <a:lumMod val="50000"/>
                          </a:schemeClr>
                        </a:solidFill>
                      </a:endParaRPr>
                    </a:p>
                  </a:txBody>
                  <a:tcPr marL="91464" marR="91464"/>
                </a:tc>
              </a:tr>
              <a:tr h="390713">
                <a:tc>
                  <a:txBody>
                    <a:bodyPr/>
                    <a:lstStyle/>
                    <a:p>
                      <a:r>
                        <a:rPr lang="en-GB" sz="1800" dirty="0" smtClean="0">
                          <a:solidFill>
                            <a:schemeClr val="accent1">
                              <a:lumMod val="50000"/>
                            </a:schemeClr>
                          </a:solidFill>
                        </a:rPr>
                        <a:t>Net selling price</a:t>
                      </a:r>
                      <a:endParaRPr lang="en-GB" sz="1800" dirty="0">
                        <a:solidFill>
                          <a:schemeClr val="accent1">
                            <a:lumMod val="50000"/>
                          </a:schemeClr>
                        </a:solidFill>
                      </a:endParaRPr>
                    </a:p>
                  </a:txBody>
                  <a:tcPr marL="91464" marR="91464"/>
                </a:tc>
                <a:tc vMerge="1">
                  <a:txBody>
                    <a:bodyPr/>
                    <a:lstStyle/>
                    <a:p>
                      <a:endParaRPr lang="en-GB"/>
                    </a:p>
                  </a:txBody>
                  <a:tcPr/>
                </a:tc>
                <a:tc>
                  <a:txBody>
                    <a:bodyPr/>
                    <a:lstStyle/>
                    <a:p>
                      <a:r>
                        <a:rPr lang="en-GB" sz="1800" dirty="0" smtClean="0">
                          <a:solidFill>
                            <a:schemeClr val="accent1">
                              <a:lumMod val="50000"/>
                            </a:schemeClr>
                          </a:solidFill>
                        </a:rPr>
                        <a:t>Cost of release</a:t>
                      </a:r>
                      <a:endParaRPr lang="en-GB" sz="1800" dirty="0">
                        <a:solidFill>
                          <a:schemeClr val="accent1">
                            <a:lumMod val="50000"/>
                          </a:schemeClr>
                        </a:solidFill>
                      </a:endParaRPr>
                    </a:p>
                  </a:txBody>
                  <a:tcPr marL="91464" marR="91464"/>
                </a:tc>
              </a:tr>
              <a:tr h="655273">
                <a:tc>
                  <a:txBody>
                    <a:bodyPr/>
                    <a:lstStyle/>
                    <a:p>
                      <a:r>
                        <a:rPr lang="en-GB" sz="1800" dirty="0" smtClean="0">
                          <a:solidFill>
                            <a:schemeClr val="accent1">
                              <a:lumMod val="50000"/>
                            </a:schemeClr>
                          </a:solidFill>
                        </a:rPr>
                        <a:t>Value in use</a:t>
                      </a:r>
                      <a:endParaRPr lang="en-GB" sz="1800" dirty="0">
                        <a:solidFill>
                          <a:schemeClr val="accent1">
                            <a:lumMod val="50000"/>
                          </a:schemeClr>
                        </a:solidFill>
                      </a:endParaRPr>
                    </a:p>
                  </a:txBody>
                  <a:tcPr marL="91464" marR="91464"/>
                </a:tc>
                <a:tc vMerge="1">
                  <a:txBody>
                    <a:bodyPr/>
                    <a:lstStyle/>
                    <a:p>
                      <a:endParaRPr lang="en-GB"/>
                    </a:p>
                  </a:txBody>
                  <a:tcPr/>
                </a:tc>
                <a:tc>
                  <a:txBody>
                    <a:bodyPr/>
                    <a:lstStyle/>
                    <a:p>
                      <a:r>
                        <a:rPr lang="en-GB" sz="1800" dirty="0" smtClean="0">
                          <a:solidFill>
                            <a:schemeClr val="accent1">
                              <a:lumMod val="50000"/>
                            </a:schemeClr>
                          </a:solidFill>
                        </a:rPr>
                        <a:t>Assumption price</a:t>
                      </a:r>
                      <a:endParaRPr lang="en-GB" sz="1800" dirty="0">
                        <a:solidFill>
                          <a:schemeClr val="accent1">
                            <a:lumMod val="50000"/>
                          </a:schemeClr>
                        </a:solidFill>
                      </a:endParaRPr>
                    </a:p>
                  </a:txBody>
                  <a:tcPr marL="91464" marR="91464"/>
                </a:tc>
              </a:tr>
            </a:tbl>
          </a:graphicData>
        </a:graphic>
      </p:graphicFrame>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7:</a:t>
            </a:r>
          </a:p>
          <a:p>
            <a:pPr>
              <a:defRPr/>
            </a:pPr>
            <a:r>
              <a:rPr lang="en-GB" sz="2600" b="0" kern="0" dirty="0" smtClean="0"/>
              <a:t>Measurement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364671" y="1607155"/>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8:</a:t>
            </a:r>
          </a:p>
          <a:p>
            <a:pPr>
              <a:defRPr/>
            </a:pPr>
            <a:r>
              <a:rPr lang="en-GB" sz="2600" b="0" kern="0" dirty="0" smtClean="0"/>
              <a:t>Presentation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78466615"/>
              </p:ext>
            </p:extLst>
          </p:nvPr>
        </p:nvGraphicFramePr>
        <p:xfrm>
          <a:off x="323850" y="1452563"/>
          <a:ext cx="8453438" cy="4073526"/>
        </p:xfrm>
        <a:graphic>
          <a:graphicData uri="http://schemas.openxmlformats.org/drawingml/2006/table">
            <a:tbl>
              <a:tblPr/>
              <a:tblGrid>
                <a:gridCol w="1145814"/>
                <a:gridCol w="3470102"/>
                <a:gridCol w="3837522"/>
              </a:tblGrid>
              <a:tr h="336558">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rgbClr val="FFFFFF"/>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Arial" pitchFamily="34" charset="0"/>
                        </a:rPr>
                        <a:t>IPSASB</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Arial" pitchFamily="34" charset="0"/>
                        </a:rPr>
                        <a:t>IASB</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3560">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Role</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Concepts that underpin general purpose financial reporting; does not override standards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1">
                              <a:lumMod val="50000"/>
                            </a:schemeClr>
                          </a:solidFill>
                          <a:effectLst/>
                          <a:latin typeface="Arial" pitchFamily="34" charset="0"/>
                        </a:rPr>
                        <a:t>Concepts that underlie the preparation and presentation of financial statements;  does not override standards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r>
              <a:tr h="426730">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accent1">
                              <a:lumMod val="50000"/>
                            </a:schemeClr>
                          </a:solidFill>
                          <a:effectLst/>
                          <a:latin typeface="Arial" pitchFamily="34" charset="0"/>
                        </a:rPr>
                        <a:t>Scope</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General purpose financial reports  (GPFRs)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1989 Framework – relates to financial statements – 2010 Framework sections refer to GPFRs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762017">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accent1">
                              <a:lumMod val="50000"/>
                            </a:schemeClr>
                          </a:solidFill>
                          <a:effectLst/>
                          <a:latin typeface="Arial" pitchFamily="34" charset="0"/>
                        </a:rPr>
                        <a:t>Objective </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accent1">
                              <a:lumMod val="50000"/>
                            </a:schemeClr>
                          </a:solidFill>
                          <a:effectLst/>
                          <a:latin typeface="Arial" pitchFamily="34" charset="0"/>
                        </a:rPr>
                        <a:t>Financial information - useful for accountability and decision-making purposes. Users service recipients and resource providers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Financial information - to provide investors, lenders and other creditors making decisions about providing resources to the entity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r>
              <a:tr h="443059">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Qualitative Characteristics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Definitions very similar to IASB Framework</a:t>
                      </a:r>
                      <a:r>
                        <a:rPr kumimoji="0" lang="en-GB" altLang="en-US" sz="1100" b="0" i="0" u="sng" strike="noStrike" cap="none" normalizeH="0" baseline="0" dirty="0" smtClean="0">
                          <a:ln>
                            <a:noFill/>
                          </a:ln>
                          <a:solidFill>
                            <a:schemeClr val="accent1">
                              <a:lumMod val="50000"/>
                            </a:schemeClr>
                          </a:solidFill>
                          <a:effectLst/>
                          <a:latin typeface="Arial" pitchFamily="34" charset="0"/>
                        </a:rPr>
                        <a:t>;</a:t>
                      </a:r>
                      <a:r>
                        <a:rPr kumimoji="0" lang="en-GB" altLang="en-US" sz="1100" b="0" i="0" u="none" strike="noStrike" cap="none" normalizeH="0" baseline="0" dirty="0" smtClean="0">
                          <a:ln>
                            <a:noFill/>
                          </a:ln>
                          <a:solidFill>
                            <a:schemeClr val="accent1">
                              <a:lumMod val="50000"/>
                            </a:schemeClr>
                          </a:solidFill>
                          <a:effectLst/>
                          <a:latin typeface="Arial" pitchFamily="34" charset="0"/>
                        </a:rPr>
                        <a:t> no split between fundamental and enhancing characteristics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Split between fundamental and enhancing characteristics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426730">
                <a:tc>
                  <a:txBody>
                    <a:bodyPr/>
                    <a:lstStyle>
                      <a:lvl1pPr defTabSz="457200" eaLnBrk="0" hangingPunct="0">
                        <a:spcBef>
                          <a:spcPct val="20000"/>
                        </a:spcBef>
                        <a:defRPr sz="2000">
                          <a:solidFill>
                            <a:srgbClr val="595959"/>
                          </a:solidFill>
                          <a:latin typeface="Arial" pitchFamily="34" charset="0"/>
                          <a:ea typeface="ＭＳ Ｐゴシック" pitchFamily="34" charset="-128"/>
                        </a:defRPr>
                      </a:lvl1pPr>
                      <a:lvl2pPr marL="742950" indent="-285750" defTabSz="457200" eaLnBrk="0" hangingPunct="0">
                        <a:spcBef>
                          <a:spcPct val="20000"/>
                        </a:spcBef>
                        <a:defRPr sz="1600">
                          <a:solidFill>
                            <a:srgbClr val="595959"/>
                          </a:solidFill>
                          <a:latin typeface="Arial" pitchFamily="34" charset="0"/>
                          <a:ea typeface="ＭＳ Ｐゴシック" pitchFamily="34" charset="-128"/>
                        </a:defRPr>
                      </a:lvl2pPr>
                      <a:lvl3pPr marL="1143000" indent="-228600" defTabSz="457200" eaLnBrk="0" hangingPunct="0">
                        <a:spcBef>
                          <a:spcPct val="20000"/>
                        </a:spcBef>
                        <a:defRPr sz="1400">
                          <a:solidFill>
                            <a:srgbClr val="595959"/>
                          </a:solidFill>
                          <a:latin typeface="Arial" pitchFamily="34" charset="0"/>
                          <a:ea typeface="ＭＳ Ｐゴシック" pitchFamily="34" charset="-128"/>
                        </a:defRPr>
                      </a:lvl3pPr>
                      <a:lvl4pPr marL="1600200" indent="-228600" defTabSz="457200" eaLnBrk="0" hangingPunct="0">
                        <a:spcBef>
                          <a:spcPct val="20000"/>
                        </a:spcBef>
                        <a:defRPr sz="1200">
                          <a:solidFill>
                            <a:srgbClr val="595959"/>
                          </a:solidFill>
                          <a:latin typeface="Arial" pitchFamily="34" charset="0"/>
                          <a:ea typeface="ＭＳ Ｐゴシック" pitchFamily="34" charset="-128"/>
                        </a:defRPr>
                      </a:lvl4pPr>
                      <a:lvl5pPr marL="2057400" indent="-228600" defTabSz="457200" eaLnBrk="0" hangingPunct="0">
                        <a:spcBef>
                          <a:spcPct val="20000"/>
                        </a:spcBef>
                        <a:defRPr sz="1000">
                          <a:solidFill>
                            <a:srgbClr val="595959"/>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Elements</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Definitions similar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Net financial position &amp; “other economic phenomena”</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Definitions similar; </a:t>
                      </a:r>
                      <a:r>
                        <a:rPr kumimoji="0" lang="en-US" altLang="en-US" sz="1100" b="0" i="0" u="none" strike="noStrike" cap="none" normalizeH="0" baseline="0" dirty="0" smtClean="0">
                          <a:ln>
                            <a:noFill/>
                          </a:ln>
                          <a:solidFill>
                            <a:schemeClr val="accent1">
                              <a:lumMod val="50000"/>
                            </a:schemeClr>
                          </a:solidFill>
                          <a:effectLst/>
                          <a:latin typeface="Arial" pitchFamily="34" charset="0"/>
                        </a:rPr>
                        <a:t>tentative decisions on “economic resources”</a:t>
                      </a: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r>
              <a:tr h="620499">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accent1">
                              <a:lumMod val="50000"/>
                            </a:schemeClr>
                          </a:solidFill>
                          <a:effectLst/>
                          <a:latin typeface="Arial" pitchFamily="34" charset="0"/>
                        </a:rPr>
                        <a:t>Measurement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Measurement objective</a:t>
                      </a:r>
                      <a:br>
                        <a:rPr kumimoji="0" lang="en-GB" altLang="en-US" sz="1100" b="0" i="0" u="none" strike="noStrike" cap="none" normalizeH="0" baseline="0" dirty="0" smtClean="0">
                          <a:ln>
                            <a:noFill/>
                          </a:ln>
                          <a:solidFill>
                            <a:schemeClr val="accent1">
                              <a:lumMod val="50000"/>
                            </a:schemeClr>
                          </a:solidFill>
                          <a:effectLst/>
                          <a:latin typeface="Arial" pitchFamily="34" charset="0"/>
                        </a:rPr>
                      </a:br>
                      <a:r>
                        <a:rPr kumimoji="0" lang="en-US" altLang="en-US" sz="1100" b="0" i="0" u="none" strike="noStrike" cap="none" normalizeH="0" baseline="0" dirty="0" smtClean="0">
                          <a:ln>
                            <a:noFill/>
                          </a:ln>
                          <a:solidFill>
                            <a:schemeClr val="accent1">
                              <a:lumMod val="50000"/>
                            </a:schemeClr>
                          </a:solidFill>
                          <a:effectLst/>
                          <a:latin typeface="Arial" pitchFamily="34" charset="0"/>
                        </a:rPr>
                        <a:t>“Fair Value” not identified as measurement basis. </a:t>
                      </a: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Tentative decision – no measurement objective (factors to consider when selecting a measurement basis)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594373">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accent1">
                              <a:lumMod val="50000"/>
                            </a:schemeClr>
                          </a:solidFill>
                          <a:effectLst/>
                          <a:latin typeface="Arial" pitchFamily="34" charset="0"/>
                        </a:rPr>
                        <a:t>Reporting</a:t>
                      </a:r>
                      <a:endParaRPr kumimoji="0" lang="en-GB" altLang="en-US" sz="1100" b="0" i="0" u="none" strike="noStrike" cap="none" normalizeH="0" baseline="0" smtClean="0">
                        <a:ln>
                          <a:noFill/>
                        </a:ln>
                        <a:solidFill>
                          <a:schemeClr val="accent1">
                            <a:lumMod val="50000"/>
                          </a:schemeClr>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1">
                              <a:lumMod val="50000"/>
                            </a:schemeClr>
                          </a:solidFill>
                          <a:effectLst/>
                          <a:latin typeface="Arial" pitchFamily="34" charset="0"/>
                        </a:rPr>
                        <a:t>IPSASB principles for information selection, location and </a:t>
                      </a:r>
                      <a:r>
                        <a:rPr kumimoji="0" lang="en-US" altLang="en-US" sz="1100" b="0" i="0" u="none" strike="noStrike" cap="none" normalizeH="0" baseline="0" dirty="0" err="1" smtClean="0">
                          <a:ln>
                            <a:noFill/>
                          </a:ln>
                          <a:solidFill>
                            <a:schemeClr val="accent1">
                              <a:lumMod val="50000"/>
                            </a:schemeClr>
                          </a:solidFill>
                          <a:effectLst/>
                          <a:latin typeface="Arial" pitchFamily="34" charset="0"/>
                        </a:rPr>
                        <a:t>organisation</a:t>
                      </a:r>
                      <a:r>
                        <a:rPr kumimoji="0" lang="en-US" altLang="en-US" sz="1100" b="0" i="0" u="none" strike="noStrike" cap="none" normalizeH="0" baseline="0" dirty="0" smtClean="0">
                          <a:ln>
                            <a:noFill/>
                          </a:ln>
                          <a:solidFill>
                            <a:schemeClr val="accent1">
                              <a:lumMod val="50000"/>
                            </a:schemeClr>
                          </a:solidFill>
                          <a:effectLst/>
                          <a:latin typeface="Arial" pitchFamily="34" charset="0"/>
                        </a:rPr>
                        <a:t> in broader GPFRs</a:t>
                      </a:r>
                      <a:endParaRPr kumimoji="0" lang="en-GB" altLang="en-US" sz="1100" b="0" i="0" u="none" strike="noStrike" cap="none" normalizeH="0" baseline="0" dirty="0" smtClean="0">
                        <a:ln>
                          <a:noFill/>
                        </a:ln>
                        <a:solidFill>
                          <a:schemeClr val="accent1">
                            <a:lumMod val="50000"/>
                          </a:schemeClr>
                        </a:solidFill>
                        <a:effectLst/>
                        <a:latin typeface="Arial" pitchFamily="34" charset="0"/>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c>
                  <a:txBody>
                    <a:bodyPr/>
                    <a:lstStyle>
                      <a:lvl1pPr eaLnBrk="0" hangingPunct="0">
                        <a:spcBef>
                          <a:spcPct val="20000"/>
                        </a:spcBef>
                        <a:defRPr sz="2000">
                          <a:solidFill>
                            <a:srgbClr val="595959"/>
                          </a:solidFill>
                          <a:latin typeface="Arial" pitchFamily="34" charset="0"/>
                          <a:ea typeface="ＭＳ Ｐゴシック" pitchFamily="34" charset="-128"/>
                        </a:defRPr>
                      </a:lvl1pPr>
                      <a:lvl2pPr marL="742950" indent="-285750" eaLnBrk="0" hangingPunct="0">
                        <a:spcBef>
                          <a:spcPct val="20000"/>
                        </a:spcBef>
                        <a:defRPr sz="1600">
                          <a:solidFill>
                            <a:srgbClr val="595959"/>
                          </a:solidFill>
                          <a:latin typeface="Arial" pitchFamily="34" charset="0"/>
                          <a:ea typeface="ＭＳ Ｐゴシック" pitchFamily="34" charset="-128"/>
                        </a:defRPr>
                      </a:lvl2pPr>
                      <a:lvl3pPr marL="1143000" indent="-228600" eaLnBrk="0" hangingPunct="0">
                        <a:spcBef>
                          <a:spcPct val="20000"/>
                        </a:spcBef>
                        <a:defRPr sz="1400">
                          <a:solidFill>
                            <a:srgbClr val="595959"/>
                          </a:solidFill>
                          <a:latin typeface="Arial" pitchFamily="34" charset="0"/>
                          <a:ea typeface="ＭＳ Ｐゴシック" pitchFamily="34" charset="-128"/>
                        </a:defRPr>
                      </a:lvl3pPr>
                      <a:lvl4pPr marL="1600200" indent="-228600" eaLnBrk="0" hangingPunct="0">
                        <a:spcBef>
                          <a:spcPct val="20000"/>
                        </a:spcBef>
                        <a:defRPr sz="1200">
                          <a:solidFill>
                            <a:srgbClr val="595959"/>
                          </a:solidFill>
                          <a:latin typeface="Arial" pitchFamily="34" charset="0"/>
                          <a:ea typeface="ＭＳ Ｐゴシック" pitchFamily="34" charset="-128"/>
                        </a:defRPr>
                      </a:lvl4pPr>
                      <a:lvl5pPr marL="2057400" indent="-228600" eaLnBrk="0" hangingPunct="0">
                        <a:spcBef>
                          <a:spcPct val="20000"/>
                        </a:spcBef>
                        <a:defRPr sz="1000">
                          <a:solidFill>
                            <a:srgbClr val="595959"/>
                          </a:solidFill>
                          <a:latin typeface="Arial" pitchFamily="34" charset="0"/>
                          <a:ea typeface="ＭＳ Ｐゴシック" pitchFamily="34" charset="-128"/>
                        </a:defRPr>
                      </a:lvl5pPr>
                      <a:lvl6pPr marL="25146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6pPr>
                      <a:lvl7pPr marL="29718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7pPr>
                      <a:lvl8pPr marL="34290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8pPr>
                      <a:lvl9pPr marL="3886200" indent="-228600" eaLnBrk="0" fontAlgn="base" hangingPunct="0">
                        <a:spcBef>
                          <a:spcPct val="20000"/>
                        </a:spcBef>
                        <a:spcAft>
                          <a:spcPct val="0"/>
                        </a:spcAft>
                        <a:defRPr sz="1000">
                          <a:solidFill>
                            <a:srgbClr val="595959"/>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accent1">
                              <a:lumMod val="50000"/>
                            </a:schemeClr>
                          </a:solidFill>
                          <a:effectLst/>
                          <a:latin typeface="Arial" pitchFamily="34" charset="0"/>
                        </a:rPr>
                        <a:t>Discussion paper and exposure draft has/is anticipated to include a new chapter on presentation and disclosure</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2"/>
                    </a:solidFill>
                  </a:tcPr>
                </a:tc>
              </a:tr>
            </a:tbl>
          </a:graphicData>
        </a:graphic>
      </p:graphicFrame>
      <p:sp>
        <p:nvSpPr>
          <p:cNvPr id="5" name="Title 3"/>
          <p:cNvSpPr txBox="1">
            <a:spLocks/>
          </p:cNvSpPr>
          <p:nvPr/>
        </p:nvSpPr>
        <p:spPr bwMode="auto">
          <a:xfrm>
            <a:off x="239713" y="415925"/>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IPSASB CF Compared to the IASB	</a:t>
            </a:r>
            <a:endParaRPr lang="en-GB" sz="2800" b="0" kern="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8925" y="1360488"/>
            <a:ext cx="8332788" cy="3384550"/>
          </a:xfrm>
        </p:spPr>
        <p:txBody>
          <a:bodyPr/>
          <a:lstStyle/>
          <a:p>
            <a:pPr marL="0" indent="0">
              <a:lnSpc>
                <a:spcPts val="2600"/>
              </a:lnSpc>
              <a:spcBef>
                <a:spcPts val="600"/>
              </a:spcBef>
              <a:spcAft>
                <a:spcPts val="600"/>
              </a:spcAft>
              <a:buClr>
                <a:srgbClr val="CA3E96"/>
              </a:buClr>
              <a:buSzPct val="85000"/>
              <a:buFontTx/>
              <a:buNone/>
              <a:defRPr/>
            </a:pPr>
            <a:r>
              <a:rPr lang="en-GB" altLang="en-US" sz="2200" kern="1200" dirty="0">
                <a:solidFill>
                  <a:schemeClr val="bg2">
                    <a:lumMod val="75000"/>
                  </a:schemeClr>
                </a:solidFill>
              </a:rPr>
              <a:t>Strengthening public financial management and knowledge globally through </a:t>
            </a:r>
            <a:r>
              <a:rPr lang="en-GB" altLang="en-US" sz="2200" kern="1200" dirty="0" smtClean="0">
                <a:solidFill>
                  <a:schemeClr val="bg2">
                    <a:lumMod val="75000"/>
                  </a:schemeClr>
                </a:solidFill>
              </a:rPr>
              <a:t>increasing adoption </a:t>
            </a:r>
            <a:r>
              <a:rPr lang="en-GB" altLang="en-US" sz="2200" kern="1200" dirty="0">
                <a:solidFill>
                  <a:schemeClr val="bg2">
                    <a:lumMod val="75000"/>
                  </a:schemeClr>
                </a:solidFill>
              </a:rPr>
              <a:t>of accrual-based IPSASs by:</a:t>
            </a:r>
          </a:p>
          <a:p>
            <a:pPr>
              <a:lnSpc>
                <a:spcPts val="2600"/>
              </a:lnSpc>
              <a:spcBef>
                <a:spcPts val="600"/>
              </a:spcBef>
              <a:spcAft>
                <a:spcPts val="600"/>
              </a:spcAft>
              <a:buClr>
                <a:srgbClr val="FF8200"/>
              </a:buClr>
              <a:buSzPct val="85000"/>
              <a:buFont typeface="Verdana" panose="020B0604030504040204" pitchFamily="34" charset="0"/>
              <a:buChar char="•"/>
              <a:defRPr/>
            </a:pPr>
            <a:r>
              <a:rPr lang="en-GB" altLang="en-US" sz="2200" dirty="0"/>
              <a:t>Developing high-quality public sector financial reporting standards;</a:t>
            </a:r>
          </a:p>
          <a:p>
            <a:pPr>
              <a:lnSpc>
                <a:spcPts val="2600"/>
              </a:lnSpc>
              <a:spcBef>
                <a:spcPts val="600"/>
              </a:spcBef>
              <a:spcAft>
                <a:spcPts val="600"/>
              </a:spcAft>
              <a:buClr>
                <a:srgbClr val="FF8200"/>
              </a:buClr>
              <a:buSzPct val="85000"/>
              <a:buFont typeface="Verdana" panose="020B0604030504040204" pitchFamily="34" charset="0"/>
              <a:buChar char="•"/>
              <a:defRPr/>
            </a:pPr>
            <a:r>
              <a:rPr lang="en-GB" altLang="en-US" sz="2200" dirty="0"/>
              <a:t>Developing other publications for the public sector; and</a:t>
            </a:r>
          </a:p>
          <a:p>
            <a:pPr>
              <a:lnSpc>
                <a:spcPts val="2600"/>
              </a:lnSpc>
              <a:spcBef>
                <a:spcPts val="600"/>
              </a:spcBef>
              <a:spcAft>
                <a:spcPts val="600"/>
              </a:spcAft>
              <a:buClr>
                <a:srgbClr val="FF8200"/>
              </a:buClr>
              <a:buSzPct val="85000"/>
              <a:buFont typeface="Verdana" panose="020B0604030504040204" pitchFamily="34" charset="0"/>
              <a:buChar char="•"/>
              <a:defRPr/>
            </a:pPr>
            <a:r>
              <a:rPr lang="en-GB" altLang="en-US" sz="2200" dirty="0"/>
              <a:t>Raising awareness of the IPSASs and the benefits of their adoption</a:t>
            </a:r>
            <a:r>
              <a:rPr lang="en-GB" altLang="en-US" sz="2200" kern="1200" dirty="0" smtClean="0">
                <a:solidFill>
                  <a:schemeClr val="bg2">
                    <a:lumMod val="75000"/>
                  </a:schemeClr>
                </a:solidFill>
              </a:rPr>
              <a:t>.</a:t>
            </a:r>
          </a:p>
          <a:p>
            <a:pPr>
              <a:defRPr/>
            </a:pPr>
            <a:endParaRPr lang="en-GB" altLang="en-US" dirty="0" smtClean="0">
              <a:solidFill>
                <a:schemeClr val="bg2">
                  <a:lumMod val="75000"/>
                </a:schemeClr>
              </a:solidFill>
            </a:endParaRPr>
          </a:p>
        </p:txBody>
      </p:sp>
      <p:sp>
        <p:nvSpPr>
          <p:cNvPr id="6" name="Title 3"/>
          <p:cNvSpPr txBox="1">
            <a:spLocks/>
          </p:cNvSpPr>
          <p:nvPr/>
        </p:nvSpPr>
        <p:spPr bwMode="auto">
          <a:xfrm>
            <a:off x="239713" y="415925"/>
            <a:ext cx="8374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IPSASB Strategic Objective 2015</a:t>
            </a:r>
            <a:endParaRPr lang="en-GB" sz="2800" b="0" kern="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8924" y="1393825"/>
            <a:ext cx="8123555" cy="3384550"/>
          </a:xfrm>
        </p:spPr>
        <p:txBody>
          <a:bodyPr/>
          <a:lstStyle/>
          <a:p>
            <a:pPr>
              <a:lnSpc>
                <a:spcPts val="2600"/>
              </a:lnSpc>
              <a:spcBef>
                <a:spcPts val="600"/>
              </a:spcBef>
              <a:spcAft>
                <a:spcPts val="600"/>
              </a:spcAft>
              <a:buClr>
                <a:srgbClr val="FF8200"/>
              </a:buClr>
              <a:buSzPct val="85000"/>
              <a:defRPr/>
            </a:pPr>
            <a:r>
              <a:rPr lang="en-GB" altLang="en-US" dirty="0"/>
              <a:t>Public Sector Combinations </a:t>
            </a:r>
            <a:r>
              <a:rPr lang="en-GB" altLang="en-US" dirty="0" smtClean="0"/>
              <a:t> </a:t>
            </a:r>
            <a:endParaRPr lang="en-GB" altLang="en-US" dirty="0"/>
          </a:p>
          <a:p>
            <a:pPr>
              <a:lnSpc>
                <a:spcPts val="2600"/>
              </a:lnSpc>
              <a:spcBef>
                <a:spcPts val="600"/>
              </a:spcBef>
              <a:spcAft>
                <a:spcPts val="600"/>
              </a:spcAft>
              <a:buClr>
                <a:srgbClr val="FF8200"/>
              </a:buClr>
              <a:buSzPct val="85000"/>
              <a:defRPr/>
            </a:pPr>
            <a:r>
              <a:rPr lang="en-GB" altLang="en-US" dirty="0"/>
              <a:t>Government Business Enterprises </a:t>
            </a:r>
          </a:p>
          <a:p>
            <a:pPr>
              <a:lnSpc>
                <a:spcPts val="2600"/>
              </a:lnSpc>
              <a:spcBef>
                <a:spcPts val="600"/>
              </a:spcBef>
              <a:spcAft>
                <a:spcPts val="600"/>
              </a:spcAft>
              <a:buClr>
                <a:srgbClr val="FF8200"/>
              </a:buClr>
              <a:buSzPct val="85000"/>
              <a:defRPr/>
            </a:pPr>
            <a:r>
              <a:rPr lang="en-GB" altLang="en-US" dirty="0"/>
              <a:t>Public Sector Specific Financial Instruments</a:t>
            </a:r>
          </a:p>
          <a:p>
            <a:pPr>
              <a:lnSpc>
                <a:spcPts val="2600"/>
              </a:lnSpc>
              <a:spcBef>
                <a:spcPts val="600"/>
              </a:spcBef>
              <a:spcAft>
                <a:spcPts val="600"/>
              </a:spcAft>
              <a:buClr>
                <a:srgbClr val="FF8200"/>
              </a:buClr>
              <a:buSzPct val="85000"/>
              <a:defRPr/>
            </a:pPr>
            <a:r>
              <a:rPr lang="en-GB" altLang="en-US" dirty="0"/>
              <a:t>Emissions Trading </a:t>
            </a:r>
            <a:r>
              <a:rPr lang="en-GB" altLang="en-US" dirty="0" smtClean="0"/>
              <a:t>Schemes – collaboration with IASB</a:t>
            </a:r>
            <a:endParaRPr lang="en-GB" altLang="en-US" dirty="0"/>
          </a:p>
          <a:p>
            <a:pPr>
              <a:lnSpc>
                <a:spcPts val="2600"/>
              </a:lnSpc>
              <a:spcBef>
                <a:spcPts val="600"/>
              </a:spcBef>
              <a:spcAft>
                <a:spcPts val="600"/>
              </a:spcAft>
              <a:buClr>
                <a:srgbClr val="FF8200"/>
              </a:buClr>
              <a:buSzPct val="85000"/>
              <a:defRPr/>
            </a:pPr>
            <a:r>
              <a:rPr lang="en-GB" altLang="en-US" dirty="0"/>
              <a:t>Social </a:t>
            </a:r>
            <a:r>
              <a:rPr lang="en-GB" altLang="en-US" dirty="0" smtClean="0"/>
              <a:t>Benefits – project re-started </a:t>
            </a:r>
            <a:endParaRPr lang="en-GB" altLang="en-US" dirty="0"/>
          </a:p>
          <a:p>
            <a:pPr>
              <a:spcBef>
                <a:spcPts val="600"/>
              </a:spcBef>
              <a:spcAft>
                <a:spcPts val="600"/>
              </a:spcAft>
              <a:defRPr/>
            </a:pPr>
            <a:endParaRPr lang="en-GB" altLang="en-US" dirty="0" smtClean="0">
              <a:solidFill>
                <a:schemeClr val="bg2">
                  <a:lumMod val="75000"/>
                </a:schemeClr>
              </a:solidFill>
            </a:endParaRPr>
          </a:p>
        </p:txBody>
      </p:sp>
      <p:sp>
        <p:nvSpPr>
          <p:cNvPr id="9" name="Title 3"/>
          <p:cNvSpPr txBox="1">
            <a:spLocks/>
          </p:cNvSpPr>
          <p:nvPr/>
        </p:nvSpPr>
        <p:spPr bwMode="auto">
          <a:xfrm>
            <a:off x="239713" y="415925"/>
            <a:ext cx="8374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Ongoing projects</a:t>
            </a:r>
            <a:endParaRPr lang="en-GB" sz="2800" b="0" kern="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7834070"/>
              </p:ext>
            </p:extLst>
          </p:nvPr>
        </p:nvGraphicFramePr>
        <p:xfrm>
          <a:off x="429986" y="1729620"/>
          <a:ext cx="8458200" cy="89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875" name="Title 3"/>
          <p:cNvSpPr>
            <a:spLocks noGrp="1"/>
          </p:cNvSpPr>
          <p:nvPr>
            <p:ph type="title"/>
          </p:nvPr>
        </p:nvSpPr>
        <p:spPr>
          <a:xfrm>
            <a:off x="226650" y="363673"/>
            <a:ext cx="7543800" cy="533400"/>
          </a:xfrm>
        </p:spPr>
        <p:txBody>
          <a:bodyPr/>
          <a:lstStyle/>
          <a:p>
            <a:r>
              <a:rPr lang="en-GB" altLang="en-US" sz="2800" b="0" dirty="0" smtClean="0">
                <a:ea typeface="ＭＳ Ｐゴシック" pitchFamily="34" charset="-128"/>
              </a:rPr>
              <a:t>Work Plan 2015-2019</a:t>
            </a:r>
            <a:br>
              <a:rPr lang="en-GB" altLang="en-US" sz="2800" b="0" dirty="0" smtClean="0">
                <a:ea typeface="ＭＳ Ｐゴシック" pitchFamily="34" charset="-128"/>
              </a:rPr>
            </a:br>
            <a:r>
              <a:rPr lang="en-GB" altLang="en-US" sz="2800" b="0" dirty="0" smtClean="0">
                <a:ea typeface="ＭＳ Ｐゴシック" pitchFamily="34" charset="-128"/>
              </a:rPr>
              <a:t>Balancing development and maintenance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00" y="1384300"/>
            <a:ext cx="7799388" cy="3384550"/>
          </a:xfrm>
        </p:spPr>
        <p:txBody>
          <a:bodyPr/>
          <a:lstStyle/>
          <a:p>
            <a:pPr marL="0" lvl="1" indent="0">
              <a:spcBef>
                <a:spcPts val="600"/>
              </a:spcBef>
              <a:buClr>
                <a:srgbClr val="FF8200"/>
              </a:buClr>
              <a:buFontTx/>
              <a:buNone/>
              <a:defRPr/>
            </a:pPr>
            <a:r>
              <a:rPr lang="en-GB" sz="2000" b="1" dirty="0">
                <a:cs typeface="ＭＳ Ｐゴシック" charset="0"/>
              </a:rPr>
              <a:t>In January 2015 the IPSASB issued:</a:t>
            </a:r>
          </a:p>
          <a:p>
            <a:pPr marL="342900" lvl="1" indent="-342900">
              <a:spcBef>
                <a:spcPts val="600"/>
              </a:spcBef>
              <a:buClr>
                <a:srgbClr val="FF8200"/>
              </a:buClr>
              <a:buFontTx/>
              <a:buChar char="•"/>
              <a:defRPr/>
            </a:pPr>
            <a:r>
              <a:rPr lang="en-GB" sz="2000" dirty="0">
                <a:cs typeface="ＭＳ Ｐゴシック" charset="0"/>
              </a:rPr>
              <a:t>IPSAS 34 Separate Financial Statements </a:t>
            </a:r>
          </a:p>
          <a:p>
            <a:pPr marL="342900" lvl="1" indent="-342900">
              <a:spcBef>
                <a:spcPts val="600"/>
              </a:spcBef>
              <a:buClr>
                <a:srgbClr val="FF8200"/>
              </a:buClr>
              <a:buFontTx/>
              <a:buChar char="•"/>
              <a:defRPr/>
            </a:pPr>
            <a:r>
              <a:rPr lang="en-GB" sz="2000" dirty="0">
                <a:cs typeface="ＭＳ Ｐゴシック" charset="0"/>
              </a:rPr>
              <a:t>IPSAS 35 Consolidated Financial Statements</a:t>
            </a:r>
          </a:p>
          <a:p>
            <a:pPr marL="342900" lvl="1" indent="-342900">
              <a:spcBef>
                <a:spcPts val="600"/>
              </a:spcBef>
              <a:buClr>
                <a:srgbClr val="FF8200"/>
              </a:buClr>
              <a:buFontTx/>
              <a:buChar char="•"/>
              <a:defRPr/>
            </a:pPr>
            <a:r>
              <a:rPr lang="en-GB" sz="2000" dirty="0">
                <a:cs typeface="ＭＳ Ｐゴシック" charset="0"/>
              </a:rPr>
              <a:t>IPSAS 36 Investments in Associates and Joint Ventures</a:t>
            </a:r>
          </a:p>
          <a:p>
            <a:pPr marL="342900" lvl="1" indent="-342900">
              <a:spcBef>
                <a:spcPts val="600"/>
              </a:spcBef>
              <a:buClr>
                <a:srgbClr val="FF8200"/>
              </a:buClr>
              <a:buFontTx/>
              <a:buChar char="•"/>
              <a:defRPr/>
            </a:pPr>
            <a:r>
              <a:rPr lang="en-GB" sz="2000" dirty="0">
                <a:cs typeface="ＭＳ Ｐゴシック" charset="0"/>
              </a:rPr>
              <a:t>IPSAS 37 Joint Arrangements</a:t>
            </a:r>
          </a:p>
          <a:p>
            <a:pPr marL="342900" lvl="1" indent="-342900">
              <a:spcBef>
                <a:spcPts val="600"/>
              </a:spcBef>
              <a:buClr>
                <a:srgbClr val="FF8200"/>
              </a:buClr>
              <a:buFontTx/>
              <a:buChar char="•"/>
              <a:defRPr/>
            </a:pPr>
            <a:r>
              <a:rPr lang="en-GB" sz="2000" dirty="0">
                <a:cs typeface="ＭＳ Ｐゴシック" charset="0"/>
              </a:rPr>
              <a:t>IPSAS 38 Disclosure of Interests in Other </a:t>
            </a:r>
            <a:r>
              <a:rPr lang="en-GB" sz="2000" dirty="0" smtClean="0">
                <a:cs typeface="ＭＳ Ｐゴシック" charset="0"/>
              </a:rPr>
              <a:t>Entities</a:t>
            </a:r>
            <a:endParaRPr lang="en-GB" dirty="0" smtClean="0"/>
          </a:p>
          <a:p>
            <a:pPr marL="0" lvl="1" indent="0">
              <a:spcBef>
                <a:spcPts val="1800"/>
              </a:spcBef>
              <a:buClr>
                <a:srgbClr val="FF8200"/>
              </a:buClr>
              <a:buFontTx/>
              <a:buNone/>
              <a:defRPr/>
            </a:pPr>
            <a:r>
              <a:rPr lang="en-GB" sz="2000" b="1" dirty="0">
                <a:cs typeface="ＭＳ Ｐゴシック" charset="0"/>
              </a:rPr>
              <a:t>Features: </a:t>
            </a:r>
          </a:p>
          <a:p>
            <a:pPr marL="342900" lvl="1" indent="-342900">
              <a:spcBef>
                <a:spcPts val="600"/>
              </a:spcBef>
              <a:buClr>
                <a:srgbClr val="FF8200"/>
              </a:buClr>
              <a:buFontTx/>
              <a:buChar char="•"/>
              <a:defRPr/>
            </a:pPr>
            <a:r>
              <a:rPr lang="en-GB" sz="2000" dirty="0">
                <a:cs typeface="ＭＳ Ｐゴシック" charset="0"/>
              </a:rPr>
              <a:t>Based on IFRS equivalents</a:t>
            </a:r>
          </a:p>
          <a:p>
            <a:pPr marL="342900" lvl="1" indent="-342900">
              <a:spcBef>
                <a:spcPts val="600"/>
              </a:spcBef>
              <a:buClr>
                <a:srgbClr val="FF8200"/>
              </a:buClr>
              <a:buFontTx/>
              <a:buChar char="•"/>
              <a:defRPr/>
            </a:pPr>
            <a:r>
              <a:rPr lang="en-GB" sz="2000" dirty="0">
                <a:cs typeface="ＭＳ Ｐゴシック" charset="0"/>
              </a:rPr>
              <a:t>Different terminology, including relevant public sector illustrations</a:t>
            </a:r>
          </a:p>
          <a:p>
            <a:pPr marL="342900" lvl="1" indent="-342900">
              <a:spcBef>
                <a:spcPts val="600"/>
              </a:spcBef>
              <a:buClr>
                <a:srgbClr val="FF8200"/>
              </a:buClr>
              <a:buFontTx/>
              <a:buChar char="•"/>
              <a:defRPr/>
            </a:pPr>
            <a:r>
              <a:rPr lang="en-GB" sz="2000" dirty="0">
                <a:cs typeface="ＭＳ Ｐゴシック" charset="0"/>
              </a:rPr>
              <a:t>Clarifications on the applicability of the Standards to accounting by public sector entities. </a:t>
            </a:r>
          </a:p>
          <a:p>
            <a:pPr marL="57150" indent="0">
              <a:buFontTx/>
              <a:buNone/>
              <a:defRPr/>
            </a:pPr>
            <a:r>
              <a:rPr lang="en-GB" i="1" dirty="0" smtClean="0"/>
              <a:t>	</a:t>
            </a:r>
            <a:r>
              <a:rPr lang="en-GB" dirty="0" smtClean="0"/>
              <a:t>  </a:t>
            </a:r>
          </a:p>
          <a:p>
            <a:pPr lvl="1">
              <a:defRPr/>
            </a:pPr>
            <a:endParaRPr lang="en-GB" dirty="0"/>
          </a:p>
        </p:txBody>
      </p:sp>
      <p:sp>
        <p:nvSpPr>
          <p:cNvPr id="5" name="Title 3"/>
          <p:cNvSpPr txBox="1">
            <a:spLocks/>
          </p:cNvSpPr>
          <p:nvPr/>
        </p:nvSpPr>
        <p:spPr bwMode="auto">
          <a:xfrm>
            <a:off x="239713" y="415925"/>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Accounting for Interests in Other Entities</a:t>
            </a:r>
            <a:endParaRPr lang="en-GB" sz="2800" b="0" kern="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r>
              <a:rPr lang="en-GB" dirty="0" smtClean="0">
                <a:latin typeface="+mj-lt"/>
                <a:cs typeface="Times New Roman" pitchFamily="18" charset="0"/>
              </a:rPr>
              <a:t>Questions Discussion &amp; Further Information</a:t>
            </a:r>
          </a:p>
        </p:txBody>
      </p:sp>
      <p:sp>
        <p:nvSpPr>
          <p:cNvPr id="20482" name="Content Placeholder 6"/>
          <p:cNvSpPr>
            <a:spLocks noGrp="1"/>
          </p:cNvSpPr>
          <p:nvPr>
            <p:ph idx="1"/>
          </p:nvPr>
        </p:nvSpPr>
        <p:spPr bwMode="auto">
          <a:xfrm>
            <a:off x="381000" y="1524000"/>
            <a:ext cx="8458200" cy="4419600"/>
          </a:xfrm>
        </p:spPr>
        <p:txBody>
          <a:bodyPr wrap="square" numCol="1" anchor="t" anchorCtr="0" compatLnSpc="1">
            <a:prstTxWarp prst="textNoShape">
              <a:avLst/>
            </a:prstTxWarp>
          </a:bodyPr>
          <a:lstStyle/>
          <a:p>
            <a:pPr eaLnBrk="1" hangingPunct="1">
              <a:lnSpc>
                <a:spcPct val="90000"/>
              </a:lnSpc>
            </a:pPr>
            <a:endParaRPr lang="en-GB" sz="2700" dirty="0" smtClean="0">
              <a:latin typeface="Times New Roman" pitchFamily="18" charset="0"/>
              <a:cs typeface="Times New Roman" pitchFamily="18" charset="0"/>
            </a:endParaRPr>
          </a:p>
          <a:p>
            <a:pPr eaLnBrk="1" hangingPunct="1">
              <a:lnSpc>
                <a:spcPct val="90000"/>
              </a:lnSpc>
            </a:pPr>
            <a:endParaRPr lang="en-GB" sz="2700" dirty="0" smtClean="0">
              <a:latin typeface="Times New Roman" pitchFamily="18" charset="0"/>
              <a:cs typeface="Times New Roman" pitchFamily="18" charset="0"/>
            </a:endParaRPr>
          </a:p>
          <a:p>
            <a:pPr eaLnBrk="1" hangingPunct="1">
              <a:lnSpc>
                <a:spcPct val="90000"/>
              </a:lnSpc>
            </a:pPr>
            <a:endParaRPr lang="en-GB" sz="2700" dirty="0" smtClean="0">
              <a:latin typeface="Times New Roman" pitchFamily="18" charset="0"/>
              <a:cs typeface="Times New Roman" pitchFamily="18" charset="0"/>
            </a:endParaRPr>
          </a:p>
          <a:p>
            <a:pPr eaLnBrk="1" hangingPunct="1">
              <a:lnSpc>
                <a:spcPct val="90000"/>
              </a:lnSpc>
            </a:pPr>
            <a:endParaRPr lang="en-GB" sz="2700" dirty="0" smtClean="0">
              <a:latin typeface="Times New Roman" pitchFamily="18" charset="0"/>
              <a:cs typeface="Times New Roman" pitchFamily="18" charset="0"/>
            </a:endParaRPr>
          </a:p>
          <a:p>
            <a:pPr eaLnBrk="1" hangingPunct="1">
              <a:lnSpc>
                <a:spcPct val="90000"/>
              </a:lnSpc>
            </a:pPr>
            <a:endParaRPr lang="en-GB" sz="2700" dirty="0" smtClean="0">
              <a:latin typeface="Times New Roman" pitchFamily="18" charset="0"/>
              <a:cs typeface="Times New Roman" pitchFamily="18" charset="0"/>
            </a:endParaRPr>
          </a:p>
          <a:p>
            <a:pPr eaLnBrk="1" hangingPunct="1">
              <a:lnSpc>
                <a:spcPct val="90000"/>
              </a:lnSpc>
            </a:pPr>
            <a:r>
              <a:rPr lang="en-GB" dirty="0" smtClean="0">
                <a:cs typeface="Times New Roman" pitchFamily="18" charset="0"/>
              </a:rPr>
              <a:t>Visit our webpage </a:t>
            </a:r>
            <a:r>
              <a:rPr lang="en-GB" dirty="0" smtClean="0">
                <a:solidFill>
                  <a:srgbClr val="E58D23"/>
                </a:solidFill>
                <a:cs typeface="Times New Roman" pitchFamily="18" charset="0"/>
              </a:rPr>
              <a:t>http://www.ipsasb.org/ </a:t>
            </a:r>
          </a:p>
          <a:p>
            <a:pPr eaLnBrk="1" hangingPunct="1">
              <a:lnSpc>
                <a:spcPct val="90000"/>
              </a:lnSpc>
            </a:pPr>
            <a:r>
              <a:rPr lang="en-GB" dirty="0" smtClean="0">
                <a:cs typeface="Times New Roman" pitchFamily="18" charset="0"/>
              </a:rPr>
              <a:t>Or contact us by e-mail:</a:t>
            </a:r>
            <a:br>
              <a:rPr lang="en-GB" dirty="0" smtClean="0">
                <a:cs typeface="Times New Roman" pitchFamily="18" charset="0"/>
              </a:rPr>
            </a:br>
            <a:r>
              <a:rPr lang="en-GB" dirty="0" smtClean="0">
                <a:cs typeface="Times New Roman" pitchFamily="18" charset="0"/>
              </a:rPr>
              <a:t>Chair IPSASB: </a:t>
            </a:r>
            <a:r>
              <a:rPr lang="en-GB" dirty="0" smtClean="0">
                <a:solidFill>
                  <a:srgbClr val="E58D23"/>
                </a:solidFill>
                <a:cs typeface="Times New Roman" pitchFamily="18" charset="0"/>
              </a:rPr>
              <a:t>andreasbergmann@ipsasb.org</a:t>
            </a:r>
            <a:r>
              <a:rPr lang="en-GB" dirty="0" smtClean="0">
                <a:cs typeface="Times New Roman" pitchFamily="18" charset="0"/>
              </a:rPr>
              <a:t/>
            </a:r>
            <a:br>
              <a:rPr lang="en-GB" dirty="0" smtClean="0">
                <a:cs typeface="Times New Roman" pitchFamily="18" charset="0"/>
              </a:rPr>
            </a:br>
            <a:r>
              <a:rPr lang="en-GB" dirty="0" smtClean="0">
                <a:cs typeface="Times New Roman" pitchFamily="18" charset="0"/>
              </a:rPr>
              <a:t>Technical Director: </a:t>
            </a:r>
            <a:r>
              <a:rPr lang="en-GB" dirty="0" smtClean="0">
                <a:solidFill>
                  <a:srgbClr val="E58D23"/>
                </a:solidFill>
                <a:cs typeface="Times New Roman" pitchFamily="18" charset="0"/>
              </a:rPr>
              <a:t>stepheniefox@ipsasb.org</a:t>
            </a:r>
          </a:p>
        </p:txBody>
      </p:sp>
      <p:pic>
        <p:nvPicPr>
          <p:cNvPr id="103428" name="Picture 4" descr="http://www.eko-punkt.de/fileadmin/user_upload/ekopunkt/bilder/Fragezeichen_545.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5785" y="1555868"/>
            <a:ext cx="8352430" cy="2225318"/>
          </a:xfrm>
          <a:prstGeom prst="rect">
            <a:avLst/>
          </a:prstGeom>
          <a:noFill/>
        </p:spPr>
      </p:pic>
    </p:spTree>
    <p:extLst>
      <p:ext uri="{BB962C8B-B14F-4D97-AF65-F5344CB8AC3E}">
        <p14:creationId xmlns:p14="http://schemas.microsoft.com/office/powerpoint/2010/main" val="1468203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274" y="1652860"/>
            <a:ext cx="8047037" cy="3384550"/>
          </a:xfrm>
          <a:extLst/>
        </p:spPr>
        <p:txBody>
          <a:bodyPr/>
          <a:lstStyle/>
          <a:p>
            <a:pPr>
              <a:buClr>
                <a:srgbClr val="FF8200"/>
              </a:buClr>
              <a:defRPr/>
            </a:pPr>
            <a:r>
              <a:rPr lang="en-GB" sz="2000" dirty="0" smtClean="0"/>
              <a:t>Conceptual Framework – October 2014</a:t>
            </a:r>
          </a:p>
          <a:p>
            <a:pPr>
              <a:buClr>
                <a:srgbClr val="FF8200"/>
              </a:buClr>
              <a:defRPr/>
            </a:pPr>
            <a:r>
              <a:rPr lang="en-GB" sz="2000" dirty="0"/>
              <a:t>Strategy and </a:t>
            </a:r>
            <a:r>
              <a:rPr lang="en-GB" sz="2000" dirty="0" smtClean="0"/>
              <a:t>Work Plan 2015-2019</a:t>
            </a:r>
          </a:p>
          <a:p>
            <a:pPr>
              <a:buClr>
                <a:srgbClr val="FF8200"/>
              </a:buClr>
              <a:defRPr/>
            </a:pPr>
            <a:r>
              <a:rPr lang="en-GB" sz="2000" dirty="0" smtClean="0"/>
              <a:t>First Time </a:t>
            </a:r>
            <a:r>
              <a:rPr lang="en-GB" sz="2000" dirty="0"/>
              <a:t>Adoption (IPSAS </a:t>
            </a:r>
            <a:r>
              <a:rPr lang="en-GB" sz="2000" dirty="0" smtClean="0"/>
              <a:t>33) </a:t>
            </a:r>
            <a:r>
              <a:rPr lang="en-GB" sz="2000" dirty="0"/>
              <a:t>– </a:t>
            </a:r>
            <a:r>
              <a:rPr lang="en-GB" sz="2000" dirty="0" smtClean="0"/>
              <a:t>January 2015</a:t>
            </a:r>
            <a:endParaRPr lang="en-GB" sz="2000" dirty="0"/>
          </a:p>
          <a:p>
            <a:pPr>
              <a:buClr>
                <a:srgbClr val="FF8200"/>
              </a:buClr>
              <a:defRPr/>
            </a:pPr>
            <a:r>
              <a:rPr lang="en-GB" sz="2000" dirty="0" smtClean="0"/>
              <a:t>Accounting for Interests in Other Entities </a:t>
            </a:r>
            <a:r>
              <a:rPr lang="en-GB" sz="2000" dirty="0"/>
              <a:t>(IPSASs 34 – </a:t>
            </a:r>
            <a:r>
              <a:rPr lang="en-GB" sz="2000" dirty="0" smtClean="0"/>
              <a:t>38) </a:t>
            </a:r>
            <a:br>
              <a:rPr lang="en-GB" sz="2000" dirty="0" smtClean="0"/>
            </a:br>
            <a:r>
              <a:rPr lang="en-GB" sz="2000" dirty="0" smtClean="0"/>
              <a:t>– January 2015</a:t>
            </a:r>
          </a:p>
          <a:p>
            <a:pPr>
              <a:buClr>
                <a:srgbClr val="FF8200"/>
              </a:buClr>
              <a:defRPr/>
            </a:pPr>
            <a:r>
              <a:rPr lang="en-GB" sz="2000" dirty="0" smtClean="0"/>
              <a:t>RPG3 - Service Performance Reporting – March 2015</a:t>
            </a:r>
          </a:p>
          <a:p>
            <a:pPr marL="0" indent="0">
              <a:buClr>
                <a:srgbClr val="FF8200"/>
              </a:buClr>
              <a:buNone/>
              <a:defRPr/>
            </a:pPr>
            <a:endParaRPr lang="en-GB" sz="2000" u="sng" strike="sngStrike" dirty="0" smtClean="0">
              <a:solidFill>
                <a:srgbClr val="0070C0"/>
              </a:solidFill>
            </a:endParaRPr>
          </a:p>
          <a:p>
            <a:pPr lvl="1">
              <a:defRPr/>
            </a:pPr>
            <a:endParaRPr lang="en-GB" dirty="0" smtClean="0"/>
          </a:p>
          <a:p>
            <a:pPr lvl="1">
              <a:defRPr/>
            </a:pPr>
            <a:endParaRPr lang="en-GB" dirty="0"/>
          </a:p>
        </p:txBody>
      </p:sp>
      <p:sp>
        <p:nvSpPr>
          <p:cNvPr id="62467" name="Title 3"/>
          <p:cNvSpPr>
            <a:spLocks noGrp="1"/>
          </p:cNvSpPr>
          <p:nvPr>
            <p:ph type="title"/>
          </p:nvPr>
        </p:nvSpPr>
        <p:spPr>
          <a:xfrm>
            <a:off x="239713" y="415925"/>
            <a:ext cx="7543800" cy="533400"/>
          </a:xfrm>
        </p:spPr>
        <p:txBody>
          <a:bodyPr/>
          <a:lstStyle/>
          <a:p>
            <a:r>
              <a:rPr lang="en-GB" altLang="en-US" sz="2800" b="0" smtClean="0">
                <a:ea typeface="ＭＳ Ｐゴシック" pitchFamily="34" charset="-128"/>
              </a:rPr>
              <a:t>IPSASB Developments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794933"/>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bwMode="auto">
          <a:xfrm>
            <a:off x="239713" y="415925"/>
            <a:ext cx="8374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Preface: Characteristics of the Public Sector</a:t>
            </a:r>
            <a:endParaRPr lang="en-GB" sz="2800" b="0" kern="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05492" y="1656140"/>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1:</a:t>
            </a:r>
          </a:p>
          <a:p>
            <a:pPr>
              <a:defRPr/>
            </a:pPr>
            <a:r>
              <a:rPr lang="en-GB" sz="2600" b="0" kern="0" dirty="0" smtClean="0"/>
              <a:t>Role and Authority of the Conceptual Framework</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625" y="1381125"/>
            <a:ext cx="6637338" cy="3875088"/>
          </a:xfrm>
        </p:spPr>
        <p:txBody>
          <a:bodyPr/>
          <a:lstStyle/>
          <a:p>
            <a:pPr marL="342900" lvl="1" indent="-342900">
              <a:spcBef>
                <a:spcPts val="600"/>
              </a:spcBef>
              <a:buClr>
                <a:srgbClr val="FF8200"/>
              </a:buClr>
              <a:buFontTx/>
              <a:buChar char="•"/>
              <a:defRPr/>
            </a:pPr>
            <a:r>
              <a:rPr lang="en-US" sz="2000" dirty="0">
                <a:cs typeface="ＭＳ Ｐゴシック" charset="0"/>
              </a:rPr>
              <a:t>Objectives of Financial Reporting</a:t>
            </a:r>
          </a:p>
          <a:p>
            <a:pPr marL="628650" lvl="1" indent="-269875">
              <a:buClr>
                <a:srgbClr val="FF8200"/>
              </a:buClr>
              <a:defRPr/>
            </a:pPr>
            <a:r>
              <a:rPr lang="en-US" sz="2000" dirty="0"/>
              <a:t>Provide information about entity useful to users of GPFRs </a:t>
            </a:r>
          </a:p>
          <a:p>
            <a:pPr marL="628650" lvl="1" indent="-269875">
              <a:buClr>
                <a:srgbClr val="FF8200"/>
              </a:buClr>
              <a:defRPr/>
            </a:pPr>
            <a:r>
              <a:rPr lang="en-US" sz="2000" dirty="0"/>
              <a:t>Accountability purposes and decision-making purposes </a:t>
            </a:r>
          </a:p>
          <a:p>
            <a:pPr marL="628650" lvl="1" indent="-269875">
              <a:buClr>
                <a:srgbClr val="FF8200"/>
              </a:buClr>
              <a:defRPr/>
            </a:pPr>
            <a:r>
              <a:rPr lang="en-US" sz="2000" dirty="0"/>
              <a:t>Reflects service delivery objective and nature of funding</a:t>
            </a:r>
          </a:p>
          <a:p>
            <a:pPr marL="628650" lvl="1" indent="-269875">
              <a:buClr>
                <a:srgbClr val="FF8200"/>
              </a:buClr>
              <a:defRPr/>
            </a:pPr>
            <a:r>
              <a:rPr lang="en-US" sz="2000" dirty="0"/>
              <a:t>Respond to information needs of users</a:t>
            </a:r>
          </a:p>
          <a:p>
            <a:pPr marL="342900" lvl="1" indent="-342900">
              <a:spcBef>
                <a:spcPts val="600"/>
              </a:spcBef>
              <a:buClr>
                <a:srgbClr val="FF8200"/>
              </a:buClr>
              <a:buFontTx/>
              <a:buChar char="•"/>
              <a:defRPr/>
            </a:pPr>
            <a:r>
              <a:rPr lang="en-US" sz="2000" dirty="0">
                <a:cs typeface="ＭＳ Ｐゴシック" charset="0"/>
              </a:rPr>
              <a:t>Users of GPFRs</a:t>
            </a:r>
          </a:p>
          <a:p>
            <a:pPr marL="628650" lvl="1" indent="-269875">
              <a:buClr>
                <a:srgbClr val="FF8200"/>
              </a:buClr>
              <a:defRPr/>
            </a:pPr>
            <a:r>
              <a:rPr lang="en-US" sz="2000" dirty="0"/>
              <a:t>Primary users:  service recipients and resource providers</a:t>
            </a:r>
          </a:p>
          <a:p>
            <a:pPr marL="628650" lvl="1" indent="-269875">
              <a:buClr>
                <a:srgbClr val="FF8200"/>
              </a:buClr>
              <a:defRPr/>
            </a:pPr>
            <a:endParaRPr lang="en-US" sz="2000" dirty="0"/>
          </a:p>
        </p:txBody>
      </p:sp>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2:</a:t>
            </a:r>
          </a:p>
          <a:p>
            <a:pPr>
              <a:defRPr/>
            </a:pPr>
            <a:r>
              <a:rPr lang="en-GB" sz="2600" b="0" kern="0" dirty="0" smtClean="0"/>
              <a:t>Objectives and Users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05493" y="1566333"/>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3:</a:t>
            </a:r>
          </a:p>
          <a:p>
            <a:pPr>
              <a:defRPr/>
            </a:pPr>
            <a:r>
              <a:rPr lang="en-GB" sz="2600" b="0" kern="0" dirty="0" smtClean="0"/>
              <a:t>The QCs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307975" y="1596481"/>
            <a:ext cx="8458200" cy="4278313"/>
          </a:xfrm>
        </p:spPr>
        <p:txBody>
          <a:bodyPr/>
          <a:lstStyle/>
          <a:p>
            <a:pPr>
              <a:buClr>
                <a:srgbClr val="FF8200"/>
              </a:buClr>
            </a:pPr>
            <a:r>
              <a:rPr lang="en-US" altLang="en-US" sz="2000" dirty="0" smtClean="0">
                <a:ea typeface="ＭＳ Ｐゴシック" pitchFamily="34" charset="-128"/>
              </a:rPr>
              <a:t>Government or other public sector </a:t>
            </a:r>
            <a:r>
              <a:rPr lang="en-US" altLang="en-US" sz="2000" dirty="0" err="1" smtClean="0">
                <a:ea typeface="ＭＳ Ｐゴシック" pitchFamily="34" charset="-128"/>
              </a:rPr>
              <a:t>organisation</a:t>
            </a:r>
            <a:r>
              <a:rPr lang="en-US" altLang="en-US" sz="2000" dirty="0" smtClean="0">
                <a:ea typeface="ＭＳ Ｐゴシック" pitchFamily="34" charset="-128"/>
              </a:rPr>
              <a:t>, program or identifiable area of activity that prepares GPFRs</a:t>
            </a:r>
          </a:p>
          <a:p>
            <a:pPr>
              <a:buClr>
                <a:srgbClr val="FF8200"/>
              </a:buClr>
            </a:pPr>
            <a:r>
              <a:rPr lang="en-US" altLang="en-US" sz="2000" dirty="0" smtClean="0">
                <a:ea typeface="ＭＳ Ｐゴシック" pitchFamily="34" charset="-128"/>
              </a:rPr>
              <a:t>Key characteristics  </a:t>
            </a:r>
          </a:p>
          <a:p>
            <a:pPr marL="628650" lvl="1" indent="-269875">
              <a:spcBef>
                <a:spcPts val="775"/>
              </a:spcBef>
              <a:buClr>
                <a:srgbClr val="FF8200"/>
              </a:buClr>
            </a:pPr>
            <a:r>
              <a:rPr lang="en-GB" altLang="en-US" sz="2000" dirty="0" smtClean="0">
                <a:ea typeface="ＭＳ Ｐゴシック" pitchFamily="34" charset="-128"/>
              </a:rPr>
              <a:t>Raises or uses resources from / on behalf of constituents; and</a:t>
            </a:r>
          </a:p>
          <a:p>
            <a:pPr marL="628650" lvl="1" indent="-269875">
              <a:spcBef>
                <a:spcPts val="775"/>
              </a:spcBef>
              <a:buClr>
                <a:srgbClr val="FF8200"/>
              </a:buClr>
            </a:pPr>
            <a:r>
              <a:rPr lang="en-US" altLang="en-US" sz="2000" dirty="0" smtClean="0">
                <a:ea typeface="ＭＳ Ｐゴシック" pitchFamily="34" charset="-128"/>
              </a:rPr>
              <a:t>Service recipients or resource providers dependent on GPFRs</a:t>
            </a:r>
          </a:p>
          <a:p>
            <a:pPr>
              <a:buClr>
                <a:srgbClr val="FF8200"/>
              </a:buClr>
            </a:pPr>
            <a:r>
              <a:rPr lang="en-US" altLang="en-US" sz="2000" dirty="0" smtClean="0">
                <a:ea typeface="ＭＳ Ｐゴシック" pitchFamily="34" charset="-128"/>
              </a:rPr>
              <a:t>May comprise two or more separate units / </a:t>
            </a:r>
            <a:r>
              <a:rPr lang="en-US" altLang="en-US" sz="2000" dirty="0" err="1" smtClean="0">
                <a:ea typeface="ＭＳ Ｐゴシック" pitchFamily="34" charset="-128"/>
              </a:rPr>
              <a:t>organisations</a:t>
            </a:r>
            <a:endParaRPr lang="en-US" altLang="en-US" sz="2000" dirty="0" smtClean="0">
              <a:ea typeface="ＭＳ Ｐゴシック" pitchFamily="34" charset="-128"/>
            </a:endParaRPr>
          </a:p>
          <a:p>
            <a:pPr>
              <a:buClr>
                <a:srgbClr val="FF8200"/>
              </a:buClr>
            </a:pPr>
            <a:r>
              <a:rPr lang="en-US" altLang="en-US" sz="2000" dirty="0" smtClean="0">
                <a:ea typeface="ＭＳ Ｐゴシック" pitchFamily="34" charset="-128"/>
              </a:rPr>
              <a:t>Separate legal identity not essential</a:t>
            </a:r>
          </a:p>
        </p:txBody>
      </p:sp>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4:</a:t>
            </a:r>
          </a:p>
          <a:p>
            <a:pPr>
              <a:defRPr/>
            </a:pPr>
            <a:r>
              <a:rPr lang="en-GB" sz="2600" b="0" kern="0" dirty="0" smtClean="0"/>
              <a:t>The Reporting Entity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348343" y="1664304"/>
          <a:ext cx="8458200" cy="408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bwMode="auto">
          <a:xfrm>
            <a:off x="239713" y="415925"/>
            <a:ext cx="788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ctr"/>
          <a:lstStyle>
            <a:lvl1pPr algn="l" rtl="0" eaLnBrk="0" fontAlgn="base" hangingPunct="0">
              <a:spcBef>
                <a:spcPct val="0"/>
              </a:spcBef>
              <a:spcAft>
                <a:spcPct val="0"/>
              </a:spcAft>
              <a:defRPr sz="2400" b="1">
                <a:solidFill>
                  <a:schemeClr val="bg1"/>
                </a:solidFill>
                <a:latin typeface="+mn-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defRPr/>
            </a:pPr>
            <a:r>
              <a:rPr lang="en-GB" sz="2800" b="0" kern="0" dirty="0" smtClean="0"/>
              <a:t>CF Chapter 5:</a:t>
            </a:r>
          </a:p>
          <a:p>
            <a:pPr>
              <a:defRPr/>
            </a:pPr>
            <a:r>
              <a:rPr lang="en-GB" sz="2600" b="0" kern="0" dirty="0" smtClean="0"/>
              <a:t>Defined Elements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67692"/>
            <a:ext cx="8458200" cy="4114800"/>
          </a:xfrm>
        </p:spPr>
        <p:txBody>
          <a:bodyPr/>
          <a:lstStyle/>
          <a:p>
            <a:r>
              <a:rPr lang="en-GB" sz="2000" dirty="0" smtClean="0"/>
              <a:t>Recognition of economic phenomena</a:t>
            </a:r>
            <a:r>
              <a:rPr lang="en-GB" sz="2000" dirty="0"/>
              <a:t> </a:t>
            </a:r>
            <a:r>
              <a:rPr lang="en-GB" sz="2000" dirty="0" smtClean="0"/>
              <a:t>not captured by elements definitions potentially necessary</a:t>
            </a:r>
          </a:p>
          <a:p>
            <a:r>
              <a:rPr lang="en-GB" sz="2000" dirty="0" smtClean="0"/>
              <a:t>IPSASs could require or allow recognition of resources or obligations not satisfying element definitions:</a:t>
            </a:r>
          </a:p>
          <a:p>
            <a:pPr lvl="1"/>
            <a:r>
              <a:rPr lang="en-GB" dirty="0" smtClean="0"/>
              <a:t>‘other resources’ (deferred inflows at ED stage)</a:t>
            </a:r>
          </a:p>
          <a:p>
            <a:pPr lvl="1"/>
            <a:r>
              <a:rPr lang="en-GB" dirty="0" smtClean="0"/>
              <a:t>‘other obligations’ (deferred outflows at ED stage)</a:t>
            </a:r>
          </a:p>
          <a:p>
            <a:r>
              <a:rPr lang="en-GB" sz="2000" dirty="0" smtClean="0"/>
              <a:t>Net financial position instead of Net Assets</a:t>
            </a:r>
            <a:br>
              <a:rPr lang="en-GB" sz="2000" dirty="0" smtClean="0"/>
            </a:br>
            <a:r>
              <a:rPr lang="en-GB" sz="2000" dirty="0" smtClean="0"/>
              <a:t>= difference between assets and liabilities after adding other resources and deducting other obligations.</a:t>
            </a:r>
            <a:endParaRPr lang="en-GB" sz="2000" dirty="0"/>
          </a:p>
        </p:txBody>
      </p:sp>
      <p:sp>
        <p:nvSpPr>
          <p:cNvPr id="3" name="Subtitle 2"/>
          <p:cNvSpPr>
            <a:spLocks noGrp="1"/>
          </p:cNvSpPr>
          <p:nvPr>
            <p:ph type="subTitle" idx="10"/>
          </p:nvPr>
        </p:nvSpPr>
        <p:spPr/>
        <p:txBody>
          <a:bodyPr/>
          <a:lstStyle/>
          <a:p>
            <a:endParaRPr lang="en-GB" dirty="0"/>
          </a:p>
        </p:txBody>
      </p:sp>
      <p:sp>
        <p:nvSpPr>
          <p:cNvPr id="4" name="Title 3"/>
          <p:cNvSpPr>
            <a:spLocks noGrp="1"/>
          </p:cNvSpPr>
          <p:nvPr>
            <p:ph type="title"/>
          </p:nvPr>
        </p:nvSpPr>
        <p:spPr>
          <a:xfrm>
            <a:off x="381000" y="328524"/>
            <a:ext cx="7543800" cy="533400"/>
          </a:xfrm>
        </p:spPr>
        <p:txBody>
          <a:bodyPr/>
          <a:lstStyle/>
          <a:p>
            <a:r>
              <a:rPr lang="en-GB" sz="2800" b="0" dirty="0" smtClean="0"/>
              <a:t>CF Chapter 5:</a:t>
            </a:r>
            <a:br>
              <a:rPr lang="en-GB" sz="2800" b="0" dirty="0" smtClean="0"/>
            </a:br>
            <a:r>
              <a:rPr lang="en-GB" b="0" dirty="0" smtClean="0"/>
              <a:t>Net Financial Position / Other Economic Phenomena</a:t>
            </a:r>
            <a:r>
              <a:rPr lang="en-GB" dirty="0" smtClean="0"/>
              <a:t> </a:t>
            </a:r>
            <a:endParaRPr lang="en-GB" dirty="0"/>
          </a:p>
        </p:txBody>
      </p:sp>
    </p:spTree>
    <p:extLst>
      <p:ext uri="{BB962C8B-B14F-4D97-AF65-F5344CB8AC3E}">
        <p14:creationId xmlns:p14="http://schemas.microsoft.com/office/powerpoint/2010/main" val="1420874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Strategic Report">
  <a:themeElements>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trategic Report">
  <a:themeElements>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erformance">
  <a:themeElements>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Perform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erform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form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form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form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form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form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form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form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formance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local="true" id="2428627a-f6f1-415b-835a-401f8c41086c">
  <p:Name>Review after 10 years</p:Name>
  <p:Description/>
  <p:Statement>Dcoument is reviewed 10 years after it is last modified.</p:Statement>
  <p:PolicyItems>
    <p:PolicyItem featureId="Microsoft.Office.RecordsManagement.PolicyFeatures.Expiration" UniqueId="8e1fd799-f1e4-4d5e-b527-50142e8545bd">
      <p:Name>Retention</p:Name>
      <p:Description>Automatic scheduling of content for processing, and performing a retention action on content that has reached its due date.</p:Description>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dlc_DocId xmlns="2e4aaef1-a7e7-4eac-bed7-f31ab1fb0f36">K7NJY4YQQC37-48-6809</_dlc_DocId>
    <Library xmlns="2e4aaef1-a7e7-4eac-bed7-f31ab1fb0f36">Financial Reporting Advisory Board</Library>
    <Group1 xmlns="2e4aaef1-a7e7-4eac-bed7-f31ab1fb0f36">Public Spending Group</Group1>
    <_dlc_DocIdUrl xmlns="2e4aaef1-a7e7-4eac-bed7-f31ab1fb0f36">
      <Url>http://sphmt/sites/psg/GFR/_layouts/DocIdRedir.aspx?ID=K7NJY4YQQC37-48-6809</Url>
      <Description>K7NJY4YQQC37-48-6809</Description>
    </_dlc_DocIdUrl>
    <Team xmlns="2e4aaef1-a7e7-4eac-bed7-f31ab1fb0f36">Government Financial Reporting</Team>
    <dlc_EmailBCC xmlns="http://schemas.microsoft.com/sharepoint/v3" xsi:nil="true"/>
    <Original_x0020_Source xmlns="2e4aaef1-a7e7-4eac-bed7-f31ab1fb0f36" xsi:nil="true"/>
    <Folder4 xmlns="2e4aaef1-a7e7-4eac-bed7-f31ab1fb0f36" xsi:nil="true"/>
    <Legacy_x0020_Created_x0020_By xmlns="2e4aaef1-a7e7-4eac-bed7-f31ab1fb0f36" xsi:nil="true"/>
    <Legacy_x0020_Modified_x0020_By xmlns="2e4aaef1-a7e7-4eac-bed7-f31ab1fb0f36" xsi:nil="true"/>
    <Declared_x0020_as_x0020_Record_x0020_in_x0020_Legacy_x0020_System xmlns="2e4aaef1-a7e7-4eac-bed7-f31ab1fb0f36">false</Declared_x0020_as_x0020_Record_x0020_in_x0020_Legacy_x0020_System>
    <Folder5 xmlns="2e4aaef1-a7e7-4eac-bed7-f31ab1fb0f36" xsi:nil="true"/>
    <Notes1 xmlns="2e4aaef1-a7e7-4eac-bed7-f31ab1fb0f36" xsi:nil="true"/>
    <dlc_EmailReceivedUTC xmlns="http://schemas.microsoft.com/sharepoint/v3" xsi:nil="true"/>
    <dlc_EmailSentUTC xmlns="http://schemas.microsoft.com/sharepoint/v3" xsi:nil="true"/>
    <Legacy_x0020_Item_x0020_ID xmlns="2e4aaef1-a7e7-4eac-bed7-f31ab1fb0f36" xsi:nil="true"/>
    <Sensitive_x0020_Item xmlns="2e4aaef1-a7e7-4eac-bed7-f31ab1fb0f36">false</Sensitive_x0020_Item>
    <dlc_EmailSubject xmlns="http://schemas.microsoft.com/sharepoint/v3" xsi:nil="true"/>
    <External_x0020_Reference xmlns="2e4aaef1-a7e7-4eac-bed7-f31ab1fb0f36" xsi:nil="true"/>
    <dlc_EmailTo xmlns="http://schemas.microsoft.com/sharepoint/v3" xsi:nil="true"/>
    <dlc_EmailFrom xmlns="http://schemas.microsoft.com/sharepoint/v3" xsi:nil="true"/>
    <dlc_EmailCC xmlns="http://schemas.microsoft.com/sharepoint/v3" xsi:nil="true"/>
    <Folder2 xmlns="2e4aaef1-a7e7-4eac-bed7-f31ab1fb0f36" xsi:nil="true"/>
    <dlc_EmailMailbox xmlns="http://schemas.microsoft.com/sharepoint/v3">
      <UserInfo>
        <DisplayName/>
        <AccountId xsi:nil="true"/>
        <AccountType/>
      </UserInfo>
    </dlc_EmailMailbox>
    <Folder3 xmlns="2e4aaef1-a7e7-4eac-bed7-f31ab1fb0f36" xsi:nil="true"/>
    <Folder1 xmlns="2e4aaef1-a7e7-4eac-bed7-f31ab1fb0f36" xsi:nil="true"/>
  </documentManagement>
</p:properties>
</file>

<file path=customXml/item3.xml><?xml version="1.0" encoding="utf-8"?>
<?mso-contentType ?>
<SharedContentType xmlns="Microsoft.SharePoint.Taxonomy.ContentTypeSync" SourceId="a8f365c4-5990-4c53-9f89-27d00b8341fb" ContentTypeId="0x010100672A3FCA98991645BE083C320B7539B7" PreviousValue="false"/>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Policy" ma:contentTypeID="0x010100672A3FCA98991645BE083C320B7539B700947E5E88D22262459557D3C76C03AB491000176DA2481996C84B810007BDB1308538" ma:contentTypeVersion="28" ma:contentTypeDescription="Policy document or email" ma:contentTypeScope="" ma:versionID="d01c6f63a5baf28a60f6cbce27761a1a">
  <xsd:schema xmlns:xsd="http://www.w3.org/2001/XMLSchema" xmlns:xs="http://www.w3.org/2001/XMLSchema" xmlns:p="http://schemas.microsoft.com/office/2006/metadata/properties" xmlns:ns1="http://schemas.microsoft.com/sharepoint/v3" xmlns:ns2="2e4aaef1-a7e7-4eac-bed7-f31ab1fb0f36" targetNamespace="http://schemas.microsoft.com/office/2006/metadata/properties" ma:root="true" ma:fieldsID="94ebc0a85db0c0c8b36a9429710048fd" ns1:_="" ns2:_="">
    <xsd:import namespace="http://schemas.microsoft.com/sharepoint/v3"/>
    <xsd:import namespace="2e4aaef1-a7e7-4eac-bed7-f31ab1fb0f36"/>
    <xsd:element name="properties">
      <xsd:complexType>
        <xsd:sequence>
          <xsd:element name="documentManagement">
            <xsd:complexType>
              <xsd:all>
                <xsd:element ref="ns1:dlc_EmailSubject" minOccurs="0"/>
                <xsd:element ref="ns1:dlc_EmailMailbox" minOccurs="0"/>
                <xsd:element ref="ns1:dlc_EmailTo" minOccurs="0"/>
                <xsd:element ref="ns1:dlc_EmailFrom" minOccurs="0"/>
                <xsd:element ref="ns1:dlc_EmailCC" minOccurs="0"/>
                <xsd:element ref="ns1:dlc_EmailBCC" minOccurs="0"/>
                <xsd:element ref="ns1:dlc_EmailSentUTC" minOccurs="0"/>
                <xsd:element ref="ns1:dlc_EmailReceivedUTC" minOccurs="0"/>
                <xsd:element ref="ns2:Folder4" minOccurs="0"/>
                <xsd:element ref="ns2:Folder5" minOccurs="0"/>
                <xsd:element ref="ns2:Legacy_x0020_Created_x0020_By" minOccurs="0"/>
                <xsd:element ref="ns2:Original_x0020_Source" minOccurs="0"/>
                <xsd:element ref="ns2:External_x0020_Reference" minOccurs="0"/>
                <xsd:element ref="ns2:Sensitive_x0020_Item" minOccurs="0"/>
                <xsd:element ref="ns2:Notes1" minOccurs="0"/>
                <xsd:element ref="ns2:Legacy_x0020_Item_x0020_ID" minOccurs="0"/>
                <xsd:element ref="ns1:_dlc_ExpireDate" minOccurs="0"/>
                <xsd:element ref="ns1:_dlc_Exempt" minOccurs="0"/>
                <xsd:element ref="ns1:_dlc_ExpireDateSaved" minOccurs="0"/>
                <xsd:element ref="ns2:Legacy_x0020_Modified_x0020_By" minOccurs="0"/>
                <xsd:element ref="ns2:Declared_x0020_as_x0020_Record_x0020_in_x0020_Legacy_x0020_System" minOccurs="0"/>
                <xsd:element ref="ns2:Group1" minOccurs="0"/>
                <xsd:element ref="ns2:Team" minOccurs="0"/>
                <xsd:element ref="ns2:Library" minOccurs="0"/>
                <xsd:element ref="ns2:Folder1" minOccurs="0"/>
                <xsd:element ref="ns2:Folder2" minOccurs="0"/>
                <xsd:element ref="ns2:Folder3"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lc_EmailSubject" ma:index="8" nillable="true" ma:displayName="Subject" ma:internalName="dlc_EmailSubject">
      <xsd:simpleType>
        <xsd:restriction base="dms:Text">
          <xsd:maxLength value="255"/>
        </xsd:restriction>
      </xsd:simpleType>
    </xsd:element>
    <xsd:element name="dlc_EmailMailbox" ma:index="9" nillable="true" ma:displayName="Submitter" ma:internalName="dlc_EmailMailbox">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lc_EmailTo" ma:index="10" nillable="true" ma:displayName="To" ma:internalName="dlc_EmailTo">
      <xsd:simpleType>
        <xsd:restriction base="dms:Text">
          <xsd:maxLength value="255"/>
        </xsd:restriction>
      </xsd:simpleType>
    </xsd:element>
    <xsd:element name="dlc_EmailFrom" ma:index="11" nillable="true" ma:displayName="From" ma:internalName="dlc_EmailFrom">
      <xsd:simpleType>
        <xsd:restriction base="dms:Text">
          <xsd:maxLength value="255"/>
        </xsd:restriction>
      </xsd:simpleType>
    </xsd:element>
    <xsd:element name="dlc_EmailCC" ma:index="12" nillable="true" ma:displayName="CC" ma:internalName="dlc_EmailCC">
      <xsd:simpleType>
        <xsd:restriction base="dms:Note">
          <xsd:maxLength value="1024"/>
        </xsd:restriction>
      </xsd:simpleType>
    </xsd:element>
    <xsd:element name="dlc_EmailBCC" ma:index="13" nillable="true" ma:displayName="BCC" ma:internalName="dlc_EmailBCC">
      <xsd:simpleType>
        <xsd:restriction base="dms:Note">
          <xsd:maxLength value="1024"/>
        </xsd:restriction>
      </xsd:simpleType>
    </xsd:element>
    <xsd:element name="dlc_EmailSentUTC" ma:index="14" nillable="true" ma:displayName="Date Sent" ma:internalName="dlc_EmailSentUTC">
      <xsd:simpleType>
        <xsd:restriction base="dms:DateTime"/>
      </xsd:simpleType>
    </xsd:element>
    <xsd:element name="dlc_EmailReceivedUTC" ma:index="15" nillable="true" ma:displayName="Date Received" ma:internalName="dlc_EmailReceivedUTC">
      <xsd:simpleType>
        <xsd:restriction base="dms:DateTime"/>
      </xsd:simpleType>
    </xsd:element>
    <xsd:element name="_dlc_ExpireDate" ma:index="24" nillable="true" ma:displayName="Expiration Date" ma:hidden="true" ma:internalName="_dlc_ExpireDate" ma:readOnly="true">
      <xsd:simpleType>
        <xsd:restriction base="dms:DateTime"/>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e4aaef1-a7e7-4eac-bed7-f31ab1fb0f36" elementFormDefault="qualified">
    <xsd:import namespace="http://schemas.microsoft.com/office/2006/documentManagement/types"/>
    <xsd:import namespace="http://schemas.microsoft.com/office/infopath/2007/PartnerControls"/>
    <xsd:element name="Folder4" ma:index="16" nillable="true" ma:displayName="Folder4" ma:description="Fourth level folder within a library" ma:internalName="Folder4">
      <xsd:simpleType>
        <xsd:restriction base="dms:Text">
          <xsd:maxLength value="255"/>
        </xsd:restriction>
      </xsd:simpleType>
    </xsd:element>
    <xsd:element name="Folder5" ma:index="17" nillable="true" ma:displayName="Folder5" ma:description="Fifth level folder within a library" ma:internalName="Folder5">
      <xsd:simpleType>
        <xsd:restriction base="dms:Text">
          <xsd:maxLength value="255"/>
        </xsd:restriction>
      </xsd:simpleType>
    </xsd:element>
    <xsd:element name="Legacy_x0020_Created_x0020_By" ma:index="18" nillable="true" ma:displayName="Legacy Created By" ma:description="The original creator of the document in the legacy system from where the document was imported." ma:internalName="Legacy_x0020_Created_x0020_By">
      <xsd:simpleType>
        <xsd:restriction base="dms:Text">
          <xsd:maxLength value="255"/>
        </xsd:restriction>
      </xsd:simpleType>
    </xsd:element>
    <xsd:element name="Original_x0020_Source" ma:index="19" nillable="true" ma:displayName="Original Source" ma:description="Source of information if imported from other department/agency." ma:internalName="Original_x0020_Source">
      <xsd:simpleType>
        <xsd:restriction base="dms:Text">
          <xsd:maxLength value="255"/>
        </xsd:restriction>
      </xsd:simpleType>
    </xsd:element>
    <xsd:element name="External_x0020_Reference" ma:index="20" nillable="true" ma:displayName="External Reference" ma:description="If imported from other department/agency, details of previous ID." ma:internalName="External_x0020_Reference">
      <xsd:simpleType>
        <xsd:restriction base="dms:Text">
          <xsd:maxLength value="255"/>
        </xsd:restriction>
      </xsd:simpleType>
    </xsd:element>
    <xsd:element name="Sensitive_x0020_Item" ma:index="21" nillable="true" ma:displayName="Sensitive Item" ma:default="0" ma:description="Used to mark an item that is stored in a controlled area within Info Store, or where access to it should be controlled." ma:internalName="Sensitive_x0020_Item">
      <xsd:simpleType>
        <xsd:restriction base="dms:Boolean"/>
      </xsd:simpleType>
    </xsd:element>
    <xsd:element name="Notes1" ma:index="22" nillable="true" ma:displayName="Notes" ma:description="Additional notes for general reference." ma:internalName="Notes1">
      <xsd:simpleType>
        <xsd:restriction base="dms:Note">
          <xsd:maxLength value="255"/>
        </xsd:restriction>
      </xsd:simpleType>
    </xsd:element>
    <xsd:element name="Legacy_x0020_Item_x0020_ID" ma:index="23" nillable="true" ma:displayName="Legacy Item ID" ma:description="Reference to the document ID from the legacy system the document was imported (Jigsaw)" ma:internalName="Legacy_x0020_Item_x0020_ID">
      <xsd:simpleType>
        <xsd:restriction base="dms:Text">
          <xsd:maxLength value="255"/>
        </xsd:restriction>
      </xsd:simpleType>
    </xsd:element>
    <xsd:element name="Legacy_x0020_Modified_x0020_By" ma:index="27" nillable="true" ma:displayName="Legacy Modified By" ma:description="The last modifier of the document in the legacy system from where the document was imported." ma:internalName="Legacy_x0020_Modified_x0020_By">
      <xsd:simpleType>
        <xsd:restriction base="dms:Text">
          <xsd:maxLength value="255"/>
        </xsd:restriction>
      </xsd:simpleType>
    </xsd:element>
    <xsd:element name="Declared_x0020_as_x0020_Record_x0020_in_x0020_Legacy_x0020_System" ma:index="28" nillable="true" ma:displayName="Declared as Record in Legacy System" ma:default="0" ma:description="Was the item declared as a record in the previous legacy EDRMS?" ma:internalName="Declared_x0020_as_x0020_Record_x0020_in_x0020_Legacy_x0020_System">
      <xsd:simpleType>
        <xsd:restriction base="dms:Boolean"/>
      </xsd:simpleType>
    </xsd:element>
    <xsd:element name="Group1" ma:index="29" nillable="true" ma:displayName="Group" ma:description="HM Treasury group" ma:internalName="Group1">
      <xsd:simpleType>
        <xsd:restriction base="dms:Text">
          <xsd:maxLength value="255"/>
        </xsd:restriction>
      </xsd:simpleType>
    </xsd:element>
    <xsd:element name="Team" ma:index="30" nillable="true" ma:displayName="Team" ma:description="HM Treasury team" ma:internalName="Team">
      <xsd:simpleType>
        <xsd:restriction base="dms:Text">
          <xsd:maxLength value="255"/>
        </xsd:restriction>
      </xsd:simpleType>
    </xsd:element>
    <xsd:element name="Library" ma:index="31" nillable="true" ma:displayName="Library" ma:description="Name of the library" ma:internalName="Library">
      <xsd:simpleType>
        <xsd:restriction base="dms:Text">
          <xsd:maxLength value="255"/>
        </xsd:restriction>
      </xsd:simpleType>
    </xsd:element>
    <xsd:element name="Folder1" ma:index="32" nillable="true" ma:displayName="Folder1" ma:description="First level folder within a library" ma:internalName="Folder1">
      <xsd:simpleType>
        <xsd:restriction base="dms:Text">
          <xsd:maxLength value="255"/>
        </xsd:restriction>
      </xsd:simpleType>
    </xsd:element>
    <xsd:element name="Folder2" ma:index="33" nillable="true" ma:displayName="Folder2" ma:description="Second level folder within a library" ma:internalName="Folder2">
      <xsd:simpleType>
        <xsd:restriction base="dms:Text">
          <xsd:maxLength value="255"/>
        </xsd:restriction>
      </xsd:simpleType>
    </xsd:element>
    <xsd:element name="Folder3" ma:index="34" nillable="true" ma:displayName="Folder3" ma:description="Third level folder within a library" ma:internalName="Folder3">
      <xsd:simpleType>
        <xsd:restriction base="dms:Text">
          <xsd:maxLength value="255"/>
        </xsd:restriction>
      </xsd:simpleType>
    </xsd:element>
    <xsd:element name="_dlc_DocId" ma:index="35" nillable="true" ma:displayName="Document ID Value" ma:description="The value of the document ID assigned to this item." ma:internalName="_dlc_DocId" ma:readOnly="true">
      <xsd:simpleType>
        <xsd:restriction base="dms:Text"/>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27047C-4ACF-43D2-AD42-E44BFE5BDD90}">
  <ds:schemaRefs>
    <ds:schemaRef ds:uri="office.server.policy"/>
  </ds:schemaRefs>
</ds:datastoreItem>
</file>

<file path=customXml/itemProps2.xml><?xml version="1.0" encoding="utf-8"?>
<ds:datastoreItem xmlns:ds="http://schemas.openxmlformats.org/officeDocument/2006/customXml" ds:itemID="{7B954AF6-6479-429C-8627-5D70F036E5C0}">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2e4aaef1-a7e7-4eac-bed7-f31ab1fb0f36"/>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E4B02F-F24B-48A4-BBEE-7C9C3A680C4A}">
  <ds:schemaRefs>
    <ds:schemaRef ds:uri="Microsoft.SharePoint.Taxonomy.ContentTypeSync"/>
  </ds:schemaRefs>
</ds:datastoreItem>
</file>

<file path=customXml/itemProps4.xml><?xml version="1.0" encoding="utf-8"?>
<ds:datastoreItem xmlns:ds="http://schemas.openxmlformats.org/officeDocument/2006/customXml" ds:itemID="{EE611B8C-5165-48B9-926E-0ED093457742}">
  <ds:schemaRefs>
    <ds:schemaRef ds:uri="http://schemas.microsoft.com/sharepoint/events"/>
  </ds:schemaRefs>
</ds:datastoreItem>
</file>

<file path=customXml/itemProps5.xml><?xml version="1.0" encoding="utf-8"?>
<ds:datastoreItem xmlns:ds="http://schemas.openxmlformats.org/officeDocument/2006/customXml" ds:itemID="{0E2D3CB4-A3DC-42B1-8B62-D6AC7399580D}">
  <ds:schemaRefs>
    <ds:schemaRef ds:uri="http://schemas.microsoft.com/sharepoint/v3/contenttype/forms"/>
  </ds:schemaRefs>
</ds:datastoreItem>
</file>

<file path=customXml/itemProps6.xml><?xml version="1.0" encoding="utf-8"?>
<ds:datastoreItem xmlns:ds="http://schemas.openxmlformats.org/officeDocument/2006/customXml" ds:itemID="{A27D4F4F-C4B5-4819-801F-6F3DA1C36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4aaef1-a7e7-4eac-bed7-f31ab1fb0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2238</TotalTime>
  <Words>4140</Words>
  <Application>Microsoft Office PowerPoint</Application>
  <PresentationFormat>On-screen Show (4:3)</PresentationFormat>
  <Paragraphs>341</Paragraphs>
  <Slides>18</Slides>
  <Notes>15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18</vt:i4>
      </vt:variant>
    </vt:vector>
  </HeadingPairs>
  <TitlesOfParts>
    <vt:vector size="38" baseType="lpstr">
      <vt:lpstr>MS PGothic</vt:lpstr>
      <vt:lpstr>MS PGothic</vt:lpstr>
      <vt:lpstr>Arial</vt:lpstr>
      <vt:lpstr>Calibri</vt:lpstr>
      <vt:lpstr>Sanchez Regular</vt:lpstr>
      <vt:lpstr>Times New Roman</vt:lpstr>
      <vt:lpstr>Verdana</vt:lpstr>
      <vt:lpstr>Wingdings</vt:lpstr>
      <vt:lpstr>ヒラギノ角ゴ Pro W3</vt:lpstr>
      <vt:lpstr>Strategic Report</vt:lpstr>
      <vt:lpstr>Performance</vt:lpstr>
      <vt:lpstr>2_Performance</vt:lpstr>
      <vt:lpstr>1_Performance</vt:lpstr>
      <vt:lpstr>3_Performance</vt:lpstr>
      <vt:lpstr>4_Performance</vt:lpstr>
      <vt:lpstr>5_Performance</vt:lpstr>
      <vt:lpstr>6_Performance</vt:lpstr>
      <vt:lpstr>7_Performance</vt:lpstr>
      <vt:lpstr>8_Performance</vt:lpstr>
      <vt:lpstr>1_Strategic Report</vt:lpstr>
      <vt:lpstr>PowerPoint Presentation</vt:lpstr>
      <vt:lpstr>IPSASB Developments </vt:lpstr>
      <vt:lpstr>PowerPoint Presentation</vt:lpstr>
      <vt:lpstr>PowerPoint Presentation</vt:lpstr>
      <vt:lpstr>PowerPoint Presentation</vt:lpstr>
      <vt:lpstr>PowerPoint Presentation</vt:lpstr>
      <vt:lpstr>PowerPoint Presentation</vt:lpstr>
      <vt:lpstr>PowerPoint Presentation</vt:lpstr>
      <vt:lpstr>CF Chapter 5: Net Financial Position / Other Economic Phenomena </vt:lpstr>
      <vt:lpstr>PowerPoint Presentation</vt:lpstr>
      <vt:lpstr>PowerPoint Presentation</vt:lpstr>
      <vt:lpstr>PowerPoint Presentation</vt:lpstr>
      <vt:lpstr>PowerPoint Presentation</vt:lpstr>
      <vt:lpstr>PowerPoint Presentation</vt:lpstr>
      <vt:lpstr>PowerPoint Presentation</vt:lpstr>
      <vt:lpstr>Work Plan 2015-2019 Balancing development and maintenance</vt:lpstr>
      <vt:lpstr>PowerPoint Presentation</vt:lpstr>
      <vt:lpstr>Questions Discussion &amp; Further Information</vt:lpstr>
    </vt:vector>
  </TitlesOfParts>
  <Company>Institute of Public Finance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place - transforming service      provision and going beyond the numbers</dc:title>
  <dc:creator>WendyW</dc:creator>
  <cp:lastModifiedBy>Beresford, Madeleine - HMT</cp:lastModifiedBy>
  <cp:revision>164</cp:revision>
  <cp:lastPrinted>2015-03-19T10:41:25Z</cp:lastPrinted>
  <dcterms:created xsi:type="dcterms:W3CDTF">2010-06-04T13:46:39Z</dcterms:created>
  <dcterms:modified xsi:type="dcterms:W3CDTF">2015-05-14T12:30:37Z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_dlc_DocIdItemGuid">
    <vt:lpwstr>ddef6920-cc7a-4eaf-b814-f3ad9319386f</vt:lpwstr>
  </property>
  <property fmtid="{D5CDD505-2E9C-101B-9397-08002B2CF9AE}" pid="4" name="ContentTypeId">
    <vt:lpwstr>0x010100672A3FCA98991645BE083C320B7539B700947E5E88D22262459557D3C76C03AB491000176DA2481996C84B810007BDB1308538</vt:lpwstr>
  </property>
  <property fmtid="{D5CDD505-2E9C-101B-9397-08002B2CF9AE}" pid="5" name="ItemRetentionFormula">
    <vt:lpwstr/>
  </property>
</Properties>
</file>