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75" r:id="rId3"/>
    <p:sldId id="305" r:id="rId4"/>
    <p:sldId id="320" r:id="rId5"/>
    <p:sldId id="318" r:id="rId6"/>
    <p:sldId id="319" r:id="rId7"/>
    <p:sldId id="322" r:id="rId8"/>
    <p:sldId id="310" r:id="rId9"/>
    <p:sldId id="321" r:id="rId10"/>
    <p:sldId id="313" r:id="rId11"/>
    <p:sldId id="325" r:id="rId12"/>
    <p:sldId id="324" r:id="rId13"/>
    <p:sldId id="326" r:id="rId14"/>
    <p:sldId id="328" r:id="rId15"/>
    <p:sldId id="329" r:id="rId16"/>
    <p:sldId id="330" r:id="rId17"/>
    <p:sldId id="327" r:id="rId18"/>
    <p:sldId id="331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436D"/>
    <a:srgbClr val="6D4E7E"/>
    <a:srgbClr val="573F65"/>
    <a:srgbClr val="1E6874"/>
    <a:srgbClr val="815D95"/>
    <a:srgbClr val="7E77A1"/>
    <a:srgbClr val="3366CC"/>
    <a:srgbClr val="837CA4"/>
    <a:srgbClr val="9B96B6"/>
    <a:srgbClr val="718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6" d="100"/>
          <a:sy n="76" d="100"/>
        </p:scale>
        <p:origin x="-135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/>
      <dgm:t>
        <a:bodyPr lIns="72000" rIns="72000"/>
        <a:lstStyle/>
        <a:p>
          <a:pPr algn="ctr"/>
          <a:r>
            <a:rPr lang="en-IE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material</a:t>
          </a:r>
          <a:r>
            <a:rPr lang="en-IE" sz="19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clothing, ligatures, bedding, condoms, towels, rope/tape</a:t>
          </a:r>
          <a:endParaRPr lang="nl-NL" sz="19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577FA-E609-496C-9414-4E53BCA33A46}">
      <dgm:prSet phldrT="[Text]" custT="1"/>
      <dgm:spPr/>
      <dgm:t>
        <a:bodyPr lIns="72000" rIns="72000"/>
        <a:lstStyle/>
        <a:p>
          <a:pPr algn="ctr"/>
          <a:r>
            <a:rPr lang="en-IE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of force</a:t>
          </a:r>
          <a:r>
            <a:rPr lang="en-IE" sz="19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–bruising, burns, cuts, scars, internal or external injuries</a:t>
          </a:r>
          <a:endParaRPr lang="nl-NL" sz="19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6C87CA-A966-470A-9328-DF73A6462800}">
      <dgm:prSet custT="1"/>
      <dgm:spPr/>
      <dgm:t>
        <a:bodyPr lIns="72000" rIns="72000"/>
        <a:lstStyle/>
        <a:p>
          <a:pPr algn="ctr"/>
          <a:r>
            <a:rPr lang="en-IE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Biological forensic evidence</a:t>
          </a:r>
          <a:r>
            <a:rPr lang="en-IE" sz="19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blood, semen, skin/hair, bone, teeth</a:t>
          </a:r>
          <a:endParaRPr lang="nl-NL" sz="19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9D6E0D-06FF-4F3A-8D07-096D713F8077}">
      <dgm:prSet custT="1"/>
      <dgm:spPr/>
      <dgm:t>
        <a:bodyPr lIns="72000" rIns="72000"/>
        <a:lstStyle/>
        <a:p>
          <a:pPr algn="ctr"/>
          <a:r>
            <a:rPr lang="en-IE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Electronic/digital items</a:t>
          </a:r>
          <a:r>
            <a:rPr lang="en-IE" sz="19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phones, computers, other electronic devices</a:t>
          </a:r>
          <a:endParaRPr lang="nl-NL" sz="19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0DBE3-952C-4EDD-81C5-35275A1CF1E3}">
      <dgm:prSet custT="1"/>
      <dgm:spPr/>
      <dgm:t>
        <a:bodyPr lIns="72000" rIns="72000"/>
        <a:lstStyle/>
        <a:p>
          <a:pPr algn="ctr"/>
          <a:r>
            <a:rPr lang="en-IE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of weapons</a:t>
          </a:r>
          <a:r>
            <a:rPr lang="en-IE" sz="19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bullet casings, shrapnel, knives, torture devices</a:t>
          </a:r>
          <a:endParaRPr lang="nl-NL" sz="19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1021A818-226A-4296-842C-2A96BA77D99B}" type="pres">
      <dgm:prSet presAssocID="{0C7577FA-E609-496C-9414-4E53BCA33A4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B1F1ABFF-1276-448F-882A-76EAB857CA88}" type="pres">
      <dgm:prSet presAssocID="{CB6C87CA-A966-470A-9328-DF73A6462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9EE8A59-215B-455C-9003-37CA6F62E60C}" type="presOf" srcId="{259D6E0D-06FF-4F3A-8D07-096D713F8077}" destId="{9CE0E509-D0C1-404F-921B-B373D26B64BB}" srcOrd="0" destOrd="0" presId="urn:microsoft.com/office/officeart/2005/8/layout/vList2"/>
    <dgm:cxn modelId="{4168C40C-37F0-4277-BB9F-4760D77369AF}" srcId="{4A4AE9B5-01EA-4151-BE91-2F9C95B7AC0E}" destId="{3D80DBE3-952C-4EDD-81C5-35275A1CF1E3}" srcOrd="2" destOrd="0" parTransId="{4A750CEF-9A13-4B42-ABB4-5751585101E1}" sibTransId="{575BD469-97D4-49AD-A9EC-48A55A439D3C}"/>
    <dgm:cxn modelId="{D6D23878-FA0B-4EFE-A76E-2D67A141A80B}" type="presOf" srcId="{4A4AE9B5-01EA-4151-BE91-2F9C95B7AC0E}" destId="{72ED4258-D79F-4CF9-8970-901551AB0051}" srcOrd="0" destOrd="0" presId="urn:microsoft.com/office/officeart/2005/8/layout/vList2"/>
    <dgm:cxn modelId="{15B377E4-D1FF-468E-9AE9-823893E04CDB}" type="presOf" srcId="{CB6C87CA-A966-470A-9328-DF73A6462800}" destId="{B1F1ABFF-1276-448F-882A-76EAB857CA88}" srcOrd="0" destOrd="0" presId="urn:microsoft.com/office/officeart/2005/8/layout/vList2"/>
    <dgm:cxn modelId="{249BD856-1811-473A-A072-226CB18D64C0}" type="presOf" srcId="{3D80DBE3-952C-4EDD-81C5-35275A1CF1E3}" destId="{E10B6689-D56A-47F5-A58F-3ADB53D9636E}" srcOrd="0" destOrd="0" presId="urn:microsoft.com/office/officeart/2005/8/layout/vList2"/>
    <dgm:cxn modelId="{25DEF1A9-C200-4CE0-B48D-926EB0F2D225}" type="presOf" srcId="{0C7577FA-E609-496C-9414-4E53BCA33A46}" destId="{1021A818-226A-4296-842C-2A96BA77D99B}" srcOrd="0" destOrd="0" presId="urn:microsoft.com/office/officeart/2005/8/layout/vList2"/>
    <dgm:cxn modelId="{85C3FB1E-4FEC-4E1A-B058-112E278DFD30}" srcId="{4A4AE9B5-01EA-4151-BE91-2F9C95B7AC0E}" destId="{259D6E0D-06FF-4F3A-8D07-096D713F8077}" srcOrd="3" destOrd="0" parTransId="{8BA938A1-0E2D-412A-8010-64456FAE13DC}" sibTransId="{02194106-0F40-485B-B3F3-F26A55003E16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AB5F5B4B-743B-451D-A68A-62A429164C7B}" type="presOf" srcId="{26E4E888-B06F-4B21-B192-47F735EE9006}" destId="{1A5845C0-7265-4595-926C-CD068ED0A353}" srcOrd="0" destOrd="0" presId="urn:microsoft.com/office/officeart/2005/8/layout/vList2"/>
    <dgm:cxn modelId="{C091FE21-7DB6-4EA8-B63B-9A76DF3025EF}" srcId="{4A4AE9B5-01EA-4151-BE91-2F9C95B7AC0E}" destId="{0C7577FA-E609-496C-9414-4E53BCA33A46}" srcOrd="1" destOrd="0" parTransId="{BA930950-F184-45E1-878D-88E27EEF7BA9}" sibTransId="{BCCCCD87-F695-4440-99FE-F3BCAAA40EC3}"/>
    <dgm:cxn modelId="{6DF2EE00-0707-444E-B77B-4179B41C5FEE}" srcId="{4A4AE9B5-01EA-4151-BE91-2F9C95B7AC0E}" destId="{CB6C87CA-A966-470A-9328-DF73A6462800}" srcOrd="4" destOrd="0" parTransId="{6D989785-8A32-41D6-9A58-4BFABEEE8B74}" sibTransId="{C96FDD16-5CEB-40A2-826A-CC9C5CB0C952}"/>
    <dgm:cxn modelId="{E599A82A-E125-4257-A6DC-8EA53BC3690A}" type="presParOf" srcId="{72ED4258-D79F-4CF9-8970-901551AB0051}" destId="{1A5845C0-7265-4595-926C-CD068ED0A353}" srcOrd="0" destOrd="0" presId="urn:microsoft.com/office/officeart/2005/8/layout/vList2"/>
    <dgm:cxn modelId="{A99FF996-4A03-4915-B7DE-66DCC89C06E9}" type="presParOf" srcId="{72ED4258-D79F-4CF9-8970-901551AB0051}" destId="{E801A74F-8395-4A64-B914-CC36421DA2D2}" srcOrd="1" destOrd="0" presId="urn:microsoft.com/office/officeart/2005/8/layout/vList2"/>
    <dgm:cxn modelId="{A752EB3B-EF21-4B07-8D3B-E1EED92DF50C}" type="presParOf" srcId="{72ED4258-D79F-4CF9-8970-901551AB0051}" destId="{1021A818-226A-4296-842C-2A96BA77D99B}" srcOrd="2" destOrd="0" presId="urn:microsoft.com/office/officeart/2005/8/layout/vList2"/>
    <dgm:cxn modelId="{1DB2663B-627D-4200-88A4-D98B4461B218}" type="presParOf" srcId="{72ED4258-D79F-4CF9-8970-901551AB0051}" destId="{F07B86CA-F27D-4A6C-900A-0A79F880A3B2}" srcOrd="3" destOrd="0" presId="urn:microsoft.com/office/officeart/2005/8/layout/vList2"/>
    <dgm:cxn modelId="{2EFFA654-147F-48B4-BDC8-F732021016B5}" type="presParOf" srcId="{72ED4258-D79F-4CF9-8970-901551AB0051}" destId="{E10B6689-D56A-47F5-A58F-3ADB53D9636E}" srcOrd="4" destOrd="0" presId="urn:microsoft.com/office/officeart/2005/8/layout/vList2"/>
    <dgm:cxn modelId="{9EF12545-8962-482B-A987-1484F3C89EEC}" type="presParOf" srcId="{72ED4258-D79F-4CF9-8970-901551AB0051}" destId="{677C4F5B-4ADA-450C-AD55-37CDDFFD5B26}" srcOrd="5" destOrd="0" presId="urn:microsoft.com/office/officeart/2005/8/layout/vList2"/>
    <dgm:cxn modelId="{DEBE851B-D9CA-47F9-89F3-2A9BFD56EAFE}" type="presParOf" srcId="{72ED4258-D79F-4CF9-8970-901551AB0051}" destId="{9CE0E509-D0C1-404F-921B-B373D26B64BB}" srcOrd="6" destOrd="0" presId="urn:microsoft.com/office/officeart/2005/8/layout/vList2"/>
    <dgm:cxn modelId="{AFD23701-DD02-4D3A-90DA-326CFDC6D4BB}" type="presParOf" srcId="{72ED4258-D79F-4CF9-8970-901551AB0051}" destId="{6F73B0B7-D822-4B4B-836A-78C7409572C6}" srcOrd="7" destOrd="0" presId="urn:microsoft.com/office/officeart/2005/8/layout/vList2"/>
    <dgm:cxn modelId="{4AE3DDBF-C779-4A6C-BC27-C0FA636552C7}" type="presParOf" srcId="{72ED4258-D79F-4CF9-8970-901551AB0051}" destId="{B1F1ABFF-1276-448F-882A-76EAB857CA8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That an </a:t>
          </a:r>
          <a:r>
            <a:rPr lang="en-IE" sz="2000" b="1" u="none" dirty="0" smtClean="0">
              <a:effectLst/>
            </a:rPr>
            <a:t>act of sexual violence</a:t>
          </a:r>
          <a:r>
            <a:rPr lang="en-IE" sz="2000" b="0" u="none" dirty="0" smtClean="0">
              <a:effectLst/>
            </a:rPr>
            <a:t> took place</a:t>
          </a:r>
          <a:endParaRPr lang="nl-NL" sz="2000" b="0" u="none" dirty="0">
            <a:effectLst/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6C87CA-A966-470A-9328-DF73A6462800}">
      <dgm:prSet custT="1"/>
      <dgm:spPr>
        <a:gradFill rotWithShape="0">
          <a:gsLst>
            <a:gs pos="0">
              <a:srgbClr val="7E77A1"/>
            </a:gs>
            <a:gs pos="100000">
              <a:srgbClr val="573F65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</a:t>
          </a:r>
          <a:r>
            <a:rPr lang="en-IE" sz="2000" b="1" u="none" dirty="0" smtClean="0">
              <a:effectLst/>
            </a:rPr>
            <a:t>organisation and structure</a:t>
          </a:r>
          <a:r>
            <a:rPr lang="en-IE" sz="2000" b="0" u="none" dirty="0" smtClean="0">
              <a:effectLst/>
            </a:rPr>
            <a:t> of the </a:t>
          </a:r>
          <a:r>
            <a:rPr lang="en-IE" sz="2000" b="1" u="none" dirty="0" smtClean="0">
              <a:effectLst/>
            </a:rPr>
            <a:t>perpetrator group</a:t>
          </a:r>
          <a:endParaRPr lang="nl-NL" sz="2000" b="1" u="none" dirty="0">
            <a:effectLst/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9D6E0D-06FF-4F3A-8D07-096D713F8077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rgbClr val="1E6874"/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</a:t>
          </a:r>
          <a:r>
            <a:rPr lang="en-IE" sz="2000" b="1" u="none" dirty="0" smtClean="0">
              <a:effectLst/>
            </a:rPr>
            <a:t>identity or affiliation</a:t>
          </a:r>
          <a:r>
            <a:rPr lang="en-IE" sz="2000" b="0" u="none" dirty="0" smtClean="0">
              <a:effectLst/>
            </a:rPr>
            <a:t> of the potential </a:t>
          </a:r>
          <a:r>
            <a:rPr lang="en-IE" sz="2000" b="1" u="none" dirty="0" smtClean="0">
              <a:effectLst/>
            </a:rPr>
            <a:t>perpetrator(s)</a:t>
          </a:r>
          <a:endParaRPr lang="nl-NL" sz="2000" b="1" u="none" dirty="0">
            <a:effectLst/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0DBE3-952C-4EDD-81C5-35275A1CF1E3}">
      <dgm:prSet custT="1"/>
      <dgm:spPr/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</a:t>
          </a:r>
          <a:r>
            <a:rPr lang="en-IE" sz="2000" b="1" u="none" dirty="0" smtClean="0">
              <a:effectLst/>
            </a:rPr>
            <a:t>circumstances</a:t>
          </a:r>
          <a:r>
            <a:rPr lang="en-IE" sz="2000" b="0" u="none" dirty="0" smtClean="0">
              <a:effectLst/>
            </a:rPr>
            <a:t> </a:t>
          </a:r>
          <a:r>
            <a:rPr lang="en-IE" sz="2000" b="1" u="none" dirty="0" smtClean="0">
              <a:effectLst/>
            </a:rPr>
            <a:t>of the act</a:t>
          </a:r>
          <a:r>
            <a:rPr lang="en-IE" sz="2000" b="0" u="none" dirty="0" smtClean="0">
              <a:effectLst/>
            </a:rPr>
            <a:t> (form, duration, use of force, detention)</a:t>
          </a:r>
          <a:endParaRPr lang="nl-NL" sz="2000" b="0" u="none" dirty="0">
            <a:effectLst/>
          </a:endParaRPr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BC61F1-290E-4F03-8C4D-FC0F9D8B7912}">
      <dgm:prSet custT="1"/>
      <dgm:spPr>
        <a:gradFill rotWithShape="0">
          <a:gsLst>
            <a:gs pos="0">
              <a:schemeClr val="accent4"/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1" u="none" dirty="0" smtClean="0">
              <a:effectLst/>
            </a:rPr>
            <a:t>Corroborating </a:t>
          </a:r>
          <a:r>
            <a:rPr lang="en-IE" sz="2000" b="0" u="none" dirty="0" smtClean="0">
              <a:effectLst/>
            </a:rPr>
            <a:t>details of survivor/witness testimony (if useful/necessary)</a:t>
          </a:r>
          <a:endParaRPr lang="nl-NL" sz="2000" b="0" u="none" dirty="0">
            <a:effectLst/>
          </a:endParaRPr>
        </a:p>
      </dgm:t>
    </dgm:pt>
    <dgm:pt modelId="{4D823A76-F37A-41C1-8216-1FEAB6E78440}" type="parTrans" cxnId="{5E9A5AD7-B8AA-4CFC-B478-344DAD003F04}">
      <dgm:prSet/>
      <dgm:spPr/>
      <dgm:t>
        <a:bodyPr/>
        <a:lstStyle/>
        <a:p>
          <a:endParaRPr lang="nl-NL"/>
        </a:p>
      </dgm:t>
    </dgm:pt>
    <dgm:pt modelId="{1479292E-617D-4C14-B37B-71215488FD53}" type="sibTrans" cxnId="{5E9A5AD7-B8AA-4CFC-B478-344DAD003F04}">
      <dgm:prSet/>
      <dgm:spPr/>
      <dgm:t>
        <a:bodyPr/>
        <a:lstStyle/>
        <a:p>
          <a:endParaRPr lang="nl-NL"/>
        </a:p>
      </dgm:t>
    </dgm:pt>
    <dgm:pt modelId="{B9719A94-2A07-4E8E-83B5-D164252887E9}">
      <dgm:prSet phldrT="[Text]" custT="1"/>
      <dgm:spPr>
        <a:gradFill rotWithShape="0">
          <a:gsLst>
            <a:gs pos="0">
              <a:schemeClr val="accent6">
                <a:lumMod val="9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rgbClr val="6D4E7E"/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That a widespread or systematic </a:t>
          </a:r>
          <a:r>
            <a:rPr lang="en-IE" sz="2000" b="1" u="none" dirty="0" smtClean="0">
              <a:effectLst/>
            </a:rPr>
            <a:t>attack against civilians</a:t>
          </a:r>
          <a:r>
            <a:rPr lang="en-IE" sz="2000" b="0" u="none" dirty="0" smtClean="0">
              <a:effectLst/>
            </a:rPr>
            <a:t> took place</a:t>
          </a:r>
          <a:endParaRPr lang="nl-NL" sz="2000" b="0" u="none" dirty="0">
            <a:effectLst/>
          </a:endParaRPr>
        </a:p>
      </dgm:t>
    </dgm:pt>
    <dgm:pt modelId="{18ABA8A0-A220-4F1B-A91B-A463EF13F5BE}" type="parTrans" cxnId="{1831E84F-8DE1-4A24-A774-C4C24EC9E78F}">
      <dgm:prSet/>
      <dgm:spPr/>
      <dgm:t>
        <a:bodyPr/>
        <a:lstStyle/>
        <a:p>
          <a:endParaRPr lang="nl-NL"/>
        </a:p>
      </dgm:t>
    </dgm:pt>
    <dgm:pt modelId="{DE2358F1-132F-4735-8EDD-A9E964A64A08}" type="sibTrans" cxnId="{1831E84F-8DE1-4A24-A774-C4C24EC9E78F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5E0BDBC6-AA01-4448-9CDB-42CE591A9A68}" type="pres">
      <dgm:prSet presAssocID="{B9719A94-2A07-4E8E-83B5-D164252887E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5823F8C-62ED-4414-A589-239C2B24CC07}" type="pres">
      <dgm:prSet presAssocID="{DE2358F1-132F-4735-8EDD-A9E964A64A08}" presName="spacer" presStyleCnt="0"/>
      <dgm:spPr/>
    </dgm:pt>
    <dgm:pt modelId="{E10B6689-D56A-47F5-A58F-3ADB53D9636E}" type="pres">
      <dgm:prSet presAssocID="{3D80DBE3-952C-4EDD-81C5-35275A1CF1E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  <dgm:t>
        <a:bodyPr/>
        <a:lstStyle/>
        <a:p>
          <a:endParaRPr lang="nl-NL"/>
        </a:p>
      </dgm:t>
    </dgm:pt>
    <dgm:pt modelId="{A3B83C8D-2C2B-4CB5-8992-F0DF305801FF}" type="pres">
      <dgm:prSet presAssocID="{4EBC61F1-290E-4F03-8C4D-FC0F9D8B791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A0F948D-0A67-41D6-89EB-A85490BEDC99}" type="presOf" srcId="{4EBC61F1-290E-4F03-8C4D-FC0F9D8B7912}" destId="{A3B83C8D-2C2B-4CB5-8992-F0DF305801FF}" srcOrd="0" destOrd="0" presId="urn:microsoft.com/office/officeart/2005/8/layout/vList2"/>
    <dgm:cxn modelId="{1831E84F-8DE1-4A24-A774-C4C24EC9E78F}" srcId="{4A4AE9B5-01EA-4151-BE91-2F9C95B7AC0E}" destId="{B9719A94-2A07-4E8E-83B5-D164252887E9}" srcOrd="1" destOrd="0" parTransId="{18ABA8A0-A220-4F1B-A91B-A463EF13F5BE}" sibTransId="{DE2358F1-132F-4735-8EDD-A9E964A64A08}"/>
    <dgm:cxn modelId="{6DF2EE00-0707-444E-B77B-4179B41C5FEE}" srcId="{4A4AE9B5-01EA-4151-BE91-2F9C95B7AC0E}" destId="{CB6C87CA-A966-470A-9328-DF73A6462800}" srcOrd="4" destOrd="0" parTransId="{6D989785-8A32-41D6-9A58-4BFABEEE8B74}" sibTransId="{C96FDD16-5CEB-40A2-826A-CC9C5CB0C952}"/>
    <dgm:cxn modelId="{34CDCF14-734A-42B8-8508-EE71E080D293}" type="presOf" srcId="{259D6E0D-06FF-4F3A-8D07-096D713F8077}" destId="{9CE0E509-D0C1-404F-921B-B373D26B64BB}" srcOrd="0" destOrd="0" presId="urn:microsoft.com/office/officeart/2005/8/layout/vList2"/>
    <dgm:cxn modelId="{9E032836-C0BC-444B-8F39-90338C292E22}" type="presOf" srcId="{CB6C87CA-A966-470A-9328-DF73A6462800}" destId="{B1F1ABFF-1276-448F-882A-76EAB857CA88}" srcOrd="0" destOrd="0" presId="urn:microsoft.com/office/officeart/2005/8/layout/vList2"/>
    <dgm:cxn modelId="{85C3FB1E-4FEC-4E1A-B058-112E278DFD30}" srcId="{4A4AE9B5-01EA-4151-BE91-2F9C95B7AC0E}" destId="{259D6E0D-06FF-4F3A-8D07-096D713F8077}" srcOrd="3" destOrd="0" parTransId="{8BA938A1-0E2D-412A-8010-64456FAE13DC}" sibTransId="{02194106-0F40-485B-B3F3-F26A55003E16}"/>
    <dgm:cxn modelId="{5E9A5AD7-B8AA-4CFC-B478-344DAD003F04}" srcId="{4A4AE9B5-01EA-4151-BE91-2F9C95B7AC0E}" destId="{4EBC61F1-290E-4F03-8C4D-FC0F9D8B7912}" srcOrd="5" destOrd="0" parTransId="{4D823A76-F37A-41C1-8216-1FEAB6E78440}" sibTransId="{1479292E-617D-4C14-B37B-71215488FD53}"/>
    <dgm:cxn modelId="{905F45A5-3629-491E-94AA-5010F700EFE1}" type="presOf" srcId="{B9719A94-2A07-4E8E-83B5-D164252887E9}" destId="{5E0BDBC6-AA01-4448-9CDB-42CE591A9A68}" srcOrd="0" destOrd="0" presId="urn:microsoft.com/office/officeart/2005/8/layout/vList2"/>
    <dgm:cxn modelId="{4168C40C-37F0-4277-BB9F-4760D77369AF}" srcId="{4A4AE9B5-01EA-4151-BE91-2F9C95B7AC0E}" destId="{3D80DBE3-952C-4EDD-81C5-35275A1CF1E3}" srcOrd="2" destOrd="0" parTransId="{4A750CEF-9A13-4B42-ABB4-5751585101E1}" sibTransId="{575BD469-97D4-49AD-A9EC-48A55A439D3C}"/>
    <dgm:cxn modelId="{86BF0181-70EB-428C-9FF0-3508CC286F13}" type="presOf" srcId="{3D80DBE3-952C-4EDD-81C5-35275A1CF1E3}" destId="{E10B6689-D56A-47F5-A58F-3ADB53D9636E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22ED51D3-A00C-4EA2-BBE1-FF0EEDFF3EDC}" type="presOf" srcId="{4A4AE9B5-01EA-4151-BE91-2F9C95B7AC0E}" destId="{72ED4258-D79F-4CF9-8970-901551AB0051}" srcOrd="0" destOrd="0" presId="urn:microsoft.com/office/officeart/2005/8/layout/vList2"/>
    <dgm:cxn modelId="{EA78719A-BE1E-4FDD-961B-D38F0C63A2B8}" type="presOf" srcId="{26E4E888-B06F-4B21-B192-47F735EE9006}" destId="{1A5845C0-7265-4595-926C-CD068ED0A353}" srcOrd="0" destOrd="0" presId="urn:microsoft.com/office/officeart/2005/8/layout/vList2"/>
    <dgm:cxn modelId="{7ADEFD4F-AA8F-4343-A5B0-94C818D4A3A4}" type="presParOf" srcId="{72ED4258-D79F-4CF9-8970-901551AB0051}" destId="{1A5845C0-7265-4595-926C-CD068ED0A353}" srcOrd="0" destOrd="0" presId="urn:microsoft.com/office/officeart/2005/8/layout/vList2"/>
    <dgm:cxn modelId="{69A51348-4A37-4D7D-BC0B-3484590C37E8}" type="presParOf" srcId="{72ED4258-D79F-4CF9-8970-901551AB0051}" destId="{E801A74F-8395-4A64-B914-CC36421DA2D2}" srcOrd="1" destOrd="0" presId="urn:microsoft.com/office/officeart/2005/8/layout/vList2"/>
    <dgm:cxn modelId="{834B9A60-7FCE-4868-80B3-13290BB7A6B1}" type="presParOf" srcId="{72ED4258-D79F-4CF9-8970-901551AB0051}" destId="{5E0BDBC6-AA01-4448-9CDB-42CE591A9A68}" srcOrd="2" destOrd="0" presId="urn:microsoft.com/office/officeart/2005/8/layout/vList2"/>
    <dgm:cxn modelId="{D8FA934A-F8CD-4C91-A0C9-1909577D327A}" type="presParOf" srcId="{72ED4258-D79F-4CF9-8970-901551AB0051}" destId="{15823F8C-62ED-4414-A589-239C2B24CC07}" srcOrd="3" destOrd="0" presId="urn:microsoft.com/office/officeart/2005/8/layout/vList2"/>
    <dgm:cxn modelId="{0EAED50A-6BC7-48F7-AB28-65D9E405689B}" type="presParOf" srcId="{72ED4258-D79F-4CF9-8970-901551AB0051}" destId="{E10B6689-D56A-47F5-A58F-3ADB53D9636E}" srcOrd="4" destOrd="0" presId="urn:microsoft.com/office/officeart/2005/8/layout/vList2"/>
    <dgm:cxn modelId="{7CE7CD11-BE35-4966-9DC3-F231BF372479}" type="presParOf" srcId="{72ED4258-D79F-4CF9-8970-901551AB0051}" destId="{677C4F5B-4ADA-450C-AD55-37CDDFFD5B26}" srcOrd="5" destOrd="0" presId="urn:microsoft.com/office/officeart/2005/8/layout/vList2"/>
    <dgm:cxn modelId="{14F81F9D-78CE-4BBD-9B30-E270AAF3FCDC}" type="presParOf" srcId="{72ED4258-D79F-4CF9-8970-901551AB0051}" destId="{9CE0E509-D0C1-404F-921B-B373D26B64BB}" srcOrd="6" destOrd="0" presId="urn:microsoft.com/office/officeart/2005/8/layout/vList2"/>
    <dgm:cxn modelId="{BFFFC1C6-96FA-4E3B-859D-F383DDDC36F5}" type="presParOf" srcId="{72ED4258-D79F-4CF9-8970-901551AB0051}" destId="{6F73B0B7-D822-4B4B-836A-78C7409572C6}" srcOrd="7" destOrd="0" presId="urn:microsoft.com/office/officeart/2005/8/layout/vList2"/>
    <dgm:cxn modelId="{FC10E696-AAA3-445B-B28D-AEC85CA5884B}" type="presParOf" srcId="{72ED4258-D79F-4CF9-8970-901551AB0051}" destId="{B1F1ABFF-1276-448F-882A-76EAB857CA88}" srcOrd="8" destOrd="0" presId="urn:microsoft.com/office/officeart/2005/8/layout/vList2"/>
    <dgm:cxn modelId="{829697B4-8C30-4587-B65D-F2CC7BD94552}" type="presParOf" srcId="{72ED4258-D79F-4CF9-8970-901551AB0051}" destId="{C5BB1C93-F7F8-45C7-94E2-4B38D9259DEB}" srcOrd="9" destOrd="0" presId="urn:microsoft.com/office/officeart/2005/8/layout/vList2"/>
    <dgm:cxn modelId="{911A6485-305B-41D0-8746-F9D756CBDBE7}" type="presParOf" srcId="{72ED4258-D79F-4CF9-8970-901551AB0051}" destId="{A3B83C8D-2C2B-4CB5-8992-F0DF305801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59672E-3492-4E1D-A5E6-B190843A73BC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77FEF674-D063-4577-A46F-472C00F3BF55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Record the location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FF1081-A661-4E25-84ED-3E3B3E1DF16E}" type="parTrans" cxnId="{1D588BF7-0FF6-4D96-BE04-5B98866C0CE8}">
      <dgm:prSet/>
      <dgm:spPr/>
      <dgm:t>
        <a:bodyPr/>
        <a:lstStyle/>
        <a:p>
          <a:endParaRPr lang="nl-NL"/>
        </a:p>
      </dgm:t>
    </dgm:pt>
    <dgm:pt modelId="{3BAC0284-4729-4AB4-B314-96BD4D9B986E}" type="sibTrans" cxnId="{1D588BF7-0FF6-4D96-BE04-5B98866C0CE8}">
      <dgm:prSet/>
      <dgm:spPr/>
      <dgm:t>
        <a:bodyPr/>
        <a:lstStyle/>
        <a:p>
          <a:endParaRPr lang="nl-NL"/>
        </a:p>
      </dgm:t>
    </dgm:pt>
    <dgm:pt modelId="{10010947-B217-4129-A22D-2255A28493A4}">
      <dgm:prSet phldrT="[Text]" custT="1"/>
      <dgm:spPr/>
      <dgm:t>
        <a:bodyPr lIns="72000" rIns="36000"/>
        <a:lstStyle/>
        <a:p>
          <a:pPr algn="just"/>
          <a:r>
            <a:rPr lang="en-IE" sz="1800" dirty="0" smtClean="0">
              <a:effectLst/>
            </a:rPr>
            <a:t>Take detailed </a:t>
          </a:r>
          <a:r>
            <a:rPr lang="en-IE" sz="1800" b="1" dirty="0" smtClean="0">
              <a:effectLst/>
            </a:rPr>
            <a:t>GPS coordinates</a:t>
          </a:r>
          <a:r>
            <a:rPr lang="en-IE" sz="1800" dirty="0" smtClean="0">
              <a:effectLst/>
            </a:rPr>
            <a:t> or </a:t>
          </a:r>
          <a:r>
            <a:rPr lang="en-IE" sz="1800" b="1" dirty="0" smtClean="0">
              <a:effectLst/>
            </a:rPr>
            <a:t>map readings</a:t>
          </a:r>
          <a:endParaRPr lang="nl-NL" sz="1800" b="1" dirty="0">
            <a:effectLst/>
          </a:endParaRPr>
        </a:p>
      </dgm:t>
    </dgm:pt>
    <dgm:pt modelId="{5E0AF7BC-E693-4FC0-8918-51BB025DF20C}" type="parTrans" cxnId="{1268A4CF-E894-4B00-A24E-0A370373B311}">
      <dgm:prSet/>
      <dgm:spPr/>
      <dgm:t>
        <a:bodyPr/>
        <a:lstStyle/>
        <a:p>
          <a:endParaRPr lang="nl-NL"/>
        </a:p>
      </dgm:t>
    </dgm:pt>
    <dgm:pt modelId="{C5E95AA9-DC59-4959-A5C6-26215C009B4C}" type="sibTrans" cxnId="{1268A4CF-E894-4B00-A24E-0A370373B311}">
      <dgm:prSet/>
      <dgm:spPr/>
      <dgm:t>
        <a:bodyPr/>
        <a:lstStyle/>
        <a:p>
          <a:endParaRPr lang="nl-NL"/>
        </a:p>
      </dgm:t>
    </dgm:pt>
    <dgm:pt modelId="{1C9362B4-5F8F-462C-B7DD-3FDCB53C8746}">
      <dgm:prSet phldrT="[Text]" custT="1"/>
      <dgm:spPr>
        <a:gradFill rotWithShape="0">
          <a:gsLst>
            <a:gs pos="0">
              <a:srgbClr val="6D4E7E"/>
            </a:gs>
            <a:gs pos="100000">
              <a:srgbClr val="573F65"/>
            </a:gs>
            <a:gs pos="100000">
              <a:srgbClr val="573F65"/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Appoint a site manager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3CD894-E39D-43DB-AE43-73660D7B618F}" type="parTrans" cxnId="{51EFC5C1-9BD1-4C12-80A8-336D2FEA4A8D}">
      <dgm:prSet/>
      <dgm:spPr/>
      <dgm:t>
        <a:bodyPr/>
        <a:lstStyle/>
        <a:p>
          <a:endParaRPr lang="nl-NL"/>
        </a:p>
      </dgm:t>
    </dgm:pt>
    <dgm:pt modelId="{3BC93E69-F3AD-4E18-BAE8-37ED714576C6}" type="sibTrans" cxnId="{51EFC5C1-9BD1-4C12-80A8-336D2FEA4A8D}">
      <dgm:prSet/>
      <dgm:spPr/>
      <dgm:t>
        <a:bodyPr/>
        <a:lstStyle/>
        <a:p>
          <a:endParaRPr lang="nl-NL"/>
        </a:p>
      </dgm:t>
    </dgm:pt>
    <dgm:pt modelId="{F37E398D-21AA-49AF-9BB1-DD8F315B3799}">
      <dgm:prSet phldrT="[Text]" custT="1"/>
      <dgm:spPr/>
      <dgm:t>
        <a:bodyPr lIns="72000" rIns="36000"/>
        <a:lstStyle/>
        <a:p>
          <a:pPr algn="just"/>
          <a:r>
            <a:rPr lang="en-IE" sz="1800" dirty="0" smtClean="0">
              <a:effectLst/>
            </a:rPr>
            <a:t>One of your team should act as the </a:t>
          </a:r>
          <a:r>
            <a:rPr lang="en-IE" sz="1800" b="1" dirty="0" smtClean="0">
              <a:effectLst/>
            </a:rPr>
            <a:t>site manager</a:t>
          </a:r>
          <a:endParaRPr lang="nl-NL" sz="1800" b="1" dirty="0">
            <a:effectLst/>
          </a:endParaRPr>
        </a:p>
      </dgm:t>
    </dgm:pt>
    <dgm:pt modelId="{5F0093A2-76ED-429F-8B65-584DA397F636}" type="parTrans" cxnId="{2739F49A-3EC0-4B97-BEBB-528C556A9D3D}">
      <dgm:prSet/>
      <dgm:spPr/>
      <dgm:t>
        <a:bodyPr/>
        <a:lstStyle/>
        <a:p>
          <a:endParaRPr lang="nl-NL"/>
        </a:p>
      </dgm:t>
    </dgm:pt>
    <dgm:pt modelId="{F5060CDC-58F2-4635-AACA-4F108D0A8115}" type="sibTrans" cxnId="{2739F49A-3EC0-4B97-BEBB-528C556A9D3D}">
      <dgm:prSet/>
      <dgm:spPr/>
      <dgm:t>
        <a:bodyPr/>
        <a:lstStyle/>
        <a:p>
          <a:endParaRPr lang="nl-NL"/>
        </a:p>
      </dgm:t>
    </dgm:pt>
    <dgm:pt modelId="{AC2D7B95-06AA-4149-9822-5CDAA10DB6CE}">
      <dgm:prSet phldrT="[Text]" custT="1"/>
      <dgm:spPr/>
      <dgm:t>
        <a:bodyPr lIns="72000" rIns="36000"/>
        <a:lstStyle/>
        <a:p>
          <a:pPr algn="just"/>
          <a:r>
            <a:rPr lang="en-IE" sz="1800" dirty="0" smtClean="0">
              <a:effectLst/>
            </a:rPr>
            <a:t>Record any </a:t>
          </a:r>
          <a:r>
            <a:rPr lang="en-IE" sz="1800" b="1" dirty="0" smtClean="0">
              <a:effectLst/>
            </a:rPr>
            <a:t>landmarks</a:t>
          </a:r>
          <a:r>
            <a:rPr lang="en-IE" sz="1800" dirty="0" smtClean="0">
              <a:effectLst/>
            </a:rPr>
            <a:t> or </a:t>
          </a:r>
          <a:r>
            <a:rPr lang="en-IE" sz="1800" b="1" dirty="0" smtClean="0">
              <a:effectLst/>
            </a:rPr>
            <a:t>physical features</a:t>
          </a:r>
          <a:endParaRPr lang="nl-NL" sz="1800" b="1" dirty="0">
            <a:effectLst/>
          </a:endParaRPr>
        </a:p>
      </dgm:t>
    </dgm:pt>
    <dgm:pt modelId="{D4250973-62F8-4AEB-A580-27C74E4CEDE5}" type="parTrans" cxnId="{F3DE7339-0D7B-4AE0-9AA8-8E43AC4D5657}">
      <dgm:prSet/>
      <dgm:spPr/>
      <dgm:t>
        <a:bodyPr/>
        <a:lstStyle/>
        <a:p>
          <a:endParaRPr lang="nl-NL"/>
        </a:p>
      </dgm:t>
    </dgm:pt>
    <dgm:pt modelId="{4B2B3A3E-1227-4AE6-8CDA-CEE18AC0F097}" type="sibTrans" cxnId="{F3DE7339-0D7B-4AE0-9AA8-8E43AC4D5657}">
      <dgm:prSet/>
      <dgm:spPr/>
      <dgm:t>
        <a:bodyPr/>
        <a:lstStyle/>
        <a:p>
          <a:endParaRPr lang="nl-NL"/>
        </a:p>
      </dgm:t>
    </dgm:pt>
    <dgm:pt modelId="{7B97BA2D-FD2A-426C-BDBC-D406FE076E58}">
      <dgm:prSet phldrT="[Text]" custT="1"/>
      <dgm:spPr/>
      <dgm:t>
        <a:bodyPr lIns="72000" rIns="36000"/>
        <a:lstStyle/>
        <a:p>
          <a:pPr algn="just"/>
          <a:r>
            <a:rPr lang="en-IE" sz="1800" dirty="0" smtClean="0">
              <a:effectLst/>
            </a:rPr>
            <a:t>Keep the identifying information </a:t>
          </a:r>
          <a:r>
            <a:rPr lang="en-IE" sz="1800" b="1" dirty="0" smtClean="0">
              <a:effectLst/>
            </a:rPr>
            <a:t>confidential</a:t>
          </a:r>
          <a:endParaRPr lang="nl-NL" sz="1800" b="1" dirty="0">
            <a:effectLst/>
          </a:endParaRPr>
        </a:p>
      </dgm:t>
    </dgm:pt>
    <dgm:pt modelId="{129BB04A-5646-493A-B40A-11AECC8108F7}" type="parTrans" cxnId="{75CF5E95-90C0-44A8-B8EA-F5331B8213E1}">
      <dgm:prSet/>
      <dgm:spPr/>
      <dgm:t>
        <a:bodyPr/>
        <a:lstStyle/>
        <a:p>
          <a:endParaRPr lang="nl-NL"/>
        </a:p>
      </dgm:t>
    </dgm:pt>
    <dgm:pt modelId="{2F5FFF32-7E02-490A-B12A-716545CF01A0}" type="sibTrans" cxnId="{75CF5E95-90C0-44A8-B8EA-F5331B8213E1}">
      <dgm:prSet/>
      <dgm:spPr/>
      <dgm:t>
        <a:bodyPr/>
        <a:lstStyle/>
        <a:p>
          <a:endParaRPr lang="nl-NL"/>
        </a:p>
      </dgm:t>
    </dgm:pt>
    <dgm:pt modelId="{3931032F-73FB-4651-BBAB-3668719987C0}">
      <dgm:prSet phldrT="[Text]" custT="1"/>
      <dgm:spPr/>
      <dgm:t>
        <a:bodyPr lIns="72000" rIns="36000"/>
        <a:lstStyle/>
        <a:p>
          <a:pPr algn="just"/>
          <a:r>
            <a:rPr lang="en-IE" sz="1800" b="0" dirty="0" smtClean="0">
              <a:effectLst/>
            </a:rPr>
            <a:t>They should</a:t>
          </a:r>
          <a:r>
            <a:rPr lang="en-IE" sz="1800" b="1" dirty="0" smtClean="0">
              <a:effectLst/>
            </a:rPr>
            <a:t> maintain a log</a:t>
          </a:r>
          <a:r>
            <a:rPr lang="en-IE" sz="1800" b="0" dirty="0" smtClean="0">
              <a:effectLst/>
            </a:rPr>
            <a:t> of all visit(or)s to the site</a:t>
          </a:r>
          <a:endParaRPr lang="nl-NL" sz="1800" b="0" dirty="0">
            <a:effectLst/>
          </a:endParaRPr>
        </a:p>
      </dgm:t>
    </dgm:pt>
    <dgm:pt modelId="{4D1C0F58-1DF1-4A83-8E0E-8B42146EC5EF}" type="parTrans" cxnId="{7D01C627-E190-4477-BF95-0436AE069293}">
      <dgm:prSet/>
      <dgm:spPr/>
      <dgm:t>
        <a:bodyPr/>
        <a:lstStyle/>
        <a:p>
          <a:endParaRPr lang="nl-NL"/>
        </a:p>
      </dgm:t>
    </dgm:pt>
    <dgm:pt modelId="{84779AC5-40F4-4970-8F2C-3955DF731D1A}" type="sibTrans" cxnId="{7D01C627-E190-4477-BF95-0436AE069293}">
      <dgm:prSet/>
      <dgm:spPr/>
      <dgm:t>
        <a:bodyPr/>
        <a:lstStyle/>
        <a:p>
          <a:endParaRPr lang="nl-NL"/>
        </a:p>
      </dgm:t>
    </dgm:pt>
    <dgm:pt modelId="{32F693C0-75C2-48E1-AD9C-0D7EA4D4FFC6}">
      <dgm:prSet phldrT="[Text]" custT="1"/>
      <dgm:spPr/>
      <dgm:t>
        <a:bodyPr lIns="72000" rIns="36000"/>
        <a:lstStyle/>
        <a:p>
          <a:pPr algn="just"/>
          <a:r>
            <a:rPr lang="en-IE" sz="1800" b="0" dirty="0" smtClean="0">
              <a:effectLst/>
            </a:rPr>
            <a:t>They are also responsible for </a:t>
          </a:r>
          <a:r>
            <a:rPr lang="en-IE" sz="1800" b="1" dirty="0" smtClean="0">
              <a:effectLst/>
            </a:rPr>
            <a:t>securing the site</a:t>
          </a:r>
          <a:endParaRPr lang="nl-NL" sz="1800" b="1" dirty="0">
            <a:effectLst/>
          </a:endParaRPr>
        </a:p>
      </dgm:t>
    </dgm:pt>
    <dgm:pt modelId="{ACC8CECE-6B56-4E88-A6C4-6EDCCC60B8B7}" type="parTrans" cxnId="{2722B17E-44D8-460B-80DF-5F50FAD21689}">
      <dgm:prSet/>
      <dgm:spPr/>
      <dgm:t>
        <a:bodyPr/>
        <a:lstStyle/>
        <a:p>
          <a:endParaRPr lang="nl-NL"/>
        </a:p>
      </dgm:t>
    </dgm:pt>
    <dgm:pt modelId="{47EDA9B4-8829-4B48-BC26-EFF9570E3A58}" type="sibTrans" cxnId="{2722B17E-44D8-460B-80DF-5F50FAD21689}">
      <dgm:prSet/>
      <dgm:spPr/>
      <dgm:t>
        <a:bodyPr/>
        <a:lstStyle/>
        <a:p>
          <a:endParaRPr lang="nl-NL"/>
        </a:p>
      </dgm:t>
    </dgm:pt>
    <dgm:pt modelId="{F120DAA5-7C4E-4562-93DA-10FD33A16598}" type="pres">
      <dgm:prSet presAssocID="{8459672E-3492-4E1D-A5E6-B190843A7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954986-B826-4A15-9C5F-D2BCA5971A3E}" type="pres">
      <dgm:prSet presAssocID="{77FEF674-D063-4577-A46F-472C00F3BF55}" presName="linNode" presStyleCnt="0"/>
      <dgm:spPr/>
    </dgm:pt>
    <dgm:pt modelId="{E27FC247-EB03-4B48-A859-F23FED315DC7}" type="pres">
      <dgm:prSet presAssocID="{77FEF674-D063-4577-A46F-472C00F3BF55}" presName="parentText" presStyleLbl="node1" presStyleIdx="0" presStyleCnt="2" custScaleX="89522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37C53E-1DFD-4343-9EC9-F41BCC76A5C1}" type="pres">
      <dgm:prSet presAssocID="{77FEF674-D063-4577-A46F-472C00F3BF55}" presName="descendantText" presStyleLbl="alignAccFollowNode1" presStyleIdx="0" presStyleCnt="2" custScaleX="10425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55D629-2A49-4A36-ADB1-71BD3B6B8A12}" type="pres">
      <dgm:prSet presAssocID="{3BAC0284-4729-4AB4-B314-96BD4D9B986E}" presName="sp" presStyleCnt="0"/>
      <dgm:spPr/>
    </dgm:pt>
    <dgm:pt modelId="{AAADFA77-D854-4179-BE12-4740746783AD}" type="pres">
      <dgm:prSet presAssocID="{1C9362B4-5F8F-462C-B7DD-3FDCB53C8746}" presName="linNode" presStyleCnt="0"/>
      <dgm:spPr/>
    </dgm:pt>
    <dgm:pt modelId="{F2E2144A-63F5-4190-AE2E-1DE3144B068C}" type="pres">
      <dgm:prSet presAssocID="{1C9362B4-5F8F-462C-B7DD-3FDCB53C8746}" presName="parentText" presStyleLbl="node1" presStyleIdx="1" presStyleCnt="2" custScaleX="89522" custLinFactNeighborY="23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C6CD2A-BA67-45AC-9972-8743F57CDDE9}" type="pres">
      <dgm:prSet presAssocID="{1C9362B4-5F8F-462C-B7DD-3FDCB53C8746}" presName="descendantText" presStyleLbl="alignAccFollowNode1" presStyleIdx="1" presStyleCnt="2" custScaleX="103567" custLinFactNeighborX="36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D588BF7-0FF6-4D96-BE04-5B98866C0CE8}" srcId="{8459672E-3492-4E1D-A5E6-B190843A73BC}" destId="{77FEF674-D063-4577-A46F-472C00F3BF55}" srcOrd="0" destOrd="0" parTransId="{44FF1081-A661-4E25-84ED-3E3B3E1DF16E}" sibTransId="{3BAC0284-4729-4AB4-B314-96BD4D9B986E}"/>
    <dgm:cxn modelId="{CC9AB3AF-A211-40CB-AC24-6023A726B62A}" type="presOf" srcId="{32F693C0-75C2-48E1-AD9C-0D7EA4D4FFC6}" destId="{0DC6CD2A-BA67-45AC-9972-8743F57CDDE9}" srcOrd="0" destOrd="2" presId="urn:microsoft.com/office/officeart/2005/8/layout/vList5"/>
    <dgm:cxn modelId="{71AA43EF-4F34-4CE2-9FCD-717F95783EE4}" type="presOf" srcId="{8459672E-3492-4E1D-A5E6-B190843A73BC}" destId="{F120DAA5-7C4E-4562-93DA-10FD33A16598}" srcOrd="0" destOrd="0" presId="urn:microsoft.com/office/officeart/2005/8/layout/vList5"/>
    <dgm:cxn modelId="{A48D936A-C17C-4168-BCFD-891C3C774E3B}" type="presOf" srcId="{7B97BA2D-FD2A-426C-BDBC-D406FE076E58}" destId="{9E37C53E-1DFD-4343-9EC9-F41BCC76A5C1}" srcOrd="0" destOrd="2" presId="urn:microsoft.com/office/officeart/2005/8/layout/vList5"/>
    <dgm:cxn modelId="{2739F49A-3EC0-4B97-BEBB-528C556A9D3D}" srcId="{1C9362B4-5F8F-462C-B7DD-3FDCB53C8746}" destId="{F37E398D-21AA-49AF-9BB1-DD8F315B3799}" srcOrd="0" destOrd="0" parTransId="{5F0093A2-76ED-429F-8B65-584DA397F636}" sibTransId="{F5060CDC-58F2-4635-AACA-4F108D0A8115}"/>
    <dgm:cxn modelId="{D3D592F2-CA79-4226-972F-E24554F8E95F}" type="presOf" srcId="{1C9362B4-5F8F-462C-B7DD-3FDCB53C8746}" destId="{F2E2144A-63F5-4190-AE2E-1DE3144B068C}" srcOrd="0" destOrd="0" presId="urn:microsoft.com/office/officeart/2005/8/layout/vList5"/>
    <dgm:cxn modelId="{F3DE7339-0D7B-4AE0-9AA8-8E43AC4D5657}" srcId="{77FEF674-D063-4577-A46F-472C00F3BF55}" destId="{AC2D7B95-06AA-4149-9822-5CDAA10DB6CE}" srcOrd="1" destOrd="0" parTransId="{D4250973-62F8-4AEB-A580-27C74E4CEDE5}" sibTransId="{4B2B3A3E-1227-4AE6-8CDA-CEE18AC0F097}"/>
    <dgm:cxn modelId="{69BD719C-D620-43E4-B321-A527BEE91A9E}" type="presOf" srcId="{77FEF674-D063-4577-A46F-472C00F3BF55}" destId="{E27FC247-EB03-4B48-A859-F23FED315DC7}" srcOrd="0" destOrd="0" presId="urn:microsoft.com/office/officeart/2005/8/layout/vList5"/>
    <dgm:cxn modelId="{3B561465-0774-4BF5-A25A-45E80BCFC6BA}" type="presOf" srcId="{3931032F-73FB-4651-BBAB-3668719987C0}" destId="{0DC6CD2A-BA67-45AC-9972-8743F57CDDE9}" srcOrd="0" destOrd="1" presId="urn:microsoft.com/office/officeart/2005/8/layout/vList5"/>
    <dgm:cxn modelId="{51EFC5C1-9BD1-4C12-80A8-336D2FEA4A8D}" srcId="{8459672E-3492-4E1D-A5E6-B190843A73BC}" destId="{1C9362B4-5F8F-462C-B7DD-3FDCB53C8746}" srcOrd="1" destOrd="0" parTransId="{0E3CD894-E39D-43DB-AE43-73660D7B618F}" sibTransId="{3BC93E69-F3AD-4E18-BAE8-37ED714576C6}"/>
    <dgm:cxn modelId="{F383AFF4-D250-4F97-92C8-1D327CC64FFA}" type="presOf" srcId="{F37E398D-21AA-49AF-9BB1-DD8F315B3799}" destId="{0DC6CD2A-BA67-45AC-9972-8743F57CDDE9}" srcOrd="0" destOrd="0" presId="urn:microsoft.com/office/officeart/2005/8/layout/vList5"/>
    <dgm:cxn modelId="{1268A4CF-E894-4B00-A24E-0A370373B311}" srcId="{77FEF674-D063-4577-A46F-472C00F3BF55}" destId="{10010947-B217-4129-A22D-2255A28493A4}" srcOrd="0" destOrd="0" parTransId="{5E0AF7BC-E693-4FC0-8918-51BB025DF20C}" sibTransId="{C5E95AA9-DC59-4959-A5C6-26215C009B4C}"/>
    <dgm:cxn modelId="{7D01C627-E190-4477-BF95-0436AE069293}" srcId="{1C9362B4-5F8F-462C-B7DD-3FDCB53C8746}" destId="{3931032F-73FB-4651-BBAB-3668719987C0}" srcOrd="1" destOrd="0" parTransId="{4D1C0F58-1DF1-4A83-8E0E-8B42146EC5EF}" sibTransId="{84779AC5-40F4-4970-8F2C-3955DF731D1A}"/>
    <dgm:cxn modelId="{4EB62321-B3F3-49A2-89A3-1DE553515FDD}" type="presOf" srcId="{10010947-B217-4129-A22D-2255A28493A4}" destId="{9E37C53E-1DFD-4343-9EC9-F41BCC76A5C1}" srcOrd="0" destOrd="0" presId="urn:microsoft.com/office/officeart/2005/8/layout/vList5"/>
    <dgm:cxn modelId="{75CF5E95-90C0-44A8-B8EA-F5331B8213E1}" srcId="{77FEF674-D063-4577-A46F-472C00F3BF55}" destId="{7B97BA2D-FD2A-426C-BDBC-D406FE076E58}" srcOrd="2" destOrd="0" parTransId="{129BB04A-5646-493A-B40A-11AECC8108F7}" sibTransId="{2F5FFF32-7E02-490A-B12A-716545CF01A0}"/>
    <dgm:cxn modelId="{2722B17E-44D8-460B-80DF-5F50FAD21689}" srcId="{1C9362B4-5F8F-462C-B7DD-3FDCB53C8746}" destId="{32F693C0-75C2-48E1-AD9C-0D7EA4D4FFC6}" srcOrd="2" destOrd="0" parTransId="{ACC8CECE-6B56-4E88-A6C4-6EDCCC60B8B7}" sibTransId="{47EDA9B4-8829-4B48-BC26-EFF9570E3A58}"/>
    <dgm:cxn modelId="{7A017B57-AC16-4807-B374-7C3B7551B8BD}" type="presOf" srcId="{AC2D7B95-06AA-4149-9822-5CDAA10DB6CE}" destId="{9E37C53E-1DFD-4343-9EC9-F41BCC76A5C1}" srcOrd="0" destOrd="1" presId="urn:microsoft.com/office/officeart/2005/8/layout/vList5"/>
    <dgm:cxn modelId="{850C6C15-B1CE-4BB5-9EE1-6829E1959D58}" type="presParOf" srcId="{F120DAA5-7C4E-4562-93DA-10FD33A16598}" destId="{46954986-B826-4A15-9C5F-D2BCA5971A3E}" srcOrd="0" destOrd="0" presId="urn:microsoft.com/office/officeart/2005/8/layout/vList5"/>
    <dgm:cxn modelId="{083E073C-B462-45BD-836B-978A6BACCAFF}" type="presParOf" srcId="{46954986-B826-4A15-9C5F-D2BCA5971A3E}" destId="{E27FC247-EB03-4B48-A859-F23FED315DC7}" srcOrd="0" destOrd="0" presId="urn:microsoft.com/office/officeart/2005/8/layout/vList5"/>
    <dgm:cxn modelId="{A53D5160-E871-4BEF-9A5E-12DEA1B66CD9}" type="presParOf" srcId="{46954986-B826-4A15-9C5F-D2BCA5971A3E}" destId="{9E37C53E-1DFD-4343-9EC9-F41BCC76A5C1}" srcOrd="1" destOrd="0" presId="urn:microsoft.com/office/officeart/2005/8/layout/vList5"/>
    <dgm:cxn modelId="{A2E397C9-2D78-4B06-AE9F-162667F714D5}" type="presParOf" srcId="{F120DAA5-7C4E-4562-93DA-10FD33A16598}" destId="{3C55D629-2A49-4A36-ADB1-71BD3B6B8A12}" srcOrd="1" destOrd="0" presId="urn:microsoft.com/office/officeart/2005/8/layout/vList5"/>
    <dgm:cxn modelId="{9DF7ACD5-6F3D-4883-8F39-4EB01358D0CC}" type="presParOf" srcId="{F120DAA5-7C4E-4562-93DA-10FD33A16598}" destId="{AAADFA77-D854-4179-BE12-4740746783AD}" srcOrd="2" destOrd="0" presId="urn:microsoft.com/office/officeart/2005/8/layout/vList5"/>
    <dgm:cxn modelId="{38D3E4A8-442D-4C34-8EDC-20B78ED9B8BA}" type="presParOf" srcId="{AAADFA77-D854-4179-BE12-4740746783AD}" destId="{F2E2144A-63F5-4190-AE2E-1DE3144B068C}" srcOrd="0" destOrd="0" presId="urn:microsoft.com/office/officeart/2005/8/layout/vList5"/>
    <dgm:cxn modelId="{46C8B3C8-C36C-4B64-B53B-60E8A2D6D2C0}" type="presParOf" srcId="{AAADFA77-D854-4179-BE12-4740746783AD}" destId="{0DC6CD2A-BA67-45AC-9972-8743F57CDD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59672E-3492-4E1D-A5E6-B190843A73BC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77FEF674-D063-4577-A46F-472C00F3BF55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3)Sketch the scene/evidence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FF1081-A661-4E25-84ED-3E3B3E1DF16E}" type="parTrans" cxnId="{1D588BF7-0FF6-4D96-BE04-5B98866C0CE8}">
      <dgm:prSet/>
      <dgm:spPr/>
      <dgm:t>
        <a:bodyPr/>
        <a:lstStyle/>
        <a:p>
          <a:endParaRPr lang="nl-NL"/>
        </a:p>
      </dgm:t>
    </dgm:pt>
    <dgm:pt modelId="{3BAC0284-4729-4AB4-B314-96BD4D9B986E}" type="sibTrans" cxnId="{1D588BF7-0FF6-4D96-BE04-5B98866C0CE8}">
      <dgm:prSet/>
      <dgm:spPr/>
      <dgm:t>
        <a:bodyPr/>
        <a:lstStyle/>
        <a:p>
          <a:endParaRPr lang="nl-NL"/>
        </a:p>
      </dgm:t>
    </dgm:pt>
    <dgm:pt modelId="{10010947-B217-4129-A22D-2255A28493A4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Sketches should be </a:t>
          </a:r>
          <a:r>
            <a:rPr lang="en-IE" sz="1800" b="1" dirty="0" smtClean="0">
              <a:effectLst/>
            </a:rPr>
            <a:t>overhead view</a:t>
          </a:r>
          <a:r>
            <a:rPr lang="en-IE" sz="1800" dirty="0" smtClean="0">
              <a:effectLst/>
            </a:rPr>
            <a:t> &amp; include </a:t>
          </a:r>
          <a:r>
            <a:rPr lang="en-IE" sz="1800" b="1" dirty="0" smtClean="0">
              <a:effectLst/>
            </a:rPr>
            <a:t>scale</a:t>
          </a:r>
          <a:endParaRPr lang="nl-NL" sz="1800" b="1" dirty="0">
            <a:effectLst/>
          </a:endParaRPr>
        </a:p>
      </dgm:t>
    </dgm:pt>
    <dgm:pt modelId="{5E0AF7BC-E693-4FC0-8918-51BB025DF20C}" type="parTrans" cxnId="{1268A4CF-E894-4B00-A24E-0A370373B311}">
      <dgm:prSet/>
      <dgm:spPr/>
      <dgm:t>
        <a:bodyPr/>
        <a:lstStyle/>
        <a:p>
          <a:endParaRPr lang="nl-NL"/>
        </a:p>
      </dgm:t>
    </dgm:pt>
    <dgm:pt modelId="{C5E95AA9-DC59-4959-A5C6-26215C009B4C}" type="sibTrans" cxnId="{1268A4CF-E894-4B00-A24E-0A370373B311}">
      <dgm:prSet/>
      <dgm:spPr/>
      <dgm:t>
        <a:bodyPr/>
        <a:lstStyle/>
        <a:p>
          <a:endParaRPr lang="nl-NL"/>
        </a:p>
      </dgm:t>
    </dgm:pt>
    <dgm:pt modelId="{1C9362B4-5F8F-462C-B7DD-3FDCB53C8746}">
      <dgm:prSet phldrT="[Text]" custT="1"/>
      <dgm:spPr>
        <a:gradFill rotWithShape="0">
          <a:gsLst>
            <a:gs pos="0">
              <a:srgbClr val="6D4E7E"/>
            </a:gs>
            <a:gs pos="100000">
              <a:srgbClr val="573F65"/>
            </a:gs>
            <a:gs pos="100000">
              <a:schemeClr val="accent5">
                <a:hueOff val="3005349"/>
                <a:satOff val="-13190"/>
                <a:lumOff val="3921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4) Photograph the scene/evidence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3CD894-E39D-43DB-AE43-73660D7B618F}" type="parTrans" cxnId="{51EFC5C1-9BD1-4C12-80A8-336D2FEA4A8D}">
      <dgm:prSet/>
      <dgm:spPr/>
      <dgm:t>
        <a:bodyPr/>
        <a:lstStyle/>
        <a:p>
          <a:endParaRPr lang="nl-NL"/>
        </a:p>
      </dgm:t>
    </dgm:pt>
    <dgm:pt modelId="{3BC93E69-F3AD-4E18-BAE8-37ED714576C6}" type="sibTrans" cxnId="{51EFC5C1-9BD1-4C12-80A8-336D2FEA4A8D}">
      <dgm:prSet/>
      <dgm:spPr/>
      <dgm:t>
        <a:bodyPr/>
        <a:lstStyle/>
        <a:p>
          <a:endParaRPr lang="nl-NL"/>
        </a:p>
      </dgm:t>
    </dgm:pt>
    <dgm:pt modelId="{F37E398D-21AA-49AF-9BB1-DD8F315B3799}">
      <dgm:prSet phldrT="[Text]" custT="1"/>
      <dgm:spPr/>
      <dgm:t>
        <a:bodyPr lIns="108000" rIns="36000"/>
        <a:lstStyle/>
        <a:p>
          <a:pPr algn="just"/>
          <a:r>
            <a:rPr lang="en-IE" sz="1800" dirty="0" smtClean="0">
              <a:effectLst/>
            </a:rPr>
            <a:t>Include </a:t>
          </a:r>
          <a:r>
            <a:rPr lang="en-IE" sz="1800" b="1" dirty="0" smtClean="0">
              <a:effectLst/>
            </a:rPr>
            <a:t>overall, context and close-up</a:t>
          </a:r>
          <a:r>
            <a:rPr lang="en-IE" sz="1800" dirty="0" smtClean="0">
              <a:effectLst/>
            </a:rPr>
            <a:t> photos</a:t>
          </a:r>
          <a:endParaRPr lang="nl-NL" sz="1800" b="0" dirty="0">
            <a:effectLst/>
          </a:endParaRPr>
        </a:p>
      </dgm:t>
    </dgm:pt>
    <dgm:pt modelId="{5F0093A2-76ED-429F-8B65-584DA397F636}" type="parTrans" cxnId="{2739F49A-3EC0-4B97-BEBB-528C556A9D3D}">
      <dgm:prSet/>
      <dgm:spPr/>
      <dgm:t>
        <a:bodyPr/>
        <a:lstStyle/>
        <a:p>
          <a:endParaRPr lang="nl-NL"/>
        </a:p>
      </dgm:t>
    </dgm:pt>
    <dgm:pt modelId="{F5060CDC-58F2-4635-AACA-4F108D0A8115}" type="sibTrans" cxnId="{2739F49A-3EC0-4B97-BEBB-528C556A9D3D}">
      <dgm:prSet/>
      <dgm:spPr/>
      <dgm:t>
        <a:bodyPr/>
        <a:lstStyle/>
        <a:p>
          <a:endParaRPr lang="nl-NL"/>
        </a:p>
      </dgm:t>
    </dgm:pt>
    <dgm:pt modelId="{73EDDF08-061D-463A-A6C9-64D0C395C04B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tIns="216000" bIns="2160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5) Leave scene as you found it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32390C-4A0B-4D6B-8BB6-E85B5F2F1E2B}" type="parTrans" cxnId="{7AE1653B-D5C9-455B-8499-C98BB51DA727}">
      <dgm:prSet/>
      <dgm:spPr/>
      <dgm:t>
        <a:bodyPr/>
        <a:lstStyle/>
        <a:p>
          <a:endParaRPr lang="nl-NL"/>
        </a:p>
      </dgm:t>
    </dgm:pt>
    <dgm:pt modelId="{8ACD1D05-5344-46C3-A59D-BC4A60732DB1}" type="sibTrans" cxnId="{7AE1653B-D5C9-455B-8499-C98BB51DA727}">
      <dgm:prSet/>
      <dgm:spPr/>
      <dgm:t>
        <a:bodyPr/>
        <a:lstStyle/>
        <a:p>
          <a:endParaRPr lang="nl-NL"/>
        </a:p>
      </dgm:t>
    </dgm:pt>
    <dgm:pt modelId="{F37CDF21-11E3-42F0-8A04-7D5B29DFBE52}">
      <dgm:prSet phldrT="[Text]" custT="1"/>
      <dgm:spPr/>
      <dgm:t>
        <a:bodyPr lIns="72000" rIns="36000"/>
        <a:lstStyle/>
        <a:p>
          <a:pPr algn="just"/>
          <a:r>
            <a:rPr lang="en-IE" sz="1800" b="0" dirty="0" smtClean="0">
              <a:effectLst/>
            </a:rPr>
            <a:t>Do not </a:t>
          </a:r>
          <a:r>
            <a:rPr lang="en-IE" sz="1800" b="1" dirty="0" smtClean="0">
              <a:effectLst/>
            </a:rPr>
            <a:t>disturb the site</a:t>
          </a:r>
          <a:r>
            <a:rPr lang="en-IE" sz="1800" b="0" dirty="0" smtClean="0">
              <a:effectLst/>
            </a:rPr>
            <a:t> </a:t>
          </a:r>
          <a:r>
            <a:rPr lang="en-IE" sz="1800" b="0" smtClean="0">
              <a:effectLst/>
            </a:rPr>
            <a:t>or collect </a:t>
          </a:r>
          <a:r>
            <a:rPr lang="en-IE" sz="1800" b="0" dirty="0" smtClean="0">
              <a:effectLst/>
            </a:rPr>
            <a:t>physical evidence </a:t>
          </a:r>
          <a:endParaRPr lang="nl-NL" sz="1800" dirty="0"/>
        </a:p>
      </dgm:t>
    </dgm:pt>
    <dgm:pt modelId="{73D75305-1CBA-4D23-B314-53021DAD042A}" type="sibTrans" cxnId="{775FC5D8-5E9D-4B28-9EC9-57CB46B29BFB}">
      <dgm:prSet/>
      <dgm:spPr/>
      <dgm:t>
        <a:bodyPr/>
        <a:lstStyle/>
        <a:p>
          <a:endParaRPr lang="nl-NL"/>
        </a:p>
      </dgm:t>
    </dgm:pt>
    <dgm:pt modelId="{D4586AC8-CFC7-4263-9D44-12AD41D07D28}" type="parTrans" cxnId="{775FC5D8-5E9D-4B28-9EC9-57CB46B29BFB}">
      <dgm:prSet/>
      <dgm:spPr/>
      <dgm:t>
        <a:bodyPr/>
        <a:lstStyle/>
        <a:p>
          <a:endParaRPr lang="nl-NL"/>
        </a:p>
      </dgm:t>
    </dgm:pt>
    <dgm:pt modelId="{870AB73E-49C8-4D5E-8D61-3429ACDE8398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Include </a:t>
          </a:r>
          <a:r>
            <a:rPr lang="en-IE" sz="1800" b="1" dirty="0" smtClean="0">
              <a:effectLst/>
            </a:rPr>
            <a:t>key features</a:t>
          </a:r>
          <a:r>
            <a:rPr lang="en-IE" sz="1800" dirty="0" smtClean="0">
              <a:effectLst/>
            </a:rPr>
            <a:t>, location &amp; type of </a:t>
          </a:r>
          <a:r>
            <a:rPr lang="en-IE" sz="1800" b="1" dirty="0" smtClean="0">
              <a:effectLst/>
            </a:rPr>
            <a:t>evidence</a:t>
          </a:r>
          <a:endParaRPr lang="nl-NL" sz="1800" b="1" dirty="0">
            <a:effectLst/>
          </a:endParaRPr>
        </a:p>
      </dgm:t>
    </dgm:pt>
    <dgm:pt modelId="{0E38A964-A43D-412A-BB11-E76E15F4BF25}" type="parTrans" cxnId="{92758964-9977-492A-9FDB-B15BED93C030}">
      <dgm:prSet/>
      <dgm:spPr/>
      <dgm:t>
        <a:bodyPr/>
        <a:lstStyle/>
        <a:p>
          <a:endParaRPr lang="nl-NL"/>
        </a:p>
      </dgm:t>
    </dgm:pt>
    <dgm:pt modelId="{2711191A-EC19-4EA8-8658-7B56E1AB3776}" type="sibTrans" cxnId="{92758964-9977-492A-9FDB-B15BED93C030}">
      <dgm:prSet/>
      <dgm:spPr/>
      <dgm:t>
        <a:bodyPr/>
        <a:lstStyle/>
        <a:p>
          <a:endParaRPr lang="nl-NL"/>
        </a:p>
      </dgm:t>
    </dgm:pt>
    <dgm:pt modelId="{C180A7D0-3ECB-41BE-9D09-46D8D043047E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Sketches should be </a:t>
          </a:r>
          <a:r>
            <a:rPr lang="en-IE" sz="1800" b="1" dirty="0" smtClean="0">
              <a:effectLst/>
            </a:rPr>
            <a:t>signed and dated</a:t>
          </a:r>
          <a:r>
            <a:rPr lang="en-IE" sz="1800" dirty="0" smtClean="0">
              <a:effectLst/>
            </a:rPr>
            <a:t> by the artist</a:t>
          </a:r>
          <a:endParaRPr lang="nl-NL" sz="1800" dirty="0">
            <a:effectLst/>
          </a:endParaRPr>
        </a:p>
      </dgm:t>
    </dgm:pt>
    <dgm:pt modelId="{2D96D0B6-4438-40B4-94C0-5DECA7F703E9}" type="parTrans" cxnId="{DC902A51-ED49-45BC-91D7-A64187F1D707}">
      <dgm:prSet/>
      <dgm:spPr/>
      <dgm:t>
        <a:bodyPr/>
        <a:lstStyle/>
        <a:p>
          <a:endParaRPr lang="nl-NL"/>
        </a:p>
      </dgm:t>
    </dgm:pt>
    <dgm:pt modelId="{3C71EE6E-5006-41D7-A2B8-38B205EFB18B}" type="sibTrans" cxnId="{DC902A51-ED49-45BC-91D7-A64187F1D707}">
      <dgm:prSet/>
      <dgm:spPr/>
      <dgm:t>
        <a:bodyPr/>
        <a:lstStyle/>
        <a:p>
          <a:endParaRPr lang="nl-NL"/>
        </a:p>
      </dgm:t>
    </dgm:pt>
    <dgm:pt modelId="{7025473E-3CCC-4799-9351-535BB0125DC5}">
      <dgm:prSet phldrT="[Text]" custT="1"/>
      <dgm:spPr/>
      <dgm:t>
        <a:bodyPr lIns="108000" rIns="36000"/>
        <a:lstStyle/>
        <a:p>
          <a:pPr algn="just"/>
          <a:r>
            <a:rPr lang="en-IE" sz="1800" b="0" dirty="0" smtClean="0">
              <a:effectLst/>
            </a:rPr>
            <a:t>Record the </a:t>
          </a:r>
          <a:r>
            <a:rPr lang="en-IE" sz="1800" b="1" dirty="0" smtClean="0">
              <a:effectLst/>
            </a:rPr>
            <a:t>undisturbed </a:t>
          </a:r>
          <a:r>
            <a:rPr lang="en-IE" sz="1800" b="0" dirty="0" smtClean="0">
              <a:effectLst/>
            </a:rPr>
            <a:t>site/contents, show </a:t>
          </a:r>
          <a:r>
            <a:rPr lang="en-IE" sz="1800" b="1" dirty="0" smtClean="0">
              <a:effectLst/>
            </a:rPr>
            <a:t>scale</a:t>
          </a:r>
          <a:endParaRPr lang="nl-NL" sz="1800" b="1" dirty="0">
            <a:effectLst/>
          </a:endParaRPr>
        </a:p>
      </dgm:t>
    </dgm:pt>
    <dgm:pt modelId="{7D6BC1C7-FC0C-4D02-9E3D-36275954D3A7}" type="parTrans" cxnId="{30756C8C-52EB-4D99-AC5B-3FA12911D17F}">
      <dgm:prSet/>
      <dgm:spPr/>
      <dgm:t>
        <a:bodyPr/>
        <a:lstStyle/>
        <a:p>
          <a:endParaRPr lang="nl-NL"/>
        </a:p>
      </dgm:t>
    </dgm:pt>
    <dgm:pt modelId="{A4C69C46-6BBD-4C23-99A7-A960A223A08C}" type="sibTrans" cxnId="{30756C8C-52EB-4D99-AC5B-3FA12911D17F}">
      <dgm:prSet/>
      <dgm:spPr/>
      <dgm:t>
        <a:bodyPr/>
        <a:lstStyle/>
        <a:p>
          <a:endParaRPr lang="nl-NL"/>
        </a:p>
      </dgm:t>
    </dgm:pt>
    <dgm:pt modelId="{BDA3DADD-2F89-4546-AB2E-E14BD6F6A2D4}">
      <dgm:prSet phldrT="[Text]" custT="1"/>
      <dgm:spPr/>
      <dgm:t>
        <a:bodyPr lIns="108000" rIns="36000"/>
        <a:lstStyle/>
        <a:p>
          <a:pPr algn="just"/>
          <a:r>
            <a:rPr lang="en-IE" sz="1800" b="0" dirty="0" smtClean="0">
              <a:effectLst/>
            </a:rPr>
            <a:t>Maintain a </a:t>
          </a:r>
          <a:r>
            <a:rPr lang="en-IE" sz="1800" b="1" dirty="0" smtClean="0">
              <a:effectLst/>
            </a:rPr>
            <a:t>photo log </a:t>
          </a:r>
          <a:r>
            <a:rPr lang="en-IE" sz="1800" b="0" dirty="0" smtClean="0">
              <a:effectLst/>
            </a:rPr>
            <a:t>(include person, date, time)</a:t>
          </a:r>
          <a:endParaRPr lang="nl-NL" sz="1800" b="0" dirty="0">
            <a:effectLst/>
          </a:endParaRPr>
        </a:p>
      </dgm:t>
    </dgm:pt>
    <dgm:pt modelId="{4C63D900-D80B-49AF-971C-09B8B04E6C00}" type="parTrans" cxnId="{2962186A-53EB-457D-B69D-F7DBB4BCAF61}">
      <dgm:prSet/>
      <dgm:spPr/>
      <dgm:t>
        <a:bodyPr/>
        <a:lstStyle/>
        <a:p>
          <a:endParaRPr lang="nl-NL"/>
        </a:p>
      </dgm:t>
    </dgm:pt>
    <dgm:pt modelId="{5198A8C7-8288-4A2F-93D9-B5E65A13CEE0}" type="sibTrans" cxnId="{2962186A-53EB-457D-B69D-F7DBB4BCAF61}">
      <dgm:prSet/>
      <dgm:spPr/>
      <dgm:t>
        <a:bodyPr/>
        <a:lstStyle/>
        <a:p>
          <a:endParaRPr lang="nl-NL"/>
        </a:p>
      </dgm:t>
    </dgm:pt>
    <dgm:pt modelId="{4CE90E75-9235-4704-8C3E-BB82AB2083DA}">
      <dgm:prSet phldrT="[Text]" custT="1"/>
      <dgm:spPr/>
      <dgm:t>
        <a:bodyPr lIns="72000" rIns="36000"/>
        <a:lstStyle/>
        <a:p>
          <a:pPr algn="just"/>
          <a:r>
            <a:rPr lang="en-IE" sz="1800" dirty="0" smtClean="0"/>
            <a:t>Only remove evidence if you are </a:t>
          </a:r>
          <a:r>
            <a:rPr lang="en-IE" sz="1800" b="1" dirty="0" smtClean="0"/>
            <a:t>properly trained</a:t>
          </a:r>
          <a:r>
            <a:rPr lang="en-IE" sz="1800" dirty="0" smtClean="0"/>
            <a:t>, </a:t>
          </a:r>
          <a:r>
            <a:rPr lang="en-IE" sz="1800" b="1" dirty="0" smtClean="0"/>
            <a:t>cannot record</a:t>
          </a:r>
          <a:r>
            <a:rPr lang="en-IE" sz="1800" dirty="0" smtClean="0"/>
            <a:t> it and believe it </a:t>
          </a:r>
          <a:r>
            <a:rPr lang="en-IE" sz="1800" b="1" dirty="0" smtClean="0"/>
            <a:t>might be destroyed</a:t>
          </a:r>
          <a:endParaRPr lang="nl-NL" sz="1800" b="1" dirty="0"/>
        </a:p>
      </dgm:t>
    </dgm:pt>
    <dgm:pt modelId="{F137025C-B6E9-4BCC-88C5-8A85E23A4D39}" type="parTrans" cxnId="{48D05CA3-2254-4BED-91C3-4967AA4FA8FC}">
      <dgm:prSet/>
      <dgm:spPr/>
      <dgm:t>
        <a:bodyPr/>
        <a:lstStyle/>
        <a:p>
          <a:endParaRPr lang="nl-NL"/>
        </a:p>
      </dgm:t>
    </dgm:pt>
    <dgm:pt modelId="{D4D98E76-6320-4B5A-8664-F76458F43D45}" type="sibTrans" cxnId="{48D05CA3-2254-4BED-91C3-4967AA4FA8FC}">
      <dgm:prSet/>
      <dgm:spPr/>
      <dgm:t>
        <a:bodyPr/>
        <a:lstStyle/>
        <a:p>
          <a:endParaRPr lang="nl-NL"/>
        </a:p>
      </dgm:t>
    </dgm:pt>
    <dgm:pt modelId="{F120DAA5-7C4E-4562-93DA-10FD33A16598}" type="pres">
      <dgm:prSet presAssocID="{8459672E-3492-4E1D-A5E6-B190843A7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954986-B826-4A15-9C5F-D2BCA5971A3E}" type="pres">
      <dgm:prSet presAssocID="{77FEF674-D063-4577-A46F-472C00F3BF55}" presName="linNode" presStyleCnt="0"/>
      <dgm:spPr/>
    </dgm:pt>
    <dgm:pt modelId="{E27FC247-EB03-4B48-A859-F23FED315DC7}" type="pres">
      <dgm:prSet presAssocID="{77FEF674-D063-4577-A46F-472C00F3BF55}" presName="parentText" presStyleLbl="node1" presStyleIdx="0" presStyleCnt="3" custScaleX="89522" custScaleY="105996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37C53E-1DFD-4343-9EC9-F41BCC76A5C1}" type="pres">
      <dgm:prSet presAssocID="{77FEF674-D063-4577-A46F-472C00F3BF55}" presName="descendantText" presStyleLbl="alignAccFollowNode1" presStyleIdx="0" presStyleCnt="3" custScaleY="11432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55D629-2A49-4A36-ADB1-71BD3B6B8A12}" type="pres">
      <dgm:prSet presAssocID="{3BAC0284-4729-4AB4-B314-96BD4D9B986E}" presName="sp" presStyleCnt="0"/>
      <dgm:spPr/>
    </dgm:pt>
    <dgm:pt modelId="{AAADFA77-D854-4179-BE12-4740746783AD}" type="pres">
      <dgm:prSet presAssocID="{1C9362B4-5F8F-462C-B7DD-3FDCB53C8746}" presName="linNode" presStyleCnt="0"/>
      <dgm:spPr/>
    </dgm:pt>
    <dgm:pt modelId="{F2E2144A-63F5-4190-AE2E-1DE3144B068C}" type="pres">
      <dgm:prSet presAssocID="{1C9362B4-5F8F-462C-B7DD-3FDCB53C8746}" presName="parentText" presStyleLbl="node1" presStyleIdx="1" presStyleCnt="3" custScaleX="89522" custScaleY="109025" custLinFactNeighborY="23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C6CD2A-BA67-45AC-9972-8743F57CDDE9}" type="pres">
      <dgm:prSet presAssocID="{1C9362B4-5F8F-462C-B7DD-3FDCB53C8746}" presName="descendantText" presStyleLbl="alignAccFollowNode1" presStyleIdx="1" presStyleCnt="3" custScaleY="115613" custLinFactNeighborX="-170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363DF2D-03A1-4C24-A7B4-CC6640660F3D}" type="pres">
      <dgm:prSet presAssocID="{3BC93E69-F3AD-4E18-BAE8-37ED714576C6}" presName="sp" presStyleCnt="0"/>
      <dgm:spPr/>
    </dgm:pt>
    <dgm:pt modelId="{EABF9664-C5BA-4258-BE1B-29B369B14A3F}" type="pres">
      <dgm:prSet presAssocID="{73EDDF08-061D-463A-A6C9-64D0C395C04B}" presName="linNode" presStyleCnt="0"/>
      <dgm:spPr/>
    </dgm:pt>
    <dgm:pt modelId="{38A04356-B0D2-4B94-BFCE-E0B603E29418}" type="pres">
      <dgm:prSet presAssocID="{73EDDF08-061D-463A-A6C9-64D0C395C04B}" presName="parentText" presStyleLbl="node1" presStyleIdx="2" presStyleCnt="3" custScaleX="89522" custScaleY="113718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EF47AFF-7743-41BA-95E4-9AFB78D3B8CF}" type="pres">
      <dgm:prSet presAssocID="{73EDDF08-061D-463A-A6C9-64D0C395C04B}" presName="descendantText" presStyleLbl="alignAccFollowNode1" presStyleIdx="2" presStyleCnt="3" custScaleY="10724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75FC5D8-5E9D-4B28-9EC9-57CB46B29BFB}" srcId="{73EDDF08-061D-463A-A6C9-64D0C395C04B}" destId="{F37CDF21-11E3-42F0-8A04-7D5B29DFBE52}" srcOrd="0" destOrd="0" parTransId="{D4586AC8-CFC7-4263-9D44-12AD41D07D28}" sibTransId="{73D75305-1CBA-4D23-B314-53021DAD042A}"/>
    <dgm:cxn modelId="{48D05CA3-2254-4BED-91C3-4967AA4FA8FC}" srcId="{73EDDF08-061D-463A-A6C9-64D0C395C04B}" destId="{4CE90E75-9235-4704-8C3E-BB82AB2083DA}" srcOrd="1" destOrd="0" parTransId="{F137025C-B6E9-4BCC-88C5-8A85E23A4D39}" sibTransId="{D4D98E76-6320-4B5A-8664-F76458F43D45}"/>
    <dgm:cxn modelId="{CBDF8112-87DE-4C41-A8E8-DE3819BBF02D}" type="presOf" srcId="{BDA3DADD-2F89-4546-AB2E-E14BD6F6A2D4}" destId="{0DC6CD2A-BA67-45AC-9972-8743F57CDDE9}" srcOrd="0" destOrd="2" presId="urn:microsoft.com/office/officeart/2005/8/layout/vList5"/>
    <dgm:cxn modelId="{DF48A5E7-2153-4453-B3AE-625031AE26BE}" type="presOf" srcId="{10010947-B217-4129-A22D-2255A28493A4}" destId="{9E37C53E-1DFD-4343-9EC9-F41BCC76A5C1}" srcOrd="0" destOrd="0" presId="urn:microsoft.com/office/officeart/2005/8/layout/vList5"/>
    <dgm:cxn modelId="{851E91AC-52AC-4C01-8F81-EA9EC6068EE3}" type="presOf" srcId="{F37CDF21-11E3-42F0-8A04-7D5B29DFBE52}" destId="{DEF47AFF-7743-41BA-95E4-9AFB78D3B8CF}" srcOrd="0" destOrd="0" presId="urn:microsoft.com/office/officeart/2005/8/layout/vList5"/>
    <dgm:cxn modelId="{2739F49A-3EC0-4B97-BEBB-528C556A9D3D}" srcId="{1C9362B4-5F8F-462C-B7DD-3FDCB53C8746}" destId="{F37E398D-21AA-49AF-9BB1-DD8F315B3799}" srcOrd="1" destOrd="0" parTransId="{5F0093A2-76ED-429F-8B65-584DA397F636}" sibTransId="{F5060CDC-58F2-4635-AACA-4F108D0A8115}"/>
    <dgm:cxn modelId="{92758964-9977-492A-9FDB-B15BED93C030}" srcId="{77FEF674-D063-4577-A46F-472C00F3BF55}" destId="{870AB73E-49C8-4D5E-8D61-3429ACDE8398}" srcOrd="1" destOrd="0" parTransId="{0E38A964-A43D-412A-BB11-E76E15F4BF25}" sibTransId="{2711191A-EC19-4EA8-8658-7B56E1AB3776}"/>
    <dgm:cxn modelId="{51EFC5C1-9BD1-4C12-80A8-336D2FEA4A8D}" srcId="{8459672E-3492-4E1D-A5E6-B190843A73BC}" destId="{1C9362B4-5F8F-462C-B7DD-3FDCB53C8746}" srcOrd="1" destOrd="0" parTransId="{0E3CD894-E39D-43DB-AE43-73660D7B618F}" sibTransId="{3BC93E69-F3AD-4E18-BAE8-37ED714576C6}"/>
    <dgm:cxn modelId="{FB8FA016-6D83-458F-BA38-669FE12377E4}" type="presOf" srcId="{7025473E-3CCC-4799-9351-535BB0125DC5}" destId="{0DC6CD2A-BA67-45AC-9972-8743F57CDDE9}" srcOrd="0" destOrd="0" presId="urn:microsoft.com/office/officeart/2005/8/layout/vList5"/>
    <dgm:cxn modelId="{1268A4CF-E894-4B00-A24E-0A370373B311}" srcId="{77FEF674-D063-4577-A46F-472C00F3BF55}" destId="{10010947-B217-4129-A22D-2255A28493A4}" srcOrd="0" destOrd="0" parTransId="{5E0AF7BC-E693-4FC0-8918-51BB025DF20C}" sibTransId="{C5E95AA9-DC59-4959-A5C6-26215C009B4C}"/>
    <dgm:cxn modelId="{DC902A51-ED49-45BC-91D7-A64187F1D707}" srcId="{77FEF674-D063-4577-A46F-472C00F3BF55}" destId="{C180A7D0-3ECB-41BE-9D09-46D8D043047E}" srcOrd="2" destOrd="0" parTransId="{2D96D0B6-4438-40B4-94C0-5DECA7F703E9}" sibTransId="{3C71EE6E-5006-41D7-A2B8-38B205EFB18B}"/>
    <dgm:cxn modelId="{13A7FC4D-68FF-49A7-A7B5-3A89CA08E954}" type="presOf" srcId="{4CE90E75-9235-4704-8C3E-BB82AB2083DA}" destId="{DEF47AFF-7743-41BA-95E4-9AFB78D3B8CF}" srcOrd="0" destOrd="1" presId="urn:microsoft.com/office/officeart/2005/8/layout/vList5"/>
    <dgm:cxn modelId="{BEF65D97-6DAB-4323-AAE8-AFD2A22677BA}" type="presOf" srcId="{8459672E-3492-4E1D-A5E6-B190843A73BC}" destId="{F120DAA5-7C4E-4562-93DA-10FD33A16598}" srcOrd="0" destOrd="0" presId="urn:microsoft.com/office/officeart/2005/8/layout/vList5"/>
    <dgm:cxn modelId="{1D588BF7-0FF6-4D96-BE04-5B98866C0CE8}" srcId="{8459672E-3492-4E1D-A5E6-B190843A73BC}" destId="{77FEF674-D063-4577-A46F-472C00F3BF55}" srcOrd="0" destOrd="0" parTransId="{44FF1081-A661-4E25-84ED-3E3B3E1DF16E}" sibTransId="{3BAC0284-4729-4AB4-B314-96BD4D9B986E}"/>
    <dgm:cxn modelId="{99E050B4-B531-4014-845A-FD0D65AF0710}" type="presOf" srcId="{77FEF674-D063-4577-A46F-472C00F3BF55}" destId="{E27FC247-EB03-4B48-A859-F23FED315DC7}" srcOrd="0" destOrd="0" presId="urn:microsoft.com/office/officeart/2005/8/layout/vList5"/>
    <dgm:cxn modelId="{9A978980-6EE4-4FD0-ADC5-F7D2ECC6CB34}" type="presOf" srcId="{F37E398D-21AA-49AF-9BB1-DD8F315B3799}" destId="{0DC6CD2A-BA67-45AC-9972-8743F57CDDE9}" srcOrd="0" destOrd="1" presId="urn:microsoft.com/office/officeart/2005/8/layout/vList5"/>
    <dgm:cxn modelId="{82B05617-C9A3-4D6A-8FC4-277E297C65E7}" type="presOf" srcId="{870AB73E-49C8-4D5E-8D61-3429ACDE8398}" destId="{9E37C53E-1DFD-4343-9EC9-F41BCC76A5C1}" srcOrd="0" destOrd="1" presId="urn:microsoft.com/office/officeart/2005/8/layout/vList5"/>
    <dgm:cxn modelId="{943393EB-1B66-4FA9-A8D0-05692036ECB4}" type="presOf" srcId="{1C9362B4-5F8F-462C-B7DD-3FDCB53C8746}" destId="{F2E2144A-63F5-4190-AE2E-1DE3144B068C}" srcOrd="0" destOrd="0" presId="urn:microsoft.com/office/officeart/2005/8/layout/vList5"/>
    <dgm:cxn modelId="{2A4299BD-8368-46EE-96BE-348E7CED58FA}" type="presOf" srcId="{C180A7D0-3ECB-41BE-9D09-46D8D043047E}" destId="{9E37C53E-1DFD-4343-9EC9-F41BCC76A5C1}" srcOrd="0" destOrd="2" presId="urn:microsoft.com/office/officeart/2005/8/layout/vList5"/>
    <dgm:cxn modelId="{7AE1653B-D5C9-455B-8499-C98BB51DA727}" srcId="{8459672E-3492-4E1D-A5E6-B190843A73BC}" destId="{73EDDF08-061D-463A-A6C9-64D0C395C04B}" srcOrd="2" destOrd="0" parTransId="{9132390C-4A0B-4D6B-8BB6-E85B5F2F1E2B}" sibTransId="{8ACD1D05-5344-46C3-A59D-BC4A60732DB1}"/>
    <dgm:cxn modelId="{2962186A-53EB-457D-B69D-F7DBB4BCAF61}" srcId="{1C9362B4-5F8F-462C-B7DD-3FDCB53C8746}" destId="{BDA3DADD-2F89-4546-AB2E-E14BD6F6A2D4}" srcOrd="2" destOrd="0" parTransId="{4C63D900-D80B-49AF-971C-09B8B04E6C00}" sibTransId="{5198A8C7-8288-4A2F-93D9-B5E65A13CEE0}"/>
    <dgm:cxn modelId="{4C7009BE-111F-48FF-9468-85DAD035D3BD}" type="presOf" srcId="{73EDDF08-061D-463A-A6C9-64D0C395C04B}" destId="{38A04356-B0D2-4B94-BFCE-E0B603E29418}" srcOrd="0" destOrd="0" presId="urn:microsoft.com/office/officeart/2005/8/layout/vList5"/>
    <dgm:cxn modelId="{30756C8C-52EB-4D99-AC5B-3FA12911D17F}" srcId="{1C9362B4-5F8F-462C-B7DD-3FDCB53C8746}" destId="{7025473E-3CCC-4799-9351-535BB0125DC5}" srcOrd="0" destOrd="0" parTransId="{7D6BC1C7-FC0C-4D02-9E3D-36275954D3A7}" sibTransId="{A4C69C46-6BBD-4C23-99A7-A960A223A08C}"/>
    <dgm:cxn modelId="{D4F9E950-40FD-4ACF-9999-93A480BC24DD}" type="presParOf" srcId="{F120DAA5-7C4E-4562-93DA-10FD33A16598}" destId="{46954986-B826-4A15-9C5F-D2BCA5971A3E}" srcOrd="0" destOrd="0" presId="urn:microsoft.com/office/officeart/2005/8/layout/vList5"/>
    <dgm:cxn modelId="{4F4E013B-8F22-4C08-80C4-D2B7B38A1B9B}" type="presParOf" srcId="{46954986-B826-4A15-9C5F-D2BCA5971A3E}" destId="{E27FC247-EB03-4B48-A859-F23FED315DC7}" srcOrd="0" destOrd="0" presId="urn:microsoft.com/office/officeart/2005/8/layout/vList5"/>
    <dgm:cxn modelId="{07317C9E-428A-412D-BEBC-EEA5AD61EFA4}" type="presParOf" srcId="{46954986-B826-4A15-9C5F-D2BCA5971A3E}" destId="{9E37C53E-1DFD-4343-9EC9-F41BCC76A5C1}" srcOrd="1" destOrd="0" presId="urn:microsoft.com/office/officeart/2005/8/layout/vList5"/>
    <dgm:cxn modelId="{6702918B-FEA0-404B-8C51-81DA94E55094}" type="presParOf" srcId="{F120DAA5-7C4E-4562-93DA-10FD33A16598}" destId="{3C55D629-2A49-4A36-ADB1-71BD3B6B8A12}" srcOrd="1" destOrd="0" presId="urn:microsoft.com/office/officeart/2005/8/layout/vList5"/>
    <dgm:cxn modelId="{B3EC2444-0DA1-4909-9EFE-1EA0D6DC483A}" type="presParOf" srcId="{F120DAA5-7C4E-4562-93DA-10FD33A16598}" destId="{AAADFA77-D854-4179-BE12-4740746783AD}" srcOrd="2" destOrd="0" presId="urn:microsoft.com/office/officeart/2005/8/layout/vList5"/>
    <dgm:cxn modelId="{207BA676-5EE6-44BF-A8CD-7D5ABEF60A50}" type="presParOf" srcId="{AAADFA77-D854-4179-BE12-4740746783AD}" destId="{F2E2144A-63F5-4190-AE2E-1DE3144B068C}" srcOrd="0" destOrd="0" presId="urn:microsoft.com/office/officeart/2005/8/layout/vList5"/>
    <dgm:cxn modelId="{BA126271-A1BE-44A9-8582-E8E99BF5296A}" type="presParOf" srcId="{AAADFA77-D854-4179-BE12-4740746783AD}" destId="{0DC6CD2A-BA67-45AC-9972-8743F57CDDE9}" srcOrd="1" destOrd="0" presId="urn:microsoft.com/office/officeart/2005/8/layout/vList5"/>
    <dgm:cxn modelId="{DB61C5E0-E826-4615-9522-59C6F938DB31}" type="presParOf" srcId="{F120DAA5-7C4E-4562-93DA-10FD33A16598}" destId="{C363DF2D-03A1-4C24-A7B4-CC6640660F3D}" srcOrd="3" destOrd="0" presId="urn:microsoft.com/office/officeart/2005/8/layout/vList5"/>
    <dgm:cxn modelId="{750EE3D3-BDB1-47BD-B815-CD4A2D3BBA41}" type="presParOf" srcId="{F120DAA5-7C4E-4562-93DA-10FD33A16598}" destId="{EABF9664-C5BA-4258-BE1B-29B369B14A3F}" srcOrd="4" destOrd="0" presId="urn:microsoft.com/office/officeart/2005/8/layout/vList5"/>
    <dgm:cxn modelId="{6366AC0F-D336-437F-9482-FE39CEEBDE0B}" type="presParOf" srcId="{EABF9664-C5BA-4258-BE1B-29B369B14A3F}" destId="{38A04356-B0D2-4B94-BFCE-E0B603E29418}" srcOrd="0" destOrd="0" presId="urn:microsoft.com/office/officeart/2005/8/layout/vList5"/>
    <dgm:cxn modelId="{087B98D6-8A5C-44C8-B0E1-0EBCC8BA3623}" type="presParOf" srcId="{EABF9664-C5BA-4258-BE1B-29B369B14A3F}" destId="{DEF47AFF-7743-41BA-95E4-9AFB78D3B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rgbClr val="1E6874"/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</a:t>
          </a:r>
          <a:r>
            <a:rPr lang="en-IE" sz="2000" b="1" u="none" dirty="0" smtClean="0">
              <a:effectLst/>
            </a:rPr>
            <a:t>pattern</a:t>
          </a:r>
          <a:r>
            <a:rPr lang="en-IE" sz="2000" b="0" u="none" dirty="0" smtClean="0">
              <a:effectLst/>
            </a:rPr>
            <a:t>, </a:t>
          </a:r>
          <a:r>
            <a:rPr lang="en-IE" sz="2000" b="1" u="none" dirty="0" smtClean="0">
              <a:effectLst/>
            </a:rPr>
            <a:t>frequency</a:t>
          </a:r>
          <a:r>
            <a:rPr lang="en-IE" sz="2000" b="0" u="none" dirty="0" smtClean="0">
              <a:effectLst/>
            </a:rPr>
            <a:t> and </a:t>
          </a:r>
          <a:r>
            <a:rPr lang="en-IE" sz="2000" b="1" u="none" dirty="0" smtClean="0">
              <a:effectLst/>
            </a:rPr>
            <a:t>intensity</a:t>
          </a:r>
          <a:r>
            <a:rPr lang="en-IE" sz="2000" b="0" u="none" dirty="0" smtClean="0">
              <a:effectLst/>
            </a:rPr>
            <a:t> of sexual violence</a:t>
          </a:r>
          <a:endParaRPr lang="nl-NL" sz="2000" b="0" u="none" dirty="0">
            <a:effectLst/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6C87CA-A966-470A-9328-DF73A6462800}">
      <dgm:prSet custT="1"/>
      <dgm:spPr>
        <a:gradFill rotWithShape="0">
          <a:gsLst>
            <a:gs pos="0">
              <a:srgbClr val="7E77A1"/>
            </a:gs>
            <a:gs pos="100000">
              <a:srgbClr val="573F65"/>
            </a:gs>
            <a:gs pos="100000">
              <a:schemeClr val="accent5">
                <a:hueOff val="4808559"/>
                <a:satOff val="-21104"/>
                <a:lumOff val="6274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Potential </a:t>
          </a:r>
          <a:r>
            <a:rPr lang="en-IE" sz="2000" b="1" u="none" dirty="0" smtClean="0">
              <a:effectLst/>
            </a:rPr>
            <a:t>witnesses/sources of information</a:t>
          </a:r>
          <a:r>
            <a:rPr lang="en-IE" sz="2000" b="0" u="none" dirty="0" smtClean="0">
              <a:effectLst/>
            </a:rPr>
            <a:t> and other </a:t>
          </a:r>
          <a:r>
            <a:rPr lang="en-IE" sz="2000" b="1" u="none" dirty="0" smtClean="0">
              <a:effectLst/>
            </a:rPr>
            <a:t>avenues of inquiry</a:t>
          </a:r>
          <a:endParaRPr lang="nl-NL" sz="2000" b="1" u="none" dirty="0">
            <a:effectLst/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9D6E0D-06FF-4F3A-8D07-096D713F8077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100000">
              <a:schemeClr val="bg2"/>
            </a:gs>
            <a:gs pos="100000">
              <a:schemeClr val="accent5">
                <a:hueOff val="3606419"/>
                <a:satOff val="-15828"/>
                <a:lumOff val="4706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</a:t>
          </a:r>
          <a:r>
            <a:rPr lang="en-IE" sz="2000" b="1" u="none" dirty="0" smtClean="0">
              <a:effectLst/>
            </a:rPr>
            <a:t>organisation, structure</a:t>
          </a:r>
          <a:r>
            <a:rPr lang="en-IE" sz="2000" b="0" u="none" dirty="0" smtClean="0">
              <a:effectLst/>
            </a:rPr>
            <a:t> and</a:t>
          </a:r>
          <a:r>
            <a:rPr lang="en-IE" sz="2000" b="1" u="none" dirty="0" smtClean="0">
              <a:effectLst/>
            </a:rPr>
            <a:t> chain of command</a:t>
          </a:r>
          <a:r>
            <a:rPr lang="en-IE" sz="2000" b="0" u="none" dirty="0" smtClean="0">
              <a:effectLst/>
            </a:rPr>
            <a:t> of perpetrator groups</a:t>
          </a:r>
          <a:endParaRPr lang="nl-NL" sz="2000" b="0" u="none" dirty="0">
            <a:effectLst/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0DBE3-952C-4EDD-81C5-35275A1CF1E3}">
      <dgm:prSet custT="1"/>
      <dgm:spPr>
        <a:gradFill rotWithShape="0"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5">
                <a:hueOff val="2404280"/>
                <a:satOff val="-10552"/>
                <a:lumOff val="3137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existence of </a:t>
          </a:r>
          <a:r>
            <a:rPr lang="en-IE" sz="2000" b="1" u="none" dirty="0" smtClean="0">
              <a:effectLst/>
            </a:rPr>
            <a:t>plans</a:t>
          </a:r>
          <a:r>
            <a:rPr lang="en-IE" sz="2000" b="0" u="none" dirty="0" smtClean="0">
              <a:effectLst/>
            </a:rPr>
            <a:t>, </a:t>
          </a:r>
          <a:r>
            <a:rPr lang="en-IE" sz="2000" b="1" u="none" dirty="0" smtClean="0">
              <a:effectLst/>
            </a:rPr>
            <a:t>orders</a:t>
          </a:r>
          <a:r>
            <a:rPr lang="en-IE" sz="2000" b="0" u="none" dirty="0" smtClean="0">
              <a:effectLst/>
            </a:rPr>
            <a:t> or </a:t>
          </a:r>
          <a:r>
            <a:rPr lang="en-IE" sz="2000" b="1" u="none" dirty="0" smtClean="0">
              <a:effectLst/>
            </a:rPr>
            <a:t>strategies</a:t>
          </a:r>
          <a:r>
            <a:rPr lang="en-IE" sz="2000" b="0" u="none" dirty="0" smtClean="0">
              <a:effectLst/>
            </a:rPr>
            <a:t> to carry out sexual violence</a:t>
          </a:r>
          <a:endParaRPr lang="nl-NL" sz="2000" b="0" u="none" dirty="0">
            <a:effectLst/>
          </a:endParaRPr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719A94-2A07-4E8E-83B5-D164252887E9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  <a:gs pos="100000">
              <a:schemeClr val="accent5">
                <a:hueOff val="1202140"/>
                <a:satOff val="-5276"/>
                <a:lumOff val="1569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72000" rIns="72000"/>
        <a:lstStyle/>
        <a:p>
          <a:pPr algn="ctr"/>
          <a:r>
            <a:rPr lang="en-IE" sz="2000" b="0" u="none" dirty="0" smtClean="0">
              <a:effectLst/>
            </a:rPr>
            <a:t>The identity of </a:t>
          </a:r>
          <a:r>
            <a:rPr lang="en-IE" sz="2000" b="1" u="none" dirty="0" smtClean="0">
              <a:effectLst/>
            </a:rPr>
            <a:t>potential perpetrators</a:t>
          </a:r>
          <a:r>
            <a:rPr lang="en-IE" sz="2000" b="0" u="none" dirty="0" smtClean="0">
              <a:effectLst/>
            </a:rPr>
            <a:t> and </a:t>
          </a:r>
          <a:r>
            <a:rPr lang="en-IE" sz="2000" b="1" u="none" dirty="0" smtClean="0">
              <a:effectLst/>
            </a:rPr>
            <a:t>responsible commanders</a:t>
          </a:r>
          <a:endParaRPr lang="nl-NL" sz="2000" b="1" u="none" dirty="0">
            <a:effectLst/>
          </a:endParaRPr>
        </a:p>
      </dgm:t>
    </dgm:pt>
    <dgm:pt modelId="{18ABA8A0-A220-4F1B-A91B-A463EF13F5BE}" type="parTrans" cxnId="{1831E84F-8DE1-4A24-A774-C4C24EC9E78F}">
      <dgm:prSet/>
      <dgm:spPr/>
      <dgm:t>
        <a:bodyPr/>
        <a:lstStyle/>
        <a:p>
          <a:endParaRPr lang="nl-NL"/>
        </a:p>
      </dgm:t>
    </dgm:pt>
    <dgm:pt modelId="{DE2358F1-132F-4735-8EDD-A9E964A64A08}" type="sibTrans" cxnId="{1831E84F-8DE1-4A24-A774-C4C24EC9E78F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5E0BDBC6-AA01-4448-9CDB-42CE591A9A68}" type="pres">
      <dgm:prSet presAssocID="{B9719A94-2A07-4E8E-83B5-D164252887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5823F8C-62ED-4414-A589-239C2B24CC07}" type="pres">
      <dgm:prSet presAssocID="{DE2358F1-132F-4735-8EDD-A9E964A64A08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9995F71-606F-4159-9910-EAD98AD33868}" type="presOf" srcId="{259D6E0D-06FF-4F3A-8D07-096D713F8077}" destId="{9CE0E509-D0C1-404F-921B-B373D26B64BB}" srcOrd="0" destOrd="0" presId="urn:microsoft.com/office/officeart/2005/8/layout/vList2"/>
    <dgm:cxn modelId="{4168C40C-37F0-4277-BB9F-4760D77369AF}" srcId="{4A4AE9B5-01EA-4151-BE91-2F9C95B7AC0E}" destId="{3D80DBE3-952C-4EDD-81C5-35275A1CF1E3}" srcOrd="2" destOrd="0" parTransId="{4A750CEF-9A13-4B42-ABB4-5751585101E1}" sibTransId="{575BD469-97D4-49AD-A9EC-48A55A439D3C}"/>
    <dgm:cxn modelId="{8B42B137-B1EC-483C-9B3D-9F6AF674BC18}" type="presOf" srcId="{CB6C87CA-A966-470A-9328-DF73A6462800}" destId="{B1F1ABFF-1276-448F-882A-76EAB857CA88}" srcOrd="0" destOrd="0" presId="urn:microsoft.com/office/officeart/2005/8/layout/vList2"/>
    <dgm:cxn modelId="{7C7027C9-CB81-4F7A-9422-BBBDC56B9C49}" type="presOf" srcId="{4A4AE9B5-01EA-4151-BE91-2F9C95B7AC0E}" destId="{72ED4258-D79F-4CF9-8970-901551AB0051}" srcOrd="0" destOrd="0" presId="urn:microsoft.com/office/officeart/2005/8/layout/vList2"/>
    <dgm:cxn modelId="{6E767E64-BA2C-4CDC-85C1-6CB24E02FBCB}" type="presOf" srcId="{B9719A94-2A07-4E8E-83B5-D164252887E9}" destId="{5E0BDBC6-AA01-4448-9CDB-42CE591A9A68}" srcOrd="0" destOrd="0" presId="urn:microsoft.com/office/officeart/2005/8/layout/vList2"/>
    <dgm:cxn modelId="{1831E84F-8DE1-4A24-A774-C4C24EC9E78F}" srcId="{4A4AE9B5-01EA-4151-BE91-2F9C95B7AC0E}" destId="{B9719A94-2A07-4E8E-83B5-D164252887E9}" srcOrd="1" destOrd="0" parTransId="{18ABA8A0-A220-4F1B-A91B-A463EF13F5BE}" sibTransId="{DE2358F1-132F-4735-8EDD-A9E964A64A08}"/>
    <dgm:cxn modelId="{85C3FB1E-4FEC-4E1A-B058-112E278DFD30}" srcId="{4A4AE9B5-01EA-4151-BE91-2F9C95B7AC0E}" destId="{259D6E0D-06FF-4F3A-8D07-096D713F8077}" srcOrd="3" destOrd="0" parTransId="{8BA938A1-0E2D-412A-8010-64456FAE13DC}" sibTransId="{02194106-0F40-485B-B3F3-F26A55003E16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6DF2EE00-0707-444E-B77B-4179B41C5FEE}" srcId="{4A4AE9B5-01EA-4151-BE91-2F9C95B7AC0E}" destId="{CB6C87CA-A966-470A-9328-DF73A6462800}" srcOrd="4" destOrd="0" parTransId="{6D989785-8A32-41D6-9A58-4BFABEEE8B74}" sibTransId="{C96FDD16-5CEB-40A2-826A-CC9C5CB0C952}"/>
    <dgm:cxn modelId="{9A95B6DC-C74F-4FFD-8796-391AEFAC6C31}" type="presOf" srcId="{26E4E888-B06F-4B21-B192-47F735EE9006}" destId="{1A5845C0-7265-4595-926C-CD068ED0A353}" srcOrd="0" destOrd="0" presId="urn:microsoft.com/office/officeart/2005/8/layout/vList2"/>
    <dgm:cxn modelId="{4EF98A09-6DDE-4C34-B002-DAADBB80CD1B}" type="presOf" srcId="{3D80DBE3-952C-4EDD-81C5-35275A1CF1E3}" destId="{E10B6689-D56A-47F5-A58F-3ADB53D9636E}" srcOrd="0" destOrd="0" presId="urn:microsoft.com/office/officeart/2005/8/layout/vList2"/>
    <dgm:cxn modelId="{37FCF66C-7D0F-4074-8888-D1F27A3BFA34}" type="presParOf" srcId="{72ED4258-D79F-4CF9-8970-901551AB0051}" destId="{1A5845C0-7265-4595-926C-CD068ED0A353}" srcOrd="0" destOrd="0" presId="urn:microsoft.com/office/officeart/2005/8/layout/vList2"/>
    <dgm:cxn modelId="{5DB171F6-939B-4C56-8020-433E831D4615}" type="presParOf" srcId="{72ED4258-D79F-4CF9-8970-901551AB0051}" destId="{E801A74F-8395-4A64-B914-CC36421DA2D2}" srcOrd="1" destOrd="0" presId="urn:microsoft.com/office/officeart/2005/8/layout/vList2"/>
    <dgm:cxn modelId="{146BD2FB-D9D5-441C-BDA4-48C6CEA85A1E}" type="presParOf" srcId="{72ED4258-D79F-4CF9-8970-901551AB0051}" destId="{5E0BDBC6-AA01-4448-9CDB-42CE591A9A68}" srcOrd="2" destOrd="0" presId="urn:microsoft.com/office/officeart/2005/8/layout/vList2"/>
    <dgm:cxn modelId="{C37EE25F-E40C-4885-8C16-EA2EFCBF8563}" type="presParOf" srcId="{72ED4258-D79F-4CF9-8970-901551AB0051}" destId="{15823F8C-62ED-4414-A589-239C2B24CC07}" srcOrd="3" destOrd="0" presId="urn:microsoft.com/office/officeart/2005/8/layout/vList2"/>
    <dgm:cxn modelId="{357452D7-F0EB-48F7-9BB8-FD17B5AD7541}" type="presParOf" srcId="{72ED4258-D79F-4CF9-8970-901551AB0051}" destId="{E10B6689-D56A-47F5-A58F-3ADB53D9636E}" srcOrd="4" destOrd="0" presId="urn:microsoft.com/office/officeart/2005/8/layout/vList2"/>
    <dgm:cxn modelId="{413D801B-23E2-4831-B674-31D1D2C60C97}" type="presParOf" srcId="{72ED4258-D79F-4CF9-8970-901551AB0051}" destId="{677C4F5B-4ADA-450C-AD55-37CDDFFD5B26}" srcOrd="5" destOrd="0" presId="urn:microsoft.com/office/officeart/2005/8/layout/vList2"/>
    <dgm:cxn modelId="{9DB59745-8C70-4862-A7DD-A59D09FFA74F}" type="presParOf" srcId="{72ED4258-D79F-4CF9-8970-901551AB0051}" destId="{9CE0E509-D0C1-404F-921B-B373D26B64BB}" srcOrd="6" destOrd="0" presId="urn:microsoft.com/office/officeart/2005/8/layout/vList2"/>
    <dgm:cxn modelId="{B310D1DF-AA53-40DF-A2F1-D6F457C50959}" type="presParOf" srcId="{72ED4258-D79F-4CF9-8970-901551AB0051}" destId="{6F73B0B7-D822-4B4B-836A-78C7409572C6}" srcOrd="7" destOrd="0" presId="urn:microsoft.com/office/officeart/2005/8/layout/vList2"/>
    <dgm:cxn modelId="{C45BEA4D-5947-4320-B8A3-73360D46DF13}" type="presParOf" srcId="{72ED4258-D79F-4CF9-8970-901551AB0051}" destId="{B1F1ABFF-1276-448F-882A-76EAB857CA8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9672E-3492-4E1D-A5E6-B190843A73BC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77FEF674-D063-4577-A46F-472C00F3BF55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Respect confidentiality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FF1081-A661-4E25-84ED-3E3B3E1DF16E}" type="parTrans" cxnId="{1D588BF7-0FF6-4D96-BE04-5B98866C0CE8}">
      <dgm:prSet/>
      <dgm:spPr/>
      <dgm:t>
        <a:bodyPr/>
        <a:lstStyle/>
        <a:p>
          <a:endParaRPr lang="nl-NL"/>
        </a:p>
      </dgm:t>
    </dgm:pt>
    <dgm:pt modelId="{3BAC0284-4729-4AB4-B314-96BD4D9B986E}" type="sibTrans" cxnId="{1D588BF7-0FF6-4D96-BE04-5B98866C0CE8}">
      <dgm:prSet/>
      <dgm:spPr/>
      <dgm:t>
        <a:bodyPr/>
        <a:lstStyle/>
        <a:p>
          <a:endParaRPr lang="nl-NL"/>
        </a:p>
      </dgm:t>
    </dgm:pt>
    <dgm:pt modelId="{10010947-B217-4129-A22D-2255A28493A4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Documents should be handled </a:t>
          </a:r>
          <a:r>
            <a:rPr lang="en-IE" sz="1800" b="1" dirty="0" smtClean="0">
              <a:effectLst/>
            </a:rPr>
            <a:t>safely and ethically</a:t>
          </a:r>
          <a:endParaRPr lang="nl-NL" sz="1800" b="1" dirty="0">
            <a:effectLst/>
          </a:endParaRPr>
        </a:p>
      </dgm:t>
    </dgm:pt>
    <dgm:pt modelId="{5E0AF7BC-E693-4FC0-8918-51BB025DF20C}" type="parTrans" cxnId="{1268A4CF-E894-4B00-A24E-0A370373B311}">
      <dgm:prSet/>
      <dgm:spPr/>
      <dgm:t>
        <a:bodyPr/>
        <a:lstStyle/>
        <a:p>
          <a:endParaRPr lang="nl-NL"/>
        </a:p>
      </dgm:t>
    </dgm:pt>
    <dgm:pt modelId="{C5E95AA9-DC59-4959-A5C6-26215C009B4C}" type="sibTrans" cxnId="{1268A4CF-E894-4B00-A24E-0A370373B311}">
      <dgm:prSet/>
      <dgm:spPr/>
      <dgm:t>
        <a:bodyPr/>
        <a:lstStyle/>
        <a:p>
          <a:endParaRPr lang="nl-NL"/>
        </a:p>
      </dgm:t>
    </dgm:pt>
    <dgm:pt modelId="{1C9362B4-5F8F-462C-B7DD-3FDCB53C8746}">
      <dgm:prSet phldrT="[Text]" custT="1"/>
      <dgm:spPr>
        <a:gradFill rotWithShape="0">
          <a:gsLst>
            <a:gs pos="0">
              <a:srgbClr val="6D4E7E"/>
            </a:gs>
            <a:gs pos="100000">
              <a:srgbClr val="573F65"/>
            </a:gs>
            <a:gs pos="100000">
              <a:schemeClr val="accent5">
                <a:hueOff val="3005349"/>
                <a:satOff val="-13190"/>
                <a:lumOff val="3921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Accurately record and copy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3CD894-E39D-43DB-AE43-73660D7B618F}" type="parTrans" cxnId="{51EFC5C1-9BD1-4C12-80A8-336D2FEA4A8D}">
      <dgm:prSet/>
      <dgm:spPr/>
      <dgm:t>
        <a:bodyPr/>
        <a:lstStyle/>
        <a:p>
          <a:endParaRPr lang="nl-NL"/>
        </a:p>
      </dgm:t>
    </dgm:pt>
    <dgm:pt modelId="{3BC93E69-F3AD-4E18-BAE8-37ED714576C6}" type="sibTrans" cxnId="{51EFC5C1-9BD1-4C12-80A8-336D2FEA4A8D}">
      <dgm:prSet/>
      <dgm:spPr/>
      <dgm:t>
        <a:bodyPr/>
        <a:lstStyle/>
        <a:p>
          <a:endParaRPr lang="nl-NL"/>
        </a:p>
      </dgm:t>
    </dgm:pt>
    <dgm:pt modelId="{F37E398D-21AA-49AF-9BB1-DD8F315B3799}">
      <dgm:prSet phldrT="[Text]" custT="1"/>
      <dgm:spPr/>
      <dgm:t>
        <a:bodyPr lIns="108000" rIns="36000"/>
        <a:lstStyle/>
        <a:p>
          <a:pPr algn="just"/>
          <a:r>
            <a:rPr lang="en-IE" sz="1800" b="0" dirty="0" smtClean="0">
              <a:effectLst/>
            </a:rPr>
            <a:t>Third party sources should provide a </a:t>
          </a:r>
          <a:r>
            <a:rPr lang="en-IE" sz="1800" b="1" dirty="0" smtClean="0">
              <a:effectLst/>
            </a:rPr>
            <a:t>statement</a:t>
          </a:r>
          <a:endParaRPr lang="nl-NL" sz="1800" b="1" dirty="0">
            <a:effectLst/>
          </a:endParaRPr>
        </a:p>
      </dgm:t>
    </dgm:pt>
    <dgm:pt modelId="{5F0093A2-76ED-429F-8B65-584DA397F636}" type="parTrans" cxnId="{2739F49A-3EC0-4B97-BEBB-528C556A9D3D}">
      <dgm:prSet/>
      <dgm:spPr/>
      <dgm:t>
        <a:bodyPr/>
        <a:lstStyle/>
        <a:p>
          <a:endParaRPr lang="nl-NL"/>
        </a:p>
      </dgm:t>
    </dgm:pt>
    <dgm:pt modelId="{F5060CDC-58F2-4635-AACA-4F108D0A8115}" type="sibTrans" cxnId="{2739F49A-3EC0-4B97-BEBB-528C556A9D3D}">
      <dgm:prSet/>
      <dgm:spPr/>
      <dgm:t>
        <a:bodyPr/>
        <a:lstStyle/>
        <a:p>
          <a:endParaRPr lang="nl-NL"/>
        </a:p>
      </dgm:t>
    </dgm:pt>
    <dgm:pt modelId="{73EDDF08-061D-463A-A6C9-64D0C395C04B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tIns="216000" bIns="2160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3) Do not seize documents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32390C-4A0B-4D6B-8BB6-E85B5F2F1E2B}" type="parTrans" cxnId="{7AE1653B-D5C9-455B-8499-C98BB51DA727}">
      <dgm:prSet/>
      <dgm:spPr/>
      <dgm:t>
        <a:bodyPr/>
        <a:lstStyle/>
        <a:p>
          <a:endParaRPr lang="nl-NL"/>
        </a:p>
      </dgm:t>
    </dgm:pt>
    <dgm:pt modelId="{8ACD1D05-5344-46C3-A59D-BC4A60732DB1}" type="sibTrans" cxnId="{7AE1653B-D5C9-455B-8499-C98BB51DA727}">
      <dgm:prSet/>
      <dgm:spPr/>
      <dgm:t>
        <a:bodyPr/>
        <a:lstStyle/>
        <a:p>
          <a:endParaRPr lang="nl-NL"/>
        </a:p>
      </dgm:t>
    </dgm:pt>
    <dgm:pt modelId="{F37CDF21-11E3-42F0-8A04-7D5B29DFBE52}">
      <dgm:prSet phldrT="[Text]" custT="1"/>
      <dgm:spPr/>
      <dgm:t>
        <a:bodyPr lIns="72000" rIns="36000"/>
        <a:lstStyle/>
        <a:p>
          <a:pPr algn="just"/>
          <a:r>
            <a:rPr lang="en-IE" sz="1800" b="0" dirty="0" smtClean="0">
              <a:effectLst/>
            </a:rPr>
            <a:t>Do not </a:t>
          </a:r>
          <a:r>
            <a:rPr lang="en-IE" sz="1800" b="1" dirty="0" smtClean="0">
              <a:effectLst/>
            </a:rPr>
            <a:t>seize/remove</a:t>
          </a:r>
          <a:r>
            <a:rPr lang="en-IE" sz="1800" b="0" dirty="0" smtClean="0">
              <a:effectLst/>
            </a:rPr>
            <a:t> documents without authority</a:t>
          </a:r>
          <a:endParaRPr lang="nl-NL" sz="1800" dirty="0"/>
        </a:p>
      </dgm:t>
    </dgm:pt>
    <dgm:pt modelId="{73D75305-1CBA-4D23-B314-53021DAD042A}" type="sibTrans" cxnId="{775FC5D8-5E9D-4B28-9EC9-57CB46B29BFB}">
      <dgm:prSet/>
      <dgm:spPr/>
      <dgm:t>
        <a:bodyPr/>
        <a:lstStyle/>
        <a:p>
          <a:endParaRPr lang="nl-NL"/>
        </a:p>
      </dgm:t>
    </dgm:pt>
    <dgm:pt modelId="{D4586AC8-CFC7-4263-9D44-12AD41D07D28}" type="parTrans" cxnId="{775FC5D8-5E9D-4B28-9EC9-57CB46B29BFB}">
      <dgm:prSet/>
      <dgm:spPr/>
      <dgm:t>
        <a:bodyPr/>
        <a:lstStyle/>
        <a:p>
          <a:endParaRPr lang="nl-NL"/>
        </a:p>
      </dgm:t>
    </dgm:pt>
    <dgm:pt modelId="{870AB73E-49C8-4D5E-8D61-3429ACDE8398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Assess any</a:t>
          </a:r>
          <a:r>
            <a:rPr lang="en-IE" sz="1800" b="1" dirty="0" smtClean="0">
              <a:effectLst/>
            </a:rPr>
            <a:t> potential risks</a:t>
          </a:r>
          <a:r>
            <a:rPr lang="en-IE" sz="1800" dirty="0" smtClean="0">
              <a:effectLst/>
            </a:rPr>
            <a:t> to survivors/witnesses </a:t>
          </a:r>
          <a:endParaRPr lang="nl-NL" sz="1800" b="1" dirty="0">
            <a:effectLst/>
          </a:endParaRPr>
        </a:p>
      </dgm:t>
    </dgm:pt>
    <dgm:pt modelId="{0E38A964-A43D-412A-BB11-E76E15F4BF25}" type="parTrans" cxnId="{92758964-9977-492A-9FDB-B15BED93C030}">
      <dgm:prSet/>
      <dgm:spPr/>
      <dgm:t>
        <a:bodyPr/>
        <a:lstStyle/>
        <a:p>
          <a:endParaRPr lang="nl-NL"/>
        </a:p>
      </dgm:t>
    </dgm:pt>
    <dgm:pt modelId="{2711191A-EC19-4EA8-8658-7B56E1AB3776}" type="sibTrans" cxnId="{92758964-9977-492A-9FDB-B15BED93C030}">
      <dgm:prSet/>
      <dgm:spPr/>
      <dgm:t>
        <a:bodyPr/>
        <a:lstStyle/>
        <a:p>
          <a:endParaRPr lang="nl-NL"/>
        </a:p>
      </dgm:t>
    </dgm:pt>
    <dgm:pt modelId="{C180A7D0-3ECB-41BE-9D09-46D8D043047E}">
      <dgm:prSet phldrT="[Text]" custT="1"/>
      <dgm:spPr/>
      <dgm:t>
        <a:bodyPr lIns="72000" tIns="180000" rIns="36000" bIns="180000"/>
        <a:lstStyle/>
        <a:p>
          <a:pPr algn="just"/>
          <a:r>
            <a:rPr lang="en-IE" sz="1800" dirty="0" smtClean="0">
              <a:effectLst/>
            </a:rPr>
            <a:t>Sharing personal data requires </a:t>
          </a:r>
          <a:r>
            <a:rPr lang="en-IE" sz="1800" b="1" dirty="0" smtClean="0">
              <a:effectLst/>
            </a:rPr>
            <a:t>informed consent</a:t>
          </a:r>
          <a:endParaRPr lang="nl-NL" sz="1800" b="1" dirty="0">
            <a:effectLst/>
          </a:endParaRPr>
        </a:p>
      </dgm:t>
    </dgm:pt>
    <dgm:pt modelId="{2D96D0B6-4438-40B4-94C0-5DECA7F703E9}" type="parTrans" cxnId="{DC902A51-ED49-45BC-91D7-A64187F1D707}">
      <dgm:prSet/>
      <dgm:spPr/>
      <dgm:t>
        <a:bodyPr/>
        <a:lstStyle/>
        <a:p>
          <a:endParaRPr lang="nl-NL"/>
        </a:p>
      </dgm:t>
    </dgm:pt>
    <dgm:pt modelId="{3C71EE6E-5006-41D7-A2B8-38B205EFB18B}" type="sibTrans" cxnId="{DC902A51-ED49-45BC-91D7-A64187F1D707}">
      <dgm:prSet/>
      <dgm:spPr/>
      <dgm:t>
        <a:bodyPr/>
        <a:lstStyle/>
        <a:p>
          <a:endParaRPr lang="nl-NL"/>
        </a:p>
      </dgm:t>
    </dgm:pt>
    <dgm:pt modelId="{7025473E-3CCC-4799-9351-535BB0125DC5}">
      <dgm:prSet phldrT="[Text]" custT="1"/>
      <dgm:spPr/>
      <dgm:t>
        <a:bodyPr lIns="108000" rIns="36000"/>
        <a:lstStyle/>
        <a:p>
          <a:pPr algn="just"/>
          <a:r>
            <a:rPr lang="en-IE" sz="1800" b="0" dirty="0" smtClean="0">
              <a:effectLst/>
            </a:rPr>
            <a:t>Record </a:t>
          </a:r>
          <a:r>
            <a:rPr lang="en-IE" sz="1800" b="1" dirty="0" smtClean="0">
              <a:effectLst/>
            </a:rPr>
            <a:t>relevant details</a:t>
          </a:r>
          <a:r>
            <a:rPr lang="en-IE" sz="1800" b="0" dirty="0" smtClean="0">
              <a:effectLst/>
            </a:rPr>
            <a:t> (date, context, contents)</a:t>
          </a:r>
          <a:endParaRPr lang="nl-NL" sz="1800" b="1" dirty="0">
            <a:effectLst/>
          </a:endParaRPr>
        </a:p>
      </dgm:t>
    </dgm:pt>
    <dgm:pt modelId="{7D6BC1C7-FC0C-4D02-9E3D-36275954D3A7}" type="parTrans" cxnId="{30756C8C-52EB-4D99-AC5B-3FA12911D17F}">
      <dgm:prSet/>
      <dgm:spPr/>
      <dgm:t>
        <a:bodyPr/>
        <a:lstStyle/>
        <a:p>
          <a:endParaRPr lang="nl-NL"/>
        </a:p>
      </dgm:t>
    </dgm:pt>
    <dgm:pt modelId="{A4C69C46-6BBD-4C23-99A7-A960A223A08C}" type="sibTrans" cxnId="{30756C8C-52EB-4D99-AC5B-3FA12911D17F}">
      <dgm:prSet/>
      <dgm:spPr/>
      <dgm:t>
        <a:bodyPr/>
        <a:lstStyle/>
        <a:p>
          <a:endParaRPr lang="nl-NL"/>
        </a:p>
      </dgm:t>
    </dgm:pt>
    <dgm:pt modelId="{BDA3DADD-2F89-4546-AB2E-E14BD6F6A2D4}">
      <dgm:prSet phldrT="[Text]" custT="1"/>
      <dgm:spPr/>
      <dgm:t>
        <a:bodyPr lIns="108000" rIns="36000"/>
        <a:lstStyle/>
        <a:p>
          <a:pPr algn="just"/>
          <a:r>
            <a:rPr lang="en-IE" sz="1800" b="0" dirty="0" smtClean="0">
              <a:effectLst/>
            </a:rPr>
            <a:t>Ensure copies are </a:t>
          </a:r>
          <a:r>
            <a:rPr lang="en-IE" sz="1800" b="1" dirty="0" smtClean="0">
              <a:effectLst/>
            </a:rPr>
            <a:t>clear</a:t>
          </a:r>
          <a:r>
            <a:rPr lang="en-IE" sz="1800" b="0" dirty="0" smtClean="0">
              <a:effectLst/>
            </a:rPr>
            <a:t> and </a:t>
          </a:r>
          <a:r>
            <a:rPr lang="en-IE" sz="1800" b="1" dirty="0" smtClean="0">
              <a:effectLst/>
            </a:rPr>
            <a:t>include both sides</a:t>
          </a:r>
          <a:endParaRPr lang="nl-NL" sz="1800" b="1" dirty="0">
            <a:effectLst/>
          </a:endParaRPr>
        </a:p>
      </dgm:t>
    </dgm:pt>
    <dgm:pt modelId="{5198A8C7-8288-4A2F-93D9-B5E65A13CEE0}" type="sibTrans" cxnId="{2962186A-53EB-457D-B69D-F7DBB4BCAF61}">
      <dgm:prSet/>
      <dgm:spPr/>
      <dgm:t>
        <a:bodyPr/>
        <a:lstStyle/>
        <a:p>
          <a:endParaRPr lang="nl-NL"/>
        </a:p>
      </dgm:t>
    </dgm:pt>
    <dgm:pt modelId="{4C63D900-D80B-49AF-971C-09B8B04E6C00}" type="parTrans" cxnId="{2962186A-53EB-457D-B69D-F7DBB4BCAF61}">
      <dgm:prSet/>
      <dgm:spPr/>
      <dgm:t>
        <a:bodyPr/>
        <a:lstStyle/>
        <a:p>
          <a:endParaRPr lang="nl-NL"/>
        </a:p>
      </dgm:t>
    </dgm:pt>
    <dgm:pt modelId="{252D7413-A931-409A-BF06-0D706F3C02EA}">
      <dgm:prSet phldrT="[Text]" custT="1"/>
      <dgm:spPr/>
      <dgm:t>
        <a:bodyPr lIns="72000" rIns="36000"/>
        <a:lstStyle/>
        <a:p>
          <a:pPr algn="just"/>
          <a:r>
            <a:rPr lang="en-IE" sz="1800" dirty="0" smtClean="0"/>
            <a:t>Only collect/accept documents you can </a:t>
          </a:r>
          <a:r>
            <a:rPr lang="en-IE" sz="1800" b="1" dirty="0" smtClean="0"/>
            <a:t>store safely</a:t>
          </a:r>
          <a:endParaRPr lang="nl-NL" sz="1800" b="1" dirty="0"/>
        </a:p>
      </dgm:t>
    </dgm:pt>
    <dgm:pt modelId="{84275407-09B0-4F9A-B11B-F21B9569A28E}" type="parTrans" cxnId="{1C6DB7AE-6801-4FE3-899B-BA21454E31BC}">
      <dgm:prSet/>
      <dgm:spPr/>
    </dgm:pt>
    <dgm:pt modelId="{11A979B7-64A9-4685-A778-35EC1F3A3F5C}" type="sibTrans" cxnId="{1C6DB7AE-6801-4FE3-899B-BA21454E31BC}">
      <dgm:prSet/>
      <dgm:spPr/>
    </dgm:pt>
    <dgm:pt modelId="{E465CFC1-0016-41EE-9032-4BA0E4323C3A}">
      <dgm:prSet phldrT="[Text]" custT="1"/>
      <dgm:spPr/>
      <dgm:t>
        <a:bodyPr lIns="72000" rIns="36000"/>
        <a:lstStyle/>
        <a:p>
          <a:pPr algn="just"/>
          <a:r>
            <a:rPr lang="en-IE" sz="1800" b="1" dirty="0" smtClean="0"/>
            <a:t>Content/location</a:t>
          </a:r>
          <a:r>
            <a:rPr lang="en-IE" sz="1800" dirty="0" smtClean="0"/>
            <a:t> data can help </a:t>
          </a:r>
          <a:r>
            <a:rPr lang="en-IE" sz="1800" b="0" dirty="0" smtClean="0"/>
            <a:t>future investigators</a:t>
          </a:r>
          <a:endParaRPr lang="nl-NL" sz="1800" b="0" dirty="0"/>
        </a:p>
      </dgm:t>
    </dgm:pt>
    <dgm:pt modelId="{278D35A4-59C8-48DA-A722-6D91C91CE970}" type="parTrans" cxnId="{F3737614-F4B4-4611-A650-DE0320542197}">
      <dgm:prSet/>
      <dgm:spPr/>
    </dgm:pt>
    <dgm:pt modelId="{626328F7-40D3-489E-B025-1D935882EE0B}" type="sibTrans" cxnId="{F3737614-F4B4-4611-A650-DE0320542197}">
      <dgm:prSet/>
      <dgm:spPr/>
    </dgm:pt>
    <dgm:pt modelId="{F120DAA5-7C4E-4562-93DA-10FD33A16598}" type="pres">
      <dgm:prSet presAssocID="{8459672E-3492-4E1D-A5E6-B190843A7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954986-B826-4A15-9C5F-D2BCA5971A3E}" type="pres">
      <dgm:prSet presAssocID="{77FEF674-D063-4577-A46F-472C00F3BF55}" presName="linNode" presStyleCnt="0"/>
      <dgm:spPr/>
    </dgm:pt>
    <dgm:pt modelId="{E27FC247-EB03-4B48-A859-F23FED315DC7}" type="pres">
      <dgm:prSet presAssocID="{77FEF674-D063-4577-A46F-472C00F3BF55}" presName="parentText" presStyleLbl="node1" presStyleIdx="0" presStyleCnt="3" custScaleX="89522" custScaleY="105996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37C53E-1DFD-4343-9EC9-F41BCC76A5C1}" type="pres">
      <dgm:prSet presAssocID="{77FEF674-D063-4577-A46F-472C00F3BF55}" presName="descendantText" presStyleLbl="alignAccFollowNode1" presStyleIdx="0" presStyleCnt="3" custScaleY="11432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55D629-2A49-4A36-ADB1-71BD3B6B8A12}" type="pres">
      <dgm:prSet presAssocID="{3BAC0284-4729-4AB4-B314-96BD4D9B986E}" presName="sp" presStyleCnt="0"/>
      <dgm:spPr/>
    </dgm:pt>
    <dgm:pt modelId="{AAADFA77-D854-4179-BE12-4740746783AD}" type="pres">
      <dgm:prSet presAssocID="{1C9362B4-5F8F-462C-B7DD-3FDCB53C8746}" presName="linNode" presStyleCnt="0"/>
      <dgm:spPr/>
    </dgm:pt>
    <dgm:pt modelId="{F2E2144A-63F5-4190-AE2E-1DE3144B068C}" type="pres">
      <dgm:prSet presAssocID="{1C9362B4-5F8F-462C-B7DD-3FDCB53C8746}" presName="parentText" presStyleLbl="node1" presStyleIdx="1" presStyleCnt="3" custScaleX="89522" custScaleY="109025" custLinFactNeighborY="23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C6CD2A-BA67-45AC-9972-8743F57CDDE9}" type="pres">
      <dgm:prSet presAssocID="{1C9362B4-5F8F-462C-B7DD-3FDCB53C8746}" presName="descendantText" presStyleLbl="alignAccFollowNode1" presStyleIdx="1" presStyleCnt="3" custScaleY="115613" custLinFactNeighborX="-170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363DF2D-03A1-4C24-A7B4-CC6640660F3D}" type="pres">
      <dgm:prSet presAssocID="{3BC93E69-F3AD-4E18-BAE8-37ED714576C6}" presName="sp" presStyleCnt="0"/>
      <dgm:spPr/>
    </dgm:pt>
    <dgm:pt modelId="{EABF9664-C5BA-4258-BE1B-29B369B14A3F}" type="pres">
      <dgm:prSet presAssocID="{73EDDF08-061D-463A-A6C9-64D0C395C04B}" presName="linNode" presStyleCnt="0"/>
      <dgm:spPr/>
    </dgm:pt>
    <dgm:pt modelId="{38A04356-B0D2-4B94-BFCE-E0B603E29418}" type="pres">
      <dgm:prSet presAssocID="{73EDDF08-061D-463A-A6C9-64D0C395C04B}" presName="parentText" presStyleLbl="node1" presStyleIdx="2" presStyleCnt="3" custScaleX="89522" custScaleY="113718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EF47AFF-7743-41BA-95E4-9AFB78D3B8CF}" type="pres">
      <dgm:prSet presAssocID="{73EDDF08-061D-463A-A6C9-64D0C395C04B}" presName="descendantText" presStyleLbl="alignAccFollowNode1" presStyleIdx="2" presStyleCnt="3" custScaleY="10724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75FC5D8-5E9D-4B28-9EC9-57CB46B29BFB}" srcId="{73EDDF08-061D-463A-A6C9-64D0C395C04B}" destId="{F37CDF21-11E3-42F0-8A04-7D5B29DFBE52}" srcOrd="0" destOrd="0" parTransId="{D4586AC8-CFC7-4263-9D44-12AD41D07D28}" sibTransId="{73D75305-1CBA-4D23-B314-53021DAD042A}"/>
    <dgm:cxn modelId="{1D8D697D-D289-4E28-8A12-526A383FB0C2}" type="presOf" srcId="{8459672E-3492-4E1D-A5E6-B190843A73BC}" destId="{F120DAA5-7C4E-4562-93DA-10FD33A16598}" srcOrd="0" destOrd="0" presId="urn:microsoft.com/office/officeart/2005/8/layout/vList5"/>
    <dgm:cxn modelId="{2739F49A-3EC0-4B97-BEBB-528C556A9D3D}" srcId="{1C9362B4-5F8F-462C-B7DD-3FDCB53C8746}" destId="{F37E398D-21AA-49AF-9BB1-DD8F315B3799}" srcOrd="1" destOrd="0" parTransId="{5F0093A2-76ED-429F-8B65-584DA397F636}" sibTransId="{F5060CDC-58F2-4635-AACA-4F108D0A8115}"/>
    <dgm:cxn modelId="{92758964-9977-492A-9FDB-B15BED93C030}" srcId="{77FEF674-D063-4577-A46F-472C00F3BF55}" destId="{870AB73E-49C8-4D5E-8D61-3429ACDE8398}" srcOrd="1" destOrd="0" parTransId="{0E38A964-A43D-412A-BB11-E76E15F4BF25}" sibTransId="{2711191A-EC19-4EA8-8658-7B56E1AB3776}"/>
    <dgm:cxn modelId="{C9DF5557-9A9A-46E3-A7F6-4614F2D29861}" type="presOf" srcId="{F37E398D-21AA-49AF-9BB1-DD8F315B3799}" destId="{0DC6CD2A-BA67-45AC-9972-8743F57CDDE9}" srcOrd="0" destOrd="1" presId="urn:microsoft.com/office/officeart/2005/8/layout/vList5"/>
    <dgm:cxn modelId="{51EFC5C1-9BD1-4C12-80A8-336D2FEA4A8D}" srcId="{8459672E-3492-4E1D-A5E6-B190843A73BC}" destId="{1C9362B4-5F8F-462C-B7DD-3FDCB53C8746}" srcOrd="1" destOrd="0" parTransId="{0E3CD894-E39D-43DB-AE43-73660D7B618F}" sibTransId="{3BC93E69-F3AD-4E18-BAE8-37ED714576C6}"/>
    <dgm:cxn modelId="{1268A4CF-E894-4B00-A24E-0A370373B311}" srcId="{77FEF674-D063-4577-A46F-472C00F3BF55}" destId="{10010947-B217-4129-A22D-2255A28493A4}" srcOrd="0" destOrd="0" parTransId="{5E0AF7BC-E693-4FC0-8918-51BB025DF20C}" sibTransId="{C5E95AA9-DC59-4959-A5C6-26215C009B4C}"/>
    <dgm:cxn modelId="{D24886F6-58B3-405D-8855-C906EFC0FFC9}" type="presOf" srcId="{73EDDF08-061D-463A-A6C9-64D0C395C04B}" destId="{38A04356-B0D2-4B94-BFCE-E0B603E29418}" srcOrd="0" destOrd="0" presId="urn:microsoft.com/office/officeart/2005/8/layout/vList5"/>
    <dgm:cxn modelId="{DC902A51-ED49-45BC-91D7-A64187F1D707}" srcId="{77FEF674-D063-4577-A46F-472C00F3BF55}" destId="{C180A7D0-3ECB-41BE-9D09-46D8D043047E}" srcOrd="2" destOrd="0" parTransId="{2D96D0B6-4438-40B4-94C0-5DECA7F703E9}" sibTransId="{3C71EE6E-5006-41D7-A2B8-38B205EFB18B}"/>
    <dgm:cxn modelId="{7FDAE60A-18A0-48B1-881D-A7B516AFA609}" type="presOf" srcId="{1C9362B4-5F8F-462C-B7DD-3FDCB53C8746}" destId="{F2E2144A-63F5-4190-AE2E-1DE3144B068C}" srcOrd="0" destOrd="0" presId="urn:microsoft.com/office/officeart/2005/8/layout/vList5"/>
    <dgm:cxn modelId="{6D58CAF2-7326-4D80-80DD-644EDB52C089}" type="presOf" srcId="{7025473E-3CCC-4799-9351-535BB0125DC5}" destId="{0DC6CD2A-BA67-45AC-9972-8743F57CDDE9}" srcOrd="0" destOrd="0" presId="urn:microsoft.com/office/officeart/2005/8/layout/vList5"/>
    <dgm:cxn modelId="{606AFBF2-1992-400C-BA6F-0F9143ADAD80}" type="presOf" srcId="{E465CFC1-0016-41EE-9032-4BA0E4323C3A}" destId="{DEF47AFF-7743-41BA-95E4-9AFB78D3B8CF}" srcOrd="0" destOrd="2" presId="urn:microsoft.com/office/officeart/2005/8/layout/vList5"/>
    <dgm:cxn modelId="{E06B80CB-A4AD-4EFB-ABE0-0C040C893E1F}" type="presOf" srcId="{10010947-B217-4129-A22D-2255A28493A4}" destId="{9E37C53E-1DFD-4343-9EC9-F41BCC76A5C1}" srcOrd="0" destOrd="0" presId="urn:microsoft.com/office/officeart/2005/8/layout/vList5"/>
    <dgm:cxn modelId="{B79086E9-9091-47AD-AF12-4F7A6810199F}" type="presOf" srcId="{C180A7D0-3ECB-41BE-9D09-46D8D043047E}" destId="{9E37C53E-1DFD-4343-9EC9-F41BCC76A5C1}" srcOrd="0" destOrd="2" presId="urn:microsoft.com/office/officeart/2005/8/layout/vList5"/>
    <dgm:cxn modelId="{F620D5BB-BD99-4181-A5D9-7AADB0A79155}" type="presOf" srcId="{77FEF674-D063-4577-A46F-472C00F3BF55}" destId="{E27FC247-EB03-4B48-A859-F23FED315DC7}" srcOrd="0" destOrd="0" presId="urn:microsoft.com/office/officeart/2005/8/layout/vList5"/>
    <dgm:cxn modelId="{1C6DB7AE-6801-4FE3-899B-BA21454E31BC}" srcId="{73EDDF08-061D-463A-A6C9-64D0C395C04B}" destId="{252D7413-A931-409A-BF06-0D706F3C02EA}" srcOrd="1" destOrd="0" parTransId="{84275407-09B0-4F9A-B11B-F21B9569A28E}" sibTransId="{11A979B7-64A9-4685-A778-35EC1F3A3F5C}"/>
    <dgm:cxn modelId="{1D588BF7-0FF6-4D96-BE04-5B98866C0CE8}" srcId="{8459672E-3492-4E1D-A5E6-B190843A73BC}" destId="{77FEF674-D063-4577-A46F-472C00F3BF55}" srcOrd="0" destOrd="0" parTransId="{44FF1081-A661-4E25-84ED-3E3B3E1DF16E}" sibTransId="{3BAC0284-4729-4AB4-B314-96BD4D9B986E}"/>
    <dgm:cxn modelId="{F3737614-F4B4-4611-A650-DE0320542197}" srcId="{73EDDF08-061D-463A-A6C9-64D0C395C04B}" destId="{E465CFC1-0016-41EE-9032-4BA0E4323C3A}" srcOrd="2" destOrd="0" parTransId="{278D35A4-59C8-48DA-A722-6D91C91CE970}" sibTransId="{626328F7-40D3-489E-B025-1D935882EE0B}"/>
    <dgm:cxn modelId="{2CF980A5-0076-4BEB-9C0B-FE1F00C4B1DE}" type="presOf" srcId="{F37CDF21-11E3-42F0-8A04-7D5B29DFBE52}" destId="{DEF47AFF-7743-41BA-95E4-9AFB78D3B8CF}" srcOrd="0" destOrd="0" presId="urn:microsoft.com/office/officeart/2005/8/layout/vList5"/>
    <dgm:cxn modelId="{2962186A-53EB-457D-B69D-F7DBB4BCAF61}" srcId="{1C9362B4-5F8F-462C-B7DD-3FDCB53C8746}" destId="{BDA3DADD-2F89-4546-AB2E-E14BD6F6A2D4}" srcOrd="2" destOrd="0" parTransId="{4C63D900-D80B-49AF-971C-09B8B04E6C00}" sibTransId="{5198A8C7-8288-4A2F-93D9-B5E65A13CEE0}"/>
    <dgm:cxn modelId="{7AE1653B-D5C9-455B-8499-C98BB51DA727}" srcId="{8459672E-3492-4E1D-A5E6-B190843A73BC}" destId="{73EDDF08-061D-463A-A6C9-64D0C395C04B}" srcOrd="2" destOrd="0" parTransId="{9132390C-4A0B-4D6B-8BB6-E85B5F2F1E2B}" sibTransId="{8ACD1D05-5344-46C3-A59D-BC4A60732DB1}"/>
    <dgm:cxn modelId="{030B7B71-C07E-4960-9FFC-D743BA1D403B}" type="presOf" srcId="{BDA3DADD-2F89-4546-AB2E-E14BD6F6A2D4}" destId="{0DC6CD2A-BA67-45AC-9972-8743F57CDDE9}" srcOrd="0" destOrd="2" presId="urn:microsoft.com/office/officeart/2005/8/layout/vList5"/>
    <dgm:cxn modelId="{43D38FAC-BD61-4DAA-9851-5AA54A32C484}" type="presOf" srcId="{252D7413-A931-409A-BF06-0D706F3C02EA}" destId="{DEF47AFF-7743-41BA-95E4-9AFB78D3B8CF}" srcOrd="0" destOrd="1" presId="urn:microsoft.com/office/officeart/2005/8/layout/vList5"/>
    <dgm:cxn modelId="{30756C8C-52EB-4D99-AC5B-3FA12911D17F}" srcId="{1C9362B4-5F8F-462C-B7DD-3FDCB53C8746}" destId="{7025473E-3CCC-4799-9351-535BB0125DC5}" srcOrd="0" destOrd="0" parTransId="{7D6BC1C7-FC0C-4D02-9E3D-36275954D3A7}" sibTransId="{A4C69C46-6BBD-4C23-99A7-A960A223A08C}"/>
    <dgm:cxn modelId="{49905725-9A7C-4F26-A75D-377533EEDC5E}" type="presOf" srcId="{870AB73E-49C8-4D5E-8D61-3429ACDE8398}" destId="{9E37C53E-1DFD-4343-9EC9-F41BCC76A5C1}" srcOrd="0" destOrd="1" presId="urn:microsoft.com/office/officeart/2005/8/layout/vList5"/>
    <dgm:cxn modelId="{162686B2-6F9A-4DF5-AD6E-DE03E4B41496}" type="presParOf" srcId="{F120DAA5-7C4E-4562-93DA-10FD33A16598}" destId="{46954986-B826-4A15-9C5F-D2BCA5971A3E}" srcOrd="0" destOrd="0" presId="urn:microsoft.com/office/officeart/2005/8/layout/vList5"/>
    <dgm:cxn modelId="{6625BE7C-C106-484B-B873-46C55979FC00}" type="presParOf" srcId="{46954986-B826-4A15-9C5F-D2BCA5971A3E}" destId="{E27FC247-EB03-4B48-A859-F23FED315DC7}" srcOrd="0" destOrd="0" presId="urn:microsoft.com/office/officeart/2005/8/layout/vList5"/>
    <dgm:cxn modelId="{7F3D80A9-E179-4FBE-9815-691511BC86AA}" type="presParOf" srcId="{46954986-B826-4A15-9C5F-D2BCA5971A3E}" destId="{9E37C53E-1DFD-4343-9EC9-F41BCC76A5C1}" srcOrd="1" destOrd="0" presId="urn:microsoft.com/office/officeart/2005/8/layout/vList5"/>
    <dgm:cxn modelId="{B414CDA1-C372-4A58-A00D-6B13BD3DC460}" type="presParOf" srcId="{F120DAA5-7C4E-4562-93DA-10FD33A16598}" destId="{3C55D629-2A49-4A36-ADB1-71BD3B6B8A12}" srcOrd="1" destOrd="0" presId="urn:microsoft.com/office/officeart/2005/8/layout/vList5"/>
    <dgm:cxn modelId="{EFEA52FD-1039-4C08-B86D-3FD58D2712DE}" type="presParOf" srcId="{F120DAA5-7C4E-4562-93DA-10FD33A16598}" destId="{AAADFA77-D854-4179-BE12-4740746783AD}" srcOrd="2" destOrd="0" presId="urn:microsoft.com/office/officeart/2005/8/layout/vList5"/>
    <dgm:cxn modelId="{06EAB5EB-D8AF-45F6-80A6-50BB753D30FF}" type="presParOf" srcId="{AAADFA77-D854-4179-BE12-4740746783AD}" destId="{F2E2144A-63F5-4190-AE2E-1DE3144B068C}" srcOrd="0" destOrd="0" presId="urn:microsoft.com/office/officeart/2005/8/layout/vList5"/>
    <dgm:cxn modelId="{FBD4CD0A-1F38-4120-B35B-AC25FCA7AE67}" type="presParOf" srcId="{AAADFA77-D854-4179-BE12-4740746783AD}" destId="{0DC6CD2A-BA67-45AC-9972-8743F57CDDE9}" srcOrd="1" destOrd="0" presId="urn:microsoft.com/office/officeart/2005/8/layout/vList5"/>
    <dgm:cxn modelId="{6DE3444C-0BC7-45F7-A84B-B2B988F60AF6}" type="presParOf" srcId="{F120DAA5-7C4E-4562-93DA-10FD33A16598}" destId="{C363DF2D-03A1-4C24-A7B4-CC6640660F3D}" srcOrd="3" destOrd="0" presId="urn:microsoft.com/office/officeart/2005/8/layout/vList5"/>
    <dgm:cxn modelId="{55DCA749-6DF1-4D9C-9E32-C86DAA0F39BC}" type="presParOf" srcId="{F120DAA5-7C4E-4562-93DA-10FD33A16598}" destId="{EABF9664-C5BA-4258-BE1B-29B369B14A3F}" srcOrd="4" destOrd="0" presId="urn:microsoft.com/office/officeart/2005/8/layout/vList5"/>
    <dgm:cxn modelId="{6AF7B8EA-4555-4E8D-BDE6-51D8C78A2C0D}" type="presParOf" srcId="{EABF9664-C5BA-4258-BE1B-29B369B14A3F}" destId="{38A04356-B0D2-4B94-BFCE-E0B603E29418}" srcOrd="0" destOrd="0" presId="urn:microsoft.com/office/officeart/2005/8/layout/vList5"/>
    <dgm:cxn modelId="{7F9342A4-40C6-406E-95AA-3A8D6ADDA16A}" type="presParOf" srcId="{EABF9664-C5BA-4258-BE1B-29B369B14A3F}" destId="{DEF47AFF-7743-41BA-95E4-9AFB78D3B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45C0-7265-4595-926C-CD068ED0A353}">
      <dsp:nvSpPr>
        <dsp:cNvPr id="0" name=""/>
        <dsp:cNvSpPr/>
      </dsp:nvSpPr>
      <dsp:spPr>
        <a:xfrm>
          <a:off x="0" y="32608"/>
          <a:ext cx="8496464" cy="6552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390" rIns="7200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material</a:t>
          </a:r>
          <a:r>
            <a:rPr lang="en-IE" sz="19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clothing, ligatures, bedding, condoms, towels, rope/tape</a:t>
          </a:r>
          <a:endParaRPr lang="nl-NL" sz="1900" b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84" y="64592"/>
        <a:ext cx="8432496" cy="591232"/>
      </dsp:txXfrm>
    </dsp:sp>
    <dsp:sp modelId="{1021A818-226A-4296-842C-2A96BA77D99B}">
      <dsp:nvSpPr>
        <dsp:cNvPr id="0" name=""/>
        <dsp:cNvSpPr/>
      </dsp:nvSpPr>
      <dsp:spPr>
        <a:xfrm>
          <a:off x="0" y="788608"/>
          <a:ext cx="8496464" cy="655200"/>
        </a:xfrm>
        <a:prstGeom prst="roundRect">
          <a:avLst/>
        </a:prstGeom>
        <a:gradFill rotWithShape="0">
          <a:gsLst>
            <a:gs pos="0">
              <a:schemeClr val="accent4">
                <a:hueOff val="-514289"/>
                <a:satOff val="-1422"/>
                <a:lumOff val="883"/>
                <a:alphaOff val="0"/>
              </a:schemeClr>
            </a:gs>
            <a:gs pos="100000">
              <a:schemeClr val="accent4">
                <a:hueOff val="-514289"/>
                <a:satOff val="-1422"/>
                <a:lumOff val="88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514289"/>
                <a:satOff val="-1422"/>
                <a:lumOff val="88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390" rIns="7200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of force</a:t>
          </a:r>
          <a:r>
            <a:rPr lang="en-IE" sz="19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–bruising, burns, cuts, scars, internal or external injuries</a:t>
          </a:r>
          <a:endParaRPr lang="nl-NL" sz="19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84" y="820592"/>
        <a:ext cx="8432496" cy="591232"/>
      </dsp:txXfrm>
    </dsp:sp>
    <dsp:sp modelId="{E10B6689-D56A-47F5-A58F-3ADB53D9636E}">
      <dsp:nvSpPr>
        <dsp:cNvPr id="0" name=""/>
        <dsp:cNvSpPr/>
      </dsp:nvSpPr>
      <dsp:spPr>
        <a:xfrm>
          <a:off x="0" y="1544608"/>
          <a:ext cx="8496464" cy="655200"/>
        </a:xfrm>
        <a:prstGeom prst="roundRect">
          <a:avLst/>
        </a:prstGeom>
        <a:gradFill rotWithShape="0">
          <a:gsLst>
            <a:gs pos="0">
              <a:schemeClr val="accent4">
                <a:hueOff val="-1028579"/>
                <a:satOff val="-2845"/>
                <a:lumOff val="1765"/>
                <a:alphaOff val="0"/>
              </a:schemeClr>
            </a:gs>
            <a:gs pos="100000">
              <a:schemeClr val="accent4">
                <a:hueOff val="-1028579"/>
                <a:satOff val="-2845"/>
                <a:lumOff val="17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028579"/>
                <a:satOff val="-2845"/>
                <a:lumOff val="17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390" rIns="7200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of weapons</a:t>
          </a:r>
          <a:r>
            <a:rPr lang="en-IE" sz="19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bullet casings, shrapnel, knives, torture devices</a:t>
          </a:r>
          <a:endParaRPr lang="nl-NL" sz="1900" b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84" y="1576592"/>
        <a:ext cx="8432496" cy="591232"/>
      </dsp:txXfrm>
    </dsp:sp>
    <dsp:sp modelId="{9CE0E509-D0C1-404F-921B-B373D26B64BB}">
      <dsp:nvSpPr>
        <dsp:cNvPr id="0" name=""/>
        <dsp:cNvSpPr/>
      </dsp:nvSpPr>
      <dsp:spPr>
        <a:xfrm>
          <a:off x="0" y="2300608"/>
          <a:ext cx="8496464" cy="655200"/>
        </a:xfrm>
        <a:prstGeom prst="roundRect">
          <a:avLst/>
        </a:prstGeom>
        <a:gradFill rotWithShape="0">
          <a:gsLst>
            <a:gs pos="0">
              <a:schemeClr val="accent4">
                <a:hueOff val="-1542868"/>
                <a:satOff val="-4267"/>
                <a:lumOff val="2648"/>
                <a:alphaOff val="0"/>
              </a:schemeClr>
            </a:gs>
            <a:gs pos="100000">
              <a:schemeClr val="accent4">
                <a:hueOff val="-1542868"/>
                <a:satOff val="-4267"/>
                <a:lumOff val="264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542868"/>
                <a:satOff val="-4267"/>
                <a:lumOff val="264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390" rIns="7200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Electronic/digital items</a:t>
          </a:r>
          <a:r>
            <a:rPr lang="en-IE" sz="19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phones, computers, other electronic devices</a:t>
          </a:r>
          <a:endParaRPr lang="nl-NL" sz="1900" b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84" y="2332592"/>
        <a:ext cx="8432496" cy="591232"/>
      </dsp:txXfrm>
    </dsp:sp>
    <dsp:sp modelId="{B1F1ABFF-1276-448F-882A-76EAB857CA88}">
      <dsp:nvSpPr>
        <dsp:cNvPr id="0" name=""/>
        <dsp:cNvSpPr/>
      </dsp:nvSpPr>
      <dsp:spPr>
        <a:xfrm>
          <a:off x="0" y="3056608"/>
          <a:ext cx="8496464" cy="655200"/>
        </a:xfrm>
        <a:prstGeom prst="roundRect">
          <a:avLst/>
        </a:prstGeom>
        <a:gradFill rotWithShape="0">
          <a:gsLst>
            <a:gs pos="0">
              <a:schemeClr val="accent4">
                <a:hueOff val="-2057158"/>
                <a:satOff val="-5690"/>
                <a:lumOff val="3530"/>
                <a:alphaOff val="0"/>
              </a:schemeClr>
            </a:gs>
            <a:gs pos="100000">
              <a:schemeClr val="accent4">
                <a:hueOff val="-2057158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2057158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390" rIns="7200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Biological forensic evidence</a:t>
          </a:r>
          <a:r>
            <a:rPr lang="en-IE" sz="19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blood, semen, skin/hair, bone, teeth</a:t>
          </a:r>
          <a:endParaRPr lang="nl-NL" sz="1900" b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84" y="3088592"/>
        <a:ext cx="8432496" cy="591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15-8-2016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66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F812-D846-43E4-956B-FBAF98E90370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DBA-CD68-45EE-9726-DE3A50751131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E59E-F0AC-4DDA-A068-26103F6ADCA0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840-75A4-4130-93ED-9A143691824F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CE59-8A7A-4865-8542-B4A9185DB09C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F8D1-1A6A-476A-9A09-87FA84E621BB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6D93-06EF-4EE1-A9E9-4F32CC673BF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5FE-902D-4790-AA73-C8428215EB3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7EA3-1EAF-40D5-A6C4-30C790ACFD6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722-6024-4406-8935-321C7D536ED9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8B80-B11E-4ACA-9BA2-10EE7866D26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62B-8E57-4BF2-A199-9629D1544333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8018-4B92-4140-9821-EE6005F32078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C01E-B182-4B89-9814-581D0981D059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F68-18C7-4723-AF75-90E6C44728F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D5E7-0337-4849-8D5B-723EED1C923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66D-82E5-48C0-BC80-2944EC59E3CF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086-5C61-4E08-A7B1-CF6F38DE19EC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8698-8E81-4BCC-9F3A-D9F28FC54A17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80EB-7944-4C43-A565-C6AD189E66BD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FEA8-58D4-4377-B5D2-9B89F797779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C89C-9D57-4762-8C8C-91E417134AB8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A8C648-3796-4EC1-9318-E18F2A61F75C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E984451-5026-4839-BCB3-0E3678E07D82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60000" cy="3240000"/>
          </a:xfrm>
        </p:spPr>
        <p:txBody>
          <a:bodyPr/>
          <a:lstStyle/>
          <a:p>
            <a:r>
              <a:rPr lang="en-IE" b="1" dirty="0" smtClean="0">
                <a:latin typeface="Cambria" panose="02040503050406030204" pitchFamily="18" charset="0"/>
              </a:rPr>
              <a:t>Module 8 –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Additional Sources of Information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381137"/>
            <a:ext cx="4536504" cy="4322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  </a:t>
            </a: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136"/>
            <a:ext cx="1656000" cy="93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8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61-68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488" y="2276872"/>
            <a:ext cx="8820000" cy="79208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dirty="0" smtClean="0"/>
              <a:t>Information documented or recorded at crimes scenes can help to establish: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  <a:t>Crime s</a:t>
            </a:r>
            <a:r>
              <a:rPr lang="en-IE" sz="54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cenes</a:t>
            </a:r>
            <a: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International Protocol, pages 63-65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Module 2 – Sexual Violence as an International Crime 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Module 3 – Preliminary Considerations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Annex 8 – Guidance on Sketching and Photographing Crime Scenes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164323958"/>
              </p:ext>
            </p:extLst>
          </p:nvPr>
        </p:nvGraphicFramePr>
        <p:xfrm>
          <a:off x="395536" y="3140967"/>
          <a:ext cx="8496464" cy="330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14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204864"/>
            <a:ext cx="8640960" cy="864096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dirty="0" smtClean="0"/>
              <a:t>Types of evidence/information which can be found at crime scenes include: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Crime scenes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63-65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8 – Guidance on Sketching and Photographing Crime Scenes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67544" y="3140968"/>
            <a:ext cx="8280919" cy="3240360"/>
            <a:chOff x="232826" y="2906908"/>
            <a:chExt cx="8352927" cy="3258396"/>
          </a:xfrm>
        </p:grpSpPr>
        <p:sp>
          <p:nvSpPr>
            <p:cNvPr id="15" name="Freeform 14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4B409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0" rIns="36000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Proof of layout, physical features of scene 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Documents, official records, orders, duty logs, IDs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Clothing, uniforms, bedding, sheets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237219" rIns="36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Phones, computers, other electronic devices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Stains, blood, semen or other bodily fluids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3366CC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Weapons, knives, bullets, shells, shrapnel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Bodies, body parts, skeletal remains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Proof of occupation (food, power, drugs/alcohol)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0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smtClean="0"/>
              <a:t>Training Materials on the International Protocol.  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2276872"/>
            <a:ext cx="8856984" cy="1440160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Ñ"/>
            </a:pPr>
            <a:r>
              <a:rPr lang="en-IE" sz="2200" dirty="0" smtClean="0"/>
              <a:t>As discussed earlier, you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should not collect any physical evidence </a:t>
            </a:r>
            <a:r>
              <a:rPr lang="en-IE" sz="2200" dirty="0" smtClean="0"/>
              <a:t>from crime scenes unless you are trained and authorised to do so </a:t>
            </a:r>
          </a:p>
          <a:p>
            <a:pPr marL="18288" indent="0" algn="ctr">
              <a:buNone/>
            </a:pPr>
            <a:endParaRPr lang="en-IE" sz="1200" dirty="0"/>
          </a:p>
          <a:p>
            <a:pPr marL="18288" indent="0" algn="ctr">
              <a:buNone/>
            </a:pPr>
            <a:r>
              <a:rPr lang="en-IE" sz="2200" b="1" u="sng" cap="small" dirty="0" smtClean="0"/>
              <a:t>Use the following procedure to </a:t>
            </a:r>
            <a:r>
              <a:rPr lang="en-IE" sz="2200" b="1" u="sng" cap="small" dirty="0" smtClean="0">
                <a:solidFill>
                  <a:schemeClr val="tx2">
                    <a:lumMod val="75000"/>
                  </a:schemeClr>
                </a:solidFill>
              </a:rPr>
              <a:t>record the scene</a:t>
            </a:r>
            <a:r>
              <a:rPr lang="en-IE" sz="2200" b="1" u="sng" cap="small" dirty="0" smtClean="0"/>
              <a:t> instead:</a:t>
            </a:r>
            <a:endParaRPr lang="en-IE" sz="2200" b="1" u="sng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 Processing crime </a:t>
            </a:r>
            <a:r>
              <a:rPr lang="en-IE" sz="5400" b="1" dirty="0">
                <a:latin typeface="Cambria" panose="02040503050406030204" pitchFamily="18" charset="0"/>
              </a:rPr>
              <a:t>s</a:t>
            </a:r>
            <a:r>
              <a:rPr lang="en-IE" sz="5400" b="1" dirty="0" smtClean="0">
                <a:latin typeface="Cambria" panose="02040503050406030204" pitchFamily="18" charset="0"/>
              </a:rPr>
              <a:t>cenes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64-65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8 – Guidance on Sketching and Photographing Crime Scenes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785105933"/>
              </p:ext>
            </p:extLst>
          </p:nvPr>
        </p:nvGraphicFramePr>
        <p:xfrm>
          <a:off x="251520" y="3861048"/>
          <a:ext cx="864096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7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132856"/>
            <a:ext cx="8640960" cy="720080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sz="2200" b="1" u="sng" cap="small" dirty="0"/>
              <a:t>Use the following procedure to record the scene instead:</a:t>
            </a:r>
            <a:endParaRPr lang="en-IE" sz="2200" b="1" u="sng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 Processing crime </a:t>
            </a:r>
            <a:r>
              <a:rPr lang="en-IE" sz="5400" b="1" dirty="0">
                <a:latin typeface="Cambria" panose="02040503050406030204" pitchFamily="18" charset="0"/>
              </a:rPr>
              <a:t>s</a:t>
            </a:r>
            <a:r>
              <a:rPr lang="en-IE" sz="5400" b="1" dirty="0" smtClean="0">
                <a:latin typeface="Cambria" panose="02040503050406030204" pitchFamily="18" charset="0"/>
              </a:rPr>
              <a:t>cenes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64-65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8 – Guidance on Sketching and Photographing Crime Scenes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6527704"/>
              </p:ext>
            </p:extLst>
          </p:nvPr>
        </p:nvGraphicFramePr>
        <p:xfrm>
          <a:off x="251520" y="2924944"/>
          <a:ext cx="864096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7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2420888"/>
            <a:ext cx="8712968" cy="3960440"/>
          </a:xfrm>
          <a:prstGeom prst="rect">
            <a:avLst/>
          </a:prstGeom>
        </p:spPr>
        <p:txBody>
          <a:bodyPr tIns="9000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200" dirty="0" smtClean="0"/>
              <a:t>Documentary evidence may be produced as a result of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your own research</a:t>
            </a:r>
            <a:r>
              <a:rPr lang="en-IE" sz="2200" dirty="0" smtClean="0"/>
              <a:t> or you may encounter and collect it as part of your investigation/documentation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in the field</a:t>
            </a:r>
          </a:p>
          <a:p>
            <a:pPr algn="ctr"/>
            <a:endParaRPr lang="en-IE" sz="2200" dirty="0"/>
          </a:p>
          <a:p>
            <a:pPr algn="ctr"/>
            <a:r>
              <a:rPr lang="en-IE" sz="2200" dirty="0" smtClean="0"/>
              <a:t>Documents may be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official </a:t>
            </a:r>
            <a:r>
              <a:rPr lang="en-IE" sz="2200" dirty="0" smtClean="0"/>
              <a:t>(duty logs, police reports, formal written orders) or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non-official</a:t>
            </a:r>
            <a:r>
              <a:rPr lang="en-IE" sz="2200" dirty="0" smtClean="0"/>
              <a:t> in nature (human rights reports, interview notes, academic surveys)</a:t>
            </a:r>
          </a:p>
          <a:p>
            <a:pPr algn="ctr"/>
            <a:endParaRPr lang="en-IE" sz="2200" dirty="0"/>
          </a:p>
          <a:p>
            <a:pPr algn="ctr"/>
            <a:r>
              <a:rPr lang="en-IE" sz="2200" dirty="0" smtClean="0"/>
              <a:t>You may not have the authority to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seize or compel</a:t>
            </a:r>
            <a:r>
              <a:rPr lang="en-IE" sz="2200" dirty="0" smtClean="0"/>
              <a:t> documents, but you can collect or accept them if you have the capacity for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appropriate and secure storage</a:t>
            </a:r>
            <a:r>
              <a:rPr lang="en-IE" sz="2200" dirty="0" smtClean="0"/>
              <a:t> (and if safe </a:t>
            </a:r>
            <a:r>
              <a:rPr lang="en-IE" sz="2200" smtClean="0"/>
              <a:t>for you to </a:t>
            </a:r>
            <a:r>
              <a:rPr lang="en-IE" sz="2200" dirty="0" smtClean="0"/>
              <a:t>do so)</a:t>
            </a:r>
            <a:endParaRPr lang="en-IE" sz="22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Documentary evidence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66-68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2 – Sexual Violence as an International Crime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and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488" y="2204864"/>
            <a:ext cx="8820000" cy="64807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dirty="0" smtClean="0"/>
              <a:t>Documentary evidence can help to establish: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Documentary evidence</a:t>
            </a:r>
            <a:br>
              <a:rPr lang="en-IE" sz="5400" b="1" dirty="0" smtClean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International </a:t>
            </a: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Protocol, pages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66-68</a:t>
            </a: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/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Module 2 – Sexual Violence as an International Crime 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Module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5 – Identifying Survivors and Other Witnesses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6 – Testimony and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88172684"/>
              </p:ext>
            </p:extLst>
          </p:nvPr>
        </p:nvGraphicFramePr>
        <p:xfrm>
          <a:off x="395536" y="2924944"/>
          <a:ext cx="849646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578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204864"/>
            <a:ext cx="8640960" cy="576064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sz="2200" dirty="0" smtClean="0"/>
              <a:t>Useful documents which can be relevant to sexual violence include:</a:t>
            </a:r>
            <a:endParaRPr lang="en-IE" sz="2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Types of documents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66-68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3529" y="2890574"/>
            <a:ext cx="8496943" cy="3418746"/>
            <a:chOff x="232826" y="2906908"/>
            <a:chExt cx="8352927" cy="3258396"/>
          </a:xfrm>
        </p:grpSpPr>
        <p:sp>
          <p:nvSpPr>
            <p:cNvPr id="15" name="Freeform 14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rgbClr val="6D4E7E"/>
                </a:gs>
                <a:gs pos="100000">
                  <a:srgbClr val="573F65"/>
                </a:gs>
                <a:gs pos="100000">
                  <a:srgbClr val="573F65"/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0" rIns="36000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Evidence-based surveys and reports, tracking data 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hueOff val="-293879"/>
                    <a:satOff val="-813"/>
                    <a:lumOff val="504"/>
                    <a:alphaOff val="0"/>
                  </a:schemeClr>
                </a:gs>
                <a:gs pos="100000">
                  <a:schemeClr val="accent4">
                    <a:lumMod val="50000"/>
                  </a:schemeClr>
                </a:gs>
                <a:gs pos="100000">
                  <a:schemeClr val="accent4">
                    <a:hueOff val="-293879"/>
                    <a:satOff val="-813"/>
                    <a:lumOff val="504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Prisoner lists, border records, movements of armed groups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1E6874"/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Police records, duty logs, situation reports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E436D"/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237219" rIns="36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Photos, videos, satellite images, computer &amp;  phone records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4">
                    <a:hueOff val="-1175518"/>
                    <a:satOff val="-3251"/>
                    <a:lumOff val="2017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reports/ certificates, treatment notes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4"/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 written orders, military directives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 communications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Human rights &amp;  NGO reports, monitoring data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Statements from survivors, witnesses, local leaders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7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132856"/>
            <a:ext cx="8640960" cy="648072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sz="2200" b="1" u="sng" cap="small" dirty="0"/>
              <a:t>Use the following procedure </a:t>
            </a:r>
            <a:r>
              <a:rPr lang="en-IE" sz="2200" b="1" u="sng" cap="small" dirty="0" smtClean="0"/>
              <a:t>when dealing with documents:</a:t>
            </a:r>
            <a:endParaRPr lang="en-IE" sz="2200" b="1" u="sng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 </a:t>
            </a:r>
            <a:r>
              <a:rPr lang="en-IE" sz="5400" b="1" smtClean="0">
                <a:latin typeface="Cambria" panose="02040503050406030204" pitchFamily="18" charset="0"/>
              </a:rPr>
              <a:t>Processing documents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67-68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– Testimony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and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28951426"/>
              </p:ext>
            </p:extLst>
          </p:nvPr>
        </p:nvGraphicFramePr>
        <p:xfrm>
          <a:off x="251520" y="2924944"/>
          <a:ext cx="864096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2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2348880"/>
            <a:ext cx="8712968" cy="4032448"/>
          </a:xfrm>
          <a:prstGeom prst="rect">
            <a:avLst/>
          </a:prstGeom>
        </p:spPr>
        <p:txBody>
          <a:bodyPr tIns="9000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200" dirty="0" smtClean="0"/>
              <a:t>Physical evidence is any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physical object or material</a:t>
            </a:r>
            <a:r>
              <a:rPr lang="en-IE" sz="2200" dirty="0" smtClean="0"/>
              <a:t> that can provide relevant information to establish that sexual violence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took place</a:t>
            </a:r>
            <a:r>
              <a:rPr lang="en-IE" sz="2200" dirty="0" smtClean="0"/>
              <a:t>, or that can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provide a link </a:t>
            </a:r>
            <a:r>
              <a:rPr lang="en-IE" sz="2200" dirty="0" smtClean="0"/>
              <a:t>to the scene, victim or perpetrator</a:t>
            </a:r>
          </a:p>
          <a:p>
            <a:pPr algn="ctr"/>
            <a:endParaRPr lang="en-IE" sz="2200" dirty="0"/>
          </a:p>
          <a:p>
            <a:pPr algn="ctr"/>
            <a:r>
              <a:rPr lang="en-IE" sz="2200" dirty="0" smtClean="0"/>
              <a:t>The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amount and type </a:t>
            </a:r>
            <a:r>
              <a:rPr lang="en-IE" sz="2200" dirty="0" smtClean="0"/>
              <a:t>of physical evidence of sexual violence which can be recovered will vary depending on, for example, how long ago the violence took place, whether the victim was seen by a doctor, and whether the scene can be accessed</a:t>
            </a:r>
          </a:p>
          <a:p>
            <a:pPr algn="ctr"/>
            <a:endParaRPr lang="en-IE" sz="2200" dirty="0" smtClean="0"/>
          </a:p>
          <a:p>
            <a:pPr algn="ctr"/>
            <a:r>
              <a:rPr lang="en-IE" sz="2200" dirty="0" smtClean="0"/>
              <a:t>Physical evidence can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corroborate</a:t>
            </a:r>
            <a:r>
              <a:rPr lang="en-IE" sz="2200" dirty="0" smtClean="0"/>
              <a:t> or help establish certain facts, but you also will need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other forms of evidence</a:t>
            </a:r>
            <a:r>
              <a:rPr lang="en-IE" sz="2200" dirty="0" smtClean="0"/>
              <a:t> for it to be relevant</a:t>
            </a:r>
            <a:endParaRPr lang="en-IE" sz="22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7220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Physical evidence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2 – Sexual Violence as an International Crime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 and Annex 6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252000" y="259200"/>
            <a:ext cx="8640000" cy="1873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400" b="1" spc="-150" dirty="0" smtClean="0">
                <a:latin typeface="Cambria" panose="02040503050406030204" pitchFamily="18" charset="0"/>
              </a:rPr>
              <a:t>Types of physical evidence</a:t>
            </a:r>
            <a:r>
              <a:rPr lang="en-IE" sz="4000" b="1" dirty="0" smtClean="0">
                <a:latin typeface="Cambria" panose="02040503050406030204" pitchFamily="18" charset="0"/>
              </a:rPr>
              <a:t/>
            </a:r>
            <a:br>
              <a:rPr lang="en-IE" sz="40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61-65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 – Sexual Violence as an International Crime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– Chain of Custody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10 – Sample Sexual Assault Medical Certificate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08359246"/>
              </p:ext>
            </p:extLst>
          </p:nvPr>
        </p:nvGraphicFramePr>
        <p:xfrm>
          <a:off x="395536" y="2420888"/>
          <a:ext cx="849646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00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4437112"/>
            <a:ext cx="8784976" cy="1863112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u="sng" dirty="0" smtClean="0"/>
              <a:t>If the answer to any of those questions is no</a:t>
            </a:r>
            <a:r>
              <a:rPr lang="en-IE" sz="2400" dirty="0" smtClean="0"/>
              <a:t>,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you should not collect physical evidence</a:t>
            </a:r>
            <a:r>
              <a:rPr lang="en-IE" sz="2400" dirty="0" smtClean="0"/>
              <a:t> – you may not be able to use it and doing so may even be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 illegal</a:t>
            </a:r>
            <a:r>
              <a:rPr lang="en-IE" sz="2400" dirty="0" smtClean="0"/>
              <a:t> in your jurisdiction</a:t>
            </a:r>
          </a:p>
          <a:p>
            <a:pPr marL="18288" indent="0" algn="ctr">
              <a:buNone/>
            </a:pPr>
            <a:endParaRPr lang="en-IE" dirty="0" smtClean="0"/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sz="2400" dirty="0" smtClean="0"/>
              <a:t>Mishandled physical evidence is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no evidence</a:t>
            </a:r>
            <a:endParaRPr lang="en-IE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00200"/>
          </a:xfrm>
        </p:spPr>
        <p:txBody>
          <a:bodyPr/>
          <a:lstStyle/>
          <a:p>
            <a:pPr marL="18288" indent="0" algn="ctr"/>
            <a:r>
              <a:rPr lang="en-IE" sz="5400" b="1" spc="-150" dirty="0" smtClean="0">
                <a:latin typeface="Cambria" panose="02040503050406030204" pitchFamily="18" charset="0"/>
              </a:rPr>
              <a:t>Collecting physical </a:t>
            </a:r>
            <a:r>
              <a:rPr lang="en-IE" sz="5400" b="1" spc="-150" dirty="0">
                <a:latin typeface="Cambria" panose="02040503050406030204" pitchFamily="18" charset="0"/>
              </a:rPr>
              <a:t>e</a:t>
            </a:r>
            <a:r>
              <a:rPr lang="en-IE" sz="5400" b="1" spc="-150" dirty="0" smtClean="0">
                <a:latin typeface="Cambria" panose="02040503050406030204" pitchFamily="18" charset="0"/>
              </a:rPr>
              <a:t>vidence</a:t>
            </a:r>
            <a:r>
              <a:rPr lang="en-IE" sz="3800" b="1" spc="-150" dirty="0" smtClean="0">
                <a:latin typeface="Cambria" panose="02040503050406030204" pitchFamily="18" charset="0"/>
              </a:rPr>
              <a:t/>
            </a:r>
            <a:br>
              <a:rPr lang="en-IE" sz="38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4 – Key Planning Topics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6632"/>
            <a:ext cx="1836000" cy="185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2267744" y="2241072"/>
            <a:ext cx="6624736" cy="1836000"/>
          </a:xfrm>
          <a:prstGeom prst="bevel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  <a:gs pos="100000">
                <a:schemeClr val="bg1">
                  <a:lumMod val="75000"/>
                  <a:lumOff val="2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>
              <a:lnSpc>
                <a:spcPct val="150000"/>
              </a:lnSpc>
            </a:pPr>
            <a:r>
              <a:rPr lang="en-IE" sz="2200" b="1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been professionally trained?</a:t>
            </a:r>
          </a:p>
          <a:p>
            <a:pPr algn="ctr">
              <a:lnSpc>
                <a:spcPct val="150000"/>
              </a:lnSpc>
            </a:pPr>
            <a:r>
              <a:rPr lang="en-IE" sz="2200" b="1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the necessary legal authority?</a:t>
            </a:r>
            <a:endParaRPr lang="en-IE" sz="2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IE" sz="2200" b="1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properly store and preserve it?</a:t>
            </a:r>
          </a:p>
        </p:txBody>
      </p:sp>
    </p:spTree>
    <p:extLst>
      <p:ext uri="{BB962C8B-B14F-4D97-AF65-F5344CB8AC3E}">
        <p14:creationId xmlns:p14="http://schemas.microsoft.com/office/powerpoint/2010/main" val="15346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2348647"/>
            <a:ext cx="8712968" cy="4099603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Some jurisdictions may require physical evidence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corroborate</a:t>
            </a:r>
            <a:r>
              <a:rPr lang="en-IE" dirty="0" smtClean="0"/>
              <a:t> other information about sexual violence – </a:t>
            </a:r>
            <a:r>
              <a:rPr lang="en-IE" u="sng" dirty="0" smtClean="0"/>
              <a:t>you must research and understand</a:t>
            </a:r>
            <a:r>
              <a:rPr lang="en-IE" dirty="0" smtClean="0"/>
              <a:t>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local requirements</a:t>
            </a:r>
            <a:r>
              <a:rPr lang="en-IE" dirty="0" smtClean="0"/>
              <a:t> and applicable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rules of evidence </a:t>
            </a:r>
            <a:r>
              <a:rPr lang="en-IE" dirty="0" smtClean="0"/>
              <a:t>on corroboration and other evidentiary issues</a:t>
            </a:r>
            <a:endParaRPr lang="en-I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Physical evidence is not required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prove or corroborate</a:t>
            </a:r>
            <a:r>
              <a:rPr lang="en-IE" dirty="0" smtClean="0"/>
              <a:t> sexual violence as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international crime </a:t>
            </a:r>
            <a:r>
              <a:rPr lang="en-IE" dirty="0" smtClean="0"/>
              <a:t>or as part of documentation 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advocacy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non-judicial </a:t>
            </a:r>
            <a:r>
              <a:rPr lang="en-IE" dirty="0" smtClean="0"/>
              <a:t>purposes – but you need to confirm this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If it is not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necessary</a:t>
            </a:r>
            <a:r>
              <a:rPr lang="en-IE" dirty="0" smtClean="0"/>
              <a:t> for you to collect physical evidence for your investigation/documentation,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you should not do so</a:t>
            </a:r>
            <a:r>
              <a:rPr lang="en-IE" dirty="0" smtClean="0"/>
              <a:t> – is it possible to use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other information </a:t>
            </a:r>
            <a:r>
              <a:rPr lang="en-IE" dirty="0" smtClean="0"/>
              <a:t>to establish the same facts?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2088000"/>
          </a:xfrm>
        </p:spPr>
        <p:txBody>
          <a:bodyPr/>
          <a:lstStyle/>
          <a:p>
            <a:pPr marL="18288" indent="0" algn="ctr"/>
            <a:r>
              <a:rPr lang="en-IE" sz="5400" b="1" spc="-150" dirty="0" smtClean="0">
                <a:latin typeface="Cambria" panose="02040503050406030204" pitchFamily="18" charset="0"/>
              </a:rPr>
              <a:t>Collecting physical </a:t>
            </a:r>
            <a:r>
              <a:rPr lang="en-IE" sz="5400" b="1" spc="-150" dirty="0">
                <a:latin typeface="Cambria" panose="02040503050406030204" pitchFamily="18" charset="0"/>
              </a:rPr>
              <a:t>e</a:t>
            </a:r>
            <a:r>
              <a:rPr lang="en-IE" sz="5400" b="1" spc="-150" dirty="0" smtClean="0">
                <a:latin typeface="Cambria" panose="02040503050406030204" pitchFamily="18" charset="0"/>
              </a:rPr>
              <a:t>vidence</a:t>
            </a:r>
            <a:r>
              <a:rPr lang="en-IE" sz="3800" b="1" spc="-150" dirty="0" smtClean="0">
                <a:latin typeface="Cambria" panose="02040503050406030204" pitchFamily="18" charset="0"/>
              </a:rPr>
              <a:t/>
            </a:r>
            <a:br>
              <a:rPr lang="en-IE" sz="38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2 – Sexual Violence as an International Crime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and Module 6 – Testimony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6 – Chain of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Custody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9 – Rules of Evidence and Procedure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2420888"/>
            <a:ext cx="8712968" cy="4032448"/>
          </a:xfrm>
          <a:prstGeom prst="rect">
            <a:avLst/>
          </a:prstGeom>
        </p:spPr>
        <p:txBody>
          <a:bodyPr tIns="9000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Consider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sketching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photographing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video-recording</a:t>
            </a:r>
            <a:r>
              <a:rPr lang="en-IE" dirty="0" smtClean="0"/>
              <a:t> the item rather than collecting it or removing it from the scene –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survivor and witness testimony</a:t>
            </a:r>
            <a:r>
              <a:rPr lang="en-IE" dirty="0" smtClean="0"/>
              <a:t> can also provide related information 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You should only collect physical evidence in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exceptional circumstances</a:t>
            </a:r>
            <a:r>
              <a:rPr lang="en-IE" dirty="0" smtClean="0"/>
              <a:t> or if it is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only possible way</a:t>
            </a:r>
            <a:r>
              <a:rPr lang="en-IE" dirty="0" smtClean="0"/>
              <a:t> to record or preserve the evidence (and if it is safe to do so) – but you must then maintain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chain of custody</a:t>
            </a:r>
            <a:r>
              <a:rPr lang="en-IE" dirty="0"/>
              <a:t> </a:t>
            </a:r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do not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 facilities/resources</a:t>
            </a:r>
            <a:r>
              <a:rPr lang="en-IE" dirty="0" smtClean="0"/>
              <a:t> to store the evidence, you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should not collect</a:t>
            </a:r>
            <a:r>
              <a:rPr lang="en-IE" dirty="0" smtClean="0"/>
              <a:t> it – physical evidence which has not been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handled and stored correctly</a:t>
            </a:r>
            <a:r>
              <a:rPr lang="en-IE" dirty="0" smtClean="0"/>
              <a:t> is often useless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2088000"/>
          </a:xfrm>
        </p:spPr>
        <p:txBody>
          <a:bodyPr/>
          <a:lstStyle/>
          <a:p>
            <a:pPr marL="18288" indent="0" algn="ctr"/>
            <a:r>
              <a:rPr lang="en-IE" sz="5400" b="1" spc="-150" dirty="0" smtClean="0">
                <a:latin typeface="Cambria" panose="02040503050406030204" pitchFamily="18" charset="0"/>
              </a:rPr>
              <a:t>Collecting physical </a:t>
            </a:r>
            <a:r>
              <a:rPr lang="en-IE" sz="5400" b="1" spc="-150" dirty="0">
                <a:latin typeface="Cambria" panose="02040503050406030204" pitchFamily="18" charset="0"/>
              </a:rPr>
              <a:t>e</a:t>
            </a:r>
            <a:r>
              <a:rPr lang="en-IE" sz="5400" b="1" spc="-150" dirty="0" smtClean="0">
                <a:latin typeface="Cambria" panose="02040503050406030204" pitchFamily="18" charset="0"/>
              </a:rPr>
              <a:t>vidence</a:t>
            </a:r>
            <a:r>
              <a:rPr lang="en-IE" sz="3800" b="1" spc="-150" dirty="0" smtClean="0">
                <a:latin typeface="Cambria" panose="02040503050406030204" pitchFamily="18" charset="0"/>
              </a:rPr>
              <a:t/>
            </a:r>
            <a:br>
              <a:rPr lang="en-IE" sz="38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and Module 6 – Testimony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6 – Chain of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Custody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8 – Guidance on  Sketching, Photographing and Video-Recording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276872"/>
            <a:ext cx="8640960" cy="792088"/>
          </a:xfrm>
          <a:prstGeom prst="rect">
            <a:avLst/>
          </a:prstGeom>
        </p:spPr>
        <p:txBody>
          <a:bodyPr tIns="90000" anchor="ctr">
            <a:normAutofit fontScale="925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dirty="0" smtClean="0"/>
              <a:t>Forensic evidence of sexual violence can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anything that is of use to a court or other body</a:t>
            </a:r>
            <a:r>
              <a:rPr lang="en-IE" dirty="0" smtClean="0"/>
              <a:t> in establishing that sexual violence has taken place: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002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Forensic evidence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9 – Storing Information and Annex 6 – Chain of Custody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Annex 9 – Rules of Evidence and Procedure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Annex 10 – Sample Sexual Assault Medical Certificate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3212976"/>
            <a:ext cx="7992889" cy="3090148"/>
            <a:chOff x="1672395" y="4052202"/>
            <a:chExt cx="6034484" cy="2471919"/>
          </a:xfrm>
        </p:grpSpPr>
        <p:sp>
          <p:nvSpPr>
            <p:cNvPr id="6" name="Freeform 5"/>
            <p:cNvSpPr/>
            <p:nvPr/>
          </p:nvSpPr>
          <p:spPr>
            <a:xfrm>
              <a:off x="1672396" y="405220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1E6874"/>
                </a:gs>
                <a:gs pos="100000">
                  <a:schemeClr val="accent1">
                    <a:shade val="50000"/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/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evidence –records of injuries</a:t>
              </a: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bruising,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cuts, scars, diseases, pregnancy</a:t>
              </a:r>
              <a:endParaRPr lang="nl-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721239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80010" rIns="72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 evidence –mobile or computer records, radio transmissions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770082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66CC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80010" rIns="36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Biological evidence – proof of sexual contact, identity of perpetrator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67239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1">
                    <a:shade val="50000"/>
                    <a:hueOff val="298804"/>
                    <a:satOff val="8876"/>
                    <a:lumOff val="38945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Weapons evidence – bullet casings, shrapnel, knives, torture devices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21239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Photo </a:t>
              </a: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 video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evidence – injuries, crime scene, possible perpetrators 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1">
                    <a:shade val="50000"/>
                    <a:hueOff val="99601"/>
                    <a:satOff val="2959"/>
                    <a:lumOff val="129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evidence from the scene – clothing, ligatures, condoms, tape, gags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6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3645024"/>
            <a:ext cx="8712968" cy="2764325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Some jurisdictions require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specific legal authority</a:t>
            </a:r>
            <a:r>
              <a:rPr lang="en-IE" dirty="0" smtClean="0"/>
              <a:t> to collect that type of information, and medical practitioners cannot or will not share it without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informed consent</a:t>
            </a:r>
            <a:r>
              <a:rPr lang="en-IE" dirty="0" smtClean="0"/>
              <a:t> of the survivor</a:t>
            </a:r>
          </a:p>
          <a:p>
            <a:pPr marL="18288" indent="0" algn="ctr">
              <a:buNone/>
            </a:pPr>
            <a:endParaRPr lang="en-IE" sz="1050" u="sng" dirty="0"/>
          </a:p>
          <a:p>
            <a:pPr algn="ctr"/>
            <a:r>
              <a:rPr lang="en-IE" dirty="0" smtClean="0"/>
              <a:t>If forensic medical evidence is not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required to prove the specific elements</a:t>
            </a:r>
            <a:r>
              <a:rPr lang="en-IE" dirty="0" smtClean="0"/>
              <a:t> of sexual crimes in your jurisdiction, it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should not be collected</a:t>
            </a:r>
            <a:r>
              <a:rPr lang="en-IE" dirty="0" smtClean="0"/>
              <a:t> at all – it can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invasive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distressing</a:t>
            </a:r>
            <a:r>
              <a:rPr lang="en-IE" dirty="0" smtClean="0"/>
              <a:t> </a:t>
            </a:r>
          </a:p>
          <a:p>
            <a:pPr marL="18288" indent="0" algn="ctr">
              <a:buNone/>
            </a:pPr>
            <a:endParaRPr lang="en-IE" sz="1050" dirty="0"/>
          </a:p>
          <a:p>
            <a:pPr algn="ctr"/>
            <a:r>
              <a:rPr lang="en-IE" dirty="0" smtClean="0"/>
              <a:t>Forensic evidence  is </a:t>
            </a:r>
            <a:r>
              <a:rPr lang="en-IE" b="1" u="sng" dirty="0" smtClean="0">
                <a:solidFill>
                  <a:schemeClr val="tx2">
                    <a:lumMod val="75000"/>
                  </a:schemeClr>
                </a:solidFill>
              </a:rPr>
              <a:t>not required</a:t>
            </a:r>
            <a:r>
              <a:rPr lang="en-IE" dirty="0" smtClean="0"/>
              <a:t> under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international law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00200"/>
          </a:xfrm>
        </p:spPr>
        <p:txBody>
          <a:bodyPr/>
          <a:lstStyle/>
          <a:p>
            <a:pPr marL="18288" indent="0" algn="ctr"/>
            <a:r>
              <a:rPr lang="en-IE" sz="5400" b="1" spc="-150" dirty="0" smtClean="0">
                <a:latin typeface="Cambria" panose="02040503050406030204" pitchFamily="18" charset="0"/>
              </a:rPr>
              <a:t>Collecting forensic </a:t>
            </a:r>
            <a:r>
              <a:rPr lang="en-IE" sz="5400" b="1" spc="-150" dirty="0">
                <a:latin typeface="Cambria" panose="02040503050406030204" pitchFamily="18" charset="0"/>
              </a:rPr>
              <a:t>e</a:t>
            </a:r>
            <a:r>
              <a:rPr lang="en-IE" sz="5400" b="1" spc="-150" dirty="0" smtClean="0">
                <a:latin typeface="Cambria" panose="02040503050406030204" pitchFamily="18" charset="0"/>
              </a:rPr>
              <a:t>vidence</a:t>
            </a:r>
            <a:r>
              <a:rPr lang="en-IE" sz="3800" b="1" spc="-150" dirty="0" smtClean="0">
                <a:latin typeface="Cambria" panose="02040503050406030204" pitchFamily="18" charset="0"/>
              </a:rPr>
              <a:t/>
            </a:r>
            <a:br>
              <a:rPr lang="en-IE" sz="38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61-65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 and Annex 6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– Chain of Custody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9 – Rules of Evidence and Procedure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10 – Sample Sexual Assault Medical Certificate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pic>
        <p:nvPicPr>
          <p:cNvPr id="8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20" y="2088000"/>
            <a:ext cx="1548000" cy="142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2160000"/>
            <a:ext cx="6408712" cy="1384995"/>
          </a:xfrm>
          <a:prstGeom prst="rect">
            <a:avLst/>
          </a:prstGeom>
          <a:noFill/>
        </p:spPr>
        <p:txBody>
          <a:bodyPr wrap="square" lIns="72000" rIns="72000" rtlCol="0" anchor="ctr">
            <a:spAutoFit/>
          </a:bodyPr>
          <a:lstStyle/>
          <a:p>
            <a:pPr algn="ctr">
              <a:spcBef>
                <a:spcPts val="504"/>
              </a:spcBef>
            </a:pPr>
            <a:r>
              <a:rPr lang="en-IE" sz="1400" dirty="0" smtClean="0">
                <a:sym typeface="Wingdings"/>
              </a:rPr>
              <a:t></a:t>
            </a:r>
            <a:r>
              <a:rPr lang="en-IE" sz="2100" dirty="0" smtClean="0">
                <a:sym typeface="Wingdings"/>
              </a:rPr>
              <a:t> </a:t>
            </a:r>
            <a:r>
              <a:rPr lang="en-IE" sz="2100" dirty="0" smtClean="0"/>
              <a:t>Only </a:t>
            </a:r>
            <a:r>
              <a:rPr lang="en-IE" sz="2100" dirty="0"/>
              <a:t>appropriately trained </a:t>
            </a:r>
            <a:r>
              <a:rPr lang="en-IE" sz="2100" b="1" dirty="0">
                <a:solidFill>
                  <a:schemeClr val="tx2">
                    <a:lumMod val="75000"/>
                  </a:schemeClr>
                </a:solidFill>
              </a:rPr>
              <a:t>medical professionals</a:t>
            </a:r>
            <a:r>
              <a:rPr lang="en-IE" sz="2100" dirty="0"/>
              <a:t> or </a:t>
            </a:r>
            <a:r>
              <a:rPr lang="en-IE" sz="2100" b="1" dirty="0">
                <a:solidFill>
                  <a:schemeClr val="tx2">
                    <a:lumMod val="75000"/>
                  </a:schemeClr>
                </a:solidFill>
              </a:rPr>
              <a:t>criminal investigators</a:t>
            </a:r>
            <a:r>
              <a:rPr lang="en-IE" sz="2100" dirty="0"/>
              <a:t> should collect forensic evidence about sexual violence such as biological samples or medical examinations    </a:t>
            </a:r>
          </a:p>
        </p:txBody>
      </p:sp>
    </p:spTree>
    <p:extLst>
      <p:ext uri="{BB962C8B-B14F-4D97-AF65-F5344CB8AC3E}">
        <p14:creationId xmlns:p14="http://schemas.microsoft.com/office/powerpoint/2010/main" val="36751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348880"/>
            <a:ext cx="8640960" cy="4032448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/>
              <a:t>If </a:t>
            </a:r>
            <a:r>
              <a:rPr lang="en-IE" dirty="0" smtClean="0"/>
              <a:t>you are able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safely access</a:t>
            </a:r>
            <a:r>
              <a:rPr lang="en-IE" dirty="0" smtClean="0"/>
              <a:t> the scene or location where the sexual violence took place, it can be a source of very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valuable information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Taking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photos or video-recordings</a:t>
            </a:r>
            <a:r>
              <a:rPr lang="en-IE" dirty="0" smtClean="0"/>
              <a:t> of the scene, making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sketches</a:t>
            </a:r>
            <a:r>
              <a:rPr lang="en-IE" dirty="0" smtClean="0"/>
              <a:t> and recording detailed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GPS coordinates</a:t>
            </a:r>
            <a:r>
              <a:rPr lang="en-IE" dirty="0" smtClean="0"/>
              <a:t> can help to establish relevant information about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location and context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You should ideally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appropriately trained staff</a:t>
            </a:r>
            <a:r>
              <a:rPr lang="en-IE" dirty="0" smtClean="0"/>
              <a:t> to collect any relevant physical, documentary or forensic evidence from the scene – if not you should only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record and document</a:t>
            </a:r>
            <a:r>
              <a:rPr lang="en-IE" dirty="0" smtClean="0"/>
              <a:t> the scene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87220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Crime scenes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63-65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8 – Guidance on Sketching and Photographing Crime Scenes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56057</TotalTime>
  <Words>1662</Words>
  <Application>Microsoft Office PowerPoint</Application>
  <PresentationFormat>On-screen Show (4:3)</PresentationFormat>
  <Paragraphs>172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Elemental</vt:lpstr>
      <vt:lpstr>1_Elemental</vt:lpstr>
      <vt:lpstr>Module 8 –  Additional Sources of Information</vt:lpstr>
      <vt:lpstr>Physical evidence International Protocol, pages 61-65 Module 2 – Sexual Violence as an International Crime Module 4 – Key Planning Topics Module 9 – Storing Information and Annex 6 – Chain of Custody</vt:lpstr>
      <vt:lpstr>PowerPoint Presentation</vt:lpstr>
      <vt:lpstr>Collecting physical evidence International Protocol, pages 61-65 Module 4 – Key Planning Topics Module 9 – Storing Information Annex 6 – Chain of Custody</vt:lpstr>
      <vt:lpstr>Collecting physical evidence International Protocol, pages 61-65 Module 2 – Sexual Violence as an International Crime Module 4 – Key Planning Topics and Module 6 – Testimony Annex 6 – Chain of Custody Annex 9 – Rules of Evidence and Procedure</vt:lpstr>
      <vt:lpstr>Collecting physical evidence International Protocol, pages 61-65 Module 4 – Key Planning Topics and Module 6 – Testimony Module 9 – Storing Information Annex 6 – Chain of Custody Annex 8 – Guidance on  Sketching, Photographing and Video-Recording</vt:lpstr>
      <vt:lpstr>Forensic evidence International Protocol, pages 61-65 Module 9 – Storing Information and Annex 6 – Chain of Custody Annex 9 – Rules of Evidence and Procedure Annex 10 – Sample Sexual Assault Medical Certificate</vt:lpstr>
      <vt:lpstr>Collecting forensic evidence International Protocol, pages 61-65 Module 9 – Storing Information and Annex 6 – Chain of Custody Annex 9 – Rules of Evidence and Procedure Annex 10 – Sample Sexual Assault Medical Certificate</vt:lpstr>
      <vt:lpstr>Crime scenes International Protocol, pages 63-65 Module 3 – Preliminary Considerations Module 5 – Identifying Survivors and Other Witnesses Annex 8 – Guidance on Sketching and Photographing Crime Scenes</vt:lpstr>
      <vt:lpstr>Crime scenes International Protocol, pages 63-65 Module 2 – Sexual Violence as an International Crime  Module 3 – Preliminary Considerations Annex 8 – Guidance on Sketching and Photographing Crime Scenes</vt:lpstr>
      <vt:lpstr>Crime scenes International Protocol, pages 63-65 Module 3 – Preliminary Considerations Module 9 – Storing Information Annex 8 – Guidance on Sketching and Photographing Crime Scenes</vt:lpstr>
      <vt:lpstr> Processing crime scenes International Protocol, pages 64-65 Module 3 – Preliminary Considerations Module 9 – Storing Information Annex 8 – Guidance on Sketching and Photographing Crime Scenes</vt:lpstr>
      <vt:lpstr> Processing crime scenes International Protocol, pages 64-65 Module 3 – Preliminary Considerations Module 9 – Storing Information Annex 8 – Guidance on Sketching and Photographing Crime Scenes</vt:lpstr>
      <vt:lpstr>Documentary evidence International Protocol, pages 66-68 Module 2 – Sexual Violence as an International Crime Module 3 – Preliminary Considerations Module 9 – Storing Information and Annex 7 – Chain of Custody</vt:lpstr>
      <vt:lpstr>Documentary evidence International Protocol, pages 66-68 Module 2 – Sexual Violence as an International Crime  Module 5 – Identifying Survivors and Other Witnesses Module 6 – Testimony and Annex 7 – Chain of Custody</vt:lpstr>
      <vt:lpstr>Types of documents International Protocol, pages 66-68 Module 3 – Preliminary Considerations Module 5 – Identifying Survivors and Other Witnesses Module 6 – Testimony and Annex 7 – Chain of Custody</vt:lpstr>
      <vt:lpstr> Processing documents International Protocol, pages 67-68 Module 3 – Preliminary Considerations Module 6 – Testimony Module 9 – Storing Information and Annex 7 – Chain of Custody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 –  Additional Sources of Information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2016-08-15T11:01:59Z</dcterms:modified>
</cp:coreProperties>
</file>