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5"/>
  </p:sldMasterIdLst>
  <p:notesMasterIdLst>
    <p:notesMasterId r:id="rId17"/>
  </p:notesMasterIdLst>
  <p:handoutMasterIdLst>
    <p:handoutMasterId r:id="rId18"/>
  </p:handoutMasterIdLst>
  <p:sldIdLst>
    <p:sldId id="285" r:id="rId6"/>
    <p:sldId id="287" r:id="rId7"/>
    <p:sldId id="284" r:id="rId8"/>
    <p:sldId id="286" r:id="rId9"/>
    <p:sldId id="288" r:id="rId10"/>
    <p:sldId id="289" r:id="rId11"/>
    <p:sldId id="291" r:id="rId12"/>
    <p:sldId id="290" r:id="rId13"/>
    <p:sldId id="292" r:id="rId14"/>
    <p:sldId id="293" r:id="rId15"/>
    <p:sldId id="294" r:id="rId16"/>
  </p:sldIdLst>
  <p:sldSz cx="12192000" cy="6858000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2C54502-D187-416A-B576-882DE8BD6B37}">
          <p14:sldIdLst>
            <p14:sldId id="285"/>
            <p14:sldId id="287"/>
            <p14:sldId id="284"/>
            <p14:sldId id="286"/>
            <p14:sldId id="288"/>
            <p14:sldId id="289"/>
            <p14:sldId id="291"/>
            <p14:sldId id="290"/>
            <p14:sldId id="292"/>
            <p14:sldId id="293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Swan" initials="JS" lastIdx="5" clrIdx="0">
    <p:extLst>
      <p:ext uri="{19B8F6BF-5375-455C-9EA6-DF929625EA0E}">
        <p15:presenceInfo xmlns:p15="http://schemas.microsoft.com/office/powerpoint/2012/main" userId="Julie Swan" providerId="None"/>
      </p:ext>
    </p:extLst>
  </p:cmAuthor>
  <p:cmAuthor id="2" name="Michael Hanton" initials="MH" lastIdx="9" clrIdx="1">
    <p:extLst>
      <p:ext uri="{19B8F6BF-5375-455C-9EA6-DF929625EA0E}">
        <p15:presenceInfo xmlns:p15="http://schemas.microsoft.com/office/powerpoint/2012/main" userId="Michael Hant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B81A"/>
    <a:srgbClr val="68BD49"/>
    <a:srgbClr val="0079BC"/>
    <a:srgbClr val="4D9FD1"/>
    <a:srgbClr val="F18E00"/>
    <a:srgbClr val="A0558F"/>
    <a:srgbClr val="4D4D4D"/>
    <a:srgbClr val="6C6F70"/>
    <a:srgbClr val="FFFFFF"/>
    <a:srgbClr val="86BE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36" autoAdjust="0"/>
  </p:normalViewPr>
  <p:slideViewPr>
    <p:cSldViewPr>
      <p:cViewPr varScale="1">
        <p:scale>
          <a:sx n="70" d="100"/>
          <a:sy n="70" d="100"/>
        </p:scale>
        <p:origin x="53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238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4CCDA-8D15-48C0-B5F3-626A93EA51D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B8FE0-82A3-4413-8BF5-2C64B7633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870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D30C55-053B-4B45-A537-EB90960D3A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8596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30C55-053B-4B45-A537-EB90960D3A22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591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30C55-053B-4B45-A537-EB90960D3A22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4578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30C55-053B-4B45-A537-EB90960D3A22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7327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desig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22"/>
            <a:ext cx="12196664" cy="6866722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22300" y="3645024"/>
            <a:ext cx="10363200" cy="503237"/>
          </a:xfrm>
        </p:spPr>
        <p:txBody>
          <a:bodyPr/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Title slide – design 1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2300" y="4509120"/>
            <a:ext cx="8534400" cy="1008112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Name</a:t>
            </a:r>
            <a:br>
              <a:rPr lang="en-GB" noProof="0" dirty="0" smtClean="0"/>
            </a:br>
            <a:r>
              <a:rPr lang="en-GB" noProof="0" dirty="0" smtClean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255967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268760"/>
            <a:ext cx="6815667" cy="5112568"/>
          </a:xfrm>
        </p:spPr>
        <p:txBody>
          <a:bodyPr/>
          <a:lstStyle>
            <a:lvl1pPr marL="313200" indent="-313200">
              <a:buClr>
                <a:srgbClr val="0079BC"/>
              </a:buClr>
              <a:buFont typeface="Arial" panose="020B0604020202020204" pitchFamily="34" charset="0"/>
              <a:buChar char="■"/>
              <a:defRPr sz="2200"/>
            </a:lvl1pPr>
            <a:lvl2pPr marL="626400" indent="-302400">
              <a:buClr>
                <a:srgbClr val="0079BC"/>
              </a:buClr>
              <a:buFont typeface="Arial" panose="020B0604020202020204" pitchFamily="34" charset="0"/>
              <a:buChar char="□"/>
              <a:defRPr sz="2200"/>
            </a:lvl2pPr>
            <a:lvl3pPr marL="892800" indent="-255600">
              <a:buClr>
                <a:srgbClr val="0079BC"/>
              </a:buClr>
              <a:buFont typeface="Arial" panose="020B0604020202020204" pitchFamily="34" charset="0"/>
              <a:buChar char="▪"/>
              <a:defRPr sz="2000"/>
            </a:lvl3pPr>
            <a:lvl4pPr marL="1256400" indent="-255600">
              <a:buClr>
                <a:srgbClr val="0079BC"/>
              </a:buClr>
              <a:buFont typeface="Arial" panose="020B0604020202020204" pitchFamily="34" charset="0"/>
              <a:buChar char="▫"/>
              <a:defRPr sz="1800"/>
            </a:lvl4pPr>
            <a:lvl5pPr marL="1526400" indent="-255600">
              <a:buClr>
                <a:srgbClr val="0079BC"/>
              </a:buClr>
              <a:buFont typeface="Arial" panose="020B0604020202020204" pitchFamily="34" charset="0"/>
              <a:buChar char="›"/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268760"/>
            <a:ext cx="4011084" cy="5112568"/>
          </a:xfrm>
        </p:spPr>
        <p:txBody>
          <a:bodyPr/>
          <a:lstStyle>
            <a:lvl1pPr marL="313200" indent="-313200">
              <a:buClr>
                <a:srgbClr val="0079BC"/>
              </a:buClr>
              <a:buFont typeface="Arial" panose="020B0604020202020204" pitchFamily="34" charset="0"/>
              <a:buChar char="■"/>
              <a:defRPr sz="2200"/>
            </a:lvl1pPr>
            <a:lvl2pPr marL="626400" indent="-302400">
              <a:buClr>
                <a:srgbClr val="0079BC"/>
              </a:buClr>
              <a:buFont typeface="Arial" panose="020B0604020202020204" pitchFamily="34" charset="0"/>
              <a:buChar char="□"/>
              <a:defRPr sz="2200"/>
            </a:lvl2pPr>
            <a:lvl3pPr marL="892800" indent="-255600">
              <a:buClr>
                <a:srgbClr val="0079BC"/>
              </a:buClr>
              <a:buFont typeface="Arial" panose="020B0604020202020204" pitchFamily="34" charset="0"/>
              <a:buChar char="▪"/>
              <a:defRPr sz="2000"/>
            </a:lvl3pPr>
            <a:lvl4pPr marL="1256400" indent="-255600">
              <a:buClr>
                <a:srgbClr val="0079BC"/>
              </a:buClr>
              <a:buFont typeface="Arial" panose="020B0604020202020204" pitchFamily="34" charset="0"/>
              <a:buChar char="▫"/>
              <a:defRPr sz="1800"/>
            </a:lvl4pPr>
            <a:lvl5pPr marL="1526400" indent="-255600">
              <a:buClr>
                <a:srgbClr val="0079BC"/>
              </a:buClr>
              <a:buFont typeface="Arial" panose="020B0604020202020204" pitchFamily="34" charset="0"/>
              <a:buChar char="›"/>
              <a:defRPr sz="1800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2306" y="404818"/>
            <a:ext cx="8462433" cy="574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487488" y="6542677"/>
            <a:ext cx="9073008" cy="302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This is the title of the slide</a:t>
            </a:r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19494" y="6558002"/>
            <a:ext cx="504056" cy="287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6C7FE256-DBE3-41F8-9653-AAB46C5389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014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20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487488" y="6542677"/>
            <a:ext cx="9073008" cy="302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This is the title of the slide</a:t>
            </a:r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19494" y="6558002"/>
            <a:ext cx="504056" cy="287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6C7FE256-DBE3-41F8-9653-AAB46C5389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355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desig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32479" y="2251883"/>
            <a:ext cx="10363200" cy="503237"/>
          </a:xfrm>
        </p:spPr>
        <p:txBody>
          <a:bodyPr/>
          <a:lstStyle>
            <a:lvl1pPr>
              <a:defRPr sz="3600" baseline="0">
                <a:solidFill>
                  <a:srgbClr val="0079BC"/>
                </a:solidFill>
              </a:defRPr>
            </a:lvl1pPr>
          </a:lstStyle>
          <a:p>
            <a:pPr lvl="0"/>
            <a:r>
              <a:rPr lang="en-GB" noProof="0" dirty="0" smtClean="0"/>
              <a:t>Title slide – design 2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32479" y="3121608"/>
            <a:ext cx="8534400" cy="1027472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defRPr sz="2800" b="0">
                <a:solidFill>
                  <a:srgbClr val="0079BC"/>
                </a:solidFill>
              </a:defRPr>
            </a:lvl1pPr>
          </a:lstStyle>
          <a:p>
            <a:pPr lvl="0"/>
            <a:r>
              <a:rPr lang="en-GB" noProof="0" dirty="0" smtClean="0"/>
              <a:t>Name</a:t>
            </a:r>
            <a:br>
              <a:rPr lang="en-GB" noProof="0" dirty="0" smtClean="0"/>
            </a:br>
            <a:r>
              <a:rPr lang="en-GB" noProof="0" dirty="0" smtClean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492135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desig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428"/>
            <a:ext cx="12201471" cy="6869428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528048" y="2420888"/>
            <a:ext cx="5184576" cy="1800200"/>
          </a:xfrm>
        </p:spPr>
        <p:txBody>
          <a:bodyPr/>
          <a:lstStyle>
            <a:lvl1pPr>
              <a:defRPr sz="3600">
                <a:solidFill>
                  <a:srgbClr val="0079BC"/>
                </a:solidFill>
              </a:defRPr>
            </a:lvl1pPr>
          </a:lstStyle>
          <a:p>
            <a:pPr lvl="0"/>
            <a:r>
              <a:rPr lang="en-GB" noProof="0" dirty="0" smtClean="0"/>
              <a:t>Title slide – design 3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528048" y="4509120"/>
            <a:ext cx="5184576" cy="1368152"/>
          </a:xfrm>
        </p:spPr>
        <p:txBody>
          <a:bodyPr/>
          <a:lstStyle>
            <a:lvl1pPr marL="0" indent="0">
              <a:spcBef>
                <a:spcPct val="0"/>
              </a:spcBef>
              <a:spcAft>
                <a:spcPct val="0"/>
              </a:spcAft>
              <a:defRPr sz="2800" b="0">
                <a:solidFill>
                  <a:srgbClr val="0079BC"/>
                </a:solidFill>
              </a:defRPr>
            </a:lvl1pPr>
          </a:lstStyle>
          <a:p>
            <a:pPr lvl="0"/>
            <a:r>
              <a:rPr lang="en-GB" noProof="0" dirty="0" smtClean="0"/>
              <a:t>Name</a:t>
            </a:r>
            <a:br>
              <a:rPr lang="en-GB" noProof="0" dirty="0" smtClean="0"/>
            </a:br>
            <a:r>
              <a:rPr lang="en-GB" noProof="0" dirty="0" smtClean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93075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2300" y="1268760"/>
            <a:ext cx="10972800" cy="5112568"/>
          </a:xfrm>
        </p:spPr>
        <p:txBody>
          <a:bodyPr/>
          <a:lstStyle>
            <a:lvl1pPr marL="313200" indent="-313200">
              <a:buClr>
                <a:srgbClr val="0079BC"/>
              </a:buClr>
              <a:buFont typeface="Arial" panose="020B0604020202020204" pitchFamily="34" charset="0"/>
              <a:buChar char="■"/>
              <a:defRPr sz="2400"/>
            </a:lvl1pPr>
            <a:lvl2pPr marL="625475" indent="-301625">
              <a:buClr>
                <a:srgbClr val="0079BC"/>
              </a:buClr>
              <a:buFont typeface="Arial" panose="020B0604020202020204" pitchFamily="34" charset="0"/>
              <a:buChar char="□"/>
              <a:defRPr sz="2200"/>
            </a:lvl2pPr>
            <a:lvl3pPr marL="893763" indent="-247650">
              <a:buClr>
                <a:srgbClr val="0079BC"/>
              </a:buClr>
              <a:buFont typeface="Arial" panose="020B0604020202020204" pitchFamily="34" charset="0"/>
              <a:buChar char="▪"/>
              <a:defRPr sz="2000"/>
            </a:lvl3pPr>
            <a:lvl4pPr marL="1257300" indent="-255588">
              <a:buClr>
                <a:srgbClr val="0079BC"/>
              </a:buClr>
              <a:buFont typeface="Arial" panose="020B0604020202020204" pitchFamily="34" charset="0"/>
              <a:buChar char="▫"/>
              <a:defRPr sz="1800"/>
            </a:lvl4pPr>
            <a:lvl5pPr marL="1526400" indent="-255600">
              <a:buClr>
                <a:srgbClr val="0079BC"/>
              </a:buClr>
              <a:buFont typeface="Arial" panose="020B0604020202020204" pitchFamily="34" charset="0"/>
              <a:buChar char="›"/>
              <a:defRPr sz="18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487488" y="6542677"/>
            <a:ext cx="9073008" cy="302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This is the title of the slide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19494" y="6558002"/>
            <a:ext cx="504056" cy="287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6C7FE256-DBE3-41F8-9653-AAB46C5389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559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487488" y="6542677"/>
            <a:ext cx="9073008" cy="302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This is the title of the slide</a:t>
            </a:r>
            <a:endParaRPr lang="en-GB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19494" y="6558002"/>
            <a:ext cx="504056" cy="287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6C7FE256-DBE3-41F8-9653-AAB46C5389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506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pan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2300" y="1268760"/>
            <a:ext cx="5384800" cy="5112568"/>
          </a:xfrm>
        </p:spPr>
        <p:txBody>
          <a:bodyPr/>
          <a:lstStyle>
            <a:lvl1pPr marL="313200" indent="-313200">
              <a:buClr>
                <a:srgbClr val="0079BC"/>
              </a:buClr>
              <a:buFont typeface="Arial" panose="020B0604020202020204" pitchFamily="34" charset="0"/>
              <a:buChar char="■"/>
              <a:defRPr sz="2400"/>
            </a:lvl1pPr>
            <a:lvl2pPr marL="626400" indent="-302400">
              <a:buClr>
                <a:srgbClr val="0079BC"/>
              </a:buClr>
              <a:buFont typeface="Arial" panose="020B0604020202020204" pitchFamily="34" charset="0"/>
              <a:buChar char="□"/>
              <a:defRPr sz="2200"/>
            </a:lvl2pPr>
            <a:lvl3pPr marL="892800" indent="-248400">
              <a:buClr>
                <a:srgbClr val="0079BC"/>
              </a:buClr>
              <a:buFont typeface="Arial" panose="020B0604020202020204" pitchFamily="34" charset="0"/>
              <a:buChar char="▪"/>
              <a:defRPr sz="2000"/>
            </a:lvl3pPr>
            <a:lvl4pPr marL="1256400" indent="-255600">
              <a:buClr>
                <a:srgbClr val="0079BC"/>
              </a:buClr>
              <a:buFont typeface="Arial" panose="020B0604020202020204" pitchFamily="34" charset="0"/>
              <a:buChar char="▫"/>
              <a:defRPr sz="1800"/>
            </a:lvl4pPr>
            <a:lvl5pPr marL="1525588" indent="-255588">
              <a:buClr>
                <a:srgbClr val="0079BC"/>
              </a:buClr>
              <a:buFont typeface="Arial" panose="020B0604020202020204" pitchFamily="34" charset="0"/>
              <a:buChar char="›"/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add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0300" y="1268760"/>
            <a:ext cx="5384800" cy="5112568"/>
          </a:xfrm>
        </p:spPr>
        <p:txBody>
          <a:bodyPr/>
          <a:lstStyle>
            <a:lvl1pPr marL="313200" indent="-313200">
              <a:buClr>
                <a:srgbClr val="0079BC"/>
              </a:buClr>
              <a:buFont typeface="Arial" panose="020B0604020202020204" pitchFamily="34" charset="0"/>
              <a:buChar char="■"/>
              <a:defRPr sz="2400"/>
            </a:lvl1pPr>
            <a:lvl2pPr marL="626400" indent="-302400">
              <a:buClr>
                <a:srgbClr val="0079BC"/>
              </a:buClr>
              <a:buFont typeface="Arial" panose="020B0604020202020204" pitchFamily="34" charset="0"/>
              <a:buChar char="□"/>
              <a:defRPr sz="2200"/>
            </a:lvl2pPr>
            <a:lvl3pPr marL="892800" indent="-248400">
              <a:buClr>
                <a:srgbClr val="0079BC"/>
              </a:buClr>
              <a:buFont typeface="Arial" panose="020B0604020202020204" pitchFamily="34" charset="0"/>
              <a:buChar char="▪"/>
              <a:defRPr sz="2000"/>
            </a:lvl3pPr>
            <a:lvl4pPr marL="1163638" indent="-255588">
              <a:buClr>
                <a:srgbClr val="0079BC"/>
              </a:buClr>
              <a:buFont typeface="Arial" panose="020B0604020202020204" pitchFamily="34" charset="0"/>
              <a:buChar char="▫"/>
              <a:defRPr sz="1800"/>
            </a:lvl4pPr>
            <a:lvl5pPr marL="1431925" indent="-255588">
              <a:buClr>
                <a:srgbClr val="0079BC"/>
              </a:buClr>
              <a:buFont typeface="Arial" panose="020B0604020202020204" pitchFamily="34" charset="0"/>
              <a:buChar char="›"/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487488" y="6542677"/>
            <a:ext cx="9073008" cy="302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This is the title of the slide</a:t>
            </a:r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19494" y="6558002"/>
            <a:ext cx="504056" cy="287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6C7FE256-DBE3-41F8-9653-AAB46C5389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41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7200"/>
            <a:ext cx="5386917" cy="58320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2682" y="1925340"/>
            <a:ext cx="5386917" cy="4455988"/>
          </a:xfrm>
        </p:spPr>
        <p:txBody>
          <a:bodyPr/>
          <a:lstStyle>
            <a:lvl1pPr marL="313200" indent="-313200">
              <a:buClr>
                <a:srgbClr val="0079BC"/>
              </a:buClr>
              <a:buFont typeface="Arial" panose="020B0604020202020204" pitchFamily="34" charset="0"/>
              <a:buChar char="■"/>
              <a:defRPr sz="2400"/>
            </a:lvl1pPr>
            <a:lvl2pPr marL="626400" indent="-302400">
              <a:buClr>
                <a:srgbClr val="0079BC"/>
              </a:buClr>
              <a:buFont typeface="Arial" panose="020B0604020202020204" pitchFamily="34" charset="0"/>
              <a:buChar char="□"/>
              <a:defRPr sz="2200"/>
            </a:lvl2pPr>
            <a:lvl3pPr marL="892800" indent="-255600">
              <a:buClr>
                <a:srgbClr val="0079BC"/>
              </a:buClr>
              <a:buFont typeface="Arial" panose="020B0604020202020204" pitchFamily="34" charset="0"/>
              <a:buChar char="▪"/>
              <a:defRPr sz="2000"/>
            </a:lvl3pPr>
            <a:lvl4pPr marL="1256400" indent="-255600">
              <a:buClr>
                <a:srgbClr val="0079BC"/>
              </a:buClr>
              <a:buFont typeface="Arial" panose="020B0604020202020204" pitchFamily="34" charset="0"/>
              <a:buChar char="▫"/>
              <a:defRPr sz="1800"/>
            </a:lvl4pPr>
            <a:lvl5pPr marL="1526400" indent="-255600">
              <a:buClr>
                <a:srgbClr val="0079BC"/>
              </a:buClr>
              <a:buFont typeface="Arial" panose="020B0604020202020204" pitchFamily="34" charset="0"/>
              <a:buChar char="›"/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add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267200"/>
            <a:ext cx="5389033" cy="58320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1925340"/>
            <a:ext cx="5389033" cy="4455988"/>
          </a:xfrm>
        </p:spPr>
        <p:txBody>
          <a:bodyPr/>
          <a:lstStyle>
            <a:lvl1pPr marL="313200" indent="-313200">
              <a:buClr>
                <a:srgbClr val="0079BC"/>
              </a:buClr>
              <a:buFont typeface="Arial" panose="020B0604020202020204" pitchFamily="34" charset="0"/>
              <a:buChar char="■"/>
              <a:defRPr sz="2400"/>
            </a:lvl1pPr>
            <a:lvl2pPr marL="626400" indent="-302400">
              <a:buClr>
                <a:srgbClr val="0079BC"/>
              </a:buClr>
              <a:buFont typeface="Arial" panose="020B0604020202020204" pitchFamily="34" charset="0"/>
              <a:buChar char="□"/>
              <a:defRPr sz="2200"/>
            </a:lvl2pPr>
            <a:lvl3pPr marL="892800" indent="-255600">
              <a:buClr>
                <a:srgbClr val="0079BC"/>
              </a:buClr>
              <a:buFont typeface="Arial" panose="020B0604020202020204" pitchFamily="34" charset="0"/>
              <a:buChar char="▪"/>
              <a:defRPr sz="2000"/>
            </a:lvl3pPr>
            <a:lvl4pPr marL="1256400" indent="-255600">
              <a:buClr>
                <a:srgbClr val="0079BC"/>
              </a:buClr>
              <a:buFont typeface="Arial" panose="020B0604020202020204" pitchFamily="34" charset="0"/>
              <a:buChar char="▫"/>
              <a:defRPr sz="1800"/>
            </a:lvl4pPr>
            <a:lvl5pPr marL="1526400" indent="-255600">
              <a:buClr>
                <a:srgbClr val="0079BC"/>
              </a:buClr>
              <a:buFont typeface="Arial" panose="020B0604020202020204" pitchFamily="34" charset="0"/>
              <a:buChar char="›"/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2306" y="404818"/>
            <a:ext cx="8462433" cy="574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487488" y="6542677"/>
            <a:ext cx="9073008" cy="302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This is the title of the slide</a:t>
            </a:r>
            <a:endParaRPr lang="en-GB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519494" y="6558002"/>
            <a:ext cx="504056" cy="287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6C7FE256-DBE3-41F8-9653-AAB46C5389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938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487488" y="6542677"/>
            <a:ext cx="9073008" cy="302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This is the title of the slide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19494" y="6558002"/>
            <a:ext cx="504056" cy="287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6C7FE256-DBE3-41F8-9653-AAB46C5389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83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487488" y="6542677"/>
            <a:ext cx="9073008" cy="302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This is the title of the slide</a:t>
            </a:r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19494" y="6558002"/>
            <a:ext cx="504056" cy="287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6C7FE256-DBE3-41F8-9653-AAB46C5389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429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6" y="404818"/>
            <a:ext cx="846243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384311"/>
            <a:ext cx="10972800" cy="4997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487488" y="6542677"/>
            <a:ext cx="9073008" cy="302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This is the title of the slide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19494" y="6558002"/>
            <a:ext cx="504056" cy="2875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6C7FE256-DBE3-41F8-9653-AAB46C5389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86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14" r:id="rId2"/>
    <p:sldLayoutId id="2147483904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B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ts val="300"/>
        </a:spcBef>
        <a:spcAft>
          <a:spcPts val="600"/>
        </a:spcAft>
        <a:buClr>
          <a:srgbClr val="86BE3D"/>
        </a:buClr>
        <a:buFont typeface="Wingdings" panose="05000000000000000000" pitchFamily="2" charset="2"/>
        <a:buNone/>
        <a:defRPr sz="2000" b="0" baseline="0">
          <a:solidFill>
            <a:srgbClr val="4D4D4D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ts val="0"/>
        </a:spcBef>
        <a:spcAft>
          <a:spcPts val="600"/>
        </a:spcAft>
        <a:buClr>
          <a:srgbClr val="86BE3D"/>
        </a:buClr>
        <a:buFont typeface="Wingdings" panose="05000000000000000000" pitchFamily="2" charset="2"/>
        <a:defRPr sz="2000">
          <a:solidFill>
            <a:srgbClr val="4D4D4D"/>
          </a:solidFill>
          <a:latin typeface="+mn-lt"/>
        </a:defRPr>
      </a:lvl2pPr>
      <a:lvl3pPr marL="719138" indent="0" algn="l" rtl="0" eaLnBrk="1" fontAlgn="base" hangingPunct="1">
        <a:spcBef>
          <a:spcPts val="0"/>
        </a:spcBef>
        <a:spcAft>
          <a:spcPts val="600"/>
        </a:spcAft>
        <a:buClr>
          <a:srgbClr val="83B81A"/>
        </a:buClr>
        <a:buFont typeface="Wingdings 2" panose="05020102010507070707" pitchFamily="18" charset="2"/>
        <a:buNone/>
        <a:defRPr sz="2000" b="0">
          <a:solidFill>
            <a:srgbClr val="4D4D4D"/>
          </a:solidFill>
          <a:latin typeface="+mn-lt"/>
        </a:defRPr>
      </a:lvl3pPr>
      <a:lvl4pPr marL="1076325" indent="0" algn="l" rtl="0" eaLnBrk="1" fontAlgn="base" hangingPunct="1">
        <a:spcBef>
          <a:spcPts val="0"/>
        </a:spcBef>
        <a:spcAft>
          <a:spcPts val="600"/>
        </a:spcAft>
        <a:buNone/>
        <a:defRPr sz="2000">
          <a:solidFill>
            <a:srgbClr val="4D4D4D"/>
          </a:solidFill>
          <a:latin typeface="+mn-lt"/>
        </a:defRPr>
      </a:lvl4pPr>
      <a:lvl5pPr marL="1431925" indent="0" algn="l" rtl="0" eaLnBrk="1" fontAlgn="base" hangingPunct="1">
        <a:spcBef>
          <a:spcPts val="0"/>
        </a:spcBef>
        <a:spcAft>
          <a:spcPts val="600"/>
        </a:spcAft>
        <a:buNone/>
        <a:defRPr sz="2000">
          <a:solidFill>
            <a:srgbClr val="4D4D4D"/>
          </a:solidFill>
          <a:latin typeface="+mn-lt"/>
        </a:defRPr>
      </a:lvl5pPr>
      <a:lvl6pPr marL="914400" algn="l" rtl="0" eaLnBrk="1" fontAlgn="base" hangingPunct="1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6pPr>
      <a:lvl7pPr marL="1257300" algn="l" rtl="0" eaLnBrk="1" fontAlgn="base" hangingPunct="1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7pPr>
      <a:lvl8pPr marL="1600200" algn="l" rtl="0" eaLnBrk="1" fontAlgn="base" hangingPunct="1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8pPr>
      <a:lvl9pPr marL="1943100" algn="l" rtl="0" eaLnBrk="1" fontAlgn="base" hangingPunct="1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2024" y="2420888"/>
            <a:ext cx="5184576" cy="1800200"/>
          </a:xfrm>
        </p:spPr>
        <p:txBody>
          <a:bodyPr/>
          <a:lstStyle/>
          <a:p>
            <a:r>
              <a:rPr lang="en-GB" dirty="0" smtClean="0"/>
              <a:t>Enquiries about results and appeals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Julie Swan</a:t>
            </a:r>
          </a:p>
          <a:p>
            <a:endParaRPr lang="en-GB" dirty="0" smtClean="0"/>
          </a:p>
          <a:p>
            <a:r>
              <a:rPr lang="en-GB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6430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Ofqual consultation – closes 11 March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1052736"/>
            <a:ext cx="10972800" cy="5328592"/>
          </a:xfrm>
        </p:spPr>
        <p:txBody>
          <a:bodyPr/>
          <a:lstStyle/>
          <a:p>
            <a:r>
              <a:rPr lang="en-GB" dirty="0" smtClean="0"/>
              <a:t>We acknowledge some marking errors are inevitable in such a large scale system</a:t>
            </a:r>
          </a:p>
          <a:p>
            <a:r>
              <a:rPr lang="en-GB" dirty="0" smtClean="0"/>
              <a:t>We raise concerns – informed by research – that legitimate marks are being  revised on review, introducing the potential for unfairness</a:t>
            </a:r>
          </a:p>
          <a:p>
            <a:r>
              <a:rPr lang="en-GB" dirty="0" smtClean="0"/>
              <a:t>We propose: </a:t>
            </a:r>
          </a:p>
          <a:p>
            <a:pPr lvl="1"/>
            <a:r>
              <a:rPr lang="en-GB" dirty="0" smtClean="0"/>
              <a:t>reviewers should only be permitted to change marks that could not reasonably have been given	 - legitimate marks must stand</a:t>
            </a:r>
          </a:p>
          <a:p>
            <a:pPr lvl="1"/>
            <a:r>
              <a:rPr lang="en-GB" dirty="0" smtClean="0"/>
              <a:t>reviewers should be specifically trained for and monitored while reviewing initial marking</a:t>
            </a:r>
          </a:p>
          <a:p>
            <a:pPr lvl="1"/>
            <a:r>
              <a:rPr lang="en-GB" dirty="0" smtClean="0"/>
              <a:t>grounds for an appeal – that can only be undertaken once a marking review is complete – are extended to include unreasonable application of the mark scheme</a:t>
            </a:r>
          </a:p>
          <a:p>
            <a:pPr lvl="1"/>
            <a:r>
              <a:rPr lang="en-GB" dirty="0" smtClean="0"/>
              <a:t>schools/colleges should have access to marked scripts before deciding whether to request a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318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Will you be responding to our consultation  -closes 11 March?</a:t>
            </a:r>
          </a:p>
          <a:p>
            <a:endParaRPr lang="en-GB" dirty="0" smtClean="0"/>
          </a:p>
          <a:p>
            <a:r>
              <a:rPr lang="en-GB" dirty="0" smtClean="0"/>
              <a:t>Do your admission arrangements allow for the small number of A level students whose grade is increased after a review or marking?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9398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scale of awarding in England in 2015 – </a:t>
            </a:r>
            <a:br>
              <a:rPr lang="en-GB" dirty="0" smtClean="0"/>
            </a:br>
            <a:r>
              <a:rPr lang="en-GB" dirty="0" smtClean="0"/>
              <a:t> by four exam boards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rgbClr val="FF0000"/>
                </a:solidFill>
              </a:rPr>
              <a:t>4,835,712</a:t>
            </a:r>
            <a:r>
              <a:rPr lang="en-GB" sz="3200" dirty="0" smtClean="0"/>
              <a:t>	GCSEs awarded </a:t>
            </a:r>
          </a:p>
          <a:p>
            <a:endParaRPr lang="en-GB" sz="3200" dirty="0" smtClean="0"/>
          </a:p>
          <a:p>
            <a:r>
              <a:rPr lang="en-GB" sz="3200" dirty="0" smtClean="0">
                <a:solidFill>
                  <a:srgbClr val="FF0000"/>
                </a:solidFill>
              </a:rPr>
              <a:t>782,325	</a:t>
            </a:r>
            <a:r>
              <a:rPr lang="en-GB" sz="3200" dirty="0" smtClean="0"/>
              <a:t>	A levels awarded</a:t>
            </a:r>
          </a:p>
          <a:p>
            <a:endParaRPr lang="en-GB" sz="3200" dirty="0" smtClean="0"/>
          </a:p>
          <a:p>
            <a:r>
              <a:rPr lang="en-GB" sz="3200" dirty="0" smtClean="0">
                <a:solidFill>
                  <a:srgbClr val="FF0000"/>
                </a:solidFill>
              </a:rPr>
              <a:t>1,286,125</a:t>
            </a:r>
            <a:r>
              <a:rPr lang="en-GB" sz="3200" dirty="0" smtClean="0"/>
              <a:t>	AS awarded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 smtClean="0"/>
              <a:t>(Total UK undergraduate and postgraduate students in 2014/15 	</a:t>
            </a:r>
            <a:r>
              <a:rPr lang="en-GB" sz="3200" dirty="0" smtClean="0">
                <a:solidFill>
                  <a:srgbClr val="FF0000"/>
                </a:solidFill>
              </a:rPr>
              <a:t>2,266,075</a:t>
            </a:r>
            <a:r>
              <a:rPr lang="en-GB" sz="3200" dirty="0" smtClean="0"/>
              <a:t> (HESA)) </a:t>
            </a:r>
          </a:p>
        </p:txBody>
      </p:sp>
    </p:spTree>
    <p:extLst>
      <p:ext uri="{BB962C8B-B14F-4D97-AF65-F5344CB8AC3E}">
        <p14:creationId xmlns:p14="http://schemas.microsoft.com/office/powerpoint/2010/main" val="4411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pressures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Exams taken second half of May – end June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All AS and A levels results announced on the same date – and given to HEIs in advance (results will be sent to schools/colleges 17 August 2016)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All GCSE results announced on the same date</a:t>
            </a:r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5089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Enquiries about results – 2015 – England, Wales and Northern Ireland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000" dirty="0" smtClean="0"/>
          </a:p>
          <a:p>
            <a:r>
              <a:rPr lang="en-GB" sz="2000" dirty="0"/>
              <a:t>572,350 requests for a review of marking (across the qualifications) </a:t>
            </a:r>
            <a:r>
              <a:rPr lang="en-GB" sz="2000" dirty="0" smtClean="0"/>
              <a:t>in respect of </a:t>
            </a:r>
            <a:r>
              <a:rPr lang="en-GB" sz="2000" dirty="0"/>
              <a:t>506,750 qualifications (reviews are </a:t>
            </a:r>
            <a:r>
              <a:rPr lang="en-GB" sz="2000" dirty="0" smtClean="0"/>
              <a:t>of </a:t>
            </a:r>
            <a:r>
              <a:rPr lang="en-GB" sz="2000" dirty="0"/>
              <a:t>individual </a:t>
            </a:r>
            <a:r>
              <a:rPr lang="en-GB" sz="2000" dirty="0" smtClean="0"/>
              <a:t>assessments)</a:t>
            </a:r>
          </a:p>
          <a:p>
            <a:endParaRPr lang="en-GB" sz="2000" dirty="0" smtClean="0"/>
          </a:p>
          <a:p>
            <a:r>
              <a:rPr lang="en-GB" sz="2000" dirty="0" smtClean="0"/>
              <a:t>90,650 grades were changed (1.1% of all grades issued)</a:t>
            </a:r>
          </a:p>
          <a:p>
            <a:endParaRPr lang="en-GB" sz="2000" dirty="0" smtClean="0"/>
          </a:p>
          <a:p>
            <a:r>
              <a:rPr lang="en-GB" sz="2000" dirty="0" smtClean="0"/>
              <a:t>Reviews of marking turned around in an average of 9 days for GCSE</a:t>
            </a:r>
          </a:p>
          <a:p>
            <a:endParaRPr lang="en-GB" sz="2000" dirty="0" smtClean="0"/>
          </a:p>
          <a:p>
            <a:r>
              <a:rPr lang="en-GB" sz="2000" dirty="0" smtClean="0"/>
              <a:t>A level reviews (priority reviews) turned around on average in 5 days (the average was 7 days in 2014), although there was a 42% increase in the number of requests for priority reviews in 2015 over 2014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235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Grade changes – A levels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39,900 requests for priority review – an increase of 42% on 2014</a:t>
            </a:r>
          </a:p>
          <a:p>
            <a:endParaRPr lang="en-GB" dirty="0" smtClean="0"/>
          </a:p>
          <a:p>
            <a:r>
              <a:rPr lang="en-GB" dirty="0" smtClean="0"/>
              <a:t>Relating to 28,400 qualifications</a:t>
            </a:r>
          </a:p>
          <a:p>
            <a:endParaRPr lang="en-GB" dirty="0" smtClean="0"/>
          </a:p>
          <a:p>
            <a:r>
              <a:rPr lang="en-GB" dirty="0" smtClean="0"/>
              <a:t>5,000 grade changes – 18% of those requesting a review</a:t>
            </a:r>
          </a:p>
          <a:p>
            <a:endParaRPr lang="en-GB" dirty="0" smtClean="0"/>
          </a:p>
          <a:p>
            <a:r>
              <a:rPr lang="en-GB" dirty="0" smtClean="0"/>
              <a:t>99% of the grade changes were upwards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0795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Most requests for review by subject, by percentage of entries, varies but typically includes for A levels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Music</a:t>
            </a:r>
          </a:p>
          <a:p>
            <a:endParaRPr lang="en-GB" dirty="0" smtClean="0"/>
          </a:p>
          <a:p>
            <a:r>
              <a:rPr lang="en-GB" dirty="0" smtClean="0"/>
              <a:t>Philosophy</a:t>
            </a:r>
          </a:p>
          <a:p>
            <a:endParaRPr lang="en-GB" dirty="0" smtClean="0"/>
          </a:p>
          <a:p>
            <a:r>
              <a:rPr lang="en-GB" dirty="0" smtClean="0"/>
              <a:t>History</a:t>
            </a:r>
          </a:p>
          <a:p>
            <a:endParaRPr lang="en-GB" dirty="0" smtClean="0"/>
          </a:p>
          <a:p>
            <a:r>
              <a:rPr lang="en-GB" dirty="0" smtClean="0"/>
              <a:t>English literature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77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Requests for reviews are more likely to be made when a mark is just below a key grade boundary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268760"/>
            <a:ext cx="9930690" cy="5113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8522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Requests for reviews </a:t>
            </a:r>
            <a:r>
              <a:rPr lang="en-GB" dirty="0" smtClean="0"/>
              <a:t>are more likely to be made when </a:t>
            </a:r>
            <a:r>
              <a:rPr lang="en-GB" dirty="0"/>
              <a:t>a mark is just below a key grade </a:t>
            </a:r>
            <a:r>
              <a:rPr lang="en-GB" dirty="0" smtClean="0"/>
              <a:t>boundary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268760"/>
            <a:ext cx="8876248" cy="5113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3537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So…….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A very small change in mark, where the original mark was just below a grade boundary, is likely to lead to a grade change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229624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qual vocational qualifications">
  <a:themeElements>
    <a:clrScheme name="Custom 4">
      <a:dk1>
        <a:srgbClr val="000000"/>
      </a:dk1>
      <a:lt1>
        <a:srgbClr val="FFFFFF"/>
      </a:lt1>
      <a:dk2>
        <a:srgbClr val="0079BC"/>
      </a:dk2>
      <a:lt2>
        <a:srgbClr val="65696E"/>
      </a:lt2>
      <a:accent1>
        <a:srgbClr val="65696E"/>
      </a:accent1>
      <a:accent2>
        <a:srgbClr val="0079BC"/>
      </a:accent2>
      <a:accent3>
        <a:srgbClr val="FFFFFF"/>
      </a:accent3>
      <a:accent4>
        <a:srgbClr val="000000"/>
      </a:accent4>
      <a:accent5>
        <a:srgbClr val="B8B9BA"/>
      </a:accent5>
      <a:accent6>
        <a:srgbClr val="458FCC"/>
      </a:accent6>
      <a:hlink>
        <a:srgbClr val="004B75"/>
      </a:hlink>
      <a:folHlink>
        <a:srgbClr val="004B75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Q powerpoint template" id="{22016D0F-616C-43F1-8B9B-C5F886D4F8EF}" vid="{54B0B2D7-CEDA-4F48-97B7-2D4D6375AF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 Point" ma:contentTypeID="0x010100A2E3C117A0C5482FAEE3D57C48CB042F00B013D62ABEA2EF48A3CD53A5301FFEF6002B34E510BBBF4A418B3D285579C9F857" ma:contentTypeVersion="3" ma:contentTypeDescription="" ma:contentTypeScope="" ma:versionID="bd43648d7f4f0837a51a66c813e864f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a7223a030a6b434c5d5ac2162b746d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Report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Description" ma:index="8" nillable="true" ma:displayName="Report Description" ma:description="A description of the contents of the report" ma:internalName="ReportDescription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port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8FE5066-0427-4D1D-A300-FE2FB159C8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C8EB4E-29D2-4DCD-9944-BB0A625CC4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74C86D-7D20-4AB6-A173-B615F8B3A959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84FD12CC-BE13-4DB2-97FB-1B4804DD32B4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GQ powerpoint template</Template>
  <TotalTime>364</TotalTime>
  <Words>399</Words>
  <Application>Microsoft Office PowerPoint</Application>
  <PresentationFormat>Widescreen</PresentationFormat>
  <Paragraphs>70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Wingdings</vt:lpstr>
      <vt:lpstr>Wingdings 2</vt:lpstr>
      <vt:lpstr>1_Ofqual vocational qualifications</vt:lpstr>
      <vt:lpstr>Enquiries about results and appeals</vt:lpstr>
      <vt:lpstr>The scale of awarding in England in 2015 –   by four exam boards </vt:lpstr>
      <vt:lpstr>Additional pressures</vt:lpstr>
      <vt:lpstr>Enquiries about results – 2015 – England, Wales and Northern Ireland  </vt:lpstr>
      <vt:lpstr>Grade changes – A levels</vt:lpstr>
      <vt:lpstr>Most requests for review by subject, by percentage of entries, varies but typically includes for A levels</vt:lpstr>
      <vt:lpstr>Requests for reviews are more likely to be made when a mark is just below a key grade boundary</vt:lpstr>
      <vt:lpstr>Requests for reviews are more likely to be made when a mark is just below a key grade boundary</vt:lpstr>
      <vt:lpstr>So…….</vt:lpstr>
      <vt:lpstr>Ofqual consultation – closes 11 March</vt:lpstr>
      <vt:lpstr>Questions</vt:lpstr>
    </vt:vector>
  </TitlesOfParts>
  <Company>Ofqual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1 Strategy – General Qualifications</dc:title>
  <dc:creator>Susie Drummond</dc:creator>
  <cp:keywords/>
  <cp:lastModifiedBy>Hannah Bradley</cp:lastModifiedBy>
  <cp:revision>50</cp:revision>
  <dcterms:created xsi:type="dcterms:W3CDTF">2016-01-26T09:09:47Z</dcterms:created>
  <dcterms:modified xsi:type="dcterms:W3CDTF">2016-03-07T19:50:56Z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escription">
    <vt:lpwstr/>
  </property>
  <property fmtid="{D5CDD505-2E9C-101B-9397-08002B2CF9AE}" pid="4" name="ContentTypeId">
    <vt:lpwstr>0x010100A2E3C117A0C5482FAEE3D57C48CB042F00B013D62ABEA2EF48A3CD53A5301FFEF6002B34E510BBBF4A418B3D285579C9F857</vt:lpwstr>
  </property>
  <property fmtid="{D5CDD505-2E9C-101B-9397-08002B2CF9AE}" pid="5" name="SharedWithUsers">
    <vt:lpwstr>206;#Michael Hanton;#156;#Julie Swan</vt:lpwstr>
  </property>
</Properties>
</file>