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14" r:id="rId2"/>
    <p:sldId id="447" r:id="rId3"/>
    <p:sldId id="450" r:id="rId4"/>
    <p:sldId id="449" r:id="rId5"/>
    <p:sldId id="446" r:id="rId6"/>
    <p:sldId id="441" r:id="rId7"/>
    <p:sldId id="440" r:id="rId8"/>
    <p:sldId id="451" r:id="rId9"/>
    <p:sldId id="391" r:id="rId10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15">
          <p15:clr>
            <a:srgbClr val="A4A3A4"/>
          </p15:clr>
        </p15:guide>
        <p15:guide id="4" pos="30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821F"/>
    <a:srgbClr val="8EC472"/>
    <a:srgbClr val="67C746"/>
    <a:srgbClr val="78BE20"/>
    <a:srgbClr val="E1BBAA"/>
    <a:srgbClr val="5DA930"/>
    <a:srgbClr val="68AB2E"/>
    <a:srgbClr val="80C93F"/>
    <a:srgbClr val="00B0EA"/>
    <a:srgbClr val="F35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56" autoAdjust="0"/>
    <p:restoredTop sz="85637" autoAdjust="0"/>
  </p:normalViewPr>
  <p:slideViewPr>
    <p:cSldViewPr showGuides="1">
      <p:cViewPr>
        <p:scale>
          <a:sx n="50" d="100"/>
          <a:sy n="50" d="100"/>
        </p:scale>
        <p:origin x="1476" y="354"/>
      </p:cViewPr>
      <p:guideLst>
        <p:guide orient="horz" pos="2160"/>
        <p:guide pos="2880"/>
        <p:guide orient="horz" pos="2115"/>
        <p:guide pos="3061"/>
      </p:guideLst>
    </p:cSldViewPr>
  </p:slideViewPr>
  <p:outlineViewPr>
    <p:cViewPr>
      <p:scale>
        <a:sx n="33" d="100"/>
        <a:sy n="33" d="100"/>
      </p:scale>
      <p:origin x="0" y="-5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EF8C3-DA76-4769-8041-511D8E4261D0}" type="datetimeFigureOut">
              <a:rPr lang="en-GB" smtClean="0"/>
              <a:t>24/02/2014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46D4F-D7C4-4D73-A541-2E06346D3F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535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75E4C-971F-4CF0-9F8D-15434572C695}" type="datetimeFigureOut">
              <a:rPr lang="en-US" smtClean="0"/>
              <a:pPr/>
              <a:t>2/24/2014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50CA9-F529-4EF9-93A7-ADB12F4CD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73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80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©TSB</a:t>
            </a:r>
            <a:r>
              <a:rPr lang="en-GB" baseline="0" dirty="0" smtClean="0"/>
              <a:t> Catapult Network brochure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9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©TSB</a:t>
            </a:r>
            <a:r>
              <a:rPr lang="en-GB" baseline="0" dirty="0" smtClean="0"/>
              <a:t> Catapult Network brochure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78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© Emma Shaw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26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019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8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8726174672_717bd9bdb5_k.jp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87" y="1365068"/>
            <a:ext cx="12257164" cy="83071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 rot="10800000">
            <a:off x="5044555" y="4724334"/>
            <a:ext cx="4166211" cy="2207855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531244"/>
              <a:gd name="connsiteY0" fmla="*/ 0 h 2658921"/>
              <a:gd name="connsiteX1" fmla="*/ 71218 w 9531244"/>
              <a:gd name="connsiteY1" fmla="*/ 35610 h 2658921"/>
              <a:gd name="connsiteX2" fmla="*/ 0 w 9531244"/>
              <a:gd name="connsiteY2" fmla="*/ 2658921 h 2658921"/>
              <a:gd name="connsiteX3" fmla="*/ 9448157 w 9531244"/>
              <a:gd name="connsiteY3" fmla="*/ 379846 h 2658921"/>
              <a:gd name="connsiteX4" fmla="*/ 9531244 w 9531244"/>
              <a:gd name="connsiteY4" fmla="*/ 0 h 2658921"/>
              <a:gd name="connsiteX0" fmla="*/ 9531244 w 9673679"/>
              <a:gd name="connsiteY0" fmla="*/ 0 h 2658921"/>
              <a:gd name="connsiteX1" fmla="*/ 71218 w 9673679"/>
              <a:gd name="connsiteY1" fmla="*/ 35610 h 2658921"/>
              <a:gd name="connsiteX2" fmla="*/ 0 w 9673679"/>
              <a:gd name="connsiteY2" fmla="*/ 2658921 h 2658921"/>
              <a:gd name="connsiteX3" fmla="*/ 9673679 w 9673679"/>
              <a:gd name="connsiteY3" fmla="*/ 973355 h 2658921"/>
              <a:gd name="connsiteX4" fmla="*/ 9531244 w 9673679"/>
              <a:gd name="connsiteY4" fmla="*/ 0 h 2658921"/>
              <a:gd name="connsiteX0" fmla="*/ 9460026 w 9602461"/>
              <a:gd name="connsiteY0" fmla="*/ 0 h 3406743"/>
              <a:gd name="connsiteX1" fmla="*/ 0 w 9602461"/>
              <a:gd name="connsiteY1" fmla="*/ 35610 h 3406743"/>
              <a:gd name="connsiteX2" fmla="*/ 47478 w 9602461"/>
              <a:gd name="connsiteY2" fmla="*/ 3406743 h 3406743"/>
              <a:gd name="connsiteX3" fmla="*/ 9602461 w 9602461"/>
              <a:gd name="connsiteY3" fmla="*/ 973355 h 3406743"/>
              <a:gd name="connsiteX4" fmla="*/ 9460026 w 9602461"/>
              <a:gd name="connsiteY4" fmla="*/ 0 h 3406743"/>
              <a:gd name="connsiteX0" fmla="*/ 9412548 w 9554983"/>
              <a:gd name="connsiteY0" fmla="*/ 0 h 3406743"/>
              <a:gd name="connsiteX1" fmla="*/ 925825 w 9554983"/>
              <a:gd name="connsiteY1" fmla="*/ 1483773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412548 w 9554983"/>
              <a:gd name="connsiteY0" fmla="*/ 0 h 3406743"/>
              <a:gd name="connsiteX1" fmla="*/ 237391 w 9554983"/>
              <a:gd name="connsiteY1" fmla="*/ 807172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210766 w 9353201"/>
              <a:gd name="connsiteY0" fmla="*/ 0 h 4937997"/>
              <a:gd name="connsiteX1" fmla="*/ 35609 w 9353201"/>
              <a:gd name="connsiteY1" fmla="*/ 807172 h 4937997"/>
              <a:gd name="connsiteX2" fmla="*/ 0 w 9353201"/>
              <a:gd name="connsiteY2" fmla="*/ 4937997 h 4937997"/>
              <a:gd name="connsiteX3" fmla="*/ 9353201 w 9353201"/>
              <a:gd name="connsiteY3" fmla="*/ 973355 h 4937997"/>
              <a:gd name="connsiteX4" fmla="*/ 9210766 w 9353201"/>
              <a:gd name="connsiteY4" fmla="*/ 0 h 4937997"/>
              <a:gd name="connsiteX0" fmla="*/ 6065336 w 9353201"/>
              <a:gd name="connsiteY0" fmla="*/ 0 h 5056699"/>
              <a:gd name="connsiteX1" fmla="*/ 35609 w 9353201"/>
              <a:gd name="connsiteY1" fmla="*/ 925874 h 5056699"/>
              <a:gd name="connsiteX2" fmla="*/ 0 w 9353201"/>
              <a:gd name="connsiteY2" fmla="*/ 5056699 h 5056699"/>
              <a:gd name="connsiteX3" fmla="*/ 9353201 w 9353201"/>
              <a:gd name="connsiteY3" fmla="*/ 1092057 h 5056699"/>
              <a:gd name="connsiteX4" fmla="*/ 6065336 w 9353201"/>
              <a:gd name="connsiteY4" fmla="*/ 0 h 5056699"/>
              <a:gd name="connsiteX0" fmla="*/ 9305722 w 9353201"/>
              <a:gd name="connsiteY0" fmla="*/ 0 h 4166435"/>
              <a:gd name="connsiteX1" fmla="*/ 35609 w 9353201"/>
              <a:gd name="connsiteY1" fmla="*/ 35610 h 4166435"/>
              <a:gd name="connsiteX2" fmla="*/ 0 w 9353201"/>
              <a:gd name="connsiteY2" fmla="*/ 4166435 h 4166435"/>
              <a:gd name="connsiteX3" fmla="*/ 9353201 w 9353201"/>
              <a:gd name="connsiteY3" fmla="*/ 201793 h 4166435"/>
              <a:gd name="connsiteX4" fmla="*/ 9305722 w 9353201"/>
              <a:gd name="connsiteY4" fmla="*/ 0 h 4166435"/>
              <a:gd name="connsiteX0" fmla="*/ 9341330 w 9388809"/>
              <a:gd name="connsiteY0" fmla="*/ 0 h 2421518"/>
              <a:gd name="connsiteX1" fmla="*/ 71217 w 9388809"/>
              <a:gd name="connsiteY1" fmla="*/ 35610 h 2421518"/>
              <a:gd name="connsiteX2" fmla="*/ 0 w 9388809"/>
              <a:gd name="connsiteY2" fmla="*/ 2421518 h 2421518"/>
              <a:gd name="connsiteX3" fmla="*/ 9388809 w 9388809"/>
              <a:gd name="connsiteY3" fmla="*/ 201793 h 2421518"/>
              <a:gd name="connsiteX4" fmla="*/ 9341330 w 9388809"/>
              <a:gd name="connsiteY4" fmla="*/ 0 h 2421518"/>
              <a:gd name="connsiteX0" fmla="*/ 9341330 w 9341330"/>
              <a:gd name="connsiteY0" fmla="*/ 0 h 2421518"/>
              <a:gd name="connsiteX1" fmla="*/ 71217 w 9341330"/>
              <a:gd name="connsiteY1" fmla="*/ 35610 h 2421518"/>
              <a:gd name="connsiteX2" fmla="*/ 0 w 9341330"/>
              <a:gd name="connsiteY2" fmla="*/ 2421518 h 2421518"/>
              <a:gd name="connsiteX3" fmla="*/ 5281947 w 9341330"/>
              <a:gd name="connsiteY3" fmla="*/ 106831 h 2421518"/>
              <a:gd name="connsiteX4" fmla="*/ 9341330 w 9341330"/>
              <a:gd name="connsiteY4" fmla="*/ 0 h 2421518"/>
              <a:gd name="connsiteX0" fmla="*/ 4261165 w 5281947"/>
              <a:gd name="connsiteY0" fmla="*/ 178053 h 2385908"/>
              <a:gd name="connsiteX1" fmla="*/ 71217 w 5281947"/>
              <a:gd name="connsiteY1" fmla="*/ 0 h 2385908"/>
              <a:gd name="connsiteX2" fmla="*/ 0 w 5281947"/>
              <a:gd name="connsiteY2" fmla="*/ 2385908 h 2385908"/>
              <a:gd name="connsiteX3" fmla="*/ 5281947 w 5281947"/>
              <a:gd name="connsiteY3" fmla="*/ 71221 h 2385908"/>
              <a:gd name="connsiteX4" fmla="*/ 4261165 w 5281947"/>
              <a:gd name="connsiteY4" fmla="*/ 178053 h 2385908"/>
              <a:gd name="connsiteX0" fmla="*/ 4261165 w 5175121"/>
              <a:gd name="connsiteY0" fmla="*/ 189923 h 2397778"/>
              <a:gd name="connsiteX1" fmla="*/ 71217 w 5175121"/>
              <a:gd name="connsiteY1" fmla="*/ 11870 h 2397778"/>
              <a:gd name="connsiteX2" fmla="*/ 0 w 5175121"/>
              <a:gd name="connsiteY2" fmla="*/ 2397778 h 2397778"/>
              <a:gd name="connsiteX3" fmla="*/ 5175121 w 5175121"/>
              <a:gd name="connsiteY3" fmla="*/ 0 h 2397778"/>
              <a:gd name="connsiteX4" fmla="*/ 4261165 w 5175121"/>
              <a:gd name="connsiteY4" fmla="*/ 189923 h 2397778"/>
              <a:gd name="connsiteX0" fmla="*/ 4356121 w 5175121"/>
              <a:gd name="connsiteY0" fmla="*/ 0 h 2433389"/>
              <a:gd name="connsiteX1" fmla="*/ 71217 w 5175121"/>
              <a:gd name="connsiteY1" fmla="*/ 47481 h 2433389"/>
              <a:gd name="connsiteX2" fmla="*/ 0 w 5175121"/>
              <a:gd name="connsiteY2" fmla="*/ 2433389 h 2433389"/>
              <a:gd name="connsiteX3" fmla="*/ 5175121 w 5175121"/>
              <a:gd name="connsiteY3" fmla="*/ 35611 h 2433389"/>
              <a:gd name="connsiteX4" fmla="*/ 4356121 w 5175121"/>
              <a:gd name="connsiteY4" fmla="*/ 0 h 2433389"/>
              <a:gd name="connsiteX0" fmla="*/ 4367991 w 5186991"/>
              <a:gd name="connsiteY0" fmla="*/ 0 h 3050639"/>
              <a:gd name="connsiteX1" fmla="*/ 83087 w 5186991"/>
              <a:gd name="connsiteY1" fmla="*/ 47481 h 3050639"/>
              <a:gd name="connsiteX2" fmla="*/ 0 w 5186991"/>
              <a:gd name="connsiteY2" fmla="*/ 3050639 h 3050639"/>
              <a:gd name="connsiteX3" fmla="*/ 5186991 w 5186991"/>
              <a:gd name="connsiteY3" fmla="*/ 35611 h 3050639"/>
              <a:gd name="connsiteX4" fmla="*/ 4367991 w 5186991"/>
              <a:gd name="connsiteY4" fmla="*/ 0 h 3050639"/>
              <a:gd name="connsiteX0" fmla="*/ 4332383 w 5151383"/>
              <a:gd name="connsiteY0" fmla="*/ 0 h 2195986"/>
              <a:gd name="connsiteX1" fmla="*/ 47479 w 5151383"/>
              <a:gd name="connsiteY1" fmla="*/ 47481 h 2195986"/>
              <a:gd name="connsiteX2" fmla="*/ 0 w 5151383"/>
              <a:gd name="connsiteY2" fmla="*/ 2195986 h 2195986"/>
              <a:gd name="connsiteX3" fmla="*/ 5151383 w 5151383"/>
              <a:gd name="connsiteY3" fmla="*/ 35611 h 2195986"/>
              <a:gd name="connsiteX4" fmla="*/ 4332383 w 5151383"/>
              <a:gd name="connsiteY4" fmla="*/ 0 h 2195986"/>
              <a:gd name="connsiteX0" fmla="*/ 4332383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4332383 w 4640993"/>
              <a:gd name="connsiteY4" fmla="*/ 23740 h 2219726"/>
              <a:gd name="connsiteX0" fmla="*/ 2409517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2409517 w 4640993"/>
              <a:gd name="connsiteY4" fmla="*/ 23740 h 2219726"/>
              <a:gd name="connsiteX0" fmla="*/ 2409517 w 4166211"/>
              <a:gd name="connsiteY0" fmla="*/ 11869 h 2207855"/>
              <a:gd name="connsiteX1" fmla="*/ 47479 w 4166211"/>
              <a:gd name="connsiteY1" fmla="*/ 59350 h 2207855"/>
              <a:gd name="connsiteX2" fmla="*/ 0 w 4166211"/>
              <a:gd name="connsiteY2" fmla="*/ 2207855 h 2207855"/>
              <a:gd name="connsiteX3" fmla="*/ 4166211 w 4166211"/>
              <a:gd name="connsiteY3" fmla="*/ 0 h 2207855"/>
              <a:gd name="connsiteX4" fmla="*/ 2409517 w 4166211"/>
              <a:gd name="connsiteY4" fmla="*/ 11869 h 220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211" h="2207855">
                <a:moveTo>
                  <a:pt x="2409517" y="11869"/>
                </a:moveTo>
                <a:lnTo>
                  <a:pt x="47479" y="59350"/>
                </a:lnTo>
                <a:lnTo>
                  <a:pt x="0" y="2207855"/>
                </a:lnTo>
                <a:lnTo>
                  <a:pt x="4166211" y="0"/>
                </a:lnTo>
                <a:lnTo>
                  <a:pt x="2409517" y="118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2" name="Freeform 11"/>
          <p:cNvSpPr/>
          <p:nvPr userDrawn="1"/>
        </p:nvSpPr>
        <p:spPr>
          <a:xfrm>
            <a:off x="-154305" y="-47480"/>
            <a:ext cx="9353200" cy="3216820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949565 w 9709287"/>
              <a:gd name="connsiteY1" fmla="*/ 1507513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178044 w 9709287"/>
              <a:gd name="connsiteY1" fmla="*/ 59351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353200 w 9531243"/>
              <a:gd name="connsiteY0" fmla="*/ 0 h 2623311"/>
              <a:gd name="connsiteX1" fmla="*/ 0 w 9531243"/>
              <a:gd name="connsiteY1" fmla="*/ 59351 h 2623311"/>
              <a:gd name="connsiteX2" fmla="*/ 189912 w 9531243"/>
              <a:gd name="connsiteY2" fmla="*/ 2623311 h 2623311"/>
              <a:gd name="connsiteX3" fmla="*/ 9531243 w 9531243"/>
              <a:gd name="connsiteY3" fmla="*/ 997095 h 2623311"/>
              <a:gd name="connsiteX4" fmla="*/ 9353200 w 9531243"/>
              <a:gd name="connsiteY4" fmla="*/ 0 h 2623311"/>
              <a:gd name="connsiteX0" fmla="*/ 9388810 w 9566853"/>
              <a:gd name="connsiteY0" fmla="*/ 0 h 2338426"/>
              <a:gd name="connsiteX1" fmla="*/ 35610 w 9566853"/>
              <a:gd name="connsiteY1" fmla="*/ 59351 h 2338426"/>
              <a:gd name="connsiteX2" fmla="*/ 0 w 9566853"/>
              <a:gd name="connsiteY2" fmla="*/ 2338426 h 2338426"/>
              <a:gd name="connsiteX3" fmla="*/ 9566853 w 9566853"/>
              <a:gd name="connsiteY3" fmla="*/ 997095 h 2338426"/>
              <a:gd name="connsiteX4" fmla="*/ 9388810 w 9566853"/>
              <a:gd name="connsiteY4" fmla="*/ 0 h 2338426"/>
              <a:gd name="connsiteX0" fmla="*/ 9388810 w 9388810"/>
              <a:gd name="connsiteY0" fmla="*/ 0 h 2338426"/>
              <a:gd name="connsiteX1" fmla="*/ 35610 w 9388810"/>
              <a:gd name="connsiteY1" fmla="*/ 59351 h 2338426"/>
              <a:gd name="connsiteX2" fmla="*/ 0 w 9388810"/>
              <a:gd name="connsiteY2" fmla="*/ 2338426 h 2338426"/>
              <a:gd name="connsiteX3" fmla="*/ 9258245 w 9388810"/>
              <a:gd name="connsiteY3" fmla="*/ 973355 h 2338426"/>
              <a:gd name="connsiteX4" fmla="*/ 9388810 w 9388810"/>
              <a:gd name="connsiteY4" fmla="*/ 0 h 2338426"/>
              <a:gd name="connsiteX0" fmla="*/ 8712246 w 9258245"/>
              <a:gd name="connsiteY0" fmla="*/ 427326 h 2279075"/>
              <a:gd name="connsiteX1" fmla="*/ 35610 w 9258245"/>
              <a:gd name="connsiteY1" fmla="*/ 0 h 2279075"/>
              <a:gd name="connsiteX2" fmla="*/ 0 w 9258245"/>
              <a:gd name="connsiteY2" fmla="*/ 2279075 h 2279075"/>
              <a:gd name="connsiteX3" fmla="*/ 9258245 w 9258245"/>
              <a:gd name="connsiteY3" fmla="*/ 914004 h 2279075"/>
              <a:gd name="connsiteX4" fmla="*/ 8712246 w 9258245"/>
              <a:gd name="connsiteY4" fmla="*/ 427326 h 2279075"/>
              <a:gd name="connsiteX0" fmla="*/ 9222636 w 9258245"/>
              <a:gd name="connsiteY0" fmla="*/ 0 h 2290946"/>
              <a:gd name="connsiteX1" fmla="*/ 35610 w 9258245"/>
              <a:gd name="connsiteY1" fmla="*/ 11871 h 2290946"/>
              <a:gd name="connsiteX2" fmla="*/ 0 w 9258245"/>
              <a:gd name="connsiteY2" fmla="*/ 2290946 h 2290946"/>
              <a:gd name="connsiteX3" fmla="*/ 9258245 w 9258245"/>
              <a:gd name="connsiteY3" fmla="*/ 925875 h 2290946"/>
              <a:gd name="connsiteX4" fmla="*/ 9222636 w 9258245"/>
              <a:gd name="connsiteY4" fmla="*/ 0 h 2290946"/>
              <a:gd name="connsiteX0" fmla="*/ 9258244 w 9293853"/>
              <a:gd name="connsiteY0" fmla="*/ 0 h 2991287"/>
              <a:gd name="connsiteX1" fmla="*/ 71218 w 9293853"/>
              <a:gd name="connsiteY1" fmla="*/ 11871 h 2991287"/>
              <a:gd name="connsiteX2" fmla="*/ 0 w 9293853"/>
              <a:gd name="connsiteY2" fmla="*/ 2991287 h 2991287"/>
              <a:gd name="connsiteX3" fmla="*/ 9293853 w 9293853"/>
              <a:gd name="connsiteY3" fmla="*/ 925875 h 2991287"/>
              <a:gd name="connsiteX4" fmla="*/ 9258244 w 9293853"/>
              <a:gd name="connsiteY4" fmla="*/ 0 h 2991287"/>
              <a:gd name="connsiteX0" fmla="*/ 9258244 w 9293853"/>
              <a:gd name="connsiteY0" fmla="*/ 0 h 3062508"/>
              <a:gd name="connsiteX1" fmla="*/ 71218 w 9293853"/>
              <a:gd name="connsiteY1" fmla="*/ 11871 h 3062508"/>
              <a:gd name="connsiteX2" fmla="*/ 0 w 9293853"/>
              <a:gd name="connsiteY2" fmla="*/ 3062508 h 3062508"/>
              <a:gd name="connsiteX3" fmla="*/ 9293853 w 9293853"/>
              <a:gd name="connsiteY3" fmla="*/ 925875 h 3062508"/>
              <a:gd name="connsiteX4" fmla="*/ 9258244 w 9293853"/>
              <a:gd name="connsiteY4" fmla="*/ 0 h 3062508"/>
              <a:gd name="connsiteX0" fmla="*/ 9258244 w 9305722"/>
              <a:gd name="connsiteY0" fmla="*/ 0 h 3062508"/>
              <a:gd name="connsiteX1" fmla="*/ 71218 w 9305722"/>
              <a:gd name="connsiteY1" fmla="*/ 11871 h 3062508"/>
              <a:gd name="connsiteX2" fmla="*/ 0 w 9305722"/>
              <a:gd name="connsiteY2" fmla="*/ 3062508 h 3062508"/>
              <a:gd name="connsiteX3" fmla="*/ 9305722 w 9305722"/>
              <a:gd name="connsiteY3" fmla="*/ 1187019 h 3062508"/>
              <a:gd name="connsiteX4" fmla="*/ 9258244 w 9305722"/>
              <a:gd name="connsiteY4" fmla="*/ 0 h 3062508"/>
              <a:gd name="connsiteX0" fmla="*/ 9258244 w 9305722"/>
              <a:gd name="connsiteY0" fmla="*/ 0 h 2920065"/>
              <a:gd name="connsiteX1" fmla="*/ 71218 w 9305722"/>
              <a:gd name="connsiteY1" fmla="*/ 11871 h 2920065"/>
              <a:gd name="connsiteX2" fmla="*/ 0 w 9305722"/>
              <a:gd name="connsiteY2" fmla="*/ 2920065 h 2920065"/>
              <a:gd name="connsiteX3" fmla="*/ 9305722 w 9305722"/>
              <a:gd name="connsiteY3" fmla="*/ 1187019 h 2920065"/>
              <a:gd name="connsiteX4" fmla="*/ 9258244 w 9305722"/>
              <a:gd name="connsiteY4" fmla="*/ 0 h 2920065"/>
              <a:gd name="connsiteX0" fmla="*/ 9258244 w 9281983"/>
              <a:gd name="connsiteY0" fmla="*/ 0 h 2920065"/>
              <a:gd name="connsiteX1" fmla="*/ 71218 w 9281983"/>
              <a:gd name="connsiteY1" fmla="*/ 11871 h 2920065"/>
              <a:gd name="connsiteX2" fmla="*/ 0 w 9281983"/>
              <a:gd name="connsiteY2" fmla="*/ 2920065 h 2920065"/>
              <a:gd name="connsiteX3" fmla="*/ 9281983 w 9281983"/>
              <a:gd name="connsiteY3" fmla="*/ 1483774 h 2920065"/>
              <a:gd name="connsiteX4" fmla="*/ 9258244 w 9281983"/>
              <a:gd name="connsiteY4" fmla="*/ 0 h 2920065"/>
              <a:gd name="connsiteX0" fmla="*/ 9329461 w 9353200"/>
              <a:gd name="connsiteY0" fmla="*/ 0 h 3216820"/>
              <a:gd name="connsiteX1" fmla="*/ 142435 w 9353200"/>
              <a:gd name="connsiteY1" fmla="*/ 11871 h 3216820"/>
              <a:gd name="connsiteX2" fmla="*/ 0 w 9353200"/>
              <a:gd name="connsiteY2" fmla="*/ 3216820 h 3216820"/>
              <a:gd name="connsiteX3" fmla="*/ 9353200 w 9353200"/>
              <a:gd name="connsiteY3" fmla="*/ 1483774 h 3216820"/>
              <a:gd name="connsiteX4" fmla="*/ 9329461 w 9353200"/>
              <a:gd name="connsiteY4" fmla="*/ 0 h 321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200" h="3216820">
                <a:moveTo>
                  <a:pt x="9329461" y="0"/>
                </a:moveTo>
                <a:lnTo>
                  <a:pt x="142435" y="11871"/>
                </a:lnTo>
                <a:lnTo>
                  <a:pt x="0" y="3216820"/>
                </a:lnTo>
                <a:lnTo>
                  <a:pt x="9353200" y="1483774"/>
                </a:lnTo>
                <a:lnTo>
                  <a:pt x="93294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/>
              <a:cs typeface="Arial"/>
            </a:endParaRPr>
          </a:p>
        </p:txBody>
      </p:sp>
      <p:pic>
        <p:nvPicPr>
          <p:cNvPr id="13" name="Picture 12" descr="FC_LG_Colour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8"/>
          <a:stretch/>
        </p:blipFill>
        <p:spPr>
          <a:xfrm>
            <a:off x="6800825" y="6101276"/>
            <a:ext cx="2221473" cy="581637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 flipV="1">
            <a:off x="-356086" y="1198885"/>
            <a:ext cx="9982286" cy="2236720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-356086" y="1305714"/>
            <a:ext cx="9756765" cy="2006060"/>
          </a:xfrm>
          <a:prstGeom prst="line">
            <a:avLst/>
          </a:prstGeom>
          <a:ln w="9525" cmpd="sng"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4735948" y="4724334"/>
            <a:ext cx="4890252" cy="2207856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866513" y="4332618"/>
            <a:ext cx="4617253" cy="2801364"/>
          </a:xfrm>
          <a:prstGeom prst="line">
            <a:avLst/>
          </a:prstGeom>
          <a:ln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 txBox="1">
            <a:spLocks/>
          </p:cNvSpPr>
          <p:nvPr userDrawn="1"/>
        </p:nvSpPr>
        <p:spPr>
          <a:xfrm>
            <a:off x="504825" y="1200059"/>
            <a:ext cx="5672176" cy="652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28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Subtitle here</a:t>
            </a:r>
            <a:endParaRPr lang="en-US" sz="2800" b="1" i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Title Placeholder 1"/>
          <p:cNvSpPr txBox="1">
            <a:spLocks/>
          </p:cNvSpPr>
          <p:nvPr userDrawn="1"/>
        </p:nvSpPr>
        <p:spPr>
          <a:xfrm>
            <a:off x="504825" y="1680322"/>
            <a:ext cx="8229600" cy="674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[Name] | [Job title] | @[twitter handle]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04825" y="28138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78BE20"/>
                </a:solidFill>
                <a:latin typeface="VAGRounded Bold"/>
                <a:cs typeface="VAGRounded Bold"/>
              </a:rPr>
              <a:t>Future Cities Catapult</a:t>
            </a:r>
            <a:endParaRPr lang="en-US" sz="4000" dirty="0">
              <a:solidFill>
                <a:srgbClr val="78BE20"/>
              </a:solidFill>
              <a:latin typeface="VAGRounded Bold"/>
              <a:cs typeface="VAGRound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pic>
        <p:nvPicPr>
          <p:cNvPr id="12" name="Picture 11" descr="FC_LG_Colour_CMYK.png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8"/>
          <a:stretch/>
        </p:blipFill>
        <p:spPr>
          <a:xfrm>
            <a:off x="7493000" y="6282505"/>
            <a:ext cx="1529298" cy="40040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-292849" y="-93664"/>
            <a:ext cx="9315147" cy="2899209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-473364" y="-185595"/>
            <a:ext cx="9756765" cy="200606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866513" y="5273539"/>
            <a:ext cx="4890252" cy="2207856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4997078" y="4881823"/>
            <a:ext cx="4617253" cy="2801364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Subtitle here</a:t>
            </a:r>
            <a:endParaRPr lang="en-US" dirty="0"/>
          </a:p>
        </p:txBody>
      </p:sp>
      <p:sp>
        <p:nvSpPr>
          <p:cNvPr id="25" name="SmartArt Placeholder 24"/>
          <p:cNvSpPr>
            <a:spLocks noGrp="1"/>
          </p:cNvSpPr>
          <p:nvPr>
            <p:ph type="dgm" sz="quarter" idx="12"/>
          </p:nvPr>
        </p:nvSpPr>
        <p:spPr>
          <a:xfrm>
            <a:off x="-292849" y="-186358"/>
            <a:ext cx="9092650" cy="2006823"/>
          </a:xfrm>
          <a:custGeom>
            <a:avLst/>
            <a:gdLst>
              <a:gd name="connsiteX0" fmla="*/ 0 w 5643563"/>
              <a:gd name="connsiteY0" fmla="*/ 0 h 1897063"/>
              <a:gd name="connsiteX1" fmla="*/ 5643563 w 5643563"/>
              <a:gd name="connsiteY1" fmla="*/ 0 h 1897063"/>
              <a:gd name="connsiteX2" fmla="*/ 5643563 w 5643563"/>
              <a:gd name="connsiteY2" fmla="*/ 1897063 h 1897063"/>
              <a:gd name="connsiteX3" fmla="*/ 0 w 5643563"/>
              <a:gd name="connsiteY3" fmla="*/ 1897063 h 1897063"/>
              <a:gd name="connsiteX4" fmla="*/ 0 w 5643563"/>
              <a:gd name="connsiteY4" fmla="*/ 0 h 1897063"/>
              <a:gd name="connsiteX0" fmla="*/ 0 w 5643563"/>
              <a:gd name="connsiteY0" fmla="*/ 0 h 1897063"/>
              <a:gd name="connsiteX1" fmla="*/ 5643563 w 5643563"/>
              <a:gd name="connsiteY1" fmla="*/ 0 h 1897063"/>
              <a:gd name="connsiteX2" fmla="*/ 4420704 w 5643563"/>
              <a:gd name="connsiteY2" fmla="*/ 1583465 h 1897063"/>
              <a:gd name="connsiteX3" fmla="*/ 0 w 5643563"/>
              <a:gd name="connsiteY3" fmla="*/ 1897063 h 1897063"/>
              <a:gd name="connsiteX4" fmla="*/ 0 w 5643563"/>
              <a:gd name="connsiteY4" fmla="*/ 0 h 1897063"/>
              <a:gd name="connsiteX0" fmla="*/ 0 w 8794774"/>
              <a:gd name="connsiteY0" fmla="*/ 1505271 h 3402334"/>
              <a:gd name="connsiteX1" fmla="*/ 8794774 w 8794774"/>
              <a:gd name="connsiteY1" fmla="*/ 0 h 3402334"/>
              <a:gd name="connsiteX2" fmla="*/ 4420704 w 8794774"/>
              <a:gd name="connsiteY2" fmla="*/ 3088736 h 3402334"/>
              <a:gd name="connsiteX3" fmla="*/ 0 w 8794774"/>
              <a:gd name="connsiteY3" fmla="*/ 3402334 h 3402334"/>
              <a:gd name="connsiteX4" fmla="*/ 0 w 8794774"/>
              <a:gd name="connsiteY4" fmla="*/ 1505271 h 3402334"/>
              <a:gd name="connsiteX0" fmla="*/ 0 w 8920196"/>
              <a:gd name="connsiteY0" fmla="*/ 141119 h 3402334"/>
              <a:gd name="connsiteX1" fmla="*/ 8920196 w 8920196"/>
              <a:gd name="connsiteY1" fmla="*/ 0 h 3402334"/>
              <a:gd name="connsiteX2" fmla="*/ 4546126 w 8920196"/>
              <a:gd name="connsiteY2" fmla="*/ 3088736 h 3402334"/>
              <a:gd name="connsiteX3" fmla="*/ 125422 w 8920196"/>
              <a:gd name="connsiteY3" fmla="*/ 3402334 h 3402334"/>
              <a:gd name="connsiteX4" fmla="*/ 0 w 8920196"/>
              <a:gd name="connsiteY4" fmla="*/ 141119 h 3402334"/>
              <a:gd name="connsiteX0" fmla="*/ 172454 w 9092650"/>
              <a:gd name="connsiteY0" fmla="*/ 141119 h 3088736"/>
              <a:gd name="connsiteX1" fmla="*/ 9092650 w 9092650"/>
              <a:gd name="connsiteY1" fmla="*/ 0 h 3088736"/>
              <a:gd name="connsiteX2" fmla="*/ 4718580 w 9092650"/>
              <a:gd name="connsiteY2" fmla="*/ 3088736 h 3088736"/>
              <a:gd name="connsiteX3" fmla="*/ 0 w 9092650"/>
              <a:gd name="connsiteY3" fmla="*/ 1222827 h 3088736"/>
              <a:gd name="connsiteX4" fmla="*/ 172454 w 9092650"/>
              <a:gd name="connsiteY4" fmla="*/ 141119 h 3088736"/>
              <a:gd name="connsiteX0" fmla="*/ 172454 w 9092650"/>
              <a:gd name="connsiteY0" fmla="*/ 141119 h 2006823"/>
              <a:gd name="connsiteX1" fmla="*/ 9092650 w 9092650"/>
              <a:gd name="connsiteY1" fmla="*/ 0 h 2006823"/>
              <a:gd name="connsiteX2" fmla="*/ 2978359 w 9092650"/>
              <a:gd name="connsiteY2" fmla="*/ 2006823 h 2006823"/>
              <a:gd name="connsiteX3" fmla="*/ 0 w 9092650"/>
              <a:gd name="connsiteY3" fmla="*/ 1222827 h 2006823"/>
              <a:gd name="connsiteX4" fmla="*/ 172454 w 9092650"/>
              <a:gd name="connsiteY4" fmla="*/ 141119 h 200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2650" h="2006823">
                <a:moveTo>
                  <a:pt x="172454" y="141119"/>
                </a:moveTo>
                <a:lnTo>
                  <a:pt x="9092650" y="0"/>
                </a:lnTo>
                <a:lnTo>
                  <a:pt x="2978359" y="2006823"/>
                </a:lnTo>
                <a:lnTo>
                  <a:pt x="0" y="1222827"/>
                </a:lnTo>
                <a:lnTo>
                  <a:pt x="172454" y="141119"/>
                </a:lnTo>
                <a:close/>
              </a:path>
            </a:pathLst>
          </a:cu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 and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tabLst>
                <a:tab pos="6005513" algn="l"/>
              </a:tabLst>
              <a:defRPr/>
            </a:lvl1pPr>
          </a:lstStyle>
          <a:p>
            <a:endParaRPr lang="en-US" dirty="0"/>
          </a:p>
        </p:txBody>
      </p:sp>
      <p:sp>
        <p:nvSpPr>
          <p:cNvPr id="12" name="Freeform 11"/>
          <p:cNvSpPr/>
          <p:nvPr userDrawn="1"/>
        </p:nvSpPr>
        <p:spPr>
          <a:xfrm>
            <a:off x="-69597" y="-139845"/>
            <a:ext cx="4464936" cy="7269274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949565 w 9709287"/>
              <a:gd name="connsiteY1" fmla="*/ 1507513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178044 w 9709287"/>
              <a:gd name="connsiteY1" fmla="*/ 59351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353200 w 9531243"/>
              <a:gd name="connsiteY0" fmla="*/ 0 h 2623311"/>
              <a:gd name="connsiteX1" fmla="*/ 0 w 9531243"/>
              <a:gd name="connsiteY1" fmla="*/ 59351 h 2623311"/>
              <a:gd name="connsiteX2" fmla="*/ 189912 w 9531243"/>
              <a:gd name="connsiteY2" fmla="*/ 2623311 h 2623311"/>
              <a:gd name="connsiteX3" fmla="*/ 9531243 w 9531243"/>
              <a:gd name="connsiteY3" fmla="*/ 997095 h 2623311"/>
              <a:gd name="connsiteX4" fmla="*/ 9353200 w 9531243"/>
              <a:gd name="connsiteY4" fmla="*/ 0 h 2623311"/>
              <a:gd name="connsiteX0" fmla="*/ 9388810 w 9566853"/>
              <a:gd name="connsiteY0" fmla="*/ 0 h 2338426"/>
              <a:gd name="connsiteX1" fmla="*/ 35610 w 9566853"/>
              <a:gd name="connsiteY1" fmla="*/ 59351 h 2338426"/>
              <a:gd name="connsiteX2" fmla="*/ 0 w 9566853"/>
              <a:gd name="connsiteY2" fmla="*/ 2338426 h 2338426"/>
              <a:gd name="connsiteX3" fmla="*/ 9566853 w 9566853"/>
              <a:gd name="connsiteY3" fmla="*/ 997095 h 2338426"/>
              <a:gd name="connsiteX4" fmla="*/ 9388810 w 9566853"/>
              <a:gd name="connsiteY4" fmla="*/ 0 h 2338426"/>
              <a:gd name="connsiteX0" fmla="*/ 9388810 w 9388810"/>
              <a:gd name="connsiteY0" fmla="*/ 0 h 2338426"/>
              <a:gd name="connsiteX1" fmla="*/ 35610 w 9388810"/>
              <a:gd name="connsiteY1" fmla="*/ 59351 h 2338426"/>
              <a:gd name="connsiteX2" fmla="*/ 0 w 9388810"/>
              <a:gd name="connsiteY2" fmla="*/ 2338426 h 2338426"/>
              <a:gd name="connsiteX3" fmla="*/ 9258245 w 9388810"/>
              <a:gd name="connsiteY3" fmla="*/ 973355 h 2338426"/>
              <a:gd name="connsiteX4" fmla="*/ 9388810 w 9388810"/>
              <a:gd name="connsiteY4" fmla="*/ 0 h 2338426"/>
              <a:gd name="connsiteX0" fmla="*/ 8712246 w 9258245"/>
              <a:gd name="connsiteY0" fmla="*/ 427326 h 2279075"/>
              <a:gd name="connsiteX1" fmla="*/ 35610 w 9258245"/>
              <a:gd name="connsiteY1" fmla="*/ 0 h 2279075"/>
              <a:gd name="connsiteX2" fmla="*/ 0 w 9258245"/>
              <a:gd name="connsiteY2" fmla="*/ 2279075 h 2279075"/>
              <a:gd name="connsiteX3" fmla="*/ 9258245 w 9258245"/>
              <a:gd name="connsiteY3" fmla="*/ 914004 h 2279075"/>
              <a:gd name="connsiteX4" fmla="*/ 8712246 w 9258245"/>
              <a:gd name="connsiteY4" fmla="*/ 427326 h 2279075"/>
              <a:gd name="connsiteX0" fmla="*/ 9222636 w 9258245"/>
              <a:gd name="connsiteY0" fmla="*/ 0 h 2290946"/>
              <a:gd name="connsiteX1" fmla="*/ 35610 w 9258245"/>
              <a:gd name="connsiteY1" fmla="*/ 11871 h 2290946"/>
              <a:gd name="connsiteX2" fmla="*/ 0 w 9258245"/>
              <a:gd name="connsiteY2" fmla="*/ 2290946 h 2290946"/>
              <a:gd name="connsiteX3" fmla="*/ 9258245 w 9258245"/>
              <a:gd name="connsiteY3" fmla="*/ 925875 h 2290946"/>
              <a:gd name="connsiteX4" fmla="*/ 9222636 w 9258245"/>
              <a:gd name="connsiteY4" fmla="*/ 0 h 2290946"/>
              <a:gd name="connsiteX0" fmla="*/ 9258244 w 9293853"/>
              <a:gd name="connsiteY0" fmla="*/ 0 h 2991287"/>
              <a:gd name="connsiteX1" fmla="*/ 71218 w 9293853"/>
              <a:gd name="connsiteY1" fmla="*/ 11871 h 2991287"/>
              <a:gd name="connsiteX2" fmla="*/ 0 w 9293853"/>
              <a:gd name="connsiteY2" fmla="*/ 2991287 h 2991287"/>
              <a:gd name="connsiteX3" fmla="*/ 9293853 w 9293853"/>
              <a:gd name="connsiteY3" fmla="*/ 925875 h 2991287"/>
              <a:gd name="connsiteX4" fmla="*/ 9258244 w 9293853"/>
              <a:gd name="connsiteY4" fmla="*/ 0 h 2991287"/>
              <a:gd name="connsiteX0" fmla="*/ 9258244 w 9293853"/>
              <a:gd name="connsiteY0" fmla="*/ 0 h 3062508"/>
              <a:gd name="connsiteX1" fmla="*/ 71218 w 9293853"/>
              <a:gd name="connsiteY1" fmla="*/ 11871 h 3062508"/>
              <a:gd name="connsiteX2" fmla="*/ 0 w 9293853"/>
              <a:gd name="connsiteY2" fmla="*/ 3062508 h 3062508"/>
              <a:gd name="connsiteX3" fmla="*/ 9293853 w 9293853"/>
              <a:gd name="connsiteY3" fmla="*/ 925875 h 3062508"/>
              <a:gd name="connsiteX4" fmla="*/ 9258244 w 9293853"/>
              <a:gd name="connsiteY4" fmla="*/ 0 h 3062508"/>
              <a:gd name="connsiteX0" fmla="*/ 9258244 w 9305722"/>
              <a:gd name="connsiteY0" fmla="*/ 0 h 3062508"/>
              <a:gd name="connsiteX1" fmla="*/ 71218 w 9305722"/>
              <a:gd name="connsiteY1" fmla="*/ 11871 h 3062508"/>
              <a:gd name="connsiteX2" fmla="*/ 0 w 9305722"/>
              <a:gd name="connsiteY2" fmla="*/ 3062508 h 3062508"/>
              <a:gd name="connsiteX3" fmla="*/ 9305722 w 9305722"/>
              <a:gd name="connsiteY3" fmla="*/ 1187019 h 3062508"/>
              <a:gd name="connsiteX4" fmla="*/ 9258244 w 9305722"/>
              <a:gd name="connsiteY4" fmla="*/ 0 h 3062508"/>
              <a:gd name="connsiteX0" fmla="*/ 9258244 w 9305722"/>
              <a:gd name="connsiteY0" fmla="*/ 0 h 2920065"/>
              <a:gd name="connsiteX1" fmla="*/ 71218 w 9305722"/>
              <a:gd name="connsiteY1" fmla="*/ 11871 h 2920065"/>
              <a:gd name="connsiteX2" fmla="*/ 0 w 9305722"/>
              <a:gd name="connsiteY2" fmla="*/ 2920065 h 2920065"/>
              <a:gd name="connsiteX3" fmla="*/ 9305722 w 9305722"/>
              <a:gd name="connsiteY3" fmla="*/ 1187019 h 2920065"/>
              <a:gd name="connsiteX4" fmla="*/ 9258244 w 9305722"/>
              <a:gd name="connsiteY4" fmla="*/ 0 h 2920065"/>
              <a:gd name="connsiteX0" fmla="*/ 9258244 w 9281983"/>
              <a:gd name="connsiteY0" fmla="*/ 0 h 2920065"/>
              <a:gd name="connsiteX1" fmla="*/ 71218 w 9281983"/>
              <a:gd name="connsiteY1" fmla="*/ 11871 h 2920065"/>
              <a:gd name="connsiteX2" fmla="*/ 0 w 9281983"/>
              <a:gd name="connsiteY2" fmla="*/ 2920065 h 2920065"/>
              <a:gd name="connsiteX3" fmla="*/ 9281983 w 9281983"/>
              <a:gd name="connsiteY3" fmla="*/ 1483774 h 2920065"/>
              <a:gd name="connsiteX4" fmla="*/ 9258244 w 9281983"/>
              <a:gd name="connsiteY4" fmla="*/ 0 h 2920065"/>
              <a:gd name="connsiteX0" fmla="*/ 9329461 w 9353200"/>
              <a:gd name="connsiteY0" fmla="*/ 0 h 3216820"/>
              <a:gd name="connsiteX1" fmla="*/ 142435 w 9353200"/>
              <a:gd name="connsiteY1" fmla="*/ 11871 h 3216820"/>
              <a:gd name="connsiteX2" fmla="*/ 0 w 9353200"/>
              <a:gd name="connsiteY2" fmla="*/ 3216820 h 3216820"/>
              <a:gd name="connsiteX3" fmla="*/ 9353200 w 9353200"/>
              <a:gd name="connsiteY3" fmla="*/ 1483774 h 3216820"/>
              <a:gd name="connsiteX4" fmla="*/ 9329461 w 9353200"/>
              <a:gd name="connsiteY4" fmla="*/ 0 h 3216820"/>
              <a:gd name="connsiteX0" fmla="*/ 9329461 w 9329461"/>
              <a:gd name="connsiteY0" fmla="*/ 0 h 3216820"/>
              <a:gd name="connsiteX1" fmla="*/ 142435 w 9329461"/>
              <a:gd name="connsiteY1" fmla="*/ 11871 h 3216820"/>
              <a:gd name="connsiteX2" fmla="*/ 0 w 9329461"/>
              <a:gd name="connsiteY2" fmla="*/ 3216820 h 3216820"/>
              <a:gd name="connsiteX3" fmla="*/ 3338019 w 9329461"/>
              <a:gd name="connsiteY3" fmla="*/ 2730684 h 3216820"/>
              <a:gd name="connsiteX4" fmla="*/ 9329461 w 9329461"/>
              <a:gd name="connsiteY4" fmla="*/ 0 h 3216820"/>
              <a:gd name="connsiteX0" fmla="*/ 10079916 w 10079916"/>
              <a:gd name="connsiteY0" fmla="*/ 0 h 2730684"/>
              <a:gd name="connsiteX1" fmla="*/ 892890 w 10079916"/>
              <a:gd name="connsiteY1" fmla="*/ 11871 h 2730684"/>
              <a:gd name="connsiteX2" fmla="*/ 0 w 10079916"/>
              <a:gd name="connsiteY2" fmla="*/ 1311820 h 2730684"/>
              <a:gd name="connsiteX3" fmla="*/ 4088474 w 10079916"/>
              <a:gd name="connsiteY3" fmla="*/ 2730684 h 2730684"/>
              <a:gd name="connsiteX4" fmla="*/ 10079916 w 10079916"/>
              <a:gd name="connsiteY4" fmla="*/ 0 h 2730684"/>
              <a:gd name="connsiteX0" fmla="*/ 10437825 w 10437825"/>
              <a:gd name="connsiteY0" fmla="*/ 0 h 2799957"/>
              <a:gd name="connsiteX1" fmla="*/ 892890 w 10437825"/>
              <a:gd name="connsiteY1" fmla="*/ 81144 h 2799957"/>
              <a:gd name="connsiteX2" fmla="*/ 0 w 10437825"/>
              <a:gd name="connsiteY2" fmla="*/ 1381093 h 2799957"/>
              <a:gd name="connsiteX3" fmla="*/ 4088474 w 10437825"/>
              <a:gd name="connsiteY3" fmla="*/ 2799957 h 2799957"/>
              <a:gd name="connsiteX4" fmla="*/ 10437825 w 10437825"/>
              <a:gd name="connsiteY4" fmla="*/ 0 h 2799957"/>
              <a:gd name="connsiteX0" fmla="*/ 10437825 w 10437825"/>
              <a:gd name="connsiteY0" fmla="*/ 0 h 2280412"/>
              <a:gd name="connsiteX1" fmla="*/ 892890 w 10437825"/>
              <a:gd name="connsiteY1" fmla="*/ 81144 h 2280412"/>
              <a:gd name="connsiteX2" fmla="*/ 0 w 10437825"/>
              <a:gd name="connsiteY2" fmla="*/ 1381093 h 2280412"/>
              <a:gd name="connsiteX3" fmla="*/ 4434838 w 10437825"/>
              <a:gd name="connsiteY3" fmla="*/ 2280412 h 2280412"/>
              <a:gd name="connsiteX4" fmla="*/ 10437825 w 10437825"/>
              <a:gd name="connsiteY4" fmla="*/ 0 h 2280412"/>
              <a:gd name="connsiteX0" fmla="*/ 9872098 w 9872098"/>
              <a:gd name="connsiteY0" fmla="*/ 0 h 2280412"/>
              <a:gd name="connsiteX1" fmla="*/ 327163 w 9872098"/>
              <a:gd name="connsiteY1" fmla="*/ 81144 h 2280412"/>
              <a:gd name="connsiteX2" fmla="*/ 0 w 9872098"/>
              <a:gd name="connsiteY2" fmla="*/ 1923729 h 2280412"/>
              <a:gd name="connsiteX3" fmla="*/ 3869111 w 9872098"/>
              <a:gd name="connsiteY3" fmla="*/ 2280412 h 2280412"/>
              <a:gd name="connsiteX4" fmla="*/ 9872098 w 9872098"/>
              <a:gd name="connsiteY4" fmla="*/ 0 h 2280412"/>
              <a:gd name="connsiteX0" fmla="*/ 8809916 w 8809916"/>
              <a:gd name="connsiteY0" fmla="*/ 0 h 2303503"/>
              <a:gd name="connsiteX1" fmla="*/ 327163 w 8809916"/>
              <a:gd name="connsiteY1" fmla="*/ 104235 h 2303503"/>
              <a:gd name="connsiteX2" fmla="*/ 0 w 8809916"/>
              <a:gd name="connsiteY2" fmla="*/ 1946820 h 2303503"/>
              <a:gd name="connsiteX3" fmla="*/ 3869111 w 8809916"/>
              <a:gd name="connsiteY3" fmla="*/ 2303503 h 2303503"/>
              <a:gd name="connsiteX4" fmla="*/ 8809916 w 8809916"/>
              <a:gd name="connsiteY4" fmla="*/ 0 h 2303503"/>
              <a:gd name="connsiteX0" fmla="*/ 8809916 w 8809916"/>
              <a:gd name="connsiteY0" fmla="*/ 0 h 2303503"/>
              <a:gd name="connsiteX1" fmla="*/ 477253 w 8809916"/>
              <a:gd name="connsiteY1" fmla="*/ 542962 h 2303503"/>
              <a:gd name="connsiteX2" fmla="*/ 0 w 8809916"/>
              <a:gd name="connsiteY2" fmla="*/ 1946820 h 2303503"/>
              <a:gd name="connsiteX3" fmla="*/ 3869111 w 8809916"/>
              <a:gd name="connsiteY3" fmla="*/ 2303503 h 2303503"/>
              <a:gd name="connsiteX4" fmla="*/ 8809916 w 8809916"/>
              <a:gd name="connsiteY4" fmla="*/ 0 h 2303503"/>
              <a:gd name="connsiteX0" fmla="*/ 8809916 w 8809916"/>
              <a:gd name="connsiteY0" fmla="*/ 0 h 2303503"/>
              <a:gd name="connsiteX1" fmla="*/ 269435 w 8809916"/>
              <a:gd name="connsiteY1" fmla="*/ 81144 h 2303503"/>
              <a:gd name="connsiteX2" fmla="*/ 0 w 8809916"/>
              <a:gd name="connsiteY2" fmla="*/ 1946820 h 2303503"/>
              <a:gd name="connsiteX3" fmla="*/ 3869111 w 8809916"/>
              <a:gd name="connsiteY3" fmla="*/ 2303503 h 2303503"/>
              <a:gd name="connsiteX4" fmla="*/ 8809916 w 8809916"/>
              <a:gd name="connsiteY4" fmla="*/ 0 h 2303503"/>
              <a:gd name="connsiteX0" fmla="*/ 9052371 w 9052371"/>
              <a:gd name="connsiteY0" fmla="*/ 0 h 2257322"/>
              <a:gd name="connsiteX1" fmla="*/ 269435 w 9052371"/>
              <a:gd name="connsiteY1" fmla="*/ 34963 h 2257322"/>
              <a:gd name="connsiteX2" fmla="*/ 0 w 9052371"/>
              <a:gd name="connsiteY2" fmla="*/ 1900639 h 2257322"/>
              <a:gd name="connsiteX3" fmla="*/ 3869111 w 9052371"/>
              <a:gd name="connsiteY3" fmla="*/ 2257322 h 2257322"/>
              <a:gd name="connsiteX4" fmla="*/ 9052371 w 9052371"/>
              <a:gd name="connsiteY4" fmla="*/ 0 h 2257322"/>
              <a:gd name="connsiteX0" fmla="*/ 9017734 w 9017734"/>
              <a:gd name="connsiteY0" fmla="*/ 0 h 2257322"/>
              <a:gd name="connsiteX1" fmla="*/ 234798 w 9017734"/>
              <a:gd name="connsiteY1" fmla="*/ 34963 h 2257322"/>
              <a:gd name="connsiteX2" fmla="*/ 0 w 9017734"/>
              <a:gd name="connsiteY2" fmla="*/ 1369548 h 2257322"/>
              <a:gd name="connsiteX3" fmla="*/ 3834474 w 9017734"/>
              <a:gd name="connsiteY3" fmla="*/ 2257322 h 2257322"/>
              <a:gd name="connsiteX4" fmla="*/ 9017734 w 9017734"/>
              <a:gd name="connsiteY4" fmla="*/ 0 h 2257322"/>
              <a:gd name="connsiteX0" fmla="*/ 9017734 w 9017734"/>
              <a:gd name="connsiteY0" fmla="*/ 0 h 2049504"/>
              <a:gd name="connsiteX1" fmla="*/ 234798 w 9017734"/>
              <a:gd name="connsiteY1" fmla="*/ 34963 h 2049504"/>
              <a:gd name="connsiteX2" fmla="*/ 0 w 9017734"/>
              <a:gd name="connsiteY2" fmla="*/ 1369548 h 2049504"/>
              <a:gd name="connsiteX3" fmla="*/ 3291838 w 9017734"/>
              <a:gd name="connsiteY3" fmla="*/ 2049504 h 2049504"/>
              <a:gd name="connsiteX4" fmla="*/ 9017734 w 9017734"/>
              <a:gd name="connsiteY4" fmla="*/ 0 h 2049504"/>
              <a:gd name="connsiteX0" fmla="*/ 9006188 w 9006188"/>
              <a:gd name="connsiteY0" fmla="*/ 0 h 2049504"/>
              <a:gd name="connsiteX1" fmla="*/ 223252 w 9006188"/>
              <a:gd name="connsiteY1" fmla="*/ 34963 h 2049504"/>
              <a:gd name="connsiteX2" fmla="*/ 0 w 9006188"/>
              <a:gd name="connsiteY2" fmla="*/ 1115548 h 2049504"/>
              <a:gd name="connsiteX3" fmla="*/ 3280292 w 9006188"/>
              <a:gd name="connsiteY3" fmla="*/ 2049504 h 2049504"/>
              <a:gd name="connsiteX4" fmla="*/ 9006188 w 9006188"/>
              <a:gd name="connsiteY4" fmla="*/ 0 h 2049504"/>
              <a:gd name="connsiteX0" fmla="*/ 9006188 w 9006188"/>
              <a:gd name="connsiteY0" fmla="*/ 0 h 1899413"/>
              <a:gd name="connsiteX1" fmla="*/ 223252 w 9006188"/>
              <a:gd name="connsiteY1" fmla="*/ 34963 h 1899413"/>
              <a:gd name="connsiteX2" fmla="*/ 0 w 9006188"/>
              <a:gd name="connsiteY2" fmla="*/ 1115548 h 1899413"/>
              <a:gd name="connsiteX3" fmla="*/ 2991656 w 9006188"/>
              <a:gd name="connsiteY3" fmla="*/ 1899413 h 1899413"/>
              <a:gd name="connsiteX4" fmla="*/ 9006188 w 9006188"/>
              <a:gd name="connsiteY4" fmla="*/ 0 h 1899413"/>
              <a:gd name="connsiteX0" fmla="*/ 8782936 w 8782936"/>
              <a:gd name="connsiteY0" fmla="*/ 0 h 6276366"/>
              <a:gd name="connsiteX1" fmla="*/ 0 w 8782936"/>
              <a:gd name="connsiteY1" fmla="*/ 34963 h 6276366"/>
              <a:gd name="connsiteX2" fmla="*/ 573384 w 8782936"/>
              <a:gd name="connsiteY2" fmla="*/ 6276366 h 6276366"/>
              <a:gd name="connsiteX3" fmla="*/ 2768404 w 8782936"/>
              <a:gd name="connsiteY3" fmla="*/ 1899413 h 6276366"/>
              <a:gd name="connsiteX4" fmla="*/ 8782936 w 8782936"/>
              <a:gd name="connsiteY4" fmla="*/ 0 h 6276366"/>
              <a:gd name="connsiteX0" fmla="*/ 8782936 w 8782936"/>
              <a:gd name="connsiteY0" fmla="*/ 0 h 7165366"/>
              <a:gd name="connsiteX1" fmla="*/ 0 w 8782936"/>
              <a:gd name="connsiteY1" fmla="*/ 34963 h 7165366"/>
              <a:gd name="connsiteX2" fmla="*/ 527202 w 8782936"/>
              <a:gd name="connsiteY2" fmla="*/ 7165366 h 7165366"/>
              <a:gd name="connsiteX3" fmla="*/ 2768404 w 8782936"/>
              <a:gd name="connsiteY3" fmla="*/ 1899413 h 7165366"/>
              <a:gd name="connsiteX4" fmla="*/ 8782936 w 8782936"/>
              <a:gd name="connsiteY4" fmla="*/ 0 h 7165366"/>
              <a:gd name="connsiteX0" fmla="*/ 8782936 w 8782936"/>
              <a:gd name="connsiteY0" fmla="*/ 0 h 7371959"/>
              <a:gd name="connsiteX1" fmla="*/ 0 w 8782936"/>
              <a:gd name="connsiteY1" fmla="*/ 34963 h 7371959"/>
              <a:gd name="connsiteX2" fmla="*/ 527202 w 8782936"/>
              <a:gd name="connsiteY2" fmla="*/ 7165366 h 7371959"/>
              <a:gd name="connsiteX3" fmla="*/ 2214222 w 8782936"/>
              <a:gd name="connsiteY3" fmla="*/ 7371959 h 7371959"/>
              <a:gd name="connsiteX4" fmla="*/ 8782936 w 8782936"/>
              <a:gd name="connsiteY4" fmla="*/ 0 h 7371959"/>
              <a:gd name="connsiteX0" fmla="*/ 3853027 w 3853027"/>
              <a:gd name="connsiteY0" fmla="*/ 0 h 7418140"/>
              <a:gd name="connsiteX1" fmla="*/ 0 w 3853027"/>
              <a:gd name="connsiteY1" fmla="*/ 81144 h 7418140"/>
              <a:gd name="connsiteX2" fmla="*/ 527202 w 3853027"/>
              <a:gd name="connsiteY2" fmla="*/ 7211547 h 7418140"/>
              <a:gd name="connsiteX3" fmla="*/ 2214222 w 3853027"/>
              <a:gd name="connsiteY3" fmla="*/ 7418140 h 7418140"/>
              <a:gd name="connsiteX4" fmla="*/ 3853027 w 3853027"/>
              <a:gd name="connsiteY4" fmla="*/ 0 h 7418140"/>
              <a:gd name="connsiteX0" fmla="*/ 4464936 w 4464936"/>
              <a:gd name="connsiteY0" fmla="*/ 0 h 7418140"/>
              <a:gd name="connsiteX1" fmla="*/ 0 w 4464936"/>
              <a:gd name="connsiteY1" fmla="*/ 81144 h 7418140"/>
              <a:gd name="connsiteX2" fmla="*/ 527202 w 4464936"/>
              <a:gd name="connsiteY2" fmla="*/ 7211547 h 7418140"/>
              <a:gd name="connsiteX3" fmla="*/ 2214222 w 4464936"/>
              <a:gd name="connsiteY3" fmla="*/ 7418140 h 7418140"/>
              <a:gd name="connsiteX4" fmla="*/ 4464936 w 4464936"/>
              <a:gd name="connsiteY4" fmla="*/ 0 h 7418140"/>
              <a:gd name="connsiteX0" fmla="*/ 4464936 w 4464936"/>
              <a:gd name="connsiteY0" fmla="*/ 0 h 7211547"/>
              <a:gd name="connsiteX1" fmla="*/ 0 w 4464936"/>
              <a:gd name="connsiteY1" fmla="*/ 81144 h 7211547"/>
              <a:gd name="connsiteX2" fmla="*/ 527202 w 4464936"/>
              <a:gd name="connsiteY2" fmla="*/ 7211547 h 7211547"/>
              <a:gd name="connsiteX3" fmla="*/ 3345677 w 4464936"/>
              <a:gd name="connsiteY3" fmla="*/ 4843503 h 7211547"/>
              <a:gd name="connsiteX4" fmla="*/ 4464936 w 4464936"/>
              <a:gd name="connsiteY4" fmla="*/ 0 h 7211547"/>
              <a:gd name="connsiteX0" fmla="*/ 4464936 w 4464936"/>
              <a:gd name="connsiteY0" fmla="*/ 0 h 7211547"/>
              <a:gd name="connsiteX1" fmla="*/ 0 w 4464936"/>
              <a:gd name="connsiteY1" fmla="*/ 81144 h 7211547"/>
              <a:gd name="connsiteX2" fmla="*/ 527202 w 4464936"/>
              <a:gd name="connsiteY2" fmla="*/ 7211547 h 7211547"/>
              <a:gd name="connsiteX3" fmla="*/ 3391859 w 4464936"/>
              <a:gd name="connsiteY3" fmla="*/ 5420776 h 7211547"/>
              <a:gd name="connsiteX4" fmla="*/ 4464936 w 4464936"/>
              <a:gd name="connsiteY4" fmla="*/ 0 h 7211547"/>
              <a:gd name="connsiteX0" fmla="*/ 4464936 w 4464936"/>
              <a:gd name="connsiteY0" fmla="*/ 0 h 7269274"/>
              <a:gd name="connsiteX1" fmla="*/ 0 w 4464936"/>
              <a:gd name="connsiteY1" fmla="*/ 81144 h 7269274"/>
              <a:gd name="connsiteX2" fmla="*/ 758111 w 4464936"/>
              <a:gd name="connsiteY2" fmla="*/ 7269274 h 7269274"/>
              <a:gd name="connsiteX3" fmla="*/ 3391859 w 4464936"/>
              <a:gd name="connsiteY3" fmla="*/ 5420776 h 7269274"/>
              <a:gd name="connsiteX4" fmla="*/ 4464936 w 4464936"/>
              <a:gd name="connsiteY4" fmla="*/ 0 h 726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4936" h="7269274">
                <a:moveTo>
                  <a:pt x="4464936" y="0"/>
                </a:moveTo>
                <a:lnTo>
                  <a:pt x="0" y="81144"/>
                </a:lnTo>
                <a:lnTo>
                  <a:pt x="758111" y="7269274"/>
                </a:lnTo>
                <a:lnTo>
                  <a:pt x="3391859" y="5420776"/>
                </a:lnTo>
                <a:lnTo>
                  <a:pt x="4464936" y="0"/>
                </a:lnTo>
                <a:close/>
              </a:path>
            </a:pathLst>
          </a:custGeom>
          <a:solidFill>
            <a:srgbClr val="78BE2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/>
              <a:cs typeface="Arial"/>
            </a:endParaRPr>
          </a:p>
        </p:txBody>
      </p:sp>
      <p:pic>
        <p:nvPicPr>
          <p:cNvPr id="18" name="Picture 17" descr="FC_LG_Colour_CMYK.png"/>
          <p:cNvPicPr>
            <a:picLocks noChangeAspect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8"/>
          <a:stretch/>
        </p:blipFill>
        <p:spPr>
          <a:xfrm>
            <a:off x="7493000" y="6282505"/>
            <a:ext cx="1529298" cy="400408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 flipV="1">
            <a:off x="3544455" y="-311727"/>
            <a:ext cx="600508" cy="7441156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2978757" y="-311727"/>
            <a:ext cx="1039062" cy="7342909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-173182" y="0"/>
            <a:ext cx="1016000" cy="7129429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-292849" y="-93664"/>
            <a:ext cx="777758" cy="7124846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411346" y="927261"/>
            <a:ext cx="3133109" cy="398055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Subtitle here and more text could go here as well, and so on and so on 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Subtitle here and more text could go here as well, and so on and so on …</a:t>
            </a:r>
            <a:endParaRPr lang="en-US" dirty="0" smtClean="0"/>
          </a:p>
          <a:p>
            <a:pPr lvl="0"/>
            <a:endParaRPr lang="en-GB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Subtitle here and more text could go here as well, and so on and so on …</a:t>
            </a:r>
            <a:endParaRPr lang="en-US" dirty="0" smtClean="0"/>
          </a:p>
          <a:p>
            <a:pPr lvl="0"/>
            <a:endParaRPr lang="en-GB" dirty="0" smtClean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0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529" y="-688472"/>
            <a:ext cx="12257164" cy="8171442"/>
          </a:xfrm>
          <a:prstGeom prst="rect">
            <a:avLst/>
          </a:prstGeom>
        </p:spPr>
      </p:pic>
      <p:sp>
        <p:nvSpPr>
          <p:cNvPr id="4" name="Freeform 3"/>
          <p:cNvSpPr/>
          <p:nvPr userDrawn="1"/>
        </p:nvSpPr>
        <p:spPr>
          <a:xfrm rot="10800000">
            <a:off x="-144524" y="3261331"/>
            <a:ext cx="7003031" cy="3917906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531244"/>
              <a:gd name="connsiteY0" fmla="*/ 0 h 2658921"/>
              <a:gd name="connsiteX1" fmla="*/ 71218 w 9531244"/>
              <a:gd name="connsiteY1" fmla="*/ 35610 h 2658921"/>
              <a:gd name="connsiteX2" fmla="*/ 0 w 9531244"/>
              <a:gd name="connsiteY2" fmla="*/ 2658921 h 2658921"/>
              <a:gd name="connsiteX3" fmla="*/ 9448157 w 9531244"/>
              <a:gd name="connsiteY3" fmla="*/ 379846 h 2658921"/>
              <a:gd name="connsiteX4" fmla="*/ 9531244 w 9531244"/>
              <a:gd name="connsiteY4" fmla="*/ 0 h 2658921"/>
              <a:gd name="connsiteX0" fmla="*/ 9531244 w 9673679"/>
              <a:gd name="connsiteY0" fmla="*/ 0 h 2658921"/>
              <a:gd name="connsiteX1" fmla="*/ 71218 w 9673679"/>
              <a:gd name="connsiteY1" fmla="*/ 35610 h 2658921"/>
              <a:gd name="connsiteX2" fmla="*/ 0 w 9673679"/>
              <a:gd name="connsiteY2" fmla="*/ 2658921 h 2658921"/>
              <a:gd name="connsiteX3" fmla="*/ 9673679 w 9673679"/>
              <a:gd name="connsiteY3" fmla="*/ 973355 h 2658921"/>
              <a:gd name="connsiteX4" fmla="*/ 9531244 w 9673679"/>
              <a:gd name="connsiteY4" fmla="*/ 0 h 2658921"/>
              <a:gd name="connsiteX0" fmla="*/ 9460026 w 9602461"/>
              <a:gd name="connsiteY0" fmla="*/ 0 h 3406743"/>
              <a:gd name="connsiteX1" fmla="*/ 0 w 9602461"/>
              <a:gd name="connsiteY1" fmla="*/ 35610 h 3406743"/>
              <a:gd name="connsiteX2" fmla="*/ 47478 w 9602461"/>
              <a:gd name="connsiteY2" fmla="*/ 3406743 h 3406743"/>
              <a:gd name="connsiteX3" fmla="*/ 9602461 w 9602461"/>
              <a:gd name="connsiteY3" fmla="*/ 973355 h 3406743"/>
              <a:gd name="connsiteX4" fmla="*/ 9460026 w 9602461"/>
              <a:gd name="connsiteY4" fmla="*/ 0 h 3406743"/>
              <a:gd name="connsiteX0" fmla="*/ 9412548 w 9554983"/>
              <a:gd name="connsiteY0" fmla="*/ 0 h 3406743"/>
              <a:gd name="connsiteX1" fmla="*/ 925825 w 9554983"/>
              <a:gd name="connsiteY1" fmla="*/ 1483773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412548 w 9554983"/>
              <a:gd name="connsiteY0" fmla="*/ 0 h 3406743"/>
              <a:gd name="connsiteX1" fmla="*/ 237391 w 9554983"/>
              <a:gd name="connsiteY1" fmla="*/ 807172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210766 w 9353201"/>
              <a:gd name="connsiteY0" fmla="*/ 0 h 4937997"/>
              <a:gd name="connsiteX1" fmla="*/ 35609 w 9353201"/>
              <a:gd name="connsiteY1" fmla="*/ 807172 h 4937997"/>
              <a:gd name="connsiteX2" fmla="*/ 0 w 9353201"/>
              <a:gd name="connsiteY2" fmla="*/ 4937997 h 4937997"/>
              <a:gd name="connsiteX3" fmla="*/ 9353201 w 9353201"/>
              <a:gd name="connsiteY3" fmla="*/ 973355 h 4937997"/>
              <a:gd name="connsiteX4" fmla="*/ 9210766 w 9353201"/>
              <a:gd name="connsiteY4" fmla="*/ 0 h 4937997"/>
              <a:gd name="connsiteX0" fmla="*/ 6065336 w 9353201"/>
              <a:gd name="connsiteY0" fmla="*/ 0 h 5056699"/>
              <a:gd name="connsiteX1" fmla="*/ 35609 w 9353201"/>
              <a:gd name="connsiteY1" fmla="*/ 925874 h 5056699"/>
              <a:gd name="connsiteX2" fmla="*/ 0 w 9353201"/>
              <a:gd name="connsiteY2" fmla="*/ 5056699 h 5056699"/>
              <a:gd name="connsiteX3" fmla="*/ 9353201 w 9353201"/>
              <a:gd name="connsiteY3" fmla="*/ 1092057 h 5056699"/>
              <a:gd name="connsiteX4" fmla="*/ 6065336 w 9353201"/>
              <a:gd name="connsiteY4" fmla="*/ 0 h 5056699"/>
              <a:gd name="connsiteX0" fmla="*/ 9305722 w 9353201"/>
              <a:gd name="connsiteY0" fmla="*/ 0 h 4166435"/>
              <a:gd name="connsiteX1" fmla="*/ 35609 w 9353201"/>
              <a:gd name="connsiteY1" fmla="*/ 35610 h 4166435"/>
              <a:gd name="connsiteX2" fmla="*/ 0 w 9353201"/>
              <a:gd name="connsiteY2" fmla="*/ 4166435 h 4166435"/>
              <a:gd name="connsiteX3" fmla="*/ 9353201 w 9353201"/>
              <a:gd name="connsiteY3" fmla="*/ 201793 h 4166435"/>
              <a:gd name="connsiteX4" fmla="*/ 9305722 w 9353201"/>
              <a:gd name="connsiteY4" fmla="*/ 0 h 4166435"/>
              <a:gd name="connsiteX0" fmla="*/ 9341330 w 9388809"/>
              <a:gd name="connsiteY0" fmla="*/ 0 h 2421518"/>
              <a:gd name="connsiteX1" fmla="*/ 71217 w 9388809"/>
              <a:gd name="connsiteY1" fmla="*/ 35610 h 2421518"/>
              <a:gd name="connsiteX2" fmla="*/ 0 w 9388809"/>
              <a:gd name="connsiteY2" fmla="*/ 2421518 h 2421518"/>
              <a:gd name="connsiteX3" fmla="*/ 9388809 w 9388809"/>
              <a:gd name="connsiteY3" fmla="*/ 201793 h 2421518"/>
              <a:gd name="connsiteX4" fmla="*/ 9341330 w 9388809"/>
              <a:gd name="connsiteY4" fmla="*/ 0 h 2421518"/>
              <a:gd name="connsiteX0" fmla="*/ 9341330 w 9341330"/>
              <a:gd name="connsiteY0" fmla="*/ 0 h 2421518"/>
              <a:gd name="connsiteX1" fmla="*/ 71217 w 9341330"/>
              <a:gd name="connsiteY1" fmla="*/ 35610 h 2421518"/>
              <a:gd name="connsiteX2" fmla="*/ 0 w 9341330"/>
              <a:gd name="connsiteY2" fmla="*/ 2421518 h 2421518"/>
              <a:gd name="connsiteX3" fmla="*/ 5281947 w 9341330"/>
              <a:gd name="connsiteY3" fmla="*/ 106831 h 2421518"/>
              <a:gd name="connsiteX4" fmla="*/ 9341330 w 9341330"/>
              <a:gd name="connsiteY4" fmla="*/ 0 h 2421518"/>
              <a:gd name="connsiteX0" fmla="*/ 4261165 w 5281947"/>
              <a:gd name="connsiteY0" fmla="*/ 178053 h 2385908"/>
              <a:gd name="connsiteX1" fmla="*/ 71217 w 5281947"/>
              <a:gd name="connsiteY1" fmla="*/ 0 h 2385908"/>
              <a:gd name="connsiteX2" fmla="*/ 0 w 5281947"/>
              <a:gd name="connsiteY2" fmla="*/ 2385908 h 2385908"/>
              <a:gd name="connsiteX3" fmla="*/ 5281947 w 5281947"/>
              <a:gd name="connsiteY3" fmla="*/ 71221 h 2385908"/>
              <a:gd name="connsiteX4" fmla="*/ 4261165 w 5281947"/>
              <a:gd name="connsiteY4" fmla="*/ 178053 h 2385908"/>
              <a:gd name="connsiteX0" fmla="*/ 4261165 w 5175121"/>
              <a:gd name="connsiteY0" fmla="*/ 189923 h 2397778"/>
              <a:gd name="connsiteX1" fmla="*/ 71217 w 5175121"/>
              <a:gd name="connsiteY1" fmla="*/ 11870 h 2397778"/>
              <a:gd name="connsiteX2" fmla="*/ 0 w 5175121"/>
              <a:gd name="connsiteY2" fmla="*/ 2397778 h 2397778"/>
              <a:gd name="connsiteX3" fmla="*/ 5175121 w 5175121"/>
              <a:gd name="connsiteY3" fmla="*/ 0 h 2397778"/>
              <a:gd name="connsiteX4" fmla="*/ 4261165 w 5175121"/>
              <a:gd name="connsiteY4" fmla="*/ 189923 h 2397778"/>
              <a:gd name="connsiteX0" fmla="*/ 4356121 w 5175121"/>
              <a:gd name="connsiteY0" fmla="*/ 0 h 2433389"/>
              <a:gd name="connsiteX1" fmla="*/ 71217 w 5175121"/>
              <a:gd name="connsiteY1" fmla="*/ 47481 h 2433389"/>
              <a:gd name="connsiteX2" fmla="*/ 0 w 5175121"/>
              <a:gd name="connsiteY2" fmla="*/ 2433389 h 2433389"/>
              <a:gd name="connsiteX3" fmla="*/ 5175121 w 5175121"/>
              <a:gd name="connsiteY3" fmla="*/ 35611 h 2433389"/>
              <a:gd name="connsiteX4" fmla="*/ 4356121 w 5175121"/>
              <a:gd name="connsiteY4" fmla="*/ 0 h 2433389"/>
              <a:gd name="connsiteX0" fmla="*/ 4367991 w 5186991"/>
              <a:gd name="connsiteY0" fmla="*/ 0 h 3050639"/>
              <a:gd name="connsiteX1" fmla="*/ 83087 w 5186991"/>
              <a:gd name="connsiteY1" fmla="*/ 47481 h 3050639"/>
              <a:gd name="connsiteX2" fmla="*/ 0 w 5186991"/>
              <a:gd name="connsiteY2" fmla="*/ 3050639 h 3050639"/>
              <a:gd name="connsiteX3" fmla="*/ 5186991 w 5186991"/>
              <a:gd name="connsiteY3" fmla="*/ 35611 h 3050639"/>
              <a:gd name="connsiteX4" fmla="*/ 4367991 w 5186991"/>
              <a:gd name="connsiteY4" fmla="*/ 0 h 3050639"/>
              <a:gd name="connsiteX0" fmla="*/ 4332383 w 5151383"/>
              <a:gd name="connsiteY0" fmla="*/ 0 h 2195986"/>
              <a:gd name="connsiteX1" fmla="*/ 47479 w 5151383"/>
              <a:gd name="connsiteY1" fmla="*/ 47481 h 2195986"/>
              <a:gd name="connsiteX2" fmla="*/ 0 w 5151383"/>
              <a:gd name="connsiteY2" fmla="*/ 2195986 h 2195986"/>
              <a:gd name="connsiteX3" fmla="*/ 5151383 w 5151383"/>
              <a:gd name="connsiteY3" fmla="*/ 35611 h 2195986"/>
              <a:gd name="connsiteX4" fmla="*/ 4332383 w 5151383"/>
              <a:gd name="connsiteY4" fmla="*/ 0 h 2195986"/>
              <a:gd name="connsiteX0" fmla="*/ 4332383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4332383 w 4640993"/>
              <a:gd name="connsiteY4" fmla="*/ 23740 h 2219726"/>
              <a:gd name="connsiteX0" fmla="*/ 2409517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2409517 w 4640993"/>
              <a:gd name="connsiteY4" fmla="*/ 23740 h 2219726"/>
              <a:gd name="connsiteX0" fmla="*/ 2409517 w 4166211"/>
              <a:gd name="connsiteY0" fmla="*/ 11869 h 2207855"/>
              <a:gd name="connsiteX1" fmla="*/ 47479 w 4166211"/>
              <a:gd name="connsiteY1" fmla="*/ 59350 h 2207855"/>
              <a:gd name="connsiteX2" fmla="*/ 0 w 4166211"/>
              <a:gd name="connsiteY2" fmla="*/ 2207855 h 2207855"/>
              <a:gd name="connsiteX3" fmla="*/ 4166211 w 4166211"/>
              <a:gd name="connsiteY3" fmla="*/ 0 h 2207855"/>
              <a:gd name="connsiteX4" fmla="*/ 2409517 w 4166211"/>
              <a:gd name="connsiteY4" fmla="*/ 11869 h 2207855"/>
              <a:gd name="connsiteX0" fmla="*/ 2362038 w 9578721"/>
              <a:gd name="connsiteY0" fmla="*/ 11869 h 3513575"/>
              <a:gd name="connsiteX1" fmla="*/ 0 w 9578721"/>
              <a:gd name="connsiteY1" fmla="*/ 59350 h 3513575"/>
              <a:gd name="connsiteX2" fmla="*/ 9578721 w 9578721"/>
              <a:gd name="connsiteY2" fmla="*/ 3513575 h 3513575"/>
              <a:gd name="connsiteX3" fmla="*/ 4118732 w 9578721"/>
              <a:gd name="connsiteY3" fmla="*/ 0 h 3513575"/>
              <a:gd name="connsiteX4" fmla="*/ 2362038 w 9578721"/>
              <a:gd name="connsiteY4" fmla="*/ 11869 h 3513575"/>
              <a:gd name="connsiteX0" fmla="*/ 2362038 w 9673679"/>
              <a:gd name="connsiteY0" fmla="*/ 118700 h 3620406"/>
              <a:gd name="connsiteX1" fmla="*/ 0 w 9673679"/>
              <a:gd name="connsiteY1" fmla="*/ 166181 h 3620406"/>
              <a:gd name="connsiteX2" fmla="*/ 9578721 w 9673679"/>
              <a:gd name="connsiteY2" fmla="*/ 3620406 h 3620406"/>
              <a:gd name="connsiteX3" fmla="*/ 9673679 w 9673679"/>
              <a:gd name="connsiteY3" fmla="*/ 0 h 3620406"/>
              <a:gd name="connsiteX4" fmla="*/ 2362038 w 9673679"/>
              <a:gd name="connsiteY4" fmla="*/ 118700 h 3620406"/>
              <a:gd name="connsiteX0" fmla="*/ 2480734 w 9792375"/>
              <a:gd name="connsiteY0" fmla="*/ 118700 h 3620406"/>
              <a:gd name="connsiteX1" fmla="*/ 0 w 9792375"/>
              <a:gd name="connsiteY1" fmla="*/ 308623 h 3620406"/>
              <a:gd name="connsiteX2" fmla="*/ 9697417 w 9792375"/>
              <a:gd name="connsiteY2" fmla="*/ 3620406 h 3620406"/>
              <a:gd name="connsiteX3" fmla="*/ 9792375 w 9792375"/>
              <a:gd name="connsiteY3" fmla="*/ 0 h 3620406"/>
              <a:gd name="connsiteX4" fmla="*/ 2480734 w 9792375"/>
              <a:gd name="connsiteY4" fmla="*/ 118700 h 3620406"/>
              <a:gd name="connsiteX0" fmla="*/ 5186990 w 9792375"/>
              <a:gd name="connsiteY0" fmla="*/ 0 h 3632278"/>
              <a:gd name="connsiteX1" fmla="*/ 0 w 9792375"/>
              <a:gd name="connsiteY1" fmla="*/ 320495 h 3632278"/>
              <a:gd name="connsiteX2" fmla="*/ 9697417 w 9792375"/>
              <a:gd name="connsiteY2" fmla="*/ 3632278 h 3632278"/>
              <a:gd name="connsiteX3" fmla="*/ 9792375 w 9792375"/>
              <a:gd name="connsiteY3" fmla="*/ 11872 h 3632278"/>
              <a:gd name="connsiteX4" fmla="*/ 5186990 w 9792375"/>
              <a:gd name="connsiteY4" fmla="*/ 0 h 3632278"/>
              <a:gd name="connsiteX0" fmla="*/ 5186990 w 9792375"/>
              <a:gd name="connsiteY0" fmla="*/ 0 h 3632278"/>
              <a:gd name="connsiteX1" fmla="*/ 0 w 9792375"/>
              <a:gd name="connsiteY1" fmla="*/ 320495 h 3632278"/>
              <a:gd name="connsiteX2" fmla="*/ 9697417 w 9792375"/>
              <a:gd name="connsiteY2" fmla="*/ 3632278 h 3632278"/>
              <a:gd name="connsiteX3" fmla="*/ 9792375 w 9792375"/>
              <a:gd name="connsiteY3" fmla="*/ 11872 h 3632278"/>
              <a:gd name="connsiteX4" fmla="*/ 5186990 w 9792375"/>
              <a:gd name="connsiteY4" fmla="*/ 0 h 3632278"/>
              <a:gd name="connsiteX0" fmla="*/ 985171 w 5590556"/>
              <a:gd name="connsiteY0" fmla="*/ 1 h 3632279"/>
              <a:gd name="connsiteX1" fmla="*/ 0 w 5590556"/>
              <a:gd name="connsiteY1" fmla="*/ 0 h 3632279"/>
              <a:gd name="connsiteX2" fmla="*/ 5495598 w 5590556"/>
              <a:gd name="connsiteY2" fmla="*/ 3632279 h 3632279"/>
              <a:gd name="connsiteX3" fmla="*/ 5590556 w 5590556"/>
              <a:gd name="connsiteY3" fmla="*/ 11873 h 3632279"/>
              <a:gd name="connsiteX4" fmla="*/ 985171 w 5590556"/>
              <a:gd name="connsiteY4" fmla="*/ 1 h 3632279"/>
              <a:gd name="connsiteX0" fmla="*/ 2326429 w 6931814"/>
              <a:gd name="connsiteY0" fmla="*/ 0 h 3632278"/>
              <a:gd name="connsiteX1" fmla="*/ 0 w 6931814"/>
              <a:gd name="connsiteY1" fmla="*/ 344234 h 3632278"/>
              <a:gd name="connsiteX2" fmla="*/ 6836856 w 6931814"/>
              <a:gd name="connsiteY2" fmla="*/ 3632278 h 3632278"/>
              <a:gd name="connsiteX3" fmla="*/ 6931814 w 6931814"/>
              <a:gd name="connsiteY3" fmla="*/ 11872 h 3632278"/>
              <a:gd name="connsiteX4" fmla="*/ 2326429 w 6931814"/>
              <a:gd name="connsiteY4" fmla="*/ 0 h 3632278"/>
              <a:gd name="connsiteX0" fmla="*/ 2302690 w 6908075"/>
              <a:gd name="connsiteY0" fmla="*/ 71222 h 3703500"/>
              <a:gd name="connsiteX1" fmla="*/ 0 w 6908075"/>
              <a:gd name="connsiteY1" fmla="*/ 0 h 3703500"/>
              <a:gd name="connsiteX2" fmla="*/ 6813117 w 6908075"/>
              <a:gd name="connsiteY2" fmla="*/ 3703500 h 3703500"/>
              <a:gd name="connsiteX3" fmla="*/ 6908075 w 6908075"/>
              <a:gd name="connsiteY3" fmla="*/ 83094 h 3703500"/>
              <a:gd name="connsiteX4" fmla="*/ 2302690 w 6908075"/>
              <a:gd name="connsiteY4" fmla="*/ 71222 h 3703500"/>
              <a:gd name="connsiteX0" fmla="*/ 2433255 w 6908075"/>
              <a:gd name="connsiteY0" fmla="*/ 1 h 3703500"/>
              <a:gd name="connsiteX1" fmla="*/ 0 w 6908075"/>
              <a:gd name="connsiteY1" fmla="*/ 0 h 3703500"/>
              <a:gd name="connsiteX2" fmla="*/ 6813117 w 6908075"/>
              <a:gd name="connsiteY2" fmla="*/ 3703500 h 3703500"/>
              <a:gd name="connsiteX3" fmla="*/ 6908075 w 6908075"/>
              <a:gd name="connsiteY3" fmla="*/ 83094 h 3703500"/>
              <a:gd name="connsiteX4" fmla="*/ 2433255 w 6908075"/>
              <a:gd name="connsiteY4" fmla="*/ 1 h 3703500"/>
              <a:gd name="connsiteX0" fmla="*/ 6908075 w 6908075"/>
              <a:gd name="connsiteY0" fmla="*/ 83094 h 3703500"/>
              <a:gd name="connsiteX1" fmla="*/ 0 w 6908075"/>
              <a:gd name="connsiteY1" fmla="*/ 0 h 3703500"/>
              <a:gd name="connsiteX2" fmla="*/ 6813117 w 6908075"/>
              <a:gd name="connsiteY2" fmla="*/ 3703500 h 3703500"/>
              <a:gd name="connsiteX3" fmla="*/ 6908075 w 6908075"/>
              <a:gd name="connsiteY3" fmla="*/ 83094 h 3703500"/>
              <a:gd name="connsiteX0" fmla="*/ 7003031 w 7003031"/>
              <a:gd name="connsiteY0" fmla="*/ 59354 h 3679760"/>
              <a:gd name="connsiteX1" fmla="*/ 0 w 7003031"/>
              <a:gd name="connsiteY1" fmla="*/ 0 h 3679760"/>
              <a:gd name="connsiteX2" fmla="*/ 6908073 w 7003031"/>
              <a:gd name="connsiteY2" fmla="*/ 3679760 h 3679760"/>
              <a:gd name="connsiteX3" fmla="*/ 7003031 w 7003031"/>
              <a:gd name="connsiteY3" fmla="*/ 59354 h 3679760"/>
              <a:gd name="connsiteX0" fmla="*/ 7003031 w 7003031"/>
              <a:gd name="connsiteY0" fmla="*/ 104813 h 3725219"/>
              <a:gd name="connsiteX1" fmla="*/ 0 w 7003031"/>
              <a:gd name="connsiteY1" fmla="*/ 45459 h 3725219"/>
              <a:gd name="connsiteX2" fmla="*/ 6908073 w 7003031"/>
              <a:gd name="connsiteY2" fmla="*/ 3725219 h 3725219"/>
              <a:gd name="connsiteX3" fmla="*/ 7003031 w 7003031"/>
              <a:gd name="connsiteY3" fmla="*/ 104813 h 3725219"/>
              <a:gd name="connsiteX0" fmla="*/ 7003031 w 7003031"/>
              <a:gd name="connsiteY0" fmla="*/ 70280 h 3690686"/>
              <a:gd name="connsiteX1" fmla="*/ 0 w 7003031"/>
              <a:gd name="connsiteY1" fmla="*/ 10926 h 3690686"/>
              <a:gd name="connsiteX2" fmla="*/ 6908073 w 7003031"/>
              <a:gd name="connsiteY2" fmla="*/ 3690686 h 3690686"/>
              <a:gd name="connsiteX3" fmla="*/ 7003031 w 7003031"/>
              <a:gd name="connsiteY3" fmla="*/ 70280 h 3690686"/>
              <a:gd name="connsiteX0" fmla="*/ 7034535 w 7034535"/>
              <a:gd name="connsiteY0" fmla="*/ 370560 h 3990966"/>
              <a:gd name="connsiteX1" fmla="*/ 31504 w 7034535"/>
              <a:gd name="connsiteY1" fmla="*/ 311206 h 3990966"/>
              <a:gd name="connsiteX2" fmla="*/ 6939577 w 7034535"/>
              <a:gd name="connsiteY2" fmla="*/ 3990966 h 3990966"/>
              <a:gd name="connsiteX3" fmla="*/ 7034535 w 7034535"/>
              <a:gd name="connsiteY3" fmla="*/ 370560 h 3990966"/>
              <a:gd name="connsiteX0" fmla="*/ 7034535 w 7034535"/>
              <a:gd name="connsiteY0" fmla="*/ 370560 h 3990966"/>
              <a:gd name="connsiteX1" fmla="*/ 31504 w 7034535"/>
              <a:gd name="connsiteY1" fmla="*/ 311206 h 3990966"/>
              <a:gd name="connsiteX2" fmla="*/ 6939577 w 7034535"/>
              <a:gd name="connsiteY2" fmla="*/ 3990966 h 3990966"/>
              <a:gd name="connsiteX3" fmla="*/ 7034535 w 7034535"/>
              <a:gd name="connsiteY3" fmla="*/ 370560 h 3990966"/>
              <a:gd name="connsiteX0" fmla="*/ 7003031 w 7003031"/>
              <a:gd name="connsiteY0" fmla="*/ 297500 h 3917906"/>
              <a:gd name="connsiteX1" fmla="*/ 0 w 7003031"/>
              <a:gd name="connsiteY1" fmla="*/ 238146 h 3917906"/>
              <a:gd name="connsiteX2" fmla="*/ 6908073 w 7003031"/>
              <a:gd name="connsiteY2" fmla="*/ 3917906 h 3917906"/>
              <a:gd name="connsiteX3" fmla="*/ 7003031 w 7003031"/>
              <a:gd name="connsiteY3" fmla="*/ 297500 h 391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3031" h="3917906">
                <a:moveTo>
                  <a:pt x="7003031" y="297500"/>
                </a:moveTo>
                <a:cubicBezTo>
                  <a:pt x="5851686" y="-315793"/>
                  <a:pt x="1556298" y="203642"/>
                  <a:pt x="0" y="238146"/>
                </a:cubicBezTo>
                <a:lnTo>
                  <a:pt x="6908073" y="3917906"/>
                </a:lnTo>
                <a:lnTo>
                  <a:pt x="7003031" y="297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 userDrawn="1"/>
        </p:nvSpPr>
        <p:spPr>
          <a:xfrm>
            <a:off x="1744823" y="-356105"/>
            <a:ext cx="7489683" cy="2765753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949565 w 9709287"/>
              <a:gd name="connsiteY1" fmla="*/ 1507513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178044 w 9709287"/>
              <a:gd name="connsiteY1" fmla="*/ 59351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353200 w 9531243"/>
              <a:gd name="connsiteY0" fmla="*/ 0 h 2623311"/>
              <a:gd name="connsiteX1" fmla="*/ 0 w 9531243"/>
              <a:gd name="connsiteY1" fmla="*/ 59351 h 2623311"/>
              <a:gd name="connsiteX2" fmla="*/ 189912 w 9531243"/>
              <a:gd name="connsiteY2" fmla="*/ 2623311 h 2623311"/>
              <a:gd name="connsiteX3" fmla="*/ 9531243 w 9531243"/>
              <a:gd name="connsiteY3" fmla="*/ 997095 h 2623311"/>
              <a:gd name="connsiteX4" fmla="*/ 9353200 w 9531243"/>
              <a:gd name="connsiteY4" fmla="*/ 0 h 2623311"/>
              <a:gd name="connsiteX0" fmla="*/ 9388810 w 9566853"/>
              <a:gd name="connsiteY0" fmla="*/ 0 h 2338426"/>
              <a:gd name="connsiteX1" fmla="*/ 35610 w 9566853"/>
              <a:gd name="connsiteY1" fmla="*/ 59351 h 2338426"/>
              <a:gd name="connsiteX2" fmla="*/ 0 w 9566853"/>
              <a:gd name="connsiteY2" fmla="*/ 2338426 h 2338426"/>
              <a:gd name="connsiteX3" fmla="*/ 9566853 w 9566853"/>
              <a:gd name="connsiteY3" fmla="*/ 997095 h 2338426"/>
              <a:gd name="connsiteX4" fmla="*/ 9388810 w 9566853"/>
              <a:gd name="connsiteY4" fmla="*/ 0 h 2338426"/>
              <a:gd name="connsiteX0" fmla="*/ 9388810 w 9388810"/>
              <a:gd name="connsiteY0" fmla="*/ 0 h 2338426"/>
              <a:gd name="connsiteX1" fmla="*/ 35610 w 9388810"/>
              <a:gd name="connsiteY1" fmla="*/ 59351 h 2338426"/>
              <a:gd name="connsiteX2" fmla="*/ 0 w 9388810"/>
              <a:gd name="connsiteY2" fmla="*/ 2338426 h 2338426"/>
              <a:gd name="connsiteX3" fmla="*/ 9258245 w 9388810"/>
              <a:gd name="connsiteY3" fmla="*/ 973355 h 2338426"/>
              <a:gd name="connsiteX4" fmla="*/ 9388810 w 9388810"/>
              <a:gd name="connsiteY4" fmla="*/ 0 h 2338426"/>
              <a:gd name="connsiteX0" fmla="*/ 8712246 w 9258245"/>
              <a:gd name="connsiteY0" fmla="*/ 427326 h 2279075"/>
              <a:gd name="connsiteX1" fmla="*/ 35610 w 9258245"/>
              <a:gd name="connsiteY1" fmla="*/ 0 h 2279075"/>
              <a:gd name="connsiteX2" fmla="*/ 0 w 9258245"/>
              <a:gd name="connsiteY2" fmla="*/ 2279075 h 2279075"/>
              <a:gd name="connsiteX3" fmla="*/ 9258245 w 9258245"/>
              <a:gd name="connsiteY3" fmla="*/ 914004 h 2279075"/>
              <a:gd name="connsiteX4" fmla="*/ 8712246 w 9258245"/>
              <a:gd name="connsiteY4" fmla="*/ 427326 h 2279075"/>
              <a:gd name="connsiteX0" fmla="*/ 9222636 w 9258245"/>
              <a:gd name="connsiteY0" fmla="*/ 0 h 2290946"/>
              <a:gd name="connsiteX1" fmla="*/ 35610 w 9258245"/>
              <a:gd name="connsiteY1" fmla="*/ 11871 h 2290946"/>
              <a:gd name="connsiteX2" fmla="*/ 0 w 9258245"/>
              <a:gd name="connsiteY2" fmla="*/ 2290946 h 2290946"/>
              <a:gd name="connsiteX3" fmla="*/ 9258245 w 9258245"/>
              <a:gd name="connsiteY3" fmla="*/ 925875 h 2290946"/>
              <a:gd name="connsiteX4" fmla="*/ 9222636 w 9258245"/>
              <a:gd name="connsiteY4" fmla="*/ 0 h 2290946"/>
              <a:gd name="connsiteX0" fmla="*/ 9258244 w 9293853"/>
              <a:gd name="connsiteY0" fmla="*/ 0 h 2991287"/>
              <a:gd name="connsiteX1" fmla="*/ 71218 w 9293853"/>
              <a:gd name="connsiteY1" fmla="*/ 11871 h 2991287"/>
              <a:gd name="connsiteX2" fmla="*/ 0 w 9293853"/>
              <a:gd name="connsiteY2" fmla="*/ 2991287 h 2991287"/>
              <a:gd name="connsiteX3" fmla="*/ 9293853 w 9293853"/>
              <a:gd name="connsiteY3" fmla="*/ 925875 h 2991287"/>
              <a:gd name="connsiteX4" fmla="*/ 9258244 w 9293853"/>
              <a:gd name="connsiteY4" fmla="*/ 0 h 2991287"/>
              <a:gd name="connsiteX0" fmla="*/ 9258244 w 9293853"/>
              <a:gd name="connsiteY0" fmla="*/ 0 h 3062508"/>
              <a:gd name="connsiteX1" fmla="*/ 71218 w 9293853"/>
              <a:gd name="connsiteY1" fmla="*/ 11871 h 3062508"/>
              <a:gd name="connsiteX2" fmla="*/ 0 w 9293853"/>
              <a:gd name="connsiteY2" fmla="*/ 3062508 h 3062508"/>
              <a:gd name="connsiteX3" fmla="*/ 9293853 w 9293853"/>
              <a:gd name="connsiteY3" fmla="*/ 925875 h 3062508"/>
              <a:gd name="connsiteX4" fmla="*/ 9258244 w 9293853"/>
              <a:gd name="connsiteY4" fmla="*/ 0 h 3062508"/>
              <a:gd name="connsiteX0" fmla="*/ 9258244 w 9305722"/>
              <a:gd name="connsiteY0" fmla="*/ 0 h 3062508"/>
              <a:gd name="connsiteX1" fmla="*/ 71218 w 9305722"/>
              <a:gd name="connsiteY1" fmla="*/ 11871 h 3062508"/>
              <a:gd name="connsiteX2" fmla="*/ 0 w 9305722"/>
              <a:gd name="connsiteY2" fmla="*/ 3062508 h 3062508"/>
              <a:gd name="connsiteX3" fmla="*/ 9305722 w 9305722"/>
              <a:gd name="connsiteY3" fmla="*/ 1187019 h 3062508"/>
              <a:gd name="connsiteX4" fmla="*/ 9258244 w 9305722"/>
              <a:gd name="connsiteY4" fmla="*/ 0 h 3062508"/>
              <a:gd name="connsiteX0" fmla="*/ 9258244 w 9305722"/>
              <a:gd name="connsiteY0" fmla="*/ 0 h 2920065"/>
              <a:gd name="connsiteX1" fmla="*/ 71218 w 9305722"/>
              <a:gd name="connsiteY1" fmla="*/ 11871 h 2920065"/>
              <a:gd name="connsiteX2" fmla="*/ 0 w 9305722"/>
              <a:gd name="connsiteY2" fmla="*/ 2920065 h 2920065"/>
              <a:gd name="connsiteX3" fmla="*/ 9305722 w 9305722"/>
              <a:gd name="connsiteY3" fmla="*/ 1187019 h 2920065"/>
              <a:gd name="connsiteX4" fmla="*/ 9258244 w 9305722"/>
              <a:gd name="connsiteY4" fmla="*/ 0 h 2920065"/>
              <a:gd name="connsiteX0" fmla="*/ 9222636 w 9270114"/>
              <a:gd name="connsiteY0" fmla="*/ 0 h 1187019"/>
              <a:gd name="connsiteX1" fmla="*/ 35610 w 9270114"/>
              <a:gd name="connsiteY1" fmla="*/ 11871 h 1187019"/>
              <a:gd name="connsiteX2" fmla="*/ 0 w 9270114"/>
              <a:gd name="connsiteY2" fmla="*/ 1187018 h 1187019"/>
              <a:gd name="connsiteX3" fmla="*/ 9270114 w 9270114"/>
              <a:gd name="connsiteY3" fmla="*/ 1187019 h 1187019"/>
              <a:gd name="connsiteX4" fmla="*/ 9222636 w 9270114"/>
              <a:gd name="connsiteY4" fmla="*/ 0 h 1187019"/>
              <a:gd name="connsiteX0" fmla="*/ 9222636 w 9270114"/>
              <a:gd name="connsiteY0" fmla="*/ 0 h 4403840"/>
              <a:gd name="connsiteX1" fmla="*/ 35610 w 9270114"/>
              <a:gd name="connsiteY1" fmla="*/ 11871 h 4403840"/>
              <a:gd name="connsiteX2" fmla="*/ 0 w 9270114"/>
              <a:gd name="connsiteY2" fmla="*/ 1187018 h 4403840"/>
              <a:gd name="connsiteX3" fmla="*/ 9270114 w 9270114"/>
              <a:gd name="connsiteY3" fmla="*/ 4403840 h 4403840"/>
              <a:gd name="connsiteX4" fmla="*/ 9222636 w 9270114"/>
              <a:gd name="connsiteY4" fmla="*/ 0 h 4403840"/>
              <a:gd name="connsiteX0" fmla="*/ 9222636 w 9234506"/>
              <a:gd name="connsiteY0" fmla="*/ 0 h 3050639"/>
              <a:gd name="connsiteX1" fmla="*/ 35610 w 9234506"/>
              <a:gd name="connsiteY1" fmla="*/ 11871 h 3050639"/>
              <a:gd name="connsiteX2" fmla="*/ 0 w 9234506"/>
              <a:gd name="connsiteY2" fmla="*/ 1187018 h 3050639"/>
              <a:gd name="connsiteX3" fmla="*/ 9234506 w 9234506"/>
              <a:gd name="connsiteY3" fmla="*/ 3050639 h 3050639"/>
              <a:gd name="connsiteX4" fmla="*/ 9222636 w 9234506"/>
              <a:gd name="connsiteY4" fmla="*/ 0 h 3050639"/>
              <a:gd name="connsiteX0" fmla="*/ 9222636 w 9234506"/>
              <a:gd name="connsiteY0" fmla="*/ 0 h 3050639"/>
              <a:gd name="connsiteX1" fmla="*/ 35610 w 9234506"/>
              <a:gd name="connsiteY1" fmla="*/ 11871 h 3050639"/>
              <a:gd name="connsiteX2" fmla="*/ 0 w 9234506"/>
              <a:gd name="connsiteY2" fmla="*/ 320494 h 3050639"/>
              <a:gd name="connsiteX3" fmla="*/ 9234506 w 9234506"/>
              <a:gd name="connsiteY3" fmla="*/ 3050639 h 3050639"/>
              <a:gd name="connsiteX4" fmla="*/ 9222636 w 9234506"/>
              <a:gd name="connsiteY4" fmla="*/ 0 h 3050639"/>
              <a:gd name="connsiteX0" fmla="*/ 9222636 w 9258245"/>
              <a:gd name="connsiteY0" fmla="*/ 0 h 2112894"/>
              <a:gd name="connsiteX1" fmla="*/ 35610 w 9258245"/>
              <a:gd name="connsiteY1" fmla="*/ 11871 h 2112894"/>
              <a:gd name="connsiteX2" fmla="*/ 0 w 9258245"/>
              <a:gd name="connsiteY2" fmla="*/ 320494 h 2112894"/>
              <a:gd name="connsiteX3" fmla="*/ 9258245 w 9258245"/>
              <a:gd name="connsiteY3" fmla="*/ 2112894 h 2112894"/>
              <a:gd name="connsiteX4" fmla="*/ 9222636 w 9258245"/>
              <a:gd name="connsiteY4" fmla="*/ 0 h 2112894"/>
              <a:gd name="connsiteX0" fmla="*/ 9222636 w 9281984"/>
              <a:gd name="connsiteY0" fmla="*/ 0 h 2457129"/>
              <a:gd name="connsiteX1" fmla="*/ 35610 w 9281984"/>
              <a:gd name="connsiteY1" fmla="*/ 11871 h 2457129"/>
              <a:gd name="connsiteX2" fmla="*/ 0 w 9281984"/>
              <a:gd name="connsiteY2" fmla="*/ 320494 h 2457129"/>
              <a:gd name="connsiteX3" fmla="*/ 9281984 w 9281984"/>
              <a:gd name="connsiteY3" fmla="*/ 2457129 h 2457129"/>
              <a:gd name="connsiteX4" fmla="*/ 9222636 w 9281984"/>
              <a:gd name="connsiteY4" fmla="*/ 0 h 2457129"/>
              <a:gd name="connsiteX0" fmla="*/ 9222636 w 9281984"/>
              <a:gd name="connsiteY0" fmla="*/ 308624 h 2765753"/>
              <a:gd name="connsiteX1" fmla="*/ 3394691 w 9281984"/>
              <a:gd name="connsiteY1" fmla="*/ 0 h 2765753"/>
              <a:gd name="connsiteX2" fmla="*/ 0 w 9281984"/>
              <a:gd name="connsiteY2" fmla="*/ 629118 h 2765753"/>
              <a:gd name="connsiteX3" fmla="*/ 9281984 w 9281984"/>
              <a:gd name="connsiteY3" fmla="*/ 2765753 h 2765753"/>
              <a:gd name="connsiteX4" fmla="*/ 9222636 w 9281984"/>
              <a:gd name="connsiteY4" fmla="*/ 308624 h 2765753"/>
              <a:gd name="connsiteX0" fmla="*/ 7430335 w 7489683"/>
              <a:gd name="connsiteY0" fmla="*/ 308624 h 2765753"/>
              <a:gd name="connsiteX1" fmla="*/ 1602390 w 7489683"/>
              <a:gd name="connsiteY1" fmla="*/ 0 h 2765753"/>
              <a:gd name="connsiteX2" fmla="*/ 0 w 7489683"/>
              <a:gd name="connsiteY2" fmla="*/ 166181 h 2765753"/>
              <a:gd name="connsiteX3" fmla="*/ 7489683 w 7489683"/>
              <a:gd name="connsiteY3" fmla="*/ 2765753 h 2765753"/>
              <a:gd name="connsiteX4" fmla="*/ 7430335 w 7489683"/>
              <a:gd name="connsiteY4" fmla="*/ 308624 h 276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683" h="2765753">
                <a:moveTo>
                  <a:pt x="7430335" y="308624"/>
                </a:moveTo>
                <a:lnTo>
                  <a:pt x="1602390" y="0"/>
                </a:lnTo>
                <a:lnTo>
                  <a:pt x="0" y="166181"/>
                </a:lnTo>
                <a:lnTo>
                  <a:pt x="7489683" y="2765753"/>
                </a:lnTo>
                <a:cubicBezTo>
                  <a:pt x="7485726" y="1748873"/>
                  <a:pt x="7434292" y="1325504"/>
                  <a:pt x="7430335" y="3086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C_LG_Colour_CMYK.png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8"/>
          <a:stretch/>
        </p:blipFill>
        <p:spPr>
          <a:xfrm>
            <a:off x="6800825" y="6101276"/>
            <a:ext cx="2221473" cy="581637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 rot="1911673">
            <a:off x="1210383" y="276264"/>
            <a:ext cx="9982286" cy="2236720"/>
            <a:chOff x="-356086" y="866524"/>
            <a:chExt cx="9982286" cy="2236720"/>
          </a:xfrm>
        </p:grpSpPr>
        <p:cxnSp>
          <p:nvCxnSpPr>
            <p:cNvPr id="9" name="Straight Connector 8"/>
            <p:cNvCxnSpPr/>
            <p:nvPr userDrawn="1"/>
          </p:nvCxnSpPr>
          <p:spPr>
            <a:xfrm flipV="1">
              <a:off x="-356086" y="866524"/>
              <a:ext cx="9982286" cy="2236720"/>
            </a:xfrm>
            <a:prstGeom prst="line">
              <a:avLst/>
            </a:prstGeom>
            <a:ln>
              <a:solidFill>
                <a:srgbClr val="78BE2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-356086" y="866524"/>
              <a:ext cx="9756765" cy="2006060"/>
            </a:xfrm>
            <a:prstGeom prst="line">
              <a:avLst/>
            </a:prstGeom>
            <a:ln w="9525" cmpd="sng">
              <a:solidFill>
                <a:srgbClr val="78BE2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 userDrawn="1"/>
        </p:nvGrpSpPr>
        <p:grpSpPr>
          <a:xfrm rot="3440378">
            <a:off x="1518192" y="1263175"/>
            <a:ext cx="3998879" cy="7774550"/>
            <a:chOff x="1980908" y="3374730"/>
            <a:chExt cx="2443834" cy="4751259"/>
          </a:xfrm>
        </p:grpSpPr>
        <p:cxnSp>
          <p:nvCxnSpPr>
            <p:cNvPr id="11" name="Straight Connector 10"/>
            <p:cNvCxnSpPr/>
            <p:nvPr userDrawn="1"/>
          </p:nvCxnSpPr>
          <p:spPr>
            <a:xfrm rot="18159622" flipH="1" flipV="1">
              <a:off x="917222" y="4593668"/>
              <a:ext cx="4620692" cy="2394349"/>
            </a:xfrm>
            <a:prstGeom prst="line">
              <a:avLst/>
            </a:prstGeom>
            <a:ln w="9525" cmpd="sng">
              <a:solidFill>
                <a:srgbClr val="2D95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rot="18159622" flipH="1" flipV="1">
              <a:off x="802225" y="4553413"/>
              <a:ext cx="4751259" cy="2393894"/>
            </a:xfrm>
            <a:prstGeom prst="line">
              <a:avLst/>
            </a:prstGeom>
            <a:ln>
              <a:solidFill>
                <a:srgbClr val="2D95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 userDrawn="1"/>
        </p:nvSpPr>
        <p:spPr>
          <a:xfrm>
            <a:off x="3892566" y="40243"/>
            <a:ext cx="5129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78BE20"/>
                </a:solidFill>
                <a:latin typeface="VAGRounded Bold"/>
                <a:cs typeface="VAGRounded Bold"/>
              </a:rPr>
              <a:t>Future Cities Catapult</a:t>
            </a:r>
            <a:endParaRPr lang="en-US" sz="3600" dirty="0">
              <a:solidFill>
                <a:srgbClr val="78BE20"/>
              </a:solidFill>
              <a:latin typeface="VAGRounded Bold"/>
              <a:cs typeface="VAGRounded Bold"/>
            </a:endParaRPr>
          </a:p>
        </p:txBody>
      </p:sp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175595" y="5806264"/>
            <a:ext cx="5672176" cy="652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2800" b="1" i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futurecities.catapult.org.uk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175595" y="6195356"/>
            <a:ext cx="8229600" cy="674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@</a:t>
            </a: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FutureCitiesCat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6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54" y="1523823"/>
            <a:ext cx="6588062" cy="482968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9518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19753-6CC5-4401-A73A-B3AAC7339B0B}" type="datetime1">
              <a:rPr lang="en-US" smtClean="0"/>
              <a:pPr/>
              <a:t>2/24/2014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6518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9802" y="230056"/>
            <a:ext cx="685776" cy="365125"/>
          </a:xfrm>
          <a:prstGeom prst="rect">
            <a:avLst/>
          </a:prstGeom>
        </p:spPr>
        <p:txBody>
          <a:bodyPr/>
          <a:lstStyle/>
          <a:p>
            <a:fld id="{85B2FBE9-5921-4AD7-8708-D707E6AB4D1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54" y="1523823"/>
            <a:ext cx="6588062" cy="482968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9518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19753-6CC5-4401-A73A-B3AAC7339B0B}" type="datetime1">
              <a:rPr lang="en-US" smtClean="0"/>
              <a:pPr/>
              <a:t>2/24/2014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6518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9802" y="230056"/>
            <a:ext cx="685776" cy="365125"/>
          </a:xfrm>
          <a:prstGeom prst="rect">
            <a:avLst/>
          </a:prstGeom>
        </p:spPr>
        <p:txBody>
          <a:bodyPr/>
          <a:lstStyle/>
          <a:p>
            <a:fld id="{85B2FBE9-5921-4AD7-8708-D707E6AB4D1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954" y="1527193"/>
            <a:ext cx="4230608" cy="46164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7193"/>
            <a:ext cx="4230000" cy="46164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9518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2A9F91-D817-4B1B-95E3-973BB3A5ABDD}" type="datetime1">
              <a:rPr lang="en-US" smtClean="0"/>
              <a:pPr/>
              <a:t>2/24/2014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46518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9802" y="230056"/>
            <a:ext cx="685776" cy="365125"/>
          </a:xfrm>
          <a:prstGeom prst="rect">
            <a:avLst/>
          </a:prstGeom>
        </p:spPr>
        <p:txBody>
          <a:bodyPr/>
          <a:lstStyle/>
          <a:p>
            <a:fld id="{85B2FBE9-5921-4AD7-8708-D707E6AB4D1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79518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C42B7F-E830-4A9B-A1A0-925F2C7EE9E0}" type="datetime1">
              <a:rPr lang="en-US" smtClean="0"/>
              <a:pPr/>
              <a:t>2/24/2014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46518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19802" y="230056"/>
            <a:ext cx="685776" cy="365125"/>
          </a:xfrm>
          <a:prstGeom prst="rect">
            <a:avLst/>
          </a:prstGeom>
        </p:spPr>
        <p:txBody>
          <a:bodyPr/>
          <a:lstStyle/>
          <a:p>
            <a:fld id="{85B2FBE9-5921-4AD7-8708-D707E6AB4D1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79518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946518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19802" y="230056"/>
            <a:ext cx="685776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57F03-5A26-43BD-A7C4-8094084A7E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50" r:id="rId5"/>
    <p:sldLayoutId id="2147483656" r:id="rId6"/>
    <p:sldLayoutId id="2147483652" r:id="rId7"/>
    <p:sldLayoutId id="2147483654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i="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0"/>
        </a:spcAft>
        <a:buFont typeface="Arial" pitchFamily="34" charset="0"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975" indent="-180975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1950" indent="-180975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Char char="•"/>
        <a:defRPr sz="14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536575" indent="-174625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Char char="•"/>
        <a:defRPr sz="14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717550" indent="-180975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Char char="•"/>
        <a:defRPr sz="14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726174672_717bd9bdb5_k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87" y="1365068"/>
            <a:ext cx="12257164" cy="83071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0800000">
            <a:off x="5044555" y="4724334"/>
            <a:ext cx="4166211" cy="2207855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531244"/>
              <a:gd name="connsiteY0" fmla="*/ 0 h 2658921"/>
              <a:gd name="connsiteX1" fmla="*/ 71218 w 9531244"/>
              <a:gd name="connsiteY1" fmla="*/ 35610 h 2658921"/>
              <a:gd name="connsiteX2" fmla="*/ 0 w 9531244"/>
              <a:gd name="connsiteY2" fmla="*/ 2658921 h 2658921"/>
              <a:gd name="connsiteX3" fmla="*/ 9448157 w 9531244"/>
              <a:gd name="connsiteY3" fmla="*/ 379846 h 2658921"/>
              <a:gd name="connsiteX4" fmla="*/ 9531244 w 9531244"/>
              <a:gd name="connsiteY4" fmla="*/ 0 h 2658921"/>
              <a:gd name="connsiteX0" fmla="*/ 9531244 w 9673679"/>
              <a:gd name="connsiteY0" fmla="*/ 0 h 2658921"/>
              <a:gd name="connsiteX1" fmla="*/ 71218 w 9673679"/>
              <a:gd name="connsiteY1" fmla="*/ 35610 h 2658921"/>
              <a:gd name="connsiteX2" fmla="*/ 0 w 9673679"/>
              <a:gd name="connsiteY2" fmla="*/ 2658921 h 2658921"/>
              <a:gd name="connsiteX3" fmla="*/ 9673679 w 9673679"/>
              <a:gd name="connsiteY3" fmla="*/ 973355 h 2658921"/>
              <a:gd name="connsiteX4" fmla="*/ 9531244 w 9673679"/>
              <a:gd name="connsiteY4" fmla="*/ 0 h 2658921"/>
              <a:gd name="connsiteX0" fmla="*/ 9460026 w 9602461"/>
              <a:gd name="connsiteY0" fmla="*/ 0 h 3406743"/>
              <a:gd name="connsiteX1" fmla="*/ 0 w 9602461"/>
              <a:gd name="connsiteY1" fmla="*/ 35610 h 3406743"/>
              <a:gd name="connsiteX2" fmla="*/ 47478 w 9602461"/>
              <a:gd name="connsiteY2" fmla="*/ 3406743 h 3406743"/>
              <a:gd name="connsiteX3" fmla="*/ 9602461 w 9602461"/>
              <a:gd name="connsiteY3" fmla="*/ 973355 h 3406743"/>
              <a:gd name="connsiteX4" fmla="*/ 9460026 w 9602461"/>
              <a:gd name="connsiteY4" fmla="*/ 0 h 3406743"/>
              <a:gd name="connsiteX0" fmla="*/ 9412548 w 9554983"/>
              <a:gd name="connsiteY0" fmla="*/ 0 h 3406743"/>
              <a:gd name="connsiteX1" fmla="*/ 925825 w 9554983"/>
              <a:gd name="connsiteY1" fmla="*/ 1483773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412548 w 9554983"/>
              <a:gd name="connsiteY0" fmla="*/ 0 h 3406743"/>
              <a:gd name="connsiteX1" fmla="*/ 237391 w 9554983"/>
              <a:gd name="connsiteY1" fmla="*/ 807172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210766 w 9353201"/>
              <a:gd name="connsiteY0" fmla="*/ 0 h 4937997"/>
              <a:gd name="connsiteX1" fmla="*/ 35609 w 9353201"/>
              <a:gd name="connsiteY1" fmla="*/ 807172 h 4937997"/>
              <a:gd name="connsiteX2" fmla="*/ 0 w 9353201"/>
              <a:gd name="connsiteY2" fmla="*/ 4937997 h 4937997"/>
              <a:gd name="connsiteX3" fmla="*/ 9353201 w 9353201"/>
              <a:gd name="connsiteY3" fmla="*/ 973355 h 4937997"/>
              <a:gd name="connsiteX4" fmla="*/ 9210766 w 9353201"/>
              <a:gd name="connsiteY4" fmla="*/ 0 h 4937997"/>
              <a:gd name="connsiteX0" fmla="*/ 6065336 w 9353201"/>
              <a:gd name="connsiteY0" fmla="*/ 0 h 5056699"/>
              <a:gd name="connsiteX1" fmla="*/ 35609 w 9353201"/>
              <a:gd name="connsiteY1" fmla="*/ 925874 h 5056699"/>
              <a:gd name="connsiteX2" fmla="*/ 0 w 9353201"/>
              <a:gd name="connsiteY2" fmla="*/ 5056699 h 5056699"/>
              <a:gd name="connsiteX3" fmla="*/ 9353201 w 9353201"/>
              <a:gd name="connsiteY3" fmla="*/ 1092057 h 5056699"/>
              <a:gd name="connsiteX4" fmla="*/ 6065336 w 9353201"/>
              <a:gd name="connsiteY4" fmla="*/ 0 h 5056699"/>
              <a:gd name="connsiteX0" fmla="*/ 9305722 w 9353201"/>
              <a:gd name="connsiteY0" fmla="*/ 0 h 4166435"/>
              <a:gd name="connsiteX1" fmla="*/ 35609 w 9353201"/>
              <a:gd name="connsiteY1" fmla="*/ 35610 h 4166435"/>
              <a:gd name="connsiteX2" fmla="*/ 0 w 9353201"/>
              <a:gd name="connsiteY2" fmla="*/ 4166435 h 4166435"/>
              <a:gd name="connsiteX3" fmla="*/ 9353201 w 9353201"/>
              <a:gd name="connsiteY3" fmla="*/ 201793 h 4166435"/>
              <a:gd name="connsiteX4" fmla="*/ 9305722 w 9353201"/>
              <a:gd name="connsiteY4" fmla="*/ 0 h 4166435"/>
              <a:gd name="connsiteX0" fmla="*/ 9341330 w 9388809"/>
              <a:gd name="connsiteY0" fmla="*/ 0 h 2421518"/>
              <a:gd name="connsiteX1" fmla="*/ 71217 w 9388809"/>
              <a:gd name="connsiteY1" fmla="*/ 35610 h 2421518"/>
              <a:gd name="connsiteX2" fmla="*/ 0 w 9388809"/>
              <a:gd name="connsiteY2" fmla="*/ 2421518 h 2421518"/>
              <a:gd name="connsiteX3" fmla="*/ 9388809 w 9388809"/>
              <a:gd name="connsiteY3" fmla="*/ 201793 h 2421518"/>
              <a:gd name="connsiteX4" fmla="*/ 9341330 w 9388809"/>
              <a:gd name="connsiteY4" fmla="*/ 0 h 2421518"/>
              <a:gd name="connsiteX0" fmla="*/ 9341330 w 9341330"/>
              <a:gd name="connsiteY0" fmla="*/ 0 h 2421518"/>
              <a:gd name="connsiteX1" fmla="*/ 71217 w 9341330"/>
              <a:gd name="connsiteY1" fmla="*/ 35610 h 2421518"/>
              <a:gd name="connsiteX2" fmla="*/ 0 w 9341330"/>
              <a:gd name="connsiteY2" fmla="*/ 2421518 h 2421518"/>
              <a:gd name="connsiteX3" fmla="*/ 5281947 w 9341330"/>
              <a:gd name="connsiteY3" fmla="*/ 106831 h 2421518"/>
              <a:gd name="connsiteX4" fmla="*/ 9341330 w 9341330"/>
              <a:gd name="connsiteY4" fmla="*/ 0 h 2421518"/>
              <a:gd name="connsiteX0" fmla="*/ 4261165 w 5281947"/>
              <a:gd name="connsiteY0" fmla="*/ 178053 h 2385908"/>
              <a:gd name="connsiteX1" fmla="*/ 71217 w 5281947"/>
              <a:gd name="connsiteY1" fmla="*/ 0 h 2385908"/>
              <a:gd name="connsiteX2" fmla="*/ 0 w 5281947"/>
              <a:gd name="connsiteY2" fmla="*/ 2385908 h 2385908"/>
              <a:gd name="connsiteX3" fmla="*/ 5281947 w 5281947"/>
              <a:gd name="connsiteY3" fmla="*/ 71221 h 2385908"/>
              <a:gd name="connsiteX4" fmla="*/ 4261165 w 5281947"/>
              <a:gd name="connsiteY4" fmla="*/ 178053 h 2385908"/>
              <a:gd name="connsiteX0" fmla="*/ 4261165 w 5175121"/>
              <a:gd name="connsiteY0" fmla="*/ 189923 h 2397778"/>
              <a:gd name="connsiteX1" fmla="*/ 71217 w 5175121"/>
              <a:gd name="connsiteY1" fmla="*/ 11870 h 2397778"/>
              <a:gd name="connsiteX2" fmla="*/ 0 w 5175121"/>
              <a:gd name="connsiteY2" fmla="*/ 2397778 h 2397778"/>
              <a:gd name="connsiteX3" fmla="*/ 5175121 w 5175121"/>
              <a:gd name="connsiteY3" fmla="*/ 0 h 2397778"/>
              <a:gd name="connsiteX4" fmla="*/ 4261165 w 5175121"/>
              <a:gd name="connsiteY4" fmla="*/ 189923 h 2397778"/>
              <a:gd name="connsiteX0" fmla="*/ 4356121 w 5175121"/>
              <a:gd name="connsiteY0" fmla="*/ 0 h 2433389"/>
              <a:gd name="connsiteX1" fmla="*/ 71217 w 5175121"/>
              <a:gd name="connsiteY1" fmla="*/ 47481 h 2433389"/>
              <a:gd name="connsiteX2" fmla="*/ 0 w 5175121"/>
              <a:gd name="connsiteY2" fmla="*/ 2433389 h 2433389"/>
              <a:gd name="connsiteX3" fmla="*/ 5175121 w 5175121"/>
              <a:gd name="connsiteY3" fmla="*/ 35611 h 2433389"/>
              <a:gd name="connsiteX4" fmla="*/ 4356121 w 5175121"/>
              <a:gd name="connsiteY4" fmla="*/ 0 h 2433389"/>
              <a:gd name="connsiteX0" fmla="*/ 4367991 w 5186991"/>
              <a:gd name="connsiteY0" fmla="*/ 0 h 3050639"/>
              <a:gd name="connsiteX1" fmla="*/ 83087 w 5186991"/>
              <a:gd name="connsiteY1" fmla="*/ 47481 h 3050639"/>
              <a:gd name="connsiteX2" fmla="*/ 0 w 5186991"/>
              <a:gd name="connsiteY2" fmla="*/ 3050639 h 3050639"/>
              <a:gd name="connsiteX3" fmla="*/ 5186991 w 5186991"/>
              <a:gd name="connsiteY3" fmla="*/ 35611 h 3050639"/>
              <a:gd name="connsiteX4" fmla="*/ 4367991 w 5186991"/>
              <a:gd name="connsiteY4" fmla="*/ 0 h 3050639"/>
              <a:gd name="connsiteX0" fmla="*/ 4332383 w 5151383"/>
              <a:gd name="connsiteY0" fmla="*/ 0 h 2195986"/>
              <a:gd name="connsiteX1" fmla="*/ 47479 w 5151383"/>
              <a:gd name="connsiteY1" fmla="*/ 47481 h 2195986"/>
              <a:gd name="connsiteX2" fmla="*/ 0 w 5151383"/>
              <a:gd name="connsiteY2" fmla="*/ 2195986 h 2195986"/>
              <a:gd name="connsiteX3" fmla="*/ 5151383 w 5151383"/>
              <a:gd name="connsiteY3" fmla="*/ 35611 h 2195986"/>
              <a:gd name="connsiteX4" fmla="*/ 4332383 w 5151383"/>
              <a:gd name="connsiteY4" fmla="*/ 0 h 2195986"/>
              <a:gd name="connsiteX0" fmla="*/ 4332383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4332383 w 4640993"/>
              <a:gd name="connsiteY4" fmla="*/ 23740 h 2219726"/>
              <a:gd name="connsiteX0" fmla="*/ 2409517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2409517 w 4640993"/>
              <a:gd name="connsiteY4" fmla="*/ 23740 h 2219726"/>
              <a:gd name="connsiteX0" fmla="*/ 2409517 w 4166211"/>
              <a:gd name="connsiteY0" fmla="*/ 11869 h 2207855"/>
              <a:gd name="connsiteX1" fmla="*/ 47479 w 4166211"/>
              <a:gd name="connsiteY1" fmla="*/ 59350 h 2207855"/>
              <a:gd name="connsiteX2" fmla="*/ 0 w 4166211"/>
              <a:gd name="connsiteY2" fmla="*/ 2207855 h 2207855"/>
              <a:gd name="connsiteX3" fmla="*/ 4166211 w 4166211"/>
              <a:gd name="connsiteY3" fmla="*/ 0 h 2207855"/>
              <a:gd name="connsiteX4" fmla="*/ 2409517 w 4166211"/>
              <a:gd name="connsiteY4" fmla="*/ 11869 h 220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211" h="2207855">
                <a:moveTo>
                  <a:pt x="2409517" y="11869"/>
                </a:moveTo>
                <a:lnTo>
                  <a:pt x="47479" y="59350"/>
                </a:lnTo>
                <a:lnTo>
                  <a:pt x="0" y="2207855"/>
                </a:lnTo>
                <a:lnTo>
                  <a:pt x="4166211" y="0"/>
                </a:lnTo>
                <a:lnTo>
                  <a:pt x="2409517" y="118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154305" y="-47480"/>
            <a:ext cx="9353200" cy="3216820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949565 w 9709287"/>
              <a:gd name="connsiteY1" fmla="*/ 1507513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178044 w 9709287"/>
              <a:gd name="connsiteY1" fmla="*/ 59351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353200 w 9531243"/>
              <a:gd name="connsiteY0" fmla="*/ 0 h 2623311"/>
              <a:gd name="connsiteX1" fmla="*/ 0 w 9531243"/>
              <a:gd name="connsiteY1" fmla="*/ 59351 h 2623311"/>
              <a:gd name="connsiteX2" fmla="*/ 189912 w 9531243"/>
              <a:gd name="connsiteY2" fmla="*/ 2623311 h 2623311"/>
              <a:gd name="connsiteX3" fmla="*/ 9531243 w 9531243"/>
              <a:gd name="connsiteY3" fmla="*/ 997095 h 2623311"/>
              <a:gd name="connsiteX4" fmla="*/ 9353200 w 9531243"/>
              <a:gd name="connsiteY4" fmla="*/ 0 h 2623311"/>
              <a:gd name="connsiteX0" fmla="*/ 9388810 w 9566853"/>
              <a:gd name="connsiteY0" fmla="*/ 0 h 2338426"/>
              <a:gd name="connsiteX1" fmla="*/ 35610 w 9566853"/>
              <a:gd name="connsiteY1" fmla="*/ 59351 h 2338426"/>
              <a:gd name="connsiteX2" fmla="*/ 0 w 9566853"/>
              <a:gd name="connsiteY2" fmla="*/ 2338426 h 2338426"/>
              <a:gd name="connsiteX3" fmla="*/ 9566853 w 9566853"/>
              <a:gd name="connsiteY3" fmla="*/ 997095 h 2338426"/>
              <a:gd name="connsiteX4" fmla="*/ 9388810 w 9566853"/>
              <a:gd name="connsiteY4" fmla="*/ 0 h 2338426"/>
              <a:gd name="connsiteX0" fmla="*/ 9388810 w 9388810"/>
              <a:gd name="connsiteY0" fmla="*/ 0 h 2338426"/>
              <a:gd name="connsiteX1" fmla="*/ 35610 w 9388810"/>
              <a:gd name="connsiteY1" fmla="*/ 59351 h 2338426"/>
              <a:gd name="connsiteX2" fmla="*/ 0 w 9388810"/>
              <a:gd name="connsiteY2" fmla="*/ 2338426 h 2338426"/>
              <a:gd name="connsiteX3" fmla="*/ 9258245 w 9388810"/>
              <a:gd name="connsiteY3" fmla="*/ 973355 h 2338426"/>
              <a:gd name="connsiteX4" fmla="*/ 9388810 w 9388810"/>
              <a:gd name="connsiteY4" fmla="*/ 0 h 2338426"/>
              <a:gd name="connsiteX0" fmla="*/ 8712246 w 9258245"/>
              <a:gd name="connsiteY0" fmla="*/ 427326 h 2279075"/>
              <a:gd name="connsiteX1" fmla="*/ 35610 w 9258245"/>
              <a:gd name="connsiteY1" fmla="*/ 0 h 2279075"/>
              <a:gd name="connsiteX2" fmla="*/ 0 w 9258245"/>
              <a:gd name="connsiteY2" fmla="*/ 2279075 h 2279075"/>
              <a:gd name="connsiteX3" fmla="*/ 9258245 w 9258245"/>
              <a:gd name="connsiteY3" fmla="*/ 914004 h 2279075"/>
              <a:gd name="connsiteX4" fmla="*/ 8712246 w 9258245"/>
              <a:gd name="connsiteY4" fmla="*/ 427326 h 2279075"/>
              <a:gd name="connsiteX0" fmla="*/ 9222636 w 9258245"/>
              <a:gd name="connsiteY0" fmla="*/ 0 h 2290946"/>
              <a:gd name="connsiteX1" fmla="*/ 35610 w 9258245"/>
              <a:gd name="connsiteY1" fmla="*/ 11871 h 2290946"/>
              <a:gd name="connsiteX2" fmla="*/ 0 w 9258245"/>
              <a:gd name="connsiteY2" fmla="*/ 2290946 h 2290946"/>
              <a:gd name="connsiteX3" fmla="*/ 9258245 w 9258245"/>
              <a:gd name="connsiteY3" fmla="*/ 925875 h 2290946"/>
              <a:gd name="connsiteX4" fmla="*/ 9222636 w 9258245"/>
              <a:gd name="connsiteY4" fmla="*/ 0 h 2290946"/>
              <a:gd name="connsiteX0" fmla="*/ 9258244 w 9293853"/>
              <a:gd name="connsiteY0" fmla="*/ 0 h 2991287"/>
              <a:gd name="connsiteX1" fmla="*/ 71218 w 9293853"/>
              <a:gd name="connsiteY1" fmla="*/ 11871 h 2991287"/>
              <a:gd name="connsiteX2" fmla="*/ 0 w 9293853"/>
              <a:gd name="connsiteY2" fmla="*/ 2991287 h 2991287"/>
              <a:gd name="connsiteX3" fmla="*/ 9293853 w 9293853"/>
              <a:gd name="connsiteY3" fmla="*/ 925875 h 2991287"/>
              <a:gd name="connsiteX4" fmla="*/ 9258244 w 9293853"/>
              <a:gd name="connsiteY4" fmla="*/ 0 h 2991287"/>
              <a:gd name="connsiteX0" fmla="*/ 9258244 w 9293853"/>
              <a:gd name="connsiteY0" fmla="*/ 0 h 3062508"/>
              <a:gd name="connsiteX1" fmla="*/ 71218 w 9293853"/>
              <a:gd name="connsiteY1" fmla="*/ 11871 h 3062508"/>
              <a:gd name="connsiteX2" fmla="*/ 0 w 9293853"/>
              <a:gd name="connsiteY2" fmla="*/ 3062508 h 3062508"/>
              <a:gd name="connsiteX3" fmla="*/ 9293853 w 9293853"/>
              <a:gd name="connsiteY3" fmla="*/ 925875 h 3062508"/>
              <a:gd name="connsiteX4" fmla="*/ 9258244 w 9293853"/>
              <a:gd name="connsiteY4" fmla="*/ 0 h 3062508"/>
              <a:gd name="connsiteX0" fmla="*/ 9258244 w 9305722"/>
              <a:gd name="connsiteY0" fmla="*/ 0 h 3062508"/>
              <a:gd name="connsiteX1" fmla="*/ 71218 w 9305722"/>
              <a:gd name="connsiteY1" fmla="*/ 11871 h 3062508"/>
              <a:gd name="connsiteX2" fmla="*/ 0 w 9305722"/>
              <a:gd name="connsiteY2" fmla="*/ 3062508 h 3062508"/>
              <a:gd name="connsiteX3" fmla="*/ 9305722 w 9305722"/>
              <a:gd name="connsiteY3" fmla="*/ 1187019 h 3062508"/>
              <a:gd name="connsiteX4" fmla="*/ 9258244 w 9305722"/>
              <a:gd name="connsiteY4" fmla="*/ 0 h 3062508"/>
              <a:gd name="connsiteX0" fmla="*/ 9258244 w 9305722"/>
              <a:gd name="connsiteY0" fmla="*/ 0 h 2920065"/>
              <a:gd name="connsiteX1" fmla="*/ 71218 w 9305722"/>
              <a:gd name="connsiteY1" fmla="*/ 11871 h 2920065"/>
              <a:gd name="connsiteX2" fmla="*/ 0 w 9305722"/>
              <a:gd name="connsiteY2" fmla="*/ 2920065 h 2920065"/>
              <a:gd name="connsiteX3" fmla="*/ 9305722 w 9305722"/>
              <a:gd name="connsiteY3" fmla="*/ 1187019 h 2920065"/>
              <a:gd name="connsiteX4" fmla="*/ 9258244 w 9305722"/>
              <a:gd name="connsiteY4" fmla="*/ 0 h 2920065"/>
              <a:gd name="connsiteX0" fmla="*/ 9258244 w 9281983"/>
              <a:gd name="connsiteY0" fmla="*/ 0 h 2920065"/>
              <a:gd name="connsiteX1" fmla="*/ 71218 w 9281983"/>
              <a:gd name="connsiteY1" fmla="*/ 11871 h 2920065"/>
              <a:gd name="connsiteX2" fmla="*/ 0 w 9281983"/>
              <a:gd name="connsiteY2" fmla="*/ 2920065 h 2920065"/>
              <a:gd name="connsiteX3" fmla="*/ 9281983 w 9281983"/>
              <a:gd name="connsiteY3" fmla="*/ 1483774 h 2920065"/>
              <a:gd name="connsiteX4" fmla="*/ 9258244 w 9281983"/>
              <a:gd name="connsiteY4" fmla="*/ 0 h 2920065"/>
              <a:gd name="connsiteX0" fmla="*/ 9329461 w 9353200"/>
              <a:gd name="connsiteY0" fmla="*/ 0 h 3216820"/>
              <a:gd name="connsiteX1" fmla="*/ 142435 w 9353200"/>
              <a:gd name="connsiteY1" fmla="*/ 11871 h 3216820"/>
              <a:gd name="connsiteX2" fmla="*/ 0 w 9353200"/>
              <a:gd name="connsiteY2" fmla="*/ 3216820 h 3216820"/>
              <a:gd name="connsiteX3" fmla="*/ 9353200 w 9353200"/>
              <a:gd name="connsiteY3" fmla="*/ 1483774 h 3216820"/>
              <a:gd name="connsiteX4" fmla="*/ 9329461 w 9353200"/>
              <a:gd name="connsiteY4" fmla="*/ 0 h 321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200" h="3216820">
                <a:moveTo>
                  <a:pt x="9329461" y="0"/>
                </a:moveTo>
                <a:lnTo>
                  <a:pt x="142435" y="11871"/>
                </a:lnTo>
                <a:lnTo>
                  <a:pt x="0" y="3216820"/>
                </a:lnTo>
                <a:lnTo>
                  <a:pt x="9353200" y="1483774"/>
                </a:lnTo>
                <a:lnTo>
                  <a:pt x="93294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/>
              <a:cs typeface="Arial"/>
            </a:endParaRPr>
          </a:p>
        </p:txBody>
      </p:sp>
      <p:pic>
        <p:nvPicPr>
          <p:cNvPr id="8" name="Picture 7" descr="FC_LG_Colour_CMY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730"/>
          <a:stretch/>
        </p:blipFill>
        <p:spPr>
          <a:xfrm>
            <a:off x="6800825" y="5984644"/>
            <a:ext cx="2221473" cy="75672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-356086" y="1198885"/>
            <a:ext cx="9982286" cy="2236720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-356086" y="1305714"/>
            <a:ext cx="9756765" cy="2006060"/>
          </a:xfrm>
          <a:prstGeom prst="line">
            <a:avLst/>
          </a:prstGeom>
          <a:ln w="9525" cmpd="sng"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35948" y="4724334"/>
            <a:ext cx="4890252" cy="2207856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866513" y="4332618"/>
            <a:ext cx="4617253" cy="2801364"/>
          </a:xfrm>
          <a:prstGeom prst="line">
            <a:avLst/>
          </a:prstGeom>
          <a:ln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 txBox="1">
            <a:spLocks/>
          </p:cNvSpPr>
          <p:nvPr/>
        </p:nvSpPr>
        <p:spPr>
          <a:xfrm>
            <a:off x="504824" y="1200059"/>
            <a:ext cx="6731471" cy="594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28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UK Future Cities Demonstrator Projects</a:t>
            </a:r>
            <a:endParaRPr lang="en-US" sz="2800" b="1" i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itle Placeholder 1"/>
          <p:cNvSpPr txBox="1">
            <a:spLocks/>
          </p:cNvSpPr>
          <p:nvPr/>
        </p:nvSpPr>
        <p:spPr>
          <a:xfrm>
            <a:off x="504825" y="1680322"/>
            <a:ext cx="8229600" cy="674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Karl Baker | Project Manager | @</a:t>
            </a:r>
            <a:r>
              <a:rPr lang="en-GB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karlsbaker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01" y="174519"/>
            <a:ext cx="844978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of 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93342"/>
            <a:ext cx="7110512" cy="564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-264779" y="-63500"/>
            <a:ext cx="8566841" cy="994976"/>
          </a:xfrm>
          <a:custGeom>
            <a:avLst/>
            <a:gdLst>
              <a:gd name="connsiteX0" fmla="*/ 0 w 9169400"/>
              <a:gd name="connsiteY0" fmla="*/ 63500 h 2222500"/>
              <a:gd name="connsiteX1" fmla="*/ 406400 w 9169400"/>
              <a:gd name="connsiteY1" fmla="*/ 1625600 h 2222500"/>
              <a:gd name="connsiteX2" fmla="*/ 3746500 w 9169400"/>
              <a:gd name="connsiteY2" fmla="*/ 2222500 h 2222500"/>
              <a:gd name="connsiteX3" fmla="*/ 9169400 w 9169400"/>
              <a:gd name="connsiteY3" fmla="*/ 0 h 2222500"/>
              <a:gd name="connsiteX4" fmla="*/ 0 w 9169400"/>
              <a:gd name="connsiteY4" fmla="*/ 63500 h 2222500"/>
              <a:gd name="connsiteX0" fmla="*/ 0 w 9169400"/>
              <a:gd name="connsiteY0" fmla="*/ 63500 h 1625600"/>
              <a:gd name="connsiteX1" fmla="*/ 406400 w 9169400"/>
              <a:gd name="connsiteY1" fmla="*/ 1625600 h 1625600"/>
              <a:gd name="connsiteX2" fmla="*/ 2603500 w 9169400"/>
              <a:gd name="connsiteY2" fmla="*/ 1498600 h 1625600"/>
              <a:gd name="connsiteX3" fmla="*/ 9169400 w 9169400"/>
              <a:gd name="connsiteY3" fmla="*/ 0 h 1625600"/>
              <a:gd name="connsiteX4" fmla="*/ 0 w 9169400"/>
              <a:gd name="connsiteY4" fmla="*/ 63500 h 1625600"/>
              <a:gd name="connsiteX0" fmla="*/ 0 w 9169400"/>
              <a:gd name="connsiteY0" fmla="*/ 63500 h 1498600"/>
              <a:gd name="connsiteX1" fmla="*/ 254000 w 9169400"/>
              <a:gd name="connsiteY1" fmla="*/ 1003300 h 1498600"/>
              <a:gd name="connsiteX2" fmla="*/ 2603500 w 9169400"/>
              <a:gd name="connsiteY2" fmla="*/ 1498600 h 1498600"/>
              <a:gd name="connsiteX3" fmla="*/ 9169400 w 9169400"/>
              <a:gd name="connsiteY3" fmla="*/ 0 h 1498600"/>
              <a:gd name="connsiteX4" fmla="*/ 0 w 9169400"/>
              <a:gd name="connsiteY4" fmla="*/ 63500 h 1498600"/>
              <a:gd name="connsiteX0" fmla="*/ 0 w 7975600"/>
              <a:gd name="connsiteY0" fmla="*/ 0 h 1435100"/>
              <a:gd name="connsiteX1" fmla="*/ 254000 w 7975600"/>
              <a:gd name="connsiteY1" fmla="*/ 939800 h 1435100"/>
              <a:gd name="connsiteX2" fmla="*/ 2603500 w 7975600"/>
              <a:gd name="connsiteY2" fmla="*/ 1435100 h 1435100"/>
              <a:gd name="connsiteX3" fmla="*/ 7975600 w 7975600"/>
              <a:gd name="connsiteY3" fmla="*/ 50800 h 1435100"/>
              <a:gd name="connsiteX4" fmla="*/ 0 w 7975600"/>
              <a:gd name="connsiteY4" fmla="*/ 0 h 1435100"/>
              <a:gd name="connsiteX0" fmla="*/ 50800 w 8026400"/>
              <a:gd name="connsiteY0" fmla="*/ 0 h 1435100"/>
              <a:gd name="connsiteX1" fmla="*/ 0 w 8026400"/>
              <a:gd name="connsiteY1" fmla="*/ 800100 h 1435100"/>
              <a:gd name="connsiteX2" fmla="*/ 2654300 w 8026400"/>
              <a:gd name="connsiteY2" fmla="*/ 1435100 h 1435100"/>
              <a:gd name="connsiteX3" fmla="*/ 8026400 w 8026400"/>
              <a:gd name="connsiteY3" fmla="*/ 50800 h 1435100"/>
              <a:gd name="connsiteX4" fmla="*/ 50800 w 8026400"/>
              <a:gd name="connsiteY4" fmla="*/ 0 h 1435100"/>
              <a:gd name="connsiteX0" fmla="*/ 50800 w 9864164"/>
              <a:gd name="connsiteY0" fmla="*/ 23906 h 1459006"/>
              <a:gd name="connsiteX1" fmla="*/ 0 w 9864164"/>
              <a:gd name="connsiteY1" fmla="*/ 824006 h 1459006"/>
              <a:gd name="connsiteX2" fmla="*/ 2654300 w 9864164"/>
              <a:gd name="connsiteY2" fmla="*/ 1459006 h 1459006"/>
              <a:gd name="connsiteX3" fmla="*/ 9864164 w 9864164"/>
              <a:gd name="connsiteY3" fmla="*/ 0 h 1459006"/>
              <a:gd name="connsiteX4" fmla="*/ 50800 w 9864164"/>
              <a:gd name="connsiteY4" fmla="*/ 23906 h 1459006"/>
              <a:gd name="connsiteX0" fmla="*/ 50800 w 9864164"/>
              <a:gd name="connsiteY0" fmla="*/ 23906 h 1518771"/>
              <a:gd name="connsiteX1" fmla="*/ 0 w 9864164"/>
              <a:gd name="connsiteY1" fmla="*/ 824006 h 1518771"/>
              <a:gd name="connsiteX2" fmla="*/ 9826065 w 9864164"/>
              <a:gd name="connsiteY2" fmla="*/ 1518771 h 1518771"/>
              <a:gd name="connsiteX3" fmla="*/ 9864164 w 9864164"/>
              <a:gd name="connsiteY3" fmla="*/ 0 h 1518771"/>
              <a:gd name="connsiteX4" fmla="*/ 50800 w 9864164"/>
              <a:gd name="connsiteY4" fmla="*/ 23906 h 1518771"/>
              <a:gd name="connsiteX0" fmla="*/ 110565 w 9923929"/>
              <a:gd name="connsiteY0" fmla="*/ 23906 h 1518771"/>
              <a:gd name="connsiteX1" fmla="*/ 0 w 9923929"/>
              <a:gd name="connsiteY1" fmla="*/ 838947 h 1518771"/>
              <a:gd name="connsiteX2" fmla="*/ 9885830 w 9923929"/>
              <a:gd name="connsiteY2" fmla="*/ 1518771 h 1518771"/>
              <a:gd name="connsiteX3" fmla="*/ 9923929 w 9923929"/>
              <a:gd name="connsiteY3" fmla="*/ 0 h 1518771"/>
              <a:gd name="connsiteX4" fmla="*/ 110565 w 9923929"/>
              <a:gd name="connsiteY4" fmla="*/ 23906 h 1518771"/>
              <a:gd name="connsiteX0" fmla="*/ 110565 w 9923929"/>
              <a:gd name="connsiteY0" fmla="*/ 23906 h 1294653"/>
              <a:gd name="connsiteX1" fmla="*/ 0 w 9923929"/>
              <a:gd name="connsiteY1" fmla="*/ 838947 h 1294653"/>
              <a:gd name="connsiteX2" fmla="*/ 7510183 w 9923929"/>
              <a:gd name="connsiteY2" fmla="*/ 1294653 h 1294653"/>
              <a:gd name="connsiteX3" fmla="*/ 9923929 w 9923929"/>
              <a:gd name="connsiteY3" fmla="*/ 0 h 1294653"/>
              <a:gd name="connsiteX4" fmla="*/ 110565 w 9923929"/>
              <a:gd name="connsiteY4" fmla="*/ 23906 h 1294653"/>
              <a:gd name="connsiteX0" fmla="*/ 110565 w 9923929"/>
              <a:gd name="connsiteY0" fmla="*/ 23906 h 1294653"/>
              <a:gd name="connsiteX1" fmla="*/ 0 w 9923929"/>
              <a:gd name="connsiteY1" fmla="*/ 838947 h 1294653"/>
              <a:gd name="connsiteX2" fmla="*/ 3550771 w 9923929"/>
              <a:gd name="connsiteY2" fmla="*/ 1294653 h 1294653"/>
              <a:gd name="connsiteX3" fmla="*/ 9923929 w 9923929"/>
              <a:gd name="connsiteY3" fmla="*/ 0 h 1294653"/>
              <a:gd name="connsiteX4" fmla="*/ 110565 w 9923929"/>
              <a:gd name="connsiteY4" fmla="*/ 23906 h 1294653"/>
              <a:gd name="connsiteX0" fmla="*/ 110565 w 8145929"/>
              <a:gd name="connsiteY0" fmla="*/ 188259 h 1459006"/>
              <a:gd name="connsiteX1" fmla="*/ 0 w 8145929"/>
              <a:gd name="connsiteY1" fmla="*/ 1003300 h 1459006"/>
              <a:gd name="connsiteX2" fmla="*/ 3550771 w 8145929"/>
              <a:gd name="connsiteY2" fmla="*/ 1459006 h 1459006"/>
              <a:gd name="connsiteX3" fmla="*/ 8145929 w 8145929"/>
              <a:gd name="connsiteY3" fmla="*/ 0 h 1459006"/>
              <a:gd name="connsiteX4" fmla="*/ 110565 w 8145929"/>
              <a:gd name="connsiteY4" fmla="*/ 188259 h 1459006"/>
              <a:gd name="connsiteX0" fmla="*/ 110565 w 8145929"/>
              <a:gd name="connsiteY0" fmla="*/ 188259 h 1197748"/>
              <a:gd name="connsiteX1" fmla="*/ 0 w 8145929"/>
              <a:gd name="connsiteY1" fmla="*/ 1003300 h 1197748"/>
              <a:gd name="connsiteX2" fmla="*/ 2868599 w 8145929"/>
              <a:gd name="connsiteY2" fmla="*/ 1197748 h 1197748"/>
              <a:gd name="connsiteX3" fmla="*/ 8145929 w 8145929"/>
              <a:gd name="connsiteY3" fmla="*/ 0 h 1197748"/>
              <a:gd name="connsiteX4" fmla="*/ 110565 w 8145929"/>
              <a:gd name="connsiteY4" fmla="*/ 188259 h 1197748"/>
              <a:gd name="connsiteX0" fmla="*/ 110565 w 8334614"/>
              <a:gd name="connsiteY0" fmla="*/ 14088 h 1023577"/>
              <a:gd name="connsiteX1" fmla="*/ 0 w 8334614"/>
              <a:gd name="connsiteY1" fmla="*/ 829129 h 1023577"/>
              <a:gd name="connsiteX2" fmla="*/ 2868599 w 8334614"/>
              <a:gd name="connsiteY2" fmla="*/ 1023577 h 1023577"/>
              <a:gd name="connsiteX3" fmla="*/ 8334614 w 8334614"/>
              <a:gd name="connsiteY3" fmla="*/ 0 h 1023577"/>
              <a:gd name="connsiteX4" fmla="*/ 110565 w 8334614"/>
              <a:gd name="connsiteY4" fmla="*/ 14088 h 1023577"/>
              <a:gd name="connsiteX0" fmla="*/ 110565 w 8407185"/>
              <a:gd name="connsiteY0" fmla="*/ 0 h 1009489"/>
              <a:gd name="connsiteX1" fmla="*/ 0 w 8407185"/>
              <a:gd name="connsiteY1" fmla="*/ 815041 h 1009489"/>
              <a:gd name="connsiteX2" fmla="*/ 2868599 w 8407185"/>
              <a:gd name="connsiteY2" fmla="*/ 1009489 h 1009489"/>
              <a:gd name="connsiteX3" fmla="*/ 8407185 w 8407185"/>
              <a:gd name="connsiteY3" fmla="*/ 72998 h 1009489"/>
              <a:gd name="connsiteX4" fmla="*/ 110565 w 8407185"/>
              <a:gd name="connsiteY4" fmla="*/ 0 h 1009489"/>
              <a:gd name="connsiteX0" fmla="*/ 110565 w 8407185"/>
              <a:gd name="connsiteY0" fmla="*/ 0 h 936918"/>
              <a:gd name="connsiteX1" fmla="*/ 0 w 8407185"/>
              <a:gd name="connsiteY1" fmla="*/ 815041 h 936918"/>
              <a:gd name="connsiteX2" fmla="*/ 2868599 w 8407185"/>
              <a:gd name="connsiteY2" fmla="*/ 936918 h 936918"/>
              <a:gd name="connsiteX3" fmla="*/ 8407185 w 8407185"/>
              <a:gd name="connsiteY3" fmla="*/ 72998 h 936918"/>
              <a:gd name="connsiteX4" fmla="*/ 110565 w 8407185"/>
              <a:gd name="connsiteY4" fmla="*/ 0 h 936918"/>
              <a:gd name="connsiteX0" fmla="*/ 96051 w 8392671"/>
              <a:gd name="connsiteY0" fmla="*/ 0 h 936918"/>
              <a:gd name="connsiteX1" fmla="*/ 0 w 8392671"/>
              <a:gd name="connsiteY1" fmla="*/ 727956 h 936918"/>
              <a:gd name="connsiteX2" fmla="*/ 2854085 w 8392671"/>
              <a:gd name="connsiteY2" fmla="*/ 936918 h 936918"/>
              <a:gd name="connsiteX3" fmla="*/ 8392671 w 8392671"/>
              <a:gd name="connsiteY3" fmla="*/ 72998 h 936918"/>
              <a:gd name="connsiteX4" fmla="*/ 96051 w 8392671"/>
              <a:gd name="connsiteY4" fmla="*/ 0 h 936918"/>
              <a:gd name="connsiteX0" fmla="*/ 96051 w 8523299"/>
              <a:gd name="connsiteY0" fmla="*/ 0 h 936918"/>
              <a:gd name="connsiteX1" fmla="*/ 0 w 8523299"/>
              <a:gd name="connsiteY1" fmla="*/ 727956 h 936918"/>
              <a:gd name="connsiteX2" fmla="*/ 2854085 w 8523299"/>
              <a:gd name="connsiteY2" fmla="*/ 936918 h 936918"/>
              <a:gd name="connsiteX3" fmla="*/ 8523299 w 8523299"/>
              <a:gd name="connsiteY3" fmla="*/ 102027 h 936918"/>
              <a:gd name="connsiteX4" fmla="*/ 96051 w 8523299"/>
              <a:gd name="connsiteY4" fmla="*/ 0 h 936918"/>
              <a:gd name="connsiteX0" fmla="*/ 96051 w 8523299"/>
              <a:gd name="connsiteY0" fmla="*/ 0 h 936918"/>
              <a:gd name="connsiteX1" fmla="*/ 0 w 8523299"/>
              <a:gd name="connsiteY1" fmla="*/ 727956 h 936918"/>
              <a:gd name="connsiteX2" fmla="*/ 2854085 w 8523299"/>
              <a:gd name="connsiteY2" fmla="*/ 936918 h 936918"/>
              <a:gd name="connsiteX3" fmla="*/ 8523299 w 8523299"/>
              <a:gd name="connsiteY3" fmla="*/ 102027 h 936918"/>
              <a:gd name="connsiteX4" fmla="*/ 96051 w 8523299"/>
              <a:gd name="connsiteY4" fmla="*/ 0 h 936918"/>
              <a:gd name="connsiteX0" fmla="*/ 96051 w 8537813"/>
              <a:gd name="connsiteY0" fmla="*/ 0 h 936918"/>
              <a:gd name="connsiteX1" fmla="*/ 0 w 8537813"/>
              <a:gd name="connsiteY1" fmla="*/ 727956 h 936918"/>
              <a:gd name="connsiteX2" fmla="*/ 2854085 w 8537813"/>
              <a:gd name="connsiteY2" fmla="*/ 936918 h 936918"/>
              <a:gd name="connsiteX3" fmla="*/ 8537813 w 8537813"/>
              <a:gd name="connsiteY3" fmla="*/ 58484 h 936918"/>
              <a:gd name="connsiteX4" fmla="*/ 96051 w 8537813"/>
              <a:gd name="connsiteY4" fmla="*/ 0 h 936918"/>
              <a:gd name="connsiteX0" fmla="*/ 96051 w 8537813"/>
              <a:gd name="connsiteY0" fmla="*/ 0 h 1009490"/>
              <a:gd name="connsiteX1" fmla="*/ 0 w 8537813"/>
              <a:gd name="connsiteY1" fmla="*/ 727956 h 1009490"/>
              <a:gd name="connsiteX2" fmla="*/ 3753971 w 8537813"/>
              <a:gd name="connsiteY2" fmla="*/ 1009490 h 1009490"/>
              <a:gd name="connsiteX3" fmla="*/ 8537813 w 8537813"/>
              <a:gd name="connsiteY3" fmla="*/ 58484 h 1009490"/>
              <a:gd name="connsiteX4" fmla="*/ 96051 w 8537813"/>
              <a:gd name="connsiteY4" fmla="*/ 0 h 1009490"/>
              <a:gd name="connsiteX0" fmla="*/ 96051 w 8537813"/>
              <a:gd name="connsiteY0" fmla="*/ 0 h 936919"/>
              <a:gd name="connsiteX1" fmla="*/ 0 w 8537813"/>
              <a:gd name="connsiteY1" fmla="*/ 727956 h 936919"/>
              <a:gd name="connsiteX2" fmla="*/ 3753971 w 8537813"/>
              <a:gd name="connsiteY2" fmla="*/ 936919 h 936919"/>
              <a:gd name="connsiteX3" fmla="*/ 8537813 w 8537813"/>
              <a:gd name="connsiteY3" fmla="*/ 58484 h 936919"/>
              <a:gd name="connsiteX4" fmla="*/ 96051 w 8537813"/>
              <a:gd name="connsiteY4" fmla="*/ 0 h 936919"/>
              <a:gd name="connsiteX0" fmla="*/ 96051 w 8537813"/>
              <a:gd name="connsiteY0" fmla="*/ 0 h 936919"/>
              <a:gd name="connsiteX1" fmla="*/ 0 w 8537813"/>
              <a:gd name="connsiteY1" fmla="*/ 727956 h 936919"/>
              <a:gd name="connsiteX2" fmla="*/ 3753971 w 8537813"/>
              <a:gd name="connsiteY2" fmla="*/ 936919 h 936919"/>
              <a:gd name="connsiteX3" fmla="*/ 8537813 w 8537813"/>
              <a:gd name="connsiteY3" fmla="*/ 58484 h 936919"/>
              <a:gd name="connsiteX4" fmla="*/ 96051 w 8537813"/>
              <a:gd name="connsiteY4" fmla="*/ 0 h 936919"/>
              <a:gd name="connsiteX0" fmla="*/ 125079 w 8566841"/>
              <a:gd name="connsiteY0" fmla="*/ 0 h 936919"/>
              <a:gd name="connsiteX1" fmla="*/ 0 w 8566841"/>
              <a:gd name="connsiteY1" fmla="*/ 800528 h 936919"/>
              <a:gd name="connsiteX2" fmla="*/ 3782999 w 8566841"/>
              <a:gd name="connsiteY2" fmla="*/ 936919 h 936919"/>
              <a:gd name="connsiteX3" fmla="*/ 8566841 w 8566841"/>
              <a:gd name="connsiteY3" fmla="*/ 58484 h 936919"/>
              <a:gd name="connsiteX4" fmla="*/ 125079 w 8566841"/>
              <a:gd name="connsiteY4" fmla="*/ 0 h 936919"/>
              <a:gd name="connsiteX0" fmla="*/ 125079 w 8566841"/>
              <a:gd name="connsiteY0" fmla="*/ 0 h 994976"/>
              <a:gd name="connsiteX1" fmla="*/ 0 w 8566841"/>
              <a:gd name="connsiteY1" fmla="*/ 800528 h 994976"/>
              <a:gd name="connsiteX2" fmla="*/ 3782999 w 8566841"/>
              <a:gd name="connsiteY2" fmla="*/ 994976 h 994976"/>
              <a:gd name="connsiteX3" fmla="*/ 8566841 w 8566841"/>
              <a:gd name="connsiteY3" fmla="*/ 58484 h 994976"/>
              <a:gd name="connsiteX4" fmla="*/ 125079 w 8566841"/>
              <a:gd name="connsiteY4" fmla="*/ 0 h 99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841" h="994976">
                <a:moveTo>
                  <a:pt x="125079" y="0"/>
                </a:moveTo>
                <a:lnTo>
                  <a:pt x="0" y="800528"/>
                </a:lnTo>
                <a:cubicBezTo>
                  <a:pt x="1251324" y="870182"/>
                  <a:pt x="2517160" y="983379"/>
                  <a:pt x="3782999" y="994976"/>
                </a:cubicBezTo>
                <a:lnTo>
                  <a:pt x="8566841" y="58484"/>
                </a:lnTo>
                <a:cubicBezTo>
                  <a:pt x="5772273" y="-19068"/>
                  <a:pt x="2934162" y="34009"/>
                  <a:pt x="125079" y="0"/>
                </a:cubicBezTo>
                <a:close/>
              </a:path>
            </a:pathLst>
          </a:custGeom>
          <a:solidFill>
            <a:srgbClr val="78BE2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9"/>
          <p:cNvSpPr txBox="1">
            <a:spLocks/>
          </p:cNvSpPr>
          <p:nvPr/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800" b="1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UK </a:t>
            </a:r>
            <a:r>
              <a:rPr lang="en-GB" dirty="0" smtClean="0"/>
              <a:t>Demonstrators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237312"/>
            <a:ext cx="1529298" cy="5120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44208" y="6064484"/>
            <a:ext cx="2393400" cy="836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FC_LG_Colour_CMYK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730"/>
          <a:stretch/>
        </p:blipFill>
        <p:spPr>
          <a:xfrm>
            <a:off x="6800825" y="5984644"/>
            <a:ext cx="2221473" cy="75672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-264779" y="-171400"/>
            <a:ext cx="7573083" cy="1872208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951971" y="2489413"/>
            <a:ext cx="242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Glasgow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834308" y="5121880"/>
            <a:ext cx="242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Bristol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5813250" y="4317890"/>
            <a:ext cx="242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Peterborough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894640" y="4953319"/>
            <a:ext cx="242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London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Flowchart: Connector 3"/>
          <p:cNvSpPr/>
          <p:nvPr/>
        </p:nvSpPr>
        <p:spPr>
          <a:xfrm>
            <a:off x="7707186" y="5086956"/>
            <a:ext cx="144000" cy="144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owchart: Connector 22"/>
          <p:cNvSpPr/>
          <p:nvPr/>
        </p:nvSpPr>
        <p:spPr>
          <a:xfrm>
            <a:off x="6775199" y="5215165"/>
            <a:ext cx="144000" cy="144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owchart: Connector 23"/>
          <p:cNvSpPr/>
          <p:nvPr/>
        </p:nvSpPr>
        <p:spPr>
          <a:xfrm>
            <a:off x="7492999" y="4445686"/>
            <a:ext cx="144000" cy="144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/>
          <p:cNvSpPr/>
          <p:nvPr/>
        </p:nvSpPr>
        <p:spPr>
          <a:xfrm>
            <a:off x="6140416" y="2602079"/>
            <a:ext cx="144000" cy="144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12868" y="1940383"/>
            <a:ext cx="36313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“The projects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will demonstrate at scale,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and in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use, the additional value that can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be created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by integrating city systems.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The project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will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enable  businesses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to test,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in practice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, new solutions for connecting </a:t>
            </a: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and integrating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city systems, and will allow </a:t>
            </a: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UK cities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to explore new approaches </a:t>
            </a: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to delivering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a good local economy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and excellent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quality of life, whilst reducing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the environmental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footprint and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increasing resilience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to environmental </a:t>
            </a:r>
            <a:r>
              <a:rPr lang="en-GB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change…”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95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farm6.staticflickr.com/5481/11496594563_66641bfe9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79" y="-171400"/>
            <a:ext cx="11055628" cy="7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-69597" y="-139848"/>
            <a:ext cx="5077524" cy="3196173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949565 w 9709287"/>
              <a:gd name="connsiteY1" fmla="*/ 1507513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178044 w 9709287"/>
              <a:gd name="connsiteY1" fmla="*/ 59351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353200 w 9531243"/>
              <a:gd name="connsiteY0" fmla="*/ 0 h 2623311"/>
              <a:gd name="connsiteX1" fmla="*/ 0 w 9531243"/>
              <a:gd name="connsiteY1" fmla="*/ 59351 h 2623311"/>
              <a:gd name="connsiteX2" fmla="*/ 189912 w 9531243"/>
              <a:gd name="connsiteY2" fmla="*/ 2623311 h 2623311"/>
              <a:gd name="connsiteX3" fmla="*/ 9531243 w 9531243"/>
              <a:gd name="connsiteY3" fmla="*/ 997095 h 2623311"/>
              <a:gd name="connsiteX4" fmla="*/ 9353200 w 9531243"/>
              <a:gd name="connsiteY4" fmla="*/ 0 h 2623311"/>
              <a:gd name="connsiteX0" fmla="*/ 9388810 w 9566853"/>
              <a:gd name="connsiteY0" fmla="*/ 0 h 2338426"/>
              <a:gd name="connsiteX1" fmla="*/ 35610 w 9566853"/>
              <a:gd name="connsiteY1" fmla="*/ 59351 h 2338426"/>
              <a:gd name="connsiteX2" fmla="*/ 0 w 9566853"/>
              <a:gd name="connsiteY2" fmla="*/ 2338426 h 2338426"/>
              <a:gd name="connsiteX3" fmla="*/ 9566853 w 9566853"/>
              <a:gd name="connsiteY3" fmla="*/ 997095 h 2338426"/>
              <a:gd name="connsiteX4" fmla="*/ 9388810 w 9566853"/>
              <a:gd name="connsiteY4" fmla="*/ 0 h 2338426"/>
              <a:gd name="connsiteX0" fmla="*/ 9388810 w 9388810"/>
              <a:gd name="connsiteY0" fmla="*/ 0 h 2338426"/>
              <a:gd name="connsiteX1" fmla="*/ 35610 w 9388810"/>
              <a:gd name="connsiteY1" fmla="*/ 59351 h 2338426"/>
              <a:gd name="connsiteX2" fmla="*/ 0 w 9388810"/>
              <a:gd name="connsiteY2" fmla="*/ 2338426 h 2338426"/>
              <a:gd name="connsiteX3" fmla="*/ 9258245 w 9388810"/>
              <a:gd name="connsiteY3" fmla="*/ 973355 h 2338426"/>
              <a:gd name="connsiteX4" fmla="*/ 9388810 w 9388810"/>
              <a:gd name="connsiteY4" fmla="*/ 0 h 2338426"/>
              <a:gd name="connsiteX0" fmla="*/ 8712246 w 9258245"/>
              <a:gd name="connsiteY0" fmla="*/ 427326 h 2279075"/>
              <a:gd name="connsiteX1" fmla="*/ 35610 w 9258245"/>
              <a:gd name="connsiteY1" fmla="*/ 0 h 2279075"/>
              <a:gd name="connsiteX2" fmla="*/ 0 w 9258245"/>
              <a:gd name="connsiteY2" fmla="*/ 2279075 h 2279075"/>
              <a:gd name="connsiteX3" fmla="*/ 9258245 w 9258245"/>
              <a:gd name="connsiteY3" fmla="*/ 914004 h 2279075"/>
              <a:gd name="connsiteX4" fmla="*/ 8712246 w 9258245"/>
              <a:gd name="connsiteY4" fmla="*/ 427326 h 2279075"/>
              <a:gd name="connsiteX0" fmla="*/ 9222636 w 9258245"/>
              <a:gd name="connsiteY0" fmla="*/ 0 h 2290946"/>
              <a:gd name="connsiteX1" fmla="*/ 35610 w 9258245"/>
              <a:gd name="connsiteY1" fmla="*/ 11871 h 2290946"/>
              <a:gd name="connsiteX2" fmla="*/ 0 w 9258245"/>
              <a:gd name="connsiteY2" fmla="*/ 2290946 h 2290946"/>
              <a:gd name="connsiteX3" fmla="*/ 9258245 w 9258245"/>
              <a:gd name="connsiteY3" fmla="*/ 925875 h 2290946"/>
              <a:gd name="connsiteX4" fmla="*/ 9222636 w 9258245"/>
              <a:gd name="connsiteY4" fmla="*/ 0 h 2290946"/>
              <a:gd name="connsiteX0" fmla="*/ 9258244 w 9293853"/>
              <a:gd name="connsiteY0" fmla="*/ 0 h 2991287"/>
              <a:gd name="connsiteX1" fmla="*/ 71218 w 9293853"/>
              <a:gd name="connsiteY1" fmla="*/ 11871 h 2991287"/>
              <a:gd name="connsiteX2" fmla="*/ 0 w 9293853"/>
              <a:gd name="connsiteY2" fmla="*/ 2991287 h 2991287"/>
              <a:gd name="connsiteX3" fmla="*/ 9293853 w 9293853"/>
              <a:gd name="connsiteY3" fmla="*/ 925875 h 2991287"/>
              <a:gd name="connsiteX4" fmla="*/ 9258244 w 9293853"/>
              <a:gd name="connsiteY4" fmla="*/ 0 h 2991287"/>
              <a:gd name="connsiteX0" fmla="*/ 9258244 w 9293853"/>
              <a:gd name="connsiteY0" fmla="*/ 0 h 3062508"/>
              <a:gd name="connsiteX1" fmla="*/ 71218 w 9293853"/>
              <a:gd name="connsiteY1" fmla="*/ 11871 h 3062508"/>
              <a:gd name="connsiteX2" fmla="*/ 0 w 9293853"/>
              <a:gd name="connsiteY2" fmla="*/ 3062508 h 3062508"/>
              <a:gd name="connsiteX3" fmla="*/ 9293853 w 9293853"/>
              <a:gd name="connsiteY3" fmla="*/ 925875 h 3062508"/>
              <a:gd name="connsiteX4" fmla="*/ 9258244 w 9293853"/>
              <a:gd name="connsiteY4" fmla="*/ 0 h 3062508"/>
              <a:gd name="connsiteX0" fmla="*/ 9258244 w 9305722"/>
              <a:gd name="connsiteY0" fmla="*/ 0 h 3062508"/>
              <a:gd name="connsiteX1" fmla="*/ 71218 w 9305722"/>
              <a:gd name="connsiteY1" fmla="*/ 11871 h 3062508"/>
              <a:gd name="connsiteX2" fmla="*/ 0 w 9305722"/>
              <a:gd name="connsiteY2" fmla="*/ 3062508 h 3062508"/>
              <a:gd name="connsiteX3" fmla="*/ 9305722 w 9305722"/>
              <a:gd name="connsiteY3" fmla="*/ 1187019 h 3062508"/>
              <a:gd name="connsiteX4" fmla="*/ 9258244 w 9305722"/>
              <a:gd name="connsiteY4" fmla="*/ 0 h 3062508"/>
              <a:gd name="connsiteX0" fmla="*/ 9258244 w 9305722"/>
              <a:gd name="connsiteY0" fmla="*/ 0 h 2920065"/>
              <a:gd name="connsiteX1" fmla="*/ 71218 w 9305722"/>
              <a:gd name="connsiteY1" fmla="*/ 11871 h 2920065"/>
              <a:gd name="connsiteX2" fmla="*/ 0 w 9305722"/>
              <a:gd name="connsiteY2" fmla="*/ 2920065 h 2920065"/>
              <a:gd name="connsiteX3" fmla="*/ 9305722 w 9305722"/>
              <a:gd name="connsiteY3" fmla="*/ 1187019 h 2920065"/>
              <a:gd name="connsiteX4" fmla="*/ 9258244 w 9305722"/>
              <a:gd name="connsiteY4" fmla="*/ 0 h 2920065"/>
              <a:gd name="connsiteX0" fmla="*/ 9258244 w 9281983"/>
              <a:gd name="connsiteY0" fmla="*/ 0 h 2920065"/>
              <a:gd name="connsiteX1" fmla="*/ 71218 w 9281983"/>
              <a:gd name="connsiteY1" fmla="*/ 11871 h 2920065"/>
              <a:gd name="connsiteX2" fmla="*/ 0 w 9281983"/>
              <a:gd name="connsiteY2" fmla="*/ 2920065 h 2920065"/>
              <a:gd name="connsiteX3" fmla="*/ 9281983 w 9281983"/>
              <a:gd name="connsiteY3" fmla="*/ 1483774 h 2920065"/>
              <a:gd name="connsiteX4" fmla="*/ 9258244 w 9281983"/>
              <a:gd name="connsiteY4" fmla="*/ 0 h 2920065"/>
              <a:gd name="connsiteX0" fmla="*/ 9329461 w 9353200"/>
              <a:gd name="connsiteY0" fmla="*/ 0 h 3216820"/>
              <a:gd name="connsiteX1" fmla="*/ 142435 w 9353200"/>
              <a:gd name="connsiteY1" fmla="*/ 11871 h 3216820"/>
              <a:gd name="connsiteX2" fmla="*/ 0 w 9353200"/>
              <a:gd name="connsiteY2" fmla="*/ 3216820 h 3216820"/>
              <a:gd name="connsiteX3" fmla="*/ 9353200 w 9353200"/>
              <a:gd name="connsiteY3" fmla="*/ 1483774 h 3216820"/>
              <a:gd name="connsiteX4" fmla="*/ 9329461 w 9353200"/>
              <a:gd name="connsiteY4" fmla="*/ 0 h 3216820"/>
              <a:gd name="connsiteX0" fmla="*/ 9329461 w 9329461"/>
              <a:gd name="connsiteY0" fmla="*/ 0 h 3216820"/>
              <a:gd name="connsiteX1" fmla="*/ 142435 w 9329461"/>
              <a:gd name="connsiteY1" fmla="*/ 11871 h 3216820"/>
              <a:gd name="connsiteX2" fmla="*/ 0 w 9329461"/>
              <a:gd name="connsiteY2" fmla="*/ 3216820 h 3216820"/>
              <a:gd name="connsiteX3" fmla="*/ 3338019 w 9329461"/>
              <a:gd name="connsiteY3" fmla="*/ 2730684 h 3216820"/>
              <a:gd name="connsiteX4" fmla="*/ 9329461 w 9329461"/>
              <a:gd name="connsiteY4" fmla="*/ 0 h 3216820"/>
              <a:gd name="connsiteX0" fmla="*/ 10079916 w 10079916"/>
              <a:gd name="connsiteY0" fmla="*/ 0 h 2730684"/>
              <a:gd name="connsiteX1" fmla="*/ 892890 w 10079916"/>
              <a:gd name="connsiteY1" fmla="*/ 11871 h 2730684"/>
              <a:gd name="connsiteX2" fmla="*/ 0 w 10079916"/>
              <a:gd name="connsiteY2" fmla="*/ 1311820 h 2730684"/>
              <a:gd name="connsiteX3" fmla="*/ 4088474 w 10079916"/>
              <a:gd name="connsiteY3" fmla="*/ 2730684 h 2730684"/>
              <a:gd name="connsiteX4" fmla="*/ 10079916 w 10079916"/>
              <a:gd name="connsiteY4" fmla="*/ 0 h 2730684"/>
              <a:gd name="connsiteX0" fmla="*/ 10437825 w 10437825"/>
              <a:gd name="connsiteY0" fmla="*/ 0 h 2799957"/>
              <a:gd name="connsiteX1" fmla="*/ 892890 w 10437825"/>
              <a:gd name="connsiteY1" fmla="*/ 81144 h 2799957"/>
              <a:gd name="connsiteX2" fmla="*/ 0 w 10437825"/>
              <a:gd name="connsiteY2" fmla="*/ 1381093 h 2799957"/>
              <a:gd name="connsiteX3" fmla="*/ 4088474 w 10437825"/>
              <a:gd name="connsiteY3" fmla="*/ 2799957 h 2799957"/>
              <a:gd name="connsiteX4" fmla="*/ 10437825 w 10437825"/>
              <a:gd name="connsiteY4" fmla="*/ 0 h 2799957"/>
              <a:gd name="connsiteX0" fmla="*/ 10437825 w 10437825"/>
              <a:gd name="connsiteY0" fmla="*/ 0 h 2280412"/>
              <a:gd name="connsiteX1" fmla="*/ 892890 w 10437825"/>
              <a:gd name="connsiteY1" fmla="*/ 81144 h 2280412"/>
              <a:gd name="connsiteX2" fmla="*/ 0 w 10437825"/>
              <a:gd name="connsiteY2" fmla="*/ 1381093 h 2280412"/>
              <a:gd name="connsiteX3" fmla="*/ 4434838 w 10437825"/>
              <a:gd name="connsiteY3" fmla="*/ 2280412 h 2280412"/>
              <a:gd name="connsiteX4" fmla="*/ 10437825 w 10437825"/>
              <a:gd name="connsiteY4" fmla="*/ 0 h 2280412"/>
              <a:gd name="connsiteX0" fmla="*/ 9872098 w 9872098"/>
              <a:gd name="connsiteY0" fmla="*/ 0 h 2280412"/>
              <a:gd name="connsiteX1" fmla="*/ 327163 w 9872098"/>
              <a:gd name="connsiteY1" fmla="*/ 81144 h 2280412"/>
              <a:gd name="connsiteX2" fmla="*/ 0 w 9872098"/>
              <a:gd name="connsiteY2" fmla="*/ 1923729 h 2280412"/>
              <a:gd name="connsiteX3" fmla="*/ 3869111 w 9872098"/>
              <a:gd name="connsiteY3" fmla="*/ 2280412 h 2280412"/>
              <a:gd name="connsiteX4" fmla="*/ 9872098 w 9872098"/>
              <a:gd name="connsiteY4" fmla="*/ 0 h 2280412"/>
              <a:gd name="connsiteX0" fmla="*/ 8809916 w 8809916"/>
              <a:gd name="connsiteY0" fmla="*/ 0 h 2303503"/>
              <a:gd name="connsiteX1" fmla="*/ 327163 w 8809916"/>
              <a:gd name="connsiteY1" fmla="*/ 104235 h 2303503"/>
              <a:gd name="connsiteX2" fmla="*/ 0 w 8809916"/>
              <a:gd name="connsiteY2" fmla="*/ 1946820 h 2303503"/>
              <a:gd name="connsiteX3" fmla="*/ 3869111 w 8809916"/>
              <a:gd name="connsiteY3" fmla="*/ 2303503 h 2303503"/>
              <a:gd name="connsiteX4" fmla="*/ 8809916 w 8809916"/>
              <a:gd name="connsiteY4" fmla="*/ 0 h 2303503"/>
              <a:gd name="connsiteX0" fmla="*/ 8809916 w 8809916"/>
              <a:gd name="connsiteY0" fmla="*/ 0 h 2303503"/>
              <a:gd name="connsiteX1" fmla="*/ 477253 w 8809916"/>
              <a:gd name="connsiteY1" fmla="*/ 542962 h 2303503"/>
              <a:gd name="connsiteX2" fmla="*/ 0 w 8809916"/>
              <a:gd name="connsiteY2" fmla="*/ 1946820 h 2303503"/>
              <a:gd name="connsiteX3" fmla="*/ 3869111 w 8809916"/>
              <a:gd name="connsiteY3" fmla="*/ 2303503 h 2303503"/>
              <a:gd name="connsiteX4" fmla="*/ 8809916 w 8809916"/>
              <a:gd name="connsiteY4" fmla="*/ 0 h 2303503"/>
              <a:gd name="connsiteX0" fmla="*/ 8809916 w 8809916"/>
              <a:gd name="connsiteY0" fmla="*/ 0 h 2303503"/>
              <a:gd name="connsiteX1" fmla="*/ 269435 w 8809916"/>
              <a:gd name="connsiteY1" fmla="*/ 81144 h 2303503"/>
              <a:gd name="connsiteX2" fmla="*/ 0 w 8809916"/>
              <a:gd name="connsiteY2" fmla="*/ 1946820 h 2303503"/>
              <a:gd name="connsiteX3" fmla="*/ 3869111 w 8809916"/>
              <a:gd name="connsiteY3" fmla="*/ 2303503 h 2303503"/>
              <a:gd name="connsiteX4" fmla="*/ 8809916 w 8809916"/>
              <a:gd name="connsiteY4" fmla="*/ 0 h 2303503"/>
              <a:gd name="connsiteX0" fmla="*/ 9052371 w 9052371"/>
              <a:gd name="connsiteY0" fmla="*/ 0 h 2257322"/>
              <a:gd name="connsiteX1" fmla="*/ 269435 w 9052371"/>
              <a:gd name="connsiteY1" fmla="*/ 34963 h 2257322"/>
              <a:gd name="connsiteX2" fmla="*/ 0 w 9052371"/>
              <a:gd name="connsiteY2" fmla="*/ 1900639 h 2257322"/>
              <a:gd name="connsiteX3" fmla="*/ 3869111 w 9052371"/>
              <a:gd name="connsiteY3" fmla="*/ 2257322 h 2257322"/>
              <a:gd name="connsiteX4" fmla="*/ 9052371 w 9052371"/>
              <a:gd name="connsiteY4" fmla="*/ 0 h 2257322"/>
              <a:gd name="connsiteX0" fmla="*/ 9017734 w 9017734"/>
              <a:gd name="connsiteY0" fmla="*/ 0 h 2257322"/>
              <a:gd name="connsiteX1" fmla="*/ 234798 w 9017734"/>
              <a:gd name="connsiteY1" fmla="*/ 34963 h 2257322"/>
              <a:gd name="connsiteX2" fmla="*/ 0 w 9017734"/>
              <a:gd name="connsiteY2" fmla="*/ 1369548 h 2257322"/>
              <a:gd name="connsiteX3" fmla="*/ 3834474 w 9017734"/>
              <a:gd name="connsiteY3" fmla="*/ 2257322 h 2257322"/>
              <a:gd name="connsiteX4" fmla="*/ 9017734 w 9017734"/>
              <a:gd name="connsiteY4" fmla="*/ 0 h 2257322"/>
              <a:gd name="connsiteX0" fmla="*/ 9017734 w 9017734"/>
              <a:gd name="connsiteY0" fmla="*/ 0 h 2049504"/>
              <a:gd name="connsiteX1" fmla="*/ 234798 w 9017734"/>
              <a:gd name="connsiteY1" fmla="*/ 34963 h 2049504"/>
              <a:gd name="connsiteX2" fmla="*/ 0 w 9017734"/>
              <a:gd name="connsiteY2" fmla="*/ 1369548 h 2049504"/>
              <a:gd name="connsiteX3" fmla="*/ 3291838 w 9017734"/>
              <a:gd name="connsiteY3" fmla="*/ 2049504 h 2049504"/>
              <a:gd name="connsiteX4" fmla="*/ 9017734 w 9017734"/>
              <a:gd name="connsiteY4" fmla="*/ 0 h 2049504"/>
              <a:gd name="connsiteX0" fmla="*/ 9006188 w 9006188"/>
              <a:gd name="connsiteY0" fmla="*/ 0 h 2049504"/>
              <a:gd name="connsiteX1" fmla="*/ 223252 w 9006188"/>
              <a:gd name="connsiteY1" fmla="*/ 34963 h 2049504"/>
              <a:gd name="connsiteX2" fmla="*/ 0 w 9006188"/>
              <a:gd name="connsiteY2" fmla="*/ 1115548 h 2049504"/>
              <a:gd name="connsiteX3" fmla="*/ 3280292 w 9006188"/>
              <a:gd name="connsiteY3" fmla="*/ 2049504 h 2049504"/>
              <a:gd name="connsiteX4" fmla="*/ 9006188 w 9006188"/>
              <a:gd name="connsiteY4" fmla="*/ 0 h 2049504"/>
              <a:gd name="connsiteX0" fmla="*/ 9006188 w 9006188"/>
              <a:gd name="connsiteY0" fmla="*/ 0 h 1899413"/>
              <a:gd name="connsiteX1" fmla="*/ 223252 w 9006188"/>
              <a:gd name="connsiteY1" fmla="*/ 34963 h 1899413"/>
              <a:gd name="connsiteX2" fmla="*/ 0 w 9006188"/>
              <a:gd name="connsiteY2" fmla="*/ 1115548 h 1899413"/>
              <a:gd name="connsiteX3" fmla="*/ 2991656 w 9006188"/>
              <a:gd name="connsiteY3" fmla="*/ 1899413 h 1899413"/>
              <a:gd name="connsiteX4" fmla="*/ 9006188 w 9006188"/>
              <a:gd name="connsiteY4" fmla="*/ 0 h 1899413"/>
              <a:gd name="connsiteX0" fmla="*/ 8782936 w 8782936"/>
              <a:gd name="connsiteY0" fmla="*/ 0 h 6276366"/>
              <a:gd name="connsiteX1" fmla="*/ 0 w 8782936"/>
              <a:gd name="connsiteY1" fmla="*/ 34963 h 6276366"/>
              <a:gd name="connsiteX2" fmla="*/ 573384 w 8782936"/>
              <a:gd name="connsiteY2" fmla="*/ 6276366 h 6276366"/>
              <a:gd name="connsiteX3" fmla="*/ 2768404 w 8782936"/>
              <a:gd name="connsiteY3" fmla="*/ 1899413 h 6276366"/>
              <a:gd name="connsiteX4" fmla="*/ 8782936 w 8782936"/>
              <a:gd name="connsiteY4" fmla="*/ 0 h 6276366"/>
              <a:gd name="connsiteX0" fmla="*/ 8782936 w 8782936"/>
              <a:gd name="connsiteY0" fmla="*/ 0 h 7165366"/>
              <a:gd name="connsiteX1" fmla="*/ 0 w 8782936"/>
              <a:gd name="connsiteY1" fmla="*/ 34963 h 7165366"/>
              <a:gd name="connsiteX2" fmla="*/ 527202 w 8782936"/>
              <a:gd name="connsiteY2" fmla="*/ 7165366 h 7165366"/>
              <a:gd name="connsiteX3" fmla="*/ 2768404 w 8782936"/>
              <a:gd name="connsiteY3" fmla="*/ 1899413 h 7165366"/>
              <a:gd name="connsiteX4" fmla="*/ 8782936 w 8782936"/>
              <a:gd name="connsiteY4" fmla="*/ 0 h 7165366"/>
              <a:gd name="connsiteX0" fmla="*/ 8782936 w 8782936"/>
              <a:gd name="connsiteY0" fmla="*/ 0 h 7371959"/>
              <a:gd name="connsiteX1" fmla="*/ 0 w 8782936"/>
              <a:gd name="connsiteY1" fmla="*/ 34963 h 7371959"/>
              <a:gd name="connsiteX2" fmla="*/ 527202 w 8782936"/>
              <a:gd name="connsiteY2" fmla="*/ 7165366 h 7371959"/>
              <a:gd name="connsiteX3" fmla="*/ 2214222 w 8782936"/>
              <a:gd name="connsiteY3" fmla="*/ 7371959 h 7371959"/>
              <a:gd name="connsiteX4" fmla="*/ 8782936 w 8782936"/>
              <a:gd name="connsiteY4" fmla="*/ 0 h 7371959"/>
              <a:gd name="connsiteX0" fmla="*/ 3853027 w 3853027"/>
              <a:gd name="connsiteY0" fmla="*/ 0 h 7418140"/>
              <a:gd name="connsiteX1" fmla="*/ 0 w 3853027"/>
              <a:gd name="connsiteY1" fmla="*/ 81144 h 7418140"/>
              <a:gd name="connsiteX2" fmla="*/ 527202 w 3853027"/>
              <a:gd name="connsiteY2" fmla="*/ 7211547 h 7418140"/>
              <a:gd name="connsiteX3" fmla="*/ 2214222 w 3853027"/>
              <a:gd name="connsiteY3" fmla="*/ 7418140 h 7418140"/>
              <a:gd name="connsiteX4" fmla="*/ 3853027 w 3853027"/>
              <a:gd name="connsiteY4" fmla="*/ 0 h 7418140"/>
              <a:gd name="connsiteX0" fmla="*/ 4464936 w 4464936"/>
              <a:gd name="connsiteY0" fmla="*/ 0 h 7418140"/>
              <a:gd name="connsiteX1" fmla="*/ 0 w 4464936"/>
              <a:gd name="connsiteY1" fmla="*/ 81144 h 7418140"/>
              <a:gd name="connsiteX2" fmla="*/ 527202 w 4464936"/>
              <a:gd name="connsiteY2" fmla="*/ 7211547 h 7418140"/>
              <a:gd name="connsiteX3" fmla="*/ 2214222 w 4464936"/>
              <a:gd name="connsiteY3" fmla="*/ 7418140 h 7418140"/>
              <a:gd name="connsiteX4" fmla="*/ 4464936 w 4464936"/>
              <a:gd name="connsiteY4" fmla="*/ 0 h 7418140"/>
              <a:gd name="connsiteX0" fmla="*/ 4464936 w 4464936"/>
              <a:gd name="connsiteY0" fmla="*/ 0 h 7211547"/>
              <a:gd name="connsiteX1" fmla="*/ 0 w 4464936"/>
              <a:gd name="connsiteY1" fmla="*/ 81144 h 7211547"/>
              <a:gd name="connsiteX2" fmla="*/ 527202 w 4464936"/>
              <a:gd name="connsiteY2" fmla="*/ 7211547 h 7211547"/>
              <a:gd name="connsiteX3" fmla="*/ 3345677 w 4464936"/>
              <a:gd name="connsiteY3" fmla="*/ 4843503 h 7211547"/>
              <a:gd name="connsiteX4" fmla="*/ 4464936 w 4464936"/>
              <a:gd name="connsiteY4" fmla="*/ 0 h 7211547"/>
              <a:gd name="connsiteX0" fmla="*/ 4464936 w 4464936"/>
              <a:gd name="connsiteY0" fmla="*/ 0 h 7211547"/>
              <a:gd name="connsiteX1" fmla="*/ 0 w 4464936"/>
              <a:gd name="connsiteY1" fmla="*/ 81144 h 7211547"/>
              <a:gd name="connsiteX2" fmla="*/ 527202 w 4464936"/>
              <a:gd name="connsiteY2" fmla="*/ 7211547 h 7211547"/>
              <a:gd name="connsiteX3" fmla="*/ 3391859 w 4464936"/>
              <a:gd name="connsiteY3" fmla="*/ 5420776 h 7211547"/>
              <a:gd name="connsiteX4" fmla="*/ 4464936 w 4464936"/>
              <a:gd name="connsiteY4" fmla="*/ 0 h 7211547"/>
              <a:gd name="connsiteX0" fmla="*/ 4464936 w 4464936"/>
              <a:gd name="connsiteY0" fmla="*/ 0 h 7269274"/>
              <a:gd name="connsiteX1" fmla="*/ 0 w 4464936"/>
              <a:gd name="connsiteY1" fmla="*/ 81144 h 7269274"/>
              <a:gd name="connsiteX2" fmla="*/ 758111 w 4464936"/>
              <a:gd name="connsiteY2" fmla="*/ 7269274 h 7269274"/>
              <a:gd name="connsiteX3" fmla="*/ 3391859 w 4464936"/>
              <a:gd name="connsiteY3" fmla="*/ 5420776 h 7269274"/>
              <a:gd name="connsiteX4" fmla="*/ 4464936 w 4464936"/>
              <a:gd name="connsiteY4" fmla="*/ 0 h 7269274"/>
              <a:gd name="connsiteX0" fmla="*/ 4464936 w 4464936"/>
              <a:gd name="connsiteY0" fmla="*/ 0 h 7269274"/>
              <a:gd name="connsiteX1" fmla="*/ 0 w 4464936"/>
              <a:gd name="connsiteY1" fmla="*/ 81144 h 7269274"/>
              <a:gd name="connsiteX2" fmla="*/ 758111 w 4464936"/>
              <a:gd name="connsiteY2" fmla="*/ 7269274 h 7269274"/>
              <a:gd name="connsiteX3" fmla="*/ 3869977 w 4464936"/>
              <a:gd name="connsiteY3" fmla="*/ 2985364 h 7269274"/>
              <a:gd name="connsiteX4" fmla="*/ 4464936 w 4464936"/>
              <a:gd name="connsiteY4" fmla="*/ 0 h 7269274"/>
              <a:gd name="connsiteX0" fmla="*/ 5077524 w 5077524"/>
              <a:gd name="connsiteY0" fmla="*/ 0 h 7269274"/>
              <a:gd name="connsiteX1" fmla="*/ 0 w 5077524"/>
              <a:gd name="connsiteY1" fmla="*/ 81144 h 7269274"/>
              <a:gd name="connsiteX2" fmla="*/ 758111 w 5077524"/>
              <a:gd name="connsiteY2" fmla="*/ 7269274 h 7269274"/>
              <a:gd name="connsiteX3" fmla="*/ 3869977 w 5077524"/>
              <a:gd name="connsiteY3" fmla="*/ 2985364 h 7269274"/>
              <a:gd name="connsiteX4" fmla="*/ 5077524 w 5077524"/>
              <a:gd name="connsiteY4" fmla="*/ 0 h 7269274"/>
              <a:gd name="connsiteX0" fmla="*/ 5077524 w 5077524"/>
              <a:gd name="connsiteY0" fmla="*/ 0 h 5252215"/>
              <a:gd name="connsiteX1" fmla="*/ 0 w 5077524"/>
              <a:gd name="connsiteY1" fmla="*/ 81144 h 5252215"/>
              <a:gd name="connsiteX2" fmla="*/ 623640 w 5077524"/>
              <a:gd name="connsiteY2" fmla="*/ 5252215 h 5252215"/>
              <a:gd name="connsiteX3" fmla="*/ 3869977 w 5077524"/>
              <a:gd name="connsiteY3" fmla="*/ 2985364 h 5252215"/>
              <a:gd name="connsiteX4" fmla="*/ 5077524 w 5077524"/>
              <a:gd name="connsiteY4" fmla="*/ 0 h 5252215"/>
              <a:gd name="connsiteX0" fmla="*/ 5077524 w 5077524"/>
              <a:gd name="connsiteY0" fmla="*/ 0 h 3661954"/>
              <a:gd name="connsiteX1" fmla="*/ 0 w 5077524"/>
              <a:gd name="connsiteY1" fmla="*/ 81144 h 3661954"/>
              <a:gd name="connsiteX2" fmla="*/ 597136 w 5077524"/>
              <a:gd name="connsiteY2" fmla="*/ 3661954 h 3661954"/>
              <a:gd name="connsiteX3" fmla="*/ 3869977 w 5077524"/>
              <a:gd name="connsiteY3" fmla="*/ 2985364 h 3661954"/>
              <a:gd name="connsiteX4" fmla="*/ 5077524 w 5077524"/>
              <a:gd name="connsiteY4" fmla="*/ 0 h 3661954"/>
              <a:gd name="connsiteX0" fmla="*/ 5077524 w 5077524"/>
              <a:gd name="connsiteY0" fmla="*/ 0 h 3661954"/>
              <a:gd name="connsiteX1" fmla="*/ 0 w 5077524"/>
              <a:gd name="connsiteY1" fmla="*/ 81144 h 3661954"/>
              <a:gd name="connsiteX2" fmla="*/ 597136 w 5077524"/>
              <a:gd name="connsiteY2" fmla="*/ 3661954 h 3661954"/>
              <a:gd name="connsiteX3" fmla="*/ 3724203 w 5077524"/>
              <a:gd name="connsiteY3" fmla="*/ 2640808 h 3661954"/>
              <a:gd name="connsiteX4" fmla="*/ 5077524 w 5077524"/>
              <a:gd name="connsiteY4" fmla="*/ 0 h 3661954"/>
              <a:gd name="connsiteX0" fmla="*/ 5077524 w 5077524"/>
              <a:gd name="connsiteY0" fmla="*/ 0 h 3555937"/>
              <a:gd name="connsiteX1" fmla="*/ 0 w 5077524"/>
              <a:gd name="connsiteY1" fmla="*/ 81144 h 3555937"/>
              <a:gd name="connsiteX2" fmla="*/ 597136 w 5077524"/>
              <a:gd name="connsiteY2" fmla="*/ 3555937 h 3555937"/>
              <a:gd name="connsiteX3" fmla="*/ 3724203 w 5077524"/>
              <a:gd name="connsiteY3" fmla="*/ 2640808 h 3555937"/>
              <a:gd name="connsiteX4" fmla="*/ 5077524 w 5077524"/>
              <a:gd name="connsiteY4" fmla="*/ 0 h 3555937"/>
              <a:gd name="connsiteX0" fmla="*/ 5077524 w 5077524"/>
              <a:gd name="connsiteY0" fmla="*/ 0 h 3316094"/>
              <a:gd name="connsiteX1" fmla="*/ 0 w 5077524"/>
              <a:gd name="connsiteY1" fmla="*/ 81144 h 3316094"/>
              <a:gd name="connsiteX2" fmla="*/ 597136 w 5077524"/>
              <a:gd name="connsiteY2" fmla="*/ 3316094 h 3316094"/>
              <a:gd name="connsiteX3" fmla="*/ 3724203 w 5077524"/>
              <a:gd name="connsiteY3" fmla="*/ 2640808 h 3316094"/>
              <a:gd name="connsiteX4" fmla="*/ 5077524 w 5077524"/>
              <a:gd name="connsiteY4" fmla="*/ 0 h 3316094"/>
              <a:gd name="connsiteX0" fmla="*/ 5077524 w 5077524"/>
              <a:gd name="connsiteY0" fmla="*/ 0 h 3196173"/>
              <a:gd name="connsiteX1" fmla="*/ 0 w 5077524"/>
              <a:gd name="connsiteY1" fmla="*/ 81144 h 3196173"/>
              <a:gd name="connsiteX2" fmla="*/ 597136 w 5077524"/>
              <a:gd name="connsiteY2" fmla="*/ 3196173 h 3196173"/>
              <a:gd name="connsiteX3" fmla="*/ 3724203 w 5077524"/>
              <a:gd name="connsiteY3" fmla="*/ 2640808 h 3196173"/>
              <a:gd name="connsiteX4" fmla="*/ 5077524 w 5077524"/>
              <a:gd name="connsiteY4" fmla="*/ 0 h 3196173"/>
              <a:gd name="connsiteX0" fmla="*/ 5077524 w 5077524"/>
              <a:gd name="connsiteY0" fmla="*/ 0 h 3196173"/>
              <a:gd name="connsiteX1" fmla="*/ 0 w 5077524"/>
              <a:gd name="connsiteY1" fmla="*/ 81144 h 3196173"/>
              <a:gd name="connsiteX2" fmla="*/ 597136 w 5077524"/>
              <a:gd name="connsiteY2" fmla="*/ 3196173 h 3196173"/>
              <a:gd name="connsiteX3" fmla="*/ 3724203 w 5077524"/>
              <a:gd name="connsiteY3" fmla="*/ 2565857 h 3196173"/>
              <a:gd name="connsiteX4" fmla="*/ 5077524 w 5077524"/>
              <a:gd name="connsiteY4" fmla="*/ 0 h 319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7524" h="3196173">
                <a:moveTo>
                  <a:pt x="5077524" y="0"/>
                </a:moveTo>
                <a:lnTo>
                  <a:pt x="0" y="81144"/>
                </a:lnTo>
                <a:lnTo>
                  <a:pt x="597136" y="3196173"/>
                </a:lnTo>
                <a:lnTo>
                  <a:pt x="3724203" y="2565857"/>
                </a:lnTo>
                <a:lnTo>
                  <a:pt x="5077524" y="0"/>
                </a:lnTo>
                <a:close/>
              </a:path>
            </a:pathLst>
          </a:custGeom>
          <a:solidFill>
            <a:srgbClr val="78BE2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131840" y="-387424"/>
            <a:ext cx="1440160" cy="7704857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9512" y="-243408"/>
            <a:ext cx="663306" cy="7372837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1"/>
          </p:cNvCxnSpPr>
          <p:nvPr/>
        </p:nvCxnSpPr>
        <p:spPr>
          <a:xfrm>
            <a:off x="-69597" y="-58704"/>
            <a:ext cx="554506" cy="7089886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9"/>
          <p:cNvSpPr txBox="1">
            <a:spLocks/>
          </p:cNvSpPr>
          <p:nvPr/>
        </p:nvSpPr>
        <p:spPr>
          <a:xfrm>
            <a:off x="534864" y="764704"/>
            <a:ext cx="3296558" cy="39805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City technology platform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Operations centre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Street lighting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Citizen mapping</a:t>
            </a:r>
            <a:endParaRPr lang="en-GB" dirty="0" smtClean="0"/>
          </a:p>
        </p:txBody>
      </p:sp>
      <p:sp>
        <p:nvSpPr>
          <p:cNvPr id="22" name="Text Placeholder 29"/>
          <p:cNvSpPr txBox="1">
            <a:spLocks/>
          </p:cNvSpPr>
          <p:nvPr/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800" b="1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Glasgow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237312"/>
            <a:ext cx="1529298" cy="5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970" t="33266" r="15687" b="5703"/>
          <a:stretch/>
        </p:blipFill>
        <p:spPr>
          <a:xfrm>
            <a:off x="-1411086" y="-34005"/>
            <a:ext cx="11239669" cy="6968595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-264779" y="-63500"/>
            <a:ext cx="8566841" cy="994976"/>
          </a:xfrm>
          <a:custGeom>
            <a:avLst/>
            <a:gdLst>
              <a:gd name="connsiteX0" fmla="*/ 0 w 9169400"/>
              <a:gd name="connsiteY0" fmla="*/ 63500 h 2222500"/>
              <a:gd name="connsiteX1" fmla="*/ 406400 w 9169400"/>
              <a:gd name="connsiteY1" fmla="*/ 1625600 h 2222500"/>
              <a:gd name="connsiteX2" fmla="*/ 3746500 w 9169400"/>
              <a:gd name="connsiteY2" fmla="*/ 2222500 h 2222500"/>
              <a:gd name="connsiteX3" fmla="*/ 9169400 w 9169400"/>
              <a:gd name="connsiteY3" fmla="*/ 0 h 2222500"/>
              <a:gd name="connsiteX4" fmla="*/ 0 w 9169400"/>
              <a:gd name="connsiteY4" fmla="*/ 63500 h 2222500"/>
              <a:gd name="connsiteX0" fmla="*/ 0 w 9169400"/>
              <a:gd name="connsiteY0" fmla="*/ 63500 h 1625600"/>
              <a:gd name="connsiteX1" fmla="*/ 406400 w 9169400"/>
              <a:gd name="connsiteY1" fmla="*/ 1625600 h 1625600"/>
              <a:gd name="connsiteX2" fmla="*/ 2603500 w 9169400"/>
              <a:gd name="connsiteY2" fmla="*/ 1498600 h 1625600"/>
              <a:gd name="connsiteX3" fmla="*/ 9169400 w 9169400"/>
              <a:gd name="connsiteY3" fmla="*/ 0 h 1625600"/>
              <a:gd name="connsiteX4" fmla="*/ 0 w 9169400"/>
              <a:gd name="connsiteY4" fmla="*/ 63500 h 1625600"/>
              <a:gd name="connsiteX0" fmla="*/ 0 w 9169400"/>
              <a:gd name="connsiteY0" fmla="*/ 63500 h 1498600"/>
              <a:gd name="connsiteX1" fmla="*/ 254000 w 9169400"/>
              <a:gd name="connsiteY1" fmla="*/ 1003300 h 1498600"/>
              <a:gd name="connsiteX2" fmla="*/ 2603500 w 9169400"/>
              <a:gd name="connsiteY2" fmla="*/ 1498600 h 1498600"/>
              <a:gd name="connsiteX3" fmla="*/ 9169400 w 9169400"/>
              <a:gd name="connsiteY3" fmla="*/ 0 h 1498600"/>
              <a:gd name="connsiteX4" fmla="*/ 0 w 9169400"/>
              <a:gd name="connsiteY4" fmla="*/ 63500 h 1498600"/>
              <a:gd name="connsiteX0" fmla="*/ 0 w 7975600"/>
              <a:gd name="connsiteY0" fmla="*/ 0 h 1435100"/>
              <a:gd name="connsiteX1" fmla="*/ 254000 w 7975600"/>
              <a:gd name="connsiteY1" fmla="*/ 939800 h 1435100"/>
              <a:gd name="connsiteX2" fmla="*/ 2603500 w 7975600"/>
              <a:gd name="connsiteY2" fmla="*/ 1435100 h 1435100"/>
              <a:gd name="connsiteX3" fmla="*/ 7975600 w 7975600"/>
              <a:gd name="connsiteY3" fmla="*/ 50800 h 1435100"/>
              <a:gd name="connsiteX4" fmla="*/ 0 w 7975600"/>
              <a:gd name="connsiteY4" fmla="*/ 0 h 1435100"/>
              <a:gd name="connsiteX0" fmla="*/ 50800 w 8026400"/>
              <a:gd name="connsiteY0" fmla="*/ 0 h 1435100"/>
              <a:gd name="connsiteX1" fmla="*/ 0 w 8026400"/>
              <a:gd name="connsiteY1" fmla="*/ 800100 h 1435100"/>
              <a:gd name="connsiteX2" fmla="*/ 2654300 w 8026400"/>
              <a:gd name="connsiteY2" fmla="*/ 1435100 h 1435100"/>
              <a:gd name="connsiteX3" fmla="*/ 8026400 w 8026400"/>
              <a:gd name="connsiteY3" fmla="*/ 50800 h 1435100"/>
              <a:gd name="connsiteX4" fmla="*/ 50800 w 8026400"/>
              <a:gd name="connsiteY4" fmla="*/ 0 h 1435100"/>
              <a:gd name="connsiteX0" fmla="*/ 50800 w 9864164"/>
              <a:gd name="connsiteY0" fmla="*/ 23906 h 1459006"/>
              <a:gd name="connsiteX1" fmla="*/ 0 w 9864164"/>
              <a:gd name="connsiteY1" fmla="*/ 824006 h 1459006"/>
              <a:gd name="connsiteX2" fmla="*/ 2654300 w 9864164"/>
              <a:gd name="connsiteY2" fmla="*/ 1459006 h 1459006"/>
              <a:gd name="connsiteX3" fmla="*/ 9864164 w 9864164"/>
              <a:gd name="connsiteY3" fmla="*/ 0 h 1459006"/>
              <a:gd name="connsiteX4" fmla="*/ 50800 w 9864164"/>
              <a:gd name="connsiteY4" fmla="*/ 23906 h 1459006"/>
              <a:gd name="connsiteX0" fmla="*/ 50800 w 9864164"/>
              <a:gd name="connsiteY0" fmla="*/ 23906 h 1518771"/>
              <a:gd name="connsiteX1" fmla="*/ 0 w 9864164"/>
              <a:gd name="connsiteY1" fmla="*/ 824006 h 1518771"/>
              <a:gd name="connsiteX2" fmla="*/ 9826065 w 9864164"/>
              <a:gd name="connsiteY2" fmla="*/ 1518771 h 1518771"/>
              <a:gd name="connsiteX3" fmla="*/ 9864164 w 9864164"/>
              <a:gd name="connsiteY3" fmla="*/ 0 h 1518771"/>
              <a:gd name="connsiteX4" fmla="*/ 50800 w 9864164"/>
              <a:gd name="connsiteY4" fmla="*/ 23906 h 1518771"/>
              <a:gd name="connsiteX0" fmla="*/ 110565 w 9923929"/>
              <a:gd name="connsiteY0" fmla="*/ 23906 h 1518771"/>
              <a:gd name="connsiteX1" fmla="*/ 0 w 9923929"/>
              <a:gd name="connsiteY1" fmla="*/ 838947 h 1518771"/>
              <a:gd name="connsiteX2" fmla="*/ 9885830 w 9923929"/>
              <a:gd name="connsiteY2" fmla="*/ 1518771 h 1518771"/>
              <a:gd name="connsiteX3" fmla="*/ 9923929 w 9923929"/>
              <a:gd name="connsiteY3" fmla="*/ 0 h 1518771"/>
              <a:gd name="connsiteX4" fmla="*/ 110565 w 9923929"/>
              <a:gd name="connsiteY4" fmla="*/ 23906 h 1518771"/>
              <a:gd name="connsiteX0" fmla="*/ 110565 w 9923929"/>
              <a:gd name="connsiteY0" fmla="*/ 23906 h 1294653"/>
              <a:gd name="connsiteX1" fmla="*/ 0 w 9923929"/>
              <a:gd name="connsiteY1" fmla="*/ 838947 h 1294653"/>
              <a:gd name="connsiteX2" fmla="*/ 7510183 w 9923929"/>
              <a:gd name="connsiteY2" fmla="*/ 1294653 h 1294653"/>
              <a:gd name="connsiteX3" fmla="*/ 9923929 w 9923929"/>
              <a:gd name="connsiteY3" fmla="*/ 0 h 1294653"/>
              <a:gd name="connsiteX4" fmla="*/ 110565 w 9923929"/>
              <a:gd name="connsiteY4" fmla="*/ 23906 h 1294653"/>
              <a:gd name="connsiteX0" fmla="*/ 110565 w 9923929"/>
              <a:gd name="connsiteY0" fmla="*/ 23906 h 1294653"/>
              <a:gd name="connsiteX1" fmla="*/ 0 w 9923929"/>
              <a:gd name="connsiteY1" fmla="*/ 838947 h 1294653"/>
              <a:gd name="connsiteX2" fmla="*/ 3550771 w 9923929"/>
              <a:gd name="connsiteY2" fmla="*/ 1294653 h 1294653"/>
              <a:gd name="connsiteX3" fmla="*/ 9923929 w 9923929"/>
              <a:gd name="connsiteY3" fmla="*/ 0 h 1294653"/>
              <a:gd name="connsiteX4" fmla="*/ 110565 w 9923929"/>
              <a:gd name="connsiteY4" fmla="*/ 23906 h 1294653"/>
              <a:gd name="connsiteX0" fmla="*/ 110565 w 8145929"/>
              <a:gd name="connsiteY0" fmla="*/ 188259 h 1459006"/>
              <a:gd name="connsiteX1" fmla="*/ 0 w 8145929"/>
              <a:gd name="connsiteY1" fmla="*/ 1003300 h 1459006"/>
              <a:gd name="connsiteX2" fmla="*/ 3550771 w 8145929"/>
              <a:gd name="connsiteY2" fmla="*/ 1459006 h 1459006"/>
              <a:gd name="connsiteX3" fmla="*/ 8145929 w 8145929"/>
              <a:gd name="connsiteY3" fmla="*/ 0 h 1459006"/>
              <a:gd name="connsiteX4" fmla="*/ 110565 w 8145929"/>
              <a:gd name="connsiteY4" fmla="*/ 188259 h 1459006"/>
              <a:gd name="connsiteX0" fmla="*/ 110565 w 8145929"/>
              <a:gd name="connsiteY0" fmla="*/ 188259 h 1197748"/>
              <a:gd name="connsiteX1" fmla="*/ 0 w 8145929"/>
              <a:gd name="connsiteY1" fmla="*/ 1003300 h 1197748"/>
              <a:gd name="connsiteX2" fmla="*/ 2868599 w 8145929"/>
              <a:gd name="connsiteY2" fmla="*/ 1197748 h 1197748"/>
              <a:gd name="connsiteX3" fmla="*/ 8145929 w 8145929"/>
              <a:gd name="connsiteY3" fmla="*/ 0 h 1197748"/>
              <a:gd name="connsiteX4" fmla="*/ 110565 w 8145929"/>
              <a:gd name="connsiteY4" fmla="*/ 188259 h 1197748"/>
              <a:gd name="connsiteX0" fmla="*/ 110565 w 8334614"/>
              <a:gd name="connsiteY0" fmla="*/ 14088 h 1023577"/>
              <a:gd name="connsiteX1" fmla="*/ 0 w 8334614"/>
              <a:gd name="connsiteY1" fmla="*/ 829129 h 1023577"/>
              <a:gd name="connsiteX2" fmla="*/ 2868599 w 8334614"/>
              <a:gd name="connsiteY2" fmla="*/ 1023577 h 1023577"/>
              <a:gd name="connsiteX3" fmla="*/ 8334614 w 8334614"/>
              <a:gd name="connsiteY3" fmla="*/ 0 h 1023577"/>
              <a:gd name="connsiteX4" fmla="*/ 110565 w 8334614"/>
              <a:gd name="connsiteY4" fmla="*/ 14088 h 1023577"/>
              <a:gd name="connsiteX0" fmla="*/ 110565 w 8407185"/>
              <a:gd name="connsiteY0" fmla="*/ 0 h 1009489"/>
              <a:gd name="connsiteX1" fmla="*/ 0 w 8407185"/>
              <a:gd name="connsiteY1" fmla="*/ 815041 h 1009489"/>
              <a:gd name="connsiteX2" fmla="*/ 2868599 w 8407185"/>
              <a:gd name="connsiteY2" fmla="*/ 1009489 h 1009489"/>
              <a:gd name="connsiteX3" fmla="*/ 8407185 w 8407185"/>
              <a:gd name="connsiteY3" fmla="*/ 72998 h 1009489"/>
              <a:gd name="connsiteX4" fmla="*/ 110565 w 8407185"/>
              <a:gd name="connsiteY4" fmla="*/ 0 h 1009489"/>
              <a:gd name="connsiteX0" fmla="*/ 110565 w 8407185"/>
              <a:gd name="connsiteY0" fmla="*/ 0 h 936918"/>
              <a:gd name="connsiteX1" fmla="*/ 0 w 8407185"/>
              <a:gd name="connsiteY1" fmla="*/ 815041 h 936918"/>
              <a:gd name="connsiteX2" fmla="*/ 2868599 w 8407185"/>
              <a:gd name="connsiteY2" fmla="*/ 936918 h 936918"/>
              <a:gd name="connsiteX3" fmla="*/ 8407185 w 8407185"/>
              <a:gd name="connsiteY3" fmla="*/ 72998 h 936918"/>
              <a:gd name="connsiteX4" fmla="*/ 110565 w 8407185"/>
              <a:gd name="connsiteY4" fmla="*/ 0 h 936918"/>
              <a:gd name="connsiteX0" fmla="*/ 96051 w 8392671"/>
              <a:gd name="connsiteY0" fmla="*/ 0 h 936918"/>
              <a:gd name="connsiteX1" fmla="*/ 0 w 8392671"/>
              <a:gd name="connsiteY1" fmla="*/ 727956 h 936918"/>
              <a:gd name="connsiteX2" fmla="*/ 2854085 w 8392671"/>
              <a:gd name="connsiteY2" fmla="*/ 936918 h 936918"/>
              <a:gd name="connsiteX3" fmla="*/ 8392671 w 8392671"/>
              <a:gd name="connsiteY3" fmla="*/ 72998 h 936918"/>
              <a:gd name="connsiteX4" fmla="*/ 96051 w 8392671"/>
              <a:gd name="connsiteY4" fmla="*/ 0 h 936918"/>
              <a:gd name="connsiteX0" fmla="*/ 96051 w 8523299"/>
              <a:gd name="connsiteY0" fmla="*/ 0 h 936918"/>
              <a:gd name="connsiteX1" fmla="*/ 0 w 8523299"/>
              <a:gd name="connsiteY1" fmla="*/ 727956 h 936918"/>
              <a:gd name="connsiteX2" fmla="*/ 2854085 w 8523299"/>
              <a:gd name="connsiteY2" fmla="*/ 936918 h 936918"/>
              <a:gd name="connsiteX3" fmla="*/ 8523299 w 8523299"/>
              <a:gd name="connsiteY3" fmla="*/ 102027 h 936918"/>
              <a:gd name="connsiteX4" fmla="*/ 96051 w 8523299"/>
              <a:gd name="connsiteY4" fmla="*/ 0 h 936918"/>
              <a:gd name="connsiteX0" fmla="*/ 96051 w 8523299"/>
              <a:gd name="connsiteY0" fmla="*/ 0 h 936918"/>
              <a:gd name="connsiteX1" fmla="*/ 0 w 8523299"/>
              <a:gd name="connsiteY1" fmla="*/ 727956 h 936918"/>
              <a:gd name="connsiteX2" fmla="*/ 2854085 w 8523299"/>
              <a:gd name="connsiteY2" fmla="*/ 936918 h 936918"/>
              <a:gd name="connsiteX3" fmla="*/ 8523299 w 8523299"/>
              <a:gd name="connsiteY3" fmla="*/ 102027 h 936918"/>
              <a:gd name="connsiteX4" fmla="*/ 96051 w 8523299"/>
              <a:gd name="connsiteY4" fmla="*/ 0 h 936918"/>
              <a:gd name="connsiteX0" fmla="*/ 96051 w 8537813"/>
              <a:gd name="connsiteY0" fmla="*/ 0 h 936918"/>
              <a:gd name="connsiteX1" fmla="*/ 0 w 8537813"/>
              <a:gd name="connsiteY1" fmla="*/ 727956 h 936918"/>
              <a:gd name="connsiteX2" fmla="*/ 2854085 w 8537813"/>
              <a:gd name="connsiteY2" fmla="*/ 936918 h 936918"/>
              <a:gd name="connsiteX3" fmla="*/ 8537813 w 8537813"/>
              <a:gd name="connsiteY3" fmla="*/ 58484 h 936918"/>
              <a:gd name="connsiteX4" fmla="*/ 96051 w 8537813"/>
              <a:gd name="connsiteY4" fmla="*/ 0 h 936918"/>
              <a:gd name="connsiteX0" fmla="*/ 96051 w 8537813"/>
              <a:gd name="connsiteY0" fmla="*/ 0 h 1009490"/>
              <a:gd name="connsiteX1" fmla="*/ 0 w 8537813"/>
              <a:gd name="connsiteY1" fmla="*/ 727956 h 1009490"/>
              <a:gd name="connsiteX2" fmla="*/ 3753971 w 8537813"/>
              <a:gd name="connsiteY2" fmla="*/ 1009490 h 1009490"/>
              <a:gd name="connsiteX3" fmla="*/ 8537813 w 8537813"/>
              <a:gd name="connsiteY3" fmla="*/ 58484 h 1009490"/>
              <a:gd name="connsiteX4" fmla="*/ 96051 w 8537813"/>
              <a:gd name="connsiteY4" fmla="*/ 0 h 1009490"/>
              <a:gd name="connsiteX0" fmla="*/ 96051 w 8537813"/>
              <a:gd name="connsiteY0" fmla="*/ 0 h 936919"/>
              <a:gd name="connsiteX1" fmla="*/ 0 w 8537813"/>
              <a:gd name="connsiteY1" fmla="*/ 727956 h 936919"/>
              <a:gd name="connsiteX2" fmla="*/ 3753971 w 8537813"/>
              <a:gd name="connsiteY2" fmla="*/ 936919 h 936919"/>
              <a:gd name="connsiteX3" fmla="*/ 8537813 w 8537813"/>
              <a:gd name="connsiteY3" fmla="*/ 58484 h 936919"/>
              <a:gd name="connsiteX4" fmla="*/ 96051 w 8537813"/>
              <a:gd name="connsiteY4" fmla="*/ 0 h 936919"/>
              <a:gd name="connsiteX0" fmla="*/ 96051 w 8537813"/>
              <a:gd name="connsiteY0" fmla="*/ 0 h 936919"/>
              <a:gd name="connsiteX1" fmla="*/ 0 w 8537813"/>
              <a:gd name="connsiteY1" fmla="*/ 727956 h 936919"/>
              <a:gd name="connsiteX2" fmla="*/ 3753971 w 8537813"/>
              <a:gd name="connsiteY2" fmla="*/ 936919 h 936919"/>
              <a:gd name="connsiteX3" fmla="*/ 8537813 w 8537813"/>
              <a:gd name="connsiteY3" fmla="*/ 58484 h 936919"/>
              <a:gd name="connsiteX4" fmla="*/ 96051 w 8537813"/>
              <a:gd name="connsiteY4" fmla="*/ 0 h 936919"/>
              <a:gd name="connsiteX0" fmla="*/ 125079 w 8566841"/>
              <a:gd name="connsiteY0" fmla="*/ 0 h 936919"/>
              <a:gd name="connsiteX1" fmla="*/ 0 w 8566841"/>
              <a:gd name="connsiteY1" fmla="*/ 800528 h 936919"/>
              <a:gd name="connsiteX2" fmla="*/ 3782999 w 8566841"/>
              <a:gd name="connsiteY2" fmla="*/ 936919 h 936919"/>
              <a:gd name="connsiteX3" fmla="*/ 8566841 w 8566841"/>
              <a:gd name="connsiteY3" fmla="*/ 58484 h 936919"/>
              <a:gd name="connsiteX4" fmla="*/ 125079 w 8566841"/>
              <a:gd name="connsiteY4" fmla="*/ 0 h 936919"/>
              <a:gd name="connsiteX0" fmla="*/ 125079 w 8566841"/>
              <a:gd name="connsiteY0" fmla="*/ 0 h 994976"/>
              <a:gd name="connsiteX1" fmla="*/ 0 w 8566841"/>
              <a:gd name="connsiteY1" fmla="*/ 800528 h 994976"/>
              <a:gd name="connsiteX2" fmla="*/ 3782999 w 8566841"/>
              <a:gd name="connsiteY2" fmla="*/ 994976 h 994976"/>
              <a:gd name="connsiteX3" fmla="*/ 8566841 w 8566841"/>
              <a:gd name="connsiteY3" fmla="*/ 58484 h 994976"/>
              <a:gd name="connsiteX4" fmla="*/ 125079 w 8566841"/>
              <a:gd name="connsiteY4" fmla="*/ 0 h 99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841" h="994976">
                <a:moveTo>
                  <a:pt x="125079" y="0"/>
                </a:moveTo>
                <a:lnTo>
                  <a:pt x="0" y="800528"/>
                </a:lnTo>
                <a:cubicBezTo>
                  <a:pt x="1251324" y="870182"/>
                  <a:pt x="2517160" y="983379"/>
                  <a:pt x="3782999" y="994976"/>
                </a:cubicBezTo>
                <a:lnTo>
                  <a:pt x="8566841" y="58484"/>
                </a:lnTo>
                <a:cubicBezTo>
                  <a:pt x="5772273" y="-19068"/>
                  <a:pt x="2934162" y="34009"/>
                  <a:pt x="125079" y="0"/>
                </a:cubicBezTo>
                <a:close/>
              </a:path>
            </a:pathLst>
          </a:custGeom>
          <a:solidFill>
            <a:srgbClr val="78BE2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9"/>
          <p:cNvSpPr txBox="1">
            <a:spLocks/>
          </p:cNvSpPr>
          <p:nvPr/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800" b="1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London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237312"/>
            <a:ext cx="1529298" cy="512083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-264779" y="-171400"/>
            <a:ext cx="7573083" cy="1872208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-540568" y="-459432"/>
            <a:ext cx="7992888" cy="2592288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luminocitymap.org/LuminocityHead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6" y="6330294"/>
            <a:ext cx="282892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7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01" y="-339201"/>
            <a:ext cx="9422802" cy="753640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190500" y="-63500"/>
            <a:ext cx="8026400" cy="1435100"/>
          </a:xfrm>
          <a:custGeom>
            <a:avLst/>
            <a:gdLst>
              <a:gd name="connsiteX0" fmla="*/ 0 w 9169400"/>
              <a:gd name="connsiteY0" fmla="*/ 63500 h 2222500"/>
              <a:gd name="connsiteX1" fmla="*/ 406400 w 9169400"/>
              <a:gd name="connsiteY1" fmla="*/ 1625600 h 2222500"/>
              <a:gd name="connsiteX2" fmla="*/ 3746500 w 9169400"/>
              <a:gd name="connsiteY2" fmla="*/ 2222500 h 2222500"/>
              <a:gd name="connsiteX3" fmla="*/ 9169400 w 9169400"/>
              <a:gd name="connsiteY3" fmla="*/ 0 h 2222500"/>
              <a:gd name="connsiteX4" fmla="*/ 0 w 9169400"/>
              <a:gd name="connsiteY4" fmla="*/ 63500 h 2222500"/>
              <a:gd name="connsiteX0" fmla="*/ 0 w 9169400"/>
              <a:gd name="connsiteY0" fmla="*/ 63500 h 1625600"/>
              <a:gd name="connsiteX1" fmla="*/ 406400 w 9169400"/>
              <a:gd name="connsiteY1" fmla="*/ 1625600 h 1625600"/>
              <a:gd name="connsiteX2" fmla="*/ 2603500 w 9169400"/>
              <a:gd name="connsiteY2" fmla="*/ 1498600 h 1625600"/>
              <a:gd name="connsiteX3" fmla="*/ 9169400 w 9169400"/>
              <a:gd name="connsiteY3" fmla="*/ 0 h 1625600"/>
              <a:gd name="connsiteX4" fmla="*/ 0 w 9169400"/>
              <a:gd name="connsiteY4" fmla="*/ 63500 h 1625600"/>
              <a:gd name="connsiteX0" fmla="*/ 0 w 9169400"/>
              <a:gd name="connsiteY0" fmla="*/ 63500 h 1498600"/>
              <a:gd name="connsiteX1" fmla="*/ 254000 w 9169400"/>
              <a:gd name="connsiteY1" fmla="*/ 1003300 h 1498600"/>
              <a:gd name="connsiteX2" fmla="*/ 2603500 w 9169400"/>
              <a:gd name="connsiteY2" fmla="*/ 1498600 h 1498600"/>
              <a:gd name="connsiteX3" fmla="*/ 9169400 w 9169400"/>
              <a:gd name="connsiteY3" fmla="*/ 0 h 1498600"/>
              <a:gd name="connsiteX4" fmla="*/ 0 w 9169400"/>
              <a:gd name="connsiteY4" fmla="*/ 63500 h 1498600"/>
              <a:gd name="connsiteX0" fmla="*/ 0 w 7975600"/>
              <a:gd name="connsiteY0" fmla="*/ 0 h 1435100"/>
              <a:gd name="connsiteX1" fmla="*/ 254000 w 7975600"/>
              <a:gd name="connsiteY1" fmla="*/ 939800 h 1435100"/>
              <a:gd name="connsiteX2" fmla="*/ 2603500 w 7975600"/>
              <a:gd name="connsiteY2" fmla="*/ 1435100 h 1435100"/>
              <a:gd name="connsiteX3" fmla="*/ 7975600 w 7975600"/>
              <a:gd name="connsiteY3" fmla="*/ 50800 h 1435100"/>
              <a:gd name="connsiteX4" fmla="*/ 0 w 7975600"/>
              <a:gd name="connsiteY4" fmla="*/ 0 h 1435100"/>
              <a:gd name="connsiteX0" fmla="*/ 50800 w 8026400"/>
              <a:gd name="connsiteY0" fmla="*/ 0 h 1435100"/>
              <a:gd name="connsiteX1" fmla="*/ 0 w 8026400"/>
              <a:gd name="connsiteY1" fmla="*/ 800100 h 1435100"/>
              <a:gd name="connsiteX2" fmla="*/ 2654300 w 8026400"/>
              <a:gd name="connsiteY2" fmla="*/ 1435100 h 1435100"/>
              <a:gd name="connsiteX3" fmla="*/ 8026400 w 8026400"/>
              <a:gd name="connsiteY3" fmla="*/ 50800 h 1435100"/>
              <a:gd name="connsiteX4" fmla="*/ 50800 w 8026400"/>
              <a:gd name="connsiteY4" fmla="*/ 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6400" h="1435100">
                <a:moveTo>
                  <a:pt x="50800" y="0"/>
                </a:moveTo>
                <a:lnTo>
                  <a:pt x="0" y="800100"/>
                </a:lnTo>
                <a:lnTo>
                  <a:pt x="2654300" y="1435100"/>
                </a:lnTo>
                <a:lnTo>
                  <a:pt x="8026400" y="50800"/>
                </a:lnTo>
                <a:lnTo>
                  <a:pt x="50800" y="0"/>
                </a:lnTo>
                <a:close/>
              </a:path>
            </a:pathLst>
          </a:custGeom>
          <a:solidFill>
            <a:srgbClr val="78BE2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-324544" y="-93663"/>
            <a:ext cx="9346842" cy="2514551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473364" y="-185595"/>
            <a:ext cx="9756765" cy="200606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866513" y="5273539"/>
            <a:ext cx="4890252" cy="2207856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997078" y="4881823"/>
            <a:ext cx="4617253" cy="2801364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9"/>
          <p:cNvSpPr txBox="1">
            <a:spLocks/>
          </p:cNvSpPr>
          <p:nvPr/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800" b="1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Agile urban logistics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237312"/>
            <a:ext cx="1529298" cy="5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00"/>
                    </a14:imgEffect>
                    <a14:imgEffect>
                      <a14:brightnessContrast bright="2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433" cy="6871825"/>
          </a:xfrm>
        </p:spPr>
      </p:pic>
      <p:sp>
        <p:nvSpPr>
          <p:cNvPr id="8" name="Freeform 7"/>
          <p:cNvSpPr/>
          <p:nvPr/>
        </p:nvSpPr>
        <p:spPr>
          <a:xfrm>
            <a:off x="-139700" y="-393700"/>
            <a:ext cx="6105712" cy="1547906"/>
          </a:xfrm>
          <a:custGeom>
            <a:avLst/>
            <a:gdLst>
              <a:gd name="connsiteX0" fmla="*/ 0 w 9169400"/>
              <a:gd name="connsiteY0" fmla="*/ 63500 h 2222500"/>
              <a:gd name="connsiteX1" fmla="*/ 406400 w 9169400"/>
              <a:gd name="connsiteY1" fmla="*/ 1625600 h 2222500"/>
              <a:gd name="connsiteX2" fmla="*/ 3746500 w 9169400"/>
              <a:gd name="connsiteY2" fmla="*/ 2222500 h 2222500"/>
              <a:gd name="connsiteX3" fmla="*/ 9169400 w 9169400"/>
              <a:gd name="connsiteY3" fmla="*/ 0 h 2222500"/>
              <a:gd name="connsiteX4" fmla="*/ 0 w 9169400"/>
              <a:gd name="connsiteY4" fmla="*/ 63500 h 2222500"/>
              <a:gd name="connsiteX0" fmla="*/ 0 w 9169400"/>
              <a:gd name="connsiteY0" fmla="*/ 63500 h 1625600"/>
              <a:gd name="connsiteX1" fmla="*/ 406400 w 9169400"/>
              <a:gd name="connsiteY1" fmla="*/ 1625600 h 1625600"/>
              <a:gd name="connsiteX2" fmla="*/ 2603500 w 9169400"/>
              <a:gd name="connsiteY2" fmla="*/ 1498600 h 1625600"/>
              <a:gd name="connsiteX3" fmla="*/ 9169400 w 9169400"/>
              <a:gd name="connsiteY3" fmla="*/ 0 h 1625600"/>
              <a:gd name="connsiteX4" fmla="*/ 0 w 9169400"/>
              <a:gd name="connsiteY4" fmla="*/ 63500 h 1625600"/>
              <a:gd name="connsiteX0" fmla="*/ 0 w 9169400"/>
              <a:gd name="connsiteY0" fmla="*/ 63500 h 1498600"/>
              <a:gd name="connsiteX1" fmla="*/ 254000 w 9169400"/>
              <a:gd name="connsiteY1" fmla="*/ 1003300 h 1498600"/>
              <a:gd name="connsiteX2" fmla="*/ 2603500 w 9169400"/>
              <a:gd name="connsiteY2" fmla="*/ 1498600 h 1498600"/>
              <a:gd name="connsiteX3" fmla="*/ 9169400 w 9169400"/>
              <a:gd name="connsiteY3" fmla="*/ 0 h 1498600"/>
              <a:gd name="connsiteX4" fmla="*/ 0 w 9169400"/>
              <a:gd name="connsiteY4" fmla="*/ 63500 h 1498600"/>
              <a:gd name="connsiteX0" fmla="*/ 0 w 7975600"/>
              <a:gd name="connsiteY0" fmla="*/ 0 h 1435100"/>
              <a:gd name="connsiteX1" fmla="*/ 254000 w 7975600"/>
              <a:gd name="connsiteY1" fmla="*/ 939800 h 1435100"/>
              <a:gd name="connsiteX2" fmla="*/ 2603500 w 7975600"/>
              <a:gd name="connsiteY2" fmla="*/ 1435100 h 1435100"/>
              <a:gd name="connsiteX3" fmla="*/ 7975600 w 7975600"/>
              <a:gd name="connsiteY3" fmla="*/ 50800 h 1435100"/>
              <a:gd name="connsiteX4" fmla="*/ 0 w 7975600"/>
              <a:gd name="connsiteY4" fmla="*/ 0 h 1435100"/>
              <a:gd name="connsiteX0" fmla="*/ 50800 w 8026400"/>
              <a:gd name="connsiteY0" fmla="*/ 0 h 1435100"/>
              <a:gd name="connsiteX1" fmla="*/ 0 w 8026400"/>
              <a:gd name="connsiteY1" fmla="*/ 800100 h 1435100"/>
              <a:gd name="connsiteX2" fmla="*/ 2654300 w 8026400"/>
              <a:gd name="connsiteY2" fmla="*/ 1435100 h 1435100"/>
              <a:gd name="connsiteX3" fmla="*/ 8026400 w 8026400"/>
              <a:gd name="connsiteY3" fmla="*/ 50800 h 1435100"/>
              <a:gd name="connsiteX4" fmla="*/ 50800 w 8026400"/>
              <a:gd name="connsiteY4" fmla="*/ 0 h 1435100"/>
              <a:gd name="connsiteX0" fmla="*/ 50800 w 8026400"/>
              <a:gd name="connsiteY0" fmla="*/ 0 h 1397000"/>
              <a:gd name="connsiteX1" fmla="*/ 0 w 8026400"/>
              <a:gd name="connsiteY1" fmla="*/ 800100 h 1397000"/>
              <a:gd name="connsiteX2" fmla="*/ 1257300 w 8026400"/>
              <a:gd name="connsiteY2" fmla="*/ 1397000 h 1397000"/>
              <a:gd name="connsiteX3" fmla="*/ 8026400 w 8026400"/>
              <a:gd name="connsiteY3" fmla="*/ 50800 h 1397000"/>
              <a:gd name="connsiteX4" fmla="*/ 50800 w 8026400"/>
              <a:gd name="connsiteY4" fmla="*/ 0 h 1397000"/>
              <a:gd name="connsiteX0" fmla="*/ 50800 w 7023100"/>
              <a:gd name="connsiteY0" fmla="*/ 76200 h 1473200"/>
              <a:gd name="connsiteX1" fmla="*/ 0 w 7023100"/>
              <a:gd name="connsiteY1" fmla="*/ 876300 h 1473200"/>
              <a:gd name="connsiteX2" fmla="*/ 1257300 w 7023100"/>
              <a:gd name="connsiteY2" fmla="*/ 1473200 h 1473200"/>
              <a:gd name="connsiteX3" fmla="*/ 7023100 w 7023100"/>
              <a:gd name="connsiteY3" fmla="*/ 0 h 1473200"/>
              <a:gd name="connsiteX4" fmla="*/ 50800 w 7023100"/>
              <a:gd name="connsiteY4" fmla="*/ 76200 h 1473200"/>
              <a:gd name="connsiteX0" fmla="*/ 50800 w 7023100"/>
              <a:gd name="connsiteY0" fmla="*/ 76200 h 1293906"/>
              <a:gd name="connsiteX1" fmla="*/ 0 w 7023100"/>
              <a:gd name="connsiteY1" fmla="*/ 876300 h 1293906"/>
              <a:gd name="connsiteX2" fmla="*/ 3184711 w 7023100"/>
              <a:gd name="connsiteY2" fmla="*/ 1293906 h 1293906"/>
              <a:gd name="connsiteX3" fmla="*/ 7023100 w 7023100"/>
              <a:gd name="connsiteY3" fmla="*/ 0 h 1293906"/>
              <a:gd name="connsiteX4" fmla="*/ 50800 w 7023100"/>
              <a:gd name="connsiteY4" fmla="*/ 76200 h 1293906"/>
              <a:gd name="connsiteX0" fmla="*/ 0 w 6972300"/>
              <a:gd name="connsiteY0" fmla="*/ 76200 h 1293906"/>
              <a:gd name="connsiteX1" fmla="*/ 606611 w 6972300"/>
              <a:gd name="connsiteY1" fmla="*/ 1219947 h 1293906"/>
              <a:gd name="connsiteX2" fmla="*/ 3133911 w 6972300"/>
              <a:gd name="connsiteY2" fmla="*/ 1293906 h 1293906"/>
              <a:gd name="connsiteX3" fmla="*/ 6972300 w 6972300"/>
              <a:gd name="connsiteY3" fmla="*/ 0 h 1293906"/>
              <a:gd name="connsiteX4" fmla="*/ 0 w 6972300"/>
              <a:gd name="connsiteY4" fmla="*/ 76200 h 1293906"/>
              <a:gd name="connsiteX0" fmla="*/ 0 w 6105712"/>
              <a:gd name="connsiteY0" fmla="*/ 330200 h 1547906"/>
              <a:gd name="connsiteX1" fmla="*/ 606611 w 6105712"/>
              <a:gd name="connsiteY1" fmla="*/ 1473947 h 1547906"/>
              <a:gd name="connsiteX2" fmla="*/ 3133911 w 6105712"/>
              <a:gd name="connsiteY2" fmla="*/ 1547906 h 1547906"/>
              <a:gd name="connsiteX3" fmla="*/ 6105712 w 6105712"/>
              <a:gd name="connsiteY3" fmla="*/ 0 h 1547906"/>
              <a:gd name="connsiteX4" fmla="*/ 0 w 6105712"/>
              <a:gd name="connsiteY4" fmla="*/ 330200 h 15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5712" h="1547906">
                <a:moveTo>
                  <a:pt x="0" y="330200"/>
                </a:moveTo>
                <a:lnTo>
                  <a:pt x="606611" y="1473947"/>
                </a:lnTo>
                <a:lnTo>
                  <a:pt x="3133911" y="1547906"/>
                </a:lnTo>
                <a:lnTo>
                  <a:pt x="6105712" y="0"/>
                </a:lnTo>
                <a:lnTo>
                  <a:pt x="0" y="330200"/>
                </a:lnTo>
                <a:close/>
              </a:path>
            </a:pathLst>
          </a:custGeom>
          <a:solidFill>
            <a:srgbClr val="78BE2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-324544" y="-531440"/>
            <a:ext cx="7344816" cy="2952330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-540568" y="-459432"/>
            <a:ext cx="7992888" cy="2592288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88025" y="5373216"/>
            <a:ext cx="4824535" cy="1944216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508104" y="5085184"/>
            <a:ext cx="4032448" cy="2232248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9"/>
          <p:cNvSpPr txBox="1">
            <a:spLocks/>
          </p:cNvSpPr>
          <p:nvPr/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800" b="1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Networked utilities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237312"/>
            <a:ext cx="1529298" cy="5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900" y="-442035"/>
            <a:ext cx="11377264" cy="805447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-190500" y="-139700"/>
            <a:ext cx="7023100" cy="1473200"/>
          </a:xfrm>
          <a:custGeom>
            <a:avLst/>
            <a:gdLst>
              <a:gd name="connsiteX0" fmla="*/ 0 w 9169400"/>
              <a:gd name="connsiteY0" fmla="*/ 63500 h 2222500"/>
              <a:gd name="connsiteX1" fmla="*/ 406400 w 9169400"/>
              <a:gd name="connsiteY1" fmla="*/ 1625600 h 2222500"/>
              <a:gd name="connsiteX2" fmla="*/ 3746500 w 9169400"/>
              <a:gd name="connsiteY2" fmla="*/ 2222500 h 2222500"/>
              <a:gd name="connsiteX3" fmla="*/ 9169400 w 9169400"/>
              <a:gd name="connsiteY3" fmla="*/ 0 h 2222500"/>
              <a:gd name="connsiteX4" fmla="*/ 0 w 9169400"/>
              <a:gd name="connsiteY4" fmla="*/ 63500 h 2222500"/>
              <a:gd name="connsiteX0" fmla="*/ 0 w 9169400"/>
              <a:gd name="connsiteY0" fmla="*/ 63500 h 1625600"/>
              <a:gd name="connsiteX1" fmla="*/ 406400 w 9169400"/>
              <a:gd name="connsiteY1" fmla="*/ 1625600 h 1625600"/>
              <a:gd name="connsiteX2" fmla="*/ 2603500 w 9169400"/>
              <a:gd name="connsiteY2" fmla="*/ 1498600 h 1625600"/>
              <a:gd name="connsiteX3" fmla="*/ 9169400 w 9169400"/>
              <a:gd name="connsiteY3" fmla="*/ 0 h 1625600"/>
              <a:gd name="connsiteX4" fmla="*/ 0 w 9169400"/>
              <a:gd name="connsiteY4" fmla="*/ 63500 h 1625600"/>
              <a:gd name="connsiteX0" fmla="*/ 0 w 9169400"/>
              <a:gd name="connsiteY0" fmla="*/ 63500 h 1498600"/>
              <a:gd name="connsiteX1" fmla="*/ 254000 w 9169400"/>
              <a:gd name="connsiteY1" fmla="*/ 1003300 h 1498600"/>
              <a:gd name="connsiteX2" fmla="*/ 2603500 w 9169400"/>
              <a:gd name="connsiteY2" fmla="*/ 1498600 h 1498600"/>
              <a:gd name="connsiteX3" fmla="*/ 9169400 w 9169400"/>
              <a:gd name="connsiteY3" fmla="*/ 0 h 1498600"/>
              <a:gd name="connsiteX4" fmla="*/ 0 w 9169400"/>
              <a:gd name="connsiteY4" fmla="*/ 63500 h 1498600"/>
              <a:gd name="connsiteX0" fmla="*/ 0 w 7975600"/>
              <a:gd name="connsiteY0" fmla="*/ 0 h 1435100"/>
              <a:gd name="connsiteX1" fmla="*/ 254000 w 7975600"/>
              <a:gd name="connsiteY1" fmla="*/ 939800 h 1435100"/>
              <a:gd name="connsiteX2" fmla="*/ 2603500 w 7975600"/>
              <a:gd name="connsiteY2" fmla="*/ 1435100 h 1435100"/>
              <a:gd name="connsiteX3" fmla="*/ 7975600 w 7975600"/>
              <a:gd name="connsiteY3" fmla="*/ 50800 h 1435100"/>
              <a:gd name="connsiteX4" fmla="*/ 0 w 7975600"/>
              <a:gd name="connsiteY4" fmla="*/ 0 h 1435100"/>
              <a:gd name="connsiteX0" fmla="*/ 50800 w 8026400"/>
              <a:gd name="connsiteY0" fmla="*/ 0 h 1435100"/>
              <a:gd name="connsiteX1" fmla="*/ 0 w 8026400"/>
              <a:gd name="connsiteY1" fmla="*/ 800100 h 1435100"/>
              <a:gd name="connsiteX2" fmla="*/ 2654300 w 8026400"/>
              <a:gd name="connsiteY2" fmla="*/ 1435100 h 1435100"/>
              <a:gd name="connsiteX3" fmla="*/ 8026400 w 8026400"/>
              <a:gd name="connsiteY3" fmla="*/ 50800 h 1435100"/>
              <a:gd name="connsiteX4" fmla="*/ 50800 w 8026400"/>
              <a:gd name="connsiteY4" fmla="*/ 0 h 1435100"/>
              <a:gd name="connsiteX0" fmla="*/ 50800 w 8026400"/>
              <a:gd name="connsiteY0" fmla="*/ 0 h 1397000"/>
              <a:gd name="connsiteX1" fmla="*/ 0 w 8026400"/>
              <a:gd name="connsiteY1" fmla="*/ 800100 h 1397000"/>
              <a:gd name="connsiteX2" fmla="*/ 1257300 w 8026400"/>
              <a:gd name="connsiteY2" fmla="*/ 1397000 h 1397000"/>
              <a:gd name="connsiteX3" fmla="*/ 8026400 w 8026400"/>
              <a:gd name="connsiteY3" fmla="*/ 50800 h 1397000"/>
              <a:gd name="connsiteX4" fmla="*/ 50800 w 8026400"/>
              <a:gd name="connsiteY4" fmla="*/ 0 h 1397000"/>
              <a:gd name="connsiteX0" fmla="*/ 50800 w 7023100"/>
              <a:gd name="connsiteY0" fmla="*/ 76200 h 1473200"/>
              <a:gd name="connsiteX1" fmla="*/ 0 w 7023100"/>
              <a:gd name="connsiteY1" fmla="*/ 876300 h 1473200"/>
              <a:gd name="connsiteX2" fmla="*/ 1257300 w 7023100"/>
              <a:gd name="connsiteY2" fmla="*/ 1473200 h 1473200"/>
              <a:gd name="connsiteX3" fmla="*/ 7023100 w 7023100"/>
              <a:gd name="connsiteY3" fmla="*/ 0 h 1473200"/>
              <a:gd name="connsiteX4" fmla="*/ 50800 w 7023100"/>
              <a:gd name="connsiteY4" fmla="*/ 76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100" h="1473200">
                <a:moveTo>
                  <a:pt x="50800" y="76200"/>
                </a:moveTo>
                <a:lnTo>
                  <a:pt x="0" y="876300"/>
                </a:lnTo>
                <a:lnTo>
                  <a:pt x="1257300" y="1473200"/>
                </a:lnTo>
                <a:lnTo>
                  <a:pt x="7023100" y="0"/>
                </a:lnTo>
                <a:lnTo>
                  <a:pt x="50800" y="76200"/>
                </a:lnTo>
                <a:close/>
              </a:path>
            </a:pathLst>
          </a:custGeom>
          <a:solidFill>
            <a:srgbClr val="78BE2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324544" y="-243407"/>
            <a:ext cx="8424936" cy="2124235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-819339" y="-344813"/>
            <a:ext cx="9823970" cy="1670379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9"/>
          <p:cNvSpPr txBox="1">
            <a:spLocks/>
          </p:cNvSpPr>
          <p:nvPr/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800" b="1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Networked utilities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866513" y="5273539"/>
            <a:ext cx="4890252" cy="2207856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97078" y="4881823"/>
            <a:ext cx="4617253" cy="2801364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237312"/>
            <a:ext cx="1529298" cy="5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media.gizmodo.co.uk/wp-content/uploads/2013/04/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464"/>
            <a:ext cx="10117410" cy="101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-190500" y="-139700"/>
            <a:ext cx="7023100" cy="1473200"/>
          </a:xfrm>
          <a:custGeom>
            <a:avLst/>
            <a:gdLst>
              <a:gd name="connsiteX0" fmla="*/ 0 w 9169400"/>
              <a:gd name="connsiteY0" fmla="*/ 63500 h 2222500"/>
              <a:gd name="connsiteX1" fmla="*/ 406400 w 9169400"/>
              <a:gd name="connsiteY1" fmla="*/ 1625600 h 2222500"/>
              <a:gd name="connsiteX2" fmla="*/ 3746500 w 9169400"/>
              <a:gd name="connsiteY2" fmla="*/ 2222500 h 2222500"/>
              <a:gd name="connsiteX3" fmla="*/ 9169400 w 9169400"/>
              <a:gd name="connsiteY3" fmla="*/ 0 h 2222500"/>
              <a:gd name="connsiteX4" fmla="*/ 0 w 9169400"/>
              <a:gd name="connsiteY4" fmla="*/ 63500 h 2222500"/>
              <a:gd name="connsiteX0" fmla="*/ 0 w 9169400"/>
              <a:gd name="connsiteY0" fmla="*/ 63500 h 1625600"/>
              <a:gd name="connsiteX1" fmla="*/ 406400 w 9169400"/>
              <a:gd name="connsiteY1" fmla="*/ 1625600 h 1625600"/>
              <a:gd name="connsiteX2" fmla="*/ 2603500 w 9169400"/>
              <a:gd name="connsiteY2" fmla="*/ 1498600 h 1625600"/>
              <a:gd name="connsiteX3" fmla="*/ 9169400 w 9169400"/>
              <a:gd name="connsiteY3" fmla="*/ 0 h 1625600"/>
              <a:gd name="connsiteX4" fmla="*/ 0 w 9169400"/>
              <a:gd name="connsiteY4" fmla="*/ 63500 h 1625600"/>
              <a:gd name="connsiteX0" fmla="*/ 0 w 9169400"/>
              <a:gd name="connsiteY0" fmla="*/ 63500 h 1498600"/>
              <a:gd name="connsiteX1" fmla="*/ 254000 w 9169400"/>
              <a:gd name="connsiteY1" fmla="*/ 1003300 h 1498600"/>
              <a:gd name="connsiteX2" fmla="*/ 2603500 w 9169400"/>
              <a:gd name="connsiteY2" fmla="*/ 1498600 h 1498600"/>
              <a:gd name="connsiteX3" fmla="*/ 9169400 w 9169400"/>
              <a:gd name="connsiteY3" fmla="*/ 0 h 1498600"/>
              <a:gd name="connsiteX4" fmla="*/ 0 w 9169400"/>
              <a:gd name="connsiteY4" fmla="*/ 63500 h 1498600"/>
              <a:gd name="connsiteX0" fmla="*/ 0 w 7975600"/>
              <a:gd name="connsiteY0" fmla="*/ 0 h 1435100"/>
              <a:gd name="connsiteX1" fmla="*/ 254000 w 7975600"/>
              <a:gd name="connsiteY1" fmla="*/ 939800 h 1435100"/>
              <a:gd name="connsiteX2" fmla="*/ 2603500 w 7975600"/>
              <a:gd name="connsiteY2" fmla="*/ 1435100 h 1435100"/>
              <a:gd name="connsiteX3" fmla="*/ 7975600 w 7975600"/>
              <a:gd name="connsiteY3" fmla="*/ 50800 h 1435100"/>
              <a:gd name="connsiteX4" fmla="*/ 0 w 7975600"/>
              <a:gd name="connsiteY4" fmla="*/ 0 h 1435100"/>
              <a:gd name="connsiteX0" fmla="*/ 50800 w 8026400"/>
              <a:gd name="connsiteY0" fmla="*/ 0 h 1435100"/>
              <a:gd name="connsiteX1" fmla="*/ 0 w 8026400"/>
              <a:gd name="connsiteY1" fmla="*/ 800100 h 1435100"/>
              <a:gd name="connsiteX2" fmla="*/ 2654300 w 8026400"/>
              <a:gd name="connsiteY2" fmla="*/ 1435100 h 1435100"/>
              <a:gd name="connsiteX3" fmla="*/ 8026400 w 8026400"/>
              <a:gd name="connsiteY3" fmla="*/ 50800 h 1435100"/>
              <a:gd name="connsiteX4" fmla="*/ 50800 w 8026400"/>
              <a:gd name="connsiteY4" fmla="*/ 0 h 1435100"/>
              <a:gd name="connsiteX0" fmla="*/ 50800 w 8026400"/>
              <a:gd name="connsiteY0" fmla="*/ 0 h 1397000"/>
              <a:gd name="connsiteX1" fmla="*/ 0 w 8026400"/>
              <a:gd name="connsiteY1" fmla="*/ 800100 h 1397000"/>
              <a:gd name="connsiteX2" fmla="*/ 1257300 w 8026400"/>
              <a:gd name="connsiteY2" fmla="*/ 1397000 h 1397000"/>
              <a:gd name="connsiteX3" fmla="*/ 8026400 w 8026400"/>
              <a:gd name="connsiteY3" fmla="*/ 50800 h 1397000"/>
              <a:gd name="connsiteX4" fmla="*/ 50800 w 8026400"/>
              <a:gd name="connsiteY4" fmla="*/ 0 h 1397000"/>
              <a:gd name="connsiteX0" fmla="*/ 50800 w 7023100"/>
              <a:gd name="connsiteY0" fmla="*/ 76200 h 1473200"/>
              <a:gd name="connsiteX1" fmla="*/ 0 w 7023100"/>
              <a:gd name="connsiteY1" fmla="*/ 876300 h 1473200"/>
              <a:gd name="connsiteX2" fmla="*/ 1257300 w 7023100"/>
              <a:gd name="connsiteY2" fmla="*/ 1473200 h 1473200"/>
              <a:gd name="connsiteX3" fmla="*/ 7023100 w 7023100"/>
              <a:gd name="connsiteY3" fmla="*/ 0 h 1473200"/>
              <a:gd name="connsiteX4" fmla="*/ 50800 w 7023100"/>
              <a:gd name="connsiteY4" fmla="*/ 76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100" h="1473200">
                <a:moveTo>
                  <a:pt x="50800" y="76200"/>
                </a:moveTo>
                <a:lnTo>
                  <a:pt x="0" y="876300"/>
                </a:lnTo>
                <a:lnTo>
                  <a:pt x="1257300" y="1473200"/>
                </a:lnTo>
                <a:lnTo>
                  <a:pt x="7023100" y="0"/>
                </a:lnTo>
                <a:lnTo>
                  <a:pt x="50800" y="76200"/>
                </a:lnTo>
                <a:close/>
              </a:path>
            </a:pathLst>
          </a:custGeom>
          <a:solidFill>
            <a:srgbClr val="78BE20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324544" y="-243407"/>
            <a:ext cx="8424936" cy="2124235"/>
          </a:xfrm>
          <a:prstGeom prst="line">
            <a:avLst/>
          </a:prstGeom>
          <a:ln>
            <a:solidFill>
              <a:srgbClr val="78BE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-819339" y="-344813"/>
            <a:ext cx="9823970" cy="1670379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9"/>
          <p:cNvSpPr txBox="1">
            <a:spLocks/>
          </p:cNvSpPr>
          <p:nvPr/>
        </p:nvSpPr>
        <p:spPr>
          <a:xfrm>
            <a:off x="411346" y="190307"/>
            <a:ext cx="4495763" cy="73480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800" b="1" i="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Work and volunteering platform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866513" y="5273539"/>
            <a:ext cx="4890252" cy="2207856"/>
          </a:xfrm>
          <a:prstGeom prst="line">
            <a:avLst/>
          </a:prstGeom>
          <a:ln w="9525" cmpd="sng">
            <a:solidFill>
              <a:srgbClr val="2D95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97078" y="4881823"/>
            <a:ext cx="4617253" cy="2801364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6237312"/>
            <a:ext cx="1529298" cy="5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0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529" y="-688472"/>
            <a:ext cx="12257164" cy="817144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10800000">
            <a:off x="-144524" y="3261331"/>
            <a:ext cx="7003031" cy="3917906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531244"/>
              <a:gd name="connsiteY0" fmla="*/ 0 h 2658921"/>
              <a:gd name="connsiteX1" fmla="*/ 71218 w 9531244"/>
              <a:gd name="connsiteY1" fmla="*/ 35610 h 2658921"/>
              <a:gd name="connsiteX2" fmla="*/ 0 w 9531244"/>
              <a:gd name="connsiteY2" fmla="*/ 2658921 h 2658921"/>
              <a:gd name="connsiteX3" fmla="*/ 9448157 w 9531244"/>
              <a:gd name="connsiteY3" fmla="*/ 379846 h 2658921"/>
              <a:gd name="connsiteX4" fmla="*/ 9531244 w 9531244"/>
              <a:gd name="connsiteY4" fmla="*/ 0 h 2658921"/>
              <a:gd name="connsiteX0" fmla="*/ 9531244 w 9673679"/>
              <a:gd name="connsiteY0" fmla="*/ 0 h 2658921"/>
              <a:gd name="connsiteX1" fmla="*/ 71218 w 9673679"/>
              <a:gd name="connsiteY1" fmla="*/ 35610 h 2658921"/>
              <a:gd name="connsiteX2" fmla="*/ 0 w 9673679"/>
              <a:gd name="connsiteY2" fmla="*/ 2658921 h 2658921"/>
              <a:gd name="connsiteX3" fmla="*/ 9673679 w 9673679"/>
              <a:gd name="connsiteY3" fmla="*/ 973355 h 2658921"/>
              <a:gd name="connsiteX4" fmla="*/ 9531244 w 9673679"/>
              <a:gd name="connsiteY4" fmla="*/ 0 h 2658921"/>
              <a:gd name="connsiteX0" fmla="*/ 9460026 w 9602461"/>
              <a:gd name="connsiteY0" fmla="*/ 0 h 3406743"/>
              <a:gd name="connsiteX1" fmla="*/ 0 w 9602461"/>
              <a:gd name="connsiteY1" fmla="*/ 35610 h 3406743"/>
              <a:gd name="connsiteX2" fmla="*/ 47478 w 9602461"/>
              <a:gd name="connsiteY2" fmla="*/ 3406743 h 3406743"/>
              <a:gd name="connsiteX3" fmla="*/ 9602461 w 9602461"/>
              <a:gd name="connsiteY3" fmla="*/ 973355 h 3406743"/>
              <a:gd name="connsiteX4" fmla="*/ 9460026 w 9602461"/>
              <a:gd name="connsiteY4" fmla="*/ 0 h 3406743"/>
              <a:gd name="connsiteX0" fmla="*/ 9412548 w 9554983"/>
              <a:gd name="connsiteY0" fmla="*/ 0 h 3406743"/>
              <a:gd name="connsiteX1" fmla="*/ 925825 w 9554983"/>
              <a:gd name="connsiteY1" fmla="*/ 1483773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412548 w 9554983"/>
              <a:gd name="connsiteY0" fmla="*/ 0 h 3406743"/>
              <a:gd name="connsiteX1" fmla="*/ 237391 w 9554983"/>
              <a:gd name="connsiteY1" fmla="*/ 807172 h 3406743"/>
              <a:gd name="connsiteX2" fmla="*/ 0 w 9554983"/>
              <a:gd name="connsiteY2" fmla="*/ 3406743 h 3406743"/>
              <a:gd name="connsiteX3" fmla="*/ 9554983 w 9554983"/>
              <a:gd name="connsiteY3" fmla="*/ 973355 h 3406743"/>
              <a:gd name="connsiteX4" fmla="*/ 9412548 w 9554983"/>
              <a:gd name="connsiteY4" fmla="*/ 0 h 3406743"/>
              <a:gd name="connsiteX0" fmla="*/ 9210766 w 9353201"/>
              <a:gd name="connsiteY0" fmla="*/ 0 h 4937997"/>
              <a:gd name="connsiteX1" fmla="*/ 35609 w 9353201"/>
              <a:gd name="connsiteY1" fmla="*/ 807172 h 4937997"/>
              <a:gd name="connsiteX2" fmla="*/ 0 w 9353201"/>
              <a:gd name="connsiteY2" fmla="*/ 4937997 h 4937997"/>
              <a:gd name="connsiteX3" fmla="*/ 9353201 w 9353201"/>
              <a:gd name="connsiteY3" fmla="*/ 973355 h 4937997"/>
              <a:gd name="connsiteX4" fmla="*/ 9210766 w 9353201"/>
              <a:gd name="connsiteY4" fmla="*/ 0 h 4937997"/>
              <a:gd name="connsiteX0" fmla="*/ 6065336 w 9353201"/>
              <a:gd name="connsiteY0" fmla="*/ 0 h 5056699"/>
              <a:gd name="connsiteX1" fmla="*/ 35609 w 9353201"/>
              <a:gd name="connsiteY1" fmla="*/ 925874 h 5056699"/>
              <a:gd name="connsiteX2" fmla="*/ 0 w 9353201"/>
              <a:gd name="connsiteY2" fmla="*/ 5056699 h 5056699"/>
              <a:gd name="connsiteX3" fmla="*/ 9353201 w 9353201"/>
              <a:gd name="connsiteY3" fmla="*/ 1092057 h 5056699"/>
              <a:gd name="connsiteX4" fmla="*/ 6065336 w 9353201"/>
              <a:gd name="connsiteY4" fmla="*/ 0 h 5056699"/>
              <a:gd name="connsiteX0" fmla="*/ 9305722 w 9353201"/>
              <a:gd name="connsiteY0" fmla="*/ 0 h 4166435"/>
              <a:gd name="connsiteX1" fmla="*/ 35609 w 9353201"/>
              <a:gd name="connsiteY1" fmla="*/ 35610 h 4166435"/>
              <a:gd name="connsiteX2" fmla="*/ 0 w 9353201"/>
              <a:gd name="connsiteY2" fmla="*/ 4166435 h 4166435"/>
              <a:gd name="connsiteX3" fmla="*/ 9353201 w 9353201"/>
              <a:gd name="connsiteY3" fmla="*/ 201793 h 4166435"/>
              <a:gd name="connsiteX4" fmla="*/ 9305722 w 9353201"/>
              <a:gd name="connsiteY4" fmla="*/ 0 h 4166435"/>
              <a:gd name="connsiteX0" fmla="*/ 9341330 w 9388809"/>
              <a:gd name="connsiteY0" fmla="*/ 0 h 2421518"/>
              <a:gd name="connsiteX1" fmla="*/ 71217 w 9388809"/>
              <a:gd name="connsiteY1" fmla="*/ 35610 h 2421518"/>
              <a:gd name="connsiteX2" fmla="*/ 0 w 9388809"/>
              <a:gd name="connsiteY2" fmla="*/ 2421518 h 2421518"/>
              <a:gd name="connsiteX3" fmla="*/ 9388809 w 9388809"/>
              <a:gd name="connsiteY3" fmla="*/ 201793 h 2421518"/>
              <a:gd name="connsiteX4" fmla="*/ 9341330 w 9388809"/>
              <a:gd name="connsiteY4" fmla="*/ 0 h 2421518"/>
              <a:gd name="connsiteX0" fmla="*/ 9341330 w 9341330"/>
              <a:gd name="connsiteY0" fmla="*/ 0 h 2421518"/>
              <a:gd name="connsiteX1" fmla="*/ 71217 w 9341330"/>
              <a:gd name="connsiteY1" fmla="*/ 35610 h 2421518"/>
              <a:gd name="connsiteX2" fmla="*/ 0 w 9341330"/>
              <a:gd name="connsiteY2" fmla="*/ 2421518 h 2421518"/>
              <a:gd name="connsiteX3" fmla="*/ 5281947 w 9341330"/>
              <a:gd name="connsiteY3" fmla="*/ 106831 h 2421518"/>
              <a:gd name="connsiteX4" fmla="*/ 9341330 w 9341330"/>
              <a:gd name="connsiteY4" fmla="*/ 0 h 2421518"/>
              <a:gd name="connsiteX0" fmla="*/ 4261165 w 5281947"/>
              <a:gd name="connsiteY0" fmla="*/ 178053 h 2385908"/>
              <a:gd name="connsiteX1" fmla="*/ 71217 w 5281947"/>
              <a:gd name="connsiteY1" fmla="*/ 0 h 2385908"/>
              <a:gd name="connsiteX2" fmla="*/ 0 w 5281947"/>
              <a:gd name="connsiteY2" fmla="*/ 2385908 h 2385908"/>
              <a:gd name="connsiteX3" fmla="*/ 5281947 w 5281947"/>
              <a:gd name="connsiteY3" fmla="*/ 71221 h 2385908"/>
              <a:gd name="connsiteX4" fmla="*/ 4261165 w 5281947"/>
              <a:gd name="connsiteY4" fmla="*/ 178053 h 2385908"/>
              <a:gd name="connsiteX0" fmla="*/ 4261165 w 5175121"/>
              <a:gd name="connsiteY0" fmla="*/ 189923 h 2397778"/>
              <a:gd name="connsiteX1" fmla="*/ 71217 w 5175121"/>
              <a:gd name="connsiteY1" fmla="*/ 11870 h 2397778"/>
              <a:gd name="connsiteX2" fmla="*/ 0 w 5175121"/>
              <a:gd name="connsiteY2" fmla="*/ 2397778 h 2397778"/>
              <a:gd name="connsiteX3" fmla="*/ 5175121 w 5175121"/>
              <a:gd name="connsiteY3" fmla="*/ 0 h 2397778"/>
              <a:gd name="connsiteX4" fmla="*/ 4261165 w 5175121"/>
              <a:gd name="connsiteY4" fmla="*/ 189923 h 2397778"/>
              <a:gd name="connsiteX0" fmla="*/ 4356121 w 5175121"/>
              <a:gd name="connsiteY0" fmla="*/ 0 h 2433389"/>
              <a:gd name="connsiteX1" fmla="*/ 71217 w 5175121"/>
              <a:gd name="connsiteY1" fmla="*/ 47481 h 2433389"/>
              <a:gd name="connsiteX2" fmla="*/ 0 w 5175121"/>
              <a:gd name="connsiteY2" fmla="*/ 2433389 h 2433389"/>
              <a:gd name="connsiteX3" fmla="*/ 5175121 w 5175121"/>
              <a:gd name="connsiteY3" fmla="*/ 35611 h 2433389"/>
              <a:gd name="connsiteX4" fmla="*/ 4356121 w 5175121"/>
              <a:gd name="connsiteY4" fmla="*/ 0 h 2433389"/>
              <a:gd name="connsiteX0" fmla="*/ 4367991 w 5186991"/>
              <a:gd name="connsiteY0" fmla="*/ 0 h 3050639"/>
              <a:gd name="connsiteX1" fmla="*/ 83087 w 5186991"/>
              <a:gd name="connsiteY1" fmla="*/ 47481 h 3050639"/>
              <a:gd name="connsiteX2" fmla="*/ 0 w 5186991"/>
              <a:gd name="connsiteY2" fmla="*/ 3050639 h 3050639"/>
              <a:gd name="connsiteX3" fmla="*/ 5186991 w 5186991"/>
              <a:gd name="connsiteY3" fmla="*/ 35611 h 3050639"/>
              <a:gd name="connsiteX4" fmla="*/ 4367991 w 5186991"/>
              <a:gd name="connsiteY4" fmla="*/ 0 h 3050639"/>
              <a:gd name="connsiteX0" fmla="*/ 4332383 w 5151383"/>
              <a:gd name="connsiteY0" fmla="*/ 0 h 2195986"/>
              <a:gd name="connsiteX1" fmla="*/ 47479 w 5151383"/>
              <a:gd name="connsiteY1" fmla="*/ 47481 h 2195986"/>
              <a:gd name="connsiteX2" fmla="*/ 0 w 5151383"/>
              <a:gd name="connsiteY2" fmla="*/ 2195986 h 2195986"/>
              <a:gd name="connsiteX3" fmla="*/ 5151383 w 5151383"/>
              <a:gd name="connsiteY3" fmla="*/ 35611 h 2195986"/>
              <a:gd name="connsiteX4" fmla="*/ 4332383 w 5151383"/>
              <a:gd name="connsiteY4" fmla="*/ 0 h 2195986"/>
              <a:gd name="connsiteX0" fmla="*/ 4332383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4332383 w 4640993"/>
              <a:gd name="connsiteY4" fmla="*/ 23740 h 2219726"/>
              <a:gd name="connsiteX0" fmla="*/ 2409517 w 4640993"/>
              <a:gd name="connsiteY0" fmla="*/ 23740 h 2219726"/>
              <a:gd name="connsiteX1" fmla="*/ 47479 w 4640993"/>
              <a:gd name="connsiteY1" fmla="*/ 71221 h 2219726"/>
              <a:gd name="connsiteX2" fmla="*/ 0 w 4640993"/>
              <a:gd name="connsiteY2" fmla="*/ 2219726 h 2219726"/>
              <a:gd name="connsiteX3" fmla="*/ 4640993 w 4640993"/>
              <a:gd name="connsiteY3" fmla="*/ 0 h 2219726"/>
              <a:gd name="connsiteX4" fmla="*/ 2409517 w 4640993"/>
              <a:gd name="connsiteY4" fmla="*/ 23740 h 2219726"/>
              <a:gd name="connsiteX0" fmla="*/ 2409517 w 4166211"/>
              <a:gd name="connsiteY0" fmla="*/ 11869 h 2207855"/>
              <a:gd name="connsiteX1" fmla="*/ 47479 w 4166211"/>
              <a:gd name="connsiteY1" fmla="*/ 59350 h 2207855"/>
              <a:gd name="connsiteX2" fmla="*/ 0 w 4166211"/>
              <a:gd name="connsiteY2" fmla="*/ 2207855 h 2207855"/>
              <a:gd name="connsiteX3" fmla="*/ 4166211 w 4166211"/>
              <a:gd name="connsiteY3" fmla="*/ 0 h 2207855"/>
              <a:gd name="connsiteX4" fmla="*/ 2409517 w 4166211"/>
              <a:gd name="connsiteY4" fmla="*/ 11869 h 2207855"/>
              <a:gd name="connsiteX0" fmla="*/ 2362038 w 9578721"/>
              <a:gd name="connsiteY0" fmla="*/ 11869 h 3513575"/>
              <a:gd name="connsiteX1" fmla="*/ 0 w 9578721"/>
              <a:gd name="connsiteY1" fmla="*/ 59350 h 3513575"/>
              <a:gd name="connsiteX2" fmla="*/ 9578721 w 9578721"/>
              <a:gd name="connsiteY2" fmla="*/ 3513575 h 3513575"/>
              <a:gd name="connsiteX3" fmla="*/ 4118732 w 9578721"/>
              <a:gd name="connsiteY3" fmla="*/ 0 h 3513575"/>
              <a:gd name="connsiteX4" fmla="*/ 2362038 w 9578721"/>
              <a:gd name="connsiteY4" fmla="*/ 11869 h 3513575"/>
              <a:gd name="connsiteX0" fmla="*/ 2362038 w 9673679"/>
              <a:gd name="connsiteY0" fmla="*/ 118700 h 3620406"/>
              <a:gd name="connsiteX1" fmla="*/ 0 w 9673679"/>
              <a:gd name="connsiteY1" fmla="*/ 166181 h 3620406"/>
              <a:gd name="connsiteX2" fmla="*/ 9578721 w 9673679"/>
              <a:gd name="connsiteY2" fmla="*/ 3620406 h 3620406"/>
              <a:gd name="connsiteX3" fmla="*/ 9673679 w 9673679"/>
              <a:gd name="connsiteY3" fmla="*/ 0 h 3620406"/>
              <a:gd name="connsiteX4" fmla="*/ 2362038 w 9673679"/>
              <a:gd name="connsiteY4" fmla="*/ 118700 h 3620406"/>
              <a:gd name="connsiteX0" fmla="*/ 2480734 w 9792375"/>
              <a:gd name="connsiteY0" fmla="*/ 118700 h 3620406"/>
              <a:gd name="connsiteX1" fmla="*/ 0 w 9792375"/>
              <a:gd name="connsiteY1" fmla="*/ 308623 h 3620406"/>
              <a:gd name="connsiteX2" fmla="*/ 9697417 w 9792375"/>
              <a:gd name="connsiteY2" fmla="*/ 3620406 h 3620406"/>
              <a:gd name="connsiteX3" fmla="*/ 9792375 w 9792375"/>
              <a:gd name="connsiteY3" fmla="*/ 0 h 3620406"/>
              <a:gd name="connsiteX4" fmla="*/ 2480734 w 9792375"/>
              <a:gd name="connsiteY4" fmla="*/ 118700 h 3620406"/>
              <a:gd name="connsiteX0" fmla="*/ 5186990 w 9792375"/>
              <a:gd name="connsiteY0" fmla="*/ 0 h 3632278"/>
              <a:gd name="connsiteX1" fmla="*/ 0 w 9792375"/>
              <a:gd name="connsiteY1" fmla="*/ 320495 h 3632278"/>
              <a:gd name="connsiteX2" fmla="*/ 9697417 w 9792375"/>
              <a:gd name="connsiteY2" fmla="*/ 3632278 h 3632278"/>
              <a:gd name="connsiteX3" fmla="*/ 9792375 w 9792375"/>
              <a:gd name="connsiteY3" fmla="*/ 11872 h 3632278"/>
              <a:gd name="connsiteX4" fmla="*/ 5186990 w 9792375"/>
              <a:gd name="connsiteY4" fmla="*/ 0 h 3632278"/>
              <a:gd name="connsiteX0" fmla="*/ 5186990 w 9792375"/>
              <a:gd name="connsiteY0" fmla="*/ 0 h 3632278"/>
              <a:gd name="connsiteX1" fmla="*/ 0 w 9792375"/>
              <a:gd name="connsiteY1" fmla="*/ 320495 h 3632278"/>
              <a:gd name="connsiteX2" fmla="*/ 9697417 w 9792375"/>
              <a:gd name="connsiteY2" fmla="*/ 3632278 h 3632278"/>
              <a:gd name="connsiteX3" fmla="*/ 9792375 w 9792375"/>
              <a:gd name="connsiteY3" fmla="*/ 11872 h 3632278"/>
              <a:gd name="connsiteX4" fmla="*/ 5186990 w 9792375"/>
              <a:gd name="connsiteY4" fmla="*/ 0 h 3632278"/>
              <a:gd name="connsiteX0" fmla="*/ 985171 w 5590556"/>
              <a:gd name="connsiteY0" fmla="*/ 1 h 3632279"/>
              <a:gd name="connsiteX1" fmla="*/ 0 w 5590556"/>
              <a:gd name="connsiteY1" fmla="*/ 0 h 3632279"/>
              <a:gd name="connsiteX2" fmla="*/ 5495598 w 5590556"/>
              <a:gd name="connsiteY2" fmla="*/ 3632279 h 3632279"/>
              <a:gd name="connsiteX3" fmla="*/ 5590556 w 5590556"/>
              <a:gd name="connsiteY3" fmla="*/ 11873 h 3632279"/>
              <a:gd name="connsiteX4" fmla="*/ 985171 w 5590556"/>
              <a:gd name="connsiteY4" fmla="*/ 1 h 3632279"/>
              <a:gd name="connsiteX0" fmla="*/ 2326429 w 6931814"/>
              <a:gd name="connsiteY0" fmla="*/ 0 h 3632278"/>
              <a:gd name="connsiteX1" fmla="*/ 0 w 6931814"/>
              <a:gd name="connsiteY1" fmla="*/ 344234 h 3632278"/>
              <a:gd name="connsiteX2" fmla="*/ 6836856 w 6931814"/>
              <a:gd name="connsiteY2" fmla="*/ 3632278 h 3632278"/>
              <a:gd name="connsiteX3" fmla="*/ 6931814 w 6931814"/>
              <a:gd name="connsiteY3" fmla="*/ 11872 h 3632278"/>
              <a:gd name="connsiteX4" fmla="*/ 2326429 w 6931814"/>
              <a:gd name="connsiteY4" fmla="*/ 0 h 3632278"/>
              <a:gd name="connsiteX0" fmla="*/ 2302690 w 6908075"/>
              <a:gd name="connsiteY0" fmla="*/ 71222 h 3703500"/>
              <a:gd name="connsiteX1" fmla="*/ 0 w 6908075"/>
              <a:gd name="connsiteY1" fmla="*/ 0 h 3703500"/>
              <a:gd name="connsiteX2" fmla="*/ 6813117 w 6908075"/>
              <a:gd name="connsiteY2" fmla="*/ 3703500 h 3703500"/>
              <a:gd name="connsiteX3" fmla="*/ 6908075 w 6908075"/>
              <a:gd name="connsiteY3" fmla="*/ 83094 h 3703500"/>
              <a:gd name="connsiteX4" fmla="*/ 2302690 w 6908075"/>
              <a:gd name="connsiteY4" fmla="*/ 71222 h 3703500"/>
              <a:gd name="connsiteX0" fmla="*/ 2433255 w 6908075"/>
              <a:gd name="connsiteY0" fmla="*/ 1 h 3703500"/>
              <a:gd name="connsiteX1" fmla="*/ 0 w 6908075"/>
              <a:gd name="connsiteY1" fmla="*/ 0 h 3703500"/>
              <a:gd name="connsiteX2" fmla="*/ 6813117 w 6908075"/>
              <a:gd name="connsiteY2" fmla="*/ 3703500 h 3703500"/>
              <a:gd name="connsiteX3" fmla="*/ 6908075 w 6908075"/>
              <a:gd name="connsiteY3" fmla="*/ 83094 h 3703500"/>
              <a:gd name="connsiteX4" fmla="*/ 2433255 w 6908075"/>
              <a:gd name="connsiteY4" fmla="*/ 1 h 3703500"/>
              <a:gd name="connsiteX0" fmla="*/ 6908075 w 6908075"/>
              <a:gd name="connsiteY0" fmla="*/ 83094 h 3703500"/>
              <a:gd name="connsiteX1" fmla="*/ 0 w 6908075"/>
              <a:gd name="connsiteY1" fmla="*/ 0 h 3703500"/>
              <a:gd name="connsiteX2" fmla="*/ 6813117 w 6908075"/>
              <a:gd name="connsiteY2" fmla="*/ 3703500 h 3703500"/>
              <a:gd name="connsiteX3" fmla="*/ 6908075 w 6908075"/>
              <a:gd name="connsiteY3" fmla="*/ 83094 h 3703500"/>
              <a:gd name="connsiteX0" fmla="*/ 7003031 w 7003031"/>
              <a:gd name="connsiteY0" fmla="*/ 59354 h 3679760"/>
              <a:gd name="connsiteX1" fmla="*/ 0 w 7003031"/>
              <a:gd name="connsiteY1" fmla="*/ 0 h 3679760"/>
              <a:gd name="connsiteX2" fmla="*/ 6908073 w 7003031"/>
              <a:gd name="connsiteY2" fmla="*/ 3679760 h 3679760"/>
              <a:gd name="connsiteX3" fmla="*/ 7003031 w 7003031"/>
              <a:gd name="connsiteY3" fmla="*/ 59354 h 3679760"/>
              <a:gd name="connsiteX0" fmla="*/ 7003031 w 7003031"/>
              <a:gd name="connsiteY0" fmla="*/ 104813 h 3725219"/>
              <a:gd name="connsiteX1" fmla="*/ 0 w 7003031"/>
              <a:gd name="connsiteY1" fmla="*/ 45459 h 3725219"/>
              <a:gd name="connsiteX2" fmla="*/ 6908073 w 7003031"/>
              <a:gd name="connsiteY2" fmla="*/ 3725219 h 3725219"/>
              <a:gd name="connsiteX3" fmla="*/ 7003031 w 7003031"/>
              <a:gd name="connsiteY3" fmla="*/ 104813 h 3725219"/>
              <a:gd name="connsiteX0" fmla="*/ 7003031 w 7003031"/>
              <a:gd name="connsiteY0" fmla="*/ 70280 h 3690686"/>
              <a:gd name="connsiteX1" fmla="*/ 0 w 7003031"/>
              <a:gd name="connsiteY1" fmla="*/ 10926 h 3690686"/>
              <a:gd name="connsiteX2" fmla="*/ 6908073 w 7003031"/>
              <a:gd name="connsiteY2" fmla="*/ 3690686 h 3690686"/>
              <a:gd name="connsiteX3" fmla="*/ 7003031 w 7003031"/>
              <a:gd name="connsiteY3" fmla="*/ 70280 h 3690686"/>
              <a:gd name="connsiteX0" fmla="*/ 7034535 w 7034535"/>
              <a:gd name="connsiteY0" fmla="*/ 370560 h 3990966"/>
              <a:gd name="connsiteX1" fmla="*/ 31504 w 7034535"/>
              <a:gd name="connsiteY1" fmla="*/ 311206 h 3990966"/>
              <a:gd name="connsiteX2" fmla="*/ 6939577 w 7034535"/>
              <a:gd name="connsiteY2" fmla="*/ 3990966 h 3990966"/>
              <a:gd name="connsiteX3" fmla="*/ 7034535 w 7034535"/>
              <a:gd name="connsiteY3" fmla="*/ 370560 h 3990966"/>
              <a:gd name="connsiteX0" fmla="*/ 7034535 w 7034535"/>
              <a:gd name="connsiteY0" fmla="*/ 370560 h 3990966"/>
              <a:gd name="connsiteX1" fmla="*/ 31504 w 7034535"/>
              <a:gd name="connsiteY1" fmla="*/ 311206 h 3990966"/>
              <a:gd name="connsiteX2" fmla="*/ 6939577 w 7034535"/>
              <a:gd name="connsiteY2" fmla="*/ 3990966 h 3990966"/>
              <a:gd name="connsiteX3" fmla="*/ 7034535 w 7034535"/>
              <a:gd name="connsiteY3" fmla="*/ 370560 h 3990966"/>
              <a:gd name="connsiteX0" fmla="*/ 7003031 w 7003031"/>
              <a:gd name="connsiteY0" fmla="*/ 297500 h 3917906"/>
              <a:gd name="connsiteX1" fmla="*/ 0 w 7003031"/>
              <a:gd name="connsiteY1" fmla="*/ 238146 h 3917906"/>
              <a:gd name="connsiteX2" fmla="*/ 6908073 w 7003031"/>
              <a:gd name="connsiteY2" fmla="*/ 3917906 h 3917906"/>
              <a:gd name="connsiteX3" fmla="*/ 7003031 w 7003031"/>
              <a:gd name="connsiteY3" fmla="*/ 297500 h 391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3031" h="3917906">
                <a:moveTo>
                  <a:pt x="7003031" y="297500"/>
                </a:moveTo>
                <a:cubicBezTo>
                  <a:pt x="5851686" y="-315793"/>
                  <a:pt x="1556298" y="203642"/>
                  <a:pt x="0" y="238146"/>
                </a:cubicBezTo>
                <a:lnTo>
                  <a:pt x="6908073" y="3917906"/>
                </a:lnTo>
                <a:lnTo>
                  <a:pt x="7003031" y="297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744823" y="-356105"/>
            <a:ext cx="7489683" cy="2765753"/>
          </a:xfrm>
          <a:custGeom>
            <a:avLst/>
            <a:gdLst>
              <a:gd name="connsiteX0" fmla="*/ 9531244 w 9709287"/>
              <a:gd name="connsiteY0" fmla="*/ 0 h 2658921"/>
              <a:gd name="connsiteX1" fmla="*/ 71218 w 9709287"/>
              <a:gd name="connsiteY1" fmla="*/ 35610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949565 w 9709287"/>
              <a:gd name="connsiteY1" fmla="*/ 1507513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531244 w 9709287"/>
              <a:gd name="connsiteY0" fmla="*/ 0 h 2658921"/>
              <a:gd name="connsiteX1" fmla="*/ 178044 w 9709287"/>
              <a:gd name="connsiteY1" fmla="*/ 59351 h 2658921"/>
              <a:gd name="connsiteX2" fmla="*/ 0 w 9709287"/>
              <a:gd name="connsiteY2" fmla="*/ 2658921 h 2658921"/>
              <a:gd name="connsiteX3" fmla="*/ 9709287 w 9709287"/>
              <a:gd name="connsiteY3" fmla="*/ 997095 h 2658921"/>
              <a:gd name="connsiteX4" fmla="*/ 9531244 w 9709287"/>
              <a:gd name="connsiteY4" fmla="*/ 0 h 2658921"/>
              <a:gd name="connsiteX0" fmla="*/ 9353200 w 9531243"/>
              <a:gd name="connsiteY0" fmla="*/ 0 h 2623311"/>
              <a:gd name="connsiteX1" fmla="*/ 0 w 9531243"/>
              <a:gd name="connsiteY1" fmla="*/ 59351 h 2623311"/>
              <a:gd name="connsiteX2" fmla="*/ 189912 w 9531243"/>
              <a:gd name="connsiteY2" fmla="*/ 2623311 h 2623311"/>
              <a:gd name="connsiteX3" fmla="*/ 9531243 w 9531243"/>
              <a:gd name="connsiteY3" fmla="*/ 997095 h 2623311"/>
              <a:gd name="connsiteX4" fmla="*/ 9353200 w 9531243"/>
              <a:gd name="connsiteY4" fmla="*/ 0 h 2623311"/>
              <a:gd name="connsiteX0" fmla="*/ 9388810 w 9566853"/>
              <a:gd name="connsiteY0" fmla="*/ 0 h 2338426"/>
              <a:gd name="connsiteX1" fmla="*/ 35610 w 9566853"/>
              <a:gd name="connsiteY1" fmla="*/ 59351 h 2338426"/>
              <a:gd name="connsiteX2" fmla="*/ 0 w 9566853"/>
              <a:gd name="connsiteY2" fmla="*/ 2338426 h 2338426"/>
              <a:gd name="connsiteX3" fmla="*/ 9566853 w 9566853"/>
              <a:gd name="connsiteY3" fmla="*/ 997095 h 2338426"/>
              <a:gd name="connsiteX4" fmla="*/ 9388810 w 9566853"/>
              <a:gd name="connsiteY4" fmla="*/ 0 h 2338426"/>
              <a:gd name="connsiteX0" fmla="*/ 9388810 w 9388810"/>
              <a:gd name="connsiteY0" fmla="*/ 0 h 2338426"/>
              <a:gd name="connsiteX1" fmla="*/ 35610 w 9388810"/>
              <a:gd name="connsiteY1" fmla="*/ 59351 h 2338426"/>
              <a:gd name="connsiteX2" fmla="*/ 0 w 9388810"/>
              <a:gd name="connsiteY2" fmla="*/ 2338426 h 2338426"/>
              <a:gd name="connsiteX3" fmla="*/ 9258245 w 9388810"/>
              <a:gd name="connsiteY3" fmla="*/ 973355 h 2338426"/>
              <a:gd name="connsiteX4" fmla="*/ 9388810 w 9388810"/>
              <a:gd name="connsiteY4" fmla="*/ 0 h 2338426"/>
              <a:gd name="connsiteX0" fmla="*/ 8712246 w 9258245"/>
              <a:gd name="connsiteY0" fmla="*/ 427326 h 2279075"/>
              <a:gd name="connsiteX1" fmla="*/ 35610 w 9258245"/>
              <a:gd name="connsiteY1" fmla="*/ 0 h 2279075"/>
              <a:gd name="connsiteX2" fmla="*/ 0 w 9258245"/>
              <a:gd name="connsiteY2" fmla="*/ 2279075 h 2279075"/>
              <a:gd name="connsiteX3" fmla="*/ 9258245 w 9258245"/>
              <a:gd name="connsiteY3" fmla="*/ 914004 h 2279075"/>
              <a:gd name="connsiteX4" fmla="*/ 8712246 w 9258245"/>
              <a:gd name="connsiteY4" fmla="*/ 427326 h 2279075"/>
              <a:gd name="connsiteX0" fmla="*/ 9222636 w 9258245"/>
              <a:gd name="connsiteY0" fmla="*/ 0 h 2290946"/>
              <a:gd name="connsiteX1" fmla="*/ 35610 w 9258245"/>
              <a:gd name="connsiteY1" fmla="*/ 11871 h 2290946"/>
              <a:gd name="connsiteX2" fmla="*/ 0 w 9258245"/>
              <a:gd name="connsiteY2" fmla="*/ 2290946 h 2290946"/>
              <a:gd name="connsiteX3" fmla="*/ 9258245 w 9258245"/>
              <a:gd name="connsiteY3" fmla="*/ 925875 h 2290946"/>
              <a:gd name="connsiteX4" fmla="*/ 9222636 w 9258245"/>
              <a:gd name="connsiteY4" fmla="*/ 0 h 2290946"/>
              <a:gd name="connsiteX0" fmla="*/ 9258244 w 9293853"/>
              <a:gd name="connsiteY0" fmla="*/ 0 h 2991287"/>
              <a:gd name="connsiteX1" fmla="*/ 71218 w 9293853"/>
              <a:gd name="connsiteY1" fmla="*/ 11871 h 2991287"/>
              <a:gd name="connsiteX2" fmla="*/ 0 w 9293853"/>
              <a:gd name="connsiteY2" fmla="*/ 2991287 h 2991287"/>
              <a:gd name="connsiteX3" fmla="*/ 9293853 w 9293853"/>
              <a:gd name="connsiteY3" fmla="*/ 925875 h 2991287"/>
              <a:gd name="connsiteX4" fmla="*/ 9258244 w 9293853"/>
              <a:gd name="connsiteY4" fmla="*/ 0 h 2991287"/>
              <a:gd name="connsiteX0" fmla="*/ 9258244 w 9293853"/>
              <a:gd name="connsiteY0" fmla="*/ 0 h 3062508"/>
              <a:gd name="connsiteX1" fmla="*/ 71218 w 9293853"/>
              <a:gd name="connsiteY1" fmla="*/ 11871 h 3062508"/>
              <a:gd name="connsiteX2" fmla="*/ 0 w 9293853"/>
              <a:gd name="connsiteY2" fmla="*/ 3062508 h 3062508"/>
              <a:gd name="connsiteX3" fmla="*/ 9293853 w 9293853"/>
              <a:gd name="connsiteY3" fmla="*/ 925875 h 3062508"/>
              <a:gd name="connsiteX4" fmla="*/ 9258244 w 9293853"/>
              <a:gd name="connsiteY4" fmla="*/ 0 h 3062508"/>
              <a:gd name="connsiteX0" fmla="*/ 9258244 w 9305722"/>
              <a:gd name="connsiteY0" fmla="*/ 0 h 3062508"/>
              <a:gd name="connsiteX1" fmla="*/ 71218 w 9305722"/>
              <a:gd name="connsiteY1" fmla="*/ 11871 h 3062508"/>
              <a:gd name="connsiteX2" fmla="*/ 0 w 9305722"/>
              <a:gd name="connsiteY2" fmla="*/ 3062508 h 3062508"/>
              <a:gd name="connsiteX3" fmla="*/ 9305722 w 9305722"/>
              <a:gd name="connsiteY3" fmla="*/ 1187019 h 3062508"/>
              <a:gd name="connsiteX4" fmla="*/ 9258244 w 9305722"/>
              <a:gd name="connsiteY4" fmla="*/ 0 h 3062508"/>
              <a:gd name="connsiteX0" fmla="*/ 9258244 w 9305722"/>
              <a:gd name="connsiteY0" fmla="*/ 0 h 2920065"/>
              <a:gd name="connsiteX1" fmla="*/ 71218 w 9305722"/>
              <a:gd name="connsiteY1" fmla="*/ 11871 h 2920065"/>
              <a:gd name="connsiteX2" fmla="*/ 0 w 9305722"/>
              <a:gd name="connsiteY2" fmla="*/ 2920065 h 2920065"/>
              <a:gd name="connsiteX3" fmla="*/ 9305722 w 9305722"/>
              <a:gd name="connsiteY3" fmla="*/ 1187019 h 2920065"/>
              <a:gd name="connsiteX4" fmla="*/ 9258244 w 9305722"/>
              <a:gd name="connsiteY4" fmla="*/ 0 h 2920065"/>
              <a:gd name="connsiteX0" fmla="*/ 9222636 w 9270114"/>
              <a:gd name="connsiteY0" fmla="*/ 0 h 1187019"/>
              <a:gd name="connsiteX1" fmla="*/ 35610 w 9270114"/>
              <a:gd name="connsiteY1" fmla="*/ 11871 h 1187019"/>
              <a:gd name="connsiteX2" fmla="*/ 0 w 9270114"/>
              <a:gd name="connsiteY2" fmla="*/ 1187018 h 1187019"/>
              <a:gd name="connsiteX3" fmla="*/ 9270114 w 9270114"/>
              <a:gd name="connsiteY3" fmla="*/ 1187019 h 1187019"/>
              <a:gd name="connsiteX4" fmla="*/ 9222636 w 9270114"/>
              <a:gd name="connsiteY4" fmla="*/ 0 h 1187019"/>
              <a:gd name="connsiteX0" fmla="*/ 9222636 w 9270114"/>
              <a:gd name="connsiteY0" fmla="*/ 0 h 4403840"/>
              <a:gd name="connsiteX1" fmla="*/ 35610 w 9270114"/>
              <a:gd name="connsiteY1" fmla="*/ 11871 h 4403840"/>
              <a:gd name="connsiteX2" fmla="*/ 0 w 9270114"/>
              <a:gd name="connsiteY2" fmla="*/ 1187018 h 4403840"/>
              <a:gd name="connsiteX3" fmla="*/ 9270114 w 9270114"/>
              <a:gd name="connsiteY3" fmla="*/ 4403840 h 4403840"/>
              <a:gd name="connsiteX4" fmla="*/ 9222636 w 9270114"/>
              <a:gd name="connsiteY4" fmla="*/ 0 h 4403840"/>
              <a:gd name="connsiteX0" fmla="*/ 9222636 w 9234506"/>
              <a:gd name="connsiteY0" fmla="*/ 0 h 3050639"/>
              <a:gd name="connsiteX1" fmla="*/ 35610 w 9234506"/>
              <a:gd name="connsiteY1" fmla="*/ 11871 h 3050639"/>
              <a:gd name="connsiteX2" fmla="*/ 0 w 9234506"/>
              <a:gd name="connsiteY2" fmla="*/ 1187018 h 3050639"/>
              <a:gd name="connsiteX3" fmla="*/ 9234506 w 9234506"/>
              <a:gd name="connsiteY3" fmla="*/ 3050639 h 3050639"/>
              <a:gd name="connsiteX4" fmla="*/ 9222636 w 9234506"/>
              <a:gd name="connsiteY4" fmla="*/ 0 h 3050639"/>
              <a:gd name="connsiteX0" fmla="*/ 9222636 w 9234506"/>
              <a:gd name="connsiteY0" fmla="*/ 0 h 3050639"/>
              <a:gd name="connsiteX1" fmla="*/ 35610 w 9234506"/>
              <a:gd name="connsiteY1" fmla="*/ 11871 h 3050639"/>
              <a:gd name="connsiteX2" fmla="*/ 0 w 9234506"/>
              <a:gd name="connsiteY2" fmla="*/ 320494 h 3050639"/>
              <a:gd name="connsiteX3" fmla="*/ 9234506 w 9234506"/>
              <a:gd name="connsiteY3" fmla="*/ 3050639 h 3050639"/>
              <a:gd name="connsiteX4" fmla="*/ 9222636 w 9234506"/>
              <a:gd name="connsiteY4" fmla="*/ 0 h 3050639"/>
              <a:gd name="connsiteX0" fmla="*/ 9222636 w 9258245"/>
              <a:gd name="connsiteY0" fmla="*/ 0 h 2112894"/>
              <a:gd name="connsiteX1" fmla="*/ 35610 w 9258245"/>
              <a:gd name="connsiteY1" fmla="*/ 11871 h 2112894"/>
              <a:gd name="connsiteX2" fmla="*/ 0 w 9258245"/>
              <a:gd name="connsiteY2" fmla="*/ 320494 h 2112894"/>
              <a:gd name="connsiteX3" fmla="*/ 9258245 w 9258245"/>
              <a:gd name="connsiteY3" fmla="*/ 2112894 h 2112894"/>
              <a:gd name="connsiteX4" fmla="*/ 9222636 w 9258245"/>
              <a:gd name="connsiteY4" fmla="*/ 0 h 2112894"/>
              <a:gd name="connsiteX0" fmla="*/ 9222636 w 9281984"/>
              <a:gd name="connsiteY0" fmla="*/ 0 h 2457129"/>
              <a:gd name="connsiteX1" fmla="*/ 35610 w 9281984"/>
              <a:gd name="connsiteY1" fmla="*/ 11871 h 2457129"/>
              <a:gd name="connsiteX2" fmla="*/ 0 w 9281984"/>
              <a:gd name="connsiteY2" fmla="*/ 320494 h 2457129"/>
              <a:gd name="connsiteX3" fmla="*/ 9281984 w 9281984"/>
              <a:gd name="connsiteY3" fmla="*/ 2457129 h 2457129"/>
              <a:gd name="connsiteX4" fmla="*/ 9222636 w 9281984"/>
              <a:gd name="connsiteY4" fmla="*/ 0 h 2457129"/>
              <a:gd name="connsiteX0" fmla="*/ 9222636 w 9281984"/>
              <a:gd name="connsiteY0" fmla="*/ 308624 h 2765753"/>
              <a:gd name="connsiteX1" fmla="*/ 3394691 w 9281984"/>
              <a:gd name="connsiteY1" fmla="*/ 0 h 2765753"/>
              <a:gd name="connsiteX2" fmla="*/ 0 w 9281984"/>
              <a:gd name="connsiteY2" fmla="*/ 629118 h 2765753"/>
              <a:gd name="connsiteX3" fmla="*/ 9281984 w 9281984"/>
              <a:gd name="connsiteY3" fmla="*/ 2765753 h 2765753"/>
              <a:gd name="connsiteX4" fmla="*/ 9222636 w 9281984"/>
              <a:gd name="connsiteY4" fmla="*/ 308624 h 2765753"/>
              <a:gd name="connsiteX0" fmla="*/ 7430335 w 7489683"/>
              <a:gd name="connsiteY0" fmla="*/ 308624 h 2765753"/>
              <a:gd name="connsiteX1" fmla="*/ 1602390 w 7489683"/>
              <a:gd name="connsiteY1" fmla="*/ 0 h 2765753"/>
              <a:gd name="connsiteX2" fmla="*/ 0 w 7489683"/>
              <a:gd name="connsiteY2" fmla="*/ 166181 h 2765753"/>
              <a:gd name="connsiteX3" fmla="*/ 7489683 w 7489683"/>
              <a:gd name="connsiteY3" fmla="*/ 2765753 h 2765753"/>
              <a:gd name="connsiteX4" fmla="*/ 7430335 w 7489683"/>
              <a:gd name="connsiteY4" fmla="*/ 308624 h 276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683" h="2765753">
                <a:moveTo>
                  <a:pt x="7430335" y="308624"/>
                </a:moveTo>
                <a:lnTo>
                  <a:pt x="1602390" y="0"/>
                </a:lnTo>
                <a:lnTo>
                  <a:pt x="0" y="166181"/>
                </a:lnTo>
                <a:lnTo>
                  <a:pt x="7489683" y="2765753"/>
                </a:lnTo>
                <a:cubicBezTo>
                  <a:pt x="7485726" y="1748873"/>
                  <a:pt x="7434292" y="1325504"/>
                  <a:pt x="7430335" y="3086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25" y="5955714"/>
            <a:ext cx="2221473" cy="7438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1911673">
            <a:off x="1210383" y="276264"/>
            <a:ext cx="9982286" cy="2236720"/>
            <a:chOff x="-356086" y="866524"/>
            <a:chExt cx="9982286" cy="2236720"/>
          </a:xfrm>
        </p:grpSpPr>
        <p:cxnSp>
          <p:nvCxnSpPr>
            <p:cNvPr id="9" name="Straight Connector 8"/>
            <p:cNvCxnSpPr/>
            <p:nvPr userDrawn="1"/>
          </p:nvCxnSpPr>
          <p:spPr>
            <a:xfrm flipV="1">
              <a:off x="-356086" y="866524"/>
              <a:ext cx="9982286" cy="2236720"/>
            </a:xfrm>
            <a:prstGeom prst="line">
              <a:avLst/>
            </a:prstGeom>
            <a:ln>
              <a:solidFill>
                <a:srgbClr val="78BE2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-356086" y="866524"/>
              <a:ext cx="9756765" cy="2006060"/>
            </a:xfrm>
            <a:prstGeom prst="line">
              <a:avLst/>
            </a:prstGeom>
            <a:ln w="9525" cmpd="sng">
              <a:solidFill>
                <a:srgbClr val="78BE2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 rot="3440378">
            <a:off x="1518192" y="1263175"/>
            <a:ext cx="3998879" cy="7774550"/>
            <a:chOff x="1980908" y="3374730"/>
            <a:chExt cx="2443834" cy="4751259"/>
          </a:xfrm>
        </p:grpSpPr>
        <p:cxnSp>
          <p:nvCxnSpPr>
            <p:cNvPr id="12" name="Straight Connector 11"/>
            <p:cNvCxnSpPr/>
            <p:nvPr userDrawn="1"/>
          </p:nvCxnSpPr>
          <p:spPr>
            <a:xfrm rot="18159622" flipH="1" flipV="1">
              <a:off x="917222" y="4593668"/>
              <a:ext cx="4620692" cy="2394349"/>
            </a:xfrm>
            <a:prstGeom prst="line">
              <a:avLst/>
            </a:prstGeom>
            <a:ln w="9525" cmpd="sng">
              <a:solidFill>
                <a:srgbClr val="2D95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rot="18159622" flipH="1" flipV="1">
              <a:off x="802225" y="4553413"/>
              <a:ext cx="4751259" cy="2393894"/>
            </a:xfrm>
            <a:prstGeom prst="line">
              <a:avLst/>
            </a:prstGeom>
            <a:ln>
              <a:solidFill>
                <a:srgbClr val="2D95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Placeholder 1"/>
          <p:cNvSpPr txBox="1">
            <a:spLocks/>
          </p:cNvSpPr>
          <p:nvPr/>
        </p:nvSpPr>
        <p:spPr>
          <a:xfrm>
            <a:off x="175595" y="5806264"/>
            <a:ext cx="5672176" cy="652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2800" b="1" i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futurecities.catapult.org.uk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itle Placeholder 1"/>
          <p:cNvSpPr txBox="1">
            <a:spLocks/>
          </p:cNvSpPr>
          <p:nvPr/>
        </p:nvSpPr>
        <p:spPr>
          <a:xfrm>
            <a:off x="175595" y="6195356"/>
            <a:ext cx="8229600" cy="674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8BE20"/>
                </a:solidFill>
                <a:latin typeface="VAGRounded Bold"/>
                <a:ea typeface="+mj-ea"/>
                <a:cs typeface="VAGRounded Bold"/>
              </a:defRPr>
            </a:lvl1pPr>
          </a:lstStyle>
          <a:p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@</a:t>
            </a: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FutureCitiesCat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346009"/>
            <a:ext cx="6480720" cy="8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ture Cities Intro Presentation latest[1] LW">
  <a:themeElements>
    <a:clrScheme name="Custom 72">
      <a:dk1>
        <a:sysClr val="windowText" lastClr="000000"/>
      </a:dk1>
      <a:lt1>
        <a:srgbClr val="FFFFFF"/>
      </a:lt1>
      <a:dk2>
        <a:srgbClr val="78BE20"/>
      </a:dk2>
      <a:lt2>
        <a:srgbClr val="7F7F7F"/>
      </a:lt2>
      <a:accent1>
        <a:srgbClr val="9678D3"/>
      </a:accent1>
      <a:accent2>
        <a:srgbClr val="0057B8"/>
      </a:accent2>
      <a:accent3>
        <a:srgbClr val="C5299B"/>
      </a:accent3>
      <a:accent4>
        <a:srgbClr val="DA291C"/>
      </a:accent4>
      <a:accent5>
        <a:srgbClr val="009FDF"/>
      </a:accent5>
      <a:accent6>
        <a:srgbClr val="FE5000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 Cities Intro Presentation latest" id="{02B0D5AE-036B-4270-9A00-F4EC581FF87F}" vid="{D3398E7F-7756-4D2F-95BA-66D0CA6AE7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17590</TotalTime>
  <Words>141</Words>
  <Application>Microsoft Office PowerPoint</Application>
  <PresentationFormat>On-screen Show (4:3)</PresentationFormat>
  <Paragraphs>30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VAGRounded Bold</vt:lpstr>
      <vt:lpstr>Future Cities Intro Presentation latest[1] LW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 Subtitle runs here</dc:title>
  <dc:creator>Steve</dc:creator>
  <cp:lastModifiedBy>Karl Baker</cp:lastModifiedBy>
  <cp:revision>490</cp:revision>
  <cp:lastPrinted>2013-12-03T17:22:50Z</cp:lastPrinted>
  <dcterms:created xsi:type="dcterms:W3CDTF">2012-10-16T17:59:18Z</dcterms:created>
  <dcterms:modified xsi:type="dcterms:W3CDTF">2014-02-25T03:16:26Z</dcterms:modified>
</cp:coreProperties>
</file>