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Default Extension="wdp" ContentType="image/vnd.ms-photo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8" r:id="rId3"/>
    <p:sldId id="259" r:id="rId4"/>
    <p:sldId id="272" r:id="rId5"/>
    <p:sldId id="292" r:id="rId6"/>
    <p:sldId id="293" r:id="rId7"/>
    <p:sldId id="294" r:id="rId8"/>
    <p:sldId id="277" r:id="rId9"/>
    <p:sldId id="279" r:id="rId10"/>
    <p:sldId id="281" r:id="rId11"/>
    <p:sldId id="284" r:id="rId12"/>
    <p:sldId id="295" r:id="rId13"/>
    <p:sldId id="296" r:id="rId14"/>
    <p:sldId id="297" r:id="rId15"/>
    <p:sldId id="298" r:id="rId16"/>
    <p:sldId id="280" r:id="rId17"/>
    <p:sldId id="288" r:id="rId18"/>
    <p:sldId id="300" r:id="rId19"/>
    <p:sldId id="291" r:id="rId20"/>
    <p:sldId id="302" r:id="rId2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14B75"/>
    <a:srgbClr val="815D7F"/>
    <a:srgbClr val="625E7C"/>
    <a:srgbClr val="AD5B7E"/>
    <a:srgbClr val="433E60"/>
    <a:srgbClr val="53495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081" autoAdjust="0"/>
    <p:restoredTop sz="94322" autoAdjust="0"/>
  </p:normalViewPr>
  <p:slideViewPr>
    <p:cSldViewPr>
      <p:cViewPr varScale="1">
        <p:scale>
          <a:sx n="46" d="100"/>
          <a:sy n="46" d="100"/>
        </p:scale>
        <p:origin x="-36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4AE9B5-01EA-4151-BE91-2F9C95B7AC0E}" type="doc">
      <dgm:prSet loTypeId="urn:microsoft.com/office/officeart/2005/8/layout/vList2" loCatId="list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nl-NL"/>
        </a:p>
      </dgm:t>
    </dgm:pt>
    <dgm:pt modelId="{26E4E888-B06F-4B21-B192-47F735EE9006}">
      <dgm:prSet phldrT="[Text]" custT="1"/>
      <dgm:spPr>
        <a:solidFill>
          <a:srgbClr val="625E7C"/>
        </a:solidFill>
      </dgm:spPr>
      <dgm:t>
        <a:bodyPr/>
        <a:lstStyle/>
        <a:p>
          <a:pPr algn="ctr"/>
          <a:r>
            <a:rPr lang="en-IE" sz="2400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Specific crimes of sexual violence</a:t>
          </a:r>
          <a:endParaRPr lang="nl-NL" sz="2400" b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75527D-6D61-4F06-A9F0-0FCDB724FBF3}" type="parTrans" cxnId="{D516ECBD-0A1D-47F5-814D-F94CA9277C70}">
      <dgm:prSet/>
      <dgm:spPr/>
      <dgm:t>
        <a:bodyPr/>
        <a:lstStyle/>
        <a:p>
          <a:endParaRPr lang="nl-NL"/>
        </a:p>
      </dgm:t>
    </dgm:pt>
    <dgm:pt modelId="{0736BD49-9C1E-46F6-8EA5-04B015D00A90}" type="sibTrans" cxnId="{D516ECBD-0A1D-47F5-814D-F94CA9277C70}">
      <dgm:prSet/>
      <dgm:spPr/>
      <dgm:t>
        <a:bodyPr/>
        <a:lstStyle/>
        <a:p>
          <a:endParaRPr lang="nl-NL"/>
        </a:p>
      </dgm:t>
    </dgm:pt>
    <dgm:pt modelId="{0C7577FA-E609-496C-9414-4E53BCA33A46}">
      <dgm:prSet phldrT="[Text]" custT="1"/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0" rIns="0"/>
        <a:lstStyle/>
        <a:p>
          <a:pPr algn="ctr"/>
          <a:r>
            <a:rPr lang="en-IE" sz="18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Sexual slavery</a:t>
          </a:r>
          <a:endParaRPr lang="nl-NL" sz="1800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930950-F184-45E1-878D-88E27EEF7BA9}" type="parTrans" cxnId="{C091FE21-7DB6-4EA8-B63B-9A76DF3025EF}">
      <dgm:prSet/>
      <dgm:spPr/>
      <dgm:t>
        <a:bodyPr/>
        <a:lstStyle/>
        <a:p>
          <a:endParaRPr lang="nl-NL"/>
        </a:p>
      </dgm:t>
    </dgm:pt>
    <dgm:pt modelId="{BCCCCD87-F695-4440-99FE-F3BCAAA40EC3}" type="sibTrans" cxnId="{C091FE21-7DB6-4EA8-B63B-9A76DF3025EF}">
      <dgm:prSet/>
      <dgm:spPr/>
      <dgm:t>
        <a:bodyPr/>
        <a:lstStyle/>
        <a:p>
          <a:endParaRPr lang="nl-NL"/>
        </a:p>
      </dgm:t>
    </dgm:pt>
    <dgm:pt modelId="{C57C6289-7505-489A-89B3-91ABA3316E58}">
      <dgm:prSet custT="1"/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0" rIns="0"/>
        <a:lstStyle/>
        <a:p>
          <a:pPr algn="ctr"/>
          <a:r>
            <a:rPr lang="en-IE" sz="18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Other forms of sexual violence</a:t>
          </a:r>
          <a:endParaRPr lang="nl-NL" sz="1800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D4CB7A-D725-4EF3-BE7D-93E58867FB18}" type="parTrans" cxnId="{28C3CEAB-D0E1-4C8B-BBA5-28A847809041}">
      <dgm:prSet/>
      <dgm:spPr/>
      <dgm:t>
        <a:bodyPr/>
        <a:lstStyle/>
        <a:p>
          <a:endParaRPr lang="nl-NL"/>
        </a:p>
      </dgm:t>
    </dgm:pt>
    <dgm:pt modelId="{A8FB30FA-821E-4F9D-95F9-1FCFC0D8AC6A}" type="sibTrans" cxnId="{28C3CEAB-D0E1-4C8B-BBA5-28A847809041}">
      <dgm:prSet/>
      <dgm:spPr/>
      <dgm:t>
        <a:bodyPr/>
        <a:lstStyle/>
        <a:p>
          <a:endParaRPr lang="nl-NL"/>
        </a:p>
      </dgm:t>
    </dgm:pt>
    <dgm:pt modelId="{3D80DBE3-952C-4EDD-81C5-35275A1CF1E3}">
      <dgm:prSet custT="1"/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0" rIns="0"/>
        <a:lstStyle/>
        <a:p>
          <a:pPr algn="ctr"/>
          <a:r>
            <a:rPr lang="en-IE" sz="18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Forced pregnancy</a:t>
          </a:r>
          <a:endParaRPr lang="nl-NL" sz="1800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750CEF-9A13-4B42-ABB4-5751585101E1}" type="parTrans" cxnId="{4168C40C-37F0-4277-BB9F-4760D77369AF}">
      <dgm:prSet/>
      <dgm:spPr/>
      <dgm:t>
        <a:bodyPr/>
        <a:lstStyle/>
        <a:p>
          <a:endParaRPr lang="nl-NL"/>
        </a:p>
      </dgm:t>
    </dgm:pt>
    <dgm:pt modelId="{575BD469-97D4-49AD-A9EC-48A55A439D3C}" type="sibTrans" cxnId="{4168C40C-37F0-4277-BB9F-4760D77369AF}">
      <dgm:prSet/>
      <dgm:spPr/>
      <dgm:t>
        <a:bodyPr/>
        <a:lstStyle/>
        <a:p>
          <a:endParaRPr lang="nl-NL"/>
        </a:p>
      </dgm:t>
    </dgm:pt>
    <dgm:pt modelId="{CB6C87CA-A966-470A-9328-DF73A6462800}">
      <dgm:prSet custT="1"/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0" rIns="0"/>
        <a:lstStyle/>
        <a:p>
          <a:pPr algn="ctr"/>
          <a:r>
            <a:rPr lang="en-IE" sz="18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Enforced sterilisation</a:t>
          </a:r>
          <a:endParaRPr lang="nl-NL" sz="1800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989785-8A32-41D6-9A58-4BFABEEE8B74}" type="parTrans" cxnId="{6DF2EE00-0707-444E-B77B-4179B41C5FEE}">
      <dgm:prSet/>
      <dgm:spPr/>
      <dgm:t>
        <a:bodyPr/>
        <a:lstStyle/>
        <a:p>
          <a:endParaRPr lang="nl-NL"/>
        </a:p>
      </dgm:t>
    </dgm:pt>
    <dgm:pt modelId="{C96FDD16-5CEB-40A2-826A-CC9C5CB0C952}" type="sibTrans" cxnId="{6DF2EE00-0707-444E-B77B-4179B41C5FEE}">
      <dgm:prSet/>
      <dgm:spPr/>
      <dgm:t>
        <a:bodyPr/>
        <a:lstStyle/>
        <a:p>
          <a:endParaRPr lang="nl-NL"/>
        </a:p>
      </dgm:t>
    </dgm:pt>
    <dgm:pt modelId="{259D6E0D-06FF-4F3A-8D07-096D713F8077}">
      <dgm:prSet custT="1"/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0" rIns="0"/>
        <a:lstStyle/>
        <a:p>
          <a:pPr algn="ctr"/>
          <a:r>
            <a:rPr lang="en-IE" sz="18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Enforced prostitution</a:t>
          </a:r>
          <a:endParaRPr lang="nl-NL" sz="1800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A938A1-0E2D-412A-8010-64456FAE13DC}" type="parTrans" cxnId="{85C3FB1E-4FEC-4E1A-B058-112E278DFD30}">
      <dgm:prSet/>
      <dgm:spPr/>
      <dgm:t>
        <a:bodyPr/>
        <a:lstStyle/>
        <a:p>
          <a:endParaRPr lang="nl-NL"/>
        </a:p>
      </dgm:t>
    </dgm:pt>
    <dgm:pt modelId="{02194106-0F40-485B-B3F3-F26A55003E16}" type="sibTrans" cxnId="{85C3FB1E-4FEC-4E1A-B058-112E278DFD30}">
      <dgm:prSet/>
      <dgm:spPr/>
      <dgm:t>
        <a:bodyPr/>
        <a:lstStyle/>
        <a:p>
          <a:endParaRPr lang="nl-NL"/>
        </a:p>
      </dgm:t>
    </dgm:pt>
    <dgm:pt modelId="{83215F84-C961-4C11-A8E5-83E02C50944E}">
      <dgm:prSet phldrT="[Text]" custT="1"/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0" rIns="0"/>
        <a:lstStyle/>
        <a:p>
          <a:pPr algn="ctr"/>
          <a:r>
            <a:rPr lang="en-IE" sz="18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Rape</a:t>
          </a:r>
          <a:endParaRPr lang="nl-NL" sz="1800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817DEA-1C17-46FF-841C-62DD97818798}" type="parTrans" cxnId="{426ACFEE-CABB-4E75-B512-D1D1DBECCBED}">
      <dgm:prSet/>
      <dgm:spPr/>
      <dgm:t>
        <a:bodyPr/>
        <a:lstStyle/>
        <a:p>
          <a:endParaRPr lang="nl-NL"/>
        </a:p>
      </dgm:t>
    </dgm:pt>
    <dgm:pt modelId="{4EC3CC9D-AFD0-4F14-93E4-2D7C585C3B0B}" type="sibTrans" cxnId="{426ACFEE-CABB-4E75-B512-D1D1DBECCBED}">
      <dgm:prSet/>
      <dgm:spPr/>
      <dgm:t>
        <a:bodyPr/>
        <a:lstStyle/>
        <a:p>
          <a:endParaRPr lang="nl-NL"/>
        </a:p>
      </dgm:t>
    </dgm:pt>
    <dgm:pt modelId="{72ED4258-D79F-4CF9-8970-901551AB0051}" type="pres">
      <dgm:prSet presAssocID="{4A4AE9B5-01EA-4151-BE91-2F9C95B7AC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A5845C0-7265-4595-926C-CD068ED0A353}" type="pres">
      <dgm:prSet presAssocID="{26E4E888-B06F-4B21-B192-47F735EE9006}" presName="parentText" presStyleLbl="node1" presStyleIdx="0" presStyleCnt="7" custScaleY="20503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801A74F-8395-4A64-B914-CC36421DA2D2}" type="pres">
      <dgm:prSet presAssocID="{0736BD49-9C1E-46F6-8EA5-04B015D00A90}" presName="spacer" presStyleCnt="0"/>
      <dgm:spPr/>
      <dgm:t>
        <a:bodyPr/>
        <a:lstStyle/>
        <a:p>
          <a:endParaRPr lang="nl-NL"/>
        </a:p>
      </dgm:t>
    </dgm:pt>
    <dgm:pt modelId="{C52717C2-3405-4133-9436-C448FEDB2F84}" type="pres">
      <dgm:prSet presAssocID="{83215F84-C961-4C11-A8E5-83E02C50944E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F8BD9A4-381E-4044-895B-51F98815196B}" type="pres">
      <dgm:prSet presAssocID="{4EC3CC9D-AFD0-4F14-93E4-2D7C585C3B0B}" presName="spacer" presStyleCnt="0"/>
      <dgm:spPr/>
      <dgm:t>
        <a:bodyPr/>
        <a:lstStyle/>
        <a:p>
          <a:endParaRPr lang="nl-NL"/>
        </a:p>
      </dgm:t>
    </dgm:pt>
    <dgm:pt modelId="{1021A818-226A-4296-842C-2A96BA77D99B}" type="pres">
      <dgm:prSet presAssocID="{0C7577FA-E609-496C-9414-4E53BCA33A46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07B86CA-F27D-4A6C-900A-0A79F880A3B2}" type="pres">
      <dgm:prSet presAssocID="{BCCCCD87-F695-4440-99FE-F3BCAAA40EC3}" presName="spacer" presStyleCnt="0"/>
      <dgm:spPr/>
      <dgm:t>
        <a:bodyPr/>
        <a:lstStyle/>
        <a:p>
          <a:endParaRPr lang="nl-NL"/>
        </a:p>
      </dgm:t>
    </dgm:pt>
    <dgm:pt modelId="{E10B6689-D56A-47F5-A58F-3ADB53D9636E}" type="pres">
      <dgm:prSet presAssocID="{3D80DBE3-952C-4EDD-81C5-35275A1CF1E3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77C4F5B-4ADA-450C-AD55-37CDDFFD5B26}" type="pres">
      <dgm:prSet presAssocID="{575BD469-97D4-49AD-A9EC-48A55A439D3C}" presName="spacer" presStyleCnt="0"/>
      <dgm:spPr/>
      <dgm:t>
        <a:bodyPr/>
        <a:lstStyle/>
        <a:p>
          <a:endParaRPr lang="nl-NL"/>
        </a:p>
      </dgm:t>
    </dgm:pt>
    <dgm:pt modelId="{9CE0E509-D0C1-404F-921B-B373D26B64BB}" type="pres">
      <dgm:prSet presAssocID="{259D6E0D-06FF-4F3A-8D07-096D713F8077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F73B0B7-D822-4B4B-836A-78C7409572C6}" type="pres">
      <dgm:prSet presAssocID="{02194106-0F40-485B-B3F3-F26A55003E16}" presName="spacer" presStyleCnt="0"/>
      <dgm:spPr/>
      <dgm:t>
        <a:bodyPr/>
        <a:lstStyle/>
        <a:p>
          <a:endParaRPr lang="nl-NL"/>
        </a:p>
      </dgm:t>
    </dgm:pt>
    <dgm:pt modelId="{B1F1ABFF-1276-448F-882A-76EAB857CA88}" type="pres">
      <dgm:prSet presAssocID="{CB6C87CA-A966-470A-9328-DF73A6462800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5BB1C93-F7F8-45C7-94E2-4B38D9259DEB}" type="pres">
      <dgm:prSet presAssocID="{C96FDD16-5CEB-40A2-826A-CC9C5CB0C952}" presName="spacer" presStyleCnt="0"/>
      <dgm:spPr/>
      <dgm:t>
        <a:bodyPr/>
        <a:lstStyle/>
        <a:p>
          <a:endParaRPr lang="nl-NL"/>
        </a:p>
      </dgm:t>
    </dgm:pt>
    <dgm:pt modelId="{52AE292F-4D31-448B-B4C0-1F706F985B91}" type="pres">
      <dgm:prSet presAssocID="{C57C6289-7505-489A-89B3-91ABA3316E58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D7E0F9A9-EE49-4B5C-B998-439B1531A77F}" type="presOf" srcId="{259D6E0D-06FF-4F3A-8D07-096D713F8077}" destId="{9CE0E509-D0C1-404F-921B-B373D26B64BB}" srcOrd="0" destOrd="0" presId="urn:microsoft.com/office/officeart/2005/8/layout/vList2"/>
    <dgm:cxn modelId="{4168C40C-37F0-4277-BB9F-4760D77369AF}" srcId="{4A4AE9B5-01EA-4151-BE91-2F9C95B7AC0E}" destId="{3D80DBE3-952C-4EDD-81C5-35275A1CF1E3}" srcOrd="3" destOrd="0" parTransId="{4A750CEF-9A13-4B42-ABB4-5751585101E1}" sibTransId="{575BD469-97D4-49AD-A9EC-48A55A439D3C}"/>
    <dgm:cxn modelId="{5DC20702-118D-47D9-ABE3-2D624B50289A}" type="presOf" srcId="{26E4E888-B06F-4B21-B192-47F735EE9006}" destId="{1A5845C0-7265-4595-926C-CD068ED0A353}" srcOrd="0" destOrd="0" presId="urn:microsoft.com/office/officeart/2005/8/layout/vList2"/>
    <dgm:cxn modelId="{C091FE21-7DB6-4EA8-B63B-9A76DF3025EF}" srcId="{4A4AE9B5-01EA-4151-BE91-2F9C95B7AC0E}" destId="{0C7577FA-E609-496C-9414-4E53BCA33A46}" srcOrd="2" destOrd="0" parTransId="{BA930950-F184-45E1-878D-88E27EEF7BA9}" sibTransId="{BCCCCD87-F695-4440-99FE-F3BCAAA40EC3}"/>
    <dgm:cxn modelId="{85C3FB1E-4FEC-4E1A-B058-112E278DFD30}" srcId="{4A4AE9B5-01EA-4151-BE91-2F9C95B7AC0E}" destId="{259D6E0D-06FF-4F3A-8D07-096D713F8077}" srcOrd="4" destOrd="0" parTransId="{8BA938A1-0E2D-412A-8010-64456FAE13DC}" sibTransId="{02194106-0F40-485B-B3F3-F26A55003E16}"/>
    <dgm:cxn modelId="{29A263AF-DE87-4EDB-8AD6-7BD4054DB596}" type="presOf" srcId="{C57C6289-7505-489A-89B3-91ABA3316E58}" destId="{52AE292F-4D31-448B-B4C0-1F706F985B91}" srcOrd="0" destOrd="0" presId="urn:microsoft.com/office/officeart/2005/8/layout/vList2"/>
    <dgm:cxn modelId="{2E789B7F-07B2-4FA5-8909-242CE85F2A81}" type="presOf" srcId="{CB6C87CA-A966-470A-9328-DF73A6462800}" destId="{B1F1ABFF-1276-448F-882A-76EAB857CA88}" srcOrd="0" destOrd="0" presId="urn:microsoft.com/office/officeart/2005/8/layout/vList2"/>
    <dgm:cxn modelId="{90C6D045-71A2-4EB8-B262-753209F6B931}" type="presOf" srcId="{3D80DBE3-952C-4EDD-81C5-35275A1CF1E3}" destId="{E10B6689-D56A-47F5-A58F-3ADB53D9636E}" srcOrd="0" destOrd="0" presId="urn:microsoft.com/office/officeart/2005/8/layout/vList2"/>
    <dgm:cxn modelId="{426ACFEE-CABB-4E75-B512-D1D1DBECCBED}" srcId="{4A4AE9B5-01EA-4151-BE91-2F9C95B7AC0E}" destId="{83215F84-C961-4C11-A8E5-83E02C50944E}" srcOrd="1" destOrd="0" parTransId="{4D817DEA-1C17-46FF-841C-62DD97818798}" sibTransId="{4EC3CC9D-AFD0-4F14-93E4-2D7C585C3B0B}"/>
    <dgm:cxn modelId="{81030E68-BD9F-4DD4-893C-C829ED157F0A}" type="presOf" srcId="{83215F84-C961-4C11-A8E5-83E02C50944E}" destId="{C52717C2-3405-4133-9436-C448FEDB2F84}" srcOrd="0" destOrd="0" presId="urn:microsoft.com/office/officeart/2005/8/layout/vList2"/>
    <dgm:cxn modelId="{28C3CEAB-D0E1-4C8B-BBA5-28A847809041}" srcId="{4A4AE9B5-01EA-4151-BE91-2F9C95B7AC0E}" destId="{C57C6289-7505-489A-89B3-91ABA3316E58}" srcOrd="6" destOrd="0" parTransId="{4FD4CB7A-D725-4EF3-BE7D-93E58867FB18}" sibTransId="{A8FB30FA-821E-4F9D-95F9-1FCFC0D8AC6A}"/>
    <dgm:cxn modelId="{BC970CFC-2E63-4940-AE5C-7E8F3F79764C}" type="presOf" srcId="{0C7577FA-E609-496C-9414-4E53BCA33A46}" destId="{1021A818-226A-4296-842C-2A96BA77D99B}" srcOrd="0" destOrd="0" presId="urn:microsoft.com/office/officeart/2005/8/layout/vList2"/>
    <dgm:cxn modelId="{DEBC086F-DF11-430B-9E6F-5F4AEA175C1F}" type="presOf" srcId="{4A4AE9B5-01EA-4151-BE91-2F9C95B7AC0E}" destId="{72ED4258-D79F-4CF9-8970-901551AB0051}" srcOrd="0" destOrd="0" presId="urn:microsoft.com/office/officeart/2005/8/layout/vList2"/>
    <dgm:cxn modelId="{6DF2EE00-0707-444E-B77B-4179B41C5FEE}" srcId="{4A4AE9B5-01EA-4151-BE91-2F9C95B7AC0E}" destId="{CB6C87CA-A966-470A-9328-DF73A6462800}" srcOrd="5" destOrd="0" parTransId="{6D989785-8A32-41D6-9A58-4BFABEEE8B74}" sibTransId="{C96FDD16-5CEB-40A2-826A-CC9C5CB0C952}"/>
    <dgm:cxn modelId="{D516ECBD-0A1D-47F5-814D-F94CA9277C70}" srcId="{4A4AE9B5-01EA-4151-BE91-2F9C95B7AC0E}" destId="{26E4E888-B06F-4B21-B192-47F735EE9006}" srcOrd="0" destOrd="0" parTransId="{C375527D-6D61-4F06-A9F0-0FCDB724FBF3}" sibTransId="{0736BD49-9C1E-46F6-8EA5-04B015D00A90}"/>
    <dgm:cxn modelId="{9D246927-9C5D-46DD-A45D-88825159B493}" type="presParOf" srcId="{72ED4258-D79F-4CF9-8970-901551AB0051}" destId="{1A5845C0-7265-4595-926C-CD068ED0A353}" srcOrd="0" destOrd="0" presId="urn:microsoft.com/office/officeart/2005/8/layout/vList2"/>
    <dgm:cxn modelId="{F01C61F5-12FD-4E94-9ABA-75CAB094F949}" type="presParOf" srcId="{72ED4258-D79F-4CF9-8970-901551AB0051}" destId="{E801A74F-8395-4A64-B914-CC36421DA2D2}" srcOrd="1" destOrd="0" presId="urn:microsoft.com/office/officeart/2005/8/layout/vList2"/>
    <dgm:cxn modelId="{15962E14-C34C-418C-B675-C489568D881A}" type="presParOf" srcId="{72ED4258-D79F-4CF9-8970-901551AB0051}" destId="{C52717C2-3405-4133-9436-C448FEDB2F84}" srcOrd="2" destOrd="0" presId="urn:microsoft.com/office/officeart/2005/8/layout/vList2"/>
    <dgm:cxn modelId="{1DA857CB-F706-4761-8CD8-951CFF4856C2}" type="presParOf" srcId="{72ED4258-D79F-4CF9-8970-901551AB0051}" destId="{1F8BD9A4-381E-4044-895B-51F98815196B}" srcOrd="3" destOrd="0" presId="urn:microsoft.com/office/officeart/2005/8/layout/vList2"/>
    <dgm:cxn modelId="{08A26AE8-6FCB-4BFA-ACD0-62F6F280E0C0}" type="presParOf" srcId="{72ED4258-D79F-4CF9-8970-901551AB0051}" destId="{1021A818-226A-4296-842C-2A96BA77D99B}" srcOrd="4" destOrd="0" presId="urn:microsoft.com/office/officeart/2005/8/layout/vList2"/>
    <dgm:cxn modelId="{1DECCA5C-AE69-4B49-AE7B-6BE5A9F7A5AE}" type="presParOf" srcId="{72ED4258-D79F-4CF9-8970-901551AB0051}" destId="{F07B86CA-F27D-4A6C-900A-0A79F880A3B2}" srcOrd="5" destOrd="0" presId="urn:microsoft.com/office/officeart/2005/8/layout/vList2"/>
    <dgm:cxn modelId="{3D2D9EB0-4B51-4345-93D6-06F288528CCD}" type="presParOf" srcId="{72ED4258-D79F-4CF9-8970-901551AB0051}" destId="{E10B6689-D56A-47F5-A58F-3ADB53D9636E}" srcOrd="6" destOrd="0" presId="urn:microsoft.com/office/officeart/2005/8/layout/vList2"/>
    <dgm:cxn modelId="{791021AD-992B-4BCD-8808-9DD9CB83E827}" type="presParOf" srcId="{72ED4258-D79F-4CF9-8970-901551AB0051}" destId="{677C4F5B-4ADA-450C-AD55-37CDDFFD5B26}" srcOrd="7" destOrd="0" presId="urn:microsoft.com/office/officeart/2005/8/layout/vList2"/>
    <dgm:cxn modelId="{A7D1D174-3FD5-4FF3-9CFC-5D2810DA378A}" type="presParOf" srcId="{72ED4258-D79F-4CF9-8970-901551AB0051}" destId="{9CE0E509-D0C1-404F-921B-B373D26B64BB}" srcOrd="8" destOrd="0" presId="urn:microsoft.com/office/officeart/2005/8/layout/vList2"/>
    <dgm:cxn modelId="{A2710F5F-7060-47F8-9D68-E0E47591CD0F}" type="presParOf" srcId="{72ED4258-D79F-4CF9-8970-901551AB0051}" destId="{6F73B0B7-D822-4B4B-836A-78C7409572C6}" srcOrd="9" destOrd="0" presId="urn:microsoft.com/office/officeart/2005/8/layout/vList2"/>
    <dgm:cxn modelId="{9E40C901-7946-4877-96BE-F5FA7BA69FD4}" type="presParOf" srcId="{72ED4258-D79F-4CF9-8970-901551AB0051}" destId="{B1F1ABFF-1276-448F-882A-76EAB857CA88}" srcOrd="10" destOrd="0" presId="urn:microsoft.com/office/officeart/2005/8/layout/vList2"/>
    <dgm:cxn modelId="{BA132119-166E-4786-8E6D-E0C54CBDF185}" type="presParOf" srcId="{72ED4258-D79F-4CF9-8970-901551AB0051}" destId="{C5BB1C93-F7F8-45C7-94E2-4B38D9259DEB}" srcOrd="11" destOrd="0" presId="urn:microsoft.com/office/officeart/2005/8/layout/vList2"/>
    <dgm:cxn modelId="{2DD846AA-EE8F-42CA-89C2-B7F88E28A0C1}" type="presParOf" srcId="{72ED4258-D79F-4CF9-8970-901551AB0051}" destId="{52AE292F-4D31-448B-B4C0-1F706F985B91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4AE9B5-01EA-4151-BE91-2F9C95B7AC0E}" type="doc">
      <dgm:prSet loTypeId="urn:microsoft.com/office/officeart/2005/8/layout/vList2" loCatId="list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nl-NL"/>
        </a:p>
      </dgm:t>
    </dgm:pt>
    <dgm:pt modelId="{26E4E888-B06F-4B21-B192-47F735EE9006}">
      <dgm:prSet phldrT="[Text]" custT="1"/>
      <dgm:spPr>
        <a:solidFill>
          <a:srgbClr val="625E7C"/>
        </a:solidFill>
      </dgm:spPr>
      <dgm:t>
        <a:bodyPr/>
        <a:lstStyle/>
        <a:p>
          <a:pPr algn="ctr"/>
          <a:r>
            <a:rPr lang="en-IE" sz="2400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Other relevant war crimes</a:t>
          </a:r>
          <a:endParaRPr lang="nl-NL" sz="2400" b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75527D-6D61-4F06-A9F0-0FCDB724FBF3}" type="parTrans" cxnId="{D516ECBD-0A1D-47F5-814D-F94CA9277C70}">
      <dgm:prSet/>
      <dgm:spPr/>
      <dgm:t>
        <a:bodyPr/>
        <a:lstStyle/>
        <a:p>
          <a:endParaRPr lang="nl-NL"/>
        </a:p>
      </dgm:t>
    </dgm:pt>
    <dgm:pt modelId="{0736BD49-9C1E-46F6-8EA5-04B015D00A90}" type="sibTrans" cxnId="{D516ECBD-0A1D-47F5-814D-F94CA9277C70}">
      <dgm:prSet/>
      <dgm:spPr/>
      <dgm:t>
        <a:bodyPr/>
        <a:lstStyle/>
        <a:p>
          <a:endParaRPr lang="nl-NL"/>
        </a:p>
      </dgm:t>
    </dgm:pt>
    <dgm:pt modelId="{0C7577FA-E609-496C-9414-4E53BCA33A46}">
      <dgm:prSet phldrT="[Text]" custT="1"/>
      <dgm:spPr>
        <a:gradFill rotWithShape="0">
          <a:gsLst>
            <a:gs pos="0">
              <a:srgbClr val="815D7F"/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0" rIns="0"/>
        <a:lstStyle/>
        <a:p>
          <a:pPr algn="ctr"/>
          <a:r>
            <a:rPr lang="en-IE" sz="18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Cruel treatment</a:t>
          </a:r>
          <a:endParaRPr lang="nl-NL" sz="1800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930950-F184-45E1-878D-88E27EEF7BA9}" type="parTrans" cxnId="{C091FE21-7DB6-4EA8-B63B-9A76DF3025EF}">
      <dgm:prSet/>
      <dgm:spPr/>
      <dgm:t>
        <a:bodyPr/>
        <a:lstStyle/>
        <a:p>
          <a:endParaRPr lang="nl-NL"/>
        </a:p>
      </dgm:t>
    </dgm:pt>
    <dgm:pt modelId="{BCCCCD87-F695-4440-99FE-F3BCAAA40EC3}" type="sibTrans" cxnId="{C091FE21-7DB6-4EA8-B63B-9A76DF3025EF}">
      <dgm:prSet/>
      <dgm:spPr/>
      <dgm:t>
        <a:bodyPr/>
        <a:lstStyle/>
        <a:p>
          <a:endParaRPr lang="nl-NL"/>
        </a:p>
      </dgm:t>
    </dgm:pt>
    <dgm:pt modelId="{C57C6289-7505-489A-89B3-91ABA3316E58}">
      <dgm:prSet custT="1"/>
      <dgm:spPr>
        <a:gradFill rotWithShape="0">
          <a:gsLst>
            <a:gs pos="0">
              <a:srgbClr val="815D7F"/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0" rIns="0"/>
        <a:lstStyle/>
        <a:p>
          <a:pPr algn="ctr"/>
          <a:r>
            <a:rPr lang="en-IE" sz="18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Humiliating or degrading treatment</a:t>
          </a:r>
          <a:endParaRPr lang="nl-NL" sz="1800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D4CB7A-D725-4EF3-BE7D-93E58867FB18}" type="parTrans" cxnId="{28C3CEAB-D0E1-4C8B-BBA5-28A847809041}">
      <dgm:prSet/>
      <dgm:spPr/>
      <dgm:t>
        <a:bodyPr/>
        <a:lstStyle/>
        <a:p>
          <a:endParaRPr lang="nl-NL"/>
        </a:p>
      </dgm:t>
    </dgm:pt>
    <dgm:pt modelId="{A8FB30FA-821E-4F9D-95F9-1FCFC0D8AC6A}" type="sibTrans" cxnId="{28C3CEAB-D0E1-4C8B-BBA5-28A847809041}">
      <dgm:prSet/>
      <dgm:spPr/>
      <dgm:t>
        <a:bodyPr/>
        <a:lstStyle/>
        <a:p>
          <a:endParaRPr lang="nl-NL"/>
        </a:p>
      </dgm:t>
    </dgm:pt>
    <dgm:pt modelId="{3D80DBE3-952C-4EDD-81C5-35275A1CF1E3}">
      <dgm:prSet custT="1"/>
      <dgm:spPr>
        <a:gradFill rotWithShape="0">
          <a:gsLst>
            <a:gs pos="0">
              <a:srgbClr val="815D7F"/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0" rIns="0"/>
        <a:lstStyle/>
        <a:p>
          <a:pPr algn="ctr"/>
          <a:r>
            <a:rPr lang="en-IE" sz="18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Mutilation</a:t>
          </a:r>
          <a:endParaRPr lang="nl-NL" sz="1800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750CEF-9A13-4B42-ABB4-5751585101E1}" type="parTrans" cxnId="{4168C40C-37F0-4277-BB9F-4760D77369AF}">
      <dgm:prSet/>
      <dgm:spPr/>
      <dgm:t>
        <a:bodyPr/>
        <a:lstStyle/>
        <a:p>
          <a:endParaRPr lang="nl-NL"/>
        </a:p>
      </dgm:t>
    </dgm:pt>
    <dgm:pt modelId="{575BD469-97D4-49AD-A9EC-48A55A439D3C}" type="sibTrans" cxnId="{4168C40C-37F0-4277-BB9F-4760D77369AF}">
      <dgm:prSet/>
      <dgm:spPr/>
      <dgm:t>
        <a:bodyPr/>
        <a:lstStyle/>
        <a:p>
          <a:endParaRPr lang="nl-NL"/>
        </a:p>
      </dgm:t>
    </dgm:pt>
    <dgm:pt modelId="{CB6C87CA-A966-470A-9328-DF73A6462800}">
      <dgm:prSet custT="1"/>
      <dgm:spPr>
        <a:gradFill rotWithShape="0">
          <a:gsLst>
            <a:gs pos="0">
              <a:srgbClr val="815D7F"/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0" rIns="0"/>
        <a:lstStyle/>
        <a:p>
          <a:pPr algn="ctr"/>
          <a:r>
            <a:rPr lang="en-IE" sz="18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Outrages on personal dignity</a:t>
          </a:r>
          <a:endParaRPr lang="nl-NL" sz="1800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989785-8A32-41D6-9A58-4BFABEEE8B74}" type="parTrans" cxnId="{6DF2EE00-0707-444E-B77B-4179B41C5FEE}">
      <dgm:prSet/>
      <dgm:spPr/>
      <dgm:t>
        <a:bodyPr/>
        <a:lstStyle/>
        <a:p>
          <a:endParaRPr lang="nl-NL"/>
        </a:p>
      </dgm:t>
    </dgm:pt>
    <dgm:pt modelId="{C96FDD16-5CEB-40A2-826A-CC9C5CB0C952}" type="sibTrans" cxnId="{6DF2EE00-0707-444E-B77B-4179B41C5FEE}">
      <dgm:prSet/>
      <dgm:spPr/>
      <dgm:t>
        <a:bodyPr/>
        <a:lstStyle/>
        <a:p>
          <a:endParaRPr lang="nl-NL"/>
        </a:p>
      </dgm:t>
    </dgm:pt>
    <dgm:pt modelId="{259D6E0D-06FF-4F3A-8D07-096D713F8077}">
      <dgm:prSet custT="1"/>
      <dgm:spPr>
        <a:gradFill rotWithShape="0">
          <a:gsLst>
            <a:gs pos="0">
              <a:srgbClr val="815D7F"/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0" rIns="0"/>
        <a:lstStyle/>
        <a:p>
          <a:pPr algn="ctr"/>
          <a:r>
            <a:rPr lang="en-IE" sz="18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Use of child soldiers</a:t>
          </a:r>
          <a:endParaRPr lang="nl-NL" sz="1800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A938A1-0E2D-412A-8010-64456FAE13DC}" type="parTrans" cxnId="{85C3FB1E-4FEC-4E1A-B058-112E278DFD30}">
      <dgm:prSet/>
      <dgm:spPr/>
      <dgm:t>
        <a:bodyPr/>
        <a:lstStyle/>
        <a:p>
          <a:endParaRPr lang="nl-NL"/>
        </a:p>
      </dgm:t>
    </dgm:pt>
    <dgm:pt modelId="{02194106-0F40-485B-B3F3-F26A55003E16}" type="sibTrans" cxnId="{85C3FB1E-4FEC-4E1A-B058-112E278DFD30}">
      <dgm:prSet/>
      <dgm:spPr/>
      <dgm:t>
        <a:bodyPr/>
        <a:lstStyle/>
        <a:p>
          <a:endParaRPr lang="nl-NL"/>
        </a:p>
      </dgm:t>
    </dgm:pt>
    <dgm:pt modelId="{83215F84-C961-4C11-A8E5-83E02C50944E}">
      <dgm:prSet phldrT="[Text]" custT="1"/>
      <dgm:spPr>
        <a:gradFill rotWithShape="0">
          <a:gsLst>
            <a:gs pos="0">
              <a:srgbClr val="815D7F"/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0" rIns="0"/>
        <a:lstStyle/>
        <a:p>
          <a:pPr algn="ctr"/>
          <a:r>
            <a:rPr lang="en-IE" sz="18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Torture</a:t>
          </a:r>
          <a:endParaRPr lang="nl-NL" sz="1800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817DEA-1C17-46FF-841C-62DD97818798}" type="parTrans" cxnId="{426ACFEE-CABB-4E75-B512-D1D1DBECCBED}">
      <dgm:prSet/>
      <dgm:spPr/>
      <dgm:t>
        <a:bodyPr/>
        <a:lstStyle/>
        <a:p>
          <a:endParaRPr lang="nl-NL"/>
        </a:p>
      </dgm:t>
    </dgm:pt>
    <dgm:pt modelId="{4EC3CC9D-AFD0-4F14-93E4-2D7C585C3B0B}" type="sibTrans" cxnId="{426ACFEE-CABB-4E75-B512-D1D1DBECCBED}">
      <dgm:prSet/>
      <dgm:spPr/>
      <dgm:t>
        <a:bodyPr/>
        <a:lstStyle/>
        <a:p>
          <a:endParaRPr lang="nl-NL"/>
        </a:p>
      </dgm:t>
    </dgm:pt>
    <dgm:pt modelId="{72ED4258-D79F-4CF9-8970-901551AB0051}" type="pres">
      <dgm:prSet presAssocID="{4A4AE9B5-01EA-4151-BE91-2F9C95B7AC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A5845C0-7265-4595-926C-CD068ED0A353}" type="pres">
      <dgm:prSet presAssocID="{26E4E888-B06F-4B21-B192-47F735EE9006}" presName="parentText" presStyleLbl="node1" presStyleIdx="0" presStyleCnt="7" custScaleY="205033" custLinFactNeighborX="-188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801A74F-8395-4A64-B914-CC36421DA2D2}" type="pres">
      <dgm:prSet presAssocID="{0736BD49-9C1E-46F6-8EA5-04B015D00A90}" presName="spacer" presStyleCnt="0"/>
      <dgm:spPr/>
      <dgm:t>
        <a:bodyPr/>
        <a:lstStyle/>
        <a:p>
          <a:endParaRPr lang="nl-NL"/>
        </a:p>
      </dgm:t>
    </dgm:pt>
    <dgm:pt modelId="{C52717C2-3405-4133-9436-C448FEDB2F84}" type="pres">
      <dgm:prSet presAssocID="{83215F84-C961-4C11-A8E5-83E02C50944E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F8BD9A4-381E-4044-895B-51F98815196B}" type="pres">
      <dgm:prSet presAssocID="{4EC3CC9D-AFD0-4F14-93E4-2D7C585C3B0B}" presName="spacer" presStyleCnt="0"/>
      <dgm:spPr/>
      <dgm:t>
        <a:bodyPr/>
        <a:lstStyle/>
        <a:p>
          <a:endParaRPr lang="nl-NL"/>
        </a:p>
      </dgm:t>
    </dgm:pt>
    <dgm:pt modelId="{1021A818-226A-4296-842C-2A96BA77D99B}" type="pres">
      <dgm:prSet presAssocID="{0C7577FA-E609-496C-9414-4E53BCA33A46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07B86CA-F27D-4A6C-900A-0A79F880A3B2}" type="pres">
      <dgm:prSet presAssocID="{BCCCCD87-F695-4440-99FE-F3BCAAA40EC3}" presName="spacer" presStyleCnt="0"/>
      <dgm:spPr/>
      <dgm:t>
        <a:bodyPr/>
        <a:lstStyle/>
        <a:p>
          <a:endParaRPr lang="nl-NL"/>
        </a:p>
      </dgm:t>
    </dgm:pt>
    <dgm:pt modelId="{E10B6689-D56A-47F5-A58F-3ADB53D9636E}" type="pres">
      <dgm:prSet presAssocID="{3D80DBE3-952C-4EDD-81C5-35275A1CF1E3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77C4F5B-4ADA-450C-AD55-37CDDFFD5B26}" type="pres">
      <dgm:prSet presAssocID="{575BD469-97D4-49AD-A9EC-48A55A439D3C}" presName="spacer" presStyleCnt="0"/>
      <dgm:spPr/>
      <dgm:t>
        <a:bodyPr/>
        <a:lstStyle/>
        <a:p>
          <a:endParaRPr lang="nl-NL"/>
        </a:p>
      </dgm:t>
    </dgm:pt>
    <dgm:pt modelId="{9CE0E509-D0C1-404F-921B-B373D26B64BB}" type="pres">
      <dgm:prSet presAssocID="{259D6E0D-06FF-4F3A-8D07-096D713F8077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F73B0B7-D822-4B4B-836A-78C7409572C6}" type="pres">
      <dgm:prSet presAssocID="{02194106-0F40-485B-B3F3-F26A55003E16}" presName="spacer" presStyleCnt="0"/>
      <dgm:spPr/>
      <dgm:t>
        <a:bodyPr/>
        <a:lstStyle/>
        <a:p>
          <a:endParaRPr lang="nl-NL"/>
        </a:p>
      </dgm:t>
    </dgm:pt>
    <dgm:pt modelId="{B1F1ABFF-1276-448F-882A-76EAB857CA88}" type="pres">
      <dgm:prSet presAssocID="{CB6C87CA-A966-470A-9328-DF73A6462800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5BB1C93-F7F8-45C7-94E2-4B38D9259DEB}" type="pres">
      <dgm:prSet presAssocID="{C96FDD16-5CEB-40A2-826A-CC9C5CB0C952}" presName="spacer" presStyleCnt="0"/>
      <dgm:spPr/>
      <dgm:t>
        <a:bodyPr/>
        <a:lstStyle/>
        <a:p>
          <a:endParaRPr lang="nl-NL"/>
        </a:p>
      </dgm:t>
    </dgm:pt>
    <dgm:pt modelId="{52AE292F-4D31-448B-B4C0-1F706F985B91}" type="pres">
      <dgm:prSet presAssocID="{C57C6289-7505-489A-89B3-91ABA3316E58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4059760A-164F-4684-9AC6-EC094EF44E89}" type="presOf" srcId="{26E4E888-B06F-4B21-B192-47F735EE9006}" destId="{1A5845C0-7265-4595-926C-CD068ED0A353}" srcOrd="0" destOrd="0" presId="urn:microsoft.com/office/officeart/2005/8/layout/vList2"/>
    <dgm:cxn modelId="{4168C40C-37F0-4277-BB9F-4760D77369AF}" srcId="{4A4AE9B5-01EA-4151-BE91-2F9C95B7AC0E}" destId="{3D80DBE3-952C-4EDD-81C5-35275A1CF1E3}" srcOrd="3" destOrd="0" parTransId="{4A750CEF-9A13-4B42-ABB4-5751585101E1}" sibTransId="{575BD469-97D4-49AD-A9EC-48A55A439D3C}"/>
    <dgm:cxn modelId="{E6267373-5921-479A-B645-FD58A5A49862}" type="presOf" srcId="{259D6E0D-06FF-4F3A-8D07-096D713F8077}" destId="{9CE0E509-D0C1-404F-921B-B373D26B64BB}" srcOrd="0" destOrd="0" presId="urn:microsoft.com/office/officeart/2005/8/layout/vList2"/>
    <dgm:cxn modelId="{C091FE21-7DB6-4EA8-B63B-9A76DF3025EF}" srcId="{4A4AE9B5-01EA-4151-BE91-2F9C95B7AC0E}" destId="{0C7577FA-E609-496C-9414-4E53BCA33A46}" srcOrd="2" destOrd="0" parTransId="{BA930950-F184-45E1-878D-88E27EEF7BA9}" sibTransId="{BCCCCD87-F695-4440-99FE-F3BCAAA40EC3}"/>
    <dgm:cxn modelId="{85C3FB1E-4FEC-4E1A-B058-112E278DFD30}" srcId="{4A4AE9B5-01EA-4151-BE91-2F9C95B7AC0E}" destId="{259D6E0D-06FF-4F3A-8D07-096D713F8077}" srcOrd="4" destOrd="0" parTransId="{8BA938A1-0E2D-412A-8010-64456FAE13DC}" sibTransId="{02194106-0F40-485B-B3F3-F26A55003E16}"/>
    <dgm:cxn modelId="{426ACFEE-CABB-4E75-B512-D1D1DBECCBED}" srcId="{4A4AE9B5-01EA-4151-BE91-2F9C95B7AC0E}" destId="{83215F84-C961-4C11-A8E5-83E02C50944E}" srcOrd="1" destOrd="0" parTransId="{4D817DEA-1C17-46FF-841C-62DD97818798}" sibTransId="{4EC3CC9D-AFD0-4F14-93E4-2D7C585C3B0B}"/>
    <dgm:cxn modelId="{2FA90E44-6048-4AE7-88E0-769F30E826DA}" type="presOf" srcId="{83215F84-C961-4C11-A8E5-83E02C50944E}" destId="{C52717C2-3405-4133-9436-C448FEDB2F84}" srcOrd="0" destOrd="0" presId="urn:microsoft.com/office/officeart/2005/8/layout/vList2"/>
    <dgm:cxn modelId="{28C3CEAB-D0E1-4C8B-BBA5-28A847809041}" srcId="{4A4AE9B5-01EA-4151-BE91-2F9C95B7AC0E}" destId="{C57C6289-7505-489A-89B3-91ABA3316E58}" srcOrd="6" destOrd="0" parTransId="{4FD4CB7A-D725-4EF3-BE7D-93E58867FB18}" sibTransId="{A8FB30FA-821E-4F9D-95F9-1FCFC0D8AC6A}"/>
    <dgm:cxn modelId="{E83C600F-CC63-4AFD-AB2C-F6BA994D4FDC}" type="presOf" srcId="{C57C6289-7505-489A-89B3-91ABA3316E58}" destId="{52AE292F-4D31-448B-B4C0-1F706F985B91}" srcOrd="0" destOrd="0" presId="urn:microsoft.com/office/officeart/2005/8/layout/vList2"/>
    <dgm:cxn modelId="{16ED6044-887D-434A-B81C-429B8E7F4080}" type="presOf" srcId="{0C7577FA-E609-496C-9414-4E53BCA33A46}" destId="{1021A818-226A-4296-842C-2A96BA77D99B}" srcOrd="0" destOrd="0" presId="urn:microsoft.com/office/officeart/2005/8/layout/vList2"/>
    <dgm:cxn modelId="{81510CF5-4214-4D98-A8B9-375AE148FE31}" type="presOf" srcId="{3D80DBE3-952C-4EDD-81C5-35275A1CF1E3}" destId="{E10B6689-D56A-47F5-A58F-3ADB53D9636E}" srcOrd="0" destOrd="0" presId="urn:microsoft.com/office/officeart/2005/8/layout/vList2"/>
    <dgm:cxn modelId="{6DF2EE00-0707-444E-B77B-4179B41C5FEE}" srcId="{4A4AE9B5-01EA-4151-BE91-2F9C95B7AC0E}" destId="{CB6C87CA-A966-470A-9328-DF73A6462800}" srcOrd="5" destOrd="0" parTransId="{6D989785-8A32-41D6-9A58-4BFABEEE8B74}" sibTransId="{C96FDD16-5CEB-40A2-826A-CC9C5CB0C952}"/>
    <dgm:cxn modelId="{803ACBF3-F4B9-4679-813C-382D5462582D}" type="presOf" srcId="{CB6C87CA-A966-470A-9328-DF73A6462800}" destId="{B1F1ABFF-1276-448F-882A-76EAB857CA88}" srcOrd="0" destOrd="0" presId="urn:microsoft.com/office/officeart/2005/8/layout/vList2"/>
    <dgm:cxn modelId="{78414A67-C72A-4E82-B202-FA2FE236EEDD}" type="presOf" srcId="{4A4AE9B5-01EA-4151-BE91-2F9C95B7AC0E}" destId="{72ED4258-D79F-4CF9-8970-901551AB0051}" srcOrd="0" destOrd="0" presId="urn:microsoft.com/office/officeart/2005/8/layout/vList2"/>
    <dgm:cxn modelId="{D516ECBD-0A1D-47F5-814D-F94CA9277C70}" srcId="{4A4AE9B5-01EA-4151-BE91-2F9C95B7AC0E}" destId="{26E4E888-B06F-4B21-B192-47F735EE9006}" srcOrd="0" destOrd="0" parTransId="{C375527D-6D61-4F06-A9F0-0FCDB724FBF3}" sibTransId="{0736BD49-9C1E-46F6-8EA5-04B015D00A90}"/>
    <dgm:cxn modelId="{7DFCF9E9-1DFC-4450-8910-9470838328EB}" type="presParOf" srcId="{72ED4258-D79F-4CF9-8970-901551AB0051}" destId="{1A5845C0-7265-4595-926C-CD068ED0A353}" srcOrd="0" destOrd="0" presId="urn:microsoft.com/office/officeart/2005/8/layout/vList2"/>
    <dgm:cxn modelId="{F9F311FD-7A8E-4B70-860E-6CC6B862694E}" type="presParOf" srcId="{72ED4258-D79F-4CF9-8970-901551AB0051}" destId="{E801A74F-8395-4A64-B914-CC36421DA2D2}" srcOrd="1" destOrd="0" presId="urn:microsoft.com/office/officeart/2005/8/layout/vList2"/>
    <dgm:cxn modelId="{0B100565-82FF-4F64-8B0D-AC14BB7C4D20}" type="presParOf" srcId="{72ED4258-D79F-4CF9-8970-901551AB0051}" destId="{C52717C2-3405-4133-9436-C448FEDB2F84}" srcOrd="2" destOrd="0" presId="urn:microsoft.com/office/officeart/2005/8/layout/vList2"/>
    <dgm:cxn modelId="{4E723282-0392-46F3-B7E2-18807814DE10}" type="presParOf" srcId="{72ED4258-D79F-4CF9-8970-901551AB0051}" destId="{1F8BD9A4-381E-4044-895B-51F98815196B}" srcOrd="3" destOrd="0" presId="urn:microsoft.com/office/officeart/2005/8/layout/vList2"/>
    <dgm:cxn modelId="{91D5530E-9EBD-4CB3-8EF4-C8198A3B13FB}" type="presParOf" srcId="{72ED4258-D79F-4CF9-8970-901551AB0051}" destId="{1021A818-226A-4296-842C-2A96BA77D99B}" srcOrd="4" destOrd="0" presId="urn:microsoft.com/office/officeart/2005/8/layout/vList2"/>
    <dgm:cxn modelId="{42410FD8-BF67-4577-A8F1-C9238A3845AF}" type="presParOf" srcId="{72ED4258-D79F-4CF9-8970-901551AB0051}" destId="{F07B86CA-F27D-4A6C-900A-0A79F880A3B2}" srcOrd="5" destOrd="0" presId="urn:microsoft.com/office/officeart/2005/8/layout/vList2"/>
    <dgm:cxn modelId="{E8CF8145-7677-4BCA-9D7E-F3B43D47BF27}" type="presParOf" srcId="{72ED4258-D79F-4CF9-8970-901551AB0051}" destId="{E10B6689-D56A-47F5-A58F-3ADB53D9636E}" srcOrd="6" destOrd="0" presId="urn:microsoft.com/office/officeart/2005/8/layout/vList2"/>
    <dgm:cxn modelId="{DD042FAB-E732-472D-B854-E6E048C3FAAB}" type="presParOf" srcId="{72ED4258-D79F-4CF9-8970-901551AB0051}" destId="{677C4F5B-4ADA-450C-AD55-37CDDFFD5B26}" srcOrd="7" destOrd="0" presId="urn:microsoft.com/office/officeart/2005/8/layout/vList2"/>
    <dgm:cxn modelId="{11041812-4E00-4064-AEFC-CA2158468855}" type="presParOf" srcId="{72ED4258-D79F-4CF9-8970-901551AB0051}" destId="{9CE0E509-D0C1-404F-921B-B373D26B64BB}" srcOrd="8" destOrd="0" presId="urn:microsoft.com/office/officeart/2005/8/layout/vList2"/>
    <dgm:cxn modelId="{CBA2B662-E6A7-4674-84C9-AD7D87766F63}" type="presParOf" srcId="{72ED4258-D79F-4CF9-8970-901551AB0051}" destId="{6F73B0B7-D822-4B4B-836A-78C7409572C6}" srcOrd="9" destOrd="0" presId="urn:microsoft.com/office/officeart/2005/8/layout/vList2"/>
    <dgm:cxn modelId="{73702D28-38AA-4883-9BAC-D57B9D27A2F5}" type="presParOf" srcId="{72ED4258-D79F-4CF9-8970-901551AB0051}" destId="{B1F1ABFF-1276-448F-882A-76EAB857CA88}" srcOrd="10" destOrd="0" presId="urn:microsoft.com/office/officeart/2005/8/layout/vList2"/>
    <dgm:cxn modelId="{278E976A-5120-492D-B883-CF4B52F0446D}" type="presParOf" srcId="{72ED4258-D79F-4CF9-8970-901551AB0051}" destId="{C5BB1C93-F7F8-45C7-94E2-4B38D9259DEB}" srcOrd="11" destOrd="0" presId="urn:microsoft.com/office/officeart/2005/8/layout/vList2"/>
    <dgm:cxn modelId="{823637EF-B84B-4C3B-BA24-E8730C2F1A0D}" type="presParOf" srcId="{72ED4258-D79F-4CF9-8970-901551AB0051}" destId="{52AE292F-4D31-448B-B4C0-1F706F985B91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4AE9B5-01EA-4151-BE91-2F9C95B7AC0E}" type="doc">
      <dgm:prSet loTypeId="urn:microsoft.com/office/officeart/2005/8/layout/vList2" loCatId="list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nl-NL"/>
        </a:p>
      </dgm:t>
    </dgm:pt>
    <dgm:pt modelId="{26E4E888-B06F-4B21-B192-47F735EE9006}">
      <dgm:prSet phldrT="[Text]" custT="1"/>
      <dgm:spPr>
        <a:solidFill>
          <a:srgbClr val="625E7C"/>
        </a:solidFill>
      </dgm:spPr>
      <dgm:t>
        <a:bodyPr/>
        <a:lstStyle/>
        <a:p>
          <a:pPr algn="ctr"/>
          <a:r>
            <a:rPr lang="en-IE" sz="2400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Specific crimes of sexual violence</a:t>
          </a:r>
          <a:endParaRPr lang="nl-NL" sz="2400" b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75527D-6D61-4F06-A9F0-0FCDB724FBF3}" type="parTrans" cxnId="{D516ECBD-0A1D-47F5-814D-F94CA9277C70}">
      <dgm:prSet/>
      <dgm:spPr/>
      <dgm:t>
        <a:bodyPr/>
        <a:lstStyle/>
        <a:p>
          <a:endParaRPr lang="nl-NL"/>
        </a:p>
      </dgm:t>
    </dgm:pt>
    <dgm:pt modelId="{0736BD49-9C1E-46F6-8EA5-04B015D00A90}" type="sibTrans" cxnId="{D516ECBD-0A1D-47F5-814D-F94CA9277C70}">
      <dgm:prSet/>
      <dgm:spPr/>
      <dgm:t>
        <a:bodyPr/>
        <a:lstStyle/>
        <a:p>
          <a:endParaRPr lang="nl-NL"/>
        </a:p>
      </dgm:t>
    </dgm:pt>
    <dgm:pt modelId="{0C7577FA-E609-496C-9414-4E53BCA33A46}">
      <dgm:prSet phldrT="[Text]" custT="1"/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0" rIns="0"/>
        <a:lstStyle/>
        <a:p>
          <a:pPr algn="ctr"/>
          <a:r>
            <a:rPr lang="en-IE" sz="18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Sexual slavery</a:t>
          </a:r>
          <a:endParaRPr lang="nl-NL" sz="1800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930950-F184-45E1-878D-88E27EEF7BA9}" type="parTrans" cxnId="{C091FE21-7DB6-4EA8-B63B-9A76DF3025EF}">
      <dgm:prSet/>
      <dgm:spPr/>
      <dgm:t>
        <a:bodyPr/>
        <a:lstStyle/>
        <a:p>
          <a:endParaRPr lang="nl-NL"/>
        </a:p>
      </dgm:t>
    </dgm:pt>
    <dgm:pt modelId="{BCCCCD87-F695-4440-99FE-F3BCAAA40EC3}" type="sibTrans" cxnId="{C091FE21-7DB6-4EA8-B63B-9A76DF3025EF}">
      <dgm:prSet/>
      <dgm:spPr/>
      <dgm:t>
        <a:bodyPr/>
        <a:lstStyle/>
        <a:p>
          <a:endParaRPr lang="nl-NL"/>
        </a:p>
      </dgm:t>
    </dgm:pt>
    <dgm:pt modelId="{C57C6289-7505-489A-89B3-91ABA3316E58}">
      <dgm:prSet custT="1"/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0" rIns="0"/>
        <a:lstStyle/>
        <a:p>
          <a:pPr algn="ctr"/>
          <a:r>
            <a:rPr lang="en-IE" sz="18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Other forms of sexual violence</a:t>
          </a:r>
          <a:endParaRPr lang="nl-NL" sz="1800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D4CB7A-D725-4EF3-BE7D-93E58867FB18}" type="parTrans" cxnId="{28C3CEAB-D0E1-4C8B-BBA5-28A847809041}">
      <dgm:prSet/>
      <dgm:spPr/>
      <dgm:t>
        <a:bodyPr/>
        <a:lstStyle/>
        <a:p>
          <a:endParaRPr lang="nl-NL"/>
        </a:p>
      </dgm:t>
    </dgm:pt>
    <dgm:pt modelId="{A8FB30FA-821E-4F9D-95F9-1FCFC0D8AC6A}" type="sibTrans" cxnId="{28C3CEAB-D0E1-4C8B-BBA5-28A847809041}">
      <dgm:prSet/>
      <dgm:spPr/>
      <dgm:t>
        <a:bodyPr/>
        <a:lstStyle/>
        <a:p>
          <a:endParaRPr lang="nl-NL"/>
        </a:p>
      </dgm:t>
    </dgm:pt>
    <dgm:pt modelId="{3D80DBE3-952C-4EDD-81C5-35275A1CF1E3}">
      <dgm:prSet custT="1"/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0" rIns="0"/>
        <a:lstStyle/>
        <a:p>
          <a:pPr algn="ctr"/>
          <a:r>
            <a:rPr lang="en-IE" sz="18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Forced pregnancy</a:t>
          </a:r>
          <a:endParaRPr lang="nl-NL" sz="1800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750CEF-9A13-4B42-ABB4-5751585101E1}" type="parTrans" cxnId="{4168C40C-37F0-4277-BB9F-4760D77369AF}">
      <dgm:prSet/>
      <dgm:spPr/>
      <dgm:t>
        <a:bodyPr/>
        <a:lstStyle/>
        <a:p>
          <a:endParaRPr lang="nl-NL"/>
        </a:p>
      </dgm:t>
    </dgm:pt>
    <dgm:pt modelId="{575BD469-97D4-49AD-A9EC-48A55A439D3C}" type="sibTrans" cxnId="{4168C40C-37F0-4277-BB9F-4760D77369AF}">
      <dgm:prSet/>
      <dgm:spPr/>
      <dgm:t>
        <a:bodyPr/>
        <a:lstStyle/>
        <a:p>
          <a:endParaRPr lang="nl-NL"/>
        </a:p>
      </dgm:t>
    </dgm:pt>
    <dgm:pt modelId="{CB6C87CA-A966-470A-9328-DF73A6462800}">
      <dgm:prSet custT="1"/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0" rIns="0"/>
        <a:lstStyle/>
        <a:p>
          <a:pPr algn="ctr"/>
          <a:r>
            <a:rPr lang="en-IE" sz="18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Enforced sterilisation</a:t>
          </a:r>
          <a:endParaRPr lang="nl-NL" sz="1800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989785-8A32-41D6-9A58-4BFABEEE8B74}" type="parTrans" cxnId="{6DF2EE00-0707-444E-B77B-4179B41C5FEE}">
      <dgm:prSet/>
      <dgm:spPr/>
      <dgm:t>
        <a:bodyPr/>
        <a:lstStyle/>
        <a:p>
          <a:endParaRPr lang="nl-NL"/>
        </a:p>
      </dgm:t>
    </dgm:pt>
    <dgm:pt modelId="{C96FDD16-5CEB-40A2-826A-CC9C5CB0C952}" type="sibTrans" cxnId="{6DF2EE00-0707-444E-B77B-4179B41C5FEE}">
      <dgm:prSet/>
      <dgm:spPr/>
      <dgm:t>
        <a:bodyPr/>
        <a:lstStyle/>
        <a:p>
          <a:endParaRPr lang="nl-NL"/>
        </a:p>
      </dgm:t>
    </dgm:pt>
    <dgm:pt modelId="{259D6E0D-06FF-4F3A-8D07-096D713F8077}">
      <dgm:prSet custT="1"/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0" rIns="0"/>
        <a:lstStyle/>
        <a:p>
          <a:pPr algn="ctr"/>
          <a:r>
            <a:rPr lang="en-IE" sz="18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Enforced prostitution</a:t>
          </a:r>
          <a:endParaRPr lang="nl-NL" sz="1800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A938A1-0E2D-412A-8010-64456FAE13DC}" type="parTrans" cxnId="{85C3FB1E-4FEC-4E1A-B058-112E278DFD30}">
      <dgm:prSet/>
      <dgm:spPr/>
      <dgm:t>
        <a:bodyPr/>
        <a:lstStyle/>
        <a:p>
          <a:endParaRPr lang="nl-NL"/>
        </a:p>
      </dgm:t>
    </dgm:pt>
    <dgm:pt modelId="{02194106-0F40-485B-B3F3-F26A55003E16}" type="sibTrans" cxnId="{85C3FB1E-4FEC-4E1A-B058-112E278DFD30}">
      <dgm:prSet/>
      <dgm:spPr/>
      <dgm:t>
        <a:bodyPr/>
        <a:lstStyle/>
        <a:p>
          <a:endParaRPr lang="nl-NL"/>
        </a:p>
      </dgm:t>
    </dgm:pt>
    <dgm:pt modelId="{83215F84-C961-4C11-A8E5-83E02C50944E}">
      <dgm:prSet phldrT="[Text]" custT="1"/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0" rIns="0"/>
        <a:lstStyle/>
        <a:p>
          <a:pPr algn="ctr"/>
          <a:r>
            <a:rPr lang="en-IE" sz="18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Rape</a:t>
          </a:r>
          <a:endParaRPr lang="nl-NL" sz="1800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817DEA-1C17-46FF-841C-62DD97818798}" type="parTrans" cxnId="{426ACFEE-CABB-4E75-B512-D1D1DBECCBED}">
      <dgm:prSet/>
      <dgm:spPr/>
      <dgm:t>
        <a:bodyPr/>
        <a:lstStyle/>
        <a:p>
          <a:endParaRPr lang="nl-NL"/>
        </a:p>
      </dgm:t>
    </dgm:pt>
    <dgm:pt modelId="{4EC3CC9D-AFD0-4F14-93E4-2D7C585C3B0B}" type="sibTrans" cxnId="{426ACFEE-CABB-4E75-B512-D1D1DBECCBED}">
      <dgm:prSet/>
      <dgm:spPr/>
      <dgm:t>
        <a:bodyPr/>
        <a:lstStyle/>
        <a:p>
          <a:endParaRPr lang="nl-NL"/>
        </a:p>
      </dgm:t>
    </dgm:pt>
    <dgm:pt modelId="{72ED4258-D79F-4CF9-8970-901551AB0051}" type="pres">
      <dgm:prSet presAssocID="{4A4AE9B5-01EA-4151-BE91-2F9C95B7AC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A5845C0-7265-4595-926C-CD068ED0A353}" type="pres">
      <dgm:prSet presAssocID="{26E4E888-B06F-4B21-B192-47F735EE9006}" presName="parentText" presStyleLbl="node1" presStyleIdx="0" presStyleCnt="7" custScaleY="20503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801A74F-8395-4A64-B914-CC36421DA2D2}" type="pres">
      <dgm:prSet presAssocID="{0736BD49-9C1E-46F6-8EA5-04B015D00A90}" presName="spacer" presStyleCnt="0"/>
      <dgm:spPr/>
      <dgm:t>
        <a:bodyPr/>
        <a:lstStyle/>
        <a:p>
          <a:endParaRPr lang="nl-NL"/>
        </a:p>
      </dgm:t>
    </dgm:pt>
    <dgm:pt modelId="{C52717C2-3405-4133-9436-C448FEDB2F84}" type="pres">
      <dgm:prSet presAssocID="{83215F84-C961-4C11-A8E5-83E02C50944E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F8BD9A4-381E-4044-895B-51F98815196B}" type="pres">
      <dgm:prSet presAssocID="{4EC3CC9D-AFD0-4F14-93E4-2D7C585C3B0B}" presName="spacer" presStyleCnt="0"/>
      <dgm:spPr/>
      <dgm:t>
        <a:bodyPr/>
        <a:lstStyle/>
        <a:p>
          <a:endParaRPr lang="nl-NL"/>
        </a:p>
      </dgm:t>
    </dgm:pt>
    <dgm:pt modelId="{1021A818-226A-4296-842C-2A96BA77D99B}" type="pres">
      <dgm:prSet presAssocID="{0C7577FA-E609-496C-9414-4E53BCA33A46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07B86CA-F27D-4A6C-900A-0A79F880A3B2}" type="pres">
      <dgm:prSet presAssocID="{BCCCCD87-F695-4440-99FE-F3BCAAA40EC3}" presName="spacer" presStyleCnt="0"/>
      <dgm:spPr/>
      <dgm:t>
        <a:bodyPr/>
        <a:lstStyle/>
        <a:p>
          <a:endParaRPr lang="nl-NL"/>
        </a:p>
      </dgm:t>
    </dgm:pt>
    <dgm:pt modelId="{E10B6689-D56A-47F5-A58F-3ADB53D9636E}" type="pres">
      <dgm:prSet presAssocID="{3D80DBE3-952C-4EDD-81C5-35275A1CF1E3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77C4F5B-4ADA-450C-AD55-37CDDFFD5B26}" type="pres">
      <dgm:prSet presAssocID="{575BD469-97D4-49AD-A9EC-48A55A439D3C}" presName="spacer" presStyleCnt="0"/>
      <dgm:spPr/>
      <dgm:t>
        <a:bodyPr/>
        <a:lstStyle/>
        <a:p>
          <a:endParaRPr lang="nl-NL"/>
        </a:p>
      </dgm:t>
    </dgm:pt>
    <dgm:pt modelId="{9CE0E509-D0C1-404F-921B-B373D26B64BB}" type="pres">
      <dgm:prSet presAssocID="{259D6E0D-06FF-4F3A-8D07-096D713F8077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F73B0B7-D822-4B4B-836A-78C7409572C6}" type="pres">
      <dgm:prSet presAssocID="{02194106-0F40-485B-B3F3-F26A55003E16}" presName="spacer" presStyleCnt="0"/>
      <dgm:spPr/>
      <dgm:t>
        <a:bodyPr/>
        <a:lstStyle/>
        <a:p>
          <a:endParaRPr lang="nl-NL"/>
        </a:p>
      </dgm:t>
    </dgm:pt>
    <dgm:pt modelId="{B1F1ABFF-1276-448F-882A-76EAB857CA88}" type="pres">
      <dgm:prSet presAssocID="{CB6C87CA-A966-470A-9328-DF73A6462800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5BB1C93-F7F8-45C7-94E2-4B38D9259DEB}" type="pres">
      <dgm:prSet presAssocID="{C96FDD16-5CEB-40A2-826A-CC9C5CB0C952}" presName="spacer" presStyleCnt="0"/>
      <dgm:spPr/>
      <dgm:t>
        <a:bodyPr/>
        <a:lstStyle/>
        <a:p>
          <a:endParaRPr lang="nl-NL"/>
        </a:p>
      </dgm:t>
    </dgm:pt>
    <dgm:pt modelId="{52AE292F-4D31-448B-B4C0-1F706F985B91}" type="pres">
      <dgm:prSet presAssocID="{C57C6289-7505-489A-89B3-91ABA3316E58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10990D8C-C4D5-4532-B53C-6244C0FCC97B}" type="presOf" srcId="{259D6E0D-06FF-4F3A-8D07-096D713F8077}" destId="{9CE0E509-D0C1-404F-921B-B373D26B64BB}" srcOrd="0" destOrd="0" presId="urn:microsoft.com/office/officeart/2005/8/layout/vList2"/>
    <dgm:cxn modelId="{E221BBEE-F6D3-49CF-87E4-A1D9C9CEF202}" type="presOf" srcId="{4A4AE9B5-01EA-4151-BE91-2F9C95B7AC0E}" destId="{72ED4258-D79F-4CF9-8970-901551AB0051}" srcOrd="0" destOrd="0" presId="urn:microsoft.com/office/officeart/2005/8/layout/vList2"/>
    <dgm:cxn modelId="{4168C40C-37F0-4277-BB9F-4760D77369AF}" srcId="{4A4AE9B5-01EA-4151-BE91-2F9C95B7AC0E}" destId="{3D80DBE3-952C-4EDD-81C5-35275A1CF1E3}" srcOrd="3" destOrd="0" parTransId="{4A750CEF-9A13-4B42-ABB4-5751585101E1}" sibTransId="{575BD469-97D4-49AD-A9EC-48A55A439D3C}"/>
    <dgm:cxn modelId="{790B3770-4F20-494E-9CF3-A6833CC89857}" type="presOf" srcId="{CB6C87CA-A966-470A-9328-DF73A6462800}" destId="{B1F1ABFF-1276-448F-882A-76EAB857CA88}" srcOrd="0" destOrd="0" presId="urn:microsoft.com/office/officeart/2005/8/layout/vList2"/>
    <dgm:cxn modelId="{C091FE21-7DB6-4EA8-B63B-9A76DF3025EF}" srcId="{4A4AE9B5-01EA-4151-BE91-2F9C95B7AC0E}" destId="{0C7577FA-E609-496C-9414-4E53BCA33A46}" srcOrd="2" destOrd="0" parTransId="{BA930950-F184-45E1-878D-88E27EEF7BA9}" sibTransId="{BCCCCD87-F695-4440-99FE-F3BCAAA40EC3}"/>
    <dgm:cxn modelId="{763FE174-AB60-47DF-BCE6-AE1C89D85725}" type="presOf" srcId="{0C7577FA-E609-496C-9414-4E53BCA33A46}" destId="{1021A818-226A-4296-842C-2A96BA77D99B}" srcOrd="0" destOrd="0" presId="urn:microsoft.com/office/officeart/2005/8/layout/vList2"/>
    <dgm:cxn modelId="{85C3FB1E-4FEC-4E1A-B058-112E278DFD30}" srcId="{4A4AE9B5-01EA-4151-BE91-2F9C95B7AC0E}" destId="{259D6E0D-06FF-4F3A-8D07-096D713F8077}" srcOrd="4" destOrd="0" parTransId="{8BA938A1-0E2D-412A-8010-64456FAE13DC}" sibTransId="{02194106-0F40-485B-B3F3-F26A55003E16}"/>
    <dgm:cxn modelId="{F169E446-77F3-4498-9DB2-63988E4C157D}" type="presOf" srcId="{C57C6289-7505-489A-89B3-91ABA3316E58}" destId="{52AE292F-4D31-448B-B4C0-1F706F985B91}" srcOrd="0" destOrd="0" presId="urn:microsoft.com/office/officeart/2005/8/layout/vList2"/>
    <dgm:cxn modelId="{426ACFEE-CABB-4E75-B512-D1D1DBECCBED}" srcId="{4A4AE9B5-01EA-4151-BE91-2F9C95B7AC0E}" destId="{83215F84-C961-4C11-A8E5-83E02C50944E}" srcOrd="1" destOrd="0" parTransId="{4D817DEA-1C17-46FF-841C-62DD97818798}" sibTransId="{4EC3CC9D-AFD0-4F14-93E4-2D7C585C3B0B}"/>
    <dgm:cxn modelId="{F84630DD-DCC1-42D7-B8CC-9A19614F81C6}" type="presOf" srcId="{3D80DBE3-952C-4EDD-81C5-35275A1CF1E3}" destId="{E10B6689-D56A-47F5-A58F-3ADB53D9636E}" srcOrd="0" destOrd="0" presId="urn:microsoft.com/office/officeart/2005/8/layout/vList2"/>
    <dgm:cxn modelId="{28C3CEAB-D0E1-4C8B-BBA5-28A847809041}" srcId="{4A4AE9B5-01EA-4151-BE91-2F9C95B7AC0E}" destId="{C57C6289-7505-489A-89B3-91ABA3316E58}" srcOrd="6" destOrd="0" parTransId="{4FD4CB7A-D725-4EF3-BE7D-93E58867FB18}" sibTransId="{A8FB30FA-821E-4F9D-95F9-1FCFC0D8AC6A}"/>
    <dgm:cxn modelId="{B7A1A939-DC71-4141-9879-8A876A123D3D}" type="presOf" srcId="{26E4E888-B06F-4B21-B192-47F735EE9006}" destId="{1A5845C0-7265-4595-926C-CD068ED0A353}" srcOrd="0" destOrd="0" presId="urn:microsoft.com/office/officeart/2005/8/layout/vList2"/>
    <dgm:cxn modelId="{6DF2EE00-0707-444E-B77B-4179B41C5FEE}" srcId="{4A4AE9B5-01EA-4151-BE91-2F9C95B7AC0E}" destId="{CB6C87CA-A966-470A-9328-DF73A6462800}" srcOrd="5" destOrd="0" parTransId="{6D989785-8A32-41D6-9A58-4BFABEEE8B74}" sibTransId="{C96FDD16-5CEB-40A2-826A-CC9C5CB0C952}"/>
    <dgm:cxn modelId="{D516ECBD-0A1D-47F5-814D-F94CA9277C70}" srcId="{4A4AE9B5-01EA-4151-BE91-2F9C95B7AC0E}" destId="{26E4E888-B06F-4B21-B192-47F735EE9006}" srcOrd="0" destOrd="0" parTransId="{C375527D-6D61-4F06-A9F0-0FCDB724FBF3}" sibTransId="{0736BD49-9C1E-46F6-8EA5-04B015D00A90}"/>
    <dgm:cxn modelId="{4811F477-D442-444F-88BD-D42C77E0AF2D}" type="presOf" srcId="{83215F84-C961-4C11-A8E5-83E02C50944E}" destId="{C52717C2-3405-4133-9436-C448FEDB2F84}" srcOrd="0" destOrd="0" presId="urn:microsoft.com/office/officeart/2005/8/layout/vList2"/>
    <dgm:cxn modelId="{83275B6D-AE74-4920-9F1A-19E1DD0CAE27}" type="presParOf" srcId="{72ED4258-D79F-4CF9-8970-901551AB0051}" destId="{1A5845C0-7265-4595-926C-CD068ED0A353}" srcOrd="0" destOrd="0" presId="urn:microsoft.com/office/officeart/2005/8/layout/vList2"/>
    <dgm:cxn modelId="{DE8262CE-1B76-4312-B76D-ADB374631AAA}" type="presParOf" srcId="{72ED4258-D79F-4CF9-8970-901551AB0051}" destId="{E801A74F-8395-4A64-B914-CC36421DA2D2}" srcOrd="1" destOrd="0" presId="urn:microsoft.com/office/officeart/2005/8/layout/vList2"/>
    <dgm:cxn modelId="{A3832063-0CCF-4CAE-8EB6-53C7D80790DF}" type="presParOf" srcId="{72ED4258-D79F-4CF9-8970-901551AB0051}" destId="{C52717C2-3405-4133-9436-C448FEDB2F84}" srcOrd="2" destOrd="0" presId="urn:microsoft.com/office/officeart/2005/8/layout/vList2"/>
    <dgm:cxn modelId="{7F1CCE0B-30A9-4842-8B8A-529BF3365D09}" type="presParOf" srcId="{72ED4258-D79F-4CF9-8970-901551AB0051}" destId="{1F8BD9A4-381E-4044-895B-51F98815196B}" srcOrd="3" destOrd="0" presId="urn:microsoft.com/office/officeart/2005/8/layout/vList2"/>
    <dgm:cxn modelId="{A14B6944-614D-4959-9D10-F34BAA996178}" type="presParOf" srcId="{72ED4258-D79F-4CF9-8970-901551AB0051}" destId="{1021A818-226A-4296-842C-2A96BA77D99B}" srcOrd="4" destOrd="0" presId="urn:microsoft.com/office/officeart/2005/8/layout/vList2"/>
    <dgm:cxn modelId="{FD65A357-04D3-4407-854A-6FA6FFFAC41F}" type="presParOf" srcId="{72ED4258-D79F-4CF9-8970-901551AB0051}" destId="{F07B86CA-F27D-4A6C-900A-0A79F880A3B2}" srcOrd="5" destOrd="0" presId="urn:microsoft.com/office/officeart/2005/8/layout/vList2"/>
    <dgm:cxn modelId="{A3CDFF7B-7B6E-46E9-83B8-B548AA61807E}" type="presParOf" srcId="{72ED4258-D79F-4CF9-8970-901551AB0051}" destId="{E10B6689-D56A-47F5-A58F-3ADB53D9636E}" srcOrd="6" destOrd="0" presId="urn:microsoft.com/office/officeart/2005/8/layout/vList2"/>
    <dgm:cxn modelId="{B3223C32-5376-4A00-AB02-4D4D0A4696A7}" type="presParOf" srcId="{72ED4258-D79F-4CF9-8970-901551AB0051}" destId="{677C4F5B-4ADA-450C-AD55-37CDDFFD5B26}" srcOrd="7" destOrd="0" presId="urn:microsoft.com/office/officeart/2005/8/layout/vList2"/>
    <dgm:cxn modelId="{4DE4FEB4-86A0-4C52-8017-ED25A80DC35D}" type="presParOf" srcId="{72ED4258-D79F-4CF9-8970-901551AB0051}" destId="{9CE0E509-D0C1-404F-921B-B373D26B64BB}" srcOrd="8" destOrd="0" presId="urn:microsoft.com/office/officeart/2005/8/layout/vList2"/>
    <dgm:cxn modelId="{AE86D486-0C0C-44A4-88DF-B882BE6FD516}" type="presParOf" srcId="{72ED4258-D79F-4CF9-8970-901551AB0051}" destId="{6F73B0B7-D822-4B4B-836A-78C7409572C6}" srcOrd="9" destOrd="0" presId="urn:microsoft.com/office/officeart/2005/8/layout/vList2"/>
    <dgm:cxn modelId="{BFD28669-E266-4E69-9261-13C94E5DFD6C}" type="presParOf" srcId="{72ED4258-D79F-4CF9-8970-901551AB0051}" destId="{B1F1ABFF-1276-448F-882A-76EAB857CA88}" srcOrd="10" destOrd="0" presId="urn:microsoft.com/office/officeart/2005/8/layout/vList2"/>
    <dgm:cxn modelId="{E7D9C084-BE6B-429D-B765-D3864B4C09E7}" type="presParOf" srcId="{72ED4258-D79F-4CF9-8970-901551AB0051}" destId="{C5BB1C93-F7F8-45C7-94E2-4B38D9259DEB}" srcOrd="11" destOrd="0" presId="urn:microsoft.com/office/officeart/2005/8/layout/vList2"/>
    <dgm:cxn modelId="{E6078892-FBCA-4A4A-849A-F74487358FF1}" type="presParOf" srcId="{72ED4258-D79F-4CF9-8970-901551AB0051}" destId="{52AE292F-4D31-448B-B4C0-1F706F985B91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4AE9B5-01EA-4151-BE91-2F9C95B7AC0E}" type="doc">
      <dgm:prSet loTypeId="urn:microsoft.com/office/officeart/2005/8/layout/vList2" loCatId="list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nl-NL"/>
        </a:p>
      </dgm:t>
    </dgm:pt>
    <dgm:pt modelId="{26E4E888-B06F-4B21-B192-47F735EE9006}">
      <dgm:prSet phldrT="[Text]" custT="1"/>
      <dgm:spPr>
        <a:solidFill>
          <a:srgbClr val="625E7C"/>
        </a:solidFill>
      </dgm:spPr>
      <dgm:t>
        <a:bodyPr/>
        <a:lstStyle/>
        <a:p>
          <a:pPr algn="ctr"/>
          <a:r>
            <a:rPr lang="en-IE" sz="2400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Other relevant crimes against humanity</a:t>
          </a:r>
          <a:endParaRPr lang="nl-NL" sz="2400" b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75527D-6D61-4F06-A9F0-0FCDB724FBF3}" type="parTrans" cxnId="{D516ECBD-0A1D-47F5-814D-F94CA9277C70}">
      <dgm:prSet/>
      <dgm:spPr/>
      <dgm:t>
        <a:bodyPr/>
        <a:lstStyle/>
        <a:p>
          <a:endParaRPr lang="nl-NL"/>
        </a:p>
      </dgm:t>
    </dgm:pt>
    <dgm:pt modelId="{0736BD49-9C1E-46F6-8EA5-04B015D00A90}" type="sibTrans" cxnId="{D516ECBD-0A1D-47F5-814D-F94CA9277C70}">
      <dgm:prSet/>
      <dgm:spPr/>
      <dgm:t>
        <a:bodyPr/>
        <a:lstStyle/>
        <a:p>
          <a:endParaRPr lang="nl-NL"/>
        </a:p>
      </dgm:t>
    </dgm:pt>
    <dgm:pt modelId="{0C7577FA-E609-496C-9414-4E53BCA33A46}">
      <dgm:prSet phldrT="[Text]" custT="1"/>
      <dgm:spPr>
        <a:gradFill rotWithShape="0">
          <a:gsLst>
            <a:gs pos="0">
              <a:srgbClr val="815D7F"/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0" rIns="0"/>
        <a:lstStyle/>
        <a:p>
          <a:pPr algn="ctr"/>
          <a:r>
            <a:rPr lang="en-IE" sz="18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Torture</a:t>
          </a:r>
          <a:endParaRPr lang="nl-NL" sz="1800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930950-F184-45E1-878D-88E27EEF7BA9}" type="parTrans" cxnId="{C091FE21-7DB6-4EA8-B63B-9A76DF3025EF}">
      <dgm:prSet/>
      <dgm:spPr/>
      <dgm:t>
        <a:bodyPr/>
        <a:lstStyle/>
        <a:p>
          <a:endParaRPr lang="nl-NL"/>
        </a:p>
      </dgm:t>
    </dgm:pt>
    <dgm:pt modelId="{BCCCCD87-F695-4440-99FE-F3BCAAA40EC3}" type="sibTrans" cxnId="{C091FE21-7DB6-4EA8-B63B-9A76DF3025EF}">
      <dgm:prSet/>
      <dgm:spPr/>
      <dgm:t>
        <a:bodyPr/>
        <a:lstStyle/>
        <a:p>
          <a:endParaRPr lang="nl-NL"/>
        </a:p>
      </dgm:t>
    </dgm:pt>
    <dgm:pt modelId="{C57C6289-7505-489A-89B3-91ABA3316E58}">
      <dgm:prSet custT="1"/>
      <dgm:spPr>
        <a:gradFill rotWithShape="0">
          <a:gsLst>
            <a:gs pos="0">
              <a:srgbClr val="815D7F"/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0" rIns="0"/>
        <a:lstStyle/>
        <a:p>
          <a:pPr algn="ctr"/>
          <a:r>
            <a:rPr lang="en-IE" sz="18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Other inhumane acts</a:t>
          </a:r>
          <a:endParaRPr lang="nl-NL" sz="1800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D4CB7A-D725-4EF3-BE7D-93E58867FB18}" type="parTrans" cxnId="{28C3CEAB-D0E1-4C8B-BBA5-28A847809041}">
      <dgm:prSet/>
      <dgm:spPr/>
      <dgm:t>
        <a:bodyPr/>
        <a:lstStyle/>
        <a:p>
          <a:endParaRPr lang="nl-NL"/>
        </a:p>
      </dgm:t>
    </dgm:pt>
    <dgm:pt modelId="{A8FB30FA-821E-4F9D-95F9-1FCFC0D8AC6A}" type="sibTrans" cxnId="{28C3CEAB-D0E1-4C8B-BBA5-28A847809041}">
      <dgm:prSet/>
      <dgm:spPr/>
      <dgm:t>
        <a:bodyPr/>
        <a:lstStyle/>
        <a:p>
          <a:endParaRPr lang="nl-NL"/>
        </a:p>
      </dgm:t>
    </dgm:pt>
    <dgm:pt modelId="{3D80DBE3-952C-4EDD-81C5-35275A1CF1E3}">
      <dgm:prSet custT="1"/>
      <dgm:spPr>
        <a:gradFill rotWithShape="0">
          <a:gsLst>
            <a:gs pos="0">
              <a:srgbClr val="815D7F"/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0" rIns="0"/>
        <a:lstStyle/>
        <a:p>
          <a:pPr algn="ctr"/>
          <a:r>
            <a:rPr lang="en-IE" sz="18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Persecution</a:t>
          </a:r>
          <a:endParaRPr lang="nl-NL" sz="1800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750CEF-9A13-4B42-ABB4-5751585101E1}" type="parTrans" cxnId="{4168C40C-37F0-4277-BB9F-4760D77369AF}">
      <dgm:prSet/>
      <dgm:spPr/>
      <dgm:t>
        <a:bodyPr/>
        <a:lstStyle/>
        <a:p>
          <a:endParaRPr lang="nl-NL"/>
        </a:p>
      </dgm:t>
    </dgm:pt>
    <dgm:pt modelId="{575BD469-97D4-49AD-A9EC-48A55A439D3C}" type="sibTrans" cxnId="{4168C40C-37F0-4277-BB9F-4760D77369AF}">
      <dgm:prSet/>
      <dgm:spPr/>
      <dgm:t>
        <a:bodyPr/>
        <a:lstStyle/>
        <a:p>
          <a:endParaRPr lang="nl-NL"/>
        </a:p>
      </dgm:t>
    </dgm:pt>
    <dgm:pt modelId="{CB6C87CA-A966-470A-9328-DF73A6462800}">
      <dgm:prSet custT="1"/>
      <dgm:spPr>
        <a:gradFill rotWithShape="0">
          <a:gsLst>
            <a:gs pos="0">
              <a:srgbClr val="815D7F"/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0" rIns="0"/>
        <a:lstStyle/>
        <a:p>
          <a:pPr algn="ctr"/>
          <a:r>
            <a:rPr lang="en-IE" sz="18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Extermination</a:t>
          </a:r>
          <a:endParaRPr lang="nl-NL" sz="1800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989785-8A32-41D6-9A58-4BFABEEE8B74}" type="parTrans" cxnId="{6DF2EE00-0707-444E-B77B-4179B41C5FEE}">
      <dgm:prSet/>
      <dgm:spPr/>
      <dgm:t>
        <a:bodyPr/>
        <a:lstStyle/>
        <a:p>
          <a:endParaRPr lang="nl-NL"/>
        </a:p>
      </dgm:t>
    </dgm:pt>
    <dgm:pt modelId="{C96FDD16-5CEB-40A2-826A-CC9C5CB0C952}" type="sibTrans" cxnId="{6DF2EE00-0707-444E-B77B-4179B41C5FEE}">
      <dgm:prSet/>
      <dgm:spPr/>
      <dgm:t>
        <a:bodyPr/>
        <a:lstStyle/>
        <a:p>
          <a:endParaRPr lang="nl-NL"/>
        </a:p>
      </dgm:t>
    </dgm:pt>
    <dgm:pt modelId="{259D6E0D-06FF-4F3A-8D07-096D713F8077}">
      <dgm:prSet custT="1"/>
      <dgm:spPr>
        <a:gradFill rotWithShape="0">
          <a:gsLst>
            <a:gs pos="0">
              <a:srgbClr val="815D7F"/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0" rIns="0"/>
        <a:lstStyle/>
        <a:p>
          <a:pPr algn="ctr"/>
          <a:r>
            <a:rPr lang="en-IE" sz="18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Imprisonment</a:t>
          </a:r>
          <a:endParaRPr lang="nl-NL" sz="1800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A938A1-0E2D-412A-8010-64456FAE13DC}" type="parTrans" cxnId="{85C3FB1E-4FEC-4E1A-B058-112E278DFD30}">
      <dgm:prSet/>
      <dgm:spPr/>
      <dgm:t>
        <a:bodyPr/>
        <a:lstStyle/>
        <a:p>
          <a:endParaRPr lang="nl-NL"/>
        </a:p>
      </dgm:t>
    </dgm:pt>
    <dgm:pt modelId="{02194106-0F40-485B-B3F3-F26A55003E16}" type="sibTrans" cxnId="{85C3FB1E-4FEC-4E1A-B058-112E278DFD30}">
      <dgm:prSet/>
      <dgm:spPr/>
      <dgm:t>
        <a:bodyPr/>
        <a:lstStyle/>
        <a:p>
          <a:endParaRPr lang="nl-NL"/>
        </a:p>
      </dgm:t>
    </dgm:pt>
    <dgm:pt modelId="{83215F84-C961-4C11-A8E5-83E02C50944E}">
      <dgm:prSet phldrT="[Text]" custT="1"/>
      <dgm:spPr>
        <a:gradFill rotWithShape="0">
          <a:gsLst>
            <a:gs pos="0">
              <a:srgbClr val="815D7F"/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0" rIns="0"/>
        <a:lstStyle/>
        <a:p>
          <a:pPr algn="ctr"/>
          <a:r>
            <a:rPr lang="en-IE" sz="18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Murder</a:t>
          </a:r>
          <a:endParaRPr lang="nl-NL" sz="1800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817DEA-1C17-46FF-841C-62DD97818798}" type="parTrans" cxnId="{426ACFEE-CABB-4E75-B512-D1D1DBECCBED}">
      <dgm:prSet/>
      <dgm:spPr/>
      <dgm:t>
        <a:bodyPr/>
        <a:lstStyle/>
        <a:p>
          <a:endParaRPr lang="nl-NL"/>
        </a:p>
      </dgm:t>
    </dgm:pt>
    <dgm:pt modelId="{4EC3CC9D-AFD0-4F14-93E4-2D7C585C3B0B}" type="sibTrans" cxnId="{426ACFEE-CABB-4E75-B512-D1D1DBECCBED}">
      <dgm:prSet/>
      <dgm:spPr/>
      <dgm:t>
        <a:bodyPr/>
        <a:lstStyle/>
        <a:p>
          <a:endParaRPr lang="nl-NL"/>
        </a:p>
      </dgm:t>
    </dgm:pt>
    <dgm:pt modelId="{72ED4258-D79F-4CF9-8970-901551AB0051}" type="pres">
      <dgm:prSet presAssocID="{4A4AE9B5-01EA-4151-BE91-2F9C95B7AC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A5845C0-7265-4595-926C-CD068ED0A353}" type="pres">
      <dgm:prSet presAssocID="{26E4E888-B06F-4B21-B192-47F735EE9006}" presName="parentText" presStyleLbl="node1" presStyleIdx="0" presStyleCnt="7" custScaleY="205033" custLinFactNeighborX="-188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801A74F-8395-4A64-B914-CC36421DA2D2}" type="pres">
      <dgm:prSet presAssocID="{0736BD49-9C1E-46F6-8EA5-04B015D00A90}" presName="spacer" presStyleCnt="0"/>
      <dgm:spPr/>
      <dgm:t>
        <a:bodyPr/>
        <a:lstStyle/>
        <a:p>
          <a:endParaRPr lang="nl-NL"/>
        </a:p>
      </dgm:t>
    </dgm:pt>
    <dgm:pt modelId="{C52717C2-3405-4133-9436-C448FEDB2F84}" type="pres">
      <dgm:prSet presAssocID="{83215F84-C961-4C11-A8E5-83E02C50944E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F8BD9A4-381E-4044-895B-51F98815196B}" type="pres">
      <dgm:prSet presAssocID="{4EC3CC9D-AFD0-4F14-93E4-2D7C585C3B0B}" presName="spacer" presStyleCnt="0"/>
      <dgm:spPr/>
      <dgm:t>
        <a:bodyPr/>
        <a:lstStyle/>
        <a:p>
          <a:endParaRPr lang="nl-NL"/>
        </a:p>
      </dgm:t>
    </dgm:pt>
    <dgm:pt modelId="{1021A818-226A-4296-842C-2A96BA77D99B}" type="pres">
      <dgm:prSet presAssocID="{0C7577FA-E609-496C-9414-4E53BCA33A46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07B86CA-F27D-4A6C-900A-0A79F880A3B2}" type="pres">
      <dgm:prSet presAssocID="{BCCCCD87-F695-4440-99FE-F3BCAAA40EC3}" presName="spacer" presStyleCnt="0"/>
      <dgm:spPr/>
      <dgm:t>
        <a:bodyPr/>
        <a:lstStyle/>
        <a:p>
          <a:endParaRPr lang="nl-NL"/>
        </a:p>
      </dgm:t>
    </dgm:pt>
    <dgm:pt modelId="{E10B6689-D56A-47F5-A58F-3ADB53D9636E}" type="pres">
      <dgm:prSet presAssocID="{3D80DBE3-952C-4EDD-81C5-35275A1CF1E3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77C4F5B-4ADA-450C-AD55-37CDDFFD5B26}" type="pres">
      <dgm:prSet presAssocID="{575BD469-97D4-49AD-A9EC-48A55A439D3C}" presName="spacer" presStyleCnt="0"/>
      <dgm:spPr/>
      <dgm:t>
        <a:bodyPr/>
        <a:lstStyle/>
        <a:p>
          <a:endParaRPr lang="nl-NL"/>
        </a:p>
      </dgm:t>
    </dgm:pt>
    <dgm:pt modelId="{9CE0E509-D0C1-404F-921B-B373D26B64BB}" type="pres">
      <dgm:prSet presAssocID="{259D6E0D-06FF-4F3A-8D07-096D713F8077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F73B0B7-D822-4B4B-836A-78C7409572C6}" type="pres">
      <dgm:prSet presAssocID="{02194106-0F40-485B-B3F3-F26A55003E16}" presName="spacer" presStyleCnt="0"/>
      <dgm:spPr/>
      <dgm:t>
        <a:bodyPr/>
        <a:lstStyle/>
        <a:p>
          <a:endParaRPr lang="nl-NL"/>
        </a:p>
      </dgm:t>
    </dgm:pt>
    <dgm:pt modelId="{B1F1ABFF-1276-448F-882A-76EAB857CA88}" type="pres">
      <dgm:prSet presAssocID="{CB6C87CA-A966-470A-9328-DF73A6462800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5BB1C93-F7F8-45C7-94E2-4B38D9259DEB}" type="pres">
      <dgm:prSet presAssocID="{C96FDD16-5CEB-40A2-826A-CC9C5CB0C952}" presName="spacer" presStyleCnt="0"/>
      <dgm:spPr/>
      <dgm:t>
        <a:bodyPr/>
        <a:lstStyle/>
        <a:p>
          <a:endParaRPr lang="nl-NL"/>
        </a:p>
      </dgm:t>
    </dgm:pt>
    <dgm:pt modelId="{52AE292F-4D31-448B-B4C0-1F706F985B91}" type="pres">
      <dgm:prSet presAssocID="{C57C6289-7505-489A-89B3-91ABA3316E58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AB3AF88C-63DD-4D14-ADA1-AA5E8992FBED}" type="presOf" srcId="{83215F84-C961-4C11-A8E5-83E02C50944E}" destId="{C52717C2-3405-4133-9436-C448FEDB2F84}" srcOrd="0" destOrd="0" presId="urn:microsoft.com/office/officeart/2005/8/layout/vList2"/>
    <dgm:cxn modelId="{4168C40C-37F0-4277-BB9F-4760D77369AF}" srcId="{4A4AE9B5-01EA-4151-BE91-2F9C95B7AC0E}" destId="{3D80DBE3-952C-4EDD-81C5-35275A1CF1E3}" srcOrd="3" destOrd="0" parTransId="{4A750CEF-9A13-4B42-ABB4-5751585101E1}" sibTransId="{575BD469-97D4-49AD-A9EC-48A55A439D3C}"/>
    <dgm:cxn modelId="{E2C09F25-8BA6-4688-A81C-D91782987157}" type="presOf" srcId="{259D6E0D-06FF-4F3A-8D07-096D713F8077}" destId="{9CE0E509-D0C1-404F-921B-B373D26B64BB}" srcOrd="0" destOrd="0" presId="urn:microsoft.com/office/officeart/2005/8/layout/vList2"/>
    <dgm:cxn modelId="{56140E90-7F41-4E04-8F69-7BFD6D14CD0A}" type="presOf" srcId="{26E4E888-B06F-4B21-B192-47F735EE9006}" destId="{1A5845C0-7265-4595-926C-CD068ED0A353}" srcOrd="0" destOrd="0" presId="urn:microsoft.com/office/officeart/2005/8/layout/vList2"/>
    <dgm:cxn modelId="{C091FE21-7DB6-4EA8-B63B-9A76DF3025EF}" srcId="{4A4AE9B5-01EA-4151-BE91-2F9C95B7AC0E}" destId="{0C7577FA-E609-496C-9414-4E53BCA33A46}" srcOrd="2" destOrd="0" parTransId="{BA930950-F184-45E1-878D-88E27EEF7BA9}" sibTransId="{BCCCCD87-F695-4440-99FE-F3BCAAA40EC3}"/>
    <dgm:cxn modelId="{0359EC93-32F7-4CCD-8DE2-57659503FB42}" type="presOf" srcId="{4A4AE9B5-01EA-4151-BE91-2F9C95B7AC0E}" destId="{72ED4258-D79F-4CF9-8970-901551AB0051}" srcOrd="0" destOrd="0" presId="urn:microsoft.com/office/officeart/2005/8/layout/vList2"/>
    <dgm:cxn modelId="{85C3FB1E-4FEC-4E1A-B058-112E278DFD30}" srcId="{4A4AE9B5-01EA-4151-BE91-2F9C95B7AC0E}" destId="{259D6E0D-06FF-4F3A-8D07-096D713F8077}" srcOrd="4" destOrd="0" parTransId="{8BA938A1-0E2D-412A-8010-64456FAE13DC}" sibTransId="{02194106-0F40-485B-B3F3-F26A55003E16}"/>
    <dgm:cxn modelId="{66515563-7DF1-4F0D-8D71-8A926AAE7DEB}" type="presOf" srcId="{C57C6289-7505-489A-89B3-91ABA3316E58}" destId="{52AE292F-4D31-448B-B4C0-1F706F985B91}" srcOrd="0" destOrd="0" presId="urn:microsoft.com/office/officeart/2005/8/layout/vList2"/>
    <dgm:cxn modelId="{426ACFEE-CABB-4E75-B512-D1D1DBECCBED}" srcId="{4A4AE9B5-01EA-4151-BE91-2F9C95B7AC0E}" destId="{83215F84-C961-4C11-A8E5-83E02C50944E}" srcOrd="1" destOrd="0" parTransId="{4D817DEA-1C17-46FF-841C-62DD97818798}" sibTransId="{4EC3CC9D-AFD0-4F14-93E4-2D7C585C3B0B}"/>
    <dgm:cxn modelId="{28C3CEAB-D0E1-4C8B-BBA5-28A847809041}" srcId="{4A4AE9B5-01EA-4151-BE91-2F9C95B7AC0E}" destId="{C57C6289-7505-489A-89B3-91ABA3316E58}" srcOrd="6" destOrd="0" parTransId="{4FD4CB7A-D725-4EF3-BE7D-93E58867FB18}" sibTransId="{A8FB30FA-821E-4F9D-95F9-1FCFC0D8AC6A}"/>
    <dgm:cxn modelId="{2FDAD5BF-665E-4C28-B054-1A83019417DE}" type="presOf" srcId="{3D80DBE3-952C-4EDD-81C5-35275A1CF1E3}" destId="{E10B6689-D56A-47F5-A58F-3ADB53D9636E}" srcOrd="0" destOrd="0" presId="urn:microsoft.com/office/officeart/2005/8/layout/vList2"/>
    <dgm:cxn modelId="{33DFAD1E-EB67-4D45-8FFE-9489DF14AB49}" type="presOf" srcId="{CB6C87CA-A966-470A-9328-DF73A6462800}" destId="{B1F1ABFF-1276-448F-882A-76EAB857CA88}" srcOrd="0" destOrd="0" presId="urn:microsoft.com/office/officeart/2005/8/layout/vList2"/>
    <dgm:cxn modelId="{707EC3FF-E14C-4E53-83E4-0872368EF868}" type="presOf" srcId="{0C7577FA-E609-496C-9414-4E53BCA33A46}" destId="{1021A818-226A-4296-842C-2A96BA77D99B}" srcOrd="0" destOrd="0" presId="urn:microsoft.com/office/officeart/2005/8/layout/vList2"/>
    <dgm:cxn modelId="{6DF2EE00-0707-444E-B77B-4179B41C5FEE}" srcId="{4A4AE9B5-01EA-4151-BE91-2F9C95B7AC0E}" destId="{CB6C87CA-A966-470A-9328-DF73A6462800}" srcOrd="5" destOrd="0" parTransId="{6D989785-8A32-41D6-9A58-4BFABEEE8B74}" sibTransId="{C96FDD16-5CEB-40A2-826A-CC9C5CB0C952}"/>
    <dgm:cxn modelId="{D516ECBD-0A1D-47F5-814D-F94CA9277C70}" srcId="{4A4AE9B5-01EA-4151-BE91-2F9C95B7AC0E}" destId="{26E4E888-B06F-4B21-B192-47F735EE9006}" srcOrd="0" destOrd="0" parTransId="{C375527D-6D61-4F06-A9F0-0FCDB724FBF3}" sibTransId="{0736BD49-9C1E-46F6-8EA5-04B015D00A90}"/>
    <dgm:cxn modelId="{C19C3C42-1FE1-43F1-B63F-1F4FCA6D1645}" type="presParOf" srcId="{72ED4258-D79F-4CF9-8970-901551AB0051}" destId="{1A5845C0-7265-4595-926C-CD068ED0A353}" srcOrd="0" destOrd="0" presId="urn:microsoft.com/office/officeart/2005/8/layout/vList2"/>
    <dgm:cxn modelId="{4679B5E0-A564-4169-AAEE-26524361D413}" type="presParOf" srcId="{72ED4258-D79F-4CF9-8970-901551AB0051}" destId="{E801A74F-8395-4A64-B914-CC36421DA2D2}" srcOrd="1" destOrd="0" presId="urn:microsoft.com/office/officeart/2005/8/layout/vList2"/>
    <dgm:cxn modelId="{7CCBE2AA-72ED-46C2-8A69-081879C1E2CF}" type="presParOf" srcId="{72ED4258-D79F-4CF9-8970-901551AB0051}" destId="{C52717C2-3405-4133-9436-C448FEDB2F84}" srcOrd="2" destOrd="0" presId="urn:microsoft.com/office/officeart/2005/8/layout/vList2"/>
    <dgm:cxn modelId="{EB054C39-5FE2-459F-BEC6-C780F1A1A9AB}" type="presParOf" srcId="{72ED4258-D79F-4CF9-8970-901551AB0051}" destId="{1F8BD9A4-381E-4044-895B-51F98815196B}" srcOrd="3" destOrd="0" presId="urn:microsoft.com/office/officeart/2005/8/layout/vList2"/>
    <dgm:cxn modelId="{BCE53D66-4B43-47D0-ABFA-150975032D2D}" type="presParOf" srcId="{72ED4258-D79F-4CF9-8970-901551AB0051}" destId="{1021A818-226A-4296-842C-2A96BA77D99B}" srcOrd="4" destOrd="0" presId="urn:microsoft.com/office/officeart/2005/8/layout/vList2"/>
    <dgm:cxn modelId="{0823E309-614D-4A4D-84AA-267D12CDFC34}" type="presParOf" srcId="{72ED4258-D79F-4CF9-8970-901551AB0051}" destId="{F07B86CA-F27D-4A6C-900A-0A79F880A3B2}" srcOrd="5" destOrd="0" presId="urn:microsoft.com/office/officeart/2005/8/layout/vList2"/>
    <dgm:cxn modelId="{2ED89912-1720-47AF-9C9C-EBFE9612C9E9}" type="presParOf" srcId="{72ED4258-D79F-4CF9-8970-901551AB0051}" destId="{E10B6689-D56A-47F5-A58F-3ADB53D9636E}" srcOrd="6" destOrd="0" presId="urn:microsoft.com/office/officeart/2005/8/layout/vList2"/>
    <dgm:cxn modelId="{493E77DF-65DE-487E-92B1-9DC581E349F5}" type="presParOf" srcId="{72ED4258-D79F-4CF9-8970-901551AB0051}" destId="{677C4F5B-4ADA-450C-AD55-37CDDFFD5B26}" srcOrd="7" destOrd="0" presId="urn:microsoft.com/office/officeart/2005/8/layout/vList2"/>
    <dgm:cxn modelId="{47810D13-5830-42FB-A00D-0A8669F3A14A}" type="presParOf" srcId="{72ED4258-D79F-4CF9-8970-901551AB0051}" destId="{9CE0E509-D0C1-404F-921B-B373D26B64BB}" srcOrd="8" destOrd="0" presId="urn:microsoft.com/office/officeart/2005/8/layout/vList2"/>
    <dgm:cxn modelId="{81751C31-106B-44A6-AA49-1E037A4B3AA0}" type="presParOf" srcId="{72ED4258-D79F-4CF9-8970-901551AB0051}" destId="{6F73B0B7-D822-4B4B-836A-78C7409572C6}" srcOrd="9" destOrd="0" presId="urn:microsoft.com/office/officeart/2005/8/layout/vList2"/>
    <dgm:cxn modelId="{7F6F4E9F-8CBE-44D9-B489-9A02D0EFD1DA}" type="presParOf" srcId="{72ED4258-D79F-4CF9-8970-901551AB0051}" destId="{B1F1ABFF-1276-448F-882A-76EAB857CA88}" srcOrd="10" destOrd="0" presId="urn:microsoft.com/office/officeart/2005/8/layout/vList2"/>
    <dgm:cxn modelId="{305C11AD-88E7-472A-BAF1-2431A2C5BB7B}" type="presParOf" srcId="{72ED4258-D79F-4CF9-8970-901551AB0051}" destId="{C5BB1C93-F7F8-45C7-94E2-4B38D9259DEB}" srcOrd="11" destOrd="0" presId="urn:microsoft.com/office/officeart/2005/8/layout/vList2"/>
    <dgm:cxn modelId="{8AEFF182-C36B-42AE-BF35-8E3DF8BC2B81}" type="presParOf" srcId="{72ED4258-D79F-4CF9-8970-901551AB0051}" destId="{52AE292F-4D31-448B-B4C0-1F706F985B91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A4AE9B5-01EA-4151-BE91-2F9C95B7AC0E}" type="doc">
      <dgm:prSet loTypeId="urn:microsoft.com/office/officeart/2005/8/layout/vList2" loCatId="list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nl-NL"/>
        </a:p>
      </dgm:t>
    </dgm:pt>
    <dgm:pt modelId="{26E4E888-B06F-4B21-B192-47F735EE9006}">
      <dgm:prSet phldrT="[Text]" custT="1"/>
      <dgm:spPr>
        <a:solidFill>
          <a:srgbClr val="625E7C"/>
        </a:solidFill>
      </dgm:spPr>
      <dgm:t>
        <a:bodyPr/>
        <a:lstStyle/>
        <a:p>
          <a:pPr algn="ctr"/>
          <a:r>
            <a:rPr lang="en-IE" sz="2400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Specific acts of genocide</a:t>
          </a:r>
          <a:endParaRPr lang="nl-NL" sz="2400" b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75527D-6D61-4F06-A9F0-0FCDB724FBF3}" type="parTrans" cxnId="{D516ECBD-0A1D-47F5-814D-F94CA9277C70}">
      <dgm:prSet/>
      <dgm:spPr/>
      <dgm:t>
        <a:bodyPr/>
        <a:lstStyle/>
        <a:p>
          <a:endParaRPr lang="nl-NL"/>
        </a:p>
      </dgm:t>
    </dgm:pt>
    <dgm:pt modelId="{0736BD49-9C1E-46F6-8EA5-04B015D00A90}" type="sibTrans" cxnId="{D516ECBD-0A1D-47F5-814D-F94CA9277C70}">
      <dgm:prSet/>
      <dgm:spPr/>
      <dgm:t>
        <a:bodyPr/>
        <a:lstStyle/>
        <a:p>
          <a:endParaRPr lang="nl-NL"/>
        </a:p>
      </dgm:t>
    </dgm:pt>
    <dgm:pt modelId="{0C7577FA-E609-496C-9414-4E53BCA33A46}">
      <dgm:prSet phldrT="[Text]" custT="1"/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0" rIns="0"/>
        <a:lstStyle/>
        <a:p>
          <a:pPr algn="ctr"/>
          <a:r>
            <a:rPr lang="en-IE" sz="18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Causing serious bodily or mental harm to members of the group</a:t>
          </a:r>
          <a:endParaRPr lang="nl-NL" sz="1800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930950-F184-45E1-878D-88E27EEF7BA9}" type="parTrans" cxnId="{C091FE21-7DB6-4EA8-B63B-9A76DF3025EF}">
      <dgm:prSet/>
      <dgm:spPr/>
      <dgm:t>
        <a:bodyPr/>
        <a:lstStyle/>
        <a:p>
          <a:endParaRPr lang="nl-NL"/>
        </a:p>
      </dgm:t>
    </dgm:pt>
    <dgm:pt modelId="{BCCCCD87-F695-4440-99FE-F3BCAAA40EC3}" type="sibTrans" cxnId="{C091FE21-7DB6-4EA8-B63B-9A76DF3025EF}">
      <dgm:prSet/>
      <dgm:spPr/>
      <dgm:t>
        <a:bodyPr/>
        <a:lstStyle/>
        <a:p>
          <a:endParaRPr lang="nl-NL"/>
        </a:p>
      </dgm:t>
    </dgm:pt>
    <dgm:pt modelId="{3D80DBE3-952C-4EDD-81C5-35275A1CF1E3}">
      <dgm:prSet custT="1"/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0" rIns="0"/>
        <a:lstStyle/>
        <a:p>
          <a:pPr algn="ctr"/>
          <a:r>
            <a:rPr lang="en-IE" sz="18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Bringing about conditions of life calculated to destroy the group</a:t>
          </a:r>
          <a:endParaRPr lang="nl-NL" sz="1800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750CEF-9A13-4B42-ABB4-5751585101E1}" type="parTrans" cxnId="{4168C40C-37F0-4277-BB9F-4760D77369AF}">
      <dgm:prSet/>
      <dgm:spPr/>
      <dgm:t>
        <a:bodyPr/>
        <a:lstStyle/>
        <a:p>
          <a:endParaRPr lang="nl-NL"/>
        </a:p>
      </dgm:t>
    </dgm:pt>
    <dgm:pt modelId="{575BD469-97D4-49AD-A9EC-48A55A439D3C}" type="sibTrans" cxnId="{4168C40C-37F0-4277-BB9F-4760D77369AF}">
      <dgm:prSet/>
      <dgm:spPr/>
      <dgm:t>
        <a:bodyPr/>
        <a:lstStyle/>
        <a:p>
          <a:endParaRPr lang="nl-NL"/>
        </a:p>
      </dgm:t>
    </dgm:pt>
    <dgm:pt modelId="{259D6E0D-06FF-4F3A-8D07-096D713F8077}">
      <dgm:prSet custT="1"/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0" rIns="0"/>
        <a:lstStyle/>
        <a:p>
          <a:pPr algn="ctr"/>
          <a:r>
            <a:rPr lang="en-IE" sz="18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Imposing measures intended to prevent births within the group</a:t>
          </a:r>
          <a:endParaRPr lang="nl-NL" sz="1800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A938A1-0E2D-412A-8010-64456FAE13DC}" type="parTrans" cxnId="{85C3FB1E-4FEC-4E1A-B058-112E278DFD30}">
      <dgm:prSet/>
      <dgm:spPr/>
      <dgm:t>
        <a:bodyPr/>
        <a:lstStyle/>
        <a:p>
          <a:endParaRPr lang="nl-NL"/>
        </a:p>
      </dgm:t>
    </dgm:pt>
    <dgm:pt modelId="{02194106-0F40-485B-B3F3-F26A55003E16}" type="sibTrans" cxnId="{85C3FB1E-4FEC-4E1A-B058-112E278DFD30}">
      <dgm:prSet/>
      <dgm:spPr/>
      <dgm:t>
        <a:bodyPr/>
        <a:lstStyle/>
        <a:p>
          <a:endParaRPr lang="nl-NL"/>
        </a:p>
      </dgm:t>
    </dgm:pt>
    <dgm:pt modelId="{83215F84-C961-4C11-A8E5-83E02C50944E}">
      <dgm:prSet phldrT="[Text]" custT="1"/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0" rIns="0"/>
        <a:lstStyle/>
        <a:p>
          <a:pPr algn="ctr"/>
          <a:r>
            <a:rPr lang="en-IE" sz="18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Killing members of the group</a:t>
          </a:r>
          <a:endParaRPr lang="nl-NL" sz="1800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817DEA-1C17-46FF-841C-62DD97818798}" type="parTrans" cxnId="{426ACFEE-CABB-4E75-B512-D1D1DBECCBED}">
      <dgm:prSet/>
      <dgm:spPr/>
      <dgm:t>
        <a:bodyPr/>
        <a:lstStyle/>
        <a:p>
          <a:endParaRPr lang="nl-NL"/>
        </a:p>
      </dgm:t>
    </dgm:pt>
    <dgm:pt modelId="{4EC3CC9D-AFD0-4F14-93E4-2D7C585C3B0B}" type="sibTrans" cxnId="{426ACFEE-CABB-4E75-B512-D1D1DBECCBED}">
      <dgm:prSet/>
      <dgm:spPr/>
      <dgm:t>
        <a:bodyPr/>
        <a:lstStyle/>
        <a:p>
          <a:endParaRPr lang="nl-NL"/>
        </a:p>
      </dgm:t>
    </dgm:pt>
    <dgm:pt modelId="{3CC29F97-3B8D-4A93-9F5B-E72EA50FC917}">
      <dgm:prSet custT="1"/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0" rIns="0"/>
        <a:lstStyle/>
        <a:p>
          <a:pPr algn="ctr"/>
          <a:r>
            <a:rPr lang="en-IE" sz="18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Forcibly transferring children of the group to another group</a:t>
          </a:r>
          <a:endParaRPr lang="nl-NL" sz="1800" b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65A733D-12F6-4ADF-AEAB-BA25B6F7490A}" type="parTrans" cxnId="{AE283E18-900D-4263-9EED-68839682400C}">
      <dgm:prSet/>
      <dgm:spPr/>
      <dgm:t>
        <a:bodyPr/>
        <a:lstStyle/>
        <a:p>
          <a:endParaRPr lang="nl-NL"/>
        </a:p>
      </dgm:t>
    </dgm:pt>
    <dgm:pt modelId="{3CE5CBEB-0751-4A26-8AB8-18D40198580E}" type="sibTrans" cxnId="{AE283E18-900D-4263-9EED-68839682400C}">
      <dgm:prSet/>
      <dgm:spPr/>
      <dgm:t>
        <a:bodyPr/>
        <a:lstStyle/>
        <a:p>
          <a:endParaRPr lang="nl-NL"/>
        </a:p>
      </dgm:t>
    </dgm:pt>
    <dgm:pt modelId="{72ED4258-D79F-4CF9-8970-901551AB0051}" type="pres">
      <dgm:prSet presAssocID="{4A4AE9B5-01EA-4151-BE91-2F9C95B7AC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A5845C0-7265-4595-926C-CD068ED0A353}" type="pres">
      <dgm:prSet presAssocID="{26E4E888-B06F-4B21-B192-47F735EE9006}" presName="parentText" presStyleLbl="node1" presStyleIdx="0" presStyleCnt="6" custScaleY="20503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801A74F-8395-4A64-B914-CC36421DA2D2}" type="pres">
      <dgm:prSet presAssocID="{0736BD49-9C1E-46F6-8EA5-04B015D00A90}" presName="spacer" presStyleCnt="0"/>
      <dgm:spPr/>
      <dgm:t>
        <a:bodyPr/>
        <a:lstStyle/>
        <a:p>
          <a:endParaRPr lang="nl-NL"/>
        </a:p>
      </dgm:t>
    </dgm:pt>
    <dgm:pt modelId="{C52717C2-3405-4133-9436-C448FEDB2F84}" type="pres">
      <dgm:prSet presAssocID="{83215F84-C961-4C11-A8E5-83E02C50944E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F8BD9A4-381E-4044-895B-51F98815196B}" type="pres">
      <dgm:prSet presAssocID="{4EC3CC9D-AFD0-4F14-93E4-2D7C585C3B0B}" presName="spacer" presStyleCnt="0"/>
      <dgm:spPr/>
      <dgm:t>
        <a:bodyPr/>
        <a:lstStyle/>
        <a:p>
          <a:endParaRPr lang="nl-NL"/>
        </a:p>
      </dgm:t>
    </dgm:pt>
    <dgm:pt modelId="{1021A818-226A-4296-842C-2A96BA77D99B}" type="pres">
      <dgm:prSet presAssocID="{0C7577FA-E609-496C-9414-4E53BCA33A4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07B86CA-F27D-4A6C-900A-0A79F880A3B2}" type="pres">
      <dgm:prSet presAssocID="{BCCCCD87-F695-4440-99FE-F3BCAAA40EC3}" presName="spacer" presStyleCnt="0"/>
      <dgm:spPr/>
      <dgm:t>
        <a:bodyPr/>
        <a:lstStyle/>
        <a:p>
          <a:endParaRPr lang="nl-NL"/>
        </a:p>
      </dgm:t>
    </dgm:pt>
    <dgm:pt modelId="{E10B6689-D56A-47F5-A58F-3ADB53D9636E}" type="pres">
      <dgm:prSet presAssocID="{3D80DBE3-952C-4EDD-81C5-35275A1CF1E3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77C4F5B-4ADA-450C-AD55-37CDDFFD5B26}" type="pres">
      <dgm:prSet presAssocID="{575BD469-97D4-49AD-A9EC-48A55A439D3C}" presName="spacer" presStyleCnt="0"/>
      <dgm:spPr/>
      <dgm:t>
        <a:bodyPr/>
        <a:lstStyle/>
        <a:p>
          <a:endParaRPr lang="nl-NL"/>
        </a:p>
      </dgm:t>
    </dgm:pt>
    <dgm:pt modelId="{9CE0E509-D0C1-404F-921B-B373D26B64BB}" type="pres">
      <dgm:prSet presAssocID="{259D6E0D-06FF-4F3A-8D07-096D713F8077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F73B0B7-D822-4B4B-836A-78C7409572C6}" type="pres">
      <dgm:prSet presAssocID="{02194106-0F40-485B-B3F3-F26A55003E16}" presName="spacer" presStyleCnt="0"/>
      <dgm:spPr/>
      <dgm:t>
        <a:bodyPr/>
        <a:lstStyle/>
        <a:p>
          <a:endParaRPr lang="nl-NL"/>
        </a:p>
      </dgm:t>
    </dgm:pt>
    <dgm:pt modelId="{C4748459-548C-4492-BFBE-44C6E02E7BF7}" type="pres">
      <dgm:prSet presAssocID="{3CC29F97-3B8D-4A93-9F5B-E72EA50FC917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AE283E18-900D-4263-9EED-68839682400C}" srcId="{4A4AE9B5-01EA-4151-BE91-2F9C95B7AC0E}" destId="{3CC29F97-3B8D-4A93-9F5B-E72EA50FC917}" srcOrd="5" destOrd="0" parTransId="{E65A733D-12F6-4ADF-AEAB-BA25B6F7490A}" sibTransId="{3CE5CBEB-0751-4A26-8AB8-18D40198580E}"/>
    <dgm:cxn modelId="{FA8E1DEB-7830-4696-A163-5A1AF90600C6}" type="presOf" srcId="{4A4AE9B5-01EA-4151-BE91-2F9C95B7AC0E}" destId="{72ED4258-D79F-4CF9-8970-901551AB0051}" srcOrd="0" destOrd="0" presId="urn:microsoft.com/office/officeart/2005/8/layout/vList2"/>
    <dgm:cxn modelId="{5241E900-B2A5-4A35-8888-A4B2A387C131}" type="presOf" srcId="{83215F84-C961-4C11-A8E5-83E02C50944E}" destId="{C52717C2-3405-4133-9436-C448FEDB2F84}" srcOrd="0" destOrd="0" presId="urn:microsoft.com/office/officeart/2005/8/layout/vList2"/>
    <dgm:cxn modelId="{4168C40C-37F0-4277-BB9F-4760D77369AF}" srcId="{4A4AE9B5-01EA-4151-BE91-2F9C95B7AC0E}" destId="{3D80DBE3-952C-4EDD-81C5-35275A1CF1E3}" srcOrd="3" destOrd="0" parTransId="{4A750CEF-9A13-4B42-ABB4-5751585101E1}" sibTransId="{575BD469-97D4-49AD-A9EC-48A55A439D3C}"/>
    <dgm:cxn modelId="{426ACFEE-CABB-4E75-B512-D1D1DBECCBED}" srcId="{4A4AE9B5-01EA-4151-BE91-2F9C95B7AC0E}" destId="{83215F84-C961-4C11-A8E5-83E02C50944E}" srcOrd="1" destOrd="0" parTransId="{4D817DEA-1C17-46FF-841C-62DD97818798}" sibTransId="{4EC3CC9D-AFD0-4F14-93E4-2D7C585C3B0B}"/>
    <dgm:cxn modelId="{85C3FB1E-4FEC-4E1A-B058-112E278DFD30}" srcId="{4A4AE9B5-01EA-4151-BE91-2F9C95B7AC0E}" destId="{259D6E0D-06FF-4F3A-8D07-096D713F8077}" srcOrd="4" destOrd="0" parTransId="{8BA938A1-0E2D-412A-8010-64456FAE13DC}" sibTransId="{02194106-0F40-485B-B3F3-F26A55003E16}"/>
    <dgm:cxn modelId="{24DF25EC-A733-4AAF-AB4B-21278E1F2012}" type="presOf" srcId="{259D6E0D-06FF-4F3A-8D07-096D713F8077}" destId="{9CE0E509-D0C1-404F-921B-B373D26B64BB}" srcOrd="0" destOrd="0" presId="urn:microsoft.com/office/officeart/2005/8/layout/vList2"/>
    <dgm:cxn modelId="{D516ECBD-0A1D-47F5-814D-F94CA9277C70}" srcId="{4A4AE9B5-01EA-4151-BE91-2F9C95B7AC0E}" destId="{26E4E888-B06F-4B21-B192-47F735EE9006}" srcOrd="0" destOrd="0" parTransId="{C375527D-6D61-4F06-A9F0-0FCDB724FBF3}" sibTransId="{0736BD49-9C1E-46F6-8EA5-04B015D00A90}"/>
    <dgm:cxn modelId="{C091FE21-7DB6-4EA8-B63B-9A76DF3025EF}" srcId="{4A4AE9B5-01EA-4151-BE91-2F9C95B7AC0E}" destId="{0C7577FA-E609-496C-9414-4E53BCA33A46}" srcOrd="2" destOrd="0" parTransId="{BA930950-F184-45E1-878D-88E27EEF7BA9}" sibTransId="{BCCCCD87-F695-4440-99FE-F3BCAAA40EC3}"/>
    <dgm:cxn modelId="{144B4474-78D6-41A3-8941-DAA8C5FE4516}" type="presOf" srcId="{3D80DBE3-952C-4EDD-81C5-35275A1CF1E3}" destId="{E10B6689-D56A-47F5-A58F-3ADB53D9636E}" srcOrd="0" destOrd="0" presId="urn:microsoft.com/office/officeart/2005/8/layout/vList2"/>
    <dgm:cxn modelId="{8AC59590-5268-466A-AB46-A3F9FC7B1EE7}" type="presOf" srcId="{0C7577FA-E609-496C-9414-4E53BCA33A46}" destId="{1021A818-226A-4296-842C-2A96BA77D99B}" srcOrd="0" destOrd="0" presId="urn:microsoft.com/office/officeart/2005/8/layout/vList2"/>
    <dgm:cxn modelId="{085DD20E-50FC-4B50-B7CF-B10E07868DFE}" type="presOf" srcId="{3CC29F97-3B8D-4A93-9F5B-E72EA50FC917}" destId="{C4748459-548C-4492-BFBE-44C6E02E7BF7}" srcOrd="0" destOrd="0" presId="urn:microsoft.com/office/officeart/2005/8/layout/vList2"/>
    <dgm:cxn modelId="{5BD9C8FC-4E0A-45B8-B250-4F47365D2E4B}" type="presOf" srcId="{26E4E888-B06F-4B21-B192-47F735EE9006}" destId="{1A5845C0-7265-4595-926C-CD068ED0A353}" srcOrd="0" destOrd="0" presId="urn:microsoft.com/office/officeart/2005/8/layout/vList2"/>
    <dgm:cxn modelId="{52C94CCC-AF18-4935-BAD5-3F436BCBF617}" type="presParOf" srcId="{72ED4258-D79F-4CF9-8970-901551AB0051}" destId="{1A5845C0-7265-4595-926C-CD068ED0A353}" srcOrd="0" destOrd="0" presId="urn:microsoft.com/office/officeart/2005/8/layout/vList2"/>
    <dgm:cxn modelId="{581A094D-7DF2-4430-AB25-1BE572A5AB30}" type="presParOf" srcId="{72ED4258-D79F-4CF9-8970-901551AB0051}" destId="{E801A74F-8395-4A64-B914-CC36421DA2D2}" srcOrd="1" destOrd="0" presId="urn:microsoft.com/office/officeart/2005/8/layout/vList2"/>
    <dgm:cxn modelId="{25A54B93-5EB8-447D-A1B9-195D7173581E}" type="presParOf" srcId="{72ED4258-D79F-4CF9-8970-901551AB0051}" destId="{C52717C2-3405-4133-9436-C448FEDB2F84}" srcOrd="2" destOrd="0" presId="urn:microsoft.com/office/officeart/2005/8/layout/vList2"/>
    <dgm:cxn modelId="{58E528F5-E60D-466A-9286-79B75FF63657}" type="presParOf" srcId="{72ED4258-D79F-4CF9-8970-901551AB0051}" destId="{1F8BD9A4-381E-4044-895B-51F98815196B}" srcOrd="3" destOrd="0" presId="urn:microsoft.com/office/officeart/2005/8/layout/vList2"/>
    <dgm:cxn modelId="{F980FED0-C57C-43F9-B644-30A4C2D34058}" type="presParOf" srcId="{72ED4258-D79F-4CF9-8970-901551AB0051}" destId="{1021A818-226A-4296-842C-2A96BA77D99B}" srcOrd="4" destOrd="0" presId="urn:microsoft.com/office/officeart/2005/8/layout/vList2"/>
    <dgm:cxn modelId="{8DDABB46-1CFA-4D47-BDD0-1539A75DEFE4}" type="presParOf" srcId="{72ED4258-D79F-4CF9-8970-901551AB0051}" destId="{F07B86CA-F27D-4A6C-900A-0A79F880A3B2}" srcOrd="5" destOrd="0" presId="urn:microsoft.com/office/officeart/2005/8/layout/vList2"/>
    <dgm:cxn modelId="{D058CCD6-081C-4E2B-AA17-93AE169B5DC7}" type="presParOf" srcId="{72ED4258-D79F-4CF9-8970-901551AB0051}" destId="{E10B6689-D56A-47F5-A58F-3ADB53D9636E}" srcOrd="6" destOrd="0" presId="urn:microsoft.com/office/officeart/2005/8/layout/vList2"/>
    <dgm:cxn modelId="{31625C03-1A8F-4EA7-8219-93340284360B}" type="presParOf" srcId="{72ED4258-D79F-4CF9-8970-901551AB0051}" destId="{677C4F5B-4ADA-450C-AD55-37CDDFFD5B26}" srcOrd="7" destOrd="0" presId="urn:microsoft.com/office/officeart/2005/8/layout/vList2"/>
    <dgm:cxn modelId="{2AF7D703-9F9A-4221-AEF0-D67A3EC50809}" type="presParOf" srcId="{72ED4258-D79F-4CF9-8970-901551AB0051}" destId="{9CE0E509-D0C1-404F-921B-B373D26B64BB}" srcOrd="8" destOrd="0" presId="urn:microsoft.com/office/officeart/2005/8/layout/vList2"/>
    <dgm:cxn modelId="{2A9B1C8D-0FBF-40B7-9191-BD54F389A348}" type="presParOf" srcId="{72ED4258-D79F-4CF9-8970-901551AB0051}" destId="{6F73B0B7-D822-4B4B-836A-78C7409572C6}" srcOrd="9" destOrd="0" presId="urn:microsoft.com/office/officeart/2005/8/layout/vList2"/>
    <dgm:cxn modelId="{8C5F461B-AE49-40FE-A5B4-090213C0F0FF}" type="presParOf" srcId="{72ED4258-D79F-4CF9-8970-901551AB0051}" destId="{C4748459-548C-4492-BFBE-44C6E02E7BF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459672E-3492-4E1D-A5E6-B190843A73BC}" type="doc">
      <dgm:prSet loTypeId="urn:microsoft.com/office/officeart/2005/8/layout/vList5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nl-NL"/>
        </a:p>
      </dgm:t>
    </dgm:pt>
    <dgm:pt modelId="{77FEF674-D063-4577-A46F-472C00F3BF55}">
      <dgm:prSet phldrT="[Text]" custT="1"/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/>
        <a:lstStyle/>
        <a:p>
          <a:r>
            <a:rPr lang="en-IE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Co-perpetration/ common purpose</a:t>
          </a:r>
          <a:endParaRPr lang="nl-NL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FF1081-A661-4E25-84ED-3E3B3E1DF16E}" type="parTrans" cxnId="{1D588BF7-0FF6-4D96-BE04-5B98866C0CE8}">
      <dgm:prSet/>
      <dgm:spPr/>
      <dgm:t>
        <a:bodyPr/>
        <a:lstStyle/>
        <a:p>
          <a:endParaRPr lang="nl-NL"/>
        </a:p>
      </dgm:t>
    </dgm:pt>
    <dgm:pt modelId="{3BAC0284-4729-4AB4-B314-96BD4D9B986E}" type="sibTrans" cxnId="{1D588BF7-0FF6-4D96-BE04-5B98866C0CE8}">
      <dgm:prSet/>
      <dgm:spPr/>
      <dgm:t>
        <a:bodyPr/>
        <a:lstStyle/>
        <a:p>
          <a:endParaRPr lang="nl-NL"/>
        </a:p>
      </dgm:t>
    </dgm:pt>
    <dgm:pt modelId="{10010947-B217-4129-A22D-2255A28493A4}">
      <dgm:prSet phldrT="[Text]" custT="1"/>
      <dgm:spPr/>
      <dgm:t>
        <a:bodyPr lIns="108000" rIns="36000"/>
        <a:lstStyle/>
        <a:p>
          <a:pPr algn="just"/>
          <a:r>
            <a:rPr lang="en-IE" sz="2000" dirty="0" smtClean="0">
              <a:effectLst/>
            </a:rPr>
            <a:t>You must show that the suspect formed a </a:t>
          </a:r>
          <a:r>
            <a:rPr lang="en-IE" sz="2000" b="1" dirty="0" smtClean="0">
              <a:effectLst/>
            </a:rPr>
            <a:t>common plan </a:t>
          </a:r>
          <a:r>
            <a:rPr lang="en-IE" sz="2000" b="0" dirty="0" smtClean="0">
              <a:effectLst/>
            </a:rPr>
            <a:t>with a </a:t>
          </a:r>
          <a:r>
            <a:rPr lang="en-IE" sz="2000" b="1" dirty="0" smtClean="0">
              <a:effectLst/>
            </a:rPr>
            <a:t>group of people </a:t>
          </a:r>
          <a:r>
            <a:rPr lang="en-IE" sz="2000" dirty="0" smtClean="0">
              <a:effectLst/>
            </a:rPr>
            <a:t>to commit international crimes</a:t>
          </a:r>
          <a:endParaRPr lang="nl-NL" sz="2000" dirty="0">
            <a:effectLst/>
          </a:endParaRPr>
        </a:p>
      </dgm:t>
    </dgm:pt>
    <dgm:pt modelId="{5E0AF7BC-E693-4FC0-8918-51BB025DF20C}" type="parTrans" cxnId="{1268A4CF-E894-4B00-A24E-0A370373B311}">
      <dgm:prSet/>
      <dgm:spPr/>
      <dgm:t>
        <a:bodyPr/>
        <a:lstStyle/>
        <a:p>
          <a:endParaRPr lang="nl-NL"/>
        </a:p>
      </dgm:t>
    </dgm:pt>
    <dgm:pt modelId="{C5E95AA9-DC59-4959-A5C6-26215C009B4C}" type="sibTrans" cxnId="{1268A4CF-E894-4B00-A24E-0A370373B311}">
      <dgm:prSet/>
      <dgm:spPr/>
      <dgm:t>
        <a:bodyPr/>
        <a:lstStyle/>
        <a:p>
          <a:endParaRPr lang="nl-NL"/>
        </a:p>
      </dgm:t>
    </dgm:pt>
    <dgm:pt modelId="{1C9362B4-5F8F-462C-B7DD-3FDCB53C8746}">
      <dgm:prSet phldrT="[Text]" custT="1"/>
      <dgm:spPr/>
      <dgm:t>
        <a:bodyPr/>
        <a:lstStyle/>
        <a:p>
          <a:r>
            <a:rPr lang="en-IE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Indirect perpetration</a:t>
          </a:r>
          <a:endParaRPr lang="nl-NL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3CD894-E39D-43DB-AE43-73660D7B618F}" type="parTrans" cxnId="{51EFC5C1-9BD1-4C12-80A8-336D2FEA4A8D}">
      <dgm:prSet/>
      <dgm:spPr/>
      <dgm:t>
        <a:bodyPr/>
        <a:lstStyle/>
        <a:p>
          <a:endParaRPr lang="nl-NL"/>
        </a:p>
      </dgm:t>
    </dgm:pt>
    <dgm:pt modelId="{3BC93E69-F3AD-4E18-BAE8-37ED714576C6}" type="sibTrans" cxnId="{51EFC5C1-9BD1-4C12-80A8-336D2FEA4A8D}">
      <dgm:prSet/>
      <dgm:spPr/>
      <dgm:t>
        <a:bodyPr/>
        <a:lstStyle/>
        <a:p>
          <a:endParaRPr lang="nl-NL"/>
        </a:p>
      </dgm:t>
    </dgm:pt>
    <dgm:pt modelId="{F37E398D-21AA-49AF-9BB1-DD8F315B3799}">
      <dgm:prSet phldrT="[Text]" custT="1"/>
      <dgm:spPr/>
      <dgm:t>
        <a:bodyPr lIns="108000" rIns="36000"/>
        <a:lstStyle/>
        <a:p>
          <a:pPr algn="just"/>
          <a:r>
            <a:rPr lang="en-IE" sz="2000" dirty="0" smtClean="0">
              <a:effectLst/>
            </a:rPr>
            <a:t>You must show that the suspect exercised </a:t>
          </a:r>
          <a:r>
            <a:rPr lang="en-IE" sz="2000" b="1" dirty="0" smtClean="0">
              <a:effectLst/>
            </a:rPr>
            <a:t>control over the crime/direct perpetrator</a:t>
          </a:r>
          <a:r>
            <a:rPr lang="en-IE" sz="2000" b="0" dirty="0" smtClean="0">
              <a:effectLst/>
            </a:rPr>
            <a:t> and </a:t>
          </a:r>
          <a:r>
            <a:rPr lang="en-IE" sz="2000" b="1" dirty="0" smtClean="0">
              <a:effectLst/>
            </a:rPr>
            <a:t>intended to commit</a:t>
          </a:r>
          <a:r>
            <a:rPr lang="en-IE" sz="2000" b="0" dirty="0" smtClean="0">
              <a:effectLst/>
            </a:rPr>
            <a:t> the crime</a:t>
          </a:r>
          <a:endParaRPr lang="nl-NL" sz="2000" b="0" dirty="0">
            <a:effectLst/>
          </a:endParaRPr>
        </a:p>
      </dgm:t>
    </dgm:pt>
    <dgm:pt modelId="{5F0093A2-76ED-429F-8B65-584DA397F636}" type="parTrans" cxnId="{2739F49A-3EC0-4B97-BEBB-528C556A9D3D}">
      <dgm:prSet/>
      <dgm:spPr/>
      <dgm:t>
        <a:bodyPr/>
        <a:lstStyle/>
        <a:p>
          <a:endParaRPr lang="nl-NL"/>
        </a:p>
      </dgm:t>
    </dgm:pt>
    <dgm:pt modelId="{F5060CDC-58F2-4635-AACA-4F108D0A8115}" type="sibTrans" cxnId="{2739F49A-3EC0-4B97-BEBB-528C556A9D3D}">
      <dgm:prSet/>
      <dgm:spPr/>
      <dgm:t>
        <a:bodyPr/>
        <a:lstStyle/>
        <a:p>
          <a:endParaRPr lang="nl-NL"/>
        </a:p>
      </dgm:t>
    </dgm:pt>
    <dgm:pt modelId="{73EDDF08-061D-463A-A6C9-64D0C395C04B}">
      <dgm:prSet phldrT="[Text]" custT="1"/>
      <dgm:spPr>
        <a:gradFill rotWithShape="0">
          <a:gsLst>
            <a:gs pos="0">
              <a:srgbClr val="815D7F"/>
            </a:gs>
            <a:gs pos="100000">
              <a:schemeClr val="accent5">
                <a:hueOff val="6010699"/>
                <a:satOff val="-26380"/>
                <a:lumOff val="7843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6010699"/>
                <a:satOff val="-26380"/>
                <a:lumOff val="7843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/>
        <a:lstStyle/>
        <a:p>
          <a:r>
            <a:rPr lang="en-IE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Ordering</a:t>
          </a:r>
          <a:endParaRPr lang="nl-NL" sz="2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32390C-4A0B-4D6B-8BB6-E85B5F2F1E2B}" type="parTrans" cxnId="{7AE1653B-D5C9-455B-8499-C98BB51DA727}">
      <dgm:prSet/>
      <dgm:spPr/>
      <dgm:t>
        <a:bodyPr/>
        <a:lstStyle/>
        <a:p>
          <a:endParaRPr lang="nl-NL"/>
        </a:p>
      </dgm:t>
    </dgm:pt>
    <dgm:pt modelId="{8ACD1D05-5344-46C3-A59D-BC4A60732DB1}" type="sibTrans" cxnId="{7AE1653B-D5C9-455B-8499-C98BB51DA727}">
      <dgm:prSet/>
      <dgm:spPr/>
      <dgm:t>
        <a:bodyPr/>
        <a:lstStyle/>
        <a:p>
          <a:endParaRPr lang="nl-NL"/>
        </a:p>
      </dgm:t>
    </dgm:pt>
    <dgm:pt modelId="{F37CDF21-11E3-42F0-8A04-7D5B29DFBE52}">
      <dgm:prSet phldrT="[Text]" custT="1"/>
      <dgm:spPr/>
      <dgm:t>
        <a:bodyPr lIns="108000" rIns="36000"/>
        <a:lstStyle/>
        <a:p>
          <a:pPr algn="just"/>
          <a:r>
            <a:rPr lang="en-IE" sz="2000" dirty="0" smtClean="0"/>
            <a:t>You must show that the suspect </a:t>
          </a:r>
          <a:r>
            <a:rPr lang="en-IE" sz="2000" b="1" dirty="0" smtClean="0"/>
            <a:t>had the authority to issue orders</a:t>
          </a:r>
          <a:r>
            <a:rPr lang="en-IE" sz="2000" b="0" dirty="0" smtClean="0"/>
            <a:t> and </a:t>
          </a:r>
          <a:r>
            <a:rPr lang="en-IE" sz="2000" b="1" dirty="0" smtClean="0"/>
            <a:t>expected them to be carried out</a:t>
          </a:r>
          <a:endParaRPr lang="nl-NL" sz="2000" dirty="0"/>
        </a:p>
      </dgm:t>
    </dgm:pt>
    <dgm:pt modelId="{73D75305-1CBA-4D23-B314-53021DAD042A}" type="sibTrans" cxnId="{775FC5D8-5E9D-4B28-9EC9-57CB46B29BFB}">
      <dgm:prSet/>
      <dgm:spPr/>
      <dgm:t>
        <a:bodyPr/>
        <a:lstStyle/>
        <a:p>
          <a:endParaRPr lang="nl-NL"/>
        </a:p>
      </dgm:t>
    </dgm:pt>
    <dgm:pt modelId="{D4586AC8-CFC7-4263-9D44-12AD41D07D28}" type="parTrans" cxnId="{775FC5D8-5E9D-4B28-9EC9-57CB46B29BFB}">
      <dgm:prSet/>
      <dgm:spPr/>
      <dgm:t>
        <a:bodyPr/>
        <a:lstStyle/>
        <a:p>
          <a:endParaRPr lang="nl-NL"/>
        </a:p>
      </dgm:t>
    </dgm:pt>
    <dgm:pt modelId="{F120DAA5-7C4E-4562-93DA-10FD33A16598}" type="pres">
      <dgm:prSet presAssocID="{8459672E-3492-4E1D-A5E6-B190843A73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6954986-B826-4A15-9C5F-D2BCA5971A3E}" type="pres">
      <dgm:prSet presAssocID="{77FEF674-D063-4577-A46F-472C00F3BF55}" presName="linNode" presStyleCnt="0"/>
      <dgm:spPr/>
    </dgm:pt>
    <dgm:pt modelId="{E27FC247-EB03-4B48-A859-F23FED315DC7}" type="pres">
      <dgm:prSet presAssocID="{77FEF674-D063-4577-A46F-472C00F3BF55}" presName="parentText" presStyleLbl="node1" presStyleIdx="0" presStyleCnt="3" custScaleX="89522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E37C53E-1DFD-4343-9EC9-F41BCC76A5C1}" type="pres">
      <dgm:prSet presAssocID="{77FEF674-D063-4577-A46F-472C00F3BF5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C55D629-2A49-4A36-ADB1-71BD3B6B8A12}" type="pres">
      <dgm:prSet presAssocID="{3BAC0284-4729-4AB4-B314-96BD4D9B986E}" presName="sp" presStyleCnt="0"/>
      <dgm:spPr/>
    </dgm:pt>
    <dgm:pt modelId="{AAADFA77-D854-4179-BE12-4740746783AD}" type="pres">
      <dgm:prSet presAssocID="{1C9362B4-5F8F-462C-B7DD-3FDCB53C8746}" presName="linNode" presStyleCnt="0"/>
      <dgm:spPr/>
    </dgm:pt>
    <dgm:pt modelId="{F2E2144A-63F5-4190-AE2E-1DE3144B068C}" type="pres">
      <dgm:prSet presAssocID="{1C9362B4-5F8F-462C-B7DD-3FDCB53C8746}" presName="parentText" presStyleLbl="node1" presStyleIdx="1" presStyleCnt="3" custScaleX="89522" custLinFactNeighborY="234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DC6CD2A-BA67-45AC-9972-8743F57CDDE9}" type="pres">
      <dgm:prSet presAssocID="{1C9362B4-5F8F-462C-B7DD-3FDCB53C8746}" presName="descendantText" presStyleLbl="alignAccFollowNode1" presStyleIdx="1" presStyleCnt="3" custLinFactNeighborX="-170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363DF2D-03A1-4C24-A7B4-CC6640660F3D}" type="pres">
      <dgm:prSet presAssocID="{3BC93E69-F3AD-4E18-BAE8-37ED714576C6}" presName="sp" presStyleCnt="0"/>
      <dgm:spPr/>
    </dgm:pt>
    <dgm:pt modelId="{EABF9664-C5BA-4258-BE1B-29B369B14A3F}" type="pres">
      <dgm:prSet presAssocID="{73EDDF08-061D-463A-A6C9-64D0C395C04B}" presName="linNode" presStyleCnt="0"/>
      <dgm:spPr/>
    </dgm:pt>
    <dgm:pt modelId="{38A04356-B0D2-4B94-BFCE-E0B603E29418}" type="pres">
      <dgm:prSet presAssocID="{73EDDF08-061D-463A-A6C9-64D0C395C04B}" presName="parentText" presStyleLbl="node1" presStyleIdx="2" presStyleCnt="3" custScaleX="89522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EF47AFF-7743-41BA-95E4-9AFB78D3B8CF}" type="pres">
      <dgm:prSet presAssocID="{73EDDF08-061D-463A-A6C9-64D0C395C04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108A4395-DB50-4D53-A109-882F8CE91B71}" type="presOf" srcId="{10010947-B217-4129-A22D-2255A28493A4}" destId="{9E37C53E-1DFD-4343-9EC9-F41BCC76A5C1}" srcOrd="0" destOrd="0" presId="urn:microsoft.com/office/officeart/2005/8/layout/vList5"/>
    <dgm:cxn modelId="{7AE1653B-D5C9-455B-8499-C98BB51DA727}" srcId="{8459672E-3492-4E1D-A5E6-B190843A73BC}" destId="{73EDDF08-061D-463A-A6C9-64D0C395C04B}" srcOrd="2" destOrd="0" parTransId="{9132390C-4A0B-4D6B-8BB6-E85B5F2F1E2B}" sibTransId="{8ACD1D05-5344-46C3-A59D-BC4A60732DB1}"/>
    <dgm:cxn modelId="{1005BC86-07D1-43B1-967A-C1DEA97CE34D}" type="presOf" srcId="{73EDDF08-061D-463A-A6C9-64D0C395C04B}" destId="{38A04356-B0D2-4B94-BFCE-E0B603E29418}" srcOrd="0" destOrd="0" presId="urn:microsoft.com/office/officeart/2005/8/layout/vList5"/>
    <dgm:cxn modelId="{1268A4CF-E894-4B00-A24E-0A370373B311}" srcId="{77FEF674-D063-4577-A46F-472C00F3BF55}" destId="{10010947-B217-4129-A22D-2255A28493A4}" srcOrd="0" destOrd="0" parTransId="{5E0AF7BC-E693-4FC0-8918-51BB025DF20C}" sibTransId="{C5E95AA9-DC59-4959-A5C6-26215C009B4C}"/>
    <dgm:cxn modelId="{98654A0E-BF61-46CB-9D11-01B8410DBC24}" type="presOf" srcId="{8459672E-3492-4E1D-A5E6-B190843A73BC}" destId="{F120DAA5-7C4E-4562-93DA-10FD33A16598}" srcOrd="0" destOrd="0" presId="urn:microsoft.com/office/officeart/2005/8/layout/vList5"/>
    <dgm:cxn modelId="{1D588BF7-0FF6-4D96-BE04-5B98866C0CE8}" srcId="{8459672E-3492-4E1D-A5E6-B190843A73BC}" destId="{77FEF674-D063-4577-A46F-472C00F3BF55}" srcOrd="0" destOrd="0" parTransId="{44FF1081-A661-4E25-84ED-3E3B3E1DF16E}" sibTransId="{3BAC0284-4729-4AB4-B314-96BD4D9B986E}"/>
    <dgm:cxn modelId="{DCE412AD-9838-451E-BD0B-7D290FBB001D}" type="presOf" srcId="{1C9362B4-5F8F-462C-B7DD-3FDCB53C8746}" destId="{F2E2144A-63F5-4190-AE2E-1DE3144B068C}" srcOrd="0" destOrd="0" presId="urn:microsoft.com/office/officeart/2005/8/layout/vList5"/>
    <dgm:cxn modelId="{727B81DD-10A7-4425-A08A-904DEFE930E3}" type="presOf" srcId="{F37E398D-21AA-49AF-9BB1-DD8F315B3799}" destId="{0DC6CD2A-BA67-45AC-9972-8743F57CDDE9}" srcOrd="0" destOrd="0" presId="urn:microsoft.com/office/officeart/2005/8/layout/vList5"/>
    <dgm:cxn modelId="{CDCF2153-773A-47E1-9DE4-CE689B59F13C}" type="presOf" srcId="{77FEF674-D063-4577-A46F-472C00F3BF55}" destId="{E27FC247-EB03-4B48-A859-F23FED315DC7}" srcOrd="0" destOrd="0" presId="urn:microsoft.com/office/officeart/2005/8/layout/vList5"/>
    <dgm:cxn modelId="{2739F49A-3EC0-4B97-BEBB-528C556A9D3D}" srcId="{1C9362B4-5F8F-462C-B7DD-3FDCB53C8746}" destId="{F37E398D-21AA-49AF-9BB1-DD8F315B3799}" srcOrd="0" destOrd="0" parTransId="{5F0093A2-76ED-429F-8B65-584DA397F636}" sibTransId="{F5060CDC-58F2-4635-AACA-4F108D0A8115}"/>
    <dgm:cxn modelId="{F43052C8-33DF-495D-8C1D-ECA2CEADFB64}" type="presOf" srcId="{F37CDF21-11E3-42F0-8A04-7D5B29DFBE52}" destId="{DEF47AFF-7743-41BA-95E4-9AFB78D3B8CF}" srcOrd="0" destOrd="0" presId="urn:microsoft.com/office/officeart/2005/8/layout/vList5"/>
    <dgm:cxn modelId="{51EFC5C1-9BD1-4C12-80A8-336D2FEA4A8D}" srcId="{8459672E-3492-4E1D-A5E6-B190843A73BC}" destId="{1C9362B4-5F8F-462C-B7DD-3FDCB53C8746}" srcOrd="1" destOrd="0" parTransId="{0E3CD894-E39D-43DB-AE43-73660D7B618F}" sibTransId="{3BC93E69-F3AD-4E18-BAE8-37ED714576C6}"/>
    <dgm:cxn modelId="{775FC5D8-5E9D-4B28-9EC9-57CB46B29BFB}" srcId="{73EDDF08-061D-463A-A6C9-64D0C395C04B}" destId="{F37CDF21-11E3-42F0-8A04-7D5B29DFBE52}" srcOrd="0" destOrd="0" parTransId="{D4586AC8-CFC7-4263-9D44-12AD41D07D28}" sibTransId="{73D75305-1CBA-4D23-B314-53021DAD042A}"/>
    <dgm:cxn modelId="{094D43A8-A877-41D9-BE2B-EEFBA7678B4A}" type="presParOf" srcId="{F120DAA5-7C4E-4562-93DA-10FD33A16598}" destId="{46954986-B826-4A15-9C5F-D2BCA5971A3E}" srcOrd="0" destOrd="0" presId="urn:microsoft.com/office/officeart/2005/8/layout/vList5"/>
    <dgm:cxn modelId="{7B142093-A3A1-465D-9218-69C6EB74165A}" type="presParOf" srcId="{46954986-B826-4A15-9C5F-D2BCA5971A3E}" destId="{E27FC247-EB03-4B48-A859-F23FED315DC7}" srcOrd="0" destOrd="0" presId="urn:microsoft.com/office/officeart/2005/8/layout/vList5"/>
    <dgm:cxn modelId="{94EBD24B-652D-4334-B4E3-7640716CB829}" type="presParOf" srcId="{46954986-B826-4A15-9C5F-D2BCA5971A3E}" destId="{9E37C53E-1DFD-4343-9EC9-F41BCC76A5C1}" srcOrd="1" destOrd="0" presId="urn:microsoft.com/office/officeart/2005/8/layout/vList5"/>
    <dgm:cxn modelId="{692781EC-6678-4FD4-9D70-FF1B448541D1}" type="presParOf" srcId="{F120DAA5-7C4E-4562-93DA-10FD33A16598}" destId="{3C55D629-2A49-4A36-ADB1-71BD3B6B8A12}" srcOrd="1" destOrd="0" presId="urn:microsoft.com/office/officeart/2005/8/layout/vList5"/>
    <dgm:cxn modelId="{83C12D26-43F0-4410-BDF3-11B718674705}" type="presParOf" srcId="{F120DAA5-7C4E-4562-93DA-10FD33A16598}" destId="{AAADFA77-D854-4179-BE12-4740746783AD}" srcOrd="2" destOrd="0" presId="urn:microsoft.com/office/officeart/2005/8/layout/vList5"/>
    <dgm:cxn modelId="{1B7C42AC-A222-46AB-A507-BB7CC835F937}" type="presParOf" srcId="{AAADFA77-D854-4179-BE12-4740746783AD}" destId="{F2E2144A-63F5-4190-AE2E-1DE3144B068C}" srcOrd="0" destOrd="0" presId="urn:microsoft.com/office/officeart/2005/8/layout/vList5"/>
    <dgm:cxn modelId="{9277C326-B1F9-4602-9299-BDB5805D6C49}" type="presParOf" srcId="{AAADFA77-D854-4179-BE12-4740746783AD}" destId="{0DC6CD2A-BA67-45AC-9972-8743F57CDDE9}" srcOrd="1" destOrd="0" presId="urn:microsoft.com/office/officeart/2005/8/layout/vList5"/>
    <dgm:cxn modelId="{E5116600-B293-4E96-AF6C-1DBECFF94374}" type="presParOf" srcId="{F120DAA5-7C4E-4562-93DA-10FD33A16598}" destId="{C363DF2D-03A1-4C24-A7B4-CC6640660F3D}" srcOrd="3" destOrd="0" presId="urn:microsoft.com/office/officeart/2005/8/layout/vList5"/>
    <dgm:cxn modelId="{E5F7E2B5-4A3D-4F90-97AC-53985F5735E7}" type="presParOf" srcId="{F120DAA5-7C4E-4562-93DA-10FD33A16598}" destId="{EABF9664-C5BA-4258-BE1B-29B369B14A3F}" srcOrd="4" destOrd="0" presId="urn:microsoft.com/office/officeart/2005/8/layout/vList5"/>
    <dgm:cxn modelId="{5861DEF7-68F6-42AB-A37F-640AFDE4924F}" type="presParOf" srcId="{EABF9664-C5BA-4258-BE1B-29B369B14A3F}" destId="{38A04356-B0D2-4B94-BFCE-E0B603E29418}" srcOrd="0" destOrd="0" presId="urn:microsoft.com/office/officeart/2005/8/layout/vList5"/>
    <dgm:cxn modelId="{F2EBBE0C-21DF-48DE-BB88-7008C8AC7A7B}" type="presParOf" srcId="{EABF9664-C5BA-4258-BE1B-29B369B14A3F}" destId="{DEF47AFF-7743-41BA-95E4-9AFB78D3B8C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762A4-FED1-432C-B5A9-0C9D4B85DF4B}" type="datetimeFigureOut">
              <a:rPr lang="nl-NL" smtClean="0"/>
              <a:pPr/>
              <a:t>12-8-2016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8F65F-1411-47A0-94E0-EE81C647F06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414210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8F65F-1411-47A0-94E0-EE81C647F069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447662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484B-7645-4DC3-BFDF-A909E06AEEDF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EA7A-4AA9-46E4-989F-8DA9B680137F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6D16-8C13-4F81-9BA8-E88A68724348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C7E4-FA8F-470F-BC19-63630B57B95F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25D2-7558-4A6D-BA80-655CAB0B0A86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5DDB-A8C5-497B-97C8-6A9BFC8BFF94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68E5-5066-4C75-8CAA-77A78132FF26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27FA-1010-49D4-99AA-3D7E70CC8983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20360-8AA7-4D54-9DE1-BF3861167160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5051-38C3-489F-911F-9C2FBD48BF49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118D-8100-4F5D-9C0F-2D39A004A042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A0F6149-A9AA-41BC-AD4A-3CC28B02A963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684000"/>
            <a:ext cx="8208912" cy="3240000"/>
          </a:xfrm>
        </p:spPr>
        <p:txBody>
          <a:bodyPr/>
          <a:lstStyle/>
          <a:p>
            <a:r>
              <a:rPr lang="en-IE" b="1" dirty="0">
                <a:latin typeface="Cambria" panose="02040503050406030204" pitchFamily="18" charset="0"/>
              </a:rPr>
              <a:t>Module 2</a:t>
            </a:r>
            <a:r>
              <a:rPr lang="en-IE" b="1" dirty="0" smtClean="0">
                <a:latin typeface="Cambria" panose="02040503050406030204" pitchFamily="18" charset="0"/>
              </a:rPr>
              <a:t> </a:t>
            </a:r>
            <a:r>
              <a:rPr lang="en-IE" b="1" dirty="0">
                <a:latin typeface="Cambria" panose="02040503050406030204" pitchFamily="18" charset="0"/>
              </a:rPr>
              <a:t>–</a:t>
            </a:r>
            <a:r>
              <a:rPr lang="en-IE" b="1" dirty="0" smtClean="0">
                <a:latin typeface="Cambria" panose="02040503050406030204" pitchFamily="18" charset="0"/>
              </a:rPr>
              <a:t/>
            </a:r>
            <a:br>
              <a:rPr lang="en-IE" b="1" dirty="0" smtClean="0">
                <a:latin typeface="Cambria" panose="02040503050406030204" pitchFamily="18" charset="0"/>
              </a:rPr>
            </a:br>
            <a:r>
              <a:rPr lang="en-IE" b="1" dirty="0" smtClean="0">
                <a:latin typeface="Cambria" panose="02040503050406030204" pitchFamily="18" charset="0"/>
              </a:rPr>
              <a:t>Sexual Violence as an International Crime</a:t>
            </a:r>
            <a:endParaRPr lang="nl-NL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267744" y="6448251"/>
            <a:ext cx="4536504" cy="365125"/>
          </a:xfrm>
        </p:spPr>
        <p:txBody>
          <a:bodyPr/>
          <a:lstStyle/>
          <a:p>
            <a:pPr algn="ctr"/>
            <a:r>
              <a:rPr lang="en-US" b="1" dirty="0" smtClean="0">
                <a:latin typeface="Cambria" panose="02040503050406030204" pitchFamily="18" charset="0"/>
              </a:rPr>
              <a:t>Training Materials on the International Protocol  </a:t>
            </a:r>
          </a:p>
          <a:p>
            <a:pPr algn="ctr"/>
            <a:r>
              <a:rPr lang="en-US" b="1" dirty="0" smtClean="0">
                <a:latin typeface="Cambria" panose="02040503050406030204" pitchFamily="18" charset="0"/>
              </a:rPr>
              <a:t>© Institute for International Criminal Investigations 2015</a:t>
            </a:r>
            <a:endParaRPr lang="nl-NL" b="1" dirty="0"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4716000"/>
            <a:ext cx="4680520" cy="93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INTERNATIONAL PROTOCOL </a:t>
            </a:r>
          </a:p>
          <a:p>
            <a:pPr algn="ctr"/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PART 1 MODULE 2, PAGES 16-26</a:t>
            </a:r>
          </a:p>
          <a:p>
            <a:pPr algn="ctr"/>
            <a:r>
              <a:rPr lang="en-IE" b="1" dirty="0">
                <a:solidFill>
                  <a:srgbClr val="ACCBF9">
                    <a:lumMod val="75000"/>
                  </a:srgbClr>
                </a:solidFill>
              </a:rPr>
              <a:t>EVIDENCE WORKBOOK, ANNEX  </a:t>
            </a:r>
            <a:r>
              <a:rPr lang="en-IE" b="1" dirty="0" smtClean="0">
                <a:solidFill>
                  <a:srgbClr val="ACCBF9">
                    <a:lumMod val="75000"/>
                  </a:srgbClr>
                </a:solidFill>
              </a:rPr>
              <a:t>1</a:t>
            </a:r>
            <a:endParaRPr lang="nl-NL" b="1" dirty="0">
              <a:solidFill>
                <a:srgbClr val="ACCBF9">
                  <a:lumMod val="75000"/>
                </a:srgbClr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colorTemperature colorTemp="5900"/>
                    </a14:imgEffect>
                    <a14:imgEffect>
                      <a14:saturation sat="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653240"/>
            <a:ext cx="1656000" cy="93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710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187624" y="2707382"/>
            <a:ext cx="2736304" cy="504000"/>
          </a:xfrm>
          <a:prstGeom prst="flowChartAlternateProcess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</a:gsLst>
          </a:gra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context of</a:t>
            </a:r>
            <a:endParaRPr lang="nl-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1872208"/>
          </a:xfrm>
        </p:spPr>
        <p:txBody>
          <a:bodyPr/>
          <a:lstStyle/>
          <a:p>
            <a:pPr marL="18288" indent="0" algn="ctr"/>
            <a:r>
              <a:rPr lang="en-IE" sz="4800" b="1" spc="-150" dirty="0">
                <a:latin typeface="Cambria" panose="02040503050406030204" pitchFamily="18" charset="0"/>
              </a:rPr>
              <a:t>B</a:t>
            </a:r>
            <a:r>
              <a:rPr lang="en-IE" sz="4800" b="1" spc="-150" dirty="0" smtClean="0">
                <a:latin typeface="Cambria" panose="02040503050406030204" pitchFamily="18" charset="0"/>
              </a:rPr>
              <a:t>) Contextual elements of crimes </a:t>
            </a:r>
            <a:r>
              <a:rPr lang="en-IE" sz="3800" b="1" dirty="0" smtClean="0">
                <a:latin typeface="Cambria" panose="02040503050406030204" pitchFamily="18" charset="0"/>
              </a:rPr>
              <a:t>– sexual violence as a war crime</a:t>
            </a:r>
            <a:r>
              <a:rPr lang="en-IE" sz="4800" b="1" spc="-150" dirty="0" smtClean="0">
                <a:latin typeface="Cambria" panose="02040503050406030204" pitchFamily="18" charset="0"/>
              </a:rPr>
              <a:t/>
            </a:r>
            <a:br>
              <a:rPr lang="en-IE" sz="4800" b="1" spc="-150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pages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23-24</a:t>
            </a:r>
            <a:r>
              <a:rPr lang="en-IE" sz="2000" dirty="0"/>
              <a:t/>
            </a:r>
            <a:br>
              <a:rPr lang="en-IE" sz="2000" dirty="0"/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Evidence Workbook, Annex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Bevel 8"/>
          <p:cNvSpPr/>
          <p:nvPr/>
        </p:nvSpPr>
        <p:spPr>
          <a:xfrm>
            <a:off x="1186528" y="3323065"/>
            <a:ext cx="6984776" cy="1495724"/>
          </a:xfrm>
          <a:prstGeom prst="beve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ARMED CONFLICT </a:t>
            </a:r>
          </a:p>
          <a:p>
            <a:pPr algn="ctr"/>
            <a:r>
              <a:rPr lang="en-I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(international or non-international)</a:t>
            </a:r>
          </a:p>
        </p:txBody>
      </p:sp>
      <p:sp>
        <p:nvSpPr>
          <p:cNvPr id="13" name="Flowchart: Alternate Process 12"/>
          <p:cNvSpPr/>
          <p:nvPr/>
        </p:nvSpPr>
        <p:spPr>
          <a:xfrm>
            <a:off x="4932040" y="2704665"/>
            <a:ext cx="3168352" cy="504000"/>
          </a:xfrm>
          <a:prstGeom prst="flowChartAlternateProcess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</a:gsLst>
          </a:gra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I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associated with</a:t>
            </a:r>
            <a:endParaRPr lang="nl-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Flowchart: Alternate Process 15"/>
          <p:cNvSpPr/>
          <p:nvPr/>
        </p:nvSpPr>
        <p:spPr>
          <a:xfrm>
            <a:off x="1403648" y="5740846"/>
            <a:ext cx="6408712" cy="568474"/>
          </a:xfrm>
          <a:prstGeom prst="flowChartAlternateProcess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</a:gsLst>
          </a:gra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I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ware of the existence of the armed conflict</a:t>
            </a:r>
            <a:endParaRPr lang="nl-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76791" y="5064529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I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 that the direct perpetrator was  </a:t>
            </a:r>
            <a:endParaRPr lang="nl-N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42552" y="2199870"/>
            <a:ext cx="6173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must show that the act took place  </a:t>
            </a:r>
            <a:endParaRPr lang="nl-N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95936" y="268911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dirty="0" smtClean="0"/>
              <a:t>and</a:t>
            </a:r>
            <a:endParaRPr lang="nl-NL" sz="2400" dirty="0"/>
          </a:p>
        </p:txBody>
      </p:sp>
    </p:spTree>
    <p:extLst>
      <p:ext uri="{BB962C8B-B14F-4D97-AF65-F5344CB8AC3E}">
        <p14:creationId xmlns="" xmlns:p14="http://schemas.microsoft.com/office/powerpoint/2010/main" val="19042280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2420888"/>
            <a:ext cx="8208912" cy="3888432"/>
          </a:xfrm>
        </p:spPr>
        <p:txBody>
          <a:bodyPr>
            <a:noAutofit/>
          </a:bodyPr>
          <a:lstStyle/>
          <a:p>
            <a:pPr algn="ctr"/>
            <a:r>
              <a:rPr lang="en-IE" dirty="0" smtClean="0"/>
              <a:t>Sexual violence is a war crime in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both international and non-international armed conflicts </a:t>
            </a:r>
            <a:r>
              <a:rPr lang="nl-NL" dirty="0" smtClean="0"/>
              <a:t>(different legal </a:t>
            </a:r>
            <a:r>
              <a:rPr lang="nl-NL" dirty="0"/>
              <a:t>frameworks can have </a:t>
            </a:r>
            <a:r>
              <a:rPr lang="nl-NL" dirty="0" smtClean="0"/>
              <a:t>multiple and/or different </a:t>
            </a:r>
            <a:r>
              <a:rPr lang="nl-NL" dirty="0"/>
              <a:t>definitions for each of these types of armed conflict</a:t>
            </a:r>
            <a:r>
              <a:rPr lang="nl-NL" dirty="0" smtClean="0"/>
              <a:t>)</a:t>
            </a:r>
            <a:endParaRPr lang="en-IE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IE" dirty="0" smtClean="0"/>
              <a:t>Unlike other war crimes, it is not necessary to prove that a victim of sexual violence was a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civilian or other protected person</a:t>
            </a:r>
            <a:r>
              <a:rPr lang="en-IE" dirty="0" smtClean="0"/>
              <a:t> </a:t>
            </a:r>
          </a:p>
          <a:p>
            <a:pPr algn="ctr"/>
            <a:r>
              <a:rPr lang="en-IE" dirty="0" smtClean="0"/>
              <a:t>As long as the other contextual elements for war crimes have been met, sexual violence will always constitute a war crime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regardless of the status of the victim</a:t>
            </a:r>
          </a:p>
          <a:p>
            <a:pPr algn="ctr"/>
            <a:r>
              <a:rPr lang="en-IE" dirty="0" smtClean="0"/>
              <a:t>War </a:t>
            </a:r>
            <a:r>
              <a:rPr lang="en-IE" dirty="0"/>
              <a:t>crimes and crimes against humanity </a:t>
            </a:r>
            <a:r>
              <a:rPr lang="en-IE" b="1" dirty="0">
                <a:solidFill>
                  <a:schemeClr val="tx2">
                    <a:lumMod val="75000"/>
                  </a:schemeClr>
                </a:solidFill>
              </a:rPr>
              <a:t>often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overlap</a:t>
            </a:r>
            <a:r>
              <a:rPr lang="en-IE" dirty="0"/>
              <a:t> </a:t>
            </a:r>
            <a:r>
              <a:rPr lang="en-IE" dirty="0" smtClean="0"/>
              <a:t>– the same </a:t>
            </a:r>
            <a:r>
              <a:rPr lang="en-IE" dirty="0"/>
              <a:t>act can sometimes satisfy the legal elements for </a:t>
            </a:r>
            <a:r>
              <a:rPr lang="en-IE" dirty="0" smtClean="0"/>
              <a:t>both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1872208"/>
          </a:xfrm>
        </p:spPr>
        <p:txBody>
          <a:bodyPr/>
          <a:lstStyle/>
          <a:p>
            <a:pPr marL="18288" indent="0" algn="ctr"/>
            <a:r>
              <a:rPr lang="en-IE" sz="4800" b="1" spc="-150" dirty="0">
                <a:latin typeface="Cambria" panose="02040503050406030204" pitchFamily="18" charset="0"/>
              </a:rPr>
              <a:t>B</a:t>
            </a:r>
            <a:r>
              <a:rPr lang="en-IE" sz="4800" b="1" spc="-150" dirty="0" smtClean="0">
                <a:latin typeface="Cambria" panose="02040503050406030204" pitchFamily="18" charset="0"/>
              </a:rPr>
              <a:t>) Contextual elements of crimes </a:t>
            </a:r>
            <a:r>
              <a:rPr lang="en-IE" sz="3800" b="1" dirty="0" smtClean="0">
                <a:latin typeface="Cambria" panose="02040503050406030204" pitchFamily="18" charset="0"/>
              </a:rPr>
              <a:t>– sexual violence as a war crime</a:t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pages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23-24</a:t>
            </a:r>
            <a:r>
              <a:rPr lang="en-IE" sz="2000" dirty="0"/>
              <a:t/>
            </a:r>
            <a:br>
              <a:rPr lang="en-IE" sz="2000" dirty="0"/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Evidence Workbook, Annex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nl-NL" sz="38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77255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051720" y="2924944"/>
            <a:ext cx="2016224" cy="504000"/>
          </a:xfrm>
          <a:prstGeom prst="flowChartAlternateProcess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</a:gsLst>
          </a:gra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I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idespread</a:t>
            </a:r>
            <a:endParaRPr lang="nl-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Bevel 8"/>
          <p:cNvSpPr/>
          <p:nvPr/>
        </p:nvSpPr>
        <p:spPr>
          <a:xfrm>
            <a:off x="1115616" y="3645024"/>
            <a:ext cx="6984776" cy="1214321"/>
          </a:xfrm>
          <a:prstGeom prst="beve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ATTACK AGAINST A CIVILIAN POPULATION</a:t>
            </a:r>
            <a:endParaRPr lang="nl-N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6870664" y="5085184"/>
            <a:ext cx="1589768" cy="504000"/>
          </a:xfrm>
          <a:prstGeom prst="flowChartAlternateProcess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</a:gsLst>
          </a:gra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intended</a:t>
            </a:r>
            <a:endParaRPr lang="nl-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Flowchart: Alternate Process 15"/>
          <p:cNvSpPr/>
          <p:nvPr/>
        </p:nvSpPr>
        <p:spPr>
          <a:xfrm>
            <a:off x="5364088" y="5805264"/>
            <a:ext cx="2808312" cy="504056"/>
          </a:xfrm>
          <a:prstGeom prst="flowChartAlternateProcess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</a:gsLst>
          </a:gra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I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 of the attack</a:t>
            </a:r>
            <a:endParaRPr lang="nl-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9552" y="5127575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I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 that the direct perpetrator</a:t>
            </a:r>
            <a:endParaRPr lang="nl-N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95210" y="2391271"/>
            <a:ext cx="6173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must show that the act was part of a  </a:t>
            </a:r>
            <a:endParaRPr lang="nl-N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39952" y="2967335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u="sng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endParaRPr lang="nl-NL" sz="2400" u="sng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itle 5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1872208"/>
          </a:xfrm>
        </p:spPr>
        <p:txBody>
          <a:bodyPr/>
          <a:lstStyle/>
          <a:p>
            <a:pPr marL="18288" indent="0" algn="ctr"/>
            <a:r>
              <a:rPr lang="en-IE" sz="4800" b="1" spc="-150" dirty="0">
                <a:latin typeface="Cambria" panose="02040503050406030204" pitchFamily="18" charset="0"/>
              </a:rPr>
              <a:t>B</a:t>
            </a:r>
            <a:r>
              <a:rPr lang="en-IE" sz="4800" b="1" spc="-150" dirty="0" smtClean="0">
                <a:latin typeface="Cambria" panose="02040503050406030204" pitchFamily="18" charset="0"/>
              </a:rPr>
              <a:t>) Contextual elements of crimes </a:t>
            </a:r>
            <a:r>
              <a:rPr lang="en-IE" sz="3600" b="1" spc="-150" dirty="0" smtClean="0">
                <a:latin typeface="Cambria" panose="02040503050406030204" pitchFamily="18" charset="0"/>
              </a:rPr>
              <a:t>– sexual violence as a crime against humanity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pages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23-24</a:t>
            </a:r>
            <a:r>
              <a:rPr lang="en-IE" sz="2000" dirty="0"/>
              <a:t/>
            </a:r>
            <a:br>
              <a:rPr lang="en-IE" sz="2000" dirty="0"/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Evidence Workbook, Annex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5076056" y="2924944"/>
            <a:ext cx="2016224" cy="504000"/>
          </a:xfrm>
          <a:prstGeom prst="flowChartAlternateProcess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</a:gsLst>
          </a:gra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systematic</a:t>
            </a:r>
            <a:endParaRPr lang="nl-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Flowchart: Alternate Process 14"/>
          <p:cNvSpPr/>
          <p:nvPr/>
        </p:nvSpPr>
        <p:spPr>
          <a:xfrm>
            <a:off x="4932040" y="5085184"/>
            <a:ext cx="1152128" cy="504000"/>
          </a:xfrm>
          <a:prstGeom prst="flowChartAlternateProcess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</a:gsLst>
          </a:gra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knew</a:t>
            </a:r>
            <a:endParaRPr lang="nl-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84168" y="5127575"/>
            <a:ext cx="828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endParaRPr lang="nl-N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71600" y="5847655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their conduct would form</a:t>
            </a:r>
            <a:endParaRPr lang="nl-N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22287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9512" y="2276872"/>
            <a:ext cx="8856984" cy="4032448"/>
          </a:xfrm>
        </p:spPr>
        <p:txBody>
          <a:bodyPr>
            <a:noAutofit/>
          </a:bodyPr>
          <a:lstStyle/>
          <a:p>
            <a:pPr algn="ctr"/>
            <a:r>
              <a:rPr lang="en-IE" dirty="0" smtClean="0"/>
              <a:t>Crimes </a:t>
            </a:r>
            <a:r>
              <a:rPr lang="en-IE" dirty="0"/>
              <a:t>against humanity can take place </a:t>
            </a:r>
            <a:r>
              <a:rPr lang="en-IE" b="1" dirty="0">
                <a:solidFill>
                  <a:schemeClr val="tx2">
                    <a:lumMod val="75000"/>
                  </a:schemeClr>
                </a:solidFill>
              </a:rPr>
              <a:t>during war or in peacetime</a:t>
            </a:r>
            <a:r>
              <a:rPr lang="en-IE" dirty="0"/>
              <a:t>, as long as </a:t>
            </a:r>
            <a:r>
              <a:rPr lang="en-IE" dirty="0" smtClean="0"/>
              <a:t>the act in question was committed as part of an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attack against the civilian population</a:t>
            </a:r>
          </a:p>
          <a:p>
            <a:pPr algn="ctr"/>
            <a:endParaRPr lang="en-IE" sz="1600" dirty="0"/>
          </a:p>
          <a:p>
            <a:pPr algn="ctr"/>
            <a:r>
              <a:rPr lang="en-IE" dirty="0"/>
              <a:t>The </a:t>
            </a:r>
            <a:r>
              <a:rPr lang="en-IE" dirty="0" smtClean="0"/>
              <a:t>“attack” does </a:t>
            </a:r>
            <a:r>
              <a:rPr lang="en-IE" dirty="0"/>
              <a:t>not </a:t>
            </a:r>
            <a:r>
              <a:rPr lang="en-IE" dirty="0" smtClean="0"/>
              <a:t>have to be armed/military, but it must be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widespread </a:t>
            </a:r>
            <a:r>
              <a:rPr lang="en-IE" b="1" u="sng" dirty="0" smtClean="0">
                <a:solidFill>
                  <a:schemeClr val="tx2">
                    <a:lumMod val="75000"/>
                  </a:schemeClr>
                </a:solidFill>
              </a:rPr>
              <a:t>or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 systematic</a:t>
            </a:r>
            <a:r>
              <a:rPr lang="en-IE" dirty="0" smtClean="0"/>
              <a:t> – some jurisdictions also require evidence of </a:t>
            </a:r>
            <a:r>
              <a:rPr lang="en-IE" dirty="0"/>
              <a:t>a </a:t>
            </a:r>
            <a:r>
              <a:rPr lang="en-IE" b="1" dirty="0">
                <a:solidFill>
                  <a:schemeClr val="tx2">
                    <a:lumMod val="75000"/>
                  </a:schemeClr>
                </a:solidFill>
              </a:rPr>
              <a:t>state or organisational policy</a:t>
            </a:r>
            <a:r>
              <a:rPr lang="en-IE" dirty="0"/>
              <a:t> to commit the </a:t>
            </a:r>
            <a:r>
              <a:rPr lang="en-IE" dirty="0" smtClean="0"/>
              <a:t>attack </a:t>
            </a:r>
          </a:p>
          <a:p>
            <a:pPr algn="ctr"/>
            <a:endParaRPr lang="en-IE" sz="1600" dirty="0"/>
          </a:p>
          <a:p>
            <a:pPr algn="ctr"/>
            <a:r>
              <a:rPr lang="en-IE" dirty="0" smtClean="0"/>
              <a:t>You do not have to show that sexual violence was widespread or systematic, only that it was committed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as part of the attack</a:t>
            </a:r>
            <a:r>
              <a:rPr lang="en-IE" dirty="0" smtClean="0"/>
              <a:t>  </a:t>
            </a:r>
          </a:p>
          <a:p>
            <a:pPr algn="ctr"/>
            <a:endParaRPr lang="en-IE" sz="1600" dirty="0"/>
          </a:p>
          <a:p>
            <a:pPr algn="ctr"/>
            <a:r>
              <a:rPr lang="en-IE" dirty="0"/>
              <a:t>E</a:t>
            </a:r>
            <a:r>
              <a:rPr lang="en-IE" dirty="0" smtClean="0"/>
              <a:t>vidence of large-scale sexual violence can also help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prove the attack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1872208"/>
          </a:xfrm>
        </p:spPr>
        <p:txBody>
          <a:bodyPr/>
          <a:lstStyle/>
          <a:p>
            <a:pPr marL="18288" indent="0" algn="ctr"/>
            <a:r>
              <a:rPr lang="en-IE" sz="4800" b="1" spc="-150" dirty="0">
                <a:latin typeface="Cambria" panose="02040503050406030204" pitchFamily="18" charset="0"/>
              </a:rPr>
              <a:t>B</a:t>
            </a:r>
            <a:r>
              <a:rPr lang="en-IE" sz="4800" b="1" spc="-150" dirty="0" smtClean="0">
                <a:latin typeface="Cambria" panose="02040503050406030204" pitchFamily="18" charset="0"/>
              </a:rPr>
              <a:t>) Contextual elements of crimes </a:t>
            </a:r>
            <a:r>
              <a:rPr lang="en-IE" sz="3600" b="1" spc="-150" dirty="0">
                <a:latin typeface="Cambria" panose="02040503050406030204" pitchFamily="18" charset="0"/>
              </a:rPr>
              <a:t>– sexual violence as a crime against humanity</a:t>
            </a:r>
            <a:br>
              <a:rPr lang="en-IE" sz="3600" b="1" spc="-150" dirty="0">
                <a:latin typeface="Cambria" panose="02040503050406030204" pitchFamily="18" charset="0"/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International </a:t>
            </a: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Protocol, pages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23-24</a:t>
            </a:r>
            <a:r>
              <a:rPr lang="en-IE" sz="2000" dirty="0"/>
              <a:t/>
            </a:r>
            <a:br>
              <a:rPr lang="en-IE" sz="2000" dirty="0"/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Evidence Workbook, Annex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nl-NL" sz="38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91930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555776" y="3141024"/>
            <a:ext cx="3888432" cy="504000"/>
          </a:xfrm>
          <a:prstGeom prst="flowChartAlternateProcess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</a:gsLst>
          </a:gra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I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ith the intent to destroy </a:t>
            </a:r>
            <a:endParaRPr lang="nl-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1872208"/>
          </a:xfrm>
        </p:spPr>
        <p:txBody>
          <a:bodyPr/>
          <a:lstStyle/>
          <a:p>
            <a:pPr marL="18288" indent="0" algn="ctr"/>
            <a:r>
              <a:rPr lang="en-IE" sz="4800" b="1" spc="-150" dirty="0">
                <a:latin typeface="Cambria" panose="02040503050406030204" pitchFamily="18" charset="0"/>
              </a:rPr>
              <a:t>B</a:t>
            </a:r>
            <a:r>
              <a:rPr lang="en-IE" sz="4800" b="1" spc="-150" dirty="0" smtClean="0">
                <a:latin typeface="Cambria" panose="02040503050406030204" pitchFamily="18" charset="0"/>
              </a:rPr>
              <a:t>) Contextual elements of crimes </a:t>
            </a:r>
            <a:r>
              <a:rPr lang="en-IE" sz="3800" b="1" dirty="0" smtClean="0">
                <a:latin typeface="Cambria" panose="02040503050406030204" pitchFamily="18" charset="0"/>
              </a:rPr>
              <a:t>– sexual violence as genocide</a:t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pages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24-25</a:t>
            </a:r>
            <a:r>
              <a:rPr lang="en-IE" sz="2000" dirty="0"/>
              <a:t/>
            </a:r>
            <a:br>
              <a:rPr lang="en-IE" sz="2000" dirty="0"/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Evidence Workbook, Annex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Bevel 8"/>
          <p:cNvSpPr/>
          <p:nvPr/>
        </p:nvSpPr>
        <p:spPr>
          <a:xfrm>
            <a:off x="1115616" y="4662951"/>
            <a:ext cx="6984776" cy="1214321"/>
          </a:xfrm>
          <a:prstGeom prst="beve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NATIONAL, ETHNIC, RACIAL OR RELIGIOUS GROUP</a:t>
            </a:r>
            <a:endParaRPr lang="nl-N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2987824" y="3933112"/>
            <a:ext cx="3168352" cy="504000"/>
          </a:xfrm>
          <a:prstGeom prst="flowChartAlternateProcess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  <a:gs pos="100000">
                <a:schemeClr val="accent5">
                  <a:shade val="48000"/>
                  <a:satMod val="180000"/>
                  <a:lumMod val="94000"/>
                </a:schemeClr>
              </a:gs>
            </a:gsLst>
          </a:gra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whole or in part</a:t>
            </a:r>
            <a:endParaRPr lang="nl-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87824" y="5949280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I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such  </a:t>
            </a:r>
            <a:endParaRPr lang="nl-N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95210" y="2535287"/>
            <a:ext cx="6173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must show that the act was committed  </a:t>
            </a:r>
            <a:endParaRPr lang="nl-N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52441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2348880"/>
            <a:ext cx="8208912" cy="4104456"/>
          </a:xfrm>
        </p:spPr>
        <p:txBody>
          <a:bodyPr>
            <a:noAutofit/>
          </a:bodyPr>
          <a:lstStyle/>
          <a:p>
            <a:pPr algn="ctr"/>
            <a:r>
              <a:rPr lang="en-IE" dirty="0" smtClean="0"/>
              <a:t>Genocide does not necessarily or just mean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mass killing</a:t>
            </a:r>
            <a:r>
              <a:rPr lang="en-IE" dirty="0" smtClean="0"/>
              <a:t> – sexual violence </a:t>
            </a:r>
            <a:r>
              <a:rPr lang="en-IE" dirty="0"/>
              <a:t>can </a:t>
            </a:r>
            <a:r>
              <a:rPr lang="en-IE" dirty="0" smtClean="0"/>
              <a:t>constitute </a:t>
            </a:r>
            <a:r>
              <a:rPr lang="en-IE" dirty="0"/>
              <a:t>several underlying acts of genocide, particularly </a:t>
            </a:r>
            <a:r>
              <a:rPr lang="en-IE" b="1" dirty="0">
                <a:solidFill>
                  <a:schemeClr val="tx2">
                    <a:lumMod val="75000"/>
                  </a:schemeClr>
                </a:solidFill>
              </a:rPr>
              <a:t>causing serious bodily or mental harm</a:t>
            </a:r>
          </a:p>
          <a:p>
            <a:pPr algn="ctr"/>
            <a:endParaRPr lang="en-IE" dirty="0"/>
          </a:p>
          <a:p>
            <a:pPr algn="ctr"/>
            <a:r>
              <a:rPr lang="en-IE" dirty="0"/>
              <a:t>Genocide is not an easy crime to </a:t>
            </a:r>
            <a:r>
              <a:rPr lang="en-IE" dirty="0" smtClean="0"/>
              <a:t>prove – it is </a:t>
            </a:r>
            <a:r>
              <a:rPr lang="en-IE" dirty="0"/>
              <a:t>often difficult to find evidence of the </a:t>
            </a:r>
            <a:r>
              <a:rPr lang="en-IE" b="1" dirty="0">
                <a:solidFill>
                  <a:schemeClr val="tx2">
                    <a:lumMod val="75000"/>
                  </a:schemeClr>
                </a:solidFill>
              </a:rPr>
              <a:t>specific intent to destroy the group</a:t>
            </a:r>
            <a:endParaRPr lang="en-IE" dirty="0"/>
          </a:p>
          <a:p>
            <a:pPr marL="18288" indent="0" algn="ctr">
              <a:buNone/>
            </a:pPr>
            <a:endParaRPr lang="en-IE" dirty="0"/>
          </a:p>
          <a:p>
            <a:pPr algn="ctr"/>
            <a:r>
              <a:rPr lang="en-IE" dirty="0"/>
              <a:t>Only </a:t>
            </a:r>
            <a:r>
              <a:rPr lang="en-IE" b="1" dirty="0">
                <a:solidFill>
                  <a:schemeClr val="tx2">
                    <a:lumMod val="75000"/>
                  </a:schemeClr>
                </a:solidFill>
              </a:rPr>
              <a:t>national, ethnic, racial or religious groups</a:t>
            </a:r>
            <a:r>
              <a:rPr lang="en-IE" dirty="0"/>
              <a:t> are covered by the crime of </a:t>
            </a:r>
            <a:r>
              <a:rPr lang="en-IE" dirty="0" smtClean="0"/>
              <a:t>genocide under international law, </a:t>
            </a:r>
            <a:r>
              <a:rPr lang="en-IE" dirty="0"/>
              <a:t>but targeting </a:t>
            </a:r>
            <a:r>
              <a:rPr lang="en-IE" dirty="0" smtClean="0"/>
              <a:t>members of other groups </a:t>
            </a:r>
            <a:r>
              <a:rPr lang="en-IE" dirty="0"/>
              <a:t>on </a:t>
            </a:r>
            <a:r>
              <a:rPr lang="en-IE" dirty="0" smtClean="0"/>
              <a:t>discriminatory </a:t>
            </a:r>
            <a:r>
              <a:rPr lang="en-IE" dirty="0"/>
              <a:t>grounds – such as gender or political opinion -- </a:t>
            </a:r>
            <a:r>
              <a:rPr lang="en-IE" dirty="0" smtClean="0"/>
              <a:t>could </a:t>
            </a:r>
            <a:r>
              <a:rPr lang="en-IE" dirty="0"/>
              <a:t>still constitute </a:t>
            </a:r>
            <a:r>
              <a:rPr lang="en-IE" dirty="0" smtClean="0"/>
              <a:t>the </a:t>
            </a:r>
            <a:r>
              <a:rPr lang="en-IE" b="1" dirty="0">
                <a:solidFill>
                  <a:schemeClr val="tx2">
                    <a:lumMod val="75000"/>
                  </a:schemeClr>
                </a:solidFill>
              </a:rPr>
              <a:t>crime against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humanity</a:t>
            </a:r>
            <a:r>
              <a:rPr lang="en-IE" dirty="0" smtClean="0"/>
              <a:t> of persecution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2088232"/>
          </a:xfrm>
        </p:spPr>
        <p:txBody>
          <a:bodyPr/>
          <a:lstStyle/>
          <a:p>
            <a:pPr marL="18288" indent="0" algn="ctr"/>
            <a:r>
              <a:rPr lang="en-IE" sz="4800" b="1" spc="-150" dirty="0">
                <a:latin typeface="Cambria" panose="02040503050406030204" pitchFamily="18" charset="0"/>
              </a:rPr>
              <a:t>B</a:t>
            </a:r>
            <a:r>
              <a:rPr lang="en-IE" sz="4800" b="1" spc="-150" dirty="0" smtClean="0">
                <a:latin typeface="Cambria" panose="02040503050406030204" pitchFamily="18" charset="0"/>
              </a:rPr>
              <a:t>) Contextual elements of crimes </a:t>
            </a:r>
            <a:r>
              <a:rPr lang="en-IE" sz="3800" b="1" dirty="0" smtClean="0">
                <a:latin typeface="Cambria" panose="02040503050406030204" pitchFamily="18" charset="0"/>
              </a:rPr>
              <a:t>– sexual violence as genocide</a:t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pages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24-25</a:t>
            </a:r>
            <a:r>
              <a:rPr lang="en-IE" sz="2000" dirty="0"/>
              <a:t/>
            </a:r>
            <a:br>
              <a:rPr lang="en-IE" sz="2000" dirty="0"/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Evidence Workbook, Annex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1 – Understanding Sexual Violence</a:t>
            </a:r>
            <a:endParaRPr lang="nl-NL" sz="38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74649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2376264"/>
          </a:xfrm>
        </p:spPr>
        <p:txBody>
          <a:bodyPr/>
          <a:lstStyle/>
          <a:p>
            <a:pPr marL="18288" indent="0" algn="ctr"/>
            <a:r>
              <a:rPr lang="en-IE" sz="5200" b="1" spc="-150" dirty="0" smtClean="0">
                <a:latin typeface="Cambria" panose="02040503050406030204" pitchFamily="18" charset="0"/>
              </a:rPr>
              <a:t>C) Linkage elements of crimes</a:t>
            </a:r>
            <a:br>
              <a:rPr lang="en-IE" sz="5200" b="1" spc="-150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pages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25-26</a:t>
            </a:r>
            <a:r>
              <a:rPr lang="en-IE" sz="2000" dirty="0"/>
              <a:t/>
            </a:r>
            <a:br>
              <a:rPr lang="en-IE" sz="2000" dirty="0"/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Evidence Workbook, Annex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3 – Preliminary Considerations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5 – Identifying Survivors and Other Witnesses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6 – Testimony and Module 7 – Interviewing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8 – Additional Sources of Information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467544" y="2636912"/>
            <a:ext cx="8208912" cy="38884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/>
              <a:t>The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mode of liability</a:t>
            </a:r>
            <a:r>
              <a:rPr lang="en-IE" dirty="0" smtClean="0"/>
              <a:t> is a legal term which refers to different forms of personal responsibility for a crime</a:t>
            </a:r>
            <a:endParaRPr lang="en-IE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IE" dirty="0" smtClean="0"/>
          </a:p>
          <a:p>
            <a:pPr algn="ctr"/>
            <a:r>
              <a:rPr lang="en-IE" dirty="0" smtClean="0"/>
              <a:t>Under international law, it is possible to hold to account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not just the direct perpetrator</a:t>
            </a:r>
            <a:r>
              <a:rPr lang="en-IE" dirty="0" smtClean="0"/>
              <a:t> of sexual violence, but also those who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allow, encourage or remotely influence</a:t>
            </a:r>
            <a:r>
              <a:rPr lang="en-IE" dirty="0" smtClean="0"/>
              <a:t> its commission</a:t>
            </a:r>
          </a:p>
          <a:p>
            <a:pPr marL="18288" indent="0" algn="ctr">
              <a:buFont typeface="Wingdings" pitchFamily="2" charset="2"/>
              <a:buNone/>
            </a:pPr>
            <a:endParaRPr lang="en-IE" dirty="0" smtClean="0"/>
          </a:p>
          <a:p>
            <a:pPr algn="ctr"/>
            <a:r>
              <a:rPr lang="en-IE" dirty="0" smtClean="0"/>
              <a:t>Whatever forms of criminal liability apply in your jurisdiction, it is still crucial for you to document detailed information that could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help prove a link</a:t>
            </a:r>
            <a:r>
              <a:rPr lang="en-IE" dirty="0" smtClean="0"/>
              <a:t> to those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responsible for the crime</a:t>
            </a:r>
            <a:endParaRPr lang="nl-NL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14484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55576" y="1268760"/>
            <a:ext cx="7632848" cy="4824536"/>
          </a:xfrm>
        </p:spPr>
        <p:txBody>
          <a:bodyPr>
            <a:normAutofit/>
          </a:bodyPr>
          <a:lstStyle/>
          <a:p>
            <a:pPr marL="18288" indent="0">
              <a:buNone/>
            </a:pPr>
            <a:endParaRPr lang="en-IE" dirty="0" smtClean="0"/>
          </a:p>
          <a:p>
            <a:pPr marL="18288" indent="0" algn="ctr">
              <a:buNone/>
            </a:pPr>
            <a:endParaRPr lang="en-IE" dirty="0" smtClean="0"/>
          </a:p>
          <a:p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2371236861"/>
              </p:ext>
            </p:extLst>
          </p:nvPr>
        </p:nvGraphicFramePr>
        <p:xfrm>
          <a:off x="251520" y="2492896"/>
          <a:ext cx="864096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7"/>
          <p:cNvSpPr txBox="1">
            <a:spLocks/>
          </p:cNvSpPr>
          <p:nvPr/>
        </p:nvSpPr>
        <p:spPr>
          <a:xfrm>
            <a:off x="323528" y="1268760"/>
            <a:ext cx="8496944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r>
              <a:rPr lang="en-IE" dirty="0" smtClean="0"/>
              <a:t>These are the main modes of liability used by the International Criminal Court. There may be others which apply in your jurisdiction.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1296144"/>
          </a:xfrm>
        </p:spPr>
        <p:txBody>
          <a:bodyPr/>
          <a:lstStyle/>
          <a:p>
            <a:pPr marL="18288" indent="0" algn="ctr"/>
            <a:r>
              <a:rPr lang="en-IE" sz="5200" b="1" spc="-150" dirty="0" smtClean="0">
                <a:latin typeface="Cambria" panose="02040503050406030204" pitchFamily="18" charset="0"/>
              </a:rPr>
              <a:t>C) Linkage elements of crimes</a:t>
            </a:r>
            <a:br>
              <a:rPr lang="en-IE" sz="5200" b="1" spc="-150" dirty="0" smtClean="0">
                <a:latin typeface="Cambria" panose="02040503050406030204" pitchFamily="18" charset="0"/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International Protocol, pages 25-26</a:t>
            </a:r>
            <a:r>
              <a:rPr lang="en-IE" sz="2000" dirty="0" smtClean="0"/>
              <a:t/>
            </a:r>
            <a:br>
              <a:rPr lang="en-IE" sz="2000" dirty="0" smtClean="0"/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Evidence Workbook, Annex 1</a:t>
            </a:r>
            <a:endParaRPr lang="nl-NL" sz="38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38109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4490" y="1412776"/>
            <a:ext cx="8117950" cy="1053280"/>
          </a:xfrm>
        </p:spPr>
        <p:txBody>
          <a:bodyPr>
            <a:normAutofit fontScale="77500" lnSpcReduction="20000"/>
          </a:bodyPr>
          <a:lstStyle/>
          <a:p>
            <a:pPr marL="18288" indent="0">
              <a:buNone/>
            </a:pPr>
            <a:endParaRPr lang="en-IE" dirty="0" smtClean="0"/>
          </a:p>
          <a:p>
            <a:pPr marL="18288" indent="0" algn="ctr">
              <a:buNone/>
            </a:pPr>
            <a:r>
              <a:rPr lang="en-IE" sz="2500" b="1" dirty="0"/>
              <a:t>These are the main modes of liability used by the International Criminal Court. There may be others which apply in your jurisdiction.</a:t>
            </a:r>
            <a:endParaRPr lang="en-IE" sz="2500" b="1" dirty="0" smtClean="0"/>
          </a:p>
          <a:p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14491" y="2420888"/>
            <a:ext cx="8315016" cy="3951112"/>
            <a:chOff x="414491" y="2420888"/>
            <a:chExt cx="8315016" cy="3951112"/>
          </a:xfrm>
        </p:grpSpPr>
        <p:sp>
          <p:nvSpPr>
            <p:cNvPr id="6" name="Freeform 5"/>
            <p:cNvSpPr/>
            <p:nvPr/>
          </p:nvSpPr>
          <p:spPr>
            <a:xfrm>
              <a:off x="3199293" y="2551966"/>
              <a:ext cx="5530214" cy="1021050"/>
            </a:xfrm>
            <a:custGeom>
              <a:avLst/>
              <a:gdLst>
                <a:gd name="connsiteX0" fmla="*/ 170178 w 1021050"/>
                <a:gd name="connsiteY0" fmla="*/ 0 h 5530214"/>
                <a:gd name="connsiteX1" fmla="*/ 850872 w 1021050"/>
                <a:gd name="connsiteY1" fmla="*/ 0 h 5530214"/>
                <a:gd name="connsiteX2" fmla="*/ 1021050 w 1021050"/>
                <a:gd name="connsiteY2" fmla="*/ 170178 h 5530214"/>
                <a:gd name="connsiteX3" fmla="*/ 1021050 w 1021050"/>
                <a:gd name="connsiteY3" fmla="*/ 5530214 h 5530214"/>
                <a:gd name="connsiteX4" fmla="*/ 1021050 w 1021050"/>
                <a:gd name="connsiteY4" fmla="*/ 5530214 h 5530214"/>
                <a:gd name="connsiteX5" fmla="*/ 0 w 1021050"/>
                <a:gd name="connsiteY5" fmla="*/ 5530214 h 5530214"/>
                <a:gd name="connsiteX6" fmla="*/ 0 w 1021050"/>
                <a:gd name="connsiteY6" fmla="*/ 5530214 h 5530214"/>
                <a:gd name="connsiteX7" fmla="*/ 0 w 1021050"/>
                <a:gd name="connsiteY7" fmla="*/ 170178 h 5530214"/>
                <a:gd name="connsiteX8" fmla="*/ 170178 w 1021050"/>
                <a:gd name="connsiteY8" fmla="*/ 0 h 5530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21050" h="5530214">
                  <a:moveTo>
                    <a:pt x="1021050" y="921720"/>
                  </a:moveTo>
                  <a:lnTo>
                    <a:pt x="1021050" y="4608494"/>
                  </a:lnTo>
                  <a:cubicBezTo>
                    <a:pt x="1021050" y="5117546"/>
                    <a:pt x="1006983" y="5530211"/>
                    <a:pt x="989630" y="5530211"/>
                  </a:cubicBezTo>
                  <a:lnTo>
                    <a:pt x="0" y="5530211"/>
                  </a:lnTo>
                  <a:lnTo>
                    <a:pt x="0" y="5530211"/>
                  </a:lnTo>
                  <a:lnTo>
                    <a:pt x="0" y="3"/>
                  </a:lnTo>
                  <a:lnTo>
                    <a:pt x="0" y="3"/>
                  </a:lnTo>
                  <a:lnTo>
                    <a:pt x="989630" y="3"/>
                  </a:lnTo>
                  <a:cubicBezTo>
                    <a:pt x="1006983" y="3"/>
                    <a:pt x="1021050" y="412668"/>
                    <a:pt x="1021050" y="921720"/>
                  </a:cubicBezTo>
                  <a:close/>
                </a:path>
              </a:pathLst>
            </a:custGeom>
          </p:spPr>
          <p:style>
            <a:ln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8000" tIns="173669" rIns="85844" bIns="173669" numCol="1" spcCol="1270" anchor="ctr" anchorCtr="0">
              <a:noAutofit/>
            </a:bodyPr>
            <a:lstStyle/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IE" sz="2000" kern="1200" dirty="0" smtClean="0"/>
                <a:t>You must show that the suspect </a:t>
              </a:r>
              <a:r>
                <a:rPr lang="en-IE" sz="2000" b="1" kern="1200" dirty="0" smtClean="0"/>
                <a:t>encouraged, provoked, incentivised or convinced</a:t>
              </a:r>
              <a:r>
                <a:rPr lang="en-IE" sz="2000" kern="1200" dirty="0" smtClean="0"/>
                <a:t> the direct perpetrator to commit sexual violence</a:t>
              </a:r>
              <a:endParaRPr lang="nl-NL" sz="2000" kern="1200" dirty="0">
                <a:effectLst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414491" y="2420888"/>
              <a:ext cx="2784801" cy="1224000"/>
            </a:xfrm>
            <a:custGeom>
              <a:avLst/>
              <a:gdLst>
                <a:gd name="connsiteX0" fmla="*/ 0 w 2784801"/>
                <a:gd name="connsiteY0" fmla="*/ 212723 h 1276313"/>
                <a:gd name="connsiteX1" fmla="*/ 212723 w 2784801"/>
                <a:gd name="connsiteY1" fmla="*/ 0 h 1276313"/>
                <a:gd name="connsiteX2" fmla="*/ 2572078 w 2784801"/>
                <a:gd name="connsiteY2" fmla="*/ 0 h 1276313"/>
                <a:gd name="connsiteX3" fmla="*/ 2784801 w 2784801"/>
                <a:gd name="connsiteY3" fmla="*/ 212723 h 1276313"/>
                <a:gd name="connsiteX4" fmla="*/ 2784801 w 2784801"/>
                <a:gd name="connsiteY4" fmla="*/ 1063590 h 1276313"/>
                <a:gd name="connsiteX5" fmla="*/ 2572078 w 2784801"/>
                <a:gd name="connsiteY5" fmla="*/ 1276313 h 1276313"/>
                <a:gd name="connsiteX6" fmla="*/ 212723 w 2784801"/>
                <a:gd name="connsiteY6" fmla="*/ 1276313 h 1276313"/>
                <a:gd name="connsiteX7" fmla="*/ 0 w 2784801"/>
                <a:gd name="connsiteY7" fmla="*/ 1063590 h 1276313"/>
                <a:gd name="connsiteX8" fmla="*/ 0 w 2784801"/>
                <a:gd name="connsiteY8" fmla="*/ 212723 h 1276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84801" h="1276313">
                  <a:moveTo>
                    <a:pt x="0" y="212723"/>
                  </a:moveTo>
                  <a:cubicBezTo>
                    <a:pt x="0" y="95239"/>
                    <a:pt x="95239" y="0"/>
                    <a:pt x="212723" y="0"/>
                  </a:cubicBezTo>
                  <a:lnTo>
                    <a:pt x="2572078" y="0"/>
                  </a:lnTo>
                  <a:cubicBezTo>
                    <a:pt x="2689562" y="0"/>
                    <a:pt x="2784801" y="95239"/>
                    <a:pt x="2784801" y="212723"/>
                  </a:cubicBezTo>
                  <a:lnTo>
                    <a:pt x="2784801" y="1063590"/>
                  </a:lnTo>
                  <a:cubicBezTo>
                    <a:pt x="2784801" y="1181074"/>
                    <a:pt x="2689562" y="1276313"/>
                    <a:pt x="2572078" y="1276313"/>
                  </a:cubicBezTo>
                  <a:lnTo>
                    <a:pt x="212723" y="1276313"/>
                  </a:lnTo>
                  <a:cubicBezTo>
                    <a:pt x="95239" y="1276313"/>
                    <a:pt x="0" y="1181074"/>
                    <a:pt x="0" y="1063590"/>
                  </a:cubicBezTo>
                  <a:lnTo>
                    <a:pt x="0" y="21272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3744" tIns="108024" rIns="153744" bIns="10802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Soliciting/ inducing</a:t>
              </a:r>
              <a:endParaRPr lang="nl-NL" sz="2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3146242" y="3789040"/>
              <a:ext cx="5530214" cy="1021050"/>
            </a:xfrm>
            <a:custGeom>
              <a:avLst/>
              <a:gdLst>
                <a:gd name="connsiteX0" fmla="*/ 170178 w 1021050"/>
                <a:gd name="connsiteY0" fmla="*/ 0 h 5530214"/>
                <a:gd name="connsiteX1" fmla="*/ 850872 w 1021050"/>
                <a:gd name="connsiteY1" fmla="*/ 0 h 5530214"/>
                <a:gd name="connsiteX2" fmla="*/ 1021050 w 1021050"/>
                <a:gd name="connsiteY2" fmla="*/ 170178 h 5530214"/>
                <a:gd name="connsiteX3" fmla="*/ 1021050 w 1021050"/>
                <a:gd name="connsiteY3" fmla="*/ 5530214 h 5530214"/>
                <a:gd name="connsiteX4" fmla="*/ 1021050 w 1021050"/>
                <a:gd name="connsiteY4" fmla="*/ 5530214 h 5530214"/>
                <a:gd name="connsiteX5" fmla="*/ 0 w 1021050"/>
                <a:gd name="connsiteY5" fmla="*/ 5530214 h 5530214"/>
                <a:gd name="connsiteX6" fmla="*/ 0 w 1021050"/>
                <a:gd name="connsiteY6" fmla="*/ 5530214 h 5530214"/>
                <a:gd name="connsiteX7" fmla="*/ 0 w 1021050"/>
                <a:gd name="connsiteY7" fmla="*/ 170178 h 5530214"/>
                <a:gd name="connsiteX8" fmla="*/ 170178 w 1021050"/>
                <a:gd name="connsiteY8" fmla="*/ 0 h 5530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21050" h="5530214">
                  <a:moveTo>
                    <a:pt x="1021050" y="921720"/>
                  </a:moveTo>
                  <a:lnTo>
                    <a:pt x="1021050" y="4608494"/>
                  </a:lnTo>
                  <a:cubicBezTo>
                    <a:pt x="1021050" y="5117546"/>
                    <a:pt x="1006983" y="5530211"/>
                    <a:pt x="989630" y="5530211"/>
                  </a:cubicBezTo>
                  <a:lnTo>
                    <a:pt x="0" y="5530211"/>
                  </a:lnTo>
                  <a:lnTo>
                    <a:pt x="0" y="5530211"/>
                  </a:lnTo>
                  <a:lnTo>
                    <a:pt x="0" y="3"/>
                  </a:lnTo>
                  <a:lnTo>
                    <a:pt x="0" y="3"/>
                  </a:lnTo>
                  <a:lnTo>
                    <a:pt x="989630" y="3"/>
                  </a:lnTo>
                  <a:cubicBezTo>
                    <a:pt x="1006983" y="3"/>
                    <a:pt x="1021050" y="412668"/>
                    <a:pt x="1021050" y="921720"/>
                  </a:cubicBezTo>
                  <a:close/>
                </a:path>
              </a:pathLst>
            </a:custGeom>
          </p:spPr>
          <p:style>
            <a:lnRef idx="1">
              <a:schemeClr val="accent5">
                <a:tint val="40000"/>
                <a:alpha val="90000"/>
                <a:hueOff val="2914032"/>
                <a:satOff val="-9122"/>
                <a:lumOff val="604"/>
                <a:alphaOff val="0"/>
              </a:schemeClr>
            </a:lnRef>
            <a:fillRef idx="1">
              <a:schemeClr val="accent5">
                <a:tint val="40000"/>
                <a:alpha val="90000"/>
                <a:hueOff val="2914032"/>
                <a:satOff val="-9122"/>
                <a:lumOff val="604"/>
                <a:alphaOff val="0"/>
              </a:schemeClr>
            </a:fillRef>
            <a:effectRef idx="2">
              <a:schemeClr val="accent5">
                <a:tint val="40000"/>
                <a:alpha val="90000"/>
                <a:hueOff val="2914032"/>
                <a:satOff val="-9122"/>
                <a:lumOff val="604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8000" tIns="173669" rIns="85844" bIns="173669" numCol="1" spcCol="1270" anchor="ctr" anchorCtr="0">
              <a:noAutofit/>
            </a:bodyPr>
            <a:lstStyle/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IE" sz="2000" kern="1200" smtClean="0"/>
                <a:t>You must show that the suspect provided </a:t>
              </a:r>
              <a:r>
                <a:rPr lang="en-IE" sz="2000" b="1" kern="1200" smtClean="0"/>
                <a:t>practical assistance, encouragement or moral support</a:t>
              </a:r>
              <a:r>
                <a:rPr lang="en-IE" sz="2000" kern="1200" smtClean="0"/>
                <a:t> to the direct perpetrator</a:t>
              </a:r>
              <a:endParaRPr lang="nl-NL" sz="2000" b="0" kern="1200" dirty="0">
                <a:effectLst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414491" y="3708000"/>
              <a:ext cx="2784801" cy="1188000"/>
            </a:xfrm>
            <a:custGeom>
              <a:avLst/>
              <a:gdLst>
                <a:gd name="connsiteX0" fmla="*/ 0 w 2784801"/>
                <a:gd name="connsiteY0" fmla="*/ 212723 h 1276313"/>
                <a:gd name="connsiteX1" fmla="*/ 212723 w 2784801"/>
                <a:gd name="connsiteY1" fmla="*/ 0 h 1276313"/>
                <a:gd name="connsiteX2" fmla="*/ 2572078 w 2784801"/>
                <a:gd name="connsiteY2" fmla="*/ 0 h 1276313"/>
                <a:gd name="connsiteX3" fmla="*/ 2784801 w 2784801"/>
                <a:gd name="connsiteY3" fmla="*/ 212723 h 1276313"/>
                <a:gd name="connsiteX4" fmla="*/ 2784801 w 2784801"/>
                <a:gd name="connsiteY4" fmla="*/ 1063590 h 1276313"/>
                <a:gd name="connsiteX5" fmla="*/ 2572078 w 2784801"/>
                <a:gd name="connsiteY5" fmla="*/ 1276313 h 1276313"/>
                <a:gd name="connsiteX6" fmla="*/ 212723 w 2784801"/>
                <a:gd name="connsiteY6" fmla="*/ 1276313 h 1276313"/>
                <a:gd name="connsiteX7" fmla="*/ 0 w 2784801"/>
                <a:gd name="connsiteY7" fmla="*/ 1063590 h 1276313"/>
                <a:gd name="connsiteX8" fmla="*/ 0 w 2784801"/>
                <a:gd name="connsiteY8" fmla="*/ 212723 h 1276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84801" h="1276313">
                  <a:moveTo>
                    <a:pt x="0" y="212723"/>
                  </a:moveTo>
                  <a:cubicBezTo>
                    <a:pt x="0" y="95239"/>
                    <a:pt x="95239" y="0"/>
                    <a:pt x="212723" y="0"/>
                  </a:cubicBezTo>
                  <a:lnTo>
                    <a:pt x="2572078" y="0"/>
                  </a:lnTo>
                  <a:cubicBezTo>
                    <a:pt x="2689562" y="0"/>
                    <a:pt x="2784801" y="95239"/>
                    <a:pt x="2784801" y="212723"/>
                  </a:cubicBezTo>
                  <a:lnTo>
                    <a:pt x="2784801" y="1063590"/>
                  </a:lnTo>
                  <a:cubicBezTo>
                    <a:pt x="2784801" y="1181074"/>
                    <a:pt x="2689562" y="1276313"/>
                    <a:pt x="2572078" y="1276313"/>
                  </a:cubicBezTo>
                  <a:lnTo>
                    <a:pt x="212723" y="1276313"/>
                  </a:lnTo>
                  <a:cubicBezTo>
                    <a:pt x="95239" y="1276313"/>
                    <a:pt x="0" y="1181074"/>
                    <a:pt x="0" y="1063590"/>
                  </a:cubicBezTo>
                  <a:lnTo>
                    <a:pt x="0" y="212723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3005349"/>
                <a:satOff val="-13190"/>
                <a:lumOff val="3921"/>
                <a:alphaOff val="0"/>
              </a:schemeClr>
            </a:fillRef>
            <a:effectRef idx="3">
              <a:schemeClr val="accent5">
                <a:hueOff val="3005349"/>
                <a:satOff val="-13190"/>
                <a:lumOff val="39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3744" tIns="108024" rIns="153744" bIns="10802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Aiding and abetting</a:t>
              </a:r>
              <a:endParaRPr lang="nl-NL" sz="2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3146242" y="5076000"/>
              <a:ext cx="5530214" cy="1224000"/>
            </a:xfrm>
            <a:custGeom>
              <a:avLst/>
              <a:gdLst>
                <a:gd name="connsiteX0" fmla="*/ 170178 w 1021050"/>
                <a:gd name="connsiteY0" fmla="*/ 0 h 5530214"/>
                <a:gd name="connsiteX1" fmla="*/ 850872 w 1021050"/>
                <a:gd name="connsiteY1" fmla="*/ 0 h 5530214"/>
                <a:gd name="connsiteX2" fmla="*/ 1021050 w 1021050"/>
                <a:gd name="connsiteY2" fmla="*/ 170178 h 5530214"/>
                <a:gd name="connsiteX3" fmla="*/ 1021050 w 1021050"/>
                <a:gd name="connsiteY3" fmla="*/ 5530214 h 5530214"/>
                <a:gd name="connsiteX4" fmla="*/ 1021050 w 1021050"/>
                <a:gd name="connsiteY4" fmla="*/ 5530214 h 5530214"/>
                <a:gd name="connsiteX5" fmla="*/ 0 w 1021050"/>
                <a:gd name="connsiteY5" fmla="*/ 5530214 h 5530214"/>
                <a:gd name="connsiteX6" fmla="*/ 0 w 1021050"/>
                <a:gd name="connsiteY6" fmla="*/ 5530214 h 5530214"/>
                <a:gd name="connsiteX7" fmla="*/ 0 w 1021050"/>
                <a:gd name="connsiteY7" fmla="*/ 170178 h 5530214"/>
                <a:gd name="connsiteX8" fmla="*/ 170178 w 1021050"/>
                <a:gd name="connsiteY8" fmla="*/ 0 h 5530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21050" h="5530214">
                  <a:moveTo>
                    <a:pt x="1021050" y="921720"/>
                  </a:moveTo>
                  <a:lnTo>
                    <a:pt x="1021050" y="4608494"/>
                  </a:lnTo>
                  <a:cubicBezTo>
                    <a:pt x="1021050" y="5117546"/>
                    <a:pt x="1006983" y="5530211"/>
                    <a:pt x="989630" y="5530211"/>
                  </a:cubicBezTo>
                  <a:lnTo>
                    <a:pt x="0" y="5530211"/>
                  </a:lnTo>
                  <a:lnTo>
                    <a:pt x="0" y="5530211"/>
                  </a:lnTo>
                  <a:lnTo>
                    <a:pt x="0" y="3"/>
                  </a:lnTo>
                  <a:lnTo>
                    <a:pt x="0" y="3"/>
                  </a:lnTo>
                  <a:lnTo>
                    <a:pt x="989630" y="3"/>
                  </a:lnTo>
                  <a:cubicBezTo>
                    <a:pt x="1006983" y="3"/>
                    <a:pt x="1021050" y="412668"/>
                    <a:pt x="1021050" y="921720"/>
                  </a:cubicBezTo>
                  <a:close/>
                </a:path>
              </a:pathLst>
            </a:custGeom>
          </p:spPr>
          <p:style>
            <a:lnRef idx="1">
              <a:schemeClr val="accent5">
                <a:tint val="40000"/>
                <a:alpha val="90000"/>
                <a:hueOff val="5828064"/>
                <a:satOff val="-18244"/>
                <a:lumOff val="1209"/>
                <a:alphaOff val="0"/>
              </a:schemeClr>
            </a:lnRef>
            <a:fillRef idx="1">
              <a:schemeClr val="accent5">
                <a:tint val="40000"/>
                <a:alpha val="90000"/>
                <a:hueOff val="5828064"/>
                <a:satOff val="-18244"/>
                <a:lumOff val="1209"/>
                <a:alphaOff val="0"/>
              </a:schemeClr>
            </a:fillRef>
            <a:effectRef idx="2">
              <a:schemeClr val="accent5">
                <a:tint val="40000"/>
                <a:alpha val="90000"/>
                <a:hueOff val="5828064"/>
                <a:satOff val="-18244"/>
                <a:lumOff val="120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8000" tIns="173669" rIns="85844" bIns="173669" numCol="1" spcCol="1270" anchor="ctr" anchorCtr="0">
              <a:noAutofit/>
            </a:bodyPr>
            <a:lstStyle/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IE" sz="2000" kern="1200" dirty="0" smtClean="0"/>
                <a:t>You must show that the civilian or military authority had </a:t>
              </a:r>
              <a:r>
                <a:rPr lang="en-IE" sz="2000" b="1" kern="1200" dirty="0" smtClean="0"/>
                <a:t>effective control</a:t>
              </a:r>
              <a:r>
                <a:rPr lang="en-IE" sz="2000" kern="1200" dirty="0" smtClean="0"/>
                <a:t>, </a:t>
              </a:r>
              <a:r>
                <a:rPr lang="en-IE" sz="2000" b="1" kern="1200" dirty="0" smtClean="0"/>
                <a:t>knew or should have known</a:t>
              </a:r>
              <a:r>
                <a:rPr lang="en-IE" sz="2000" kern="1200" dirty="0" smtClean="0"/>
                <a:t> about the sexual violence and </a:t>
              </a:r>
              <a:r>
                <a:rPr lang="en-IE" sz="2000" b="1" kern="1200" dirty="0" smtClean="0"/>
                <a:t>failed to prevent or punish it</a:t>
              </a:r>
              <a:endParaRPr lang="nl-NL" sz="2000" kern="12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19047" y="4968000"/>
              <a:ext cx="2784801" cy="1404000"/>
            </a:xfrm>
            <a:custGeom>
              <a:avLst/>
              <a:gdLst>
                <a:gd name="connsiteX0" fmla="*/ 0 w 2784801"/>
                <a:gd name="connsiteY0" fmla="*/ 212723 h 1276313"/>
                <a:gd name="connsiteX1" fmla="*/ 212723 w 2784801"/>
                <a:gd name="connsiteY1" fmla="*/ 0 h 1276313"/>
                <a:gd name="connsiteX2" fmla="*/ 2572078 w 2784801"/>
                <a:gd name="connsiteY2" fmla="*/ 0 h 1276313"/>
                <a:gd name="connsiteX3" fmla="*/ 2784801 w 2784801"/>
                <a:gd name="connsiteY3" fmla="*/ 212723 h 1276313"/>
                <a:gd name="connsiteX4" fmla="*/ 2784801 w 2784801"/>
                <a:gd name="connsiteY4" fmla="*/ 1063590 h 1276313"/>
                <a:gd name="connsiteX5" fmla="*/ 2572078 w 2784801"/>
                <a:gd name="connsiteY5" fmla="*/ 1276313 h 1276313"/>
                <a:gd name="connsiteX6" fmla="*/ 212723 w 2784801"/>
                <a:gd name="connsiteY6" fmla="*/ 1276313 h 1276313"/>
                <a:gd name="connsiteX7" fmla="*/ 0 w 2784801"/>
                <a:gd name="connsiteY7" fmla="*/ 1063590 h 1276313"/>
                <a:gd name="connsiteX8" fmla="*/ 0 w 2784801"/>
                <a:gd name="connsiteY8" fmla="*/ 212723 h 1276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84801" h="1276313">
                  <a:moveTo>
                    <a:pt x="0" y="212723"/>
                  </a:moveTo>
                  <a:cubicBezTo>
                    <a:pt x="0" y="95239"/>
                    <a:pt x="95239" y="0"/>
                    <a:pt x="212723" y="0"/>
                  </a:cubicBezTo>
                  <a:lnTo>
                    <a:pt x="2572078" y="0"/>
                  </a:lnTo>
                  <a:cubicBezTo>
                    <a:pt x="2689562" y="0"/>
                    <a:pt x="2784801" y="95239"/>
                    <a:pt x="2784801" y="212723"/>
                  </a:cubicBezTo>
                  <a:lnTo>
                    <a:pt x="2784801" y="1063590"/>
                  </a:lnTo>
                  <a:cubicBezTo>
                    <a:pt x="2784801" y="1181074"/>
                    <a:pt x="2689562" y="1276313"/>
                    <a:pt x="2572078" y="1276313"/>
                  </a:cubicBezTo>
                  <a:lnTo>
                    <a:pt x="212723" y="1276313"/>
                  </a:lnTo>
                  <a:cubicBezTo>
                    <a:pt x="95239" y="1276313"/>
                    <a:pt x="0" y="1181074"/>
                    <a:pt x="0" y="1063590"/>
                  </a:cubicBezTo>
                  <a:lnTo>
                    <a:pt x="0" y="212723"/>
                  </a:lnTo>
                  <a:close/>
                </a:path>
              </a:pathLst>
            </a:custGeom>
            <a:gradFill rotWithShape="0">
              <a:gsLst>
                <a:gs pos="0">
                  <a:srgbClr val="815D7F"/>
                </a:gs>
                <a:gs pos="100000">
                  <a:schemeClr val="accent5">
                    <a:hueOff val="6010699"/>
                    <a:satOff val="-26380"/>
                    <a:lumOff val="7843"/>
                    <a:alphaOff val="0"/>
                    <a:shade val="48000"/>
                    <a:satMod val="180000"/>
                    <a:lumMod val="94000"/>
                  </a:schemeClr>
                </a:gs>
                <a:gs pos="100000">
                  <a:schemeClr val="accent5">
                    <a:hueOff val="6010699"/>
                    <a:satOff val="-26380"/>
                    <a:lumOff val="7843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5">
                <a:hueOff val="6010699"/>
                <a:satOff val="-26380"/>
                <a:lumOff val="784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364" tIns="111834" rIns="161364" bIns="111834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Superior/ command responsibility</a:t>
              </a:r>
              <a:endParaRPr lang="nl-NL" sz="2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" name="Content Placeholder 7"/>
          <p:cNvSpPr txBox="1">
            <a:spLocks/>
          </p:cNvSpPr>
          <p:nvPr/>
        </p:nvSpPr>
        <p:spPr>
          <a:xfrm>
            <a:off x="323528" y="1268760"/>
            <a:ext cx="8496944" cy="445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endParaRPr lang="en-IE" dirty="0" smtClean="0"/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1296144"/>
          </a:xfrm>
        </p:spPr>
        <p:txBody>
          <a:bodyPr/>
          <a:lstStyle/>
          <a:p>
            <a:pPr marL="18288" indent="0" algn="ctr"/>
            <a:r>
              <a:rPr lang="en-IE" sz="5200" b="1" spc="-150" dirty="0" smtClean="0">
                <a:latin typeface="Cambria" panose="02040503050406030204" pitchFamily="18" charset="0"/>
              </a:rPr>
              <a:t>C) Linkage elements of crimes</a:t>
            </a:r>
            <a:br>
              <a:rPr lang="en-IE" sz="5200" b="1" spc="-150" dirty="0" smtClean="0">
                <a:latin typeface="Cambria" panose="02040503050406030204" pitchFamily="18" charset="0"/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International Protocol, pages 25-26</a:t>
            </a:r>
            <a:r>
              <a:rPr lang="en-IE" sz="2000" dirty="0" smtClean="0"/>
              <a:t/>
            </a:r>
            <a:br>
              <a:rPr lang="en-IE" sz="2000" dirty="0" smtClean="0"/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Evidence Workbook, Annex 1</a:t>
            </a:r>
            <a:endParaRPr lang="nl-NL" sz="20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9037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08912" cy="1368152"/>
          </a:xfrm>
        </p:spPr>
        <p:txBody>
          <a:bodyPr/>
          <a:lstStyle/>
          <a:p>
            <a:pPr algn="ctr"/>
            <a:r>
              <a:rPr lang="en-IE" sz="5200" b="1" dirty="0" smtClean="0"/>
              <a:t>Recognising the elements of international crimes</a:t>
            </a:r>
            <a:br>
              <a:rPr lang="en-IE" sz="5200" b="1" dirty="0" smtClean="0"/>
            </a:br>
            <a:r>
              <a:rPr lang="en-IE" sz="2400" b="1" dirty="0">
                <a:solidFill>
                  <a:schemeClr val="tx2">
                    <a:lumMod val="75000"/>
                  </a:schemeClr>
                </a:solidFill>
              </a:rPr>
              <a:t>Evidence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Workbook – pages 80-81, 83-84, 92-93 and 98</a:t>
            </a:r>
            <a:endParaRPr lang="nl-NL" sz="40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267744" y="6448251"/>
            <a:ext cx="4644008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552" y="2420888"/>
            <a:ext cx="8136904" cy="3945631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IE" sz="3600" b="1" u="sng" cap="small" dirty="0" smtClean="0"/>
              <a:t>Exercise</a:t>
            </a:r>
            <a:endParaRPr lang="en-IE" b="1" u="sng" dirty="0" smtClean="0"/>
          </a:p>
          <a:p>
            <a:pPr algn="ctr"/>
            <a:endParaRPr lang="en-IE" b="1" u="sng" dirty="0" smtClean="0"/>
          </a:p>
          <a:p>
            <a:pPr algn="ctr"/>
            <a:r>
              <a:rPr lang="en-IE" sz="2600" dirty="0" smtClean="0"/>
              <a:t>Carefully read and discuss the scenarios on pages 80-81, 83-84, 92-93 and 98 of the Evidence Workbook </a:t>
            </a:r>
          </a:p>
          <a:p>
            <a:pPr marL="18288" indent="0" algn="ctr">
              <a:buNone/>
            </a:pPr>
            <a:endParaRPr lang="en-IE" sz="2600" dirty="0" smtClean="0"/>
          </a:p>
          <a:p>
            <a:pPr algn="ctr"/>
            <a:r>
              <a:rPr lang="en-IE" sz="2600" dirty="0" smtClean="0"/>
              <a:t>What </a:t>
            </a:r>
            <a:r>
              <a:rPr lang="en-IE" sz="2600" b="1" dirty="0" smtClean="0">
                <a:solidFill>
                  <a:schemeClr val="tx2">
                    <a:lumMod val="75000"/>
                  </a:schemeClr>
                </a:solidFill>
              </a:rPr>
              <a:t>international crimes</a:t>
            </a:r>
            <a:r>
              <a:rPr lang="en-IE" sz="2600" dirty="0" smtClean="0"/>
              <a:t> do you think might be relevant to those facts?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22912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484785"/>
            <a:ext cx="8640960" cy="3701044"/>
          </a:xfrm>
        </p:spPr>
        <p:txBody>
          <a:bodyPr tIns="108000">
            <a:normAutofit lnSpcReduction="10000"/>
          </a:bodyPr>
          <a:lstStyle/>
          <a:p>
            <a:pPr algn="ctr"/>
            <a:r>
              <a:rPr lang="en-IE" dirty="0" smtClean="0"/>
              <a:t>Most acts of violence will be a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crime under national law</a:t>
            </a:r>
            <a:r>
              <a:rPr lang="en-IE" dirty="0" smtClean="0"/>
              <a:t> – murder, rape, assault, theft etc. </a:t>
            </a:r>
          </a:p>
          <a:p>
            <a:pPr algn="ctr"/>
            <a:endParaRPr lang="en-IE" sz="1400" dirty="0" smtClean="0"/>
          </a:p>
          <a:p>
            <a:pPr algn="ctr"/>
            <a:r>
              <a:rPr lang="en-IE" dirty="0" smtClean="0"/>
              <a:t>Under certain circumstances, the same act can also constitute an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international crime</a:t>
            </a:r>
            <a:r>
              <a:rPr lang="en-IE" dirty="0" smtClean="0"/>
              <a:t> – a violation of international criminal law</a:t>
            </a:r>
          </a:p>
          <a:p>
            <a:pPr marL="18288" indent="0" algn="ctr">
              <a:buNone/>
            </a:pPr>
            <a:endParaRPr lang="en-IE" sz="1400" dirty="0" smtClean="0"/>
          </a:p>
          <a:p>
            <a:pPr algn="ctr"/>
            <a:r>
              <a:rPr lang="en-IE" dirty="0" smtClean="0"/>
              <a:t>International law usually only applies to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states</a:t>
            </a:r>
            <a:r>
              <a:rPr lang="en-IE" dirty="0" smtClean="0"/>
              <a:t>, but international criminal law, including parts of international humanitarian law (law of armed conflict), can also make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individuals</a:t>
            </a:r>
            <a:r>
              <a:rPr lang="en-IE" dirty="0" smtClean="0"/>
              <a:t> legally accountable for their actions</a:t>
            </a:r>
          </a:p>
          <a:p>
            <a:pPr algn="ctr"/>
            <a:endParaRPr lang="en-IE" sz="1400" dirty="0" smtClean="0"/>
          </a:p>
          <a:p>
            <a:pPr algn="ctr"/>
            <a:r>
              <a:rPr lang="en-IE" dirty="0" smtClean="0"/>
              <a:t>There are three main types of international crime:</a:t>
            </a:r>
            <a:endParaRPr lang="nl-NL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8336"/>
            <a:ext cx="8640960" cy="1548456"/>
          </a:xfrm>
        </p:spPr>
        <p:txBody>
          <a:bodyPr/>
          <a:lstStyle/>
          <a:p>
            <a:pPr algn="ctr"/>
            <a:r>
              <a:rPr lang="en-IE" sz="4800" b="1" dirty="0" smtClean="0">
                <a:latin typeface="Cambria" panose="02040503050406030204" pitchFamily="18" charset="0"/>
              </a:rPr>
              <a:t>What is an international crime?</a:t>
            </a:r>
            <a:endParaRPr lang="nl-NL" sz="4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  <p:sp>
        <p:nvSpPr>
          <p:cNvPr id="2" name="Bevel 1"/>
          <p:cNvSpPr/>
          <p:nvPr/>
        </p:nvSpPr>
        <p:spPr>
          <a:xfrm>
            <a:off x="611560" y="5301208"/>
            <a:ext cx="2160240" cy="1031663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Bevel 9"/>
          <p:cNvSpPr/>
          <p:nvPr/>
        </p:nvSpPr>
        <p:spPr>
          <a:xfrm>
            <a:off x="6444448" y="5301208"/>
            <a:ext cx="2160000" cy="1039873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Bevel 10"/>
          <p:cNvSpPr/>
          <p:nvPr/>
        </p:nvSpPr>
        <p:spPr>
          <a:xfrm>
            <a:off x="3492120" y="5301208"/>
            <a:ext cx="2160000" cy="1043593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3" name="TextBox 12"/>
          <p:cNvSpPr txBox="1"/>
          <p:nvPr/>
        </p:nvSpPr>
        <p:spPr>
          <a:xfrm>
            <a:off x="6588224" y="5589240"/>
            <a:ext cx="187220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GENOCIDE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5576" y="5445224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 CRIMES</a:t>
            </a:r>
            <a:endParaRPr lang="nl-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91880" y="5406315"/>
            <a:ext cx="2160240" cy="830997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/>
            <a:r>
              <a:rPr lang="en-I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CRIMES AGAINST HUMANITY</a:t>
            </a:r>
            <a:endParaRPr lang="nl-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74351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08912" cy="1368152"/>
          </a:xfrm>
        </p:spPr>
        <p:txBody>
          <a:bodyPr/>
          <a:lstStyle/>
          <a:p>
            <a:pPr algn="ctr"/>
            <a:r>
              <a:rPr lang="en-IE" sz="5200" b="1" dirty="0" smtClean="0"/>
              <a:t>Recognising the elements of international crimes</a:t>
            </a:r>
            <a:br>
              <a:rPr lang="en-IE" sz="5200" b="1" dirty="0" smtClean="0"/>
            </a:br>
            <a:r>
              <a:rPr lang="en-IE" sz="2400" b="1" dirty="0">
                <a:solidFill>
                  <a:schemeClr val="tx2">
                    <a:lumMod val="75000"/>
                  </a:schemeClr>
                </a:solidFill>
              </a:rPr>
              <a:t>Evidence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Workbook – pages 80-81, 83-84, 92-93 and 98</a:t>
            </a:r>
            <a:endParaRPr lang="nl-NL" sz="40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267744" y="6448251"/>
            <a:ext cx="4644008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552" y="2420888"/>
            <a:ext cx="8136904" cy="3945631"/>
          </a:xfrm>
        </p:spPr>
        <p:txBody>
          <a:bodyPr>
            <a:normAutofit fontScale="85000" lnSpcReduction="20000"/>
          </a:bodyPr>
          <a:lstStyle/>
          <a:p>
            <a:pPr marL="18288" indent="0" algn="ctr">
              <a:buNone/>
            </a:pPr>
            <a:r>
              <a:rPr lang="en-IE" sz="3600" b="1" u="sng" cap="small" dirty="0" smtClean="0"/>
              <a:t>Exercise</a:t>
            </a:r>
            <a:endParaRPr lang="en-IE" b="1" u="sng" dirty="0" smtClean="0"/>
          </a:p>
          <a:p>
            <a:pPr algn="ctr"/>
            <a:endParaRPr lang="en-IE" b="1" u="sng" dirty="0" smtClean="0"/>
          </a:p>
          <a:p>
            <a:pPr algn="ctr"/>
            <a:r>
              <a:rPr lang="en-IE" sz="2800" dirty="0"/>
              <a:t>In groups, discuss whether the information contained in that testimony would satisfy the necessary elements for each of the three required categories: </a:t>
            </a:r>
            <a:r>
              <a:rPr lang="en-IE" sz="2800" b="1" dirty="0">
                <a:solidFill>
                  <a:schemeClr val="tx2">
                    <a:lumMod val="75000"/>
                  </a:schemeClr>
                </a:solidFill>
              </a:rPr>
              <a:t>specific, contextual and linkage evidence</a:t>
            </a:r>
          </a:p>
          <a:p>
            <a:pPr marL="18288" indent="0" algn="ctr">
              <a:buNone/>
            </a:pPr>
            <a:endParaRPr lang="en-IE" sz="28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IE" sz="2800" dirty="0"/>
              <a:t>If some information is missing or you realise there are some gaps in your evidence, discuss how you would go about </a:t>
            </a:r>
            <a:r>
              <a:rPr lang="en-IE" sz="2800" b="1" dirty="0">
                <a:solidFill>
                  <a:schemeClr val="tx2">
                    <a:lumMod val="75000"/>
                  </a:schemeClr>
                </a:solidFill>
              </a:rPr>
              <a:t>finding the missing </a:t>
            </a:r>
            <a:r>
              <a:rPr lang="en-IE" sz="2800" b="1" dirty="0" smtClean="0">
                <a:solidFill>
                  <a:schemeClr val="tx2">
                    <a:lumMod val="75000"/>
                  </a:schemeClr>
                </a:solidFill>
              </a:rPr>
              <a:t>information</a:t>
            </a:r>
            <a:r>
              <a:rPr lang="en-IE" sz="2800" dirty="0"/>
              <a:t> </a:t>
            </a:r>
            <a:r>
              <a:rPr lang="en-IE" sz="2800" dirty="0" smtClean="0"/>
              <a:t>– use the </a:t>
            </a:r>
            <a:r>
              <a:rPr lang="en-IE" sz="2800" dirty="0"/>
              <a:t>other examples in the Evidence Workbook as a </a:t>
            </a:r>
            <a:r>
              <a:rPr lang="en-IE" sz="2800" dirty="0" smtClean="0"/>
              <a:t>guide</a:t>
            </a:r>
            <a:endParaRPr lang="en-IE" sz="2800" dirty="0"/>
          </a:p>
        </p:txBody>
      </p:sp>
    </p:spTree>
    <p:extLst>
      <p:ext uri="{BB962C8B-B14F-4D97-AF65-F5344CB8AC3E}">
        <p14:creationId xmlns="" xmlns:p14="http://schemas.microsoft.com/office/powerpoint/2010/main" val="73001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140" y="116632"/>
            <a:ext cx="8640960" cy="1872208"/>
          </a:xfrm>
        </p:spPr>
        <p:txBody>
          <a:bodyPr/>
          <a:lstStyle/>
          <a:p>
            <a:pPr algn="ctr"/>
            <a:r>
              <a:rPr lang="en-IE" sz="5200" b="1" dirty="0" smtClean="0"/>
              <a:t>What makes something an international crime?</a:t>
            </a:r>
            <a:r>
              <a:rPr lang="en-IE" sz="3800" b="1" dirty="0" smtClean="0"/>
              <a:t/>
            </a:r>
            <a:br>
              <a:rPr lang="en-IE" sz="3800" b="1" dirty="0" smtClean="0"/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pages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16-18</a:t>
            </a:r>
            <a:endParaRPr lang="nl-NL" sz="38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251520" y="1700808"/>
            <a:ext cx="8640960" cy="3312368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endParaRPr lang="en-IE" dirty="0" smtClean="0"/>
          </a:p>
          <a:p>
            <a:pPr algn="ctr"/>
            <a:r>
              <a:rPr lang="en-IE" dirty="0" smtClean="0"/>
              <a:t>There are many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sources</a:t>
            </a:r>
            <a:r>
              <a:rPr lang="en-IE" dirty="0" smtClean="0"/>
              <a:t> of international criminal law, such as:</a:t>
            </a:r>
          </a:p>
          <a:p>
            <a:pPr marL="18288" indent="0" algn="ctr">
              <a:buNone/>
            </a:pPr>
            <a:r>
              <a:rPr lang="en-IE" dirty="0" smtClean="0">
                <a:solidFill>
                  <a:schemeClr val="tx2">
                    <a:lumMod val="75000"/>
                  </a:schemeClr>
                </a:solidFill>
              </a:rPr>
              <a:t>▪</a:t>
            </a:r>
            <a:r>
              <a:rPr lang="en-IE" dirty="0" smtClean="0"/>
              <a:t> Treaties (e.g. Rome Statute)  </a:t>
            </a:r>
            <a:r>
              <a:rPr lang="en-IE" dirty="0" smtClean="0">
                <a:solidFill>
                  <a:schemeClr val="tx2">
                    <a:lumMod val="75000"/>
                  </a:schemeClr>
                </a:solidFill>
              </a:rPr>
              <a:t>▪ </a:t>
            </a:r>
            <a:r>
              <a:rPr lang="en-IE" dirty="0" smtClean="0"/>
              <a:t>Customary law  </a:t>
            </a:r>
            <a:r>
              <a:rPr lang="en-IE" dirty="0" smtClean="0">
                <a:solidFill>
                  <a:schemeClr val="tx2">
                    <a:lumMod val="75000"/>
                  </a:schemeClr>
                </a:solidFill>
              </a:rPr>
              <a:t>▪ </a:t>
            </a:r>
            <a:r>
              <a:rPr lang="en-IE" dirty="0" smtClean="0"/>
              <a:t>Jurisprudence</a:t>
            </a:r>
          </a:p>
          <a:p>
            <a:pPr marL="18288" indent="0" algn="ctr">
              <a:buNone/>
            </a:pPr>
            <a:endParaRPr lang="en-IE" sz="1200" dirty="0"/>
          </a:p>
          <a:p>
            <a:pPr algn="ctr"/>
            <a:r>
              <a:rPr lang="en-IE" dirty="0" smtClean="0"/>
              <a:t>The definitions of international crimes can vary between different jurisdictions –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you must find out which laws apply in your context</a:t>
            </a:r>
          </a:p>
          <a:p>
            <a:pPr marL="18288" indent="0" algn="ctr">
              <a:buNone/>
            </a:pPr>
            <a:endParaRPr lang="en-IE" sz="1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IE" dirty="0" smtClean="0"/>
              <a:t>Generally,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to hold individuals accountable </a:t>
            </a:r>
            <a:r>
              <a:rPr lang="en-IE" dirty="0" smtClean="0"/>
              <a:t>for an international crime, you will need to prove three separate categories of legal elements:</a:t>
            </a:r>
          </a:p>
          <a:p>
            <a:pPr algn="ctr"/>
            <a:endParaRPr lang="en-IE" dirty="0"/>
          </a:p>
          <a:p>
            <a:pPr marL="18288" indent="0" algn="ctr">
              <a:buNone/>
            </a:pPr>
            <a:endParaRPr lang="en-IE" dirty="0" smtClean="0"/>
          </a:p>
        </p:txBody>
      </p:sp>
      <p:sp>
        <p:nvSpPr>
          <p:cNvPr id="18" name="Plus 17"/>
          <p:cNvSpPr/>
          <p:nvPr/>
        </p:nvSpPr>
        <p:spPr>
          <a:xfrm>
            <a:off x="5868144" y="5373216"/>
            <a:ext cx="504056" cy="432048"/>
          </a:xfrm>
          <a:prstGeom prst="mathPlus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accent2">
                  <a:shade val="48000"/>
                  <a:satMod val="180000"/>
                  <a:lumMod val="94000"/>
                </a:schemeClr>
              </a:gs>
              <a:gs pos="100000">
                <a:schemeClr val="accent2">
                  <a:shade val="48000"/>
                  <a:satMod val="180000"/>
                  <a:lumMod val="94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Plus 18"/>
          <p:cNvSpPr/>
          <p:nvPr/>
        </p:nvSpPr>
        <p:spPr>
          <a:xfrm>
            <a:off x="2699792" y="5373216"/>
            <a:ext cx="504056" cy="432048"/>
          </a:xfrm>
          <a:prstGeom prst="mathPlus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accent2">
                  <a:shade val="48000"/>
                  <a:satMod val="180000"/>
                  <a:lumMod val="94000"/>
                </a:schemeClr>
              </a:gs>
              <a:gs pos="100000">
                <a:schemeClr val="accent2">
                  <a:shade val="48000"/>
                  <a:satMod val="180000"/>
                  <a:lumMod val="94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Flowchart: Alternate Process 11"/>
          <p:cNvSpPr/>
          <p:nvPr/>
        </p:nvSpPr>
        <p:spPr>
          <a:xfrm>
            <a:off x="251520" y="5013320"/>
            <a:ext cx="2232248" cy="1296000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TextBox 20"/>
          <p:cNvSpPr txBox="1"/>
          <p:nvPr/>
        </p:nvSpPr>
        <p:spPr>
          <a:xfrm>
            <a:off x="251520" y="5121312"/>
            <a:ext cx="2232248" cy="11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 smtClean="0">
                <a:solidFill>
                  <a:schemeClr val="tx2">
                    <a:lumMod val="25000"/>
                  </a:schemeClr>
                </a:solidFill>
              </a:rPr>
              <a:t>SPECIFIC ELEMENTS</a:t>
            </a:r>
          </a:p>
          <a:p>
            <a:pPr algn="ctr"/>
            <a:r>
              <a:rPr lang="en-IE" sz="2000" dirty="0" smtClean="0">
                <a:solidFill>
                  <a:schemeClr val="tx2">
                    <a:lumMod val="25000"/>
                  </a:schemeClr>
                </a:solidFill>
              </a:rPr>
              <a:t>(what happened?)</a:t>
            </a:r>
            <a:endParaRPr lang="nl-NL" sz="20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22" name="Flowchart: Alternate Process 21"/>
          <p:cNvSpPr/>
          <p:nvPr/>
        </p:nvSpPr>
        <p:spPr>
          <a:xfrm>
            <a:off x="6516216" y="5013320"/>
            <a:ext cx="2418444" cy="1296000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IE" sz="2000" b="1" dirty="0" smtClean="0">
                <a:solidFill>
                  <a:schemeClr val="tx2">
                    <a:lumMod val="25000"/>
                  </a:schemeClr>
                </a:solidFill>
              </a:rPr>
              <a:t>LINKAGE </a:t>
            </a:r>
            <a:r>
              <a:rPr lang="en-IE" sz="2000" b="1" dirty="0">
                <a:solidFill>
                  <a:schemeClr val="tx2">
                    <a:lumMod val="25000"/>
                  </a:schemeClr>
                </a:solidFill>
              </a:rPr>
              <a:t>ELEMENTS</a:t>
            </a:r>
          </a:p>
          <a:p>
            <a:pPr algn="ctr"/>
            <a:r>
              <a:rPr lang="en-IE" sz="2000" dirty="0" smtClean="0">
                <a:solidFill>
                  <a:schemeClr val="tx2">
                    <a:lumMod val="25000"/>
                  </a:schemeClr>
                </a:solidFill>
              </a:rPr>
              <a:t>(who is responsible and </a:t>
            </a:r>
            <a:r>
              <a:rPr lang="en-IE" sz="2000" i="1" dirty="0" smtClean="0">
                <a:solidFill>
                  <a:schemeClr val="tx2">
                    <a:lumMod val="25000"/>
                  </a:schemeClr>
                </a:solidFill>
              </a:rPr>
              <a:t>HOW</a:t>
            </a:r>
            <a:r>
              <a:rPr lang="en-IE" sz="2000" dirty="0" smtClean="0">
                <a:solidFill>
                  <a:schemeClr val="tx2">
                    <a:lumMod val="25000"/>
                  </a:schemeClr>
                </a:solidFill>
              </a:rPr>
              <a:t>?)</a:t>
            </a:r>
            <a:endParaRPr lang="nl-NL" sz="20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23" name="Flowchart: Alternate Process 22"/>
          <p:cNvSpPr/>
          <p:nvPr/>
        </p:nvSpPr>
        <p:spPr>
          <a:xfrm>
            <a:off x="3455876" y="5013176"/>
            <a:ext cx="2232248" cy="1296000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 smtClean="0">
                <a:solidFill>
                  <a:schemeClr val="tx2">
                    <a:lumMod val="25000"/>
                  </a:schemeClr>
                </a:solidFill>
              </a:rPr>
              <a:t>CONTEXTUAL ELEMENTS</a:t>
            </a:r>
            <a:endParaRPr lang="en-IE" sz="2000" b="1" dirty="0">
              <a:solidFill>
                <a:schemeClr val="tx2">
                  <a:lumMod val="25000"/>
                </a:schemeClr>
              </a:solidFill>
            </a:endParaRPr>
          </a:p>
          <a:p>
            <a:pPr algn="ctr"/>
            <a:r>
              <a:rPr lang="en-IE" sz="2000" dirty="0" smtClean="0">
                <a:solidFill>
                  <a:schemeClr val="tx2">
                    <a:lumMod val="25000"/>
                  </a:schemeClr>
                </a:solidFill>
              </a:rPr>
              <a:t>(under what circumstances?)</a:t>
            </a:r>
            <a:endParaRPr lang="nl-NL" sz="2000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588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23528" y="2204864"/>
            <a:ext cx="8496944" cy="4320480"/>
          </a:xfrm>
        </p:spPr>
        <p:txBody>
          <a:bodyPr>
            <a:normAutofit fontScale="92500" lnSpcReduction="10000"/>
          </a:bodyPr>
          <a:lstStyle/>
          <a:p>
            <a:pPr marL="18288" indent="0" algn="ctr">
              <a:buNone/>
            </a:pPr>
            <a:r>
              <a:rPr lang="en-IE" sz="3000" b="1" u="sng" cap="small" dirty="0" smtClean="0"/>
              <a:t>Evidence of sexual violence is always relevant </a:t>
            </a:r>
          </a:p>
          <a:p>
            <a:pPr marL="18288" indent="0" algn="ctr">
              <a:buNone/>
            </a:pPr>
            <a:endParaRPr lang="en-IE" sz="1200" dirty="0" smtClean="0"/>
          </a:p>
          <a:p>
            <a:pPr algn="ctr"/>
            <a:r>
              <a:rPr lang="en-IE" sz="2400" dirty="0" smtClean="0"/>
              <a:t>It can be used to prove both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 specific sexual violence crimes </a:t>
            </a:r>
            <a:r>
              <a:rPr lang="en-IE" sz="2400" dirty="0" smtClean="0"/>
              <a:t>and other international crimes that can be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committed by using sexual violence</a:t>
            </a:r>
          </a:p>
          <a:p>
            <a:pPr algn="ctr"/>
            <a:endParaRPr lang="en-IE" sz="2400" dirty="0"/>
          </a:p>
          <a:p>
            <a:pPr algn="ctr"/>
            <a:r>
              <a:rPr lang="en-IE" sz="2400" dirty="0" smtClean="0"/>
              <a:t>The victim or witness is likely to have evidence about both crimes of sexual violence and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other crimes</a:t>
            </a:r>
            <a:r>
              <a:rPr lang="en-IE" sz="2400" dirty="0" smtClean="0"/>
              <a:t> – the same facts can be relevant to more than one specific crime</a:t>
            </a:r>
          </a:p>
          <a:p>
            <a:pPr algn="ctr"/>
            <a:endParaRPr lang="en-IE" sz="2400" dirty="0"/>
          </a:p>
          <a:p>
            <a:pPr algn="ctr"/>
            <a:r>
              <a:rPr lang="en-IE" sz="2400" dirty="0" smtClean="0"/>
              <a:t>If you understand the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legal elements </a:t>
            </a:r>
            <a:r>
              <a:rPr lang="en-IE" sz="2400" dirty="0" smtClean="0"/>
              <a:t>of the crime that must be proven, you can collect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more relevant evidence</a:t>
            </a:r>
            <a:endParaRPr lang="en-IE" sz="2400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944216"/>
          </a:xfrm>
        </p:spPr>
        <p:txBody>
          <a:bodyPr/>
          <a:lstStyle/>
          <a:p>
            <a:pPr marL="18288" indent="0" algn="ctr"/>
            <a:r>
              <a:rPr lang="en-IE" sz="4800" b="1" dirty="0" smtClean="0">
                <a:latin typeface="Cambria" panose="02040503050406030204" pitchFamily="18" charset="0"/>
              </a:rPr>
              <a:t>A) Specific elements of crimes</a:t>
            </a:r>
            <a:br>
              <a:rPr lang="en-IE" sz="4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pages 18-23</a:t>
            </a:r>
            <a:r>
              <a:rPr lang="en-IE" sz="2000" dirty="0"/>
              <a:t/>
            </a:r>
            <a:br>
              <a:rPr lang="en-IE" sz="2000" dirty="0"/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Evidence Workbook, Annex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6 – Testimony and Module 7 – Interviewing 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8 – Additional Sources of Information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34839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570384"/>
            <a:ext cx="8568952" cy="1634480"/>
          </a:xfrm>
        </p:spPr>
        <p:txBody>
          <a:bodyPr/>
          <a:lstStyle/>
          <a:p>
            <a:pPr marL="18288" indent="0" algn="ctr"/>
            <a:r>
              <a:rPr lang="en-IE" sz="4800" b="1" dirty="0" smtClean="0">
                <a:latin typeface="Cambria" panose="02040503050406030204" pitchFamily="18" charset="0"/>
              </a:rPr>
              <a:t>A) Specific elements of crimes – war crimes</a:t>
            </a:r>
            <a:br>
              <a:rPr lang="en-IE" sz="4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pages 19-20</a:t>
            </a:r>
            <a:r>
              <a:rPr lang="en-IE" sz="2000" dirty="0"/>
              <a:t/>
            </a:r>
            <a:br>
              <a:rPr lang="en-IE" sz="2000" dirty="0"/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Evidence Workbook, Annex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graphicFrame>
        <p:nvGraphicFramePr>
          <p:cNvPr id="23" name="Diagram 22"/>
          <p:cNvGraphicFramePr/>
          <p:nvPr>
            <p:extLst>
              <p:ext uri="{D42A27DB-BD31-4B8C-83A1-F6EECF244321}">
                <p14:modId xmlns="" xmlns:p14="http://schemas.microsoft.com/office/powerpoint/2010/main" val="2234249237"/>
              </p:ext>
            </p:extLst>
          </p:nvPr>
        </p:nvGraphicFramePr>
        <p:xfrm>
          <a:off x="539552" y="2492896"/>
          <a:ext cx="3816424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5" name="Diagram 24"/>
          <p:cNvGraphicFramePr/>
          <p:nvPr>
            <p:extLst>
              <p:ext uri="{D42A27DB-BD31-4B8C-83A1-F6EECF244321}">
                <p14:modId xmlns="" xmlns:p14="http://schemas.microsoft.com/office/powerpoint/2010/main" val="4078890052"/>
              </p:ext>
            </p:extLst>
          </p:nvPr>
        </p:nvGraphicFramePr>
        <p:xfrm>
          <a:off x="4788024" y="2492896"/>
          <a:ext cx="3816424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="" xmlns:p14="http://schemas.microsoft.com/office/powerpoint/2010/main" val="8485025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570384"/>
            <a:ext cx="8640960" cy="1634480"/>
          </a:xfrm>
        </p:spPr>
        <p:txBody>
          <a:bodyPr/>
          <a:lstStyle/>
          <a:p>
            <a:pPr marL="18288" indent="0" algn="ctr"/>
            <a:r>
              <a:rPr lang="en-IE" sz="4800" b="1" dirty="0" smtClean="0">
                <a:latin typeface="Cambria" panose="02040503050406030204" pitchFamily="18" charset="0"/>
              </a:rPr>
              <a:t>A) Specific elements of crimes – crimes against humanity</a:t>
            </a:r>
            <a:r>
              <a:rPr lang="en-IE" sz="5200" b="1" dirty="0" smtClean="0">
                <a:latin typeface="Cambria" panose="02040503050406030204" pitchFamily="18" charset="0"/>
              </a:rPr>
              <a:t/>
            </a:r>
            <a:br>
              <a:rPr lang="en-IE" sz="52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pages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20-21</a:t>
            </a:r>
            <a:r>
              <a:rPr lang="en-IE" sz="2000" dirty="0"/>
              <a:t/>
            </a:r>
            <a:br>
              <a:rPr lang="en-IE" sz="2000" dirty="0"/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Evidence Workbook, Annex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nl-NL" sz="40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graphicFrame>
        <p:nvGraphicFramePr>
          <p:cNvPr id="23" name="Diagram 22"/>
          <p:cNvGraphicFramePr/>
          <p:nvPr>
            <p:extLst>
              <p:ext uri="{D42A27DB-BD31-4B8C-83A1-F6EECF244321}">
                <p14:modId xmlns="" xmlns:p14="http://schemas.microsoft.com/office/powerpoint/2010/main" val="377649741"/>
              </p:ext>
            </p:extLst>
          </p:nvPr>
        </p:nvGraphicFramePr>
        <p:xfrm>
          <a:off x="539552" y="2492896"/>
          <a:ext cx="3816424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5" name="Diagram 24"/>
          <p:cNvGraphicFramePr/>
          <p:nvPr>
            <p:extLst>
              <p:ext uri="{D42A27DB-BD31-4B8C-83A1-F6EECF244321}">
                <p14:modId xmlns="" xmlns:p14="http://schemas.microsoft.com/office/powerpoint/2010/main" val="2471809886"/>
              </p:ext>
            </p:extLst>
          </p:nvPr>
        </p:nvGraphicFramePr>
        <p:xfrm>
          <a:off x="4788024" y="2492896"/>
          <a:ext cx="3816424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="" xmlns:p14="http://schemas.microsoft.com/office/powerpoint/2010/main" val="41340321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570384"/>
            <a:ext cx="8640960" cy="1634480"/>
          </a:xfrm>
        </p:spPr>
        <p:txBody>
          <a:bodyPr/>
          <a:lstStyle/>
          <a:p>
            <a:pPr marL="18288" indent="0" algn="ctr"/>
            <a:r>
              <a:rPr lang="en-IE" sz="4800" b="1" dirty="0" smtClean="0">
                <a:latin typeface="Cambria" panose="02040503050406030204" pitchFamily="18" charset="0"/>
              </a:rPr>
              <a:t>A) Specific elements of crimes – </a:t>
            </a:r>
            <a:r>
              <a:rPr lang="en-IE" sz="4800" b="1" dirty="0">
                <a:latin typeface="Cambria" panose="02040503050406030204" pitchFamily="18" charset="0"/>
              </a:rPr>
              <a:t>g</a:t>
            </a:r>
            <a:r>
              <a:rPr lang="en-IE" sz="4800" b="1" dirty="0" smtClean="0">
                <a:latin typeface="Cambria" panose="02040503050406030204" pitchFamily="18" charset="0"/>
              </a:rPr>
              <a:t>enocide</a:t>
            </a:r>
            <a:r>
              <a:rPr lang="en-IE" sz="5200" b="1" dirty="0" smtClean="0">
                <a:latin typeface="Cambria" panose="02040503050406030204" pitchFamily="18" charset="0"/>
              </a:rPr>
              <a:t/>
            </a:r>
            <a:br>
              <a:rPr lang="en-IE" sz="52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 21</a:t>
            </a:r>
            <a:r>
              <a:rPr lang="en-IE" sz="2000" dirty="0"/>
              <a:t/>
            </a:r>
            <a:br>
              <a:rPr lang="en-IE" sz="2000" dirty="0"/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Evidence Workbook, Annex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nl-NL" sz="40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graphicFrame>
        <p:nvGraphicFramePr>
          <p:cNvPr id="23" name="Diagram 22"/>
          <p:cNvGraphicFramePr/>
          <p:nvPr>
            <p:extLst>
              <p:ext uri="{D42A27DB-BD31-4B8C-83A1-F6EECF244321}">
                <p14:modId xmlns="" xmlns:p14="http://schemas.microsoft.com/office/powerpoint/2010/main" val="25481077"/>
              </p:ext>
            </p:extLst>
          </p:nvPr>
        </p:nvGraphicFramePr>
        <p:xfrm>
          <a:off x="899592" y="2492896"/>
          <a:ext cx="7488832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6743278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23528" y="2060848"/>
            <a:ext cx="8496944" cy="4387403"/>
          </a:xfrm>
        </p:spPr>
        <p:txBody>
          <a:bodyPr>
            <a:normAutofit/>
          </a:bodyPr>
          <a:lstStyle/>
          <a:p>
            <a:pPr algn="ctr"/>
            <a:r>
              <a:rPr lang="en-IE" dirty="0" smtClean="0"/>
              <a:t>Torture is a war crime and a crime against humanity, but national criminal codes often address it as a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separate crime</a:t>
            </a:r>
          </a:p>
          <a:p>
            <a:pPr algn="ctr"/>
            <a:endParaRPr lang="en-IE" b="1" dirty="0" smtClean="0"/>
          </a:p>
          <a:p>
            <a:pPr algn="ctr"/>
            <a:r>
              <a:rPr lang="en-IE" dirty="0" smtClean="0"/>
              <a:t>The crime of rape can be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committed against a man or a woman</a:t>
            </a:r>
            <a:r>
              <a:rPr lang="en-IE" dirty="0" smtClean="0"/>
              <a:t> under international law – in some jurisdictions, it can only be committed by a man against a woman </a:t>
            </a:r>
          </a:p>
          <a:p>
            <a:pPr algn="ctr"/>
            <a:endParaRPr lang="en-IE" dirty="0"/>
          </a:p>
          <a:p>
            <a:pPr algn="ctr"/>
            <a:r>
              <a:rPr lang="en-IE" dirty="0" smtClean="0"/>
              <a:t>The crime of ‘other forms of sexual violence’ can include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forcing someone to commit sexual violence</a:t>
            </a:r>
          </a:p>
          <a:p>
            <a:pPr algn="ctr"/>
            <a:endParaRPr lang="en-IE" dirty="0"/>
          </a:p>
          <a:p>
            <a:pPr algn="ctr"/>
            <a:r>
              <a:rPr lang="en-IE" dirty="0" smtClean="0"/>
              <a:t>Make sure that you understand the law relevant to your work, including any relevant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law on procedure and evidence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944216"/>
          </a:xfrm>
        </p:spPr>
        <p:txBody>
          <a:bodyPr/>
          <a:lstStyle/>
          <a:p>
            <a:pPr marL="18288" indent="0" algn="ctr"/>
            <a:r>
              <a:rPr lang="en-IE" sz="4800" b="1" dirty="0" smtClean="0">
                <a:latin typeface="Cambria" panose="02040503050406030204" pitchFamily="18" charset="0"/>
              </a:rPr>
              <a:t>A) Specific elements of crimes</a:t>
            </a:r>
            <a:br>
              <a:rPr lang="en-IE" sz="4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pages 18-23</a:t>
            </a:r>
            <a:r>
              <a:rPr lang="en-IE" sz="2000" dirty="0"/>
              <a:t/>
            </a:r>
            <a:br>
              <a:rPr lang="en-IE" sz="2000" dirty="0"/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Evidence Workbook, Annex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6 – Testimony and Module 7 – Interviewing 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8 – Additional Sources of Information</a:t>
            </a:r>
            <a:endParaRPr lang="nl-NL" sz="38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84040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2564904"/>
            <a:ext cx="8136904" cy="3888432"/>
          </a:xfrm>
        </p:spPr>
        <p:txBody>
          <a:bodyPr>
            <a:normAutofit/>
          </a:bodyPr>
          <a:lstStyle/>
          <a:p>
            <a:pPr algn="ctr"/>
            <a:r>
              <a:rPr lang="en-IE" dirty="0" smtClean="0"/>
              <a:t>The background circumstances of an act must reach a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threshold of seriousness</a:t>
            </a:r>
            <a:r>
              <a:rPr lang="en-IE" dirty="0" smtClean="0"/>
              <a:t> that raises them to the level of international crimes</a:t>
            </a:r>
          </a:p>
          <a:p>
            <a:pPr algn="ctr"/>
            <a:endParaRPr lang="en-IE" dirty="0"/>
          </a:p>
          <a:p>
            <a:pPr algn="ctr"/>
            <a:r>
              <a:rPr lang="en-IE" dirty="0" smtClean="0"/>
              <a:t>For each of the three categories of international crimes – war crimes, crimes against humanity and genocide – there are certain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contextual elements</a:t>
            </a:r>
            <a:r>
              <a:rPr lang="en-IE" dirty="0" smtClean="0"/>
              <a:t> that must be proven</a:t>
            </a:r>
          </a:p>
          <a:p>
            <a:pPr algn="ctr"/>
            <a:endParaRPr lang="en-IE" dirty="0"/>
          </a:p>
          <a:p>
            <a:pPr algn="ctr"/>
            <a:r>
              <a:rPr lang="en-IE" dirty="0" smtClean="0"/>
              <a:t>This means that you must establish certain facts about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the circumstances under which the act took place</a:t>
            </a:r>
            <a:r>
              <a:rPr lang="en-IE" dirty="0" smtClean="0"/>
              <a:t> for it to qualify as an international crime </a:t>
            </a:r>
            <a:endParaRPr lang="nl-NL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2088232"/>
          </a:xfrm>
        </p:spPr>
        <p:txBody>
          <a:bodyPr/>
          <a:lstStyle/>
          <a:p>
            <a:pPr marL="18288" indent="0" algn="ctr"/>
            <a:r>
              <a:rPr lang="en-IE" sz="4800" b="1" spc="-150" dirty="0">
                <a:latin typeface="Cambria" panose="02040503050406030204" pitchFamily="18" charset="0"/>
              </a:rPr>
              <a:t>B</a:t>
            </a:r>
            <a:r>
              <a:rPr lang="en-IE" sz="4800" b="1" spc="-150" dirty="0" smtClean="0">
                <a:latin typeface="Cambria" panose="02040503050406030204" pitchFamily="18" charset="0"/>
              </a:rPr>
              <a:t>) Contextual elements of crimes</a:t>
            </a:r>
            <a:br>
              <a:rPr lang="en-IE" sz="4800" b="1" spc="-150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pages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23-25</a:t>
            </a:r>
            <a:r>
              <a:rPr lang="en-IE" sz="2000" dirty="0"/>
              <a:t/>
            </a:r>
            <a:br>
              <a:rPr lang="en-IE" sz="2000" dirty="0"/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Evidence Workbook, Annex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1 – Understanding Sexual Violence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6 – Testimony and Module 7 – Interviewing 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8 – Additional Sources of Information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76408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77142</TotalTime>
  <Words>1765</Words>
  <Application>Microsoft Office PowerPoint</Application>
  <PresentationFormat>On-screen Show (4:3)</PresentationFormat>
  <Paragraphs>211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Elemental</vt:lpstr>
      <vt:lpstr>Module 2 – Sexual Violence as an International Crime</vt:lpstr>
      <vt:lpstr>What is an international crime?</vt:lpstr>
      <vt:lpstr>What makes something an international crime? International Protocol, pages 16-18</vt:lpstr>
      <vt:lpstr>A) Specific elements of crimes International Protocol, pages 18-23 Evidence Workbook, Annex 1 Module 6 – Testimony and Module 7 – Interviewing  Module 8 – Additional Sources of Information</vt:lpstr>
      <vt:lpstr>A) Specific elements of crimes – war crimes International Protocol, pages 19-20 Evidence Workbook, Annex 1</vt:lpstr>
      <vt:lpstr>A) Specific elements of crimes – crimes against humanity International Protocol, pages 20-21 Evidence Workbook, Annex 1</vt:lpstr>
      <vt:lpstr>A) Specific elements of crimes – genocide International Protocol, page 21 Evidence Workbook, Annex 1</vt:lpstr>
      <vt:lpstr>A) Specific elements of crimes International Protocol, pages 18-23 Evidence Workbook, Annex 1 Module 6 – Testimony and Module 7 – Interviewing  Module 8 – Additional Sources of Information</vt:lpstr>
      <vt:lpstr>B) Contextual elements of crimes International Protocol, pages 23-25 Evidence Workbook, Annex 1 Module 1 – Understanding Sexual Violence Module 6 – Testimony and Module 7 – Interviewing  Module 8 – Additional Sources of Information</vt:lpstr>
      <vt:lpstr>B) Contextual elements of crimes – sexual violence as a war crime International Protocol, pages 23-24 Evidence Workbook, Annex 1</vt:lpstr>
      <vt:lpstr>B) Contextual elements of crimes – sexual violence as a war crime International Protocol, pages 23-24 Evidence Workbook, Annex 1</vt:lpstr>
      <vt:lpstr>B) Contextual elements of crimes – sexual violence as a crime against humanity International Protocol, pages 23-24 Evidence Workbook, Annex 1</vt:lpstr>
      <vt:lpstr>B) Contextual elements of crimes – sexual violence as a crime against humanity International Protocol, pages 23-24 Evidence Workbook, Annex 1</vt:lpstr>
      <vt:lpstr>B) Contextual elements of crimes – sexual violence as genocide International Protocol, pages 24-25 Evidence Workbook, Annex 1</vt:lpstr>
      <vt:lpstr>B) Contextual elements of crimes – sexual violence as genocide International Protocol, pages 24-25 Evidence Workbook, Annex 1 Module 1 – Understanding Sexual Violence</vt:lpstr>
      <vt:lpstr>C) Linkage elements of crimes International Protocol, pages 25-26 Evidence Workbook, Annex 1 Module 3 – Preliminary Considerations Module 5 – Identifying Survivors and Other Witnesses Module 6 – Testimony and Module 7 – Interviewing Module 8 – Additional Sources of Information</vt:lpstr>
      <vt:lpstr>C) Linkage elements of crimes International Protocol, pages 25-26 Evidence Workbook, Annex 1</vt:lpstr>
      <vt:lpstr>C) Linkage elements of crimes International Protocol, pages 25-26 Evidence Workbook, Annex 1</vt:lpstr>
      <vt:lpstr>Recognising the elements of international crimes Evidence Workbook – pages 80-81, 83-84, 92-93 and 98</vt:lpstr>
      <vt:lpstr>Recognising the elements of international crimes Evidence Workbook – pages 80-81, 83-84, 92-93 and 98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2 – Sexual Violence as an International Crime</dc:title>
  <dc:creator>IICI;Niamh Hayes</dc:creator>
  <cp:lastModifiedBy>Gavan Curley</cp:lastModifiedBy>
  <cp:revision>2</cp:revision>
  <dcterms:created xsi:type="dcterms:W3CDTF">2015-01-17T15:42:37Z</dcterms:created>
  <dcterms:modified xsi:type="dcterms:W3CDTF">2016-08-12T22:50:43Z</dcterms:modified>
</cp:coreProperties>
</file>