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5.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02" r:id="rId1"/>
  </p:sldMasterIdLst>
  <p:notesMasterIdLst>
    <p:notesMasterId r:id="rId26"/>
  </p:notesMasterIdLst>
  <p:handoutMasterIdLst>
    <p:handoutMasterId r:id="rId27"/>
  </p:handoutMasterIdLst>
  <p:sldIdLst>
    <p:sldId id="256" r:id="rId2"/>
    <p:sldId id="280" r:id="rId3"/>
    <p:sldId id="292" r:id="rId4"/>
    <p:sldId id="263" r:id="rId5"/>
    <p:sldId id="260" r:id="rId6"/>
    <p:sldId id="262" r:id="rId7"/>
    <p:sldId id="264" r:id="rId8"/>
    <p:sldId id="273" r:id="rId9"/>
    <p:sldId id="265" r:id="rId10"/>
    <p:sldId id="266" r:id="rId11"/>
    <p:sldId id="268" r:id="rId12"/>
    <p:sldId id="269" r:id="rId13"/>
    <p:sldId id="272" r:id="rId14"/>
    <p:sldId id="288" r:id="rId15"/>
    <p:sldId id="291" r:id="rId16"/>
    <p:sldId id="287" r:id="rId17"/>
    <p:sldId id="270" r:id="rId18"/>
    <p:sldId id="293" r:id="rId19"/>
    <p:sldId id="271" r:id="rId20"/>
    <p:sldId id="286" r:id="rId21"/>
    <p:sldId id="284" r:id="rId22"/>
    <p:sldId id="274" r:id="rId23"/>
    <p:sldId id="275" r:id="rId24"/>
    <p:sldId id="261" r:id="rId25"/>
  </p:sldIdLst>
  <p:sldSz cx="9144000" cy="6858000" type="screen4x3"/>
  <p:notesSz cx="6797675" cy="9926638"/>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0"/>
        <a:cs typeface="ヒラギノ角ゴ ProN W3" charset="0"/>
        <a:sym typeface="Gill Sans" charset="0"/>
      </a:defRPr>
    </a:lvl5pPr>
    <a:lvl6pPr marL="22860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6pPr>
    <a:lvl7pPr marL="27432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7pPr>
    <a:lvl8pPr marL="32004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8pPr>
    <a:lvl9pPr marL="3657600" algn="l" defTabSz="914400" rtl="0" eaLnBrk="1" latinLnBrk="0" hangingPunct="1">
      <a:defRPr sz="4200" kern="1200">
        <a:solidFill>
          <a:srgbClr val="000000"/>
        </a:solidFill>
        <a:latin typeface="Gill Sans" charset="0"/>
        <a:ea typeface="ヒラギノ角ゴ ProN W3" charset="0"/>
        <a:cs typeface="ヒラギノ角ゴ ProN W3" charset="0"/>
        <a:sym typeface="Gill Sans"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len Beck" initials="H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3A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94" autoAdjust="0"/>
    <p:restoredTop sz="74956" autoAdjust="0"/>
  </p:normalViewPr>
  <p:slideViewPr>
    <p:cSldViewPr>
      <p:cViewPr>
        <p:scale>
          <a:sx n="80" d="100"/>
          <a:sy n="80" d="100"/>
        </p:scale>
        <p:origin x="-15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F9A1AD-4DBB-4C2B-8954-02EB3F420E3C}" type="doc">
      <dgm:prSet loTypeId="urn:microsoft.com/office/officeart/2005/8/layout/bProcess3" loCatId="process" qsTypeId="urn:microsoft.com/office/officeart/2005/8/quickstyle/simple1" qsCatId="simple" csTypeId="urn:microsoft.com/office/officeart/2005/8/colors/accent3_2" csCatId="accent3" phldr="1"/>
      <dgm:spPr/>
      <dgm:t>
        <a:bodyPr/>
        <a:lstStyle/>
        <a:p>
          <a:endParaRPr lang="en-GB"/>
        </a:p>
      </dgm:t>
    </dgm:pt>
    <dgm:pt modelId="{53F1FC9F-B384-41A5-9F3D-F0D10EF5291B}">
      <dgm:prSet phldrT="[Text]" custT="1"/>
      <dgm:spPr>
        <a:solidFill>
          <a:schemeClr val="accent3"/>
        </a:solidFill>
      </dgm:spPr>
      <dgm:t>
        <a:bodyPr/>
        <a:lstStyle/>
        <a:p>
          <a:r>
            <a:rPr lang="en-GB" sz="1600" b="1" dirty="0" smtClean="0">
              <a:solidFill>
                <a:schemeClr val="bg1"/>
              </a:solidFill>
              <a:latin typeface="NeueHaasGroteskDisp Std Blk"/>
            </a:rPr>
            <a:t>What is the impact of technology on higher level skills needs in the construction industry?</a:t>
          </a:r>
          <a:endParaRPr lang="en-GB" sz="1600" b="1" dirty="0">
            <a:solidFill>
              <a:schemeClr val="bg1"/>
            </a:solidFill>
            <a:latin typeface="NeueHaasGroteskDisp Std Blk"/>
          </a:endParaRPr>
        </a:p>
      </dgm:t>
    </dgm:pt>
    <dgm:pt modelId="{041DDA4F-C099-4748-9235-2D80271DC417}" type="parTrans" cxnId="{DAC69CF0-74F1-4457-9425-3AD18393E5FA}">
      <dgm:prSet/>
      <dgm:spPr/>
      <dgm:t>
        <a:bodyPr/>
        <a:lstStyle/>
        <a:p>
          <a:endParaRPr lang="en-GB" sz="1600" b="1">
            <a:solidFill>
              <a:schemeClr val="bg1"/>
            </a:solidFill>
            <a:latin typeface="NeueHaasGroteskDisp Std Blk"/>
          </a:endParaRPr>
        </a:p>
      </dgm:t>
    </dgm:pt>
    <dgm:pt modelId="{C6FABF3E-FCD6-49CC-A430-3770E01BF064}" type="sibTrans" cxnId="{DAC69CF0-74F1-4457-9425-3AD18393E5FA}">
      <dgm:prSet custT="1"/>
      <dgm:spPr/>
      <dgm:t>
        <a:bodyPr/>
        <a:lstStyle/>
        <a:p>
          <a:endParaRPr lang="en-GB" sz="1600" b="1" dirty="0">
            <a:solidFill>
              <a:schemeClr val="bg1"/>
            </a:solidFill>
            <a:latin typeface="NeueHaasGroteskDisp Std Blk"/>
          </a:endParaRPr>
        </a:p>
      </dgm:t>
    </dgm:pt>
    <dgm:pt modelId="{15320F5C-696D-4EDF-BE9B-36D85E1C5A4F}">
      <dgm:prSet phldrT="[Text]" custT="1"/>
      <dgm:spPr/>
      <dgm:t>
        <a:bodyPr/>
        <a:lstStyle/>
        <a:p>
          <a:r>
            <a:rPr lang="en-GB" sz="1600" b="1" dirty="0" smtClean="0">
              <a:solidFill>
                <a:schemeClr val="bg1"/>
              </a:solidFill>
              <a:latin typeface="NeueHaasGroteskDisp Std Blk"/>
            </a:rPr>
            <a:t>Offsite construction and drivers influencing take up </a:t>
          </a:r>
          <a:endParaRPr lang="en-GB" sz="1600" b="1" dirty="0">
            <a:solidFill>
              <a:schemeClr val="bg1"/>
            </a:solidFill>
            <a:latin typeface="NeueHaasGroteskDisp Std Blk"/>
          </a:endParaRPr>
        </a:p>
      </dgm:t>
    </dgm:pt>
    <dgm:pt modelId="{B0B5A71F-8E7E-4536-B640-8CFAC4321B50}" type="parTrans" cxnId="{D4F9BE8B-47D6-48C0-9314-6DF023D797FD}">
      <dgm:prSet/>
      <dgm:spPr/>
      <dgm:t>
        <a:bodyPr/>
        <a:lstStyle/>
        <a:p>
          <a:endParaRPr lang="en-GB" sz="1600" b="1">
            <a:solidFill>
              <a:schemeClr val="bg1"/>
            </a:solidFill>
            <a:latin typeface="NeueHaasGroteskDisp Std Blk"/>
          </a:endParaRPr>
        </a:p>
      </dgm:t>
    </dgm:pt>
    <dgm:pt modelId="{901FFAD8-E62C-479F-A1D1-1FE42EBA14B3}" type="sibTrans" cxnId="{D4F9BE8B-47D6-48C0-9314-6DF023D797FD}">
      <dgm:prSet custT="1"/>
      <dgm:spPr/>
      <dgm:t>
        <a:bodyPr/>
        <a:lstStyle/>
        <a:p>
          <a:endParaRPr lang="en-GB" sz="1600" b="1" dirty="0">
            <a:solidFill>
              <a:schemeClr val="bg1"/>
            </a:solidFill>
            <a:latin typeface="NeueHaasGroteskDisp Std Blk"/>
          </a:endParaRPr>
        </a:p>
      </dgm:t>
    </dgm:pt>
    <dgm:pt modelId="{93A1F19E-48FE-4188-A321-CE78D2B06DC1}">
      <dgm:prSet custT="1"/>
      <dgm:spPr/>
      <dgm:t>
        <a:bodyPr/>
        <a:lstStyle/>
        <a:p>
          <a:r>
            <a:rPr lang="en-GB" sz="1600" b="1" dirty="0" smtClean="0">
              <a:solidFill>
                <a:schemeClr val="bg1"/>
              </a:solidFill>
              <a:latin typeface="NeueHaasGroteskDisp Std Blk"/>
            </a:rPr>
            <a:t>The UK construction industry today</a:t>
          </a:r>
          <a:endParaRPr lang="en-GB" sz="1600" b="1" dirty="0">
            <a:solidFill>
              <a:schemeClr val="bg1"/>
            </a:solidFill>
            <a:latin typeface="NeueHaasGroteskDisp Std Blk"/>
          </a:endParaRPr>
        </a:p>
      </dgm:t>
    </dgm:pt>
    <dgm:pt modelId="{B1793252-BB13-4FA1-978E-677572D026BD}" type="parTrans" cxnId="{52A08D19-48CB-405D-8CBD-39EA371F69A8}">
      <dgm:prSet/>
      <dgm:spPr/>
      <dgm:t>
        <a:bodyPr/>
        <a:lstStyle/>
        <a:p>
          <a:endParaRPr lang="en-GB" sz="1600" b="1">
            <a:solidFill>
              <a:schemeClr val="bg1"/>
            </a:solidFill>
            <a:latin typeface="NeueHaasGroteskDisp Std Blk"/>
          </a:endParaRPr>
        </a:p>
      </dgm:t>
    </dgm:pt>
    <dgm:pt modelId="{274B01AC-1AD6-42FC-9911-7D1F94E1DEA8}" type="sibTrans" cxnId="{52A08D19-48CB-405D-8CBD-39EA371F69A8}">
      <dgm:prSet custT="1"/>
      <dgm:spPr/>
      <dgm:t>
        <a:bodyPr/>
        <a:lstStyle/>
        <a:p>
          <a:endParaRPr lang="en-GB" sz="1600" b="1" dirty="0">
            <a:solidFill>
              <a:schemeClr val="bg1"/>
            </a:solidFill>
            <a:latin typeface="NeueHaasGroteskDisp Std Blk"/>
          </a:endParaRPr>
        </a:p>
      </dgm:t>
    </dgm:pt>
    <dgm:pt modelId="{2E699CA6-22E1-48F5-B247-D0BD7C311B9F}">
      <dgm:prSet custT="1"/>
      <dgm:spPr/>
      <dgm:t>
        <a:bodyPr/>
        <a:lstStyle/>
        <a:p>
          <a:r>
            <a:rPr lang="en-GB" sz="1600" b="1" dirty="0" smtClean="0">
              <a:solidFill>
                <a:schemeClr val="bg1"/>
              </a:solidFill>
              <a:latin typeface="NeueHaasGroteskDisp Std Blk"/>
            </a:rPr>
            <a:t>Technology in the construction industry</a:t>
          </a:r>
          <a:endParaRPr lang="en-GB" sz="1600" b="1" dirty="0">
            <a:solidFill>
              <a:schemeClr val="bg1"/>
            </a:solidFill>
            <a:latin typeface="NeueHaasGroteskDisp Std Blk"/>
          </a:endParaRPr>
        </a:p>
      </dgm:t>
    </dgm:pt>
    <dgm:pt modelId="{48DF8399-C3E7-4C6C-A94C-F71991DC017C}" type="parTrans" cxnId="{E896D99D-B45F-4A68-9877-7F7E6AFED01F}">
      <dgm:prSet/>
      <dgm:spPr/>
      <dgm:t>
        <a:bodyPr/>
        <a:lstStyle/>
        <a:p>
          <a:endParaRPr lang="en-GB" sz="1600" b="1">
            <a:solidFill>
              <a:schemeClr val="bg1"/>
            </a:solidFill>
            <a:latin typeface="NeueHaasGroteskDisp Std Blk"/>
          </a:endParaRPr>
        </a:p>
      </dgm:t>
    </dgm:pt>
    <dgm:pt modelId="{A12B803D-4030-4BC0-89B8-F118840AE007}" type="sibTrans" cxnId="{E896D99D-B45F-4A68-9877-7F7E6AFED01F}">
      <dgm:prSet custT="1"/>
      <dgm:spPr/>
      <dgm:t>
        <a:bodyPr/>
        <a:lstStyle/>
        <a:p>
          <a:endParaRPr lang="en-GB" sz="1600" b="1" dirty="0">
            <a:solidFill>
              <a:schemeClr val="bg1"/>
            </a:solidFill>
            <a:latin typeface="NeueHaasGroteskDisp Std Blk"/>
          </a:endParaRPr>
        </a:p>
      </dgm:t>
    </dgm:pt>
    <dgm:pt modelId="{6628DC2D-3BD4-4731-85F2-7F7B2ED13585}">
      <dgm:prSet custT="1"/>
      <dgm:spPr/>
      <dgm:t>
        <a:bodyPr/>
        <a:lstStyle/>
        <a:p>
          <a:r>
            <a:rPr lang="en-GB" sz="1600" b="1" dirty="0" smtClean="0">
              <a:solidFill>
                <a:schemeClr val="bg1"/>
              </a:solidFill>
              <a:latin typeface="NeueHaasGroteskDisp Std Blk"/>
            </a:rPr>
            <a:t>Future skills and job roles in offsite construction</a:t>
          </a:r>
          <a:endParaRPr lang="en-GB" sz="1600" b="1" dirty="0">
            <a:solidFill>
              <a:schemeClr val="bg1"/>
            </a:solidFill>
            <a:latin typeface="NeueHaasGroteskDisp Std Blk"/>
          </a:endParaRPr>
        </a:p>
      </dgm:t>
    </dgm:pt>
    <dgm:pt modelId="{FC408375-8ECA-46C9-98B4-2E025A9F15DF}" type="parTrans" cxnId="{97ED5AC8-CAEE-4C94-B533-28085E32378D}">
      <dgm:prSet/>
      <dgm:spPr/>
      <dgm:t>
        <a:bodyPr/>
        <a:lstStyle/>
        <a:p>
          <a:endParaRPr lang="en-GB" sz="1600" b="1">
            <a:solidFill>
              <a:schemeClr val="bg1"/>
            </a:solidFill>
            <a:latin typeface="NeueHaasGroteskDisp Std Blk"/>
          </a:endParaRPr>
        </a:p>
      </dgm:t>
    </dgm:pt>
    <dgm:pt modelId="{9FD0CBA9-B63E-4CAA-AFE8-1F32A38BB777}" type="sibTrans" cxnId="{97ED5AC8-CAEE-4C94-B533-28085E32378D}">
      <dgm:prSet custT="1"/>
      <dgm:spPr/>
      <dgm:t>
        <a:bodyPr/>
        <a:lstStyle/>
        <a:p>
          <a:endParaRPr lang="en-GB" sz="1600" b="1" dirty="0">
            <a:solidFill>
              <a:schemeClr val="bg1"/>
            </a:solidFill>
            <a:latin typeface="NeueHaasGroteskDisp Std Blk"/>
          </a:endParaRPr>
        </a:p>
      </dgm:t>
    </dgm:pt>
    <dgm:pt modelId="{664F1043-FD5E-439B-9754-A7A20880956E}">
      <dgm:prSet custT="1"/>
      <dgm:spPr/>
      <dgm:t>
        <a:bodyPr/>
        <a:lstStyle/>
        <a:p>
          <a:r>
            <a:rPr lang="en-GB" sz="1600" b="1" dirty="0" smtClean="0">
              <a:solidFill>
                <a:schemeClr val="bg1"/>
              </a:solidFill>
              <a:latin typeface="NeueHaasGroteskDisp Std Blk"/>
            </a:rPr>
            <a:t>Opportunities and challenges</a:t>
          </a:r>
          <a:endParaRPr lang="en-GB" sz="1600" b="1" dirty="0">
            <a:solidFill>
              <a:schemeClr val="bg1"/>
            </a:solidFill>
            <a:latin typeface="NeueHaasGroteskDisp Std Blk"/>
          </a:endParaRPr>
        </a:p>
      </dgm:t>
    </dgm:pt>
    <dgm:pt modelId="{71C3E3B2-A692-4536-8FF9-7F8D9DAA7ADE}" type="parTrans" cxnId="{FC88CCFE-6C2B-4B87-AF9E-A41C05C4D221}">
      <dgm:prSet/>
      <dgm:spPr/>
      <dgm:t>
        <a:bodyPr/>
        <a:lstStyle/>
        <a:p>
          <a:endParaRPr lang="en-GB" sz="1600" b="1">
            <a:solidFill>
              <a:schemeClr val="bg1"/>
            </a:solidFill>
            <a:latin typeface="NeueHaasGroteskDisp Std Blk"/>
          </a:endParaRPr>
        </a:p>
      </dgm:t>
    </dgm:pt>
    <dgm:pt modelId="{8A204700-9130-473F-A63E-D1125C50EFD8}" type="sibTrans" cxnId="{FC88CCFE-6C2B-4B87-AF9E-A41C05C4D221}">
      <dgm:prSet custT="1"/>
      <dgm:spPr/>
      <dgm:t>
        <a:bodyPr/>
        <a:lstStyle/>
        <a:p>
          <a:endParaRPr lang="en-GB" sz="1600" b="1" dirty="0">
            <a:solidFill>
              <a:schemeClr val="bg1"/>
            </a:solidFill>
            <a:latin typeface="NeueHaasGroteskDisp Std Blk"/>
          </a:endParaRPr>
        </a:p>
      </dgm:t>
    </dgm:pt>
    <dgm:pt modelId="{BAB55EB8-891F-44E7-98E6-1A96D9604AA9}">
      <dgm:prSet custT="1"/>
      <dgm:spPr/>
      <dgm:t>
        <a:bodyPr/>
        <a:lstStyle/>
        <a:p>
          <a:r>
            <a:rPr lang="en-GB" sz="1600" b="1" dirty="0" smtClean="0">
              <a:solidFill>
                <a:schemeClr val="bg1"/>
              </a:solidFill>
              <a:latin typeface="NeueHaasGroteskDisp Std Blk"/>
            </a:rPr>
            <a:t>Implications for the government and construction industry</a:t>
          </a:r>
          <a:endParaRPr lang="en-GB" sz="1600" b="1" dirty="0">
            <a:solidFill>
              <a:schemeClr val="bg1"/>
            </a:solidFill>
            <a:latin typeface="NeueHaasGroteskDisp Std Blk"/>
          </a:endParaRPr>
        </a:p>
      </dgm:t>
    </dgm:pt>
    <dgm:pt modelId="{8077A0EA-144C-4F82-9F48-72D95D946C03}" type="parTrans" cxnId="{64D40DB6-9ED5-405A-93C1-93EA9D4423EE}">
      <dgm:prSet/>
      <dgm:spPr/>
      <dgm:t>
        <a:bodyPr/>
        <a:lstStyle/>
        <a:p>
          <a:endParaRPr lang="en-GB" sz="1600" b="1">
            <a:solidFill>
              <a:schemeClr val="bg1"/>
            </a:solidFill>
            <a:latin typeface="NeueHaasGroteskDisp Std Blk"/>
          </a:endParaRPr>
        </a:p>
      </dgm:t>
    </dgm:pt>
    <dgm:pt modelId="{216A24D1-951E-4142-942B-473A2F328253}" type="sibTrans" cxnId="{64D40DB6-9ED5-405A-93C1-93EA9D4423EE}">
      <dgm:prSet/>
      <dgm:spPr/>
      <dgm:t>
        <a:bodyPr/>
        <a:lstStyle/>
        <a:p>
          <a:endParaRPr lang="en-GB" sz="1600" b="1">
            <a:solidFill>
              <a:schemeClr val="bg1"/>
            </a:solidFill>
            <a:latin typeface="NeueHaasGroteskDisp Std Blk"/>
          </a:endParaRPr>
        </a:p>
      </dgm:t>
    </dgm:pt>
    <dgm:pt modelId="{FE42E91F-AF97-4D16-988F-80F3C590CEB4}">
      <dgm:prSet phldrT="[Text]" custT="1"/>
      <dgm:spPr/>
      <dgm:t>
        <a:bodyPr/>
        <a:lstStyle/>
        <a:p>
          <a:r>
            <a:rPr lang="en-GB" sz="1600" b="1" dirty="0" smtClean="0">
              <a:solidFill>
                <a:schemeClr val="bg1"/>
              </a:solidFill>
              <a:latin typeface="NeueHaasGroteskDisp Std Blk"/>
            </a:rPr>
            <a:t>Skills and job roles in offsite construction </a:t>
          </a:r>
          <a:endParaRPr lang="en-GB" sz="1600" b="1" dirty="0">
            <a:solidFill>
              <a:schemeClr val="bg1"/>
            </a:solidFill>
            <a:latin typeface="NeueHaasGroteskDisp Std Blk"/>
          </a:endParaRPr>
        </a:p>
      </dgm:t>
    </dgm:pt>
    <dgm:pt modelId="{1ABE0CE7-EF39-44E5-A3C3-14F54135EC80}" type="sibTrans" cxnId="{6ED6EAF6-5EEA-4F11-B631-3D4A33D1BF8D}">
      <dgm:prSet custT="1"/>
      <dgm:spPr/>
      <dgm:t>
        <a:bodyPr/>
        <a:lstStyle/>
        <a:p>
          <a:endParaRPr lang="en-GB" sz="1600" b="1" dirty="0">
            <a:solidFill>
              <a:schemeClr val="bg1"/>
            </a:solidFill>
            <a:latin typeface="NeueHaasGroteskDisp Std Blk"/>
          </a:endParaRPr>
        </a:p>
      </dgm:t>
    </dgm:pt>
    <dgm:pt modelId="{5D0D93E7-7E88-4D10-B448-AC01EEF85F6A}" type="parTrans" cxnId="{6ED6EAF6-5EEA-4F11-B631-3D4A33D1BF8D}">
      <dgm:prSet/>
      <dgm:spPr/>
      <dgm:t>
        <a:bodyPr/>
        <a:lstStyle/>
        <a:p>
          <a:endParaRPr lang="en-GB" sz="1600" b="1">
            <a:solidFill>
              <a:schemeClr val="bg1"/>
            </a:solidFill>
            <a:latin typeface="NeueHaasGroteskDisp Std Blk"/>
          </a:endParaRPr>
        </a:p>
      </dgm:t>
    </dgm:pt>
    <dgm:pt modelId="{3A5CA3FC-2058-4013-8BF0-6C5159FD6138}" type="pres">
      <dgm:prSet presAssocID="{77F9A1AD-4DBB-4C2B-8954-02EB3F420E3C}" presName="Name0" presStyleCnt="0">
        <dgm:presLayoutVars>
          <dgm:dir/>
          <dgm:resizeHandles val="exact"/>
        </dgm:presLayoutVars>
      </dgm:prSet>
      <dgm:spPr/>
      <dgm:t>
        <a:bodyPr/>
        <a:lstStyle/>
        <a:p>
          <a:endParaRPr lang="en-GB"/>
        </a:p>
      </dgm:t>
    </dgm:pt>
    <dgm:pt modelId="{5321939E-BE39-464E-8F1D-CA0FA3F986D0}" type="pres">
      <dgm:prSet presAssocID="{53F1FC9F-B384-41A5-9F3D-F0D10EF5291B}" presName="node" presStyleLbl="node1" presStyleIdx="0" presStyleCnt="8">
        <dgm:presLayoutVars>
          <dgm:bulletEnabled val="1"/>
        </dgm:presLayoutVars>
      </dgm:prSet>
      <dgm:spPr/>
      <dgm:t>
        <a:bodyPr/>
        <a:lstStyle/>
        <a:p>
          <a:endParaRPr lang="en-GB"/>
        </a:p>
      </dgm:t>
    </dgm:pt>
    <dgm:pt modelId="{CFF719F4-6941-4AE5-8104-42F003F4D6AE}" type="pres">
      <dgm:prSet presAssocID="{C6FABF3E-FCD6-49CC-A430-3770E01BF064}" presName="sibTrans" presStyleLbl="sibTrans1D1" presStyleIdx="0" presStyleCnt="7"/>
      <dgm:spPr/>
      <dgm:t>
        <a:bodyPr/>
        <a:lstStyle/>
        <a:p>
          <a:endParaRPr lang="en-GB"/>
        </a:p>
      </dgm:t>
    </dgm:pt>
    <dgm:pt modelId="{A04E12A8-6AE6-4FEA-95EE-8D1325559FC9}" type="pres">
      <dgm:prSet presAssocID="{C6FABF3E-FCD6-49CC-A430-3770E01BF064}" presName="connectorText" presStyleLbl="sibTrans1D1" presStyleIdx="0" presStyleCnt="7"/>
      <dgm:spPr/>
      <dgm:t>
        <a:bodyPr/>
        <a:lstStyle/>
        <a:p>
          <a:endParaRPr lang="en-GB"/>
        </a:p>
      </dgm:t>
    </dgm:pt>
    <dgm:pt modelId="{9489B4B0-459D-4D13-8C74-B13BF229C31B}" type="pres">
      <dgm:prSet presAssocID="{93A1F19E-48FE-4188-A321-CE78D2B06DC1}" presName="node" presStyleLbl="node1" presStyleIdx="1" presStyleCnt="8">
        <dgm:presLayoutVars>
          <dgm:bulletEnabled val="1"/>
        </dgm:presLayoutVars>
      </dgm:prSet>
      <dgm:spPr/>
      <dgm:t>
        <a:bodyPr/>
        <a:lstStyle/>
        <a:p>
          <a:endParaRPr lang="en-GB"/>
        </a:p>
      </dgm:t>
    </dgm:pt>
    <dgm:pt modelId="{86DAC7C7-6349-4DB0-A038-447F87BA4D0C}" type="pres">
      <dgm:prSet presAssocID="{274B01AC-1AD6-42FC-9911-7D1F94E1DEA8}" presName="sibTrans" presStyleLbl="sibTrans1D1" presStyleIdx="1" presStyleCnt="7"/>
      <dgm:spPr/>
      <dgm:t>
        <a:bodyPr/>
        <a:lstStyle/>
        <a:p>
          <a:endParaRPr lang="en-GB"/>
        </a:p>
      </dgm:t>
    </dgm:pt>
    <dgm:pt modelId="{442C2E3A-94B9-4846-90E2-1D66CA88D8E9}" type="pres">
      <dgm:prSet presAssocID="{274B01AC-1AD6-42FC-9911-7D1F94E1DEA8}" presName="connectorText" presStyleLbl="sibTrans1D1" presStyleIdx="1" presStyleCnt="7"/>
      <dgm:spPr/>
      <dgm:t>
        <a:bodyPr/>
        <a:lstStyle/>
        <a:p>
          <a:endParaRPr lang="en-GB"/>
        </a:p>
      </dgm:t>
    </dgm:pt>
    <dgm:pt modelId="{BC5BE033-9904-4E70-B7C5-2E9463C961AD}" type="pres">
      <dgm:prSet presAssocID="{2E699CA6-22E1-48F5-B247-D0BD7C311B9F}" presName="node" presStyleLbl="node1" presStyleIdx="2" presStyleCnt="8">
        <dgm:presLayoutVars>
          <dgm:bulletEnabled val="1"/>
        </dgm:presLayoutVars>
      </dgm:prSet>
      <dgm:spPr/>
      <dgm:t>
        <a:bodyPr/>
        <a:lstStyle/>
        <a:p>
          <a:endParaRPr lang="en-GB"/>
        </a:p>
      </dgm:t>
    </dgm:pt>
    <dgm:pt modelId="{A894EA80-59F9-425B-AF0B-65DFA9A3AAFE}" type="pres">
      <dgm:prSet presAssocID="{A12B803D-4030-4BC0-89B8-F118840AE007}" presName="sibTrans" presStyleLbl="sibTrans1D1" presStyleIdx="2" presStyleCnt="7"/>
      <dgm:spPr/>
      <dgm:t>
        <a:bodyPr/>
        <a:lstStyle/>
        <a:p>
          <a:endParaRPr lang="en-GB"/>
        </a:p>
      </dgm:t>
    </dgm:pt>
    <dgm:pt modelId="{B653B79F-7435-4326-8DC8-0D081D0128C3}" type="pres">
      <dgm:prSet presAssocID="{A12B803D-4030-4BC0-89B8-F118840AE007}" presName="connectorText" presStyleLbl="sibTrans1D1" presStyleIdx="2" presStyleCnt="7"/>
      <dgm:spPr/>
      <dgm:t>
        <a:bodyPr/>
        <a:lstStyle/>
        <a:p>
          <a:endParaRPr lang="en-GB"/>
        </a:p>
      </dgm:t>
    </dgm:pt>
    <dgm:pt modelId="{7E6DA22F-98EE-42A4-8471-43B228D136B4}" type="pres">
      <dgm:prSet presAssocID="{15320F5C-696D-4EDF-BE9B-36D85E1C5A4F}" presName="node" presStyleLbl="node1" presStyleIdx="3" presStyleCnt="8">
        <dgm:presLayoutVars>
          <dgm:bulletEnabled val="1"/>
        </dgm:presLayoutVars>
      </dgm:prSet>
      <dgm:spPr/>
      <dgm:t>
        <a:bodyPr/>
        <a:lstStyle/>
        <a:p>
          <a:endParaRPr lang="en-GB"/>
        </a:p>
      </dgm:t>
    </dgm:pt>
    <dgm:pt modelId="{0C36B648-AE78-434B-8372-17695A587A76}" type="pres">
      <dgm:prSet presAssocID="{901FFAD8-E62C-479F-A1D1-1FE42EBA14B3}" presName="sibTrans" presStyleLbl="sibTrans1D1" presStyleIdx="3" presStyleCnt="7"/>
      <dgm:spPr/>
      <dgm:t>
        <a:bodyPr/>
        <a:lstStyle/>
        <a:p>
          <a:endParaRPr lang="en-GB"/>
        </a:p>
      </dgm:t>
    </dgm:pt>
    <dgm:pt modelId="{687FC0EE-FD17-4976-966F-01539B42B6B0}" type="pres">
      <dgm:prSet presAssocID="{901FFAD8-E62C-479F-A1D1-1FE42EBA14B3}" presName="connectorText" presStyleLbl="sibTrans1D1" presStyleIdx="3" presStyleCnt="7"/>
      <dgm:spPr/>
      <dgm:t>
        <a:bodyPr/>
        <a:lstStyle/>
        <a:p>
          <a:endParaRPr lang="en-GB"/>
        </a:p>
      </dgm:t>
    </dgm:pt>
    <dgm:pt modelId="{7C819968-69E5-422D-831E-2537E2A70A7E}" type="pres">
      <dgm:prSet presAssocID="{FE42E91F-AF97-4D16-988F-80F3C590CEB4}" presName="node" presStyleLbl="node1" presStyleIdx="4" presStyleCnt="8">
        <dgm:presLayoutVars>
          <dgm:bulletEnabled val="1"/>
        </dgm:presLayoutVars>
      </dgm:prSet>
      <dgm:spPr/>
      <dgm:t>
        <a:bodyPr/>
        <a:lstStyle/>
        <a:p>
          <a:endParaRPr lang="en-GB"/>
        </a:p>
      </dgm:t>
    </dgm:pt>
    <dgm:pt modelId="{87B3BB82-D7CF-4065-8F3C-99F4ACCD8E74}" type="pres">
      <dgm:prSet presAssocID="{1ABE0CE7-EF39-44E5-A3C3-14F54135EC80}" presName="sibTrans" presStyleLbl="sibTrans1D1" presStyleIdx="4" presStyleCnt="7"/>
      <dgm:spPr/>
      <dgm:t>
        <a:bodyPr/>
        <a:lstStyle/>
        <a:p>
          <a:endParaRPr lang="en-GB"/>
        </a:p>
      </dgm:t>
    </dgm:pt>
    <dgm:pt modelId="{F51FD34E-3DAA-4662-9A98-676E2C8B3067}" type="pres">
      <dgm:prSet presAssocID="{1ABE0CE7-EF39-44E5-A3C3-14F54135EC80}" presName="connectorText" presStyleLbl="sibTrans1D1" presStyleIdx="4" presStyleCnt="7"/>
      <dgm:spPr/>
      <dgm:t>
        <a:bodyPr/>
        <a:lstStyle/>
        <a:p>
          <a:endParaRPr lang="en-GB"/>
        </a:p>
      </dgm:t>
    </dgm:pt>
    <dgm:pt modelId="{76DD4FA8-D615-4F94-8D4A-0CC6EFFD00F9}" type="pres">
      <dgm:prSet presAssocID="{6628DC2D-3BD4-4731-85F2-7F7B2ED13585}" presName="node" presStyleLbl="node1" presStyleIdx="5" presStyleCnt="8">
        <dgm:presLayoutVars>
          <dgm:bulletEnabled val="1"/>
        </dgm:presLayoutVars>
      </dgm:prSet>
      <dgm:spPr/>
      <dgm:t>
        <a:bodyPr/>
        <a:lstStyle/>
        <a:p>
          <a:endParaRPr lang="en-GB"/>
        </a:p>
      </dgm:t>
    </dgm:pt>
    <dgm:pt modelId="{3B98F8D8-C2AC-4EA3-86D6-CA36279EF171}" type="pres">
      <dgm:prSet presAssocID="{9FD0CBA9-B63E-4CAA-AFE8-1F32A38BB777}" presName="sibTrans" presStyleLbl="sibTrans1D1" presStyleIdx="5" presStyleCnt="7"/>
      <dgm:spPr/>
      <dgm:t>
        <a:bodyPr/>
        <a:lstStyle/>
        <a:p>
          <a:endParaRPr lang="en-GB"/>
        </a:p>
      </dgm:t>
    </dgm:pt>
    <dgm:pt modelId="{E8745EC4-CD8F-49B3-BBAE-67365E027D5E}" type="pres">
      <dgm:prSet presAssocID="{9FD0CBA9-B63E-4CAA-AFE8-1F32A38BB777}" presName="connectorText" presStyleLbl="sibTrans1D1" presStyleIdx="5" presStyleCnt="7"/>
      <dgm:spPr/>
      <dgm:t>
        <a:bodyPr/>
        <a:lstStyle/>
        <a:p>
          <a:endParaRPr lang="en-GB"/>
        </a:p>
      </dgm:t>
    </dgm:pt>
    <dgm:pt modelId="{7E3C943A-EA18-4FA8-A1BD-51CE08FBAB0B}" type="pres">
      <dgm:prSet presAssocID="{664F1043-FD5E-439B-9754-A7A20880956E}" presName="node" presStyleLbl="node1" presStyleIdx="6" presStyleCnt="8">
        <dgm:presLayoutVars>
          <dgm:bulletEnabled val="1"/>
        </dgm:presLayoutVars>
      </dgm:prSet>
      <dgm:spPr/>
      <dgm:t>
        <a:bodyPr/>
        <a:lstStyle/>
        <a:p>
          <a:endParaRPr lang="en-GB"/>
        </a:p>
      </dgm:t>
    </dgm:pt>
    <dgm:pt modelId="{7FED5787-D0C8-4B6E-BF58-8FF48592C25E}" type="pres">
      <dgm:prSet presAssocID="{8A204700-9130-473F-A63E-D1125C50EFD8}" presName="sibTrans" presStyleLbl="sibTrans1D1" presStyleIdx="6" presStyleCnt="7"/>
      <dgm:spPr/>
      <dgm:t>
        <a:bodyPr/>
        <a:lstStyle/>
        <a:p>
          <a:endParaRPr lang="en-GB"/>
        </a:p>
      </dgm:t>
    </dgm:pt>
    <dgm:pt modelId="{31880350-6520-4A1E-8694-A90C0B52B1B4}" type="pres">
      <dgm:prSet presAssocID="{8A204700-9130-473F-A63E-D1125C50EFD8}" presName="connectorText" presStyleLbl="sibTrans1D1" presStyleIdx="6" presStyleCnt="7"/>
      <dgm:spPr/>
      <dgm:t>
        <a:bodyPr/>
        <a:lstStyle/>
        <a:p>
          <a:endParaRPr lang="en-GB"/>
        </a:p>
      </dgm:t>
    </dgm:pt>
    <dgm:pt modelId="{BE7C1F84-F314-454F-B352-6A2DD71072B3}" type="pres">
      <dgm:prSet presAssocID="{BAB55EB8-891F-44E7-98E6-1A96D9604AA9}" presName="node" presStyleLbl="node1" presStyleIdx="7" presStyleCnt="8">
        <dgm:presLayoutVars>
          <dgm:bulletEnabled val="1"/>
        </dgm:presLayoutVars>
      </dgm:prSet>
      <dgm:spPr/>
      <dgm:t>
        <a:bodyPr/>
        <a:lstStyle/>
        <a:p>
          <a:endParaRPr lang="en-GB"/>
        </a:p>
      </dgm:t>
    </dgm:pt>
  </dgm:ptLst>
  <dgm:cxnLst>
    <dgm:cxn modelId="{CEDDC66A-0342-4820-BC48-D0BFBDE815BD}" type="presOf" srcId="{C6FABF3E-FCD6-49CC-A430-3770E01BF064}" destId="{A04E12A8-6AE6-4FEA-95EE-8D1325559FC9}" srcOrd="1" destOrd="0" presId="urn:microsoft.com/office/officeart/2005/8/layout/bProcess3"/>
    <dgm:cxn modelId="{6ED6EAF6-5EEA-4F11-B631-3D4A33D1BF8D}" srcId="{77F9A1AD-4DBB-4C2B-8954-02EB3F420E3C}" destId="{FE42E91F-AF97-4D16-988F-80F3C590CEB4}" srcOrd="4" destOrd="0" parTransId="{5D0D93E7-7E88-4D10-B448-AC01EEF85F6A}" sibTransId="{1ABE0CE7-EF39-44E5-A3C3-14F54135EC80}"/>
    <dgm:cxn modelId="{64D40DB6-9ED5-405A-93C1-93EA9D4423EE}" srcId="{77F9A1AD-4DBB-4C2B-8954-02EB3F420E3C}" destId="{BAB55EB8-891F-44E7-98E6-1A96D9604AA9}" srcOrd="7" destOrd="0" parTransId="{8077A0EA-144C-4F82-9F48-72D95D946C03}" sibTransId="{216A24D1-951E-4142-942B-473A2F328253}"/>
    <dgm:cxn modelId="{5AFCA9FE-54E8-4741-98E7-A00BD287572C}" type="presOf" srcId="{8A204700-9130-473F-A63E-D1125C50EFD8}" destId="{7FED5787-D0C8-4B6E-BF58-8FF48592C25E}" srcOrd="0" destOrd="0" presId="urn:microsoft.com/office/officeart/2005/8/layout/bProcess3"/>
    <dgm:cxn modelId="{5D0A20A6-03DC-45A2-8FA9-3F9BBE2C5219}" type="presOf" srcId="{77F9A1AD-4DBB-4C2B-8954-02EB3F420E3C}" destId="{3A5CA3FC-2058-4013-8BF0-6C5159FD6138}" srcOrd="0" destOrd="0" presId="urn:microsoft.com/office/officeart/2005/8/layout/bProcess3"/>
    <dgm:cxn modelId="{665C39A9-3464-4DCB-A4F0-6C7D5E439503}" type="presOf" srcId="{274B01AC-1AD6-42FC-9911-7D1F94E1DEA8}" destId="{442C2E3A-94B9-4846-90E2-1D66CA88D8E9}" srcOrd="1" destOrd="0" presId="urn:microsoft.com/office/officeart/2005/8/layout/bProcess3"/>
    <dgm:cxn modelId="{07ACF19C-8CC7-46A6-A7AB-3F5FFE4CBCD4}" type="presOf" srcId="{15320F5C-696D-4EDF-BE9B-36D85E1C5A4F}" destId="{7E6DA22F-98EE-42A4-8471-43B228D136B4}" srcOrd="0" destOrd="0" presId="urn:microsoft.com/office/officeart/2005/8/layout/bProcess3"/>
    <dgm:cxn modelId="{683D32EE-FC34-49F0-A50E-B33E34689EB3}" type="presOf" srcId="{6628DC2D-3BD4-4731-85F2-7F7B2ED13585}" destId="{76DD4FA8-D615-4F94-8D4A-0CC6EFFD00F9}" srcOrd="0" destOrd="0" presId="urn:microsoft.com/office/officeart/2005/8/layout/bProcess3"/>
    <dgm:cxn modelId="{640489F1-C52E-4332-8946-2F6AB096E461}" type="presOf" srcId="{93A1F19E-48FE-4188-A321-CE78D2B06DC1}" destId="{9489B4B0-459D-4D13-8C74-B13BF229C31B}" srcOrd="0" destOrd="0" presId="urn:microsoft.com/office/officeart/2005/8/layout/bProcess3"/>
    <dgm:cxn modelId="{BDFF3B5F-1C5D-427F-8EC0-8FD2FB43C89B}" type="presOf" srcId="{A12B803D-4030-4BC0-89B8-F118840AE007}" destId="{B653B79F-7435-4326-8DC8-0D081D0128C3}" srcOrd="1" destOrd="0" presId="urn:microsoft.com/office/officeart/2005/8/layout/bProcess3"/>
    <dgm:cxn modelId="{FBD1A2A5-923F-4286-B37C-4B09F72B4B35}" type="presOf" srcId="{901FFAD8-E62C-479F-A1D1-1FE42EBA14B3}" destId="{687FC0EE-FD17-4976-966F-01539B42B6B0}" srcOrd="1" destOrd="0" presId="urn:microsoft.com/office/officeart/2005/8/layout/bProcess3"/>
    <dgm:cxn modelId="{2BA9F6D9-82FB-466C-A5AC-580437518AFB}" type="presOf" srcId="{2E699CA6-22E1-48F5-B247-D0BD7C311B9F}" destId="{BC5BE033-9904-4E70-B7C5-2E9463C961AD}" srcOrd="0" destOrd="0" presId="urn:microsoft.com/office/officeart/2005/8/layout/bProcess3"/>
    <dgm:cxn modelId="{DAC69CF0-74F1-4457-9425-3AD18393E5FA}" srcId="{77F9A1AD-4DBB-4C2B-8954-02EB3F420E3C}" destId="{53F1FC9F-B384-41A5-9F3D-F0D10EF5291B}" srcOrd="0" destOrd="0" parTransId="{041DDA4F-C099-4748-9235-2D80271DC417}" sibTransId="{C6FABF3E-FCD6-49CC-A430-3770E01BF064}"/>
    <dgm:cxn modelId="{0631AFF6-7B2A-4414-B057-F9485B9DC2DB}" type="presOf" srcId="{1ABE0CE7-EF39-44E5-A3C3-14F54135EC80}" destId="{F51FD34E-3DAA-4662-9A98-676E2C8B3067}" srcOrd="1" destOrd="0" presId="urn:microsoft.com/office/officeart/2005/8/layout/bProcess3"/>
    <dgm:cxn modelId="{E896D99D-B45F-4A68-9877-7F7E6AFED01F}" srcId="{77F9A1AD-4DBB-4C2B-8954-02EB3F420E3C}" destId="{2E699CA6-22E1-48F5-B247-D0BD7C311B9F}" srcOrd="2" destOrd="0" parTransId="{48DF8399-C3E7-4C6C-A94C-F71991DC017C}" sibTransId="{A12B803D-4030-4BC0-89B8-F118840AE007}"/>
    <dgm:cxn modelId="{52A08D19-48CB-405D-8CBD-39EA371F69A8}" srcId="{77F9A1AD-4DBB-4C2B-8954-02EB3F420E3C}" destId="{93A1F19E-48FE-4188-A321-CE78D2B06DC1}" srcOrd="1" destOrd="0" parTransId="{B1793252-BB13-4FA1-978E-677572D026BD}" sibTransId="{274B01AC-1AD6-42FC-9911-7D1F94E1DEA8}"/>
    <dgm:cxn modelId="{61E14A89-FF22-463F-8F12-D6024A565566}" type="presOf" srcId="{274B01AC-1AD6-42FC-9911-7D1F94E1DEA8}" destId="{86DAC7C7-6349-4DB0-A038-447F87BA4D0C}" srcOrd="0" destOrd="0" presId="urn:microsoft.com/office/officeart/2005/8/layout/bProcess3"/>
    <dgm:cxn modelId="{49AC7889-0BDA-435B-B9E5-3A191F400928}" type="presOf" srcId="{9FD0CBA9-B63E-4CAA-AFE8-1F32A38BB777}" destId="{3B98F8D8-C2AC-4EA3-86D6-CA36279EF171}" srcOrd="0" destOrd="0" presId="urn:microsoft.com/office/officeart/2005/8/layout/bProcess3"/>
    <dgm:cxn modelId="{08E877E2-6B23-4A75-AE36-04AC56C88A09}" type="presOf" srcId="{BAB55EB8-891F-44E7-98E6-1A96D9604AA9}" destId="{BE7C1F84-F314-454F-B352-6A2DD71072B3}" srcOrd="0" destOrd="0" presId="urn:microsoft.com/office/officeart/2005/8/layout/bProcess3"/>
    <dgm:cxn modelId="{39D73E1D-BAEE-42C7-8616-FA51E74BB539}" type="presOf" srcId="{1ABE0CE7-EF39-44E5-A3C3-14F54135EC80}" destId="{87B3BB82-D7CF-4065-8F3C-99F4ACCD8E74}" srcOrd="0" destOrd="0" presId="urn:microsoft.com/office/officeart/2005/8/layout/bProcess3"/>
    <dgm:cxn modelId="{640D1D80-0192-42BD-AFA8-660A2DAE9695}" type="presOf" srcId="{A12B803D-4030-4BC0-89B8-F118840AE007}" destId="{A894EA80-59F9-425B-AF0B-65DFA9A3AAFE}" srcOrd="0" destOrd="0" presId="urn:microsoft.com/office/officeart/2005/8/layout/bProcess3"/>
    <dgm:cxn modelId="{97ED5AC8-CAEE-4C94-B533-28085E32378D}" srcId="{77F9A1AD-4DBB-4C2B-8954-02EB3F420E3C}" destId="{6628DC2D-3BD4-4731-85F2-7F7B2ED13585}" srcOrd="5" destOrd="0" parTransId="{FC408375-8ECA-46C9-98B4-2E025A9F15DF}" sibTransId="{9FD0CBA9-B63E-4CAA-AFE8-1F32A38BB777}"/>
    <dgm:cxn modelId="{2BDB2731-7B26-4B74-A0AB-F365082690D3}" type="presOf" srcId="{53F1FC9F-B384-41A5-9F3D-F0D10EF5291B}" destId="{5321939E-BE39-464E-8F1D-CA0FA3F986D0}" srcOrd="0" destOrd="0" presId="urn:microsoft.com/office/officeart/2005/8/layout/bProcess3"/>
    <dgm:cxn modelId="{21FBDA08-0BCF-47BE-AFEC-4D8596B55271}" type="presOf" srcId="{9FD0CBA9-B63E-4CAA-AFE8-1F32A38BB777}" destId="{E8745EC4-CD8F-49B3-BBAE-67365E027D5E}" srcOrd="1" destOrd="0" presId="urn:microsoft.com/office/officeart/2005/8/layout/bProcess3"/>
    <dgm:cxn modelId="{6CF1F08B-D136-428F-AD65-BD7C18000294}" type="presOf" srcId="{8A204700-9130-473F-A63E-D1125C50EFD8}" destId="{31880350-6520-4A1E-8694-A90C0B52B1B4}" srcOrd="1" destOrd="0" presId="urn:microsoft.com/office/officeart/2005/8/layout/bProcess3"/>
    <dgm:cxn modelId="{D4F9BE8B-47D6-48C0-9314-6DF023D797FD}" srcId="{77F9A1AD-4DBB-4C2B-8954-02EB3F420E3C}" destId="{15320F5C-696D-4EDF-BE9B-36D85E1C5A4F}" srcOrd="3" destOrd="0" parTransId="{B0B5A71F-8E7E-4536-B640-8CFAC4321B50}" sibTransId="{901FFAD8-E62C-479F-A1D1-1FE42EBA14B3}"/>
    <dgm:cxn modelId="{FC88CCFE-6C2B-4B87-AF9E-A41C05C4D221}" srcId="{77F9A1AD-4DBB-4C2B-8954-02EB3F420E3C}" destId="{664F1043-FD5E-439B-9754-A7A20880956E}" srcOrd="6" destOrd="0" parTransId="{71C3E3B2-A692-4536-8FF9-7F8D9DAA7ADE}" sibTransId="{8A204700-9130-473F-A63E-D1125C50EFD8}"/>
    <dgm:cxn modelId="{AAD8C641-FCF9-49FB-8C7F-48DDDB895FDD}" type="presOf" srcId="{C6FABF3E-FCD6-49CC-A430-3770E01BF064}" destId="{CFF719F4-6941-4AE5-8104-42F003F4D6AE}" srcOrd="0" destOrd="0" presId="urn:microsoft.com/office/officeart/2005/8/layout/bProcess3"/>
    <dgm:cxn modelId="{25695699-E21B-420E-A240-AEE5854798FA}" type="presOf" srcId="{664F1043-FD5E-439B-9754-A7A20880956E}" destId="{7E3C943A-EA18-4FA8-A1BD-51CE08FBAB0B}" srcOrd="0" destOrd="0" presId="urn:microsoft.com/office/officeart/2005/8/layout/bProcess3"/>
    <dgm:cxn modelId="{93BE9DC2-1355-437E-920C-CFBAB092AA3F}" type="presOf" srcId="{FE42E91F-AF97-4D16-988F-80F3C590CEB4}" destId="{7C819968-69E5-422D-831E-2537E2A70A7E}" srcOrd="0" destOrd="0" presId="urn:microsoft.com/office/officeart/2005/8/layout/bProcess3"/>
    <dgm:cxn modelId="{BDA9EE15-F43D-43DC-A521-528B8D2FD283}" type="presOf" srcId="{901FFAD8-E62C-479F-A1D1-1FE42EBA14B3}" destId="{0C36B648-AE78-434B-8372-17695A587A76}" srcOrd="0" destOrd="0" presId="urn:microsoft.com/office/officeart/2005/8/layout/bProcess3"/>
    <dgm:cxn modelId="{8DC6C11B-BD4A-47CF-8023-CBE220651121}" type="presParOf" srcId="{3A5CA3FC-2058-4013-8BF0-6C5159FD6138}" destId="{5321939E-BE39-464E-8F1D-CA0FA3F986D0}" srcOrd="0" destOrd="0" presId="urn:microsoft.com/office/officeart/2005/8/layout/bProcess3"/>
    <dgm:cxn modelId="{C73FA342-17B3-4C87-9D3A-16C877EE0F0B}" type="presParOf" srcId="{3A5CA3FC-2058-4013-8BF0-6C5159FD6138}" destId="{CFF719F4-6941-4AE5-8104-42F003F4D6AE}" srcOrd="1" destOrd="0" presId="urn:microsoft.com/office/officeart/2005/8/layout/bProcess3"/>
    <dgm:cxn modelId="{C67D2029-DA50-44C9-89CE-431E1BE683D8}" type="presParOf" srcId="{CFF719F4-6941-4AE5-8104-42F003F4D6AE}" destId="{A04E12A8-6AE6-4FEA-95EE-8D1325559FC9}" srcOrd="0" destOrd="0" presId="urn:microsoft.com/office/officeart/2005/8/layout/bProcess3"/>
    <dgm:cxn modelId="{495AF5BC-A122-49FD-BECF-335471486F78}" type="presParOf" srcId="{3A5CA3FC-2058-4013-8BF0-6C5159FD6138}" destId="{9489B4B0-459D-4D13-8C74-B13BF229C31B}" srcOrd="2" destOrd="0" presId="urn:microsoft.com/office/officeart/2005/8/layout/bProcess3"/>
    <dgm:cxn modelId="{0548F3E5-6AED-46E3-9B6B-A228DAB0E7A4}" type="presParOf" srcId="{3A5CA3FC-2058-4013-8BF0-6C5159FD6138}" destId="{86DAC7C7-6349-4DB0-A038-447F87BA4D0C}" srcOrd="3" destOrd="0" presId="urn:microsoft.com/office/officeart/2005/8/layout/bProcess3"/>
    <dgm:cxn modelId="{1D122162-A519-429B-A899-45502C8600C1}" type="presParOf" srcId="{86DAC7C7-6349-4DB0-A038-447F87BA4D0C}" destId="{442C2E3A-94B9-4846-90E2-1D66CA88D8E9}" srcOrd="0" destOrd="0" presId="urn:microsoft.com/office/officeart/2005/8/layout/bProcess3"/>
    <dgm:cxn modelId="{3ADA8664-05B8-45C3-888F-5ECA8C5CBA4B}" type="presParOf" srcId="{3A5CA3FC-2058-4013-8BF0-6C5159FD6138}" destId="{BC5BE033-9904-4E70-B7C5-2E9463C961AD}" srcOrd="4" destOrd="0" presId="urn:microsoft.com/office/officeart/2005/8/layout/bProcess3"/>
    <dgm:cxn modelId="{846FDFC1-F7F2-4928-BA1E-29D66B9F2B4E}" type="presParOf" srcId="{3A5CA3FC-2058-4013-8BF0-6C5159FD6138}" destId="{A894EA80-59F9-425B-AF0B-65DFA9A3AAFE}" srcOrd="5" destOrd="0" presId="urn:microsoft.com/office/officeart/2005/8/layout/bProcess3"/>
    <dgm:cxn modelId="{1B6CC1EF-774E-4A92-8951-A9DE95AF99A9}" type="presParOf" srcId="{A894EA80-59F9-425B-AF0B-65DFA9A3AAFE}" destId="{B653B79F-7435-4326-8DC8-0D081D0128C3}" srcOrd="0" destOrd="0" presId="urn:microsoft.com/office/officeart/2005/8/layout/bProcess3"/>
    <dgm:cxn modelId="{17CC1354-C1BC-46ED-8874-019E3FC81E18}" type="presParOf" srcId="{3A5CA3FC-2058-4013-8BF0-6C5159FD6138}" destId="{7E6DA22F-98EE-42A4-8471-43B228D136B4}" srcOrd="6" destOrd="0" presId="urn:microsoft.com/office/officeart/2005/8/layout/bProcess3"/>
    <dgm:cxn modelId="{866D28A6-553F-4A5E-9049-4F827B147994}" type="presParOf" srcId="{3A5CA3FC-2058-4013-8BF0-6C5159FD6138}" destId="{0C36B648-AE78-434B-8372-17695A587A76}" srcOrd="7" destOrd="0" presId="urn:microsoft.com/office/officeart/2005/8/layout/bProcess3"/>
    <dgm:cxn modelId="{F82F8D1B-395D-412E-9C94-D3BA531213BD}" type="presParOf" srcId="{0C36B648-AE78-434B-8372-17695A587A76}" destId="{687FC0EE-FD17-4976-966F-01539B42B6B0}" srcOrd="0" destOrd="0" presId="urn:microsoft.com/office/officeart/2005/8/layout/bProcess3"/>
    <dgm:cxn modelId="{5FA7422B-3D02-4D8E-9D23-F6EBDF4CDC9F}" type="presParOf" srcId="{3A5CA3FC-2058-4013-8BF0-6C5159FD6138}" destId="{7C819968-69E5-422D-831E-2537E2A70A7E}" srcOrd="8" destOrd="0" presId="urn:microsoft.com/office/officeart/2005/8/layout/bProcess3"/>
    <dgm:cxn modelId="{E78B3A2C-4D07-459D-BEF2-580FA9436E1E}" type="presParOf" srcId="{3A5CA3FC-2058-4013-8BF0-6C5159FD6138}" destId="{87B3BB82-D7CF-4065-8F3C-99F4ACCD8E74}" srcOrd="9" destOrd="0" presId="urn:microsoft.com/office/officeart/2005/8/layout/bProcess3"/>
    <dgm:cxn modelId="{8FC7843F-3B00-4880-A80E-BC7DE6230F8E}" type="presParOf" srcId="{87B3BB82-D7CF-4065-8F3C-99F4ACCD8E74}" destId="{F51FD34E-3DAA-4662-9A98-676E2C8B3067}" srcOrd="0" destOrd="0" presId="urn:microsoft.com/office/officeart/2005/8/layout/bProcess3"/>
    <dgm:cxn modelId="{E3BB9571-7047-4EA6-A861-6420EE31184A}" type="presParOf" srcId="{3A5CA3FC-2058-4013-8BF0-6C5159FD6138}" destId="{76DD4FA8-D615-4F94-8D4A-0CC6EFFD00F9}" srcOrd="10" destOrd="0" presId="urn:microsoft.com/office/officeart/2005/8/layout/bProcess3"/>
    <dgm:cxn modelId="{DC51EE83-0B39-40A3-B626-01CC52CD31DC}" type="presParOf" srcId="{3A5CA3FC-2058-4013-8BF0-6C5159FD6138}" destId="{3B98F8D8-C2AC-4EA3-86D6-CA36279EF171}" srcOrd="11" destOrd="0" presId="urn:microsoft.com/office/officeart/2005/8/layout/bProcess3"/>
    <dgm:cxn modelId="{0DAF88FD-C22C-4EF8-BD21-E6095617AE85}" type="presParOf" srcId="{3B98F8D8-C2AC-4EA3-86D6-CA36279EF171}" destId="{E8745EC4-CD8F-49B3-BBAE-67365E027D5E}" srcOrd="0" destOrd="0" presId="urn:microsoft.com/office/officeart/2005/8/layout/bProcess3"/>
    <dgm:cxn modelId="{635C74FC-0851-455F-9892-D51808AEA63C}" type="presParOf" srcId="{3A5CA3FC-2058-4013-8BF0-6C5159FD6138}" destId="{7E3C943A-EA18-4FA8-A1BD-51CE08FBAB0B}" srcOrd="12" destOrd="0" presId="urn:microsoft.com/office/officeart/2005/8/layout/bProcess3"/>
    <dgm:cxn modelId="{F25C0A58-FA4A-445E-8741-6A13F2F1A627}" type="presParOf" srcId="{3A5CA3FC-2058-4013-8BF0-6C5159FD6138}" destId="{7FED5787-D0C8-4B6E-BF58-8FF48592C25E}" srcOrd="13" destOrd="0" presId="urn:microsoft.com/office/officeart/2005/8/layout/bProcess3"/>
    <dgm:cxn modelId="{67431C7D-6589-4A2D-A9F7-187CC33DB91E}" type="presParOf" srcId="{7FED5787-D0C8-4B6E-BF58-8FF48592C25E}" destId="{31880350-6520-4A1E-8694-A90C0B52B1B4}" srcOrd="0" destOrd="0" presId="urn:microsoft.com/office/officeart/2005/8/layout/bProcess3"/>
    <dgm:cxn modelId="{7BCC0359-972F-400B-9FAD-599B05E0F405}" type="presParOf" srcId="{3A5CA3FC-2058-4013-8BF0-6C5159FD6138}" destId="{BE7C1F84-F314-454F-B352-6A2DD71072B3}" srcOrd="14"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F77A75F-31C6-4B1E-A1C1-152FE0B04DB9}" type="doc">
      <dgm:prSet loTypeId="urn:microsoft.com/office/officeart/2005/8/layout/venn1" loCatId="relationship" qsTypeId="urn:microsoft.com/office/officeart/2005/8/quickstyle/simple1" qsCatId="simple" csTypeId="urn:microsoft.com/office/officeart/2005/8/colors/accent1_2" csCatId="accent1" phldr="1"/>
      <dgm:spPr/>
    </dgm:pt>
    <dgm:pt modelId="{6E6F18BD-A2B6-4125-8AE0-ED6AAAAA522A}">
      <dgm:prSet phldrT="[Text]" custT="1"/>
      <dgm:spPr>
        <a:solidFill>
          <a:schemeClr val="tx2">
            <a:alpha val="50000"/>
          </a:schemeClr>
        </a:solidFill>
      </dgm:spPr>
      <dgm:t>
        <a:bodyPr/>
        <a:lstStyle/>
        <a:p>
          <a:pPr algn="ctr"/>
          <a:r>
            <a:rPr lang="en-GB" sz="1200" b="1" dirty="0">
              <a:solidFill>
                <a:schemeClr val="tx1"/>
              </a:solidFill>
              <a:latin typeface="NeueHaasGroteskDisp Std Blk"/>
              <a:cs typeface="Arial" pitchFamily="34" charset="0"/>
            </a:rPr>
            <a:t>Design</a:t>
          </a:r>
        </a:p>
      </dgm:t>
    </dgm:pt>
    <dgm:pt modelId="{B216B49C-4861-4DC9-85A1-BD58AA4E0D58}" type="parTrans" cxnId="{1EF38133-015C-4980-AB5E-333C5D176B53}">
      <dgm:prSet/>
      <dgm:spPr/>
      <dgm:t>
        <a:bodyPr/>
        <a:lstStyle/>
        <a:p>
          <a:pPr algn="ctr"/>
          <a:endParaRPr lang="en-GB">
            <a:latin typeface="NeueHaasGroteskDisp Std Blk"/>
          </a:endParaRPr>
        </a:p>
      </dgm:t>
    </dgm:pt>
    <dgm:pt modelId="{4DC3B05B-1E05-48F1-8D8B-4A03A245391D}" type="sibTrans" cxnId="{1EF38133-015C-4980-AB5E-333C5D176B53}">
      <dgm:prSet/>
      <dgm:spPr/>
      <dgm:t>
        <a:bodyPr/>
        <a:lstStyle/>
        <a:p>
          <a:pPr algn="ctr"/>
          <a:endParaRPr lang="en-GB">
            <a:latin typeface="NeueHaasGroteskDisp Std Blk"/>
          </a:endParaRPr>
        </a:p>
      </dgm:t>
    </dgm:pt>
    <dgm:pt modelId="{BC1AE80B-E6B7-48D5-80EC-5297EF6A2ED7}">
      <dgm:prSet phldrT="[Text]" custT="1"/>
      <dgm:spPr>
        <a:solidFill>
          <a:schemeClr val="tx2">
            <a:alpha val="50000"/>
          </a:schemeClr>
        </a:solidFill>
      </dgm:spPr>
      <dgm:t>
        <a:bodyPr/>
        <a:lstStyle/>
        <a:p>
          <a:pPr algn="ctr"/>
          <a:r>
            <a:rPr lang="en-GB" sz="1200" b="1" dirty="0">
              <a:solidFill>
                <a:schemeClr val="bg1"/>
              </a:solidFill>
              <a:latin typeface="NeueHaasGroteskDisp Std Blk"/>
              <a:cs typeface="Arial" pitchFamily="34" charset="0"/>
            </a:rPr>
            <a:t>  </a:t>
          </a:r>
          <a:r>
            <a:rPr lang="en-GB" sz="1200" b="1" dirty="0">
              <a:solidFill>
                <a:schemeClr val="tx1"/>
              </a:solidFill>
              <a:latin typeface="NeueHaasGroteskDisp Std Blk"/>
              <a:cs typeface="Arial" pitchFamily="34" charset="0"/>
            </a:rPr>
            <a:t>Engineering</a:t>
          </a:r>
        </a:p>
      </dgm:t>
    </dgm:pt>
    <dgm:pt modelId="{3AA51111-BEDC-41D4-996E-338F60447C38}" type="parTrans" cxnId="{DB5F7EB8-6288-48E7-9D2E-4EA9BA6E9F57}">
      <dgm:prSet/>
      <dgm:spPr/>
      <dgm:t>
        <a:bodyPr/>
        <a:lstStyle/>
        <a:p>
          <a:pPr algn="ctr"/>
          <a:endParaRPr lang="en-GB">
            <a:latin typeface="NeueHaasGroteskDisp Std Blk"/>
          </a:endParaRPr>
        </a:p>
      </dgm:t>
    </dgm:pt>
    <dgm:pt modelId="{1BE4E47C-AF14-4AB4-B5F0-11FD69FCABC3}" type="sibTrans" cxnId="{DB5F7EB8-6288-48E7-9D2E-4EA9BA6E9F57}">
      <dgm:prSet/>
      <dgm:spPr/>
      <dgm:t>
        <a:bodyPr/>
        <a:lstStyle/>
        <a:p>
          <a:pPr algn="ctr"/>
          <a:endParaRPr lang="en-GB">
            <a:latin typeface="NeueHaasGroteskDisp Std Blk"/>
          </a:endParaRPr>
        </a:p>
      </dgm:t>
    </dgm:pt>
    <dgm:pt modelId="{8A1C2A47-E67A-46B0-874E-43A4B3166496}">
      <dgm:prSet phldrT="[Text]" custT="1"/>
      <dgm:spPr>
        <a:solidFill>
          <a:schemeClr val="tx2">
            <a:alpha val="50000"/>
          </a:schemeClr>
        </a:solidFill>
      </dgm:spPr>
      <dgm:t>
        <a:bodyPr/>
        <a:lstStyle/>
        <a:p>
          <a:pPr algn="ctr"/>
          <a:r>
            <a:rPr lang="en-GB" sz="1200" b="1" dirty="0">
              <a:solidFill>
                <a:schemeClr val="tx1"/>
              </a:solidFill>
              <a:latin typeface="NeueHaasGroteskDisp Std Blk"/>
              <a:cs typeface="Arial" pitchFamily="34" charset="0"/>
            </a:rPr>
            <a:t>Construction/ Manufacturing</a:t>
          </a:r>
        </a:p>
      </dgm:t>
    </dgm:pt>
    <dgm:pt modelId="{620665F1-E0A7-4E04-A99E-BE5AD71CC9E9}" type="parTrans" cxnId="{324A2322-7372-41B2-B49F-02A35A8C0B21}">
      <dgm:prSet/>
      <dgm:spPr/>
      <dgm:t>
        <a:bodyPr/>
        <a:lstStyle/>
        <a:p>
          <a:pPr algn="ctr"/>
          <a:endParaRPr lang="en-GB">
            <a:latin typeface="NeueHaasGroteskDisp Std Blk"/>
          </a:endParaRPr>
        </a:p>
      </dgm:t>
    </dgm:pt>
    <dgm:pt modelId="{62D59704-F653-4EFA-939E-0A24AE79484C}" type="sibTrans" cxnId="{324A2322-7372-41B2-B49F-02A35A8C0B21}">
      <dgm:prSet/>
      <dgm:spPr/>
      <dgm:t>
        <a:bodyPr/>
        <a:lstStyle/>
        <a:p>
          <a:pPr algn="ctr"/>
          <a:endParaRPr lang="en-GB">
            <a:latin typeface="NeueHaasGroteskDisp Std Blk"/>
          </a:endParaRPr>
        </a:p>
      </dgm:t>
    </dgm:pt>
    <dgm:pt modelId="{AE35A5DA-4C47-4F48-BC54-B7B09836A37E}" type="pres">
      <dgm:prSet presAssocID="{0F77A75F-31C6-4B1E-A1C1-152FE0B04DB9}" presName="compositeShape" presStyleCnt="0">
        <dgm:presLayoutVars>
          <dgm:chMax val="7"/>
          <dgm:dir/>
          <dgm:resizeHandles val="exact"/>
        </dgm:presLayoutVars>
      </dgm:prSet>
      <dgm:spPr/>
    </dgm:pt>
    <dgm:pt modelId="{68BDB003-9EAA-4D1F-84E5-67A20805B39B}" type="pres">
      <dgm:prSet presAssocID="{6E6F18BD-A2B6-4125-8AE0-ED6AAAAA522A}" presName="circ1" presStyleLbl="vennNode1" presStyleIdx="0" presStyleCnt="3" custScaleX="106010" custScaleY="106600" custLinFactNeighborX="2649" custLinFactNeighborY="8170"/>
      <dgm:spPr/>
      <dgm:t>
        <a:bodyPr/>
        <a:lstStyle/>
        <a:p>
          <a:endParaRPr lang="en-GB"/>
        </a:p>
      </dgm:t>
    </dgm:pt>
    <dgm:pt modelId="{4C3EC225-F7B0-4463-A011-C0CD1B3CEFBF}" type="pres">
      <dgm:prSet presAssocID="{6E6F18BD-A2B6-4125-8AE0-ED6AAAAA522A}" presName="circ1Tx" presStyleLbl="revTx" presStyleIdx="0" presStyleCnt="0">
        <dgm:presLayoutVars>
          <dgm:chMax val="0"/>
          <dgm:chPref val="0"/>
          <dgm:bulletEnabled val="1"/>
        </dgm:presLayoutVars>
      </dgm:prSet>
      <dgm:spPr/>
      <dgm:t>
        <a:bodyPr/>
        <a:lstStyle/>
        <a:p>
          <a:endParaRPr lang="en-GB"/>
        </a:p>
      </dgm:t>
    </dgm:pt>
    <dgm:pt modelId="{631BFBB8-1AE2-4FDA-A93A-8B6FA3C53B1D}" type="pres">
      <dgm:prSet presAssocID="{BC1AE80B-E6B7-48D5-80EC-5297EF6A2ED7}" presName="circ2" presStyleLbl="vennNode1" presStyleIdx="1" presStyleCnt="3" custScaleX="106884" custScaleY="106566" custLinFactNeighborX="4077" custLinFactNeighborY="-6404"/>
      <dgm:spPr/>
      <dgm:t>
        <a:bodyPr/>
        <a:lstStyle/>
        <a:p>
          <a:endParaRPr lang="en-GB"/>
        </a:p>
      </dgm:t>
    </dgm:pt>
    <dgm:pt modelId="{20076965-EFEF-466F-A71C-E8F8088845AB}" type="pres">
      <dgm:prSet presAssocID="{BC1AE80B-E6B7-48D5-80EC-5297EF6A2ED7}" presName="circ2Tx" presStyleLbl="revTx" presStyleIdx="0" presStyleCnt="0">
        <dgm:presLayoutVars>
          <dgm:chMax val="0"/>
          <dgm:chPref val="0"/>
          <dgm:bulletEnabled val="1"/>
        </dgm:presLayoutVars>
      </dgm:prSet>
      <dgm:spPr/>
      <dgm:t>
        <a:bodyPr/>
        <a:lstStyle/>
        <a:p>
          <a:endParaRPr lang="en-GB"/>
        </a:p>
      </dgm:t>
    </dgm:pt>
    <dgm:pt modelId="{E4FF38ED-D0D3-4614-96F1-602F624A38A4}" type="pres">
      <dgm:prSet presAssocID="{8A1C2A47-E67A-46B0-874E-43A4B3166496}" presName="circ3" presStyleLbl="vennNode1" presStyleIdx="2" presStyleCnt="3" custScaleX="110539" custScaleY="102131" custLinFactNeighborX="3699" custLinFactNeighborY="-5863"/>
      <dgm:spPr/>
      <dgm:t>
        <a:bodyPr/>
        <a:lstStyle/>
        <a:p>
          <a:endParaRPr lang="en-GB"/>
        </a:p>
      </dgm:t>
    </dgm:pt>
    <dgm:pt modelId="{AB5262D5-32F2-4AB1-A6AC-B37FB80C367B}" type="pres">
      <dgm:prSet presAssocID="{8A1C2A47-E67A-46B0-874E-43A4B3166496}" presName="circ3Tx" presStyleLbl="revTx" presStyleIdx="0" presStyleCnt="0">
        <dgm:presLayoutVars>
          <dgm:chMax val="0"/>
          <dgm:chPref val="0"/>
          <dgm:bulletEnabled val="1"/>
        </dgm:presLayoutVars>
      </dgm:prSet>
      <dgm:spPr/>
      <dgm:t>
        <a:bodyPr/>
        <a:lstStyle/>
        <a:p>
          <a:endParaRPr lang="en-GB"/>
        </a:p>
      </dgm:t>
    </dgm:pt>
  </dgm:ptLst>
  <dgm:cxnLst>
    <dgm:cxn modelId="{DA2D95FF-11E9-40BC-A6A8-33A61415FD8C}" type="presOf" srcId="{8A1C2A47-E67A-46B0-874E-43A4B3166496}" destId="{E4FF38ED-D0D3-4614-96F1-602F624A38A4}" srcOrd="0" destOrd="0" presId="urn:microsoft.com/office/officeart/2005/8/layout/venn1"/>
    <dgm:cxn modelId="{905B0D8C-5EA3-4761-A80B-475BAA5E27D4}" type="presOf" srcId="{0F77A75F-31C6-4B1E-A1C1-152FE0B04DB9}" destId="{AE35A5DA-4C47-4F48-BC54-B7B09836A37E}" srcOrd="0" destOrd="0" presId="urn:microsoft.com/office/officeart/2005/8/layout/venn1"/>
    <dgm:cxn modelId="{324A2322-7372-41B2-B49F-02A35A8C0B21}" srcId="{0F77A75F-31C6-4B1E-A1C1-152FE0B04DB9}" destId="{8A1C2A47-E67A-46B0-874E-43A4B3166496}" srcOrd="2" destOrd="0" parTransId="{620665F1-E0A7-4E04-A99E-BE5AD71CC9E9}" sibTransId="{62D59704-F653-4EFA-939E-0A24AE79484C}"/>
    <dgm:cxn modelId="{509A8BA0-408F-46BE-806C-0359006E4171}" type="presOf" srcId="{BC1AE80B-E6B7-48D5-80EC-5297EF6A2ED7}" destId="{631BFBB8-1AE2-4FDA-A93A-8B6FA3C53B1D}" srcOrd="0" destOrd="0" presId="urn:microsoft.com/office/officeart/2005/8/layout/venn1"/>
    <dgm:cxn modelId="{DB5F7EB8-6288-48E7-9D2E-4EA9BA6E9F57}" srcId="{0F77A75F-31C6-4B1E-A1C1-152FE0B04DB9}" destId="{BC1AE80B-E6B7-48D5-80EC-5297EF6A2ED7}" srcOrd="1" destOrd="0" parTransId="{3AA51111-BEDC-41D4-996E-338F60447C38}" sibTransId="{1BE4E47C-AF14-4AB4-B5F0-11FD69FCABC3}"/>
    <dgm:cxn modelId="{C0F0A97F-9DEA-4250-ACDD-171C5714D09D}" type="presOf" srcId="{BC1AE80B-E6B7-48D5-80EC-5297EF6A2ED7}" destId="{20076965-EFEF-466F-A71C-E8F8088845AB}" srcOrd="1" destOrd="0" presId="urn:microsoft.com/office/officeart/2005/8/layout/venn1"/>
    <dgm:cxn modelId="{1EF38133-015C-4980-AB5E-333C5D176B53}" srcId="{0F77A75F-31C6-4B1E-A1C1-152FE0B04DB9}" destId="{6E6F18BD-A2B6-4125-8AE0-ED6AAAAA522A}" srcOrd="0" destOrd="0" parTransId="{B216B49C-4861-4DC9-85A1-BD58AA4E0D58}" sibTransId="{4DC3B05B-1E05-48F1-8D8B-4A03A245391D}"/>
    <dgm:cxn modelId="{8CBC6C8B-D9FA-4AD2-9D46-B3215D764CCA}" type="presOf" srcId="{6E6F18BD-A2B6-4125-8AE0-ED6AAAAA522A}" destId="{68BDB003-9EAA-4D1F-84E5-67A20805B39B}" srcOrd="0" destOrd="0" presId="urn:microsoft.com/office/officeart/2005/8/layout/venn1"/>
    <dgm:cxn modelId="{EB69E701-63D6-4960-B734-B4A41D8E4C12}" type="presOf" srcId="{6E6F18BD-A2B6-4125-8AE0-ED6AAAAA522A}" destId="{4C3EC225-F7B0-4463-A011-C0CD1B3CEFBF}" srcOrd="1" destOrd="0" presId="urn:microsoft.com/office/officeart/2005/8/layout/venn1"/>
    <dgm:cxn modelId="{C515ACDD-A623-431E-BD71-261510D7775A}" type="presOf" srcId="{8A1C2A47-E67A-46B0-874E-43A4B3166496}" destId="{AB5262D5-32F2-4AB1-A6AC-B37FB80C367B}" srcOrd="1" destOrd="0" presId="urn:microsoft.com/office/officeart/2005/8/layout/venn1"/>
    <dgm:cxn modelId="{8C249DB7-0827-4A52-968A-5103D5A830E2}" type="presParOf" srcId="{AE35A5DA-4C47-4F48-BC54-B7B09836A37E}" destId="{68BDB003-9EAA-4D1F-84E5-67A20805B39B}" srcOrd="0" destOrd="0" presId="urn:microsoft.com/office/officeart/2005/8/layout/venn1"/>
    <dgm:cxn modelId="{1B0EF9A7-9E1D-4A08-99A3-1DFEF5841AAC}" type="presParOf" srcId="{AE35A5DA-4C47-4F48-BC54-B7B09836A37E}" destId="{4C3EC225-F7B0-4463-A011-C0CD1B3CEFBF}" srcOrd="1" destOrd="0" presId="urn:microsoft.com/office/officeart/2005/8/layout/venn1"/>
    <dgm:cxn modelId="{5FB2A631-5122-4FFF-85D8-EC939F501560}" type="presParOf" srcId="{AE35A5DA-4C47-4F48-BC54-B7B09836A37E}" destId="{631BFBB8-1AE2-4FDA-A93A-8B6FA3C53B1D}" srcOrd="2" destOrd="0" presId="urn:microsoft.com/office/officeart/2005/8/layout/venn1"/>
    <dgm:cxn modelId="{5BA65D4C-7170-40E0-85D1-F5D4E6C88D71}" type="presParOf" srcId="{AE35A5DA-4C47-4F48-BC54-B7B09836A37E}" destId="{20076965-EFEF-466F-A71C-E8F8088845AB}" srcOrd="3" destOrd="0" presId="urn:microsoft.com/office/officeart/2005/8/layout/venn1"/>
    <dgm:cxn modelId="{D32F3D99-C471-4578-A665-FA88F6E4A6E5}" type="presParOf" srcId="{AE35A5DA-4C47-4F48-BC54-B7B09836A37E}" destId="{E4FF38ED-D0D3-4614-96F1-602F624A38A4}" srcOrd="4" destOrd="0" presId="urn:microsoft.com/office/officeart/2005/8/layout/venn1"/>
    <dgm:cxn modelId="{F0D3456E-FDA6-42F1-9BD8-DF40DFF6D3C3}" type="presParOf" srcId="{AE35A5DA-4C47-4F48-BC54-B7B09836A37E}" destId="{AB5262D5-32F2-4AB1-A6AC-B37FB80C367B}"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E059AF-C0E8-41BB-8A63-F5A257615BE6}"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GB"/>
        </a:p>
      </dgm:t>
    </dgm:pt>
    <dgm:pt modelId="{A05B91BB-EB87-4CFE-B57E-63442A426D93}">
      <dgm:prSet phldrT="[Text]"/>
      <dgm:spPr>
        <a:solidFill>
          <a:schemeClr val="tx2"/>
        </a:solidFill>
        <a:ln>
          <a:solidFill>
            <a:schemeClr val="tx1"/>
          </a:solidFill>
        </a:ln>
      </dgm:spPr>
      <dgm:t>
        <a:bodyPr/>
        <a:lstStyle/>
        <a:p>
          <a:r>
            <a:rPr lang="en-GB" b="1" dirty="0">
              <a:solidFill>
                <a:schemeClr val="bg1"/>
              </a:solidFill>
            </a:rPr>
            <a:t>Innovation</a:t>
          </a:r>
        </a:p>
      </dgm:t>
    </dgm:pt>
    <dgm:pt modelId="{D9A2B382-418E-4474-A268-EFFCA147E006}" type="parTrans" cxnId="{7341A21F-996D-49CE-814B-5FC2999BC055}">
      <dgm:prSet/>
      <dgm:spPr/>
      <dgm:t>
        <a:bodyPr/>
        <a:lstStyle/>
        <a:p>
          <a:endParaRPr lang="en-GB"/>
        </a:p>
      </dgm:t>
    </dgm:pt>
    <dgm:pt modelId="{AD65027F-81F0-46CC-B6C5-520F4320DB23}" type="sibTrans" cxnId="{7341A21F-996D-49CE-814B-5FC2999BC055}">
      <dgm:prSet/>
      <dgm:spPr/>
      <dgm:t>
        <a:bodyPr/>
        <a:lstStyle/>
        <a:p>
          <a:endParaRPr lang="en-GB"/>
        </a:p>
      </dgm:t>
    </dgm:pt>
    <dgm:pt modelId="{65AFDD69-E887-42BB-AD08-5D03E90CAF65}">
      <dgm:prSet phldrT="[Text]"/>
      <dgm:spPr>
        <a:ln>
          <a:solidFill>
            <a:schemeClr val="tx1"/>
          </a:solidFill>
        </a:ln>
      </dgm:spPr>
      <dgm:t>
        <a:bodyPr/>
        <a:lstStyle/>
        <a:p>
          <a:pPr algn="l">
            <a:lnSpc>
              <a:spcPct val="100000"/>
            </a:lnSpc>
            <a:spcAft>
              <a:spcPts val="0"/>
            </a:spcAft>
          </a:pPr>
          <a:r>
            <a:rPr lang="en-GB" dirty="0"/>
            <a:t>Scientific </a:t>
          </a:r>
          <a:r>
            <a:rPr lang="en-GB" dirty="0" smtClean="0"/>
            <a:t>research and development </a:t>
          </a:r>
        </a:p>
        <a:p>
          <a:pPr algn="l">
            <a:lnSpc>
              <a:spcPct val="100000"/>
            </a:lnSpc>
            <a:spcAft>
              <a:spcPts val="0"/>
            </a:spcAft>
          </a:pPr>
          <a:r>
            <a:rPr lang="en-GB" dirty="0" smtClean="0"/>
            <a:t>and </a:t>
          </a:r>
          <a:r>
            <a:rPr lang="en-GB" dirty="0"/>
            <a:t>birth of new technology and methods</a:t>
          </a:r>
        </a:p>
      </dgm:t>
    </dgm:pt>
    <dgm:pt modelId="{C8A1562C-A837-4257-8F25-C63C824620DD}" type="parTrans" cxnId="{19A9A7E2-C6AD-4564-829A-9D051821E906}">
      <dgm:prSet/>
      <dgm:spPr/>
      <dgm:t>
        <a:bodyPr/>
        <a:lstStyle/>
        <a:p>
          <a:endParaRPr lang="en-GB"/>
        </a:p>
      </dgm:t>
    </dgm:pt>
    <dgm:pt modelId="{7EE3A2ED-B783-4F47-AF96-DCFF5326EC21}" type="sibTrans" cxnId="{19A9A7E2-C6AD-4564-829A-9D051821E906}">
      <dgm:prSet/>
      <dgm:spPr/>
      <dgm:t>
        <a:bodyPr/>
        <a:lstStyle/>
        <a:p>
          <a:endParaRPr lang="en-GB"/>
        </a:p>
      </dgm:t>
    </dgm:pt>
    <dgm:pt modelId="{9C38DAC3-1735-4537-9B70-EFFD27F25900}">
      <dgm:prSet phldrT="[Text]"/>
      <dgm:spPr>
        <a:solidFill>
          <a:schemeClr val="tx2"/>
        </a:solidFill>
        <a:ln>
          <a:solidFill>
            <a:schemeClr val="tx1"/>
          </a:solidFill>
        </a:ln>
      </dgm:spPr>
      <dgm:t>
        <a:bodyPr/>
        <a:lstStyle/>
        <a:p>
          <a:r>
            <a:rPr lang="en-GB" b="1" dirty="0">
              <a:solidFill>
                <a:schemeClr val="bg1"/>
              </a:solidFill>
            </a:rPr>
            <a:t>Development</a:t>
          </a:r>
        </a:p>
      </dgm:t>
    </dgm:pt>
    <dgm:pt modelId="{8D73D7C7-912C-480E-B2F0-DFAACD5A9720}" type="parTrans" cxnId="{01BE6C36-EF90-4CF9-AB13-BC16B50FBD72}">
      <dgm:prSet/>
      <dgm:spPr/>
      <dgm:t>
        <a:bodyPr/>
        <a:lstStyle/>
        <a:p>
          <a:endParaRPr lang="en-GB"/>
        </a:p>
      </dgm:t>
    </dgm:pt>
    <dgm:pt modelId="{3A098519-F3DA-427E-B109-3B9E33B2CEC6}" type="sibTrans" cxnId="{01BE6C36-EF90-4CF9-AB13-BC16B50FBD72}">
      <dgm:prSet/>
      <dgm:spPr/>
      <dgm:t>
        <a:bodyPr/>
        <a:lstStyle/>
        <a:p>
          <a:endParaRPr lang="en-GB"/>
        </a:p>
      </dgm:t>
    </dgm:pt>
    <dgm:pt modelId="{778A09CB-9460-461F-BF2D-62CE3C74ACDE}">
      <dgm:prSet phldrT="[Text]"/>
      <dgm:spPr>
        <a:ln>
          <a:solidFill>
            <a:schemeClr val="tx1"/>
          </a:solidFill>
        </a:ln>
      </dgm:spPr>
      <dgm:t>
        <a:bodyPr/>
        <a:lstStyle/>
        <a:p>
          <a:r>
            <a:rPr lang="en-GB" dirty="0"/>
            <a:t>Integration of technology into new products or processes</a:t>
          </a:r>
        </a:p>
      </dgm:t>
    </dgm:pt>
    <dgm:pt modelId="{4D088063-DB21-4CBB-830C-F7809190214B}" type="parTrans" cxnId="{A24A1770-2A73-402E-8154-1F035AD4BA4F}">
      <dgm:prSet/>
      <dgm:spPr/>
      <dgm:t>
        <a:bodyPr/>
        <a:lstStyle/>
        <a:p>
          <a:endParaRPr lang="en-GB"/>
        </a:p>
      </dgm:t>
    </dgm:pt>
    <dgm:pt modelId="{0FEAB691-F872-4A8C-AF36-C34EB1C86B9F}" type="sibTrans" cxnId="{A24A1770-2A73-402E-8154-1F035AD4BA4F}">
      <dgm:prSet/>
      <dgm:spPr/>
      <dgm:t>
        <a:bodyPr/>
        <a:lstStyle/>
        <a:p>
          <a:endParaRPr lang="en-GB"/>
        </a:p>
      </dgm:t>
    </dgm:pt>
    <dgm:pt modelId="{51D2D7B5-0FB9-4BF9-BD54-86B82715651E}">
      <dgm:prSet phldrT="[Text]"/>
      <dgm:spPr>
        <a:solidFill>
          <a:schemeClr val="tx2"/>
        </a:solidFill>
        <a:ln>
          <a:solidFill>
            <a:schemeClr val="tx1"/>
          </a:solidFill>
        </a:ln>
      </dgm:spPr>
      <dgm:t>
        <a:bodyPr/>
        <a:lstStyle/>
        <a:p>
          <a:r>
            <a:rPr lang="en-GB" b="1" dirty="0" smtClean="0">
              <a:solidFill>
                <a:schemeClr val="bg1"/>
              </a:solidFill>
            </a:rPr>
            <a:t>Use</a:t>
          </a:r>
          <a:endParaRPr lang="en-GB" b="1" dirty="0">
            <a:solidFill>
              <a:schemeClr val="bg1"/>
            </a:solidFill>
          </a:endParaRPr>
        </a:p>
      </dgm:t>
    </dgm:pt>
    <dgm:pt modelId="{FE73C159-79F3-419E-8286-DD642A2781D6}" type="parTrans" cxnId="{7406507E-335D-4F70-AA36-51E70D7DECD3}">
      <dgm:prSet/>
      <dgm:spPr/>
      <dgm:t>
        <a:bodyPr/>
        <a:lstStyle/>
        <a:p>
          <a:endParaRPr lang="en-GB"/>
        </a:p>
      </dgm:t>
    </dgm:pt>
    <dgm:pt modelId="{3E6E1D26-6A0F-4F3E-907C-733938A67639}" type="sibTrans" cxnId="{7406507E-335D-4F70-AA36-51E70D7DECD3}">
      <dgm:prSet/>
      <dgm:spPr/>
      <dgm:t>
        <a:bodyPr/>
        <a:lstStyle/>
        <a:p>
          <a:endParaRPr lang="en-GB"/>
        </a:p>
      </dgm:t>
    </dgm:pt>
    <dgm:pt modelId="{CD140015-DC79-4F1B-8270-4808494BF98F}">
      <dgm:prSet phldrT="[Text]"/>
      <dgm:spPr>
        <a:ln>
          <a:solidFill>
            <a:schemeClr val="tx1"/>
          </a:solidFill>
        </a:ln>
      </dgm:spPr>
      <dgm:t>
        <a:bodyPr/>
        <a:lstStyle/>
        <a:p>
          <a:r>
            <a:rPr lang="en-GB" dirty="0"/>
            <a:t>Application of new technology and processes</a:t>
          </a:r>
        </a:p>
      </dgm:t>
    </dgm:pt>
    <dgm:pt modelId="{B33EB0D7-8B63-4783-B338-D023AE880A4E}" type="parTrans" cxnId="{EDCE1E9E-5DA2-4421-AB05-056C4180C6A4}">
      <dgm:prSet/>
      <dgm:spPr/>
      <dgm:t>
        <a:bodyPr/>
        <a:lstStyle/>
        <a:p>
          <a:endParaRPr lang="en-GB"/>
        </a:p>
      </dgm:t>
    </dgm:pt>
    <dgm:pt modelId="{3616996A-D039-4976-818F-6B82EF1D2DEF}" type="sibTrans" cxnId="{EDCE1E9E-5DA2-4421-AB05-056C4180C6A4}">
      <dgm:prSet/>
      <dgm:spPr/>
      <dgm:t>
        <a:bodyPr/>
        <a:lstStyle/>
        <a:p>
          <a:endParaRPr lang="en-GB"/>
        </a:p>
      </dgm:t>
    </dgm:pt>
    <dgm:pt modelId="{1C1B2452-2417-449C-9165-16948805DD2A}" type="pres">
      <dgm:prSet presAssocID="{7AE059AF-C0E8-41BB-8A63-F5A257615BE6}" presName="Name0" presStyleCnt="0">
        <dgm:presLayoutVars>
          <dgm:chMax val="5"/>
          <dgm:chPref val="5"/>
          <dgm:dir/>
          <dgm:animLvl val="lvl"/>
        </dgm:presLayoutVars>
      </dgm:prSet>
      <dgm:spPr/>
      <dgm:t>
        <a:bodyPr/>
        <a:lstStyle/>
        <a:p>
          <a:endParaRPr lang="en-GB"/>
        </a:p>
      </dgm:t>
    </dgm:pt>
    <dgm:pt modelId="{05EC35D7-67AC-430B-A362-F0DF978867E6}" type="pres">
      <dgm:prSet presAssocID="{A05B91BB-EB87-4CFE-B57E-63442A426D93}" presName="parentText1" presStyleLbl="node1" presStyleIdx="0" presStyleCnt="3" custLinFactNeighborX="20513" custLinFactNeighborY="-457">
        <dgm:presLayoutVars>
          <dgm:chMax/>
          <dgm:chPref val="3"/>
          <dgm:bulletEnabled val="1"/>
        </dgm:presLayoutVars>
      </dgm:prSet>
      <dgm:spPr/>
      <dgm:t>
        <a:bodyPr/>
        <a:lstStyle/>
        <a:p>
          <a:endParaRPr lang="en-GB"/>
        </a:p>
      </dgm:t>
    </dgm:pt>
    <dgm:pt modelId="{E084CFCF-D0C4-4D59-B4B1-406003B92B01}" type="pres">
      <dgm:prSet presAssocID="{A05B91BB-EB87-4CFE-B57E-63442A426D93}" presName="childText1" presStyleLbl="solidAlignAcc1" presStyleIdx="0" presStyleCnt="3">
        <dgm:presLayoutVars>
          <dgm:chMax val="0"/>
          <dgm:chPref val="0"/>
          <dgm:bulletEnabled val="1"/>
        </dgm:presLayoutVars>
      </dgm:prSet>
      <dgm:spPr/>
      <dgm:t>
        <a:bodyPr/>
        <a:lstStyle/>
        <a:p>
          <a:endParaRPr lang="en-GB"/>
        </a:p>
      </dgm:t>
    </dgm:pt>
    <dgm:pt modelId="{B29E7170-0847-4B70-B434-D88BDC1DEA43}" type="pres">
      <dgm:prSet presAssocID="{9C38DAC3-1735-4537-9B70-EFFD27F25900}" presName="parentText2" presStyleLbl="node1" presStyleIdx="1" presStyleCnt="3">
        <dgm:presLayoutVars>
          <dgm:chMax/>
          <dgm:chPref val="3"/>
          <dgm:bulletEnabled val="1"/>
        </dgm:presLayoutVars>
      </dgm:prSet>
      <dgm:spPr/>
      <dgm:t>
        <a:bodyPr/>
        <a:lstStyle/>
        <a:p>
          <a:endParaRPr lang="en-GB"/>
        </a:p>
      </dgm:t>
    </dgm:pt>
    <dgm:pt modelId="{CAF7BBF6-8D04-4600-B35C-7323BDA35D3E}" type="pres">
      <dgm:prSet presAssocID="{9C38DAC3-1735-4537-9B70-EFFD27F25900}" presName="childText2" presStyleLbl="solidAlignAcc1" presStyleIdx="1" presStyleCnt="3">
        <dgm:presLayoutVars>
          <dgm:chMax val="0"/>
          <dgm:chPref val="0"/>
          <dgm:bulletEnabled val="1"/>
        </dgm:presLayoutVars>
      </dgm:prSet>
      <dgm:spPr/>
      <dgm:t>
        <a:bodyPr/>
        <a:lstStyle/>
        <a:p>
          <a:endParaRPr lang="en-GB"/>
        </a:p>
      </dgm:t>
    </dgm:pt>
    <dgm:pt modelId="{158D77D5-48FF-48F7-9B47-1688EB69975E}" type="pres">
      <dgm:prSet presAssocID="{51D2D7B5-0FB9-4BF9-BD54-86B82715651E}" presName="parentText3" presStyleLbl="node1" presStyleIdx="2" presStyleCnt="3">
        <dgm:presLayoutVars>
          <dgm:chMax/>
          <dgm:chPref val="3"/>
          <dgm:bulletEnabled val="1"/>
        </dgm:presLayoutVars>
      </dgm:prSet>
      <dgm:spPr/>
      <dgm:t>
        <a:bodyPr/>
        <a:lstStyle/>
        <a:p>
          <a:endParaRPr lang="en-GB"/>
        </a:p>
      </dgm:t>
    </dgm:pt>
    <dgm:pt modelId="{CF7346B6-F227-455E-86FC-F7B91BC58E4E}" type="pres">
      <dgm:prSet presAssocID="{51D2D7B5-0FB9-4BF9-BD54-86B82715651E}" presName="childText3" presStyleLbl="solidAlignAcc1" presStyleIdx="2" presStyleCnt="3">
        <dgm:presLayoutVars>
          <dgm:chMax val="0"/>
          <dgm:chPref val="0"/>
          <dgm:bulletEnabled val="1"/>
        </dgm:presLayoutVars>
      </dgm:prSet>
      <dgm:spPr/>
      <dgm:t>
        <a:bodyPr/>
        <a:lstStyle/>
        <a:p>
          <a:endParaRPr lang="en-GB"/>
        </a:p>
      </dgm:t>
    </dgm:pt>
  </dgm:ptLst>
  <dgm:cxnLst>
    <dgm:cxn modelId="{AE16F270-9399-4D58-AF4A-44246AA370B9}" type="presOf" srcId="{65AFDD69-E887-42BB-AD08-5D03E90CAF65}" destId="{E084CFCF-D0C4-4D59-B4B1-406003B92B01}" srcOrd="0" destOrd="0" presId="urn:microsoft.com/office/officeart/2009/3/layout/IncreasingArrowsProcess"/>
    <dgm:cxn modelId="{3D4EDA36-B28F-4742-A544-E4E585F6BBD4}" type="presOf" srcId="{CD140015-DC79-4F1B-8270-4808494BF98F}" destId="{CF7346B6-F227-455E-86FC-F7B91BC58E4E}" srcOrd="0" destOrd="0" presId="urn:microsoft.com/office/officeart/2009/3/layout/IncreasingArrowsProcess"/>
    <dgm:cxn modelId="{7406507E-335D-4F70-AA36-51E70D7DECD3}" srcId="{7AE059AF-C0E8-41BB-8A63-F5A257615BE6}" destId="{51D2D7B5-0FB9-4BF9-BD54-86B82715651E}" srcOrd="2" destOrd="0" parTransId="{FE73C159-79F3-419E-8286-DD642A2781D6}" sibTransId="{3E6E1D26-6A0F-4F3E-907C-733938A67639}"/>
    <dgm:cxn modelId="{A24A1770-2A73-402E-8154-1F035AD4BA4F}" srcId="{9C38DAC3-1735-4537-9B70-EFFD27F25900}" destId="{778A09CB-9460-461F-BF2D-62CE3C74ACDE}" srcOrd="0" destOrd="0" parTransId="{4D088063-DB21-4CBB-830C-F7809190214B}" sibTransId="{0FEAB691-F872-4A8C-AF36-C34EB1C86B9F}"/>
    <dgm:cxn modelId="{EDCE1E9E-5DA2-4421-AB05-056C4180C6A4}" srcId="{51D2D7B5-0FB9-4BF9-BD54-86B82715651E}" destId="{CD140015-DC79-4F1B-8270-4808494BF98F}" srcOrd="0" destOrd="0" parTransId="{B33EB0D7-8B63-4783-B338-D023AE880A4E}" sibTransId="{3616996A-D039-4976-818F-6B82EF1D2DEF}"/>
    <dgm:cxn modelId="{48A9E0F0-951E-4306-A54B-C7D8043B9630}" type="presOf" srcId="{9C38DAC3-1735-4537-9B70-EFFD27F25900}" destId="{B29E7170-0847-4B70-B434-D88BDC1DEA43}" srcOrd="0" destOrd="0" presId="urn:microsoft.com/office/officeart/2009/3/layout/IncreasingArrowsProcess"/>
    <dgm:cxn modelId="{F7625DCB-0CC1-4283-AF86-AF0396152C27}" type="presOf" srcId="{7AE059AF-C0E8-41BB-8A63-F5A257615BE6}" destId="{1C1B2452-2417-449C-9165-16948805DD2A}" srcOrd="0" destOrd="0" presId="urn:microsoft.com/office/officeart/2009/3/layout/IncreasingArrowsProcess"/>
    <dgm:cxn modelId="{19A9A7E2-C6AD-4564-829A-9D051821E906}" srcId="{A05B91BB-EB87-4CFE-B57E-63442A426D93}" destId="{65AFDD69-E887-42BB-AD08-5D03E90CAF65}" srcOrd="0" destOrd="0" parTransId="{C8A1562C-A837-4257-8F25-C63C824620DD}" sibTransId="{7EE3A2ED-B783-4F47-AF96-DCFF5326EC21}"/>
    <dgm:cxn modelId="{D3C09629-635D-4BFA-83D6-A096E9B6C11F}" type="presOf" srcId="{778A09CB-9460-461F-BF2D-62CE3C74ACDE}" destId="{CAF7BBF6-8D04-4600-B35C-7323BDA35D3E}" srcOrd="0" destOrd="0" presId="urn:microsoft.com/office/officeart/2009/3/layout/IncreasingArrowsProcess"/>
    <dgm:cxn modelId="{96984BD1-031B-49FC-9F5E-8A5E3C5AD1F3}" type="presOf" srcId="{51D2D7B5-0FB9-4BF9-BD54-86B82715651E}" destId="{158D77D5-48FF-48F7-9B47-1688EB69975E}" srcOrd="0" destOrd="0" presId="urn:microsoft.com/office/officeart/2009/3/layout/IncreasingArrowsProcess"/>
    <dgm:cxn modelId="{080C799E-9B82-4925-B43D-DC7ACFDB8D99}" type="presOf" srcId="{A05B91BB-EB87-4CFE-B57E-63442A426D93}" destId="{05EC35D7-67AC-430B-A362-F0DF978867E6}" srcOrd="0" destOrd="0" presId="urn:microsoft.com/office/officeart/2009/3/layout/IncreasingArrowsProcess"/>
    <dgm:cxn modelId="{01BE6C36-EF90-4CF9-AB13-BC16B50FBD72}" srcId="{7AE059AF-C0E8-41BB-8A63-F5A257615BE6}" destId="{9C38DAC3-1735-4537-9B70-EFFD27F25900}" srcOrd="1" destOrd="0" parTransId="{8D73D7C7-912C-480E-B2F0-DFAACD5A9720}" sibTransId="{3A098519-F3DA-427E-B109-3B9E33B2CEC6}"/>
    <dgm:cxn modelId="{7341A21F-996D-49CE-814B-5FC2999BC055}" srcId="{7AE059AF-C0E8-41BB-8A63-F5A257615BE6}" destId="{A05B91BB-EB87-4CFE-B57E-63442A426D93}" srcOrd="0" destOrd="0" parTransId="{D9A2B382-418E-4474-A268-EFFCA147E006}" sibTransId="{AD65027F-81F0-46CC-B6C5-520F4320DB23}"/>
    <dgm:cxn modelId="{87E6BAEB-71EE-4F36-A3AF-9428261EEA54}" type="presParOf" srcId="{1C1B2452-2417-449C-9165-16948805DD2A}" destId="{05EC35D7-67AC-430B-A362-F0DF978867E6}" srcOrd="0" destOrd="0" presId="urn:microsoft.com/office/officeart/2009/3/layout/IncreasingArrowsProcess"/>
    <dgm:cxn modelId="{93844D24-F612-4643-BEE1-CAD47996DDC4}" type="presParOf" srcId="{1C1B2452-2417-449C-9165-16948805DD2A}" destId="{E084CFCF-D0C4-4D59-B4B1-406003B92B01}" srcOrd="1" destOrd="0" presId="urn:microsoft.com/office/officeart/2009/3/layout/IncreasingArrowsProcess"/>
    <dgm:cxn modelId="{21C18A95-9B2C-4EE1-8E3B-2F5BAB5B4AE3}" type="presParOf" srcId="{1C1B2452-2417-449C-9165-16948805DD2A}" destId="{B29E7170-0847-4B70-B434-D88BDC1DEA43}" srcOrd="2" destOrd="0" presId="urn:microsoft.com/office/officeart/2009/3/layout/IncreasingArrowsProcess"/>
    <dgm:cxn modelId="{853B2116-F575-427F-914C-A1709262204C}" type="presParOf" srcId="{1C1B2452-2417-449C-9165-16948805DD2A}" destId="{CAF7BBF6-8D04-4600-B35C-7323BDA35D3E}" srcOrd="3" destOrd="0" presId="urn:microsoft.com/office/officeart/2009/3/layout/IncreasingArrowsProcess"/>
    <dgm:cxn modelId="{6481C0A9-92AE-4CFB-AAE4-B800C755FC54}" type="presParOf" srcId="{1C1B2452-2417-449C-9165-16948805DD2A}" destId="{158D77D5-48FF-48F7-9B47-1688EB69975E}" srcOrd="4" destOrd="0" presId="urn:microsoft.com/office/officeart/2009/3/layout/IncreasingArrowsProcess"/>
    <dgm:cxn modelId="{93488581-7A6E-462A-BA07-9061672C00CC}" type="presParOf" srcId="{1C1B2452-2417-449C-9165-16948805DD2A}" destId="{CF7346B6-F227-455E-86FC-F7B91BC58E4E}" srcOrd="5"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275A70-A048-41A5-82D7-59CDDE799C6C}"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GB"/>
        </a:p>
      </dgm:t>
    </dgm:pt>
    <dgm:pt modelId="{1AFADC78-374F-4E33-9B7C-C13484B2EC82}">
      <dgm:prSet phldrT="[Text]"/>
      <dgm:spPr>
        <a:solidFill>
          <a:schemeClr val="tx2"/>
        </a:solidFill>
      </dgm:spPr>
      <dgm:t>
        <a:bodyPr/>
        <a:lstStyle/>
        <a:p>
          <a:r>
            <a:rPr lang="en-GB" dirty="0" smtClean="0"/>
            <a:t>Offsite </a:t>
          </a:r>
          <a:endParaRPr lang="en-GB" dirty="0"/>
        </a:p>
      </dgm:t>
    </dgm:pt>
    <dgm:pt modelId="{66A4B33E-41AF-4063-8815-B501AAA2FB08}" type="parTrans" cxnId="{B94B6378-7F6F-493C-822A-8302D27662C2}">
      <dgm:prSet/>
      <dgm:spPr/>
      <dgm:t>
        <a:bodyPr/>
        <a:lstStyle/>
        <a:p>
          <a:endParaRPr lang="en-GB"/>
        </a:p>
      </dgm:t>
    </dgm:pt>
    <dgm:pt modelId="{6B83CCB7-0AE2-413E-A86E-FB246FC235A4}" type="sibTrans" cxnId="{B94B6378-7F6F-493C-822A-8302D27662C2}">
      <dgm:prSet/>
      <dgm:spPr/>
      <dgm:t>
        <a:bodyPr/>
        <a:lstStyle/>
        <a:p>
          <a:endParaRPr lang="en-GB"/>
        </a:p>
      </dgm:t>
    </dgm:pt>
    <dgm:pt modelId="{937859C4-77F7-4027-A2EB-1C4B0C2B28CC}">
      <dgm:prSet phldrT="[Text]"/>
      <dgm:spPr>
        <a:solidFill>
          <a:schemeClr val="tx2"/>
        </a:solidFill>
      </dgm:spPr>
      <dgm:t>
        <a:bodyPr/>
        <a:lstStyle/>
        <a:p>
          <a:r>
            <a:rPr lang="en-GB" b="1" dirty="0" smtClean="0"/>
            <a:t>Component</a:t>
          </a:r>
          <a:r>
            <a:rPr lang="en-GB" dirty="0" smtClean="0"/>
            <a:t> </a:t>
          </a:r>
          <a:r>
            <a:rPr lang="en-GB" b="1" dirty="0" smtClean="0"/>
            <a:t>sub-assembly</a:t>
          </a:r>
          <a:endParaRPr lang="en-GB" b="1" dirty="0"/>
        </a:p>
      </dgm:t>
    </dgm:pt>
    <dgm:pt modelId="{152E39CD-65A1-4CF5-BB98-BC2EB78678BC}" type="parTrans" cxnId="{483451EC-25ED-40E0-99B5-16B3DA3C939D}">
      <dgm:prSet/>
      <dgm:spPr>
        <a:solidFill>
          <a:schemeClr val="bg2"/>
        </a:solidFill>
      </dgm:spPr>
      <dgm:t>
        <a:bodyPr/>
        <a:lstStyle/>
        <a:p>
          <a:endParaRPr lang="en-GB"/>
        </a:p>
      </dgm:t>
    </dgm:pt>
    <dgm:pt modelId="{83E4A7BC-167C-4275-909E-BC2FFCC7B86B}" type="sibTrans" cxnId="{483451EC-25ED-40E0-99B5-16B3DA3C939D}">
      <dgm:prSet/>
      <dgm:spPr/>
      <dgm:t>
        <a:bodyPr/>
        <a:lstStyle/>
        <a:p>
          <a:endParaRPr lang="en-GB"/>
        </a:p>
      </dgm:t>
    </dgm:pt>
    <dgm:pt modelId="{CFAADFB6-D8F6-4E9A-A695-31D033C6591A}">
      <dgm:prSet phldrT="[Text]"/>
      <dgm:spPr>
        <a:solidFill>
          <a:schemeClr val="tx2"/>
        </a:solidFill>
      </dgm:spPr>
      <dgm:t>
        <a:bodyPr/>
        <a:lstStyle/>
        <a:p>
          <a:r>
            <a:rPr lang="en-GB" b="1" dirty="0" smtClean="0"/>
            <a:t>Non-volumetric pre-assembly</a:t>
          </a:r>
          <a:endParaRPr lang="en-GB" b="1" dirty="0"/>
        </a:p>
      </dgm:t>
    </dgm:pt>
    <dgm:pt modelId="{725373F2-89FA-4FF5-8C73-0890E48FBA1D}" type="parTrans" cxnId="{922F0390-FD96-4E43-AB3A-1322019C2D15}">
      <dgm:prSet/>
      <dgm:spPr>
        <a:solidFill>
          <a:schemeClr val="bg2"/>
        </a:solidFill>
      </dgm:spPr>
      <dgm:t>
        <a:bodyPr/>
        <a:lstStyle/>
        <a:p>
          <a:endParaRPr lang="en-GB"/>
        </a:p>
      </dgm:t>
    </dgm:pt>
    <dgm:pt modelId="{87074A63-465E-49BF-8C8A-1362D1777718}" type="sibTrans" cxnId="{922F0390-FD96-4E43-AB3A-1322019C2D15}">
      <dgm:prSet/>
      <dgm:spPr/>
      <dgm:t>
        <a:bodyPr/>
        <a:lstStyle/>
        <a:p>
          <a:endParaRPr lang="en-GB"/>
        </a:p>
      </dgm:t>
    </dgm:pt>
    <dgm:pt modelId="{E371843A-847D-44B8-87DE-4F2DDBC358E4}">
      <dgm:prSet phldrT="[Text]"/>
      <dgm:spPr>
        <a:solidFill>
          <a:schemeClr val="tx2"/>
        </a:solidFill>
      </dgm:spPr>
      <dgm:t>
        <a:bodyPr/>
        <a:lstStyle/>
        <a:p>
          <a:r>
            <a:rPr lang="en-GB" b="1" dirty="0" smtClean="0"/>
            <a:t>Volumetric pre-assembly</a:t>
          </a:r>
          <a:endParaRPr lang="en-GB" b="1" dirty="0"/>
        </a:p>
      </dgm:t>
    </dgm:pt>
    <dgm:pt modelId="{68248FAE-14CE-4E33-8637-33A4DE91D7FB}" type="parTrans" cxnId="{AA960F86-EC8A-47ED-97C7-F68043C1E808}">
      <dgm:prSet/>
      <dgm:spPr>
        <a:solidFill>
          <a:schemeClr val="bg2"/>
        </a:solidFill>
      </dgm:spPr>
      <dgm:t>
        <a:bodyPr/>
        <a:lstStyle/>
        <a:p>
          <a:endParaRPr lang="en-GB"/>
        </a:p>
      </dgm:t>
    </dgm:pt>
    <dgm:pt modelId="{4CD51998-3D20-4348-BFCD-82282BA96C47}" type="sibTrans" cxnId="{AA960F86-EC8A-47ED-97C7-F68043C1E808}">
      <dgm:prSet/>
      <dgm:spPr/>
      <dgm:t>
        <a:bodyPr/>
        <a:lstStyle/>
        <a:p>
          <a:endParaRPr lang="en-GB"/>
        </a:p>
      </dgm:t>
    </dgm:pt>
    <dgm:pt modelId="{424BDE51-E4C0-4791-A39E-118314658407}">
      <dgm:prSet/>
      <dgm:spPr>
        <a:solidFill>
          <a:schemeClr val="tx2"/>
        </a:solidFill>
      </dgm:spPr>
      <dgm:t>
        <a:bodyPr/>
        <a:lstStyle/>
        <a:p>
          <a:r>
            <a:rPr lang="en-GB" b="1" dirty="0" smtClean="0"/>
            <a:t>Complete buildings</a:t>
          </a:r>
          <a:endParaRPr lang="en-GB" b="1" dirty="0"/>
        </a:p>
      </dgm:t>
    </dgm:pt>
    <dgm:pt modelId="{10EBFF60-2428-4C01-95CF-14DBC715C0EE}" type="parTrans" cxnId="{FFE27FD5-0CB3-4DE3-A23C-5C18DE912B40}">
      <dgm:prSet/>
      <dgm:spPr>
        <a:solidFill>
          <a:schemeClr val="bg2"/>
        </a:solidFill>
      </dgm:spPr>
      <dgm:t>
        <a:bodyPr/>
        <a:lstStyle/>
        <a:p>
          <a:endParaRPr lang="en-GB"/>
        </a:p>
      </dgm:t>
    </dgm:pt>
    <dgm:pt modelId="{42E5C92D-D00D-4D97-A19E-1B6818920FC5}" type="sibTrans" cxnId="{FFE27FD5-0CB3-4DE3-A23C-5C18DE912B40}">
      <dgm:prSet/>
      <dgm:spPr/>
      <dgm:t>
        <a:bodyPr/>
        <a:lstStyle/>
        <a:p>
          <a:endParaRPr lang="en-GB"/>
        </a:p>
      </dgm:t>
    </dgm:pt>
    <dgm:pt modelId="{3858542D-EACF-46E3-80F5-D747725E808D}" type="pres">
      <dgm:prSet presAssocID="{1D275A70-A048-41A5-82D7-59CDDE799C6C}" presName="cycle" presStyleCnt="0">
        <dgm:presLayoutVars>
          <dgm:chMax val="1"/>
          <dgm:dir/>
          <dgm:animLvl val="ctr"/>
          <dgm:resizeHandles val="exact"/>
        </dgm:presLayoutVars>
      </dgm:prSet>
      <dgm:spPr/>
      <dgm:t>
        <a:bodyPr/>
        <a:lstStyle/>
        <a:p>
          <a:endParaRPr lang="en-GB"/>
        </a:p>
      </dgm:t>
    </dgm:pt>
    <dgm:pt modelId="{81D811AE-AD67-411F-B86D-E800BF6C6DC8}" type="pres">
      <dgm:prSet presAssocID="{1AFADC78-374F-4E33-9B7C-C13484B2EC82}" presName="centerShape" presStyleLbl="node0" presStyleIdx="0" presStyleCnt="1"/>
      <dgm:spPr/>
      <dgm:t>
        <a:bodyPr/>
        <a:lstStyle/>
        <a:p>
          <a:endParaRPr lang="en-GB"/>
        </a:p>
      </dgm:t>
    </dgm:pt>
    <dgm:pt modelId="{D0F75BA6-1AC1-43BB-B15E-6EAF506F727E}" type="pres">
      <dgm:prSet presAssocID="{152E39CD-65A1-4CF5-BB98-BC2EB78678BC}" presName="parTrans" presStyleLbl="bgSibTrans2D1" presStyleIdx="0" presStyleCnt="4"/>
      <dgm:spPr/>
      <dgm:t>
        <a:bodyPr/>
        <a:lstStyle/>
        <a:p>
          <a:endParaRPr lang="en-GB"/>
        </a:p>
      </dgm:t>
    </dgm:pt>
    <dgm:pt modelId="{47A2AA84-7BF2-4D23-A01D-9E18F57F3321}" type="pres">
      <dgm:prSet presAssocID="{937859C4-77F7-4027-A2EB-1C4B0C2B28CC}" presName="node" presStyleLbl="node1" presStyleIdx="0" presStyleCnt="4">
        <dgm:presLayoutVars>
          <dgm:bulletEnabled val="1"/>
        </dgm:presLayoutVars>
      </dgm:prSet>
      <dgm:spPr/>
      <dgm:t>
        <a:bodyPr/>
        <a:lstStyle/>
        <a:p>
          <a:endParaRPr lang="en-GB"/>
        </a:p>
      </dgm:t>
    </dgm:pt>
    <dgm:pt modelId="{D04A7D78-DADB-489B-8337-60A9317F82E8}" type="pres">
      <dgm:prSet presAssocID="{725373F2-89FA-4FF5-8C73-0890E48FBA1D}" presName="parTrans" presStyleLbl="bgSibTrans2D1" presStyleIdx="1" presStyleCnt="4"/>
      <dgm:spPr/>
      <dgm:t>
        <a:bodyPr/>
        <a:lstStyle/>
        <a:p>
          <a:endParaRPr lang="en-GB"/>
        </a:p>
      </dgm:t>
    </dgm:pt>
    <dgm:pt modelId="{9D4A5D05-7AC6-4D80-9EAD-58E86DDE9505}" type="pres">
      <dgm:prSet presAssocID="{CFAADFB6-D8F6-4E9A-A695-31D033C6591A}" presName="node" presStyleLbl="node1" presStyleIdx="1" presStyleCnt="4">
        <dgm:presLayoutVars>
          <dgm:bulletEnabled val="1"/>
        </dgm:presLayoutVars>
      </dgm:prSet>
      <dgm:spPr/>
      <dgm:t>
        <a:bodyPr/>
        <a:lstStyle/>
        <a:p>
          <a:endParaRPr lang="en-GB"/>
        </a:p>
      </dgm:t>
    </dgm:pt>
    <dgm:pt modelId="{4A584ED1-53A0-4A5F-8412-061E54645410}" type="pres">
      <dgm:prSet presAssocID="{68248FAE-14CE-4E33-8637-33A4DE91D7FB}" presName="parTrans" presStyleLbl="bgSibTrans2D1" presStyleIdx="2" presStyleCnt="4"/>
      <dgm:spPr/>
      <dgm:t>
        <a:bodyPr/>
        <a:lstStyle/>
        <a:p>
          <a:endParaRPr lang="en-GB"/>
        </a:p>
      </dgm:t>
    </dgm:pt>
    <dgm:pt modelId="{8621A2B1-18B4-472B-A215-14A235B02435}" type="pres">
      <dgm:prSet presAssocID="{E371843A-847D-44B8-87DE-4F2DDBC358E4}" presName="node" presStyleLbl="node1" presStyleIdx="2" presStyleCnt="4">
        <dgm:presLayoutVars>
          <dgm:bulletEnabled val="1"/>
        </dgm:presLayoutVars>
      </dgm:prSet>
      <dgm:spPr/>
      <dgm:t>
        <a:bodyPr/>
        <a:lstStyle/>
        <a:p>
          <a:endParaRPr lang="en-GB"/>
        </a:p>
      </dgm:t>
    </dgm:pt>
    <dgm:pt modelId="{C1E8427A-51D5-48F2-8BA0-C624058BA75E}" type="pres">
      <dgm:prSet presAssocID="{10EBFF60-2428-4C01-95CF-14DBC715C0EE}" presName="parTrans" presStyleLbl="bgSibTrans2D1" presStyleIdx="3" presStyleCnt="4" custLinFactNeighborX="-5295" custLinFactNeighborY="11577"/>
      <dgm:spPr/>
      <dgm:t>
        <a:bodyPr/>
        <a:lstStyle/>
        <a:p>
          <a:endParaRPr lang="en-GB"/>
        </a:p>
      </dgm:t>
    </dgm:pt>
    <dgm:pt modelId="{C220F694-3A1D-4DFF-9AAE-AFF5EC9DCB27}" type="pres">
      <dgm:prSet presAssocID="{424BDE51-E4C0-4791-A39E-118314658407}" presName="node" presStyleLbl="node1" presStyleIdx="3" presStyleCnt="4">
        <dgm:presLayoutVars>
          <dgm:bulletEnabled val="1"/>
        </dgm:presLayoutVars>
      </dgm:prSet>
      <dgm:spPr/>
      <dgm:t>
        <a:bodyPr/>
        <a:lstStyle/>
        <a:p>
          <a:endParaRPr lang="en-GB"/>
        </a:p>
      </dgm:t>
    </dgm:pt>
  </dgm:ptLst>
  <dgm:cxnLst>
    <dgm:cxn modelId="{B55C36A9-ABD3-4350-BD24-69EFCA719473}" type="presOf" srcId="{424BDE51-E4C0-4791-A39E-118314658407}" destId="{C220F694-3A1D-4DFF-9AAE-AFF5EC9DCB27}" srcOrd="0" destOrd="0" presId="urn:microsoft.com/office/officeart/2005/8/layout/radial4"/>
    <dgm:cxn modelId="{F5A67015-B4EE-4BF6-8CB5-EEDDD0436C9D}" type="presOf" srcId="{152E39CD-65A1-4CF5-BB98-BC2EB78678BC}" destId="{D0F75BA6-1AC1-43BB-B15E-6EAF506F727E}" srcOrd="0" destOrd="0" presId="urn:microsoft.com/office/officeart/2005/8/layout/radial4"/>
    <dgm:cxn modelId="{FFD47762-D981-4B2E-8A11-517B4C292C57}" type="presOf" srcId="{1AFADC78-374F-4E33-9B7C-C13484B2EC82}" destId="{81D811AE-AD67-411F-B86D-E800BF6C6DC8}" srcOrd="0" destOrd="0" presId="urn:microsoft.com/office/officeart/2005/8/layout/radial4"/>
    <dgm:cxn modelId="{0856C2CB-B8B8-4752-856C-1D06EB7B0A38}" type="presOf" srcId="{E371843A-847D-44B8-87DE-4F2DDBC358E4}" destId="{8621A2B1-18B4-472B-A215-14A235B02435}" srcOrd="0" destOrd="0" presId="urn:microsoft.com/office/officeart/2005/8/layout/radial4"/>
    <dgm:cxn modelId="{637EA4AE-9FD5-40E1-9EF1-AADCCD20C113}" type="presOf" srcId="{937859C4-77F7-4027-A2EB-1C4B0C2B28CC}" destId="{47A2AA84-7BF2-4D23-A01D-9E18F57F3321}" srcOrd="0" destOrd="0" presId="urn:microsoft.com/office/officeart/2005/8/layout/radial4"/>
    <dgm:cxn modelId="{FFE27FD5-0CB3-4DE3-A23C-5C18DE912B40}" srcId="{1AFADC78-374F-4E33-9B7C-C13484B2EC82}" destId="{424BDE51-E4C0-4791-A39E-118314658407}" srcOrd="3" destOrd="0" parTransId="{10EBFF60-2428-4C01-95CF-14DBC715C0EE}" sibTransId="{42E5C92D-D00D-4D97-A19E-1B6818920FC5}"/>
    <dgm:cxn modelId="{68A64D79-69A6-47F4-886B-B88016DD1D1E}" type="presOf" srcId="{68248FAE-14CE-4E33-8637-33A4DE91D7FB}" destId="{4A584ED1-53A0-4A5F-8412-061E54645410}" srcOrd="0" destOrd="0" presId="urn:microsoft.com/office/officeart/2005/8/layout/radial4"/>
    <dgm:cxn modelId="{B94B6378-7F6F-493C-822A-8302D27662C2}" srcId="{1D275A70-A048-41A5-82D7-59CDDE799C6C}" destId="{1AFADC78-374F-4E33-9B7C-C13484B2EC82}" srcOrd="0" destOrd="0" parTransId="{66A4B33E-41AF-4063-8815-B501AAA2FB08}" sibTransId="{6B83CCB7-0AE2-413E-A86E-FB246FC235A4}"/>
    <dgm:cxn modelId="{C9DF3125-7A89-4C83-A899-E6C386F0E397}" type="presOf" srcId="{1D275A70-A048-41A5-82D7-59CDDE799C6C}" destId="{3858542D-EACF-46E3-80F5-D747725E808D}" srcOrd="0" destOrd="0" presId="urn:microsoft.com/office/officeart/2005/8/layout/radial4"/>
    <dgm:cxn modelId="{8EA38184-BA75-4C77-88F3-638962AE09FD}" type="presOf" srcId="{CFAADFB6-D8F6-4E9A-A695-31D033C6591A}" destId="{9D4A5D05-7AC6-4D80-9EAD-58E86DDE9505}" srcOrd="0" destOrd="0" presId="urn:microsoft.com/office/officeart/2005/8/layout/radial4"/>
    <dgm:cxn modelId="{077C0B0E-AD3E-44DD-BD92-EB53B12BC6B1}" type="presOf" srcId="{10EBFF60-2428-4C01-95CF-14DBC715C0EE}" destId="{C1E8427A-51D5-48F2-8BA0-C624058BA75E}" srcOrd="0" destOrd="0" presId="urn:microsoft.com/office/officeart/2005/8/layout/radial4"/>
    <dgm:cxn modelId="{4854C362-9AB5-4C8F-9D0D-F6B1A56F6A58}" type="presOf" srcId="{725373F2-89FA-4FF5-8C73-0890E48FBA1D}" destId="{D04A7D78-DADB-489B-8337-60A9317F82E8}" srcOrd="0" destOrd="0" presId="urn:microsoft.com/office/officeart/2005/8/layout/radial4"/>
    <dgm:cxn modelId="{483451EC-25ED-40E0-99B5-16B3DA3C939D}" srcId="{1AFADC78-374F-4E33-9B7C-C13484B2EC82}" destId="{937859C4-77F7-4027-A2EB-1C4B0C2B28CC}" srcOrd="0" destOrd="0" parTransId="{152E39CD-65A1-4CF5-BB98-BC2EB78678BC}" sibTransId="{83E4A7BC-167C-4275-909E-BC2FFCC7B86B}"/>
    <dgm:cxn modelId="{922F0390-FD96-4E43-AB3A-1322019C2D15}" srcId="{1AFADC78-374F-4E33-9B7C-C13484B2EC82}" destId="{CFAADFB6-D8F6-4E9A-A695-31D033C6591A}" srcOrd="1" destOrd="0" parTransId="{725373F2-89FA-4FF5-8C73-0890E48FBA1D}" sibTransId="{87074A63-465E-49BF-8C8A-1362D1777718}"/>
    <dgm:cxn modelId="{AA960F86-EC8A-47ED-97C7-F68043C1E808}" srcId="{1AFADC78-374F-4E33-9B7C-C13484B2EC82}" destId="{E371843A-847D-44B8-87DE-4F2DDBC358E4}" srcOrd="2" destOrd="0" parTransId="{68248FAE-14CE-4E33-8637-33A4DE91D7FB}" sibTransId="{4CD51998-3D20-4348-BFCD-82282BA96C47}"/>
    <dgm:cxn modelId="{671FB524-47D6-4F8E-99BB-61D32C6C4F64}" type="presParOf" srcId="{3858542D-EACF-46E3-80F5-D747725E808D}" destId="{81D811AE-AD67-411F-B86D-E800BF6C6DC8}" srcOrd="0" destOrd="0" presId="urn:microsoft.com/office/officeart/2005/8/layout/radial4"/>
    <dgm:cxn modelId="{E99BE0E6-9D1D-405A-BBAC-A92EF087AA74}" type="presParOf" srcId="{3858542D-EACF-46E3-80F5-D747725E808D}" destId="{D0F75BA6-1AC1-43BB-B15E-6EAF506F727E}" srcOrd="1" destOrd="0" presId="urn:microsoft.com/office/officeart/2005/8/layout/radial4"/>
    <dgm:cxn modelId="{DFD5445D-FC1B-4D70-8A8E-1D4CE7630888}" type="presParOf" srcId="{3858542D-EACF-46E3-80F5-D747725E808D}" destId="{47A2AA84-7BF2-4D23-A01D-9E18F57F3321}" srcOrd="2" destOrd="0" presId="urn:microsoft.com/office/officeart/2005/8/layout/radial4"/>
    <dgm:cxn modelId="{F88FDCB8-DEA1-4627-864F-B21971614AA7}" type="presParOf" srcId="{3858542D-EACF-46E3-80F5-D747725E808D}" destId="{D04A7D78-DADB-489B-8337-60A9317F82E8}" srcOrd="3" destOrd="0" presId="urn:microsoft.com/office/officeart/2005/8/layout/radial4"/>
    <dgm:cxn modelId="{3618145F-FBE4-4506-900D-7B83D5C430D6}" type="presParOf" srcId="{3858542D-EACF-46E3-80F5-D747725E808D}" destId="{9D4A5D05-7AC6-4D80-9EAD-58E86DDE9505}" srcOrd="4" destOrd="0" presId="urn:microsoft.com/office/officeart/2005/8/layout/radial4"/>
    <dgm:cxn modelId="{67AA7B8E-56D3-47D5-A191-85501728A251}" type="presParOf" srcId="{3858542D-EACF-46E3-80F5-D747725E808D}" destId="{4A584ED1-53A0-4A5F-8412-061E54645410}" srcOrd="5" destOrd="0" presId="urn:microsoft.com/office/officeart/2005/8/layout/radial4"/>
    <dgm:cxn modelId="{C7301505-8A99-46EF-BB66-9E156340D2DC}" type="presParOf" srcId="{3858542D-EACF-46E3-80F5-D747725E808D}" destId="{8621A2B1-18B4-472B-A215-14A235B02435}" srcOrd="6" destOrd="0" presId="urn:microsoft.com/office/officeart/2005/8/layout/radial4"/>
    <dgm:cxn modelId="{0E303E66-A822-4FEA-8AC2-A6C1078BD185}" type="presParOf" srcId="{3858542D-EACF-46E3-80F5-D747725E808D}" destId="{C1E8427A-51D5-48F2-8BA0-C624058BA75E}" srcOrd="7" destOrd="0" presId="urn:microsoft.com/office/officeart/2005/8/layout/radial4"/>
    <dgm:cxn modelId="{3F09BD59-651E-4D09-A261-4941C66DBD61}" type="presParOf" srcId="{3858542D-EACF-46E3-80F5-D747725E808D}" destId="{C220F694-3A1D-4DFF-9AAE-AFF5EC9DCB27}" srcOrd="8" destOrd="0" presId="urn:microsoft.com/office/officeart/2005/8/layout/radial4"/>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C0AC69F-8111-493C-BF76-71F97807970D}" type="doc">
      <dgm:prSet loTypeId="urn:microsoft.com/office/officeart/2005/8/layout/chevron1" loCatId="process" qsTypeId="urn:microsoft.com/office/officeart/2005/8/quickstyle/simple1" qsCatId="simple" csTypeId="urn:microsoft.com/office/officeart/2005/8/colors/accent1_2" csCatId="accent1" phldr="1"/>
      <dgm:spPr/>
    </dgm:pt>
    <dgm:pt modelId="{005E00E0-C43D-450E-A0A2-54D6ED5F54CB}">
      <dgm:prSet phldrT="[Text]"/>
      <dgm:spPr>
        <a:solidFill>
          <a:schemeClr val="tx2"/>
        </a:solidFill>
      </dgm:spPr>
      <dgm:t>
        <a:bodyPr/>
        <a:lstStyle/>
        <a:p>
          <a:r>
            <a:rPr lang="en-GB" b="1" dirty="0" smtClean="0"/>
            <a:t>UK Government</a:t>
          </a:r>
          <a:r>
            <a:rPr lang="en-GB" dirty="0" smtClean="0"/>
            <a:t> </a:t>
          </a:r>
          <a:r>
            <a:rPr lang="en-GB" b="1" dirty="0" smtClean="0"/>
            <a:t>commitment</a:t>
          </a:r>
          <a:r>
            <a:rPr lang="en-GB" dirty="0" smtClean="0"/>
            <a:t> </a:t>
          </a:r>
          <a:endParaRPr lang="en-GB" dirty="0"/>
        </a:p>
      </dgm:t>
    </dgm:pt>
    <dgm:pt modelId="{D1264296-8E58-472A-BCE9-97E1503AEE8E}" type="parTrans" cxnId="{7E71E52F-181C-483F-889C-FBC13A44232D}">
      <dgm:prSet/>
      <dgm:spPr/>
      <dgm:t>
        <a:bodyPr/>
        <a:lstStyle/>
        <a:p>
          <a:endParaRPr lang="en-GB"/>
        </a:p>
      </dgm:t>
    </dgm:pt>
    <dgm:pt modelId="{FB0D81FD-6962-4093-9505-97FF1DE68F63}" type="sibTrans" cxnId="{7E71E52F-181C-483F-889C-FBC13A44232D}">
      <dgm:prSet/>
      <dgm:spPr/>
      <dgm:t>
        <a:bodyPr/>
        <a:lstStyle/>
        <a:p>
          <a:endParaRPr lang="en-GB"/>
        </a:p>
      </dgm:t>
    </dgm:pt>
    <dgm:pt modelId="{3FAB3F61-EFFF-4C0B-AA9A-8C6C60A3620E}">
      <dgm:prSet phldrT="[Text]"/>
      <dgm:spPr>
        <a:solidFill>
          <a:schemeClr val="tx2"/>
        </a:solidFill>
      </dgm:spPr>
      <dgm:t>
        <a:bodyPr/>
        <a:lstStyle/>
        <a:p>
          <a:r>
            <a:rPr lang="en-GB" b="1" dirty="0" smtClean="0"/>
            <a:t>Fiscal uncertainty</a:t>
          </a:r>
          <a:endParaRPr lang="en-GB" b="1" dirty="0"/>
        </a:p>
      </dgm:t>
    </dgm:pt>
    <dgm:pt modelId="{42CCBC87-F117-4B0D-BE97-E1427CD22605}" type="parTrans" cxnId="{A5A39A36-8392-4683-A572-6B43CCDAFC62}">
      <dgm:prSet/>
      <dgm:spPr/>
      <dgm:t>
        <a:bodyPr/>
        <a:lstStyle/>
        <a:p>
          <a:endParaRPr lang="en-GB"/>
        </a:p>
      </dgm:t>
    </dgm:pt>
    <dgm:pt modelId="{AC99BE40-FF66-492B-9740-5C8D4115E93D}" type="sibTrans" cxnId="{A5A39A36-8392-4683-A572-6B43CCDAFC62}">
      <dgm:prSet/>
      <dgm:spPr/>
      <dgm:t>
        <a:bodyPr/>
        <a:lstStyle/>
        <a:p>
          <a:endParaRPr lang="en-GB"/>
        </a:p>
      </dgm:t>
    </dgm:pt>
    <dgm:pt modelId="{7A947D64-2E6E-4CF9-AA7F-C3E1D1D02711}">
      <dgm:prSet phldrT="[Text]"/>
      <dgm:spPr>
        <a:solidFill>
          <a:schemeClr val="tx2"/>
        </a:solidFill>
      </dgm:spPr>
      <dgm:t>
        <a:bodyPr/>
        <a:lstStyle/>
        <a:p>
          <a:r>
            <a:rPr lang="en-GB" b="1" dirty="0" smtClean="0"/>
            <a:t>Emerging technologies</a:t>
          </a:r>
          <a:endParaRPr lang="en-GB" b="1" dirty="0"/>
        </a:p>
      </dgm:t>
    </dgm:pt>
    <dgm:pt modelId="{45E5CA0E-6B1B-48FE-95B8-7D3E4C57DC2E}" type="parTrans" cxnId="{903CC1AD-B0BA-43E0-9887-B7B24298ADAA}">
      <dgm:prSet/>
      <dgm:spPr/>
      <dgm:t>
        <a:bodyPr/>
        <a:lstStyle/>
        <a:p>
          <a:endParaRPr lang="en-GB"/>
        </a:p>
      </dgm:t>
    </dgm:pt>
    <dgm:pt modelId="{49885C62-175E-4242-9EE1-726BDDF31167}" type="sibTrans" cxnId="{903CC1AD-B0BA-43E0-9887-B7B24298ADAA}">
      <dgm:prSet/>
      <dgm:spPr/>
      <dgm:t>
        <a:bodyPr/>
        <a:lstStyle/>
        <a:p>
          <a:endParaRPr lang="en-GB"/>
        </a:p>
      </dgm:t>
    </dgm:pt>
    <dgm:pt modelId="{A4789832-F6CB-45AF-A834-36A4D8A95224}">
      <dgm:prSet/>
      <dgm:spPr>
        <a:solidFill>
          <a:schemeClr val="tx2"/>
        </a:solidFill>
      </dgm:spPr>
      <dgm:t>
        <a:bodyPr/>
        <a:lstStyle/>
        <a:p>
          <a:r>
            <a:rPr lang="en-GB" b="1" dirty="0" smtClean="0"/>
            <a:t>Energy efficiency and sustainability</a:t>
          </a:r>
          <a:endParaRPr lang="en-GB" b="1" dirty="0"/>
        </a:p>
      </dgm:t>
    </dgm:pt>
    <dgm:pt modelId="{A995D2CB-8A95-45D6-A989-479211DECF9D}" type="parTrans" cxnId="{4B8BECFD-AE85-4F35-B258-1BEAA6A72262}">
      <dgm:prSet/>
      <dgm:spPr/>
      <dgm:t>
        <a:bodyPr/>
        <a:lstStyle/>
        <a:p>
          <a:endParaRPr lang="en-GB"/>
        </a:p>
      </dgm:t>
    </dgm:pt>
    <dgm:pt modelId="{A43B20EA-3419-40B3-BA58-0039C9446E59}" type="sibTrans" cxnId="{4B8BECFD-AE85-4F35-B258-1BEAA6A72262}">
      <dgm:prSet/>
      <dgm:spPr/>
      <dgm:t>
        <a:bodyPr/>
        <a:lstStyle/>
        <a:p>
          <a:endParaRPr lang="en-GB"/>
        </a:p>
      </dgm:t>
    </dgm:pt>
    <dgm:pt modelId="{AE303DA7-4A14-440E-85CF-98BBB7FFA704}">
      <dgm:prSet/>
      <dgm:spPr>
        <a:solidFill>
          <a:schemeClr val="tx2"/>
        </a:solidFill>
      </dgm:spPr>
      <dgm:t>
        <a:bodyPr/>
        <a:lstStyle/>
        <a:p>
          <a:r>
            <a:rPr lang="en-GB" b="1" dirty="0" smtClean="0"/>
            <a:t>Housing shortage</a:t>
          </a:r>
          <a:endParaRPr lang="en-GB" b="1" dirty="0"/>
        </a:p>
      </dgm:t>
    </dgm:pt>
    <dgm:pt modelId="{5A1211F7-DDAF-4FE5-A219-DC752E99752F}" type="parTrans" cxnId="{2481DA26-035F-4752-AAAA-FC54DFFBE5BF}">
      <dgm:prSet/>
      <dgm:spPr/>
      <dgm:t>
        <a:bodyPr/>
        <a:lstStyle/>
        <a:p>
          <a:endParaRPr lang="en-GB"/>
        </a:p>
      </dgm:t>
    </dgm:pt>
    <dgm:pt modelId="{6CCA91A0-A6C1-484D-8251-E77F45A995F8}" type="sibTrans" cxnId="{2481DA26-035F-4752-AAAA-FC54DFFBE5BF}">
      <dgm:prSet/>
      <dgm:spPr/>
      <dgm:t>
        <a:bodyPr/>
        <a:lstStyle/>
        <a:p>
          <a:endParaRPr lang="en-GB"/>
        </a:p>
      </dgm:t>
    </dgm:pt>
    <dgm:pt modelId="{2FB2B4F7-0E49-4903-8069-E613CC96802E}">
      <dgm:prSet/>
      <dgm:spPr>
        <a:solidFill>
          <a:schemeClr val="tx2"/>
        </a:solidFill>
      </dgm:spPr>
      <dgm:t>
        <a:bodyPr/>
        <a:lstStyle/>
        <a:p>
          <a:r>
            <a:rPr lang="en-GB" b="1" dirty="0" smtClean="0"/>
            <a:t>Ageing workforce</a:t>
          </a:r>
          <a:endParaRPr lang="en-GB" b="1" dirty="0"/>
        </a:p>
      </dgm:t>
    </dgm:pt>
    <dgm:pt modelId="{58C4D2C3-A472-498F-ADF7-A70EA4FE95CD}" type="parTrans" cxnId="{D9E2692A-2E3C-48E1-B492-99B313B983E3}">
      <dgm:prSet/>
      <dgm:spPr/>
      <dgm:t>
        <a:bodyPr/>
        <a:lstStyle/>
        <a:p>
          <a:endParaRPr lang="en-GB"/>
        </a:p>
      </dgm:t>
    </dgm:pt>
    <dgm:pt modelId="{D9CF9C08-EC31-4067-8B87-1A74C24BCDBA}" type="sibTrans" cxnId="{D9E2692A-2E3C-48E1-B492-99B313B983E3}">
      <dgm:prSet/>
      <dgm:spPr/>
      <dgm:t>
        <a:bodyPr/>
        <a:lstStyle/>
        <a:p>
          <a:endParaRPr lang="en-GB"/>
        </a:p>
      </dgm:t>
    </dgm:pt>
    <dgm:pt modelId="{513A35A8-F036-40CA-9397-20B293A942B6}" type="pres">
      <dgm:prSet presAssocID="{8C0AC69F-8111-493C-BF76-71F97807970D}" presName="Name0" presStyleCnt="0">
        <dgm:presLayoutVars>
          <dgm:dir/>
          <dgm:animLvl val="lvl"/>
          <dgm:resizeHandles val="exact"/>
        </dgm:presLayoutVars>
      </dgm:prSet>
      <dgm:spPr/>
    </dgm:pt>
    <dgm:pt modelId="{0EB709FA-3F35-446D-AAB2-969BFFE25C1A}" type="pres">
      <dgm:prSet presAssocID="{005E00E0-C43D-450E-A0A2-54D6ED5F54CB}" presName="parTxOnly" presStyleLbl="node1" presStyleIdx="0" presStyleCnt="6">
        <dgm:presLayoutVars>
          <dgm:chMax val="0"/>
          <dgm:chPref val="0"/>
          <dgm:bulletEnabled val="1"/>
        </dgm:presLayoutVars>
      </dgm:prSet>
      <dgm:spPr/>
      <dgm:t>
        <a:bodyPr/>
        <a:lstStyle/>
        <a:p>
          <a:endParaRPr lang="en-GB"/>
        </a:p>
      </dgm:t>
    </dgm:pt>
    <dgm:pt modelId="{50BD7D09-55F7-4357-9210-B2E3E3998B48}" type="pres">
      <dgm:prSet presAssocID="{FB0D81FD-6962-4093-9505-97FF1DE68F63}" presName="parTxOnlySpace" presStyleCnt="0"/>
      <dgm:spPr/>
    </dgm:pt>
    <dgm:pt modelId="{2D467165-8F8A-4E97-A201-DBF9055AA0B3}" type="pres">
      <dgm:prSet presAssocID="{A4789832-F6CB-45AF-A834-36A4D8A95224}" presName="parTxOnly" presStyleLbl="node1" presStyleIdx="1" presStyleCnt="6">
        <dgm:presLayoutVars>
          <dgm:chMax val="0"/>
          <dgm:chPref val="0"/>
          <dgm:bulletEnabled val="1"/>
        </dgm:presLayoutVars>
      </dgm:prSet>
      <dgm:spPr/>
      <dgm:t>
        <a:bodyPr/>
        <a:lstStyle/>
        <a:p>
          <a:endParaRPr lang="en-GB"/>
        </a:p>
      </dgm:t>
    </dgm:pt>
    <dgm:pt modelId="{D8728A12-9781-4E56-84C0-D976C92E59F7}" type="pres">
      <dgm:prSet presAssocID="{A43B20EA-3419-40B3-BA58-0039C9446E59}" presName="parTxOnlySpace" presStyleCnt="0"/>
      <dgm:spPr/>
    </dgm:pt>
    <dgm:pt modelId="{AAB379DD-469C-4903-A1FB-87397C3C187D}" type="pres">
      <dgm:prSet presAssocID="{AE303DA7-4A14-440E-85CF-98BBB7FFA704}" presName="parTxOnly" presStyleLbl="node1" presStyleIdx="2" presStyleCnt="6">
        <dgm:presLayoutVars>
          <dgm:chMax val="0"/>
          <dgm:chPref val="0"/>
          <dgm:bulletEnabled val="1"/>
        </dgm:presLayoutVars>
      </dgm:prSet>
      <dgm:spPr/>
      <dgm:t>
        <a:bodyPr/>
        <a:lstStyle/>
        <a:p>
          <a:endParaRPr lang="en-GB"/>
        </a:p>
      </dgm:t>
    </dgm:pt>
    <dgm:pt modelId="{5121E3E6-EA4D-4DAC-8EEC-591627564895}" type="pres">
      <dgm:prSet presAssocID="{6CCA91A0-A6C1-484D-8251-E77F45A995F8}" presName="parTxOnlySpace" presStyleCnt="0"/>
      <dgm:spPr/>
    </dgm:pt>
    <dgm:pt modelId="{7BDFDCE1-FF58-4967-8EF0-2D12A97EA062}" type="pres">
      <dgm:prSet presAssocID="{3FAB3F61-EFFF-4C0B-AA9A-8C6C60A3620E}" presName="parTxOnly" presStyleLbl="node1" presStyleIdx="3" presStyleCnt="6">
        <dgm:presLayoutVars>
          <dgm:chMax val="0"/>
          <dgm:chPref val="0"/>
          <dgm:bulletEnabled val="1"/>
        </dgm:presLayoutVars>
      </dgm:prSet>
      <dgm:spPr/>
      <dgm:t>
        <a:bodyPr/>
        <a:lstStyle/>
        <a:p>
          <a:endParaRPr lang="en-GB"/>
        </a:p>
      </dgm:t>
    </dgm:pt>
    <dgm:pt modelId="{DABC8AC1-DB60-414D-8292-78BE985B58F4}" type="pres">
      <dgm:prSet presAssocID="{AC99BE40-FF66-492B-9740-5C8D4115E93D}" presName="parTxOnlySpace" presStyleCnt="0"/>
      <dgm:spPr/>
    </dgm:pt>
    <dgm:pt modelId="{139D8B83-1855-45F7-98CF-8720073264CA}" type="pres">
      <dgm:prSet presAssocID="{7A947D64-2E6E-4CF9-AA7F-C3E1D1D02711}" presName="parTxOnly" presStyleLbl="node1" presStyleIdx="4" presStyleCnt="6">
        <dgm:presLayoutVars>
          <dgm:chMax val="0"/>
          <dgm:chPref val="0"/>
          <dgm:bulletEnabled val="1"/>
        </dgm:presLayoutVars>
      </dgm:prSet>
      <dgm:spPr/>
      <dgm:t>
        <a:bodyPr/>
        <a:lstStyle/>
        <a:p>
          <a:endParaRPr lang="en-GB"/>
        </a:p>
      </dgm:t>
    </dgm:pt>
    <dgm:pt modelId="{A552DCA7-A866-470A-B37F-04CF988A44FF}" type="pres">
      <dgm:prSet presAssocID="{49885C62-175E-4242-9EE1-726BDDF31167}" presName="parTxOnlySpace" presStyleCnt="0"/>
      <dgm:spPr/>
    </dgm:pt>
    <dgm:pt modelId="{4DC8BBB6-F3C4-4DC1-B495-EFDAE2012406}" type="pres">
      <dgm:prSet presAssocID="{2FB2B4F7-0E49-4903-8069-E613CC96802E}" presName="parTxOnly" presStyleLbl="node1" presStyleIdx="5" presStyleCnt="6">
        <dgm:presLayoutVars>
          <dgm:chMax val="0"/>
          <dgm:chPref val="0"/>
          <dgm:bulletEnabled val="1"/>
        </dgm:presLayoutVars>
      </dgm:prSet>
      <dgm:spPr/>
      <dgm:t>
        <a:bodyPr/>
        <a:lstStyle/>
        <a:p>
          <a:endParaRPr lang="en-GB"/>
        </a:p>
      </dgm:t>
    </dgm:pt>
  </dgm:ptLst>
  <dgm:cxnLst>
    <dgm:cxn modelId="{D8A482B8-3441-41DB-8707-4FE0BB10DEA2}" type="presOf" srcId="{7A947D64-2E6E-4CF9-AA7F-C3E1D1D02711}" destId="{139D8B83-1855-45F7-98CF-8720073264CA}" srcOrd="0" destOrd="0" presId="urn:microsoft.com/office/officeart/2005/8/layout/chevron1"/>
    <dgm:cxn modelId="{E7D9D298-5BF7-427B-8841-1CE2DBAD69E7}" type="presOf" srcId="{A4789832-F6CB-45AF-A834-36A4D8A95224}" destId="{2D467165-8F8A-4E97-A201-DBF9055AA0B3}" srcOrd="0" destOrd="0" presId="urn:microsoft.com/office/officeart/2005/8/layout/chevron1"/>
    <dgm:cxn modelId="{7E71E52F-181C-483F-889C-FBC13A44232D}" srcId="{8C0AC69F-8111-493C-BF76-71F97807970D}" destId="{005E00E0-C43D-450E-A0A2-54D6ED5F54CB}" srcOrd="0" destOrd="0" parTransId="{D1264296-8E58-472A-BCE9-97E1503AEE8E}" sibTransId="{FB0D81FD-6962-4093-9505-97FF1DE68F63}"/>
    <dgm:cxn modelId="{4B8BECFD-AE85-4F35-B258-1BEAA6A72262}" srcId="{8C0AC69F-8111-493C-BF76-71F97807970D}" destId="{A4789832-F6CB-45AF-A834-36A4D8A95224}" srcOrd="1" destOrd="0" parTransId="{A995D2CB-8A95-45D6-A989-479211DECF9D}" sibTransId="{A43B20EA-3419-40B3-BA58-0039C9446E59}"/>
    <dgm:cxn modelId="{AEE6C665-9AEC-43F5-B324-E107CD2EFF08}" type="presOf" srcId="{2FB2B4F7-0E49-4903-8069-E613CC96802E}" destId="{4DC8BBB6-F3C4-4DC1-B495-EFDAE2012406}" srcOrd="0" destOrd="0" presId="urn:microsoft.com/office/officeart/2005/8/layout/chevron1"/>
    <dgm:cxn modelId="{A5A39A36-8392-4683-A572-6B43CCDAFC62}" srcId="{8C0AC69F-8111-493C-BF76-71F97807970D}" destId="{3FAB3F61-EFFF-4C0B-AA9A-8C6C60A3620E}" srcOrd="3" destOrd="0" parTransId="{42CCBC87-F117-4B0D-BE97-E1427CD22605}" sibTransId="{AC99BE40-FF66-492B-9740-5C8D4115E93D}"/>
    <dgm:cxn modelId="{A50500A1-CBB2-470E-ADE9-37FD82A21705}" type="presOf" srcId="{8C0AC69F-8111-493C-BF76-71F97807970D}" destId="{513A35A8-F036-40CA-9397-20B293A942B6}" srcOrd="0" destOrd="0" presId="urn:microsoft.com/office/officeart/2005/8/layout/chevron1"/>
    <dgm:cxn modelId="{903CC1AD-B0BA-43E0-9887-B7B24298ADAA}" srcId="{8C0AC69F-8111-493C-BF76-71F97807970D}" destId="{7A947D64-2E6E-4CF9-AA7F-C3E1D1D02711}" srcOrd="4" destOrd="0" parTransId="{45E5CA0E-6B1B-48FE-95B8-7D3E4C57DC2E}" sibTransId="{49885C62-175E-4242-9EE1-726BDDF31167}"/>
    <dgm:cxn modelId="{2481DA26-035F-4752-AAAA-FC54DFFBE5BF}" srcId="{8C0AC69F-8111-493C-BF76-71F97807970D}" destId="{AE303DA7-4A14-440E-85CF-98BBB7FFA704}" srcOrd="2" destOrd="0" parTransId="{5A1211F7-DDAF-4FE5-A219-DC752E99752F}" sibTransId="{6CCA91A0-A6C1-484D-8251-E77F45A995F8}"/>
    <dgm:cxn modelId="{3B02AD22-F87B-43D6-B3F3-1BB3A13B4825}" type="presOf" srcId="{3FAB3F61-EFFF-4C0B-AA9A-8C6C60A3620E}" destId="{7BDFDCE1-FF58-4967-8EF0-2D12A97EA062}" srcOrd="0" destOrd="0" presId="urn:microsoft.com/office/officeart/2005/8/layout/chevron1"/>
    <dgm:cxn modelId="{D9E2692A-2E3C-48E1-B492-99B313B983E3}" srcId="{8C0AC69F-8111-493C-BF76-71F97807970D}" destId="{2FB2B4F7-0E49-4903-8069-E613CC96802E}" srcOrd="5" destOrd="0" parTransId="{58C4D2C3-A472-498F-ADF7-A70EA4FE95CD}" sibTransId="{D9CF9C08-EC31-4067-8B87-1A74C24BCDBA}"/>
    <dgm:cxn modelId="{D63D1B0C-406F-402A-B39A-71291C20736D}" type="presOf" srcId="{AE303DA7-4A14-440E-85CF-98BBB7FFA704}" destId="{AAB379DD-469C-4903-A1FB-87397C3C187D}" srcOrd="0" destOrd="0" presId="urn:microsoft.com/office/officeart/2005/8/layout/chevron1"/>
    <dgm:cxn modelId="{CA1F1D8E-2A60-44FB-9842-EF4AC1975B57}" type="presOf" srcId="{005E00E0-C43D-450E-A0A2-54D6ED5F54CB}" destId="{0EB709FA-3F35-446D-AAB2-969BFFE25C1A}" srcOrd="0" destOrd="0" presId="urn:microsoft.com/office/officeart/2005/8/layout/chevron1"/>
    <dgm:cxn modelId="{2209D978-99A0-4A25-A928-1CB8CCDB825F}" type="presParOf" srcId="{513A35A8-F036-40CA-9397-20B293A942B6}" destId="{0EB709FA-3F35-446D-AAB2-969BFFE25C1A}" srcOrd="0" destOrd="0" presId="urn:microsoft.com/office/officeart/2005/8/layout/chevron1"/>
    <dgm:cxn modelId="{0E850E40-0725-4647-8E0B-FBB9DD368303}" type="presParOf" srcId="{513A35A8-F036-40CA-9397-20B293A942B6}" destId="{50BD7D09-55F7-4357-9210-B2E3E3998B48}" srcOrd="1" destOrd="0" presId="urn:microsoft.com/office/officeart/2005/8/layout/chevron1"/>
    <dgm:cxn modelId="{DD3AFFFF-4F17-44E4-8316-E0AEBB139632}" type="presParOf" srcId="{513A35A8-F036-40CA-9397-20B293A942B6}" destId="{2D467165-8F8A-4E97-A201-DBF9055AA0B3}" srcOrd="2" destOrd="0" presId="urn:microsoft.com/office/officeart/2005/8/layout/chevron1"/>
    <dgm:cxn modelId="{85B3FAEE-531E-4E22-916E-85EDF20361CA}" type="presParOf" srcId="{513A35A8-F036-40CA-9397-20B293A942B6}" destId="{D8728A12-9781-4E56-84C0-D976C92E59F7}" srcOrd="3" destOrd="0" presId="urn:microsoft.com/office/officeart/2005/8/layout/chevron1"/>
    <dgm:cxn modelId="{F6E163BB-13C4-4870-9249-01F0E1BEB08E}" type="presParOf" srcId="{513A35A8-F036-40CA-9397-20B293A942B6}" destId="{AAB379DD-469C-4903-A1FB-87397C3C187D}" srcOrd="4" destOrd="0" presId="urn:microsoft.com/office/officeart/2005/8/layout/chevron1"/>
    <dgm:cxn modelId="{0E03DF24-E24C-479A-8C25-5A8A5AC04B3A}" type="presParOf" srcId="{513A35A8-F036-40CA-9397-20B293A942B6}" destId="{5121E3E6-EA4D-4DAC-8EEC-591627564895}" srcOrd="5" destOrd="0" presId="urn:microsoft.com/office/officeart/2005/8/layout/chevron1"/>
    <dgm:cxn modelId="{9A5CD064-6D6F-4482-BDDD-1A7AF3C8FA8B}" type="presParOf" srcId="{513A35A8-F036-40CA-9397-20B293A942B6}" destId="{7BDFDCE1-FF58-4967-8EF0-2D12A97EA062}" srcOrd="6" destOrd="0" presId="urn:microsoft.com/office/officeart/2005/8/layout/chevron1"/>
    <dgm:cxn modelId="{751E7FCF-D1C9-4038-93AF-635FAAE97A50}" type="presParOf" srcId="{513A35A8-F036-40CA-9397-20B293A942B6}" destId="{DABC8AC1-DB60-414D-8292-78BE985B58F4}" srcOrd="7" destOrd="0" presId="urn:microsoft.com/office/officeart/2005/8/layout/chevron1"/>
    <dgm:cxn modelId="{19141BEB-9393-42A5-A8BA-F9285844764D}" type="presParOf" srcId="{513A35A8-F036-40CA-9397-20B293A942B6}" destId="{139D8B83-1855-45F7-98CF-8720073264CA}" srcOrd="8" destOrd="0" presId="urn:microsoft.com/office/officeart/2005/8/layout/chevron1"/>
    <dgm:cxn modelId="{56B2E0EB-BA5B-4B63-A141-0E87C5910A11}" type="presParOf" srcId="{513A35A8-F036-40CA-9397-20B293A942B6}" destId="{A552DCA7-A866-470A-B37F-04CF988A44FF}" srcOrd="9" destOrd="0" presId="urn:microsoft.com/office/officeart/2005/8/layout/chevron1"/>
    <dgm:cxn modelId="{705F1BE8-A90F-4CD3-8918-FFDB487044BE}" type="presParOf" srcId="{513A35A8-F036-40CA-9397-20B293A942B6}" destId="{4DC8BBB6-F3C4-4DC1-B495-EFDAE2012406}" srcOrd="10"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E4BA879-E3B2-43D4-BDB6-A1B3533B6E5A}" type="doc">
      <dgm:prSet loTypeId="urn:microsoft.com/office/officeart/2005/8/layout/vList6" loCatId="process" qsTypeId="urn:microsoft.com/office/officeart/2005/8/quickstyle/simple1" qsCatId="simple" csTypeId="urn:microsoft.com/office/officeart/2005/8/colors/accent3_2" csCatId="accent3" phldr="1"/>
      <dgm:spPr/>
      <dgm:t>
        <a:bodyPr/>
        <a:lstStyle/>
        <a:p>
          <a:endParaRPr lang="en-GB"/>
        </a:p>
      </dgm:t>
    </dgm:pt>
    <dgm:pt modelId="{B7274E38-04A4-4745-B1B8-8CBA1239C5AB}">
      <dgm:prSet phldrT="[Text]" custT="1"/>
      <dgm:spPr/>
      <dgm:t>
        <a:bodyPr/>
        <a:lstStyle/>
        <a:p>
          <a:pPr algn="ctr"/>
          <a:r>
            <a:rPr lang="en-GB" sz="1800" b="1" dirty="0" smtClean="0">
              <a:latin typeface="NeueHaasGroteskDisp Std Blk"/>
            </a:rPr>
            <a:t>Knowledge, mutual understanding and collaboration</a:t>
          </a:r>
          <a:endParaRPr lang="en-GB" sz="1800" dirty="0">
            <a:latin typeface="NeueHaasGroteskDisp Std Blk"/>
          </a:endParaRPr>
        </a:p>
      </dgm:t>
    </dgm:pt>
    <dgm:pt modelId="{10ECB29B-78B8-4B4D-865E-522FF30814CF}" type="parTrans" cxnId="{3DC7AA28-CFD8-48E4-A520-34A7566EAD94}">
      <dgm:prSet/>
      <dgm:spPr/>
      <dgm:t>
        <a:bodyPr/>
        <a:lstStyle/>
        <a:p>
          <a:endParaRPr lang="en-GB">
            <a:latin typeface="NeueHaasGroteskDisp Std Blk"/>
          </a:endParaRPr>
        </a:p>
      </dgm:t>
    </dgm:pt>
    <dgm:pt modelId="{DA5742F4-87CC-4C66-B97E-3DC9ACB90EB4}" type="sibTrans" cxnId="{3DC7AA28-CFD8-48E4-A520-34A7566EAD94}">
      <dgm:prSet/>
      <dgm:spPr/>
      <dgm:t>
        <a:bodyPr/>
        <a:lstStyle/>
        <a:p>
          <a:endParaRPr lang="en-GB">
            <a:latin typeface="NeueHaasGroteskDisp Std Blk"/>
          </a:endParaRPr>
        </a:p>
      </dgm:t>
    </dgm:pt>
    <dgm:pt modelId="{73F8329F-111A-41BB-8871-B74EB87BD2C8}">
      <dgm:prSet phldrT="[Text]"/>
      <dgm:spPr/>
      <dgm:t>
        <a:bodyPr/>
        <a:lstStyle/>
        <a:p>
          <a:r>
            <a:rPr lang="en-GB" dirty="0" smtClean="0">
              <a:latin typeface="NeueHaasGroteskDisp Std Blk"/>
            </a:rPr>
            <a:t>Greater focus in future on a knowledge economy and increased interaction between design, construction, manufacturing and engineering disciplines</a:t>
          </a:r>
          <a:endParaRPr lang="en-GB" dirty="0">
            <a:latin typeface="NeueHaasGroteskDisp Std Blk"/>
          </a:endParaRPr>
        </a:p>
      </dgm:t>
    </dgm:pt>
    <dgm:pt modelId="{17FC8F08-4588-4B5D-A7E5-713E30134118}" type="parTrans" cxnId="{0C756391-1A5E-47CC-83ED-B4955B3C8D66}">
      <dgm:prSet/>
      <dgm:spPr/>
      <dgm:t>
        <a:bodyPr/>
        <a:lstStyle/>
        <a:p>
          <a:endParaRPr lang="en-GB">
            <a:latin typeface="NeueHaasGroteskDisp Std Blk"/>
          </a:endParaRPr>
        </a:p>
      </dgm:t>
    </dgm:pt>
    <dgm:pt modelId="{B5A87120-75E5-4157-973C-A252FDD43E71}" type="sibTrans" cxnId="{0C756391-1A5E-47CC-83ED-B4955B3C8D66}">
      <dgm:prSet/>
      <dgm:spPr/>
      <dgm:t>
        <a:bodyPr/>
        <a:lstStyle/>
        <a:p>
          <a:endParaRPr lang="en-GB">
            <a:latin typeface="NeueHaasGroteskDisp Std Blk"/>
          </a:endParaRPr>
        </a:p>
      </dgm:t>
    </dgm:pt>
    <dgm:pt modelId="{6C34187F-299B-4306-BF96-207B9E24F029}">
      <dgm:prSet phldrT="[Text]" custT="1"/>
      <dgm:spPr/>
      <dgm:t>
        <a:bodyPr/>
        <a:lstStyle/>
        <a:p>
          <a:r>
            <a:rPr lang="en-GB" sz="1800" b="1" dirty="0" smtClean="0">
              <a:latin typeface="NeueHaasGroteskDisp Std Blk"/>
            </a:rPr>
            <a:t>Marketing and business case development</a:t>
          </a:r>
          <a:endParaRPr lang="en-GB" sz="1800" dirty="0">
            <a:latin typeface="NeueHaasGroteskDisp Std Blk"/>
          </a:endParaRPr>
        </a:p>
      </dgm:t>
    </dgm:pt>
    <dgm:pt modelId="{7CFE3106-B7C2-480A-ABC5-D54AC003D214}" type="parTrans" cxnId="{CE2B23A5-207F-4308-A31D-022ED413A4D5}">
      <dgm:prSet/>
      <dgm:spPr/>
      <dgm:t>
        <a:bodyPr/>
        <a:lstStyle/>
        <a:p>
          <a:endParaRPr lang="en-GB">
            <a:latin typeface="NeueHaasGroteskDisp Std Blk"/>
          </a:endParaRPr>
        </a:p>
      </dgm:t>
    </dgm:pt>
    <dgm:pt modelId="{2379CE4A-2A9A-43E6-8A66-D27740BD8B17}" type="sibTrans" cxnId="{CE2B23A5-207F-4308-A31D-022ED413A4D5}">
      <dgm:prSet/>
      <dgm:spPr/>
      <dgm:t>
        <a:bodyPr/>
        <a:lstStyle/>
        <a:p>
          <a:endParaRPr lang="en-GB">
            <a:latin typeface="NeueHaasGroteskDisp Std Blk"/>
          </a:endParaRPr>
        </a:p>
      </dgm:t>
    </dgm:pt>
    <dgm:pt modelId="{96FF45E7-C4EA-4DC6-9565-DB30980B319A}">
      <dgm:prSet phldrT="[Text]"/>
      <dgm:spPr/>
      <dgm:t>
        <a:bodyPr/>
        <a:lstStyle/>
        <a:p>
          <a:r>
            <a:rPr lang="en-GB" dirty="0" smtClean="0">
              <a:latin typeface="NeueHaasGroteskDisp Std Blk"/>
            </a:rPr>
            <a:t>Increasing importance of ‘selling’ the concept of offsite, requiring skills in negotiation and influencing, and technical understanding of the technology</a:t>
          </a:r>
          <a:endParaRPr lang="en-GB" dirty="0">
            <a:latin typeface="NeueHaasGroteskDisp Std Blk"/>
          </a:endParaRPr>
        </a:p>
      </dgm:t>
    </dgm:pt>
    <dgm:pt modelId="{92778D01-CC54-4B75-9BC6-FE3BCBA7476E}" type="parTrans" cxnId="{F035444C-981D-483A-B23C-4D2AC8B2961F}">
      <dgm:prSet/>
      <dgm:spPr/>
      <dgm:t>
        <a:bodyPr/>
        <a:lstStyle/>
        <a:p>
          <a:endParaRPr lang="en-GB">
            <a:latin typeface="NeueHaasGroteskDisp Std Blk"/>
          </a:endParaRPr>
        </a:p>
      </dgm:t>
    </dgm:pt>
    <dgm:pt modelId="{BA8562DA-3BEF-4C7B-A581-73F1EA5CFC34}" type="sibTrans" cxnId="{F035444C-981D-483A-B23C-4D2AC8B2961F}">
      <dgm:prSet/>
      <dgm:spPr/>
      <dgm:t>
        <a:bodyPr/>
        <a:lstStyle/>
        <a:p>
          <a:endParaRPr lang="en-GB">
            <a:latin typeface="NeueHaasGroteskDisp Std Blk"/>
          </a:endParaRPr>
        </a:p>
      </dgm:t>
    </dgm:pt>
    <dgm:pt modelId="{9547FBBC-6356-48F0-83A7-DCC7C7C14B7E}">
      <dgm:prSet custT="1"/>
      <dgm:spPr/>
      <dgm:t>
        <a:bodyPr/>
        <a:lstStyle/>
        <a:p>
          <a:r>
            <a:rPr lang="en-GB" sz="1800" b="1" dirty="0" smtClean="0">
              <a:latin typeface="NeueHaasGroteskDisp Std Blk"/>
            </a:rPr>
            <a:t>Project management</a:t>
          </a:r>
          <a:endParaRPr lang="en-GB" sz="1800" b="1" dirty="0">
            <a:latin typeface="NeueHaasGroteskDisp Std Blk"/>
          </a:endParaRPr>
        </a:p>
      </dgm:t>
    </dgm:pt>
    <dgm:pt modelId="{8AF82B3B-E49B-4FD1-AD10-1AE0E1A396AE}" type="parTrans" cxnId="{5FEBE6BC-4C44-4BDA-9E71-0CABCEB9CECC}">
      <dgm:prSet/>
      <dgm:spPr/>
      <dgm:t>
        <a:bodyPr/>
        <a:lstStyle/>
        <a:p>
          <a:endParaRPr lang="en-GB">
            <a:latin typeface="NeueHaasGroteskDisp Std Blk"/>
          </a:endParaRPr>
        </a:p>
      </dgm:t>
    </dgm:pt>
    <dgm:pt modelId="{BBF078C3-46CF-4BBE-AD00-A4978E8A2280}" type="sibTrans" cxnId="{5FEBE6BC-4C44-4BDA-9E71-0CABCEB9CECC}">
      <dgm:prSet/>
      <dgm:spPr/>
      <dgm:t>
        <a:bodyPr/>
        <a:lstStyle/>
        <a:p>
          <a:endParaRPr lang="en-GB">
            <a:latin typeface="NeueHaasGroteskDisp Std Blk"/>
          </a:endParaRPr>
        </a:p>
      </dgm:t>
    </dgm:pt>
    <dgm:pt modelId="{B7F1DFC0-489E-474C-BF44-EA9E32A44D38}">
      <dgm:prSet/>
      <dgm:spPr/>
      <dgm:t>
        <a:bodyPr/>
        <a:lstStyle/>
        <a:p>
          <a:r>
            <a:rPr lang="en-GB" dirty="0" smtClean="0">
              <a:latin typeface="NeueHaasGroteskDisp Std Blk"/>
            </a:rPr>
            <a:t>Management of the interface between offsite and onsite, requiring skills in timing, sequencing and scheduling</a:t>
          </a:r>
          <a:endParaRPr lang="en-GB" dirty="0">
            <a:latin typeface="NeueHaasGroteskDisp Std Blk"/>
          </a:endParaRPr>
        </a:p>
      </dgm:t>
    </dgm:pt>
    <dgm:pt modelId="{9BF27BEA-18E5-4143-ADF2-21210ED60E1C}" type="parTrans" cxnId="{18218D41-0838-4D33-BAC4-24B2E432BC32}">
      <dgm:prSet/>
      <dgm:spPr/>
      <dgm:t>
        <a:bodyPr/>
        <a:lstStyle/>
        <a:p>
          <a:endParaRPr lang="en-GB">
            <a:latin typeface="NeueHaasGroteskDisp Std Blk"/>
          </a:endParaRPr>
        </a:p>
      </dgm:t>
    </dgm:pt>
    <dgm:pt modelId="{64BADF1B-B99E-4B58-B8AF-C5CC7A39F053}" type="sibTrans" cxnId="{18218D41-0838-4D33-BAC4-24B2E432BC32}">
      <dgm:prSet/>
      <dgm:spPr/>
      <dgm:t>
        <a:bodyPr/>
        <a:lstStyle/>
        <a:p>
          <a:endParaRPr lang="en-GB">
            <a:latin typeface="NeueHaasGroteskDisp Std Blk"/>
          </a:endParaRPr>
        </a:p>
      </dgm:t>
    </dgm:pt>
    <dgm:pt modelId="{7C15681E-667B-4EA4-8778-C4409AA367A1}">
      <dgm:prSet custT="1"/>
      <dgm:spPr/>
      <dgm:t>
        <a:bodyPr/>
        <a:lstStyle/>
        <a:p>
          <a:r>
            <a:rPr lang="en-GB" sz="1800" b="1" dirty="0" smtClean="0">
              <a:latin typeface="NeueHaasGroteskDisp Std Blk"/>
            </a:rPr>
            <a:t>Information technology</a:t>
          </a:r>
          <a:endParaRPr lang="en-GB" sz="1800" b="1" dirty="0">
            <a:latin typeface="NeueHaasGroteskDisp Std Blk"/>
          </a:endParaRPr>
        </a:p>
      </dgm:t>
    </dgm:pt>
    <dgm:pt modelId="{8B3D84B3-4359-4F45-8E43-CC1871579793}" type="parTrans" cxnId="{886E944F-730E-40E8-BBE8-6CB3A30A43BD}">
      <dgm:prSet/>
      <dgm:spPr/>
      <dgm:t>
        <a:bodyPr/>
        <a:lstStyle/>
        <a:p>
          <a:endParaRPr lang="en-GB">
            <a:latin typeface="NeueHaasGroteskDisp Std Blk"/>
          </a:endParaRPr>
        </a:p>
      </dgm:t>
    </dgm:pt>
    <dgm:pt modelId="{61FE6DD7-9991-4E1F-87BD-4AD2FA161EF2}" type="sibTrans" cxnId="{886E944F-730E-40E8-BBE8-6CB3A30A43BD}">
      <dgm:prSet/>
      <dgm:spPr/>
      <dgm:t>
        <a:bodyPr/>
        <a:lstStyle/>
        <a:p>
          <a:endParaRPr lang="en-GB">
            <a:latin typeface="NeueHaasGroteskDisp Std Blk"/>
          </a:endParaRPr>
        </a:p>
      </dgm:t>
    </dgm:pt>
    <dgm:pt modelId="{FE6B1580-EEEC-468E-B890-549C5C4198FF}">
      <dgm:prSet custT="1"/>
      <dgm:spPr/>
      <dgm:t>
        <a:bodyPr/>
        <a:lstStyle/>
        <a:p>
          <a:r>
            <a:rPr lang="en-GB" sz="1800" b="1" dirty="0" smtClean="0">
              <a:latin typeface="NeueHaasGroteskDisp Std Blk"/>
            </a:rPr>
            <a:t>Planning and design</a:t>
          </a:r>
          <a:endParaRPr lang="en-GB" sz="1800" b="1" dirty="0">
            <a:latin typeface="NeueHaasGroteskDisp Std Blk"/>
          </a:endParaRPr>
        </a:p>
      </dgm:t>
    </dgm:pt>
    <dgm:pt modelId="{72929CAF-45B8-49C8-995A-83CDEEB4EFDA}" type="parTrans" cxnId="{85DA2AFA-178D-4A51-84D5-453812278A9B}">
      <dgm:prSet/>
      <dgm:spPr/>
      <dgm:t>
        <a:bodyPr/>
        <a:lstStyle/>
        <a:p>
          <a:endParaRPr lang="en-GB">
            <a:latin typeface="NeueHaasGroteskDisp Std Blk"/>
          </a:endParaRPr>
        </a:p>
      </dgm:t>
    </dgm:pt>
    <dgm:pt modelId="{A1066CF2-CB8F-46BF-BA72-4ECFCADAF157}" type="sibTrans" cxnId="{85DA2AFA-178D-4A51-84D5-453812278A9B}">
      <dgm:prSet/>
      <dgm:spPr/>
      <dgm:t>
        <a:bodyPr/>
        <a:lstStyle/>
        <a:p>
          <a:endParaRPr lang="en-GB">
            <a:latin typeface="NeueHaasGroteskDisp Std Blk"/>
          </a:endParaRPr>
        </a:p>
      </dgm:t>
    </dgm:pt>
    <dgm:pt modelId="{6738E62D-1521-4A68-A05B-F76C0C74C03F}">
      <dgm:prSet custT="1"/>
      <dgm:spPr/>
      <dgm:t>
        <a:bodyPr/>
        <a:lstStyle/>
        <a:p>
          <a:r>
            <a:rPr lang="en-GB" sz="1800" b="1" dirty="0" smtClean="0">
              <a:latin typeface="NeueHaasGroteskDisp Std Blk"/>
            </a:rPr>
            <a:t>A whole life approach</a:t>
          </a:r>
          <a:endParaRPr lang="en-GB" sz="1800" b="1" dirty="0">
            <a:latin typeface="NeueHaasGroteskDisp Std Blk"/>
          </a:endParaRPr>
        </a:p>
      </dgm:t>
    </dgm:pt>
    <dgm:pt modelId="{6EA874D3-4C23-455B-ABC3-EFA3E76B9798}" type="parTrans" cxnId="{120079E0-3AF3-4F59-A04C-440987464475}">
      <dgm:prSet/>
      <dgm:spPr/>
      <dgm:t>
        <a:bodyPr/>
        <a:lstStyle/>
        <a:p>
          <a:endParaRPr lang="en-GB">
            <a:latin typeface="NeueHaasGroteskDisp Std Blk"/>
          </a:endParaRPr>
        </a:p>
      </dgm:t>
    </dgm:pt>
    <dgm:pt modelId="{B2FB2762-639D-49F9-87DB-24F3FB04F9C3}" type="sibTrans" cxnId="{120079E0-3AF3-4F59-A04C-440987464475}">
      <dgm:prSet/>
      <dgm:spPr/>
      <dgm:t>
        <a:bodyPr/>
        <a:lstStyle/>
        <a:p>
          <a:endParaRPr lang="en-GB">
            <a:latin typeface="NeueHaasGroteskDisp Std Blk"/>
          </a:endParaRPr>
        </a:p>
      </dgm:t>
    </dgm:pt>
    <dgm:pt modelId="{9F7F50BC-4CE0-490F-B00A-8BB6403EBC88}">
      <dgm:prSet/>
      <dgm:spPr/>
      <dgm:t>
        <a:bodyPr/>
        <a:lstStyle/>
        <a:p>
          <a:r>
            <a:rPr lang="en-GB" dirty="0" smtClean="0">
              <a:latin typeface="NeueHaasGroteskDisp Std Blk"/>
            </a:rPr>
            <a:t>BIM requires well developed IT skills</a:t>
          </a:r>
          <a:endParaRPr lang="en-GB" dirty="0">
            <a:latin typeface="NeueHaasGroteskDisp Std Blk"/>
          </a:endParaRPr>
        </a:p>
      </dgm:t>
    </dgm:pt>
    <dgm:pt modelId="{F683843C-1A6E-400E-AF2B-DDA645828C58}" type="parTrans" cxnId="{66BE4A39-16AC-4CA4-B5CD-C62A285F2170}">
      <dgm:prSet/>
      <dgm:spPr/>
      <dgm:t>
        <a:bodyPr/>
        <a:lstStyle/>
        <a:p>
          <a:endParaRPr lang="en-GB">
            <a:latin typeface="NeueHaasGroteskDisp Std Blk"/>
          </a:endParaRPr>
        </a:p>
      </dgm:t>
    </dgm:pt>
    <dgm:pt modelId="{55C78AFB-0062-4CA1-9318-7D2B3D433BEF}" type="sibTrans" cxnId="{66BE4A39-16AC-4CA4-B5CD-C62A285F2170}">
      <dgm:prSet/>
      <dgm:spPr/>
      <dgm:t>
        <a:bodyPr/>
        <a:lstStyle/>
        <a:p>
          <a:endParaRPr lang="en-GB">
            <a:latin typeface="NeueHaasGroteskDisp Std Blk"/>
          </a:endParaRPr>
        </a:p>
      </dgm:t>
    </dgm:pt>
    <dgm:pt modelId="{011FB3C4-B2C6-46E7-9677-BFCE942FC95A}">
      <dgm:prSet/>
      <dgm:spPr/>
      <dgm:t>
        <a:bodyPr/>
        <a:lstStyle/>
        <a:p>
          <a:r>
            <a:rPr lang="en-GB" dirty="0" smtClean="0">
              <a:latin typeface="NeueHaasGroteskDisp Std Blk"/>
            </a:rPr>
            <a:t>Requiring skills in phasing of the building process: development, production, utilisation and disposal</a:t>
          </a:r>
          <a:endParaRPr lang="en-GB" dirty="0">
            <a:latin typeface="NeueHaasGroteskDisp Std Blk"/>
          </a:endParaRPr>
        </a:p>
      </dgm:t>
    </dgm:pt>
    <dgm:pt modelId="{77775CA9-A6CD-472E-B4C9-B9E633DAB316}" type="parTrans" cxnId="{C909CFF7-4A60-4833-8FFB-7944AE0B3DCA}">
      <dgm:prSet/>
      <dgm:spPr/>
      <dgm:t>
        <a:bodyPr/>
        <a:lstStyle/>
        <a:p>
          <a:endParaRPr lang="en-GB">
            <a:latin typeface="NeueHaasGroteskDisp Std Blk"/>
          </a:endParaRPr>
        </a:p>
      </dgm:t>
    </dgm:pt>
    <dgm:pt modelId="{642225D0-25BF-4BB8-85AD-F9F9F7F37ACD}" type="sibTrans" cxnId="{C909CFF7-4A60-4833-8FFB-7944AE0B3DCA}">
      <dgm:prSet/>
      <dgm:spPr/>
      <dgm:t>
        <a:bodyPr/>
        <a:lstStyle/>
        <a:p>
          <a:endParaRPr lang="en-GB">
            <a:latin typeface="NeueHaasGroteskDisp Std Blk"/>
          </a:endParaRPr>
        </a:p>
      </dgm:t>
    </dgm:pt>
    <dgm:pt modelId="{8CD1AB1A-1920-48BE-9795-365A35899569}">
      <dgm:prSet/>
      <dgm:spPr/>
      <dgm:t>
        <a:bodyPr/>
        <a:lstStyle/>
        <a:p>
          <a:r>
            <a:rPr lang="en-GB" dirty="0" smtClean="0">
              <a:latin typeface="NeueHaasGroteskDisp Std Blk"/>
            </a:rPr>
            <a:t>Design to consider repair and maintenance requirements (such as air tightness), particularly critical to maintain energy efficiency</a:t>
          </a:r>
          <a:endParaRPr lang="en-GB" dirty="0">
            <a:latin typeface="NeueHaasGroteskDisp Std Blk"/>
          </a:endParaRPr>
        </a:p>
      </dgm:t>
    </dgm:pt>
    <dgm:pt modelId="{D57E905D-EF05-40CA-BCE7-6E62BB3BF915}" type="parTrans" cxnId="{4D2DE14B-0BA9-454A-8204-C003C3A969D2}">
      <dgm:prSet/>
      <dgm:spPr/>
      <dgm:t>
        <a:bodyPr/>
        <a:lstStyle/>
        <a:p>
          <a:endParaRPr lang="en-GB">
            <a:latin typeface="NeueHaasGroteskDisp Std Blk"/>
          </a:endParaRPr>
        </a:p>
      </dgm:t>
    </dgm:pt>
    <dgm:pt modelId="{F2B85B87-5D1C-4244-A7B5-A46D4AC30DDB}" type="sibTrans" cxnId="{4D2DE14B-0BA9-454A-8204-C003C3A969D2}">
      <dgm:prSet/>
      <dgm:spPr/>
      <dgm:t>
        <a:bodyPr/>
        <a:lstStyle/>
        <a:p>
          <a:endParaRPr lang="en-GB">
            <a:latin typeface="NeueHaasGroteskDisp Std Blk"/>
          </a:endParaRPr>
        </a:p>
      </dgm:t>
    </dgm:pt>
    <dgm:pt modelId="{30F516CB-D796-4B87-A760-E87E6BB086FA}">
      <dgm:prSet/>
      <dgm:spPr/>
      <dgm:t>
        <a:bodyPr/>
        <a:lstStyle/>
        <a:p>
          <a:r>
            <a:rPr lang="en-GB" dirty="0" smtClean="0">
              <a:latin typeface="NeueHaasGroteskDisp Std Blk"/>
            </a:rPr>
            <a:t>Knowledge of CAD and automated tools</a:t>
          </a:r>
          <a:endParaRPr lang="en-GB" dirty="0">
            <a:latin typeface="NeueHaasGroteskDisp Std Blk"/>
          </a:endParaRPr>
        </a:p>
      </dgm:t>
    </dgm:pt>
    <dgm:pt modelId="{17AF925F-3F74-43E2-A3BF-AC4F54399657}" type="parTrans" cxnId="{8B8C1B82-0090-430C-9A4E-BF7A3B925F28}">
      <dgm:prSet/>
      <dgm:spPr/>
      <dgm:t>
        <a:bodyPr/>
        <a:lstStyle/>
        <a:p>
          <a:endParaRPr lang="en-GB"/>
        </a:p>
      </dgm:t>
    </dgm:pt>
    <dgm:pt modelId="{45255903-47DF-42DD-85AD-BF15D7EE2E25}" type="sibTrans" cxnId="{8B8C1B82-0090-430C-9A4E-BF7A3B925F28}">
      <dgm:prSet/>
      <dgm:spPr/>
      <dgm:t>
        <a:bodyPr/>
        <a:lstStyle/>
        <a:p>
          <a:endParaRPr lang="en-GB"/>
        </a:p>
      </dgm:t>
    </dgm:pt>
    <dgm:pt modelId="{7C583578-9EE6-4B65-B78E-4E623E064D6B}" type="pres">
      <dgm:prSet presAssocID="{0E4BA879-E3B2-43D4-BDB6-A1B3533B6E5A}" presName="Name0" presStyleCnt="0">
        <dgm:presLayoutVars>
          <dgm:dir/>
          <dgm:animLvl val="lvl"/>
          <dgm:resizeHandles/>
        </dgm:presLayoutVars>
      </dgm:prSet>
      <dgm:spPr/>
      <dgm:t>
        <a:bodyPr/>
        <a:lstStyle/>
        <a:p>
          <a:endParaRPr lang="en-GB"/>
        </a:p>
      </dgm:t>
    </dgm:pt>
    <dgm:pt modelId="{4D299FB9-BDE2-475B-A9B5-C3FFC1CC747F}" type="pres">
      <dgm:prSet presAssocID="{B7274E38-04A4-4745-B1B8-8CBA1239C5AB}" presName="linNode" presStyleCnt="0"/>
      <dgm:spPr/>
      <dgm:t>
        <a:bodyPr/>
        <a:lstStyle/>
        <a:p>
          <a:endParaRPr lang="en-GB"/>
        </a:p>
      </dgm:t>
    </dgm:pt>
    <dgm:pt modelId="{839F7454-A896-4568-9A8A-7A44AB4E47D0}" type="pres">
      <dgm:prSet presAssocID="{B7274E38-04A4-4745-B1B8-8CBA1239C5AB}" presName="parentShp" presStyleLbl="node1" presStyleIdx="0" presStyleCnt="6">
        <dgm:presLayoutVars>
          <dgm:bulletEnabled val="1"/>
        </dgm:presLayoutVars>
      </dgm:prSet>
      <dgm:spPr/>
      <dgm:t>
        <a:bodyPr/>
        <a:lstStyle/>
        <a:p>
          <a:endParaRPr lang="en-GB"/>
        </a:p>
      </dgm:t>
    </dgm:pt>
    <dgm:pt modelId="{E698F0C9-71EC-4243-8500-F2BB863C6F25}" type="pres">
      <dgm:prSet presAssocID="{B7274E38-04A4-4745-B1B8-8CBA1239C5AB}" presName="childShp" presStyleLbl="bgAccFollowNode1" presStyleIdx="0" presStyleCnt="6">
        <dgm:presLayoutVars>
          <dgm:bulletEnabled val="1"/>
        </dgm:presLayoutVars>
      </dgm:prSet>
      <dgm:spPr/>
      <dgm:t>
        <a:bodyPr/>
        <a:lstStyle/>
        <a:p>
          <a:endParaRPr lang="en-GB"/>
        </a:p>
      </dgm:t>
    </dgm:pt>
    <dgm:pt modelId="{2ECD2D4B-B3EE-48EB-BF12-0E64CD606708}" type="pres">
      <dgm:prSet presAssocID="{DA5742F4-87CC-4C66-B97E-3DC9ACB90EB4}" presName="spacing" presStyleCnt="0"/>
      <dgm:spPr/>
      <dgm:t>
        <a:bodyPr/>
        <a:lstStyle/>
        <a:p>
          <a:endParaRPr lang="en-GB"/>
        </a:p>
      </dgm:t>
    </dgm:pt>
    <dgm:pt modelId="{A920081A-1B79-41F4-8F1E-A37F4F55B221}" type="pres">
      <dgm:prSet presAssocID="{6C34187F-299B-4306-BF96-207B9E24F029}" presName="linNode" presStyleCnt="0"/>
      <dgm:spPr/>
      <dgm:t>
        <a:bodyPr/>
        <a:lstStyle/>
        <a:p>
          <a:endParaRPr lang="en-GB"/>
        </a:p>
      </dgm:t>
    </dgm:pt>
    <dgm:pt modelId="{F198BE5A-574B-43E5-B6A4-3EB8AC3AA592}" type="pres">
      <dgm:prSet presAssocID="{6C34187F-299B-4306-BF96-207B9E24F029}" presName="parentShp" presStyleLbl="node1" presStyleIdx="1" presStyleCnt="6">
        <dgm:presLayoutVars>
          <dgm:bulletEnabled val="1"/>
        </dgm:presLayoutVars>
      </dgm:prSet>
      <dgm:spPr/>
      <dgm:t>
        <a:bodyPr/>
        <a:lstStyle/>
        <a:p>
          <a:endParaRPr lang="en-GB"/>
        </a:p>
      </dgm:t>
    </dgm:pt>
    <dgm:pt modelId="{4D9A1515-B4D2-4D64-884C-6FD30E11BA4E}" type="pres">
      <dgm:prSet presAssocID="{6C34187F-299B-4306-BF96-207B9E24F029}" presName="childShp" presStyleLbl="bgAccFollowNode1" presStyleIdx="1" presStyleCnt="6">
        <dgm:presLayoutVars>
          <dgm:bulletEnabled val="1"/>
        </dgm:presLayoutVars>
      </dgm:prSet>
      <dgm:spPr/>
      <dgm:t>
        <a:bodyPr/>
        <a:lstStyle/>
        <a:p>
          <a:endParaRPr lang="en-GB"/>
        </a:p>
      </dgm:t>
    </dgm:pt>
    <dgm:pt modelId="{AEA9612C-C993-47EA-8627-31F4AA694966}" type="pres">
      <dgm:prSet presAssocID="{2379CE4A-2A9A-43E6-8A66-D27740BD8B17}" presName="spacing" presStyleCnt="0"/>
      <dgm:spPr/>
      <dgm:t>
        <a:bodyPr/>
        <a:lstStyle/>
        <a:p>
          <a:endParaRPr lang="en-GB"/>
        </a:p>
      </dgm:t>
    </dgm:pt>
    <dgm:pt modelId="{97258FC7-5451-48D8-B818-6C550E35E26B}" type="pres">
      <dgm:prSet presAssocID="{9547FBBC-6356-48F0-83A7-DCC7C7C14B7E}" presName="linNode" presStyleCnt="0"/>
      <dgm:spPr/>
      <dgm:t>
        <a:bodyPr/>
        <a:lstStyle/>
        <a:p>
          <a:endParaRPr lang="en-GB"/>
        </a:p>
      </dgm:t>
    </dgm:pt>
    <dgm:pt modelId="{084EA1A6-9CC8-4878-B94D-DD586CE0590B}" type="pres">
      <dgm:prSet presAssocID="{9547FBBC-6356-48F0-83A7-DCC7C7C14B7E}" presName="parentShp" presStyleLbl="node1" presStyleIdx="2" presStyleCnt="6" custLinFactNeighborY="-4543">
        <dgm:presLayoutVars>
          <dgm:bulletEnabled val="1"/>
        </dgm:presLayoutVars>
      </dgm:prSet>
      <dgm:spPr/>
      <dgm:t>
        <a:bodyPr/>
        <a:lstStyle/>
        <a:p>
          <a:endParaRPr lang="en-GB"/>
        </a:p>
      </dgm:t>
    </dgm:pt>
    <dgm:pt modelId="{15556727-0E3F-4B6D-A93F-7D0D093E716B}" type="pres">
      <dgm:prSet presAssocID="{9547FBBC-6356-48F0-83A7-DCC7C7C14B7E}" presName="childShp" presStyleLbl="bgAccFollowNode1" presStyleIdx="2" presStyleCnt="6">
        <dgm:presLayoutVars>
          <dgm:bulletEnabled val="1"/>
        </dgm:presLayoutVars>
      </dgm:prSet>
      <dgm:spPr/>
      <dgm:t>
        <a:bodyPr/>
        <a:lstStyle/>
        <a:p>
          <a:endParaRPr lang="en-GB"/>
        </a:p>
      </dgm:t>
    </dgm:pt>
    <dgm:pt modelId="{A3B21662-0C5C-4850-9426-BA4B92473050}" type="pres">
      <dgm:prSet presAssocID="{BBF078C3-46CF-4BBE-AD00-A4978E8A2280}" presName="spacing" presStyleCnt="0"/>
      <dgm:spPr/>
      <dgm:t>
        <a:bodyPr/>
        <a:lstStyle/>
        <a:p>
          <a:endParaRPr lang="en-GB"/>
        </a:p>
      </dgm:t>
    </dgm:pt>
    <dgm:pt modelId="{04F6FD6B-F178-4CEA-A4B5-B7CAA8F438B3}" type="pres">
      <dgm:prSet presAssocID="{7C15681E-667B-4EA4-8778-C4409AA367A1}" presName="linNode" presStyleCnt="0"/>
      <dgm:spPr/>
      <dgm:t>
        <a:bodyPr/>
        <a:lstStyle/>
        <a:p>
          <a:endParaRPr lang="en-GB"/>
        </a:p>
      </dgm:t>
    </dgm:pt>
    <dgm:pt modelId="{56D25EB4-2DF6-4D84-A7D8-47AF4163889C}" type="pres">
      <dgm:prSet presAssocID="{7C15681E-667B-4EA4-8778-C4409AA367A1}" presName="parentShp" presStyleLbl="node1" presStyleIdx="3" presStyleCnt="6">
        <dgm:presLayoutVars>
          <dgm:bulletEnabled val="1"/>
        </dgm:presLayoutVars>
      </dgm:prSet>
      <dgm:spPr/>
      <dgm:t>
        <a:bodyPr/>
        <a:lstStyle/>
        <a:p>
          <a:endParaRPr lang="en-GB"/>
        </a:p>
      </dgm:t>
    </dgm:pt>
    <dgm:pt modelId="{24E9AEBD-5ACF-45F5-94ED-10BFC8B30ECE}" type="pres">
      <dgm:prSet presAssocID="{7C15681E-667B-4EA4-8778-C4409AA367A1}" presName="childShp" presStyleLbl="bgAccFollowNode1" presStyleIdx="3" presStyleCnt="6">
        <dgm:presLayoutVars>
          <dgm:bulletEnabled val="1"/>
        </dgm:presLayoutVars>
      </dgm:prSet>
      <dgm:spPr/>
      <dgm:t>
        <a:bodyPr/>
        <a:lstStyle/>
        <a:p>
          <a:endParaRPr lang="en-GB"/>
        </a:p>
      </dgm:t>
    </dgm:pt>
    <dgm:pt modelId="{EC0D4F6A-EE30-4CDD-9631-46616F2AA10A}" type="pres">
      <dgm:prSet presAssocID="{61FE6DD7-9991-4E1F-87BD-4AD2FA161EF2}" presName="spacing" presStyleCnt="0"/>
      <dgm:spPr/>
      <dgm:t>
        <a:bodyPr/>
        <a:lstStyle/>
        <a:p>
          <a:endParaRPr lang="en-GB"/>
        </a:p>
      </dgm:t>
    </dgm:pt>
    <dgm:pt modelId="{F11942D7-35A7-4809-8A0B-285001E3D9E4}" type="pres">
      <dgm:prSet presAssocID="{FE6B1580-EEEC-468E-B890-549C5C4198FF}" presName="linNode" presStyleCnt="0"/>
      <dgm:spPr/>
      <dgm:t>
        <a:bodyPr/>
        <a:lstStyle/>
        <a:p>
          <a:endParaRPr lang="en-GB"/>
        </a:p>
      </dgm:t>
    </dgm:pt>
    <dgm:pt modelId="{2216F252-BCA3-4E7E-968A-AA8BF9491045}" type="pres">
      <dgm:prSet presAssocID="{FE6B1580-EEEC-468E-B890-549C5C4198FF}" presName="parentShp" presStyleLbl="node1" presStyleIdx="4" presStyleCnt="6">
        <dgm:presLayoutVars>
          <dgm:bulletEnabled val="1"/>
        </dgm:presLayoutVars>
      </dgm:prSet>
      <dgm:spPr/>
      <dgm:t>
        <a:bodyPr/>
        <a:lstStyle/>
        <a:p>
          <a:endParaRPr lang="en-GB"/>
        </a:p>
      </dgm:t>
    </dgm:pt>
    <dgm:pt modelId="{D0C10E58-D64C-4751-A745-A5A481DA10D8}" type="pres">
      <dgm:prSet presAssocID="{FE6B1580-EEEC-468E-B890-549C5C4198FF}" presName="childShp" presStyleLbl="bgAccFollowNode1" presStyleIdx="4" presStyleCnt="6">
        <dgm:presLayoutVars>
          <dgm:bulletEnabled val="1"/>
        </dgm:presLayoutVars>
      </dgm:prSet>
      <dgm:spPr/>
      <dgm:t>
        <a:bodyPr/>
        <a:lstStyle/>
        <a:p>
          <a:endParaRPr lang="en-GB"/>
        </a:p>
      </dgm:t>
    </dgm:pt>
    <dgm:pt modelId="{6461063B-CB66-469C-822C-47AF42089D46}" type="pres">
      <dgm:prSet presAssocID="{A1066CF2-CB8F-46BF-BA72-4ECFCADAF157}" presName="spacing" presStyleCnt="0"/>
      <dgm:spPr/>
      <dgm:t>
        <a:bodyPr/>
        <a:lstStyle/>
        <a:p>
          <a:endParaRPr lang="en-GB"/>
        </a:p>
      </dgm:t>
    </dgm:pt>
    <dgm:pt modelId="{40C6E33C-FE66-4E2E-A771-F832F904ACA4}" type="pres">
      <dgm:prSet presAssocID="{6738E62D-1521-4A68-A05B-F76C0C74C03F}" presName="linNode" presStyleCnt="0"/>
      <dgm:spPr/>
      <dgm:t>
        <a:bodyPr/>
        <a:lstStyle/>
        <a:p>
          <a:endParaRPr lang="en-GB"/>
        </a:p>
      </dgm:t>
    </dgm:pt>
    <dgm:pt modelId="{05F8B0A5-F248-419C-8980-CD188C9D7B0D}" type="pres">
      <dgm:prSet presAssocID="{6738E62D-1521-4A68-A05B-F76C0C74C03F}" presName="parentShp" presStyleLbl="node1" presStyleIdx="5" presStyleCnt="6">
        <dgm:presLayoutVars>
          <dgm:bulletEnabled val="1"/>
        </dgm:presLayoutVars>
      </dgm:prSet>
      <dgm:spPr/>
      <dgm:t>
        <a:bodyPr/>
        <a:lstStyle/>
        <a:p>
          <a:endParaRPr lang="en-GB"/>
        </a:p>
      </dgm:t>
    </dgm:pt>
    <dgm:pt modelId="{DE9520B1-5DB6-4469-B1B7-C1A303DA6872}" type="pres">
      <dgm:prSet presAssocID="{6738E62D-1521-4A68-A05B-F76C0C74C03F}" presName="childShp" presStyleLbl="bgAccFollowNode1" presStyleIdx="5" presStyleCnt="6">
        <dgm:presLayoutVars>
          <dgm:bulletEnabled val="1"/>
        </dgm:presLayoutVars>
      </dgm:prSet>
      <dgm:spPr/>
      <dgm:t>
        <a:bodyPr/>
        <a:lstStyle/>
        <a:p>
          <a:endParaRPr lang="en-GB"/>
        </a:p>
      </dgm:t>
    </dgm:pt>
  </dgm:ptLst>
  <dgm:cxnLst>
    <dgm:cxn modelId="{5BA4660F-FB9D-4122-B093-D0133855E802}" type="presOf" srcId="{9F7F50BC-4CE0-490F-B00A-8BB6403EBC88}" destId="{24E9AEBD-5ACF-45F5-94ED-10BFC8B30ECE}" srcOrd="0" destOrd="0" presId="urn:microsoft.com/office/officeart/2005/8/layout/vList6"/>
    <dgm:cxn modelId="{4D2DE14B-0BA9-454A-8204-C003C3A969D2}" srcId="{6738E62D-1521-4A68-A05B-F76C0C74C03F}" destId="{8CD1AB1A-1920-48BE-9795-365A35899569}" srcOrd="0" destOrd="0" parTransId="{D57E905D-EF05-40CA-BCE7-6E62BB3BF915}" sibTransId="{F2B85B87-5D1C-4244-A7B5-A46D4AC30DDB}"/>
    <dgm:cxn modelId="{886E944F-730E-40E8-BBE8-6CB3A30A43BD}" srcId="{0E4BA879-E3B2-43D4-BDB6-A1B3533B6E5A}" destId="{7C15681E-667B-4EA4-8778-C4409AA367A1}" srcOrd="3" destOrd="0" parTransId="{8B3D84B3-4359-4F45-8E43-CC1871579793}" sibTransId="{61FE6DD7-9991-4E1F-87BD-4AD2FA161EF2}"/>
    <dgm:cxn modelId="{0C756391-1A5E-47CC-83ED-B4955B3C8D66}" srcId="{B7274E38-04A4-4745-B1B8-8CBA1239C5AB}" destId="{73F8329F-111A-41BB-8871-B74EB87BD2C8}" srcOrd="0" destOrd="0" parTransId="{17FC8F08-4588-4B5D-A7E5-713E30134118}" sibTransId="{B5A87120-75E5-4157-973C-A252FDD43E71}"/>
    <dgm:cxn modelId="{A9C10D54-1E4B-493F-B279-E87221BF4DD1}" type="presOf" srcId="{8CD1AB1A-1920-48BE-9795-365A35899569}" destId="{DE9520B1-5DB6-4469-B1B7-C1A303DA6872}" srcOrd="0" destOrd="0" presId="urn:microsoft.com/office/officeart/2005/8/layout/vList6"/>
    <dgm:cxn modelId="{8B8C1B82-0090-430C-9A4E-BF7A3B925F28}" srcId="{7C15681E-667B-4EA4-8778-C4409AA367A1}" destId="{30F516CB-D796-4B87-A760-E87E6BB086FA}" srcOrd="1" destOrd="0" parTransId="{17AF925F-3F74-43E2-A3BF-AC4F54399657}" sibTransId="{45255903-47DF-42DD-85AD-BF15D7EE2E25}"/>
    <dgm:cxn modelId="{18218D41-0838-4D33-BAC4-24B2E432BC32}" srcId="{9547FBBC-6356-48F0-83A7-DCC7C7C14B7E}" destId="{B7F1DFC0-489E-474C-BF44-EA9E32A44D38}" srcOrd="0" destOrd="0" parTransId="{9BF27BEA-18E5-4143-ADF2-21210ED60E1C}" sibTransId="{64BADF1B-B99E-4B58-B8AF-C5CC7A39F053}"/>
    <dgm:cxn modelId="{80BCE146-FF1E-40D0-8714-61B17EDCCC5D}" type="presOf" srcId="{30F516CB-D796-4B87-A760-E87E6BB086FA}" destId="{24E9AEBD-5ACF-45F5-94ED-10BFC8B30ECE}" srcOrd="0" destOrd="1" presId="urn:microsoft.com/office/officeart/2005/8/layout/vList6"/>
    <dgm:cxn modelId="{C1889078-934A-4E9B-A270-396C31D4AD43}" type="presOf" srcId="{6C34187F-299B-4306-BF96-207B9E24F029}" destId="{F198BE5A-574B-43E5-B6A4-3EB8AC3AA592}" srcOrd="0" destOrd="0" presId="urn:microsoft.com/office/officeart/2005/8/layout/vList6"/>
    <dgm:cxn modelId="{C909CFF7-4A60-4833-8FFB-7944AE0B3DCA}" srcId="{FE6B1580-EEEC-468E-B890-549C5C4198FF}" destId="{011FB3C4-B2C6-46E7-9677-BFCE942FC95A}" srcOrd="0" destOrd="0" parTransId="{77775CA9-A6CD-472E-B4C9-B9E633DAB316}" sibTransId="{642225D0-25BF-4BB8-85AD-F9F9F7F37ACD}"/>
    <dgm:cxn modelId="{C91836BE-90D1-49FE-9EFC-EC11BA6D2B99}" type="presOf" srcId="{011FB3C4-B2C6-46E7-9677-BFCE942FC95A}" destId="{D0C10E58-D64C-4751-A745-A5A481DA10D8}" srcOrd="0" destOrd="0" presId="urn:microsoft.com/office/officeart/2005/8/layout/vList6"/>
    <dgm:cxn modelId="{CE2B23A5-207F-4308-A31D-022ED413A4D5}" srcId="{0E4BA879-E3B2-43D4-BDB6-A1B3533B6E5A}" destId="{6C34187F-299B-4306-BF96-207B9E24F029}" srcOrd="1" destOrd="0" parTransId="{7CFE3106-B7C2-480A-ABC5-D54AC003D214}" sibTransId="{2379CE4A-2A9A-43E6-8A66-D27740BD8B17}"/>
    <dgm:cxn modelId="{6C118CB9-6AC9-4647-B271-4A820DAE3C5C}" type="presOf" srcId="{B7F1DFC0-489E-474C-BF44-EA9E32A44D38}" destId="{15556727-0E3F-4B6D-A93F-7D0D093E716B}" srcOrd="0" destOrd="0" presId="urn:microsoft.com/office/officeart/2005/8/layout/vList6"/>
    <dgm:cxn modelId="{4A996D67-0FA9-453C-AE0E-59649D857986}" type="presOf" srcId="{7C15681E-667B-4EA4-8778-C4409AA367A1}" destId="{56D25EB4-2DF6-4D84-A7D8-47AF4163889C}" srcOrd="0" destOrd="0" presId="urn:microsoft.com/office/officeart/2005/8/layout/vList6"/>
    <dgm:cxn modelId="{66BE4A39-16AC-4CA4-B5CD-C62A285F2170}" srcId="{7C15681E-667B-4EA4-8778-C4409AA367A1}" destId="{9F7F50BC-4CE0-490F-B00A-8BB6403EBC88}" srcOrd="0" destOrd="0" parTransId="{F683843C-1A6E-400E-AF2B-DDA645828C58}" sibTransId="{55C78AFB-0062-4CA1-9318-7D2B3D433BEF}"/>
    <dgm:cxn modelId="{AB61213F-0695-43D3-9CEB-C006842CC52D}" type="presOf" srcId="{9547FBBC-6356-48F0-83A7-DCC7C7C14B7E}" destId="{084EA1A6-9CC8-4878-B94D-DD586CE0590B}" srcOrd="0" destOrd="0" presId="urn:microsoft.com/office/officeart/2005/8/layout/vList6"/>
    <dgm:cxn modelId="{3D0A4426-F6AB-47B5-A433-0F9FC95FAE6A}" type="presOf" srcId="{FE6B1580-EEEC-468E-B890-549C5C4198FF}" destId="{2216F252-BCA3-4E7E-968A-AA8BF9491045}" srcOrd="0" destOrd="0" presId="urn:microsoft.com/office/officeart/2005/8/layout/vList6"/>
    <dgm:cxn modelId="{5FEBE6BC-4C44-4BDA-9E71-0CABCEB9CECC}" srcId="{0E4BA879-E3B2-43D4-BDB6-A1B3533B6E5A}" destId="{9547FBBC-6356-48F0-83A7-DCC7C7C14B7E}" srcOrd="2" destOrd="0" parTransId="{8AF82B3B-E49B-4FD1-AD10-1AE0E1A396AE}" sibTransId="{BBF078C3-46CF-4BBE-AD00-A4978E8A2280}"/>
    <dgm:cxn modelId="{120079E0-3AF3-4F59-A04C-440987464475}" srcId="{0E4BA879-E3B2-43D4-BDB6-A1B3533B6E5A}" destId="{6738E62D-1521-4A68-A05B-F76C0C74C03F}" srcOrd="5" destOrd="0" parTransId="{6EA874D3-4C23-455B-ABC3-EFA3E76B9798}" sibTransId="{B2FB2762-639D-49F9-87DB-24F3FB04F9C3}"/>
    <dgm:cxn modelId="{ACF8369F-7444-4F57-98FC-6B3FFC3E4BB6}" type="presOf" srcId="{6738E62D-1521-4A68-A05B-F76C0C74C03F}" destId="{05F8B0A5-F248-419C-8980-CD188C9D7B0D}" srcOrd="0" destOrd="0" presId="urn:microsoft.com/office/officeart/2005/8/layout/vList6"/>
    <dgm:cxn modelId="{08352911-D95F-474F-AA43-280BC68A0866}" type="presOf" srcId="{0E4BA879-E3B2-43D4-BDB6-A1B3533B6E5A}" destId="{7C583578-9EE6-4B65-B78E-4E623E064D6B}" srcOrd="0" destOrd="0" presId="urn:microsoft.com/office/officeart/2005/8/layout/vList6"/>
    <dgm:cxn modelId="{B5D5FBB1-4CD1-4CD1-8023-043C2D2D1655}" type="presOf" srcId="{73F8329F-111A-41BB-8871-B74EB87BD2C8}" destId="{E698F0C9-71EC-4243-8500-F2BB863C6F25}" srcOrd="0" destOrd="0" presId="urn:microsoft.com/office/officeart/2005/8/layout/vList6"/>
    <dgm:cxn modelId="{85DA2AFA-178D-4A51-84D5-453812278A9B}" srcId="{0E4BA879-E3B2-43D4-BDB6-A1B3533B6E5A}" destId="{FE6B1580-EEEC-468E-B890-549C5C4198FF}" srcOrd="4" destOrd="0" parTransId="{72929CAF-45B8-49C8-995A-83CDEEB4EFDA}" sibTransId="{A1066CF2-CB8F-46BF-BA72-4ECFCADAF157}"/>
    <dgm:cxn modelId="{90D9A37D-236E-451E-BAAD-577E5DA68B32}" type="presOf" srcId="{B7274E38-04A4-4745-B1B8-8CBA1239C5AB}" destId="{839F7454-A896-4568-9A8A-7A44AB4E47D0}" srcOrd="0" destOrd="0" presId="urn:microsoft.com/office/officeart/2005/8/layout/vList6"/>
    <dgm:cxn modelId="{3DC7AA28-CFD8-48E4-A520-34A7566EAD94}" srcId="{0E4BA879-E3B2-43D4-BDB6-A1B3533B6E5A}" destId="{B7274E38-04A4-4745-B1B8-8CBA1239C5AB}" srcOrd="0" destOrd="0" parTransId="{10ECB29B-78B8-4B4D-865E-522FF30814CF}" sibTransId="{DA5742F4-87CC-4C66-B97E-3DC9ACB90EB4}"/>
    <dgm:cxn modelId="{44EA6A62-D2BB-47EB-AEB5-A040D4AC2911}" type="presOf" srcId="{96FF45E7-C4EA-4DC6-9565-DB30980B319A}" destId="{4D9A1515-B4D2-4D64-884C-6FD30E11BA4E}" srcOrd="0" destOrd="0" presId="urn:microsoft.com/office/officeart/2005/8/layout/vList6"/>
    <dgm:cxn modelId="{F035444C-981D-483A-B23C-4D2AC8B2961F}" srcId="{6C34187F-299B-4306-BF96-207B9E24F029}" destId="{96FF45E7-C4EA-4DC6-9565-DB30980B319A}" srcOrd="0" destOrd="0" parTransId="{92778D01-CC54-4B75-9BC6-FE3BCBA7476E}" sibTransId="{BA8562DA-3BEF-4C7B-A581-73F1EA5CFC34}"/>
    <dgm:cxn modelId="{0F2ED8A5-29CF-49AF-9463-8934399FE554}" type="presParOf" srcId="{7C583578-9EE6-4B65-B78E-4E623E064D6B}" destId="{4D299FB9-BDE2-475B-A9B5-C3FFC1CC747F}" srcOrd="0" destOrd="0" presId="urn:microsoft.com/office/officeart/2005/8/layout/vList6"/>
    <dgm:cxn modelId="{87996FFB-E7DB-4962-9C5B-902CC3A7439C}" type="presParOf" srcId="{4D299FB9-BDE2-475B-A9B5-C3FFC1CC747F}" destId="{839F7454-A896-4568-9A8A-7A44AB4E47D0}" srcOrd="0" destOrd="0" presId="urn:microsoft.com/office/officeart/2005/8/layout/vList6"/>
    <dgm:cxn modelId="{D978EA6E-FABE-4F12-B938-3AEDAF17348B}" type="presParOf" srcId="{4D299FB9-BDE2-475B-A9B5-C3FFC1CC747F}" destId="{E698F0C9-71EC-4243-8500-F2BB863C6F25}" srcOrd="1" destOrd="0" presId="urn:microsoft.com/office/officeart/2005/8/layout/vList6"/>
    <dgm:cxn modelId="{ADEC776A-33C1-4989-BCB5-DBD3CA60D20D}" type="presParOf" srcId="{7C583578-9EE6-4B65-B78E-4E623E064D6B}" destId="{2ECD2D4B-B3EE-48EB-BF12-0E64CD606708}" srcOrd="1" destOrd="0" presId="urn:microsoft.com/office/officeart/2005/8/layout/vList6"/>
    <dgm:cxn modelId="{E9A12974-D744-4C62-8EFA-273B6B803DCB}" type="presParOf" srcId="{7C583578-9EE6-4B65-B78E-4E623E064D6B}" destId="{A920081A-1B79-41F4-8F1E-A37F4F55B221}" srcOrd="2" destOrd="0" presId="urn:microsoft.com/office/officeart/2005/8/layout/vList6"/>
    <dgm:cxn modelId="{153B5855-41F3-425F-8693-9E47B20D7DE9}" type="presParOf" srcId="{A920081A-1B79-41F4-8F1E-A37F4F55B221}" destId="{F198BE5A-574B-43E5-B6A4-3EB8AC3AA592}" srcOrd="0" destOrd="0" presId="urn:microsoft.com/office/officeart/2005/8/layout/vList6"/>
    <dgm:cxn modelId="{524C5242-C55A-4EED-8D82-6F285AD594B8}" type="presParOf" srcId="{A920081A-1B79-41F4-8F1E-A37F4F55B221}" destId="{4D9A1515-B4D2-4D64-884C-6FD30E11BA4E}" srcOrd="1" destOrd="0" presId="urn:microsoft.com/office/officeart/2005/8/layout/vList6"/>
    <dgm:cxn modelId="{DFFF8BE8-DBF0-4FCD-9EEB-130372950993}" type="presParOf" srcId="{7C583578-9EE6-4B65-B78E-4E623E064D6B}" destId="{AEA9612C-C993-47EA-8627-31F4AA694966}" srcOrd="3" destOrd="0" presId="urn:microsoft.com/office/officeart/2005/8/layout/vList6"/>
    <dgm:cxn modelId="{978F796B-2259-423B-B1D3-A510A0436D95}" type="presParOf" srcId="{7C583578-9EE6-4B65-B78E-4E623E064D6B}" destId="{97258FC7-5451-48D8-B818-6C550E35E26B}" srcOrd="4" destOrd="0" presId="urn:microsoft.com/office/officeart/2005/8/layout/vList6"/>
    <dgm:cxn modelId="{7E87F203-CED8-4598-8DFB-76175C7F5420}" type="presParOf" srcId="{97258FC7-5451-48D8-B818-6C550E35E26B}" destId="{084EA1A6-9CC8-4878-B94D-DD586CE0590B}" srcOrd="0" destOrd="0" presId="urn:microsoft.com/office/officeart/2005/8/layout/vList6"/>
    <dgm:cxn modelId="{32546B71-6194-44FE-A34E-9D3296490AE2}" type="presParOf" srcId="{97258FC7-5451-48D8-B818-6C550E35E26B}" destId="{15556727-0E3F-4B6D-A93F-7D0D093E716B}" srcOrd="1" destOrd="0" presId="urn:microsoft.com/office/officeart/2005/8/layout/vList6"/>
    <dgm:cxn modelId="{1F3A60F6-A388-4EBD-B3A8-B9F38AF3AA41}" type="presParOf" srcId="{7C583578-9EE6-4B65-B78E-4E623E064D6B}" destId="{A3B21662-0C5C-4850-9426-BA4B92473050}" srcOrd="5" destOrd="0" presId="urn:microsoft.com/office/officeart/2005/8/layout/vList6"/>
    <dgm:cxn modelId="{AAF3D1E4-ECB8-42B0-8612-AC726149781E}" type="presParOf" srcId="{7C583578-9EE6-4B65-B78E-4E623E064D6B}" destId="{04F6FD6B-F178-4CEA-A4B5-B7CAA8F438B3}" srcOrd="6" destOrd="0" presId="urn:microsoft.com/office/officeart/2005/8/layout/vList6"/>
    <dgm:cxn modelId="{1D2777C1-D4FA-4382-AC5F-F318213EB98D}" type="presParOf" srcId="{04F6FD6B-F178-4CEA-A4B5-B7CAA8F438B3}" destId="{56D25EB4-2DF6-4D84-A7D8-47AF4163889C}" srcOrd="0" destOrd="0" presId="urn:microsoft.com/office/officeart/2005/8/layout/vList6"/>
    <dgm:cxn modelId="{D0D72C6F-A3B8-49D4-94D4-55073FB50F33}" type="presParOf" srcId="{04F6FD6B-F178-4CEA-A4B5-B7CAA8F438B3}" destId="{24E9AEBD-5ACF-45F5-94ED-10BFC8B30ECE}" srcOrd="1" destOrd="0" presId="urn:microsoft.com/office/officeart/2005/8/layout/vList6"/>
    <dgm:cxn modelId="{5D89FB90-7067-45E0-A412-08E3A807F35A}" type="presParOf" srcId="{7C583578-9EE6-4B65-B78E-4E623E064D6B}" destId="{EC0D4F6A-EE30-4CDD-9631-46616F2AA10A}" srcOrd="7" destOrd="0" presId="urn:microsoft.com/office/officeart/2005/8/layout/vList6"/>
    <dgm:cxn modelId="{CF117EDA-3FBC-499D-9F0F-9773562D70D0}" type="presParOf" srcId="{7C583578-9EE6-4B65-B78E-4E623E064D6B}" destId="{F11942D7-35A7-4809-8A0B-285001E3D9E4}" srcOrd="8" destOrd="0" presId="urn:microsoft.com/office/officeart/2005/8/layout/vList6"/>
    <dgm:cxn modelId="{8F33D7F2-55AB-40D8-9B47-4E735FCDB6E4}" type="presParOf" srcId="{F11942D7-35A7-4809-8A0B-285001E3D9E4}" destId="{2216F252-BCA3-4E7E-968A-AA8BF9491045}" srcOrd="0" destOrd="0" presId="urn:microsoft.com/office/officeart/2005/8/layout/vList6"/>
    <dgm:cxn modelId="{672B12B0-E438-42BC-94D4-3F7900D00479}" type="presParOf" srcId="{F11942D7-35A7-4809-8A0B-285001E3D9E4}" destId="{D0C10E58-D64C-4751-A745-A5A481DA10D8}" srcOrd="1" destOrd="0" presId="urn:microsoft.com/office/officeart/2005/8/layout/vList6"/>
    <dgm:cxn modelId="{F4E62EE9-D328-4231-8CC6-9A88CD889294}" type="presParOf" srcId="{7C583578-9EE6-4B65-B78E-4E623E064D6B}" destId="{6461063B-CB66-469C-822C-47AF42089D46}" srcOrd="9" destOrd="0" presId="urn:microsoft.com/office/officeart/2005/8/layout/vList6"/>
    <dgm:cxn modelId="{81D23FFE-0FEE-4F1F-8BFB-074EFEAF4808}" type="presParOf" srcId="{7C583578-9EE6-4B65-B78E-4E623E064D6B}" destId="{40C6E33C-FE66-4E2E-A771-F832F904ACA4}" srcOrd="10" destOrd="0" presId="urn:microsoft.com/office/officeart/2005/8/layout/vList6"/>
    <dgm:cxn modelId="{C380A096-4578-41E7-9364-DB4EFD7DFB6E}" type="presParOf" srcId="{40C6E33C-FE66-4E2E-A771-F832F904ACA4}" destId="{05F8B0A5-F248-419C-8980-CD188C9D7B0D}" srcOrd="0" destOrd="0" presId="urn:microsoft.com/office/officeart/2005/8/layout/vList6"/>
    <dgm:cxn modelId="{0C64272C-8F98-4F6B-8091-D92191C0EBB4}" type="presParOf" srcId="{40C6E33C-FE66-4E2E-A771-F832F904ACA4}" destId="{DE9520B1-5DB6-4469-B1B7-C1A303DA6872}" srcOrd="1" destOrd="0" presId="urn:microsoft.com/office/officeart/2005/8/layout/vList6"/>
  </dgm:cxnLst>
  <dgm:bg>
    <a:noFill/>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4FB0B36-40B1-489D-B346-EF8FB6CDBC2E}" type="doc">
      <dgm:prSet loTypeId="urn:microsoft.com/office/officeart/2005/8/layout/hProcess9" loCatId="process" qsTypeId="urn:microsoft.com/office/officeart/2005/8/quickstyle/simple1" qsCatId="simple" csTypeId="urn:microsoft.com/office/officeart/2005/8/colors/accent1_2" csCatId="accent1" phldr="1"/>
      <dgm:spPr/>
    </dgm:pt>
    <dgm:pt modelId="{CBFA0124-42D2-45C1-805E-EAC51AA09D6B}">
      <dgm:prSet phldrT="[Text]" custT="1"/>
      <dgm:spPr>
        <a:solidFill>
          <a:schemeClr val="tx2"/>
        </a:solidFill>
      </dgm:spPr>
      <dgm:t>
        <a:bodyPr/>
        <a:lstStyle/>
        <a:p>
          <a:pPr>
            <a:lnSpc>
              <a:spcPct val="100000"/>
            </a:lnSpc>
            <a:spcBef>
              <a:spcPts val="800"/>
            </a:spcBef>
            <a:spcAft>
              <a:spcPts val="0"/>
            </a:spcAft>
          </a:pPr>
          <a:r>
            <a:rPr lang="en-GB" sz="1600" b="1" dirty="0" smtClean="0">
              <a:solidFill>
                <a:schemeClr val="bg1"/>
              </a:solidFill>
              <a:latin typeface="NeueHaasGroteskDisp Std Blk"/>
            </a:rPr>
            <a:t>Onsite assembly: Specialists in assembly with a high degree of situational awareness </a:t>
          </a:r>
          <a:endParaRPr lang="en-GB" sz="1600" dirty="0"/>
        </a:p>
      </dgm:t>
    </dgm:pt>
    <dgm:pt modelId="{BD68516A-F0FA-4EA8-B720-4EFFCF271BC1}" type="parTrans" cxnId="{69B662C8-B2AA-422F-9B11-A3BDBFA24C20}">
      <dgm:prSet/>
      <dgm:spPr/>
      <dgm:t>
        <a:bodyPr/>
        <a:lstStyle/>
        <a:p>
          <a:endParaRPr lang="en-GB"/>
        </a:p>
      </dgm:t>
    </dgm:pt>
    <dgm:pt modelId="{66850D0F-3931-4116-AA41-99AD84248132}" type="sibTrans" cxnId="{69B662C8-B2AA-422F-9B11-A3BDBFA24C20}">
      <dgm:prSet/>
      <dgm:spPr/>
      <dgm:t>
        <a:bodyPr/>
        <a:lstStyle/>
        <a:p>
          <a:endParaRPr lang="en-GB"/>
        </a:p>
      </dgm:t>
    </dgm:pt>
    <dgm:pt modelId="{44DB4AB6-79B4-470C-83CD-DB4709FED9D2}">
      <dgm:prSet phldrT="[Text]" custT="1"/>
      <dgm:spPr>
        <a:solidFill>
          <a:schemeClr val="tx2"/>
        </a:solidFill>
      </dgm:spPr>
      <dgm:t>
        <a:bodyPr/>
        <a:lstStyle/>
        <a:p>
          <a:pPr algn="ctr">
            <a:lnSpc>
              <a:spcPct val="100000"/>
            </a:lnSpc>
            <a:spcBef>
              <a:spcPts val="800"/>
            </a:spcBef>
            <a:spcAft>
              <a:spcPts val="0"/>
            </a:spcAft>
          </a:pPr>
          <a:r>
            <a:rPr lang="en-GB" sz="1600" b="1" dirty="0">
              <a:solidFill>
                <a:schemeClr val="bg1"/>
              </a:solidFill>
              <a:latin typeface="NeueHaasGroteskDisp Std Blk"/>
            </a:rPr>
            <a:t>Offsite manufacturing: Specialists skilled </a:t>
          </a:r>
          <a:endParaRPr lang="en-GB" sz="1600" b="1" dirty="0" smtClean="0">
            <a:solidFill>
              <a:schemeClr val="bg1"/>
            </a:solidFill>
            <a:latin typeface="NeueHaasGroteskDisp Std Blk"/>
          </a:endParaRPr>
        </a:p>
        <a:p>
          <a:pPr algn="ctr">
            <a:lnSpc>
              <a:spcPct val="100000"/>
            </a:lnSpc>
            <a:spcBef>
              <a:spcPts val="800"/>
            </a:spcBef>
            <a:spcAft>
              <a:spcPts val="0"/>
            </a:spcAft>
          </a:pPr>
          <a:r>
            <a:rPr lang="en-GB" sz="1600" b="1" dirty="0" smtClean="0">
              <a:solidFill>
                <a:schemeClr val="bg1"/>
              </a:solidFill>
              <a:latin typeface="NeueHaasGroteskDisp Std Blk"/>
            </a:rPr>
            <a:t>in </a:t>
          </a:r>
          <a:r>
            <a:rPr lang="en-GB" sz="1600" b="1" dirty="0">
              <a:solidFill>
                <a:schemeClr val="bg1"/>
              </a:solidFill>
              <a:latin typeface="NeueHaasGroteskDisp Std Blk"/>
            </a:rPr>
            <a:t>highly repetitive tasks</a:t>
          </a:r>
        </a:p>
      </dgm:t>
    </dgm:pt>
    <dgm:pt modelId="{3FDD5F24-4670-4A85-AF92-FEFD85419E95}" type="parTrans" cxnId="{2F3B5244-5E3E-40CE-806D-2FB222C78125}">
      <dgm:prSet/>
      <dgm:spPr/>
      <dgm:t>
        <a:bodyPr/>
        <a:lstStyle/>
        <a:p>
          <a:endParaRPr lang="en-GB"/>
        </a:p>
      </dgm:t>
    </dgm:pt>
    <dgm:pt modelId="{AFF91746-DCAF-42C6-9391-5787664AEAC8}" type="sibTrans" cxnId="{2F3B5244-5E3E-40CE-806D-2FB222C78125}">
      <dgm:prSet/>
      <dgm:spPr/>
      <dgm:t>
        <a:bodyPr/>
        <a:lstStyle/>
        <a:p>
          <a:endParaRPr lang="en-GB"/>
        </a:p>
      </dgm:t>
    </dgm:pt>
    <dgm:pt modelId="{A64170EE-210E-4D4B-89FC-57A2CDC5C08E}" type="pres">
      <dgm:prSet presAssocID="{34FB0B36-40B1-489D-B346-EF8FB6CDBC2E}" presName="CompostProcess" presStyleCnt="0">
        <dgm:presLayoutVars>
          <dgm:dir/>
          <dgm:resizeHandles val="exact"/>
        </dgm:presLayoutVars>
      </dgm:prSet>
      <dgm:spPr/>
    </dgm:pt>
    <dgm:pt modelId="{1A52A020-44AE-48B6-B3D3-3197F5CA3133}" type="pres">
      <dgm:prSet presAssocID="{34FB0B36-40B1-489D-B346-EF8FB6CDBC2E}" presName="arrow" presStyleLbl="bgShp" presStyleIdx="0" presStyleCnt="1" custScaleX="111175" custLinFactNeighborX="4902" custLinFactNeighborY="396"/>
      <dgm:spPr>
        <a:solidFill>
          <a:schemeClr val="tx2">
            <a:lumMod val="20000"/>
            <a:lumOff val="80000"/>
          </a:schemeClr>
        </a:solidFill>
      </dgm:spPr>
    </dgm:pt>
    <dgm:pt modelId="{31513196-19C4-4466-BA4C-415289488810}" type="pres">
      <dgm:prSet presAssocID="{34FB0B36-40B1-489D-B346-EF8FB6CDBC2E}" presName="linearProcess" presStyleCnt="0"/>
      <dgm:spPr/>
    </dgm:pt>
    <dgm:pt modelId="{9B49DF15-6177-4E02-86F3-0194DC75BDB9}" type="pres">
      <dgm:prSet presAssocID="{44DB4AB6-79B4-470C-83CD-DB4709FED9D2}" presName="textNode" presStyleLbl="node1" presStyleIdx="0" presStyleCnt="2" custLinFactX="-4604" custLinFactNeighborX="-100000" custLinFactNeighborY="2297">
        <dgm:presLayoutVars>
          <dgm:bulletEnabled val="1"/>
        </dgm:presLayoutVars>
      </dgm:prSet>
      <dgm:spPr/>
      <dgm:t>
        <a:bodyPr/>
        <a:lstStyle/>
        <a:p>
          <a:endParaRPr lang="en-GB"/>
        </a:p>
      </dgm:t>
    </dgm:pt>
    <dgm:pt modelId="{F41AEF07-7596-4C15-AA17-B69993A4FB79}" type="pres">
      <dgm:prSet presAssocID="{AFF91746-DCAF-42C6-9391-5787664AEAC8}" presName="sibTrans" presStyleCnt="0"/>
      <dgm:spPr/>
    </dgm:pt>
    <dgm:pt modelId="{F7B22065-F865-4601-B85F-48EABDDCF429}" type="pres">
      <dgm:prSet presAssocID="{CBFA0124-42D2-45C1-805E-EAC51AA09D6B}" presName="textNode" presStyleLbl="node1" presStyleIdx="1" presStyleCnt="2" custLinFactNeighborX="-11538" custLinFactNeighborY="2297">
        <dgm:presLayoutVars>
          <dgm:bulletEnabled val="1"/>
        </dgm:presLayoutVars>
      </dgm:prSet>
      <dgm:spPr/>
      <dgm:t>
        <a:bodyPr/>
        <a:lstStyle/>
        <a:p>
          <a:endParaRPr lang="en-GB"/>
        </a:p>
      </dgm:t>
    </dgm:pt>
  </dgm:ptLst>
  <dgm:cxnLst>
    <dgm:cxn modelId="{CA86B0B1-7B94-4F23-ACE3-920C4B4734E6}" type="presOf" srcId="{34FB0B36-40B1-489D-B346-EF8FB6CDBC2E}" destId="{A64170EE-210E-4D4B-89FC-57A2CDC5C08E}" srcOrd="0" destOrd="0" presId="urn:microsoft.com/office/officeart/2005/8/layout/hProcess9"/>
    <dgm:cxn modelId="{AFB3A7C1-8E9E-40CF-8DDD-E5D0634A4201}" type="presOf" srcId="{CBFA0124-42D2-45C1-805E-EAC51AA09D6B}" destId="{F7B22065-F865-4601-B85F-48EABDDCF429}" srcOrd="0" destOrd="0" presId="urn:microsoft.com/office/officeart/2005/8/layout/hProcess9"/>
    <dgm:cxn modelId="{2F3B5244-5E3E-40CE-806D-2FB222C78125}" srcId="{34FB0B36-40B1-489D-B346-EF8FB6CDBC2E}" destId="{44DB4AB6-79B4-470C-83CD-DB4709FED9D2}" srcOrd="0" destOrd="0" parTransId="{3FDD5F24-4670-4A85-AF92-FEFD85419E95}" sibTransId="{AFF91746-DCAF-42C6-9391-5787664AEAC8}"/>
    <dgm:cxn modelId="{D020E996-7239-43BB-ADF0-D507A33D1219}" type="presOf" srcId="{44DB4AB6-79B4-470C-83CD-DB4709FED9D2}" destId="{9B49DF15-6177-4E02-86F3-0194DC75BDB9}" srcOrd="0" destOrd="0" presId="urn:microsoft.com/office/officeart/2005/8/layout/hProcess9"/>
    <dgm:cxn modelId="{69B662C8-B2AA-422F-9B11-A3BDBFA24C20}" srcId="{34FB0B36-40B1-489D-B346-EF8FB6CDBC2E}" destId="{CBFA0124-42D2-45C1-805E-EAC51AA09D6B}" srcOrd="1" destOrd="0" parTransId="{BD68516A-F0FA-4EA8-B720-4EFFCF271BC1}" sibTransId="{66850D0F-3931-4116-AA41-99AD84248132}"/>
    <dgm:cxn modelId="{EC1293AC-481C-47DC-A73A-E8C3FB6009E5}" type="presParOf" srcId="{A64170EE-210E-4D4B-89FC-57A2CDC5C08E}" destId="{1A52A020-44AE-48B6-B3D3-3197F5CA3133}" srcOrd="0" destOrd="0" presId="urn:microsoft.com/office/officeart/2005/8/layout/hProcess9"/>
    <dgm:cxn modelId="{D02DDCEA-26BF-46EA-AAF7-040DDD20C93D}" type="presParOf" srcId="{A64170EE-210E-4D4B-89FC-57A2CDC5C08E}" destId="{31513196-19C4-4466-BA4C-415289488810}" srcOrd="1" destOrd="0" presId="urn:microsoft.com/office/officeart/2005/8/layout/hProcess9"/>
    <dgm:cxn modelId="{72F6E66F-CDE4-4C03-B2D4-CD475E47DD55}" type="presParOf" srcId="{31513196-19C4-4466-BA4C-415289488810}" destId="{9B49DF15-6177-4E02-86F3-0194DC75BDB9}" srcOrd="0" destOrd="0" presId="urn:microsoft.com/office/officeart/2005/8/layout/hProcess9"/>
    <dgm:cxn modelId="{D74C97F1-D825-42E8-A73C-16E3BAD5D5B2}" type="presParOf" srcId="{31513196-19C4-4466-BA4C-415289488810}" destId="{F41AEF07-7596-4C15-AA17-B69993A4FB79}" srcOrd="1" destOrd="0" presId="urn:microsoft.com/office/officeart/2005/8/layout/hProcess9"/>
    <dgm:cxn modelId="{9DC22E80-741A-447B-A7EC-A2B57FB8E320}" type="presParOf" srcId="{31513196-19C4-4466-BA4C-415289488810}" destId="{F7B22065-F865-4601-B85F-48EABDDCF429}"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6876E76-0281-4315-9CCD-9065047ABA59}" type="doc">
      <dgm:prSet loTypeId="urn:microsoft.com/office/officeart/2005/8/layout/hList1" loCatId="list" qsTypeId="urn:microsoft.com/office/officeart/2005/8/quickstyle/simple1" qsCatId="simple" csTypeId="urn:microsoft.com/office/officeart/2005/8/colors/accent3_3" csCatId="accent3" phldr="1"/>
      <dgm:spPr/>
      <dgm:t>
        <a:bodyPr/>
        <a:lstStyle/>
        <a:p>
          <a:endParaRPr lang="en-GB"/>
        </a:p>
      </dgm:t>
    </dgm:pt>
    <dgm:pt modelId="{95EF5D95-C96B-4976-BB32-570253D0A5B7}">
      <dgm:prSet phldrT="[Text]" custT="1"/>
      <dgm:spPr/>
      <dgm:t>
        <a:bodyPr/>
        <a:lstStyle/>
        <a:p>
          <a:r>
            <a:rPr lang="en-GB" sz="1800" b="1" dirty="0" smtClean="0">
              <a:latin typeface="NeueHaasGroteskDisp Std Blk"/>
              <a:cs typeface="Arial" pitchFamily="34" charset="0"/>
            </a:rPr>
            <a:t>Primary</a:t>
          </a:r>
          <a:endParaRPr lang="en-GB" sz="1800" b="1" dirty="0">
            <a:latin typeface="NeueHaasGroteskDisp Std Blk"/>
            <a:cs typeface="Arial" pitchFamily="34" charset="0"/>
          </a:endParaRPr>
        </a:p>
      </dgm:t>
    </dgm:pt>
    <dgm:pt modelId="{819C1359-15FD-479B-9C49-DF0B3FF86574}" type="parTrans" cxnId="{7C9B34DF-A021-4B09-AD68-FD9A9401C497}">
      <dgm:prSet/>
      <dgm:spPr/>
      <dgm:t>
        <a:bodyPr/>
        <a:lstStyle/>
        <a:p>
          <a:endParaRPr lang="en-GB">
            <a:latin typeface="NeueHaasGroteskDisp Std Blk"/>
          </a:endParaRPr>
        </a:p>
      </dgm:t>
    </dgm:pt>
    <dgm:pt modelId="{68874244-E4E4-49B7-9A5A-00D871066826}" type="sibTrans" cxnId="{7C9B34DF-A021-4B09-AD68-FD9A9401C497}">
      <dgm:prSet/>
      <dgm:spPr/>
      <dgm:t>
        <a:bodyPr/>
        <a:lstStyle/>
        <a:p>
          <a:endParaRPr lang="en-GB">
            <a:latin typeface="NeueHaasGroteskDisp Std Blk"/>
          </a:endParaRPr>
        </a:p>
      </dgm:t>
    </dgm:pt>
    <dgm:pt modelId="{825C9572-B966-4528-BBA4-8F87079C04E7}">
      <dgm:prSet phldrT="[Text]" custT="1"/>
      <dgm:spPr/>
      <dgm:t>
        <a:bodyPr/>
        <a:lstStyle/>
        <a:p>
          <a:r>
            <a:rPr lang="en-GB" sz="1800" b="1" dirty="0" smtClean="0">
              <a:latin typeface="NeueHaasGroteskDisp Std Blk"/>
              <a:cs typeface="Arial" pitchFamily="34" charset="0"/>
            </a:rPr>
            <a:t>Secondary</a:t>
          </a:r>
          <a:r>
            <a:rPr lang="en-GB" sz="1800" dirty="0" smtClean="0">
              <a:latin typeface="NeueHaasGroteskDisp Std Blk"/>
            </a:rPr>
            <a:t> </a:t>
          </a:r>
          <a:endParaRPr lang="en-GB" sz="1800" dirty="0">
            <a:latin typeface="NeueHaasGroteskDisp Std Blk"/>
          </a:endParaRPr>
        </a:p>
      </dgm:t>
    </dgm:pt>
    <dgm:pt modelId="{3C74926F-4122-42F8-84E5-E38EAE024520}" type="parTrans" cxnId="{2601382C-C492-4F5C-9B14-05A202A165BB}">
      <dgm:prSet/>
      <dgm:spPr/>
      <dgm:t>
        <a:bodyPr/>
        <a:lstStyle/>
        <a:p>
          <a:endParaRPr lang="en-GB">
            <a:latin typeface="NeueHaasGroteskDisp Std Blk"/>
          </a:endParaRPr>
        </a:p>
      </dgm:t>
    </dgm:pt>
    <dgm:pt modelId="{C07838BA-A122-46B7-9547-E66C52DD1399}" type="sibTrans" cxnId="{2601382C-C492-4F5C-9B14-05A202A165BB}">
      <dgm:prSet/>
      <dgm:spPr/>
      <dgm:t>
        <a:bodyPr/>
        <a:lstStyle/>
        <a:p>
          <a:endParaRPr lang="en-GB">
            <a:latin typeface="NeueHaasGroteskDisp Std Blk"/>
          </a:endParaRPr>
        </a:p>
      </dgm:t>
    </dgm:pt>
    <dgm:pt modelId="{C6ABBDD6-F8BE-4205-92C1-FDF90199A14A}">
      <dgm:prSet phldrT="[Text]"/>
      <dgm:spPr/>
      <dgm:t>
        <a:bodyPr/>
        <a:lstStyle/>
        <a:p>
          <a:pPr>
            <a:lnSpc>
              <a:spcPct val="114000"/>
            </a:lnSpc>
            <a:spcAft>
              <a:spcPts val="0"/>
            </a:spcAft>
          </a:pPr>
          <a:r>
            <a:rPr lang="en-GB" dirty="0" smtClean="0">
              <a:latin typeface="NeueHaasGroteskDisp Std Blk"/>
              <a:cs typeface="Arial" pitchFamily="34" charset="0"/>
            </a:rPr>
            <a:t>Bricklayer</a:t>
          </a:r>
          <a:endParaRPr lang="en-GB" dirty="0">
            <a:latin typeface="NeueHaasGroteskDisp Std Blk"/>
            <a:cs typeface="Arial" pitchFamily="34" charset="0"/>
          </a:endParaRPr>
        </a:p>
      </dgm:t>
    </dgm:pt>
    <dgm:pt modelId="{B987F768-409B-4866-B9A5-D72BA619696C}" type="parTrans" cxnId="{E6D39AB9-CD2A-4941-AB28-12A59D7F4CE9}">
      <dgm:prSet/>
      <dgm:spPr/>
      <dgm:t>
        <a:bodyPr/>
        <a:lstStyle/>
        <a:p>
          <a:endParaRPr lang="en-GB">
            <a:latin typeface="NeueHaasGroteskDisp Std Blk"/>
          </a:endParaRPr>
        </a:p>
      </dgm:t>
    </dgm:pt>
    <dgm:pt modelId="{1B8E6183-FF99-4B3E-A52C-2E990E11959D}" type="sibTrans" cxnId="{E6D39AB9-CD2A-4941-AB28-12A59D7F4CE9}">
      <dgm:prSet/>
      <dgm:spPr/>
      <dgm:t>
        <a:bodyPr/>
        <a:lstStyle/>
        <a:p>
          <a:endParaRPr lang="en-GB">
            <a:latin typeface="NeueHaasGroteskDisp Std Blk"/>
          </a:endParaRPr>
        </a:p>
      </dgm:t>
    </dgm:pt>
    <dgm:pt modelId="{DF22BBD7-BC58-43D8-B124-968209AE973D}">
      <dgm:prSet phldrT="[Text]" custT="1"/>
      <dgm:spPr/>
      <dgm:t>
        <a:bodyPr/>
        <a:lstStyle/>
        <a:p>
          <a:r>
            <a:rPr lang="en-GB" sz="1800" b="1" dirty="0" smtClean="0">
              <a:latin typeface="NeueHaasGroteskDisp Std Blk"/>
              <a:cs typeface="Arial" pitchFamily="34" charset="0"/>
            </a:rPr>
            <a:t>Tertiary</a:t>
          </a:r>
          <a:endParaRPr lang="en-GB" sz="1800" b="1" dirty="0">
            <a:latin typeface="NeueHaasGroteskDisp Std Blk"/>
            <a:cs typeface="Arial" pitchFamily="34" charset="0"/>
          </a:endParaRPr>
        </a:p>
      </dgm:t>
    </dgm:pt>
    <dgm:pt modelId="{A6DDA4F0-FBD8-4321-A2F0-5E2CB2BA9FFA}" type="parTrans" cxnId="{6ADAFFC8-B9D7-4AAB-B0A0-42D42DB53A74}">
      <dgm:prSet/>
      <dgm:spPr/>
      <dgm:t>
        <a:bodyPr/>
        <a:lstStyle/>
        <a:p>
          <a:endParaRPr lang="en-GB">
            <a:latin typeface="NeueHaasGroteskDisp Std Blk"/>
          </a:endParaRPr>
        </a:p>
      </dgm:t>
    </dgm:pt>
    <dgm:pt modelId="{2010DB21-A6B8-4915-A7AB-1257AC78C4C7}" type="sibTrans" cxnId="{6ADAFFC8-B9D7-4AAB-B0A0-42D42DB53A74}">
      <dgm:prSet/>
      <dgm:spPr/>
      <dgm:t>
        <a:bodyPr/>
        <a:lstStyle/>
        <a:p>
          <a:endParaRPr lang="en-GB">
            <a:latin typeface="NeueHaasGroteskDisp Std Blk"/>
          </a:endParaRPr>
        </a:p>
      </dgm:t>
    </dgm:pt>
    <dgm:pt modelId="{E6521FA3-3038-42AC-9B72-271EEF04577B}">
      <dgm:prSet phldrT="[Text]"/>
      <dgm:spPr/>
      <dgm:t>
        <a:bodyPr/>
        <a:lstStyle/>
        <a:p>
          <a:pPr>
            <a:lnSpc>
              <a:spcPct val="114000"/>
            </a:lnSpc>
            <a:spcAft>
              <a:spcPts val="0"/>
            </a:spcAft>
          </a:pPr>
          <a:r>
            <a:rPr lang="en-GB" dirty="0">
              <a:latin typeface="NeueHaasGroteskDisp Std Blk"/>
              <a:cs typeface="Arial" pitchFamily="34" charset="0"/>
            </a:rPr>
            <a:t>Design Office Administrator</a:t>
          </a:r>
        </a:p>
      </dgm:t>
    </dgm:pt>
    <dgm:pt modelId="{7F131DF6-9E37-4596-BC16-243A9E34EB87}" type="parTrans" cxnId="{0DAC8417-4841-4A79-A520-5D187931F552}">
      <dgm:prSet/>
      <dgm:spPr/>
      <dgm:t>
        <a:bodyPr/>
        <a:lstStyle/>
        <a:p>
          <a:endParaRPr lang="en-GB">
            <a:latin typeface="NeueHaasGroteskDisp Std Blk"/>
          </a:endParaRPr>
        </a:p>
      </dgm:t>
    </dgm:pt>
    <dgm:pt modelId="{D17AEC6C-B3F5-4F66-ADB6-4FAFD694B12D}" type="sibTrans" cxnId="{0DAC8417-4841-4A79-A520-5D187931F552}">
      <dgm:prSet/>
      <dgm:spPr/>
      <dgm:t>
        <a:bodyPr/>
        <a:lstStyle/>
        <a:p>
          <a:endParaRPr lang="en-GB">
            <a:latin typeface="NeueHaasGroteskDisp Std Blk"/>
          </a:endParaRPr>
        </a:p>
      </dgm:t>
    </dgm:pt>
    <dgm:pt modelId="{24DF8534-8C63-4B6F-9473-93F901A588F1}">
      <dgm:prSet phldrT="[Text]"/>
      <dgm:spPr/>
      <dgm:t>
        <a:bodyPr/>
        <a:lstStyle/>
        <a:p>
          <a:pPr>
            <a:lnSpc>
              <a:spcPct val="114000"/>
            </a:lnSpc>
            <a:spcAft>
              <a:spcPts val="0"/>
            </a:spcAft>
          </a:pPr>
          <a:r>
            <a:rPr lang="en-GB" dirty="0">
              <a:latin typeface="NeueHaasGroteskDisp Std Blk"/>
              <a:cs typeface="Arial" pitchFamily="34" charset="0"/>
            </a:rPr>
            <a:t>Architect</a:t>
          </a:r>
        </a:p>
      </dgm:t>
    </dgm:pt>
    <dgm:pt modelId="{82C9A62F-4A51-468A-9F62-0711D65C3832}" type="sibTrans" cxnId="{A5DDAF14-021A-48B5-B55C-0B561A298083}">
      <dgm:prSet/>
      <dgm:spPr/>
      <dgm:t>
        <a:bodyPr/>
        <a:lstStyle/>
        <a:p>
          <a:endParaRPr lang="en-GB">
            <a:latin typeface="NeueHaasGroteskDisp Std Blk"/>
          </a:endParaRPr>
        </a:p>
      </dgm:t>
    </dgm:pt>
    <dgm:pt modelId="{92B18AEE-7581-4089-B9A1-83D4770C07AB}" type="parTrans" cxnId="{A5DDAF14-021A-48B5-B55C-0B561A298083}">
      <dgm:prSet/>
      <dgm:spPr/>
      <dgm:t>
        <a:bodyPr/>
        <a:lstStyle/>
        <a:p>
          <a:endParaRPr lang="en-GB">
            <a:latin typeface="NeueHaasGroteskDisp Std Blk"/>
          </a:endParaRPr>
        </a:p>
      </dgm:t>
    </dgm:pt>
    <dgm:pt modelId="{3E9052F1-7F01-49EB-BC67-C7E1DF4180A9}">
      <dgm:prSet phldrT="[Text]"/>
      <dgm:spPr/>
      <dgm:t>
        <a:bodyPr/>
        <a:lstStyle/>
        <a:p>
          <a:pPr>
            <a:lnSpc>
              <a:spcPct val="114000"/>
            </a:lnSpc>
            <a:spcAft>
              <a:spcPts val="0"/>
            </a:spcAft>
          </a:pPr>
          <a:r>
            <a:rPr lang="en-GB" dirty="0" smtClean="0">
              <a:latin typeface="NeueHaasGroteskDisp Std Blk"/>
              <a:cs typeface="Arial" pitchFamily="34" charset="0"/>
            </a:rPr>
            <a:t>BIM Modeller</a:t>
          </a:r>
          <a:endParaRPr lang="en-GB" dirty="0">
            <a:latin typeface="NeueHaasGroteskDisp Std Blk"/>
            <a:cs typeface="Arial" pitchFamily="34" charset="0"/>
          </a:endParaRPr>
        </a:p>
      </dgm:t>
    </dgm:pt>
    <dgm:pt modelId="{BB1E6452-62C3-4E7B-9F0F-9C45CBD6B158}" type="parTrans" cxnId="{C2AF514C-0F86-488C-9869-60B1BCB2AB16}">
      <dgm:prSet/>
      <dgm:spPr/>
      <dgm:t>
        <a:bodyPr/>
        <a:lstStyle/>
        <a:p>
          <a:endParaRPr lang="en-GB">
            <a:latin typeface="NeueHaasGroteskDisp Std Blk"/>
          </a:endParaRPr>
        </a:p>
      </dgm:t>
    </dgm:pt>
    <dgm:pt modelId="{A3C040E5-E1C9-4979-B930-424483F0E49E}" type="sibTrans" cxnId="{C2AF514C-0F86-488C-9869-60B1BCB2AB16}">
      <dgm:prSet/>
      <dgm:spPr/>
      <dgm:t>
        <a:bodyPr/>
        <a:lstStyle/>
        <a:p>
          <a:endParaRPr lang="en-GB">
            <a:latin typeface="NeueHaasGroteskDisp Std Blk"/>
          </a:endParaRPr>
        </a:p>
      </dgm:t>
    </dgm:pt>
    <dgm:pt modelId="{CF489FDC-2165-42C1-B595-AD637C12640A}">
      <dgm:prSet phldrT="[Text]"/>
      <dgm:spPr/>
      <dgm:t>
        <a:bodyPr/>
        <a:lstStyle/>
        <a:p>
          <a:pPr>
            <a:lnSpc>
              <a:spcPct val="114000"/>
            </a:lnSpc>
            <a:spcAft>
              <a:spcPts val="0"/>
            </a:spcAft>
          </a:pPr>
          <a:r>
            <a:rPr lang="en-GB" dirty="0">
              <a:latin typeface="NeueHaasGroteskDisp Std Blk"/>
              <a:cs typeface="Arial" pitchFamily="34" charset="0"/>
            </a:rPr>
            <a:t>Site Supervisor</a:t>
          </a:r>
        </a:p>
      </dgm:t>
    </dgm:pt>
    <dgm:pt modelId="{801FDB36-6708-4619-8C0D-30524BE33505}" type="parTrans" cxnId="{28A00D5E-D868-4817-A29D-984EDB4334E9}">
      <dgm:prSet/>
      <dgm:spPr/>
      <dgm:t>
        <a:bodyPr/>
        <a:lstStyle/>
        <a:p>
          <a:endParaRPr lang="en-GB">
            <a:latin typeface="NeueHaasGroteskDisp Std Blk"/>
          </a:endParaRPr>
        </a:p>
      </dgm:t>
    </dgm:pt>
    <dgm:pt modelId="{BDEF811F-FB5A-4B65-B918-79A4C0A05716}" type="sibTrans" cxnId="{28A00D5E-D868-4817-A29D-984EDB4334E9}">
      <dgm:prSet/>
      <dgm:spPr/>
      <dgm:t>
        <a:bodyPr/>
        <a:lstStyle/>
        <a:p>
          <a:endParaRPr lang="en-GB">
            <a:latin typeface="NeueHaasGroteskDisp Std Blk"/>
          </a:endParaRPr>
        </a:p>
      </dgm:t>
    </dgm:pt>
    <dgm:pt modelId="{319AB830-2068-4AE3-BA8A-49485C877099}">
      <dgm:prSet/>
      <dgm:spPr/>
      <dgm:t>
        <a:bodyPr/>
        <a:lstStyle/>
        <a:p>
          <a:pPr>
            <a:lnSpc>
              <a:spcPct val="114000"/>
            </a:lnSpc>
            <a:spcAft>
              <a:spcPts val="0"/>
            </a:spcAft>
          </a:pPr>
          <a:r>
            <a:rPr lang="en-GB" dirty="0">
              <a:latin typeface="NeueHaasGroteskDisp Std Blk"/>
              <a:cs typeface="Arial" pitchFamily="34" charset="0"/>
            </a:rPr>
            <a:t>Painter/Decorator</a:t>
          </a:r>
        </a:p>
      </dgm:t>
    </dgm:pt>
    <dgm:pt modelId="{8D28245F-811C-4515-86BD-789013BE8E44}" type="parTrans" cxnId="{99B94B73-43D6-4C75-8DAC-D2367EC5D88D}">
      <dgm:prSet/>
      <dgm:spPr/>
      <dgm:t>
        <a:bodyPr/>
        <a:lstStyle/>
        <a:p>
          <a:endParaRPr lang="en-GB">
            <a:latin typeface="NeueHaasGroteskDisp Std Blk"/>
          </a:endParaRPr>
        </a:p>
      </dgm:t>
    </dgm:pt>
    <dgm:pt modelId="{661F8B09-73EC-43BC-8798-AB1AA80D060B}" type="sibTrans" cxnId="{99B94B73-43D6-4C75-8DAC-D2367EC5D88D}">
      <dgm:prSet/>
      <dgm:spPr/>
      <dgm:t>
        <a:bodyPr/>
        <a:lstStyle/>
        <a:p>
          <a:endParaRPr lang="en-GB">
            <a:latin typeface="NeueHaasGroteskDisp Std Blk"/>
          </a:endParaRPr>
        </a:p>
      </dgm:t>
    </dgm:pt>
    <dgm:pt modelId="{C4DB2C29-AA95-48D5-8E53-19CFE1C7CF9F}">
      <dgm:prSet/>
      <dgm:spPr/>
      <dgm:t>
        <a:bodyPr/>
        <a:lstStyle/>
        <a:p>
          <a:pPr>
            <a:lnSpc>
              <a:spcPct val="114000"/>
            </a:lnSpc>
            <a:spcAft>
              <a:spcPts val="0"/>
            </a:spcAft>
          </a:pPr>
          <a:r>
            <a:rPr lang="en-GB" dirty="0" smtClean="0">
              <a:latin typeface="NeueHaasGroteskDisp Std Blk"/>
              <a:cs typeface="Arial" pitchFamily="34" charset="0"/>
            </a:rPr>
            <a:t>Structural Engineer</a:t>
          </a:r>
          <a:endParaRPr lang="en-GB" dirty="0">
            <a:latin typeface="NeueHaasGroteskDisp Std Blk"/>
            <a:cs typeface="Arial" pitchFamily="34" charset="0"/>
          </a:endParaRPr>
        </a:p>
      </dgm:t>
    </dgm:pt>
    <dgm:pt modelId="{29D03876-8742-4C84-9276-68408E6F6355}" type="parTrans" cxnId="{641317B7-1FBC-4257-B1CE-1C2A455C12E1}">
      <dgm:prSet/>
      <dgm:spPr/>
      <dgm:t>
        <a:bodyPr/>
        <a:lstStyle/>
        <a:p>
          <a:endParaRPr lang="en-GB">
            <a:latin typeface="NeueHaasGroteskDisp Std Blk"/>
          </a:endParaRPr>
        </a:p>
      </dgm:t>
    </dgm:pt>
    <dgm:pt modelId="{A6E972A3-554F-4EF7-8C34-3A02FD176038}" type="sibTrans" cxnId="{641317B7-1FBC-4257-B1CE-1C2A455C12E1}">
      <dgm:prSet/>
      <dgm:spPr/>
      <dgm:t>
        <a:bodyPr/>
        <a:lstStyle/>
        <a:p>
          <a:endParaRPr lang="en-GB">
            <a:latin typeface="NeueHaasGroteskDisp Std Blk"/>
          </a:endParaRPr>
        </a:p>
      </dgm:t>
    </dgm:pt>
    <dgm:pt modelId="{0CC2416A-FE3F-43DF-B8E6-A71DB1A4DB8A}">
      <dgm:prSet phldrT="[Text]"/>
      <dgm:spPr/>
      <dgm:t>
        <a:bodyPr/>
        <a:lstStyle/>
        <a:p>
          <a:pPr>
            <a:lnSpc>
              <a:spcPct val="90000"/>
            </a:lnSpc>
            <a:spcAft>
              <a:spcPct val="15000"/>
            </a:spcAft>
          </a:pPr>
          <a:endParaRPr lang="en-GB" dirty="0">
            <a:latin typeface="NeueHaasGroteskDisp Std Blk"/>
          </a:endParaRPr>
        </a:p>
      </dgm:t>
    </dgm:pt>
    <dgm:pt modelId="{E24E8FD8-102D-447A-A49F-284355914250}" type="parTrans" cxnId="{982C4920-E62C-4692-89B6-2BC7E3E5FE21}">
      <dgm:prSet/>
      <dgm:spPr/>
      <dgm:t>
        <a:bodyPr/>
        <a:lstStyle/>
        <a:p>
          <a:endParaRPr lang="en-GB">
            <a:latin typeface="NeueHaasGroteskDisp Std Blk"/>
          </a:endParaRPr>
        </a:p>
      </dgm:t>
    </dgm:pt>
    <dgm:pt modelId="{4ADA8B54-1B8D-4479-BA9D-E56C71904B99}" type="sibTrans" cxnId="{982C4920-E62C-4692-89B6-2BC7E3E5FE21}">
      <dgm:prSet/>
      <dgm:spPr/>
      <dgm:t>
        <a:bodyPr/>
        <a:lstStyle/>
        <a:p>
          <a:endParaRPr lang="en-GB">
            <a:latin typeface="NeueHaasGroteskDisp Std Blk"/>
          </a:endParaRPr>
        </a:p>
      </dgm:t>
    </dgm:pt>
    <dgm:pt modelId="{C399B040-976E-4D6F-83BF-7008F8413188}">
      <dgm:prSet/>
      <dgm:spPr/>
      <dgm:t>
        <a:bodyPr/>
        <a:lstStyle/>
        <a:p>
          <a:pPr>
            <a:lnSpc>
              <a:spcPct val="114000"/>
            </a:lnSpc>
            <a:spcAft>
              <a:spcPts val="0"/>
            </a:spcAft>
          </a:pPr>
          <a:r>
            <a:rPr lang="en-GB" dirty="0" smtClean="0">
              <a:latin typeface="NeueHaasGroteskDisp Std Blk"/>
              <a:cs typeface="Arial" pitchFamily="34" charset="0"/>
            </a:rPr>
            <a:t>Roofer</a:t>
          </a:r>
          <a:endParaRPr lang="en-GB" dirty="0">
            <a:latin typeface="NeueHaasGroteskDisp Std Blk"/>
            <a:cs typeface="Arial" pitchFamily="34" charset="0"/>
          </a:endParaRPr>
        </a:p>
      </dgm:t>
    </dgm:pt>
    <dgm:pt modelId="{4AD75694-2DD6-4335-840B-38C791FD0F12}" type="parTrans" cxnId="{23AB6677-DD12-4471-876B-65F9CB061A59}">
      <dgm:prSet/>
      <dgm:spPr/>
      <dgm:t>
        <a:bodyPr/>
        <a:lstStyle/>
        <a:p>
          <a:endParaRPr lang="en-GB">
            <a:latin typeface="NeueHaasGroteskDisp Std Blk"/>
          </a:endParaRPr>
        </a:p>
      </dgm:t>
    </dgm:pt>
    <dgm:pt modelId="{30E77924-153C-42FC-B969-6F02AC63E625}" type="sibTrans" cxnId="{23AB6677-DD12-4471-876B-65F9CB061A59}">
      <dgm:prSet/>
      <dgm:spPr/>
      <dgm:t>
        <a:bodyPr/>
        <a:lstStyle/>
        <a:p>
          <a:endParaRPr lang="en-GB">
            <a:latin typeface="NeueHaasGroteskDisp Std Blk"/>
          </a:endParaRPr>
        </a:p>
      </dgm:t>
    </dgm:pt>
    <dgm:pt modelId="{461911E6-AE58-417C-95B2-1A4833555D7B}">
      <dgm:prSet phldrT="[Text]"/>
      <dgm:spPr/>
      <dgm:t>
        <a:bodyPr/>
        <a:lstStyle/>
        <a:p>
          <a:pPr>
            <a:lnSpc>
              <a:spcPct val="114000"/>
            </a:lnSpc>
            <a:spcAft>
              <a:spcPts val="0"/>
            </a:spcAft>
          </a:pPr>
          <a:r>
            <a:rPr lang="en-GB" dirty="0" smtClean="0">
              <a:latin typeface="NeueHaasGroteskDisp Std Blk"/>
              <a:cs typeface="Arial" pitchFamily="34" charset="0"/>
            </a:rPr>
            <a:t>Scheduler </a:t>
          </a:r>
          <a:endParaRPr lang="en-GB" dirty="0">
            <a:latin typeface="NeueHaasGroteskDisp Std Blk"/>
            <a:cs typeface="Arial" pitchFamily="34" charset="0"/>
          </a:endParaRPr>
        </a:p>
      </dgm:t>
    </dgm:pt>
    <dgm:pt modelId="{1F4BF1BF-68E3-4C66-96B8-CA77CFBEA295}" type="parTrans" cxnId="{298688A4-9DA6-4B57-B715-1E5140813A14}">
      <dgm:prSet/>
      <dgm:spPr/>
      <dgm:t>
        <a:bodyPr/>
        <a:lstStyle/>
        <a:p>
          <a:endParaRPr lang="en-GB">
            <a:latin typeface="NeueHaasGroteskDisp Std Blk"/>
          </a:endParaRPr>
        </a:p>
      </dgm:t>
    </dgm:pt>
    <dgm:pt modelId="{A755BBC6-6A97-4E98-B027-BF9DF2C2C25C}" type="sibTrans" cxnId="{298688A4-9DA6-4B57-B715-1E5140813A14}">
      <dgm:prSet/>
      <dgm:spPr/>
      <dgm:t>
        <a:bodyPr/>
        <a:lstStyle/>
        <a:p>
          <a:endParaRPr lang="en-GB">
            <a:latin typeface="NeueHaasGroteskDisp Std Blk"/>
          </a:endParaRPr>
        </a:p>
      </dgm:t>
    </dgm:pt>
    <dgm:pt modelId="{E87B91DA-F927-4AD0-BFF4-F2C775AC0F7D}">
      <dgm:prSet/>
      <dgm:spPr/>
      <dgm:t>
        <a:bodyPr/>
        <a:lstStyle/>
        <a:p>
          <a:pPr>
            <a:lnSpc>
              <a:spcPct val="114000"/>
            </a:lnSpc>
            <a:spcAft>
              <a:spcPts val="0"/>
            </a:spcAft>
          </a:pPr>
          <a:r>
            <a:rPr lang="en-GB" dirty="0">
              <a:latin typeface="NeueHaasGroteskDisp Std Blk"/>
              <a:cs typeface="Arial" pitchFamily="34" charset="0"/>
            </a:rPr>
            <a:t>Technician</a:t>
          </a:r>
        </a:p>
      </dgm:t>
    </dgm:pt>
    <dgm:pt modelId="{1FB5DC48-AA7A-4E14-B715-8D0954524397}" type="parTrans" cxnId="{D257DABB-403C-4920-B2F3-05D9E15282D0}">
      <dgm:prSet/>
      <dgm:spPr/>
      <dgm:t>
        <a:bodyPr/>
        <a:lstStyle/>
        <a:p>
          <a:endParaRPr lang="en-GB">
            <a:latin typeface="NeueHaasGroteskDisp Std Blk"/>
          </a:endParaRPr>
        </a:p>
      </dgm:t>
    </dgm:pt>
    <dgm:pt modelId="{976434D2-F20F-48FF-B237-1D0A0141DF83}" type="sibTrans" cxnId="{D257DABB-403C-4920-B2F3-05D9E15282D0}">
      <dgm:prSet/>
      <dgm:spPr/>
      <dgm:t>
        <a:bodyPr/>
        <a:lstStyle/>
        <a:p>
          <a:endParaRPr lang="en-GB">
            <a:latin typeface="NeueHaasGroteskDisp Std Blk"/>
          </a:endParaRPr>
        </a:p>
      </dgm:t>
    </dgm:pt>
    <dgm:pt modelId="{2177ADC1-A0A5-4E98-A881-205773208F7B}">
      <dgm:prSet phldrT="[Text]"/>
      <dgm:spPr/>
      <dgm:t>
        <a:bodyPr/>
        <a:lstStyle/>
        <a:p>
          <a:pPr>
            <a:lnSpc>
              <a:spcPct val="114000"/>
            </a:lnSpc>
            <a:spcAft>
              <a:spcPts val="0"/>
            </a:spcAft>
          </a:pPr>
          <a:r>
            <a:rPr lang="en-GB" dirty="0" smtClean="0">
              <a:latin typeface="NeueHaasGroteskDisp Std Blk"/>
              <a:cs typeface="Arial" pitchFamily="34" charset="0"/>
            </a:rPr>
            <a:t>Banker</a:t>
          </a:r>
          <a:endParaRPr lang="en-GB" dirty="0">
            <a:latin typeface="NeueHaasGroteskDisp Std Blk"/>
            <a:cs typeface="Arial" pitchFamily="34" charset="0"/>
          </a:endParaRPr>
        </a:p>
      </dgm:t>
    </dgm:pt>
    <dgm:pt modelId="{D1A93A96-0309-46CA-8764-7C84EC0FE171}" type="parTrans" cxnId="{4B024F7A-DF2C-4EAC-B1E1-2EFB906780A7}">
      <dgm:prSet/>
      <dgm:spPr/>
      <dgm:t>
        <a:bodyPr/>
        <a:lstStyle/>
        <a:p>
          <a:endParaRPr lang="en-GB">
            <a:latin typeface="NeueHaasGroteskDisp Std Blk"/>
          </a:endParaRPr>
        </a:p>
      </dgm:t>
    </dgm:pt>
    <dgm:pt modelId="{EC0CC054-C32D-42A3-9289-793988C55BB1}" type="sibTrans" cxnId="{4B024F7A-DF2C-4EAC-B1E1-2EFB906780A7}">
      <dgm:prSet/>
      <dgm:spPr/>
      <dgm:t>
        <a:bodyPr/>
        <a:lstStyle/>
        <a:p>
          <a:endParaRPr lang="en-GB">
            <a:latin typeface="NeueHaasGroteskDisp Std Blk"/>
          </a:endParaRPr>
        </a:p>
      </dgm:t>
    </dgm:pt>
    <dgm:pt modelId="{DB53722C-9479-47EB-9CC9-57C6856F8ACD}">
      <dgm:prSet/>
      <dgm:spPr/>
      <dgm:t>
        <a:bodyPr/>
        <a:lstStyle/>
        <a:p>
          <a:pPr>
            <a:lnSpc>
              <a:spcPct val="114000"/>
            </a:lnSpc>
            <a:spcAft>
              <a:spcPts val="0"/>
            </a:spcAft>
          </a:pPr>
          <a:r>
            <a:rPr lang="en-GB" dirty="0">
              <a:latin typeface="NeueHaasGroteskDisp Std Blk"/>
              <a:cs typeface="Arial" pitchFamily="34" charset="0"/>
            </a:rPr>
            <a:t>Technical Salesperson </a:t>
          </a:r>
          <a:r>
            <a:rPr lang="en-GB" dirty="0" smtClean="0">
              <a:latin typeface="NeueHaasGroteskDisp Std Blk"/>
              <a:cs typeface="Arial" pitchFamily="34" charset="0"/>
            </a:rPr>
            <a:t> </a:t>
          </a:r>
          <a:endParaRPr lang="en-GB" dirty="0">
            <a:latin typeface="NeueHaasGroteskDisp Std Blk"/>
            <a:cs typeface="Arial" pitchFamily="34" charset="0"/>
          </a:endParaRPr>
        </a:p>
      </dgm:t>
    </dgm:pt>
    <dgm:pt modelId="{68EDD667-93A9-4F8E-AFED-04026B3867BB}" type="parTrans" cxnId="{CB274770-FDAC-4B46-961A-2DF72B57BF35}">
      <dgm:prSet/>
      <dgm:spPr/>
      <dgm:t>
        <a:bodyPr/>
        <a:lstStyle/>
        <a:p>
          <a:endParaRPr lang="en-GB">
            <a:latin typeface="NeueHaasGroteskDisp Std Blk"/>
          </a:endParaRPr>
        </a:p>
      </dgm:t>
    </dgm:pt>
    <dgm:pt modelId="{F4AFA2AF-1994-4936-8FC9-26D48BF0FEBC}" type="sibTrans" cxnId="{CB274770-FDAC-4B46-961A-2DF72B57BF35}">
      <dgm:prSet/>
      <dgm:spPr/>
      <dgm:t>
        <a:bodyPr/>
        <a:lstStyle/>
        <a:p>
          <a:endParaRPr lang="en-GB">
            <a:latin typeface="NeueHaasGroteskDisp Std Blk"/>
          </a:endParaRPr>
        </a:p>
      </dgm:t>
    </dgm:pt>
    <dgm:pt modelId="{1DDCFD2B-CEA3-4C29-9DB4-0A9E40775994}">
      <dgm:prSet phldrT="[Text]"/>
      <dgm:spPr/>
      <dgm:t>
        <a:bodyPr/>
        <a:lstStyle/>
        <a:p>
          <a:pPr>
            <a:lnSpc>
              <a:spcPct val="114000"/>
            </a:lnSpc>
            <a:spcAft>
              <a:spcPts val="0"/>
            </a:spcAft>
          </a:pPr>
          <a:r>
            <a:rPr lang="en-GB" dirty="0" smtClean="0">
              <a:latin typeface="NeueHaasGroteskDisp Std Blk"/>
              <a:cs typeface="Arial" pitchFamily="34" charset="0"/>
            </a:rPr>
            <a:t>Logistics Manager</a:t>
          </a:r>
          <a:endParaRPr lang="en-GB" dirty="0">
            <a:latin typeface="NeueHaasGroteskDisp Std Blk"/>
            <a:cs typeface="Arial" pitchFamily="34" charset="0"/>
          </a:endParaRPr>
        </a:p>
      </dgm:t>
    </dgm:pt>
    <dgm:pt modelId="{682E0B50-A708-4E4F-B855-1FD1FEF5ED7C}" type="parTrans" cxnId="{3FD699B2-B978-4E8E-9719-B480AED0613F}">
      <dgm:prSet/>
      <dgm:spPr/>
    </dgm:pt>
    <dgm:pt modelId="{A77AB016-BE2A-4F32-9702-A924C10285A9}" type="sibTrans" cxnId="{3FD699B2-B978-4E8E-9719-B480AED0613F}">
      <dgm:prSet/>
      <dgm:spPr/>
    </dgm:pt>
    <dgm:pt modelId="{3CFBAF19-F960-484E-8627-7A200AF8CE81}">
      <dgm:prSet phldrT="[Text]"/>
      <dgm:spPr/>
      <dgm:t>
        <a:bodyPr/>
        <a:lstStyle/>
        <a:p>
          <a:pPr>
            <a:lnSpc>
              <a:spcPct val="114000"/>
            </a:lnSpc>
            <a:spcAft>
              <a:spcPts val="0"/>
            </a:spcAft>
          </a:pPr>
          <a:r>
            <a:rPr lang="en-GB" dirty="0" smtClean="0">
              <a:latin typeface="NeueHaasGroteskDisp Std Blk"/>
              <a:cs typeface="Arial" pitchFamily="34" charset="0"/>
            </a:rPr>
            <a:t>CAD Specialist</a:t>
          </a:r>
          <a:endParaRPr lang="en-GB" dirty="0">
            <a:latin typeface="NeueHaasGroteskDisp Std Blk"/>
            <a:cs typeface="Arial" pitchFamily="34" charset="0"/>
          </a:endParaRPr>
        </a:p>
      </dgm:t>
    </dgm:pt>
    <dgm:pt modelId="{8FF379D2-7358-41E7-8DAD-279CC8DFD371}" type="parTrans" cxnId="{77EA7032-2A0D-4486-BC14-6FCC7891F43B}">
      <dgm:prSet/>
      <dgm:spPr/>
    </dgm:pt>
    <dgm:pt modelId="{675C2545-6046-413F-B1BE-2F6ED363990F}" type="sibTrans" cxnId="{77EA7032-2A0D-4486-BC14-6FCC7891F43B}">
      <dgm:prSet/>
      <dgm:spPr/>
    </dgm:pt>
    <dgm:pt modelId="{791CBA7F-D7E0-4024-8938-8D06D999EF24}">
      <dgm:prSet phldrT="[Text]"/>
      <dgm:spPr/>
      <dgm:t>
        <a:bodyPr/>
        <a:lstStyle/>
        <a:p>
          <a:pPr>
            <a:lnSpc>
              <a:spcPct val="114000"/>
            </a:lnSpc>
            <a:spcAft>
              <a:spcPts val="0"/>
            </a:spcAft>
          </a:pPr>
          <a:r>
            <a:rPr lang="en-GB" dirty="0" smtClean="0">
              <a:latin typeface="NeueHaasGroteskDisp Std Blk"/>
              <a:cs typeface="Arial" pitchFamily="34" charset="0"/>
            </a:rPr>
            <a:t>Consultant</a:t>
          </a:r>
          <a:endParaRPr lang="en-GB" dirty="0">
            <a:latin typeface="NeueHaasGroteskDisp Std Blk"/>
            <a:cs typeface="Arial" pitchFamily="34" charset="0"/>
          </a:endParaRPr>
        </a:p>
      </dgm:t>
    </dgm:pt>
    <dgm:pt modelId="{2082CF6C-F05C-4DE4-BD79-342342760A3D}" type="parTrans" cxnId="{1EB48F24-CD46-406D-B10B-7B1B7491048B}">
      <dgm:prSet/>
      <dgm:spPr/>
    </dgm:pt>
    <dgm:pt modelId="{BFC8617E-5F0B-4F4F-8472-56AC2D5C8119}" type="sibTrans" cxnId="{1EB48F24-CD46-406D-B10B-7B1B7491048B}">
      <dgm:prSet/>
      <dgm:spPr/>
    </dgm:pt>
    <dgm:pt modelId="{A673A6CC-41F4-4728-85CD-5219951A1B01}">
      <dgm:prSet phldrT="[Text]"/>
      <dgm:spPr/>
      <dgm:t>
        <a:bodyPr/>
        <a:lstStyle/>
        <a:p>
          <a:pPr>
            <a:lnSpc>
              <a:spcPct val="114000"/>
            </a:lnSpc>
            <a:spcAft>
              <a:spcPts val="0"/>
            </a:spcAft>
          </a:pPr>
          <a:r>
            <a:rPr lang="en-GB" dirty="0" smtClean="0">
              <a:latin typeface="NeueHaasGroteskDisp Std Blk"/>
              <a:cs typeface="Arial" pitchFamily="34" charset="0"/>
            </a:rPr>
            <a:t>Designer</a:t>
          </a:r>
          <a:endParaRPr lang="en-GB" dirty="0">
            <a:latin typeface="NeueHaasGroteskDisp Std Blk"/>
            <a:cs typeface="Arial" pitchFamily="34" charset="0"/>
          </a:endParaRPr>
        </a:p>
      </dgm:t>
    </dgm:pt>
    <dgm:pt modelId="{14EA0BAB-8976-4E49-85F8-58D037AE7F2F}" type="parTrans" cxnId="{8C10E064-D66A-46BB-BB47-FE2D2EE4F8A7}">
      <dgm:prSet/>
      <dgm:spPr/>
    </dgm:pt>
    <dgm:pt modelId="{CA62C421-A919-448F-B963-4457C1C92256}" type="sibTrans" cxnId="{8C10E064-D66A-46BB-BB47-FE2D2EE4F8A7}">
      <dgm:prSet/>
      <dgm:spPr/>
    </dgm:pt>
    <dgm:pt modelId="{6EFCE452-0465-492C-AB82-25DAF941BBD4}">
      <dgm:prSet phldrT="[Text]"/>
      <dgm:spPr/>
      <dgm:t>
        <a:bodyPr/>
        <a:lstStyle/>
        <a:p>
          <a:pPr>
            <a:lnSpc>
              <a:spcPct val="114000"/>
            </a:lnSpc>
            <a:spcAft>
              <a:spcPts val="0"/>
            </a:spcAft>
          </a:pPr>
          <a:r>
            <a:rPr lang="en-GB" dirty="0" smtClean="0">
              <a:latin typeface="NeueHaasGroteskDisp Std Blk"/>
              <a:cs typeface="Arial" pitchFamily="34" charset="0"/>
            </a:rPr>
            <a:t>Planner</a:t>
          </a:r>
          <a:endParaRPr lang="en-GB" dirty="0">
            <a:latin typeface="NeueHaasGroteskDisp Std Blk"/>
            <a:cs typeface="Arial" pitchFamily="34" charset="0"/>
          </a:endParaRPr>
        </a:p>
      </dgm:t>
    </dgm:pt>
    <dgm:pt modelId="{99C795CD-F165-4AC3-9A82-132954C49815}" type="parTrans" cxnId="{3BA69DEB-CE2D-4320-BB41-3022707C1E60}">
      <dgm:prSet/>
      <dgm:spPr/>
    </dgm:pt>
    <dgm:pt modelId="{15F8D450-36CB-4EAA-B40B-D587E131DE45}" type="sibTrans" cxnId="{3BA69DEB-CE2D-4320-BB41-3022707C1E60}">
      <dgm:prSet/>
      <dgm:spPr/>
    </dgm:pt>
    <dgm:pt modelId="{21C19851-E583-4046-B349-0563F3158605}">
      <dgm:prSet phldrT="[Text]"/>
      <dgm:spPr/>
      <dgm:t>
        <a:bodyPr/>
        <a:lstStyle/>
        <a:p>
          <a:pPr>
            <a:lnSpc>
              <a:spcPct val="114000"/>
            </a:lnSpc>
            <a:spcAft>
              <a:spcPts val="0"/>
            </a:spcAft>
          </a:pPr>
          <a:r>
            <a:rPr lang="en-GB" dirty="0" smtClean="0">
              <a:latin typeface="NeueHaasGroteskDisp Std Blk"/>
              <a:cs typeface="Arial" pitchFamily="34" charset="0"/>
            </a:rPr>
            <a:t>Manufacturer</a:t>
          </a:r>
          <a:endParaRPr lang="en-GB" dirty="0">
            <a:latin typeface="NeueHaasGroteskDisp Std Blk"/>
            <a:cs typeface="Arial" pitchFamily="34" charset="0"/>
          </a:endParaRPr>
        </a:p>
      </dgm:t>
    </dgm:pt>
    <dgm:pt modelId="{AF4B71EE-623D-4AF4-8EFF-3F52D1682F0E}" type="parTrans" cxnId="{8E137D6E-C132-4189-B409-5F826D0774DD}">
      <dgm:prSet/>
      <dgm:spPr/>
    </dgm:pt>
    <dgm:pt modelId="{952F086D-96EC-4B88-8502-04F8D9AFCDD4}" type="sibTrans" cxnId="{8E137D6E-C132-4189-B409-5F826D0774DD}">
      <dgm:prSet/>
      <dgm:spPr/>
    </dgm:pt>
    <dgm:pt modelId="{6ED688BE-E2FC-482E-8F83-A0A0BCD44C82}">
      <dgm:prSet phldrT="[Text]"/>
      <dgm:spPr/>
      <dgm:t>
        <a:bodyPr/>
        <a:lstStyle/>
        <a:p>
          <a:pPr>
            <a:lnSpc>
              <a:spcPct val="114000"/>
            </a:lnSpc>
            <a:spcAft>
              <a:spcPts val="0"/>
            </a:spcAft>
          </a:pPr>
          <a:r>
            <a:rPr lang="en-GB" dirty="0" smtClean="0">
              <a:latin typeface="NeueHaasGroteskDisp Std Blk"/>
              <a:cs typeface="Arial" pitchFamily="34" charset="0"/>
            </a:rPr>
            <a:t>Quantity Surveyor</a:t>
          </a:r>
          <a:endParaRPr lang="en-GB" dirty="0">
            <a:latin typeface="NeueHaasGroteskDisp Std Blk"/>
            <a:cs typeface="Arial" pitchFamily="34" charset="0"/>
          </a:endParaRPr>
        </a:p>
      </dgm:t>
    </dgm:pt>
    <dgm:pt modelId="{86EDBB4C-136B-46A6-B87D-3F90CD5BC229}" type="parTrans" cxnId="{67EF06A8-CFFA-45CA-8CFE-11D147205EA9}">
      <dgm:prSet/>
      <dgm:spPr/>
    </dgm:pt>
    <dgm:pt modelId="{C36D03AD-2A4F-419B-90BB-F171526B951B}" type="sibTrans" cxnId="{67EF06A8-CFFA-45CA-8CFE-11D147205EA9}">
      <dgm:prSet/>
      <dgm:spPr/>
    </dgm:pt>
    <dgm:pt modelId="{A0CE7AA4-D816-4BEB-8AB8-9991B5734907}">
      <dgm:prSet phldrT="[Text]"/>
      <dgm:spPr/>
      <dgm:t>
        <a:bodyPr/>
        <a:lstStyle/>
        <a:p>
          <a:pPr>
            <a:lnSpc>
              <a:spcPct val="114000"/>
            </a:lnSpc>
            <a:spcAft>
              <a:spcPts val="0"/>
            </a:spcAft>
          </a:pPr>
          <a:r>
            <a:rPr lang="en-GB" dirty="0" smtClean="0">
              <a:latin typeface="NeueHaasGroteskDisp Std Blk"/>
              <a:cs typeface="Arial" pitchFamily="34" charset="0"/>
            </a:rPr>
            <a:t>Project Manager</a:t>
          </a:r>
          <a:endParaRPr lang="en-GB" dirty="0">
            <a:latin typeface="NeueHaasGroteskDisp Std Blk"/>
            <a:cs typeface="Arial" pitchFamily="34" charset="0"/>
          </a:endParaRPr>
        </a:p>
      </dgm:t>
    </dgm:pt>
    <dgm:pt modelId="{E35E7EE1-A880-4044-BF9A-AE03E6B067AB}" type="parTrans" cxnId="{6DEF61AB-9E8F-4E64-A23F-2B751E63B3C1}">
      <dgm:prSet/>
      <dgm:spPr/>
    </dgm:pt>
    <dgm:pt modelId="{A436945D-AE1E-4FFF-B6B3-6316D7F5DC31}" type="sibTrans" cxnId="{6DEF61AB-9E8F-4E64-A23F-2B751E63B3C1}">
      <dgm:prSet/>
      <dgm:spPr/>
    </dgm:pt>
    <dgm:pt modelId="{757DBA6F-5CBF-4367-AF83-9AFF099959ED}">
      <dgm:prSet/>
      <dgm:spPr/>
      <dgm:t>
        <a:bodyPr/>
        <a:lstStyle/>
        <a:p>
          <a:pPr>
            <a:lnSpc>
              <a:spcPct val="114000"/>
            </a:lnSpc>
            <a:spcAft>
              <a:spcPts val="0"/>
            </a:spcAft>
          </a:pPr>
          <a:r>
            <a:rPr lang="en-GB" dirty="0" smtClean="0">
              <a:latin typeface="NeueHaasGroteskDisp Std Blk"/>
              <a:cs typeface="Arial" pitchFamily="34" charset="0"/>
            </a:rPr>
            <a:t>Supply Chain Manager</a:t>
          </a:r>
          <a:endParaRPr lang="en-GB" dirty="0">
            <a:latin typeface="NeueHaasGroteskDisp Std Blk"/>
            <a:cs typeface="Arial" pitchFamily="34" charset="0"/>
          </a:endParaRPr>
        </a:p>
      </dgm:t>
    </dgm:pt>
    <dgm:pt modelId="{79A980AB-EE08-4658-8FE0-F9E6499B09F9}" type="parTrans" cxnId="{06D14B2C-1FF1-487D-8FFD-0F0CF8CE9B4B}">
      <dgm:prSet/>
      <dgm:spPr/>
    </dgm:pt>
    <dgm:pt modelId="{332AEB81-BE93-40BC-9B3F-53FD0725ADBD}" type="sibTrans" cxnId="{06D14B2C-1FF1-487D-8FFD-0F0CF8CE9B4B}">
      <dgm:prSet/>
      <dgm:spPr/>
    </dgm:pt>
    <dgm:pt modelId="{36FE9858-2281-4B34-826D-3A0BF7BFF4AB}">
      <dgm:prSet phldrT="[Text]"/>
      <dgm:spPr/>
      <dgm:t>
        <a:bodyPr/>
        <a:lstStyle/>
        <a:p>
          <a:pPr>
            <a:lnSpc>
              <a:spcPct val="114000"/>
            </a:lnSpc>
            <a:spcAft>
              <a:spcPts val="0"/>
            </a:spcAft>
          </a:pPr>
          <a:r>
            <a:rPr lang="en-GB" dirty="0" smtClean="0">
              <a:latin typeface="NeueHaasGroteskDisp Std Blk"/>
              <a:cs typeface="Arial" pitchFamily="34" charset="0"/>
            </a:rPr>
            <a:t>General Labourer</a:t>
          </a:r>
          <a:endParaRPr lang="en-GB" dirty="0">
            <a:latin typeface="NeueHaasGroteskDisp Std Blk"/>
            <a:cs typeface="Arial" pitchFamily="34" charset="0"/>
          </a:endParaRPr>
        </a:p>
      </dgm:t>
    </dgm:pt>
    <dgm:pt modelId="{DC663733-0E14-4734-989E-E63E34CFF45F}" type="parTrans" cxnId="{5E27E7B8-53E9-49D7-8057-65C31474DF4D}">
      <dgm:prSet/>
      <dgm:spPr/>
    </dgm:pt>
    <dgm:pt modelId="{DABF4E64-0ABB-493E-B19B-D0D3D6898705}" type="sibTrans" cxnId="{5E27E7B8-53E9-49D7-8057-65C31474DF4D}">
      <dgm:prSet/>
      <dgm:spPr/>
    </dgm:pt>
    <dgm:pt modelId="{1D921D24-2204-4A72-8EC3-22470D28A6EA}">
      <dgm:prSet phldrT="[Text]"/>
      <dgm:spPr/>
      <dgm:t>
        <a:bodyPr/>
        <a:lstStyle/>
        <a:p>
          <a:pPr>
            <a:lnSpc>
              <a:spcPct val="114000"/>
            </a:lnSpc>
            <a:spcAft>
              <a:spcPts val="0"/>
            </a:spcAft>
          </a:pPr>
          <a:r>
            <a:rPr lang="en-GB" dirty="0" smtClean="0">
              <a:latin typeface="NeueHaasGroteskDisp Std Blk"/>
              <a:cs typeface="Arial" pitchFamily="34" charset="0"/>
            </a:rPr>
            <a:t>Insurer</a:t>
          </a:r>
          <a:endParaRPr lang="en-GB" dirty="0">
            <a:latin typeface="NeueHaasGroteskDisp Std Blk"/>
            <a:cs typeface="Arial" pitchFamily="34" charset="0"/>
          </a:endParaRPr>
        </a:p>
      </dgm:t>
    </dgm:pt>
    <dgm:pt modelId="{9355C767-7599-4CDC-8D31-EA397DE27D6B}" type="parTrans" cxnId="{F085DA6C-3414-4983-8C68-2AC9BDFA5409}">
      <dgm:prSet/>
      <dgm:spPr/>
    </dgm:pt>
    <dgm:pt modelId="{08B66946-311D-4688-9544-F2567A78017C}" type="sibTrans" cxnId="{F085DA6C-3414-4983-8C68-2AC9BDFA5409}">
      <dgm:prSet/>
      <dgm:spPr/>
    </dgm:pt>
    <dgm:pt modelId="{E7B0974D-7075-4E5E-BCBA-1025B0F2216A}">
      <dgm:prSet phldrT="[Text]"/>
      <dgm:spPr/>
      <dgm:t>
        <a:bodyPr/>
        <a:lstStyle/>
        <a:p>
          <a:pPr>
            <a:lnSpc>
              <a:spcPct val="114000"/>
            </a:lnSpc>
            <a:spcAft>
              <a:spcPts val="0"/>
            </a:spcAft>
          </a:pPr>
          <a:r>
            <a:rPr lang="en-GB" dirty="0" smtClean="0">
              <a:latin typeface="NeueHaasGroteskDisp Std Blk"/>
              <a:cs typeface="Arial" pitchFamily="34" charset="0"/>
            </a:rPr>
            <a:t>Procurer</a:t>
          </a:r>
          <a:endParaRPr lang="en-GB" dirty="0">
            <a:latin typeface="NeueHaasGroteskDisp Std Blk"/>
            <a:cs typeface="Arial" pitchFamily="34" charset="0"/>
          </a:endParaRPr>
        </a:p>
      </dgm:t>
    </dgm:pt>
    <dgm:pt modelId="{5E1BAA26-3FBC-4F5A-B4CE-54B7336F9E53}" type="parTrans" cxnId="{3B79990B-1832-49F5-BBB9-D0E2448F623F}">
      <dgm:prSet/>
      <dgm:spPr/>
    </dgm:pt>
    <dgm:pt modelId="{015D2BAC-2C57-43B9-AE83-D967F81FE417}" type="sibTrans" cxnId="{3B79990B-1832-49F5-BBB9-D0E2448F623F}">
      <dgm:prSet/>
      <dgm:spPr/>
    </dgm:pt>
    <dgm:pt modelId="{D4CF2BFF-E237-4CBB-A70F-0E561A4ED69D}">
      <dgm:prSet/>
      <dgm:spPr/>
      <dgm:t>
        <a:bodyPr/>
        <a:lstStyle/>
        <a:p>
          <a:pPr>
            <a:lnSpc>
              <a:spcPct val="114000"/>
            </a:lnSpc>
            <a:spcAft>
              <a:spcPts val="0"/>
            </a:spcAft>
          </a:pPr>
          <a:r>
            <a:rPr lang="en-GB" dirty="0" smtClean="0">
              <a:latin typeface="NeueHaasGroteskDisp Std Blk"/>
              <a:cs typeface="Arial" pitchFamily="34" charset="0"/>
            </a:rPr>
            <a:t>Masonry Worker</a:t>
          </a:r>
          <a:endParaRPr lang="en-GB" dirty="0">
            <a:latin typeface="NeueHaasGroteskDisp Std Blk"/>
            <a:cs typeface="Arial" pitchFamily="34" charset="0"/>
          </a:endParaRPr>
        </a:p>
      </dgm:t>
    </dgm:pt>
    <dgm:pt modelId="{ECAF7220-29EE-47E3-A6C4-0A81A2874C12}" type="sibTrans" cxnId="{B0B73047-8324-4E77-A99D-8DE86CB12981}">
      <dgm:prSet/>
      <dgm:spPr/>
    </dgm:pt>
    <dgm:pt modelId="{599589C0-0CE4-427C-859A-D91787765841}" type="parTrans" cxnId="{B0B73047-8324-4E77-A99D-8DE86CB12981}">
      <dgm:prSet/>
      <dgm:spPr/>
    </dgm:pt>
    <dgm:pt modelId="{C98C9491-0A52-4E85-A3CB-F58111496C19}">
      <dgm:prSet/>
      <dgm:spPr/>
      <dgm:t>
        <a:bodyPr/>
        <a:lstStyle/>
        <a:p>
          <a:pPr>
            <a:lnSpc>
              <a:spcPct val="114000"/>
            </a:lnSpc>
            <a:spcAft>
              <a:spcPts val="0"/>
            </a:spcAft>
          </a:pPr>
          <a:r>
            <a:rPr lang="en-GB" dirty="0" smtClean="0">
              <a:latin typeface="NeueHaasGroteskDisp Std Blk"/>
              <a:cs typeface="Arial" pitchFamily="34" charset="0"/>
            </a:rPr>
            <a:t>Insulation Installer</a:t>
          </a:r>
          <a:endParaRPr lang="en-GB" dirty="0">
            <a:latin typeface="NeueHaasGroteskDisp Std Blk"/>
            <a:cs typeface="Arial" pitchFamily="34" charset="0"/>
          </a:endParaRPr>
        </a:p>
      </dgm:t>
    </dgm:pt>
    <dgm:pt modelId="{549EF779-CB84-4D63-8758-09B4A5D9E27D}" type="sibTrans" cxnId="{2AC737B1-D9E0-49D9-9367-906AF07907E0}">
      <dgm:prSet/>
      <dgm:spPr/>
    </dgm:pt>
    <dgm:pt modelId="{103F0608-3877-442F-A0C6-FD52A1F611BA}" type="parTrans" cxnId="{2AC737B1-D9E0-49D9-9367-906AF07907E0}">
      <dgm:prSet/>
      <dgm:spPr/>
    </dgm:pt>
    <dgm:pt modelId="{0D36A39B-F871-4C13-ACFE-EFE830BE28D4}">
      <dgm:prSet/>
      <dgm:spPr/>
      <dgm:t>
        <a:bodyPr/>
        <a:lstStyle/>
        <a:p>
          <a:pPr>
            <a:lnSpc>
              <a:spcPct val="114000"/>
            </a:lnSpc>
            <a:spcAft>
              <a:spcPts val="0"/>
            </a:spcAft>
          </a:pPr>
          <a:r>
            <a:rPr lang="en-GB" dirty="0" smtClean="0">
              <a:latin typeface="NeueHaasGroteskDisp Std Blk"/>
              <a:cs typeface="Arial" pitchFamily="34" charset="0"/>
            </a:rPr>
            <a:t>Heating, Ventilation, Air-Conditioning and Refrigeration Engineer</a:t>
          </a:r>
          <a:endParaRPr lang="en-GB" dirty="0">
            <a:latin typeface="NeueHaasGroteskDisp Std Blk"/>
            <a:cs typeface="Arial" pitchFamily="34" charset="0"/>
          </a:endParaRPr>
        </a:p>
      </dgm:t>
    </dgm:pt>
    <dgm:pt modelId="{73CEF569-3B49-47B8-B5B6-12F1A7B4DCED}" type="sibTrans" cxnId="{8F96D243-78C4-40AC-965E-64AA28D60240}">
      <dgm:prSet/>
      <dgm:spPr/>
      <dgm:t>
        <a:bodyPr/>
        <a:lstStyle/>
        <a:p>
          <a:endParaRPr lang="en-GB">
            <a:latin typeface="NeueHaasGroteskDisp Std Blk"/>
          </a:endParaRPr>
        </a:p>
      </dgm:t>
    </dgm:pt>
    <dgm:pt modelId="{E5A0AF49-740D-47AF-9F03-F8B5EF1603D3}" type="parTrans" cxnId="{8F96D243-78C4-40AC-965E-64AA28D60240}">
      <dgm:prSet/>
      <dgm:spPr/>
      <dgm:t>
        <a:bodyPr/>
        <a:lstStyle/>
        <a:p>
          <a:endParaRPr lang="en-GB">
            <a:latin typeface="NeueHaasGroteskDisp Std Blk"/>
          </a:endParaRPr>
        </a:p>
      </dgm:t>
    </dgm:pt>
    <dgm:pt modelId="{D61F3BD3-0352-46A4-93A4-9540B222EC68}">
      <dgm:prSet/>
      <dgm:spPr/>
      <dgm:t>
        <a:bodyPr/>
        <a:lstStyle/>
        <a:p>
          <a:pPr>
            <a:lnSpc>
              <a:spcPct val="114000"/>
            </a:lnSpc>
            <a:spcAft>
              <a:spcPts val="0"/>
            </a:spcAft>
          </a:pPr>
          <a:r>
            <a:rPr lang="en-GB" dirty="0" smtClean="0">
              <a:latin typeface="NeueHaasGroteskDisp Std Blk"/>
              <a:cs typeface="Arial" pitchFamily="34" charset="0"/>
            </a:rPr>
            <a:t>Glazer</a:t>
          </a:r>
          <a:endParaRPr lang="en-GB" dirty="0">
            <a:latin typeface="NeueHaasGroteskDisp Std Blk"/>
            <a:cs typeface="Arial" pitchFamily="34" charset="0"/>
          </a:endParaRPr>
        </a:p>
      </dgm:t>
    </dgm:pt>
    <dgm:pt modelId="{E57F8467-36F8-497C-BA60-55E7BA4A15F0}" type="sibTrans" cxnId="{5383FF7F-A7D5-4B4E-83A7-7589EF974297}">
      <dgm:prSet/>
      <dgm:spPr/>
    </dgm:pt>
    <dgm:pt modelId="{F77E49B1-B3D5-46D2-A41C-896F69561BD9}" type="parTrans" cxnId="{5383FF7F-A7D5-4B4E-83A7-7589EF974297}">
      <dgm:prSet/>
      <dgm:spPr/>
    </dgm:pt>
    <dgm:pt modelId="{E164F3D6-181A-4E1B-9DFC-7DED44D4943D}">
      <dgm:prSet/>
      <dgm:spPr/>
      <dgm:t>
        <a:bodyPr/>
        <a:lstStyle/>
        <a:p>
          <a:pPr>
            <a:lnSpc>
              <a:spcPct val="114000"/>
            </a:lnSpc>
            <a:spcAft>
              <a:spcPts val="0"/>
            </a:spcAft>
          </a:pPr>
          <a:r>
            <a:rPr lang="en-GB" dirty="0" smtClean="0">
              <a:latin typeface="NeueHaasGroteskDisp Std Blk"/>
              <a:cs typeface="Arial" pitchFamily="34" charset="0"/>
            </a:rPr>
            <a:t>Factory Worker</a:t>
          </a:r>
          <a:endParaRPr lang="en-GB" dirty="0">
            <a:latin typeface="NeueHaasGroteskDisp Std Blk"/>
            <a:cs typeface="Arial" pitchFamily="34" charset="0"/>
          </a:endParaRPr>
        </a:p>
      </dgm:t>
    </dgm:pt>
    <dgm:pt modelId="{1A3DB5F1-510D-4BDF-A764-E145E66B0B62}" type="sibTrans" cxnId="{A93E8BAC-D082-4090-9C29-873B2AE825A7}">
      <dgm:prSet/>
      <dgm:spPr/>
    </dgm:pt>
    <dgm:pt modelId="{B36149EB-CD6A-4AEC-89F7-69463C14F1F4}" type="parTrans" cxnId="{A93E8BAC-D082-4090-9C29-873B2AE825A7}">
      <dgm:prSet/>
      <dgm:spPr/>
    </dgm:pt>
    <dgm:pt modelId="{4244F94B-D056-4F07-80A9-51A64D31A144}">
      <dgm:prSet/>
      <dgm:spPr/>
      <dgm:t>
        <a:bodyPr/>
        <a:lstStyle/>
        <a:p>
          <a:pPr>
            <a:lnSpc>
              <a:spcPct val="114000"/>
            </a:lnSpc>
            <a:spcAft>
              <a:spcPts val="0"/>
            </a:spcAft>
          </a:pPr>
          <a:r>
            <a:rPr lang="en-GB" dirty="0" smtClean="0">
              <a:latin typeface="NeueHaasGroteskDisp Std Blk"/>
              <a:cs typeface="Arial" pitchFamily="34" charset="0"/>
            </a:rPr>
            <a:t>Electrician</a:t>
          </a:r>
          <a:endParaRPr lang="en-GB" dirty="0">
            <a:latin typeface="NeueHaasGroteskDisp Std Blk"/>
            <a:cs typeface="Arial" pitchFamily="34" charset="0"/>
          </a:endParaRPr>
        </a:p>
      </dgm:t>
    </dgm:pt>
    <dgm:pt modelId="{C5FB9603-70D2-43B1-B820-A4581B1F7F9F}" type="sibTrans" cxnId="{58EBE5AF-2802-4D83-ABD5-096E28A83B22}">
      <dgm:prSet/>
      <dgm:spPr/>
      <dgm:t>
        <a:bodyPr/>
        <a:lstStyle/>
        <a:p>
          <a:endParaRPr lang="en-GB">
            <a:latin typeface="NeueHaasGroteskDisp Std Blk"/>
          </a:endParaRPr>
        </a:p>
      </dgm:t>
    </dgm:pt>
    <dgm:pt modelId="{AD2721E2-9BC1-4C1B-ABDC-02702DB9BCDE}" type="parTrans" cxnId="{58EBE5AF-2802-4D83-ABD5-096E28A83B22}">
      <dgm:prSet/>
      <dgm:spPr/>
      <dgm:t>
        <a:bodyPr/>
        <a:lstStyle/>
        <a:p>
          <a:endParaRPr lang="en-GB">
            <a:latin typeface="NeueHaasGroteskDisp Std Blk"/>
          </a:endParaRPr>
        </a:p>
      </dgm:t>
    </dgm:pt>
    <dgm:pt modelId="{6217FA2A-3C42-436F-8016-32E654F7764F}">
      <dgm:prSet/>
      <dgm:spPr/>
      <dgm:t>
        <a:bodyPr/>
        <a:lstStyle/>
        <a:p>
          <a:pPr>
            <a:lnSpc>
              <a:spcPct val="114000"/>
            </a:lnSpc>
            <a:spcAft>
              <a:spcPts val="0"/>
            </a:spcAft>
          </a:pPr>
          <a:r>
            <a:rPr lang="en-GB" dirty="0">
              <a:latin typeface="NeueHaasGroteskDisp Std Blk"/>
              <a:cs typeface="Arial" pitchFamily="34" charset="0"/>
            </a:rPr>
            <a:t>Carpenter/Joiner</a:t>
          </a:r>
        </a:p>
      </dgm:t>
    </dgm:pt>
    <dgm:pt modelId="{BA23F2F5-E34C-48BD-9644-5B7142ACC7E5}" type="sibTrans" cxnId="{E78B36CD-BAA4-4325-80EA-75226F0F6D1D}">
      <dgm:prSet/>
      <dgm:spPr/>
      <dgm:t>
        <a:bodyPr/>
        <a:lstStyle/>
        <a:p>
          <a:endParaRPr lang="en-GB">
            <a:latin typeface="NeueHaasGroteskDisp Std Blk"/>
          </a:endParaRPr>
        </a:p>
      </dgm:t>
    </dgm:pt>
    <dgm:pt modelId="{3B97FC51-EC77-4AAB-B159-06ECAB1B9A49}" type="parTrans" cxnId="{E78B36CD-BAA4-4325-80EA-75226F0F6D1D}">
      <dgm:prSet/>
      <dgm:spPr/>
      <dgm:t>
        <a:bodyPr/>
        <a:lstStyle/>
        <a:p>
          <a:endParaRPr lang="en-GB">
            <a:latin typeface="NeueHaasGroteskDisp Std Blk"/>
          </a:endParaRPr>
        </a:p>
      </dgm:t>
    </dgm:pt>
    <dgm:pt modelId="{CC7B9DC2-0AF2-478B-8217-3E0CF2753285}">
      <dgm:prSet/>
      <dgm:spPr/>
      <dgm:t>
        <a:bodyPr/>
        <a:lstStyle/>
        <a:p>
          <a:pPr>
            <a:lnSpc>
              <a:spcPct val="114000"/>
            </a:lnSpc>
            <a:spcAft>
              <a:spcPts val="0"/>
            </a:spcAft>
          </a:pPr>
          <a:r>
            <a:rPr lang="en-GB" dirty="0" smtClean="0">
              <a:latin typeface="NeueHaasGroteskDisp Std Blk"/>
              <a:cs typeface="Arial" pitchFamily="34" charset="0"/>
            </a:rPr>
            <a:t>Plasterer</a:t>
          </a:r>
          <a:endParaRPr lang="en-GB" dirty="0">
            <a:latin typeface="NeueHaasGroteskDisp Std Blk"/>
            <a:cs typeface="Arial" pitchFamily="34" charset="0"/>
          </a:endParaRPr>
        </a:p>
      </dgm:t>
    </dgm:pt>
    <dgm:pt modelId="{B4109B95-7E33-4879-87A9-EA5E1AA8EF0A}" type="parTrans" cxnId="{3A3F8056-FAF0-415E-B917-2A58A4B7B298}">
      <dgm:prSet/>
      <dgm:spPr/>
    </dgm:pt>
    <dgm:pt modelId="{08516D21-87AF-4103-A8B8-6505504CC71F}" type="sibTrans" cxnId="{3A3F8056-FAF0-415E-B917-2A58A4B7B298}">
      <dgm:prSet/>
      <dgm:spPr/>
    </dgm:pt>
    <dgm:pt modelId="{F14213D5-F9CD-4590-A2C5-9DADC10EBB22}">
      <dgm:prSet/>
      <dgm:spPr/>
      <dgm:t>
        <a:bodyPr/>
        <a:lstStyle/>
        <a:p>
          <a:pPr>
            <a:lnSpc>
              <a:spcPct val="114000"/>
            </a:lnSpc>
            <a:spcAft>
              <a:spcPts val="0"/>
            </a:spcAft>
          </a:pPr>
          <a:r>
            <a:rPr lang="en-GB" dirty="0" smtClean="0">
              <a:latin typeface="NeueHaasGroteskDisp Std Blk"/>
              <a:cs typeface="Arial" pitchFamily="34" charset="0"/>
            </a:rPr>
            <a:t>Plumber</a:t>
          </a:r>
          <a:endParaRPr lang="en-GB" dirty="0">
            <a:latin typeface="NeueHaasGroteskDisp Std Blk"/>
            <a:cs typeface="Arial" pitchFamily="34" charset="0"/>
          </a:endParaRPr>
        </a:p>
      </dgm:t>
    </dgm:pt>
    <dgm:pt modelId="{0277D70B-C2E1-4A87-AED7-D892972A46DC}" type="parTrans" cxnId="{BBF113FB-8741-4128-8CB2-D2A443508CF4}">
      <dgm:prSet/>
      <dgm:spPr/>
    </dgm:pt>
    <dgm:pt modelId="{DF59C2FE-6F41-4CCB-859B-E3764106E0D4}" type="sibTrans" cxnId="{BBF113FB-8741-4128-8CB2-D2A443508CF4}">
      <dgm:prSet/>
      <dgm:spPr/>
    </dgm:pt>
    <dgm:pt modelId="{D9E8C666-C7FD-46BF-BD9C-1952E4471DEA}">
      <dgm:prSet/>
      <dgm:spPr/>
      <dgm:t>
        <a:bodyPr/>
        <a:lstStyle/>
        <a:p>
          <a:pPr>
            <a:lnSpc>
              <a:spcPct val="114000"/>
            </a:lnSpc>
            <a:spcAft>
              <a:spcPts val="0"/>
            </a:spcAft>
          </a:pPr>
          <a:r>
            <a:rPr lang="en-GB" dirty="0" smtClean="0">
              <a:latin typeface="NeueHaasGroteskDisp Std Blk"/>
              <a:cs typeface="Arial" pitchFamily="34" charset="0"/>
            </a:rPr>
            <a:t>Tiler</a:t>
          </a:r>
          <a:endParaRPr lang="en-GB" dirty="0">
            <a:latin typeface="NeueHaasGroteskDisp Std Blk"/>
            <a:cs typeface="Arial" pitchFamily="34" charset="0"/>
          </a:endParaRPr>
        </a:p>
      </dgm:t>
    </dgm:pt>
    <dgm:pt modelId="{C3787086-021B-4205-BDAF-69A80C0978E2}" type="parTrans" cxnId="{6675E301-41D4-4F94-A646-4FF9A1EA9565}">
      <dgm:prSet/>
      <dgm:spPr/>
    </dgm:pt>
    <dgm:pt modelId="{6F37AE49-2AD7-43C7-9329-851EC10AD03E}" type="sibTrans" cxnId="{6675E301-41D4-4F94-A646-4FF9A1EA9565}">
      <dgm:prSet/>
      <dgm:spPr/>
    </dgm:pt>
    <dgm:pt modelId="{AEC15532-60C4-43D0-8B7C-3B62AA65E498}">
      <dgm:prSet/>
      <dgm:spPr/>
      <dgm:t>
        <a:bodyPr/>
        <a:lstStyle/>
        <a:p>
          <a:pPr>
            <a:lnSpc>
              <a:spcPct val="114000"/>
            </a:lnSpc>
            <a:spcAft>
              <a:spcPts val="0"/>
            </a:spcAft>
          </a:pPr>
          <a:r>
            <a:rPr lang="en-GB" dirty="0" smtClean="0">
              <a:latin typeface="NeueHaasGroteskDisp Std Blk"/>
              <a:cs typeface="Arial" pitchFamily="34" charset="0"/>
            </a:rPr>
            <a:t>Welder</a:t>
          </a:r>
          <a:endParaRPr lang="en-GB" dirty="0">
            <a:latin typeface="NeueHaasGroteskDisp Std Blk"/>
            <a:cs typeface="Arial" pitchFamily="34" charset="0"/>
          </a:endParaRPr>
        </a:p>
      </dgm:t>
    </dgm:pt>
    <dgm:pt modelId="{03593BE5-F267-4211-A768-C7CF54BD5B60}" type="parTrans" cxnId="{68AD7A51-9BC6-4A6F-A1DD-2ECA61F5E7BA}">
      <dgm:prSet/>
      <dgm:spPr/>
    </dgm:pt>
    <dgm:pt modelId="{6B07D4B2-BCCE-41BD-A776-6FD05375F625}" type="sibTrans" cxnId="{68AD7A51-9BC6-4A6F-A1DD-2ECA61F5E7BA}">
      <dgm:prSet/>
      <dgm:spPr/>
    </dgm:pt>
    <dgm:pt modelId="{42DDF74A-AFD6-4C1A-94F0-37BAF0634371}" type="pres">
      <dgm:prSet presAssocID="{06876E76-0281-4315-9CCD-9065047ABA59}" presName="Name0" presStyleCnt="0">
        <dgm:presLayoutVars>
          <dgm:dir/>
          <dgm:animLvl val="lvl"/>
          <dgm:resizeHandles val="exact"/>
        </dgm:presLayoutVars>
      </dgm:prSet>
      <dgm:spPr/>
      <dgm:t>
        <a:bodyPr/>
        <a:lstStyle/>
        <a:p>
          <a:endParaRPr lang="en-GB"/>
        </a:p>
      </dgm:t>
    </dgm:pt>
    <dgm:pt modelId="{AA2100D5-0591-4FBD-9E32-C4FA48A9298B}" type="pres">
      <dgm:prSet presAssocID="{95EF5D95-C96B-4976-BB32-570253D0A5B7}" presName="composite" presStyleCnt="0"/>
      <dgm:spPr/>
      <dgm:t>
        <a:bodyPr/>
        <a:lstStyle/>
        <a:p>
          <a:endParaRPr lang="en-GB"/>
        </a:p>
      </dgm:t>
    </dgm:pt>
    <dgm:pt modelId="{6D012CE9-8A02-4D00-B10C-9F197F79CFC4}" type="pres">
      <dgm:prSet presAssocID="{95EF5D95-C96B-4976-BB32-570253D0A5B7}" presName="parTx" presStyleLbl="alignNode1" presStyleIdx="0" presStyleCnt="3">
        <dgm:presLayoutVars>
          <dgm:chMax val="0"/>
          <dgm:chPref val="0"/>
          <dgm:bulletEnabled val="1"/>
        </dgm:presLayoutVars>
      </dgm:prSet>
      <dgm:spPr/>
      <dgm:t>
        <a:bodyPr/>
        <a:lstStyle/>
        <a:p>
          <a:endParaRPr lang="en-GB"/>
        </a:p>
      </dgm:t>
    </dgm:pt>
    <dgm:pt modelId="{AAC70E5A-900E-4510-9086-033C9CA95C82}" type="pres">
      <dgm:prSet presAssocID="{95EF5D95-C96B-4976-BB32-570253D0A5B7}" presName="desTx" presStyleLbl="alignAccFollowNode1" presStyleIdx="0" presStyleCnt="3" custLinFactNeighborX="-103" custLinFactNeighborY="463">
        <dgm:presLayoutVars>
          <dgm:bulletEnabled val="1"/>
        </dgm:presLayoutVars>
      </dgm:prSet>
      <dgm:spPr/>
      <dgm:t>
        <a:bodyPr/>
        <a:lstStyle/>
        <a:p>
          <a:endParaRPr lang="en-GB"/>
        </a:p>
      </dgm:t>
    </dgm:pt>
    <dgm:pt modelId="{ED3B2E14-22FC-4B5A-BEDE-9EEFE9DD7843}" type="pres">
      <dgm:prSet presAssocID="{68874244-E4E4-49B7-9A5A-00D871066826}" presName="space" presStyleCnt="0"/>
      <dgm:spPr/>
      <dgm:t>
        <a:bodyPr/>
        <a:lstStyle/>
        <a:p>
          <a:endParaRPr lang="en-GB"/>
        </a:p>
      </dgm:t>
    </dgm:pt>
    <dgm:pt modelId="{1B64CD3D-B620-45F7-87CC-91282E34025B}" type="pres">
      <dgm:prSet presAssocID="{825C9572-B966-4528-BBA4-8F87079C04E7}" presName="composite" presStyleCnt="0"/>
      <dgm:spPr/>
      <dgm:t>
        <a:bodyPr/>
        <a:lstStyle/>
        <a:p>
          <a:endParaRPr lang="en-GB"/>
        </a:p>
      </dgm:t>
    </dgm:pt>
    <dgm:pt modelId="{8C4E35D5-F5EC-46FD-8C02-75EC5F0078D6}" type="pres">
      <dgm:prSet presAssocID="{825C9572-B966-4528-BBA4-8F87079C04E7}" presName="parTx" presStyleLbl="alignNode1" presStyleIdx="1" presStyleCnt="3">
        <dgm:presLayoutVars>
          <dgm:chMax val="0"/>
          <dgm:chPref val="0"/>
          <dgm:bulletEnabled val="1"/>
        </dgm:presLayoutVars>
      </dgm:prSet>
      <dgm:spPr/>
      <dgm:t>
        <a:bodyPr/>
        <a:lstStyle/>
        <a:p>
          <a:endParaRPr lang="en-GB"/>
        </a:p>
      </dgm:t>
    </dgm:pt>
    <dgm:pt modelId="{07298AA2-0167-47A9-A93B-5C38459010BA}" type="pres">
      <dgm:prSet presAssocID="{825C9572-B966-4528-BBA4-8F87079C04E7}" presName="desTx" presStyleLbl="alignAccFollowNode1" presStyleIdx="1" presStyleCnt="3">
        <dgm:presLayoutVars>
          <dgm:bulletEnabled val="1"/>
        </dgm:presLayoutVars>
      </dgm:prSet>
      <dgm:spPr/>
      <dgm:t>
        <a:bodyPr/>
        <a:lstStyle/>
        <a:p>
          <a:endParaRPr lang="en-GB"/>
        </a:p>
      </dgm:t>
    </dgm:pt>
    <dgm:pt modelId="{DC6BE0A9-AB2E-4D69-AB51-12B893CED5B1}" type="pres">
      <dgm:prSet presAssocID="{C07838BA-A122-46B7-9547-E66C52DD1399}" presName="space" presStyleCnt="0"/>
      <dgm:spPr/>
      <dgm:t>
        <a:bodyPr/>
        <a:lstStyle/>
        <a:p>
          <a:endParaRPr lang="en-GB"/>
        </a:p>
      </dgm:t>
    </dgm:pt>
    <dgm:pt modelId="{E02AEB79-7288-4982-B56E-A2C3283E73E3}" type="pres">
      <dgm:prSet presAssocID="{DF22BBD7-BC58-43D8-B124-968209AE973D}" presName="composite" presStyleCnt="0"/>
      <dgm:spPr/>
      <dgm:t>
        <a:bodyPr/>
        <a:lstStyle/>
        <a:p>
          <a:endParaRPr lang="en-GB"/>
        </a:p>
      </dgm:t>
    </dgm:pt>
    <dgm:pt modelId="{4BA40B04-A547-494F-B870-4D090E55C096}" type="pres">
      <dgm:prSet presAssocID="{DF22BBD7-BC58-43D8-B124-968209AE973D}" presName="parTx" presStyleLbl="alignNode1" presStyleIdx="2" presStyleCnt="3">
        <dgm:presLayoutVars>
          <dgm:chMax val="0"/>
          <dgm:chPref val="0"/>
          <dgm:bulletEnabled val="1"/>
        </dgm:presLayoutVars>
      </dgm:prSet>
      <dgm:spPr/>
      <dgm:t>
        <a:bodyPr/>
        <a:lstStyle/>
        <a:p>
          <a:endParaRPr lang="en-GB"/>
        </a:p>
      </dgm:t>
    </dgm:pt>
    <dgm:pt modelId="{99BA6B2D-F1CD-4C3F-B3D1-47E21D19F7F2}" type="pres">
      <dgm:prSet presAssocID="{DF22BBD7-BC58-43D8-B124-968209AE973D}" presName="desTx" presStyleLbl="alignAccFollowNode1" presStyleIdx="2" presStyleCnt="3">
        <dgm:presLayoutVars>
          <dgm:bulletEnabled val="1"/>
        </dgm:presLayoutVars>
      </dgm:prSet>
      <dgm:spPr/>
      <dgm:t>
        <a:bodyPr/>
        <a:lstStyle/>
        <a:p>
          <a:endParaRPr lang="en-GB"/>
        </a:p>
      </dgm:t>
    </dgm:pt>
  </dgm:ptLst>
  <dgm:cxnLst>
    <dgm:cxn modelId="{5E27E7B8-53E9-49D7-8057-65C31474DF4D}" srcId="{DF22BBD7-BC58-43D8-B124-968209AE973D}" destId="{36FE9858-2281-4B34-826D-3A0BF7BFF4AB}" srcOrd="2" destOrd="0" parTransId="{DC663733-0E14-4734-989E-E63E34CFF45F}" sibTransId="{DABF4E64-0ABB-493E-B19B-D0D3D6898705}"/>
    <dgm:cxn modelId="{CC10C71C-2E7B-4CB7-8929-3A44585842BC}" type="presOf" srcId="{95EF5D95-C96B-4976-BB32-570253D0A5B7}" destId="{6D012CE9-8A02-4D00-B10C-9F197F79CFC4}" srcOrd="0" destOrd="0" presId="urn:microsoft.com/office/officeart/2005/8/layout/hList1"/>
    <dgm:cxn modelId="{38633D67-F0F7-4EC0-962D-7F6A96713974}" type="presOf" srcId="{D4CF2BFF-E237-4CBB-A70F-0E561A4ED69D}" destId="{07298AA2-0167-47A9-A93B-5C38459010BA}" srcOrd="0" destOrd="7" presId="urn:microsoft.com/office/officeart/2005/8/layout/hList1"/>
    <dgm:cxn modelId="{87401798-9B14-4992-895E-4FE7C4FD1735}" type="presOf" srcId="{D9E8C666-C7FD-46BF-BD9C-1952E4471DEA}" destId="{07298AA2-0167-47A9-A93B-5C38459010BA}" srcOrd="0" destOrd="12" presId="urn:microsoft.com/office/officeart/2005/8/layout/hList1"/>
    <dgm:cxn modelId="{5383FF7F-A7D5-4B4E-83A7-7589EF974297}" srcId="{825C9572-B966-4528-BBA4-8F87079C04E7}" destId="{D61F3BD3-0352-46A4-93A4-9540B222EC68}" srcOrd="4" destOrd="0" parTransId="{F77E49B1-B3D5-46D2-A41C-896F69561BD9}" sibTransId="{E57F8467-36F8-497C-BA60-55E7BA4A15F0}"/>
    <dgm:cxn modelId="{5DECA669-EBF6-4DD8-9D9F-F392F465CC84}" type="presOf" srcId="{3CFBAF19-F960-484E-8627-7A200AF8CE81}" destId="{AAC70E5A-900E-4510-9086-033C9CA95C82}" srcOrd="0" destOrd="2" presId="urn:microsoft.com/office/officeart/2005/8/layout/hList1"/>
    <dgm:cxn modelId="{D84EE3F1-7CBC-4354-A432-ADFC310A2F0C}" type="presOf" srcId="{791CBA7F-D7E0-4024-8938-8D06D999EF24}" destId="{AAC70E5A-900E-4510-9086-033C9CA95C82}" srcOrd="0" destOrd="3" presId="urn:microsoft.com/office/officeart/2005/8/layout/hList1"/>
    <dgm:cxn modelId="{87D268B5-2D00-495C-B73D-FEDFA5519016}" type="presOf" srcId="{06876E76-0281-4315-9CCD-9065047ABA59}" destId="{42DDF74A-AFD6-4C1A-94F0-37BAF0634371}" srcOrd="0" destOrd="0" presId="urn:microsoft.com/office/officeart/2005/8/layout/hList1"/>
    <dgm:cxn modelId="{77EA7032-2A0D-4486-BC14-6FCC7891F43B}" srcId="{95EF5D95-C96B-4976-BB32-570253D0A5B7}" destId="{3CFBAF19-F960-484E-8627-7A200AF8CE81}" srcOrd="2" destOrd="0" parTransId="{8FF379D2-7358-41E7-8DAD-279CC8DFD371}" sibTransId="{675C2545-6046-413F-B1BE-2F6ED363990F}"/>
    <dgm:cxn modelId="{641317B7-1FBC-4257-B1CE-1C2A455C12E1}" srcId="{95EF5D95-C96B-4976-BB32-570253D0A5B7}" destId="{C4DB2C29-AA95-48D5-8E53-19CFE1C7CF9F}" srcOrd="11" destOrd="0" parTransId="{29D03876-8742-4C84-9276-68408E6F6355}" sibTransId="{A6E972A3-554F-4EF7-8C34-3A02FD176038}"/>
    <dgm:cxn modelId="{A5DDAF14-021A-48B5-B55C-0B561A298083}" srcId="{95EF5D95-C96B-4976-BB32-570253D0A5B7}" destId="{24DF8534-8C63-4B6F-9473-93F901A588F1}" srcOrd="0" destOrd="0" parTransId="{92B18AEE-7581-4089-B9A1-83D4770C07AB}" sibTransId="{82C9A62F-4A51-468A-9F62-0711D65C3832}"/>
    <dgm:cxn modelId="{4AB28F07-C785-4BF1-8BC4-A4D059D50611}" type="presOf" srcId="{24DF8534-8C63-4B6F-9473-93F901A588F1}" destId="{AAC70E5A-900E-4510-9086-033C9CA95C82}" srcOrd="0" destOrd="0" presId="urn:microsoft.com/office/officeart/2005/8/layout/hList1"/>
    <dgm:cxn modelId="{7C7EE2ED-BF51-4685-AFE6-194FE9966992}" type="presOf" srcId="{2177ADC1-A0A5-4E98-A881-205773208F7B}" destId="{99BA6B2D-F1CD-4C3F-B3D1-47E21D19F7F2}" srcOrd="0" destOrd="0" presId="urn:microsoft.com/office/officeart/2005/8/layout/hList1"/>
    <dgm:cxn modelId="{730135AB-6C1C-4DF5-8A09-CCC397276864}" type="presOf" srcId="{1DDCFD2B-CEA3-4C29-9DB4-0A9E40775994}" destId="{AAC70E5A-900E-4510-9086-033C9CA95C82}" srcOrd="0" destOrd="5" presId="urn:microsoft.com/office/officeart/2005/8/layout/hList1"/>
    <dgm:cxn modelId="{540476FE-0184-49CE-B0B6-2797DFAC091B}" type="presOf" srcId="{0D36A39B-F871-4C13-ACFE-EFE830BE28D4}" destId="{07298AA2-0167-47A9-A93B-5C38459010BA}" srcOrd="0" destOrd="5" presId="urn:microsoft.com/office/officeart/2005/8/layout/hList1"/>
    <dgm:cxn modelId="{28A00D5E-D868-4817-A29D-984EDB4334E9}" srcId="{95EF5D95-C96B-4976-BB32-570253D0A5B7}" destId="{CF489FDC-2165-42C1-B595-AD637C12640A}" srcOrd="10" destOrd="0" parTransId="{801FDB36-6708-4619-8C0D-30524BE33505}" sibTransId="{BDEF811F-FB5A-4B65-B918-79A4C0A05716}"/>
    <dgm:cxn modelId="{3E22478C-61E8-4925-94C2-9030454C851C}" type="presOf" srcId="{319AB830-2068-4AE3-BA8A-49485C877099}" destId="{07298AA2-0167-47A9-A93B-5C38459010BA}" srcOrd="0" destOrd="8" presId="urn:microsoft.com/office/officeart/2005/8/layout/hList1"/>
    <dgm:cxn modelId="{8C10E064-D66A-46BB-BB47-FE2D2EE4F8A7}" srcId="{95EF5D95-C96B-4976-BB32-570253D0A5B7}" destId="{A673A6CC-41F4-4728-85CD-5219951A1B01}" srcOrd="4" destOrd="0" parTransId="{14EA0BAB-8976-4E49-85F8-58D037AE7F2F}" sibTransId="{CA62C421-A919-448F-B963-4457C1C92256}"/>
    <dgm:cxn modelId="{C08A6B14-58C1-4039-A2D5-B2141347A052}" type="presOf" srcId="{C6ABBDD6-F8BE-4205-92C1-FDF90199A14A}" destId="{07298AA2-0167-47A9-A93B-5C38459010BA}" srcOrd="0" destOrd="0" presId="urn:microsoft.com/office/officeart/2005/8/layout/hList1"/>
    <dgm:cxn modelId="{C267D915-DF41-4B27-A993-5E7DC1F74839}" type="presOf" srcId="{825C9572-B966-4528-BBA4-8F87079C04E7}" destId="{8C4E35D5-F5EC-46FD-8C02-75EC5F0078D6}" srcOrd="0" destOrd="0" presId="urn:microsoft.com/office/officeart/2005/8/layout/hList1"/>
    <dgm:cxn modelId="{3B79990B-1832-49F5-BBB9-D0E2448F623F}" srcId="{DF22BBD7-BC58-43D8-B124-968209AE973D}" destId="{E7B0974D-7075-4E5E-BCBA-1025B0F2216A}" srcOrd="4" destOrd="0" parTransId="{5E1BAA26-3FBC-4F5A-B4CE-54B7336F9E53}" sibTransId="{015D2BAC-2C57-43B9-AE83-D967F81FE417}"/>
    <dgm:cxn modelId="{2AC737B1-D9E0-49D9-9367-906AF07907E0}" srcId="{825C9572-B966-4528-BBA4-8F87079C04E7}" destId="{C98C9491-0A52-4E85-A3CB-F58111496C19}" srcOrd="6" destOrd="0" parTransId="{103F0608-3877-442F-A0C6-FD52A1F611BA}" sibTransId="{549EF779-CB84-4D63-8758-09B4A5D9E27D}"/>
    <dgm:cxn modelId="{B3225412-4693-4779-B662-C387D7D6C831}" type="presOf" srcId="{E87B91DA-F927-4AD0-BFF4-F2C775AC0F7D}" destId="{AAC70E5A-900E-4510-9086-033C9CA95C82}" srcOrd="0" destOrd="13" presId="urn:microsoft.com/office/officeart/2005/8/layout/hList1"/>
    <dgm:cxn modelId="{B072C5E9-3198-4A66-9863-E3B46D854E50}" type="presOf" srcId="{CC7B9DC2-0AF2-478B-8217-3E0CF2753285}" destId="{07298AA2-0167-47A9-A93B-5C38459010BA}" srcOrd="0" destOrd="9" presId="urn:microsoft.com/office/officeart/2005/8/layout/hList1"/>
    <dgm:cxn modelId="{E71628CB-5D59-43D8-A7A3-7F5CD5C5AF59}" type="presOf" srcId="{C98C9491-0A52-4E85-A3CB-F58111496C19}" destId="{07298AA2-0167-47A9-A93B-5C38459010BA}" srcOrd="0" destOrd="6" presId="urn:microsoft.com/office/officeart/2005/8/layout/hList1"/>
    <dgm:cxn modelId="{1EB48F24-CD46-406D-B10B-7B1B7491048B}" srcId="{95EF5D95-C96B-4976-BB32-570253D0A5B7}" destId="{791CBA7F-D7E0-4024-8938-8D06D999EF24}" srcOrd="3" destOrd="0" parTransId="{2082CF6C-F05C-4DE4-BD79-342342760A3D}" sibTransId="{BFC8617E-5F0B-4F4F-8472-56AC2D5C8119}"/>
    <dgm:cxn modelId="{E6D39AB9-CD2A-4941-AB28-12A59D7F4CE9}" srcId="{825C9572-B966-4528-BBA4-8F87079C04E7}" destId="{C6ABBDD6-F8BE-4205-92C1-FDF90199A14A}" srcOrd="0" destOrd="0" parTransId="{B987F768-409B-4866-B9A5-D72BA619696C}" sibTransId="{1B8E6183-FF99-4B3E-A52C-2E990E11959D}"/>
    <dgm:cxn modelId="{C2AF514C-0F86-488C-9869-60B1BCB2AB16}" srcId="{95EF5D95-C96B-4976-BB32-570253D0A5B7}" destId="{3E9052F1-7F01-49EB-BC67-C7E1DF4180A9}" srcOrd="1" destOrd="0" parTransId="{BB1E6452-62C3-4E7B-9F0F-9C45CBD6B158}" sibTransId="{A3C040E5-E1C9-4979-B930-424483F0E49E}"/>
    <dgm:cxn modelId="{99B94B73-43D6-4C75-8DAC-D2367EC5D88D}" srcId="{825C9572-B966-4528-BBA4-8F87079C04E7}" destId="{319AB830-2068-4AE3-BA8A-49485C877099}" srcOrd="8" destOrd="0" parTransId="{8D28245F-811C-4515-86BD-789013BE8E44}" sibTransId="{661F8B09-73EC-43BC-8798-AB1AA80D060B}"/>
    <dgm:cxn modelId="{CB274770-FDAC-4B46-961A-2DF72B57BF35}" srcId="{95EF5D95-C96B-4976-BB32-570253D0A5B7}" destId="{DB53722C-9479-47EB-9CC9-57C6856F8ACD}" srcOrd="14" destOrd="0" parTransId="{68EDD667-93A9-4F8E-AFED-04026B3867BB}" sibTransId="{F4AFA2AF-1994-4936-8FC9-26D48BF0FEBC}"/>
    <dgm:cxn modelId="{0D951A2B-B832-44DB-875E-D0A6203C6918}" type="presOf" srcId="{A0CE7AA4-D816-4BEB-8AB8-9991B5734907}" destId="{AAC70E5A-900E-4510-9086-033C9CA95C82}" srcOrd="0" destOrd="8" presId="urn:microsoft.com/office/officeart/2005/8/layout/hList1"/>
    <dgm:cxn modelId="{33B84C7B-4A88-4EAD-A6A3-BE6398236F4B}" type="presOf" srcId="{C4DB2C29-AA95-48D5-8E53-19CFE1C7CF9F}" destId="{AAC70E5A-900E-4510-9086-033C9CA95C82}" srcOrd="0" destOrd="11" presId="urn:microsoft.com/office/officeart/2005/8/layout/hList1"/>
    <dgm:cxn modelId="{66416295-C656-4D2A-B54A-AEB7032D20D2}" type="presOf" srcId="{C399B040-976E-4D6F-83BF-7008F8413188}" destId="{07298AA2-0167-47A9-A93B-5C38459010BA}" srcOrd="0" destOrd="11" presId="urn:microsoft.com/office/officeart/2005/8/layout/hList1"/>
    <dgm:cxn modelId="{67EF06A8-CFFA-45CA-8CFE-11D147205EA9}" srcId="{95EF5D95-C96B-4976-BB32-570253D0A5B7}" destId="{6ED688BE-E2FC-482E-8F83-A0A0BCD44C82}" srcOrd="9" destOrd="0" parTransId="{86EDBB4C-136B-46A6-B87D-3F90CD5BC229}" sibTransId="{C36D03AD-2A4F-419B-90BB-F171526B951B}"/>
    <dgm:cxn modelId="{8D9FC98E-3E3F-408A-81ED-218A5B8816C0}" type="presOf" srcId="{3E9052F1-7F01-49EB-BC67-C7E1DF4180A9}" destId="{AAC70E5A-900E-4510-9086-033C9CA95C82}" srcOrd="0" destOrd="1" presId="urn:microsoft.com/office/officeart/2005/8/layout/hList1"/>
    <dgm:cxn modelId="{68AD7A51-9BC6-4A6F-A1DD-2ECA61F5E7BA}" srcId="{825C9572-B966-4528-BBA4-8F87079C04E7}" destId="{AEC15532-60C4-43D0-8B7C-3B62AA65E498}" srcOrd="13" destOrd="0" parTransId="{03593BE5-F267-4211-A768-C7CF54BD5B60}" sibTransId="{6B07D4B2-BCCE-41BD-A776-6FD05375F625}"/>
    <dgm:cxn modelId="{6ADAFFC8-B9D7-4AAB-B0A0-42D42DB53A74}" srcId="{06876E76-0281-4315-9CCD-9065047ABA59}" destId="{DF22BBD7-BC58-43D8-B124-968209AE973D}" srcOrd="2" destOrd="0" parTransId="{A6DDA4F0-FBD8-4321-A2F0-5E2CB2BA9FFA}" sibTransId="{2010DB21-A6B8-4915-A7AB-1257AC78C4C7}"/>
    <dgm:cxn modelId="{C793DEE0-7D98-4233-A4D0-84610FF26730}" type="presOf" srcId="{21C19851-E583-4046-B349-0563F3158605}" destId="{AAC70E5A-900E-4510-9086-033C9CA95C82}" srcOrd="0" destOrd="6" presId="urn:microsoft.com/office/officeart/2005/8/layout/hList1"/>
    <dgm:cxn modelId="{2601382C-C492-4F5C-9B14-05A202A165BB}" srcId="{06876E76-0281-4315-9CCD-9065047ABA59}" destId="{825C9572-B966-4528-BBA4-8F87079C04E7}" srcOrd="1" destOrd="0" parTransId="{3C74926F-4122-42F8-84E5-E38EAE024520}" sibTransId="{C07838BA-A122-46B7-9547-E66C52DD1399}"/>
    <dgm:cxn modelId="{656A47AB-61B4-4BFF-9B9E-4ECCB71D62DD}" type="presOf" srcId="{36FE9858-2281-4B34-826D-3A0BF7BFF4AB}" destId="{99BA6B2D-F1CD-4C3F-B3D1-47E21D19F7F2}" srcOrd="0" destOrd="2" presId="urn:microsoft.com/office/officeart/2005/8/layout/hList1"/>
    <dgm:cxn modelId="{3A3F8056-FAF0-415E-B917-2A58A4B7B298}" srcId="{825C9572-B966-4528-BBA4-8F87079C04E7}" destId="{CC7B9DC2-0AF2-478B-8217-3E0CF2753285}" srcOrd="9" destOrd="0" parTransId="{B4109B95-7E33-4879-87A9-EA5E1AA8EF0A}" sibTransId="{08516D21-87AF-4103-A8B8-6505504CC71F}"/>
    <dgm:cxn modelId="{A08468BE-52B8-4FD9-8729-CE1C95B8A387}" type="presOf" srcId="{6EFCE452-0465-492C-AB82-25DAF941BBD4}" destId="{AAC70E5A-900E-4510-9086-033C9CA95C82}" srcOrd="0" destOrd="7" presId="urn:microsoft.com/office/officeart/2005/8/layout/hList1"/>
    <dgm:cxn modelId="{EB62EA99-E10E-4F7D-95F8-8ABD60632C6F}" type="presOf" srcId="{1D921D24-2204-4A72-8EC3-22470D28A6EA}" destId="{99BA6B2D-F1CD-4C3F-B3D1-47E21D19F7F2}" srcOrd="0" destOrd="3" presId="urn:microsoft.com/office/officeart/2005/8/layout/hList1"/>
    <dgm:cxn modelId="{B8C7D756-E41A-4133-930B-E8FCAA525723}" type="presOf" srcId="{DB53722C-9479-47EB-9CC9-57C6856F8ACD}" destId="{AAC70E5A-900E-4510-9086-033C9CA95C82}" srcOrd="0" destOrd="14" presId="urn:microsoft.com/office/officeart/2005/8/layout/hList1"/>
    <dgm:cxn modelId="{ADAAFB8F-5EB8-4D96-9460-0CEDD2433CF3}" type="presOf" srcId="{F14213D5-F9CD-4590-A2C5-9DADC10EBB22}" destId="{07298AA2-0167-47A9-A93B-5C38459010BA}" srcOrd="0" destOrd="10" presId="urn:microsoft.com/office/officeart/2005/8/layout/hList1"/>
    <dgm:cxn modelId="{3FD699B2-B978-4E8E-9719-B480AED0613F}" srcId="{95EF5D95-C96B-4976-BB32-570253D0A5B7}" destId="{1DDCFD2B-CEA3-4C29-9DB4-0A9E40775994}" srcOrd="5" destOrd="0" parTransId="{682E0B50-A708-4E4F-B855-1FD1FEF5ED7C}" sibTransId="{A77AB016-BE2A-4F32-9702-A924C10285A9}"/>
    <dgm:cxn modelId="{3EB3BF7E-B8B7-4359-AAA3-3D70A65FD295}" type="presOf" srcId="{6217FA2A-3C42-436F-8016-32E654F7764F}" destId="{07298AA2-0167-47A9-A93B-5C38459010BA}" srcOrd="0" destOrd="1" presId="urn:microsoft.com/office/officeart/2005/8/layout/hList1"/>
    <dgm:cxn modelId="{23AB6677-DD12-4471-876B-65F9CB061A59}" srcId="{825C9572-B966-4528-BBA4-8F87079C04E7}" destId="{C399B040-976E-4D6F-83BF-7008F8413188}" srcOrd="11" destOrd="0" parTransId="{4AD75694-2DD6-4335-840B-38C791FD0F12}" sibTransId="{30E77924-153C-42FC-B969-6F02AC63E625}"/>
    <dgm:cxn modelId="{C915B690-61EF-43EC-90FE-FCFFF095C003}" type="presOf" srcId="{A673A6CC-41F4-4728-85CD-5219951A1B01}" destId="{AAC70E5A-900E-4510-9086-033C9CA95C82}" srcOrd="0" destOrd="4" presId="urn:microsoft.com/office/officeart/2005/8/layout/hList1"/>
    <dgm:cxn modelId="{6DEF61AB-9E8F-4E64-A23F-2B751E63B3C1}" srcId="{95EF5D95-C96B-4976-BB32-570253D0A5B7}" destId="{A0CE7AA4-D816-4BEB-8AB8-9991B5734907}" srcOrd="8" destOrd="0" parTransId="{E35E7EE1-A880-4044-BF9A-AE03E6B067AB}" sibTransId="{A436945D-AE1E-4FFF-B6B3-6316D7F5DC31}"/>
    <dgm:cxn modelId="{E78B36CD-BAA4-4325-80EA-75226F0F6D1D}" srcId="{825C9572-B966-4528-BBA4-8F87079C04E7}" destId="{6217FA2A-3C42-436F-8016-32E654F7764F}" srcOrd="1" destOrd="0" parTransId="{3B97FC51-EC77-4AAB-B159-06ECAB1B9A49}" sibTransId="{BA23F2F5-E34C-48BD-9644-5B7142ACC7E5}"/>
    <dgm:cxn modelId="{CD4A6124-92CA-451F-82E8-EF799DB89F95}" type="presOf" srcId="{4244F94B-D056-4F07-80A9-51A64D31A144}" destId="{07298AA2-0167-47A9-A93B-5C38459010BA}" srcOrd="0" destOrd="2" presId="urn:microsoft.com/office/officeart/2005/8/layout/hList1"/>
    <dgm:cxn modelId="{FBFBDEFD-A01B-4FFE-B34A-E55806324620}" type="presOf" srcId="{0CC2416A-FE3F-43DF-B8E6-A71DB1A4DB8A}" destId="{99BA6B2D-F1CD-4C3F-B3D1-47E21D19F7F2}" srcOrd="0" destOrd="6" presId="urn:microsoft.com/office/officeart/2005/8/layout/hList1"/>
    <dgm:cxn modelId="{8E137D6E-C132-4189-B409-5F826D0774DD}" srcId="{95EF5D95-C96B-4976-BB32-570253D0A5B7}" destId="{21C19851-E583-4046-B349-0563F3158605}" srcOrd="6" destOrd="0" parTransId="{AF4B71EE-623D-4AF4-8EFF-3F52D1682F0E}" sibTransId="{952F086D-96EC-4B88-8502-04F8D9AFCDD4}"/>
    <dgm:cxn modelId="{8F96D243-78C4-40AC-965E-64AA28D60240}" srcId="{825C9572-B966-4528-BBA4-8F87079C04E7}" destId="{0D36A39B-F871-4C13-ACFE-EFE830BE28D4}" srcOrd="5" destOrd="0" parTransId="{E5A0AF49-740D-47AF-9F03-F8B5EF1603D3}" sibTransId="{73CEF569-3B49-47B8-B5B6-12F1A7B4DCED}"/>
    <dgm:cxn modelId="{3BA69DEB-CE2D-4320-BB41-3022707C1E60}" srcId="{95EF5D95-C96B-4976-BB32-570253D0A5B7}" destId="{6EFCE452-0465-492C-AB82-25DAF941BBD4}" srcOrd="7" destOrd="0" parTransId="{99C795CD-F165-4AC3-9A82-132954C49815}" sibTransId="{15F8D450-36CB-4EAA-B40B-D587E131DE45}"/>
    <dgm:cxn modelId="{5AF34EDD-1917-4BB9-A192-002B2BB72E4C}" type="presOf" srcId="{AEC15532-60C4-43D0-8B7C-3B62AA65E498}" destId="{07298AA2-0167-47A9-A93B-5C38459010BA}" srcOrd="0" destOrd="13" presId="urn:microsoft.com/office/officeart/2005/8/layout/hList1"/>
    <dgm:cxn modelId="{A93E8BAC-D082-4090-9C29-873B2AE825A7}" srcId="{825C9572-B966-4528-BBA4-8F87079C04E7}" destId="{E164F3D6-181A-4E1B-9DFC-7DED44D4943D}" srcOrd="3" destOrd="0" parTransId="{B36149EB-CD6A-4AEC-89F7-69463C14F1F4}" sibTransId="{1A3DB5F1-510D-4BDF-A764-E145E66B0B62}"/>
    <dgm:cxn modelId="{4F6CB8AC-F2CE-490F-9230-EF06AA68EEE6}" type="presOf" srcId="{D61F3BD3-0352-46A4-93A4-9540B222EC68}" destId="{07298AA2-0167-47A9-A93B-5C38459010BA}" srcOrd="0" destOrd="4" presId="urn:microsoft.com/office/officeart/2005/8/layout/hList1"/>
    <dgm:cxn modelId="{7C9B34DF-A021-4B09-AD68-FD9A9401C497}" srcId="{06876E76-0281-4315-9CCD-9065047ABA59}" destId="{95EF5D95-C96B-4976-BB32-570253D0A5B7}" srcOrd="0" destOrd="0" parTransId="{819C1359-15FD-479B-9C49-DF0B3FF86574}" sibTransId="{68874244-E4E4-49B7-9A5A-00D871066826}"/>
    <dgm:cxn modelId="{B0B73047-8324-4E77-A99D-8DE86CB12981}" srcId="{825C9572-B966-4528-BBA4-8F87079C04E7}" destId="{D4CF2BFF-E237-4CBB-A70F-0E561A4ED69D}" srcOrd="7" destOrd="0" parTransId="{599589C0-0CE4-427C-859A-D91787765841}" sibTransId="{ECAF7220-29EE-47E3-A6C4-0A81A2874C12}"/>
    <dgm:cxn modelId="{BBF113FB-8741-4128-8CB2-D2A443508CF4}" srcId="{825C9572-B966-4528-BBA4-8F87079C04E7}" destId="{F14213D5-F9CD-4590-A2C5-9DADC10EBB22}" srcOrd="10" destOrd="0" parTransId="{0277D70B-C2E1-4A87-AED7-D892972A46DC}" sibTransId="{DF59C2FE-6F41-4CCB-859B-E3764106E0D4}"/>
    <dgm:cxn modelId="{D3FC0398-671F-46C0-8314-8D35DFC8FEAB}" type="presOf" srcId="{6ED688BE-E2FC-482E-8F83-A0A0BCD44C82}" destId="{AAC70E5A-900E-4510-9086-033C9CA95C82}" srcOrd="0" destOrd="9" presId="urn:microsoft.com/office/officeart/2005/8/layout/hList1"/>
    <dgm:cxn modelId="{FF9A0A17-5BCD-4103-8FA2-BFFB94A74B81}" type="presOf" srcId="{757DBA6F-5CBF-4367-AF83-9AFF099959ED}" destId="{AAC70E5A-900E-4510-9086-033C9CA95C82}" srcOrd="0" destOrd="12" presId="urn:microsoft.com/office/officeart/2005/8/layout/hList1"/>
    <dgm:cxn modelId="{C2B2E7CA-1A01-4540-A240-97154FAAE7D6}" type="presOf" srcId="{CF489FDC-2165-42C1-B595-AD637C12640A}" destId="{AAC70E5A-900E-4510-9086-033C9CA95C82}" srcOrd="0" destOrd="10" presId="urn:microsoft.com/office/officeart/2005/8/layout/hList1"/>
    <dgm:cxn modelId="{982C4920-E62C-4692-89B6-2BC7E3E5FE21}" srcId="{DF22BBD7-BC58-43D8-B124-968209AE973D}" destId="{0CC2416A-FE3F-43DF-B8E6-A71DB1A4DB8A}" srcOrd="6" destOrd="0" parTransId="{E24E8FD8-102D-447A-A49F-284355914250}" sibTransId="{4ADA8B54-1B8D-4479-BA9D-E56C71904B99}"/>
    <dgm:cxn modelId="{57988D5C-FA1F-4C77-ACD8-83E03DB3B26F}" type="presOf" srcId="{E6521FA3-3038-42AC-9B72-271EEF04577B}" destId="{99BA6B2D-F1CD-4C3F-B3D1-47E21D19F7F2}" srcOrd="0" destOrd="1" presId="urn:microsoft.com/office/officeart/2005/8/layout/hList1"/>
    <dgm:cxn modelId="{22BE4747-DB6F-485D-92F6-E619DA46D3EF}" type="presOf" srcId="{461911E6-AE58-417C-95B2-1A4833555D7B}" destId="{99BA6B2D-F1CD-4C3F-B3D1-47E21D19F7F2}" srcOrd="0" destOrd="5" presId="urn:microsoft.com/office/officeart/2005/8/layout/hList1"/>
    <dgm:cxn modelId="{1F82DF98-15FF-46B6-9BC2-319CD8F4929A}" type="presOf" srcId="{E7B0974D-7075-4E5E-BCBA-1025B0F2216A}" destId="{99BA6B2D-F1CD-4C3F-B3D1-47E21D19F7F2}" srcOrd="0" destOrd="4" presId="urn:microsoft.com/office/officeart/2005/8/layout/hList1"/>
    <dgm:cxn modelId="{06D14B2C-1FF1-487D-8FFD-0F0CF8CE9B4B}" srcId="{95EF5D95-C96B-4976-BB32-570253D0A5B7}" destId="{757DBA6F-5CBF-4367-AF83-9AFF099959ED}" srcOrd="12" destOrd="0" parTransId="{79A980AB-EE08-4658-8FE0-F9E6499B09F9}" sibTransId="{332AEB81-BE93-40BC-9B3F-53FD0725ADBD}"/>
    <dgm:cxn modelId="{298688A4-9DA6-4B57-B715-1E5140813A14}" srcId="{DF22BBD7-BC58-43D8-B124-968209AE973D}" destId="{461911E6-AE58-417C-95B2-1A4833555D7B}" srcOrd="5" destOrd="0" parTransId="{1F4BF1BF-68E3-4C66-96B8-CA77CFBEA295}" sibTransId="{A755BBC6-6A97-4E98-B027-BF9DF2C2C25C}"/>
    <dgm:cxn modelId="{F085DA6C-3414-4983-8C68-2AC9BDFA5409}" srcId="{DF22BBD7-BC58-43D8-B124-968209AE973D}" destId="{1D921D24-2204-4A72-8EC3-22470D28A6EA}" srcOrd="3" destOrd="0" parTransId="{9355C767-7599-4CDC-8D31-EA397DE27D6B}" sibTransId="{08B66946-311D-4688-9544-F2567A78017C}"/>
    <dgm:cxn modelId="{6675E301-41D4-4F94-A646-4FF9A1EA9565}" srcId="{825C9572-B966-4528-BBA4-8F87079C04E7}" destId="{D9E8C666-C7FD-46BF-BD9C-1952E4471DEA}" srcOrd="12" destOrd="0" parTransId="{C3787086-021B-4205-BDAF-69A80C0978E2}" sibTransId="{6F37AE49-2AD7-43C7-9329-851EC10AD03E}"/>
    <dgm:cxn modelId="{58EBE5AF-2802-4D83-ABD5-096E28A83B22}" srcId="{825C9572-B966-4528-BBA4-8F87079C04E7}" destId="{4244F94B-D056-4F07-80A9-51A64D31A144}" srcOrd="2" destOrd="0" parTransId="{AD2721E2-9BC1-4C1B-ABDC-02702DB9BCDE}" sibTransId="{C5FB9603-70D2-43B1-B820-A4581B1F7F9F}"/>
    <dgm:cxn modelId="{524427C7-AA20-4D97-A157-6F5855FE6C08}" type="presOf" srcId="{DF22BBD7-BC58-43D8-B124-968209AE973D}" destId="{4BA40B04-A547-494F-B870-4D090E55C096}" srcOrd="0" destOrd="0" presId="urn:microsoft.com/office/officeart/2005/8/layout/hList1"/>
    <dgm:cxn modelId="{651E4E17-D029-4B6B-86B4-1616E7AA4E77}" type="presOf" srcId="{E164F3D6-181A-4E1B-9DFC-7DED44D4943D}" destId="{07298AA2-0167-47A9-A93B-5C38459010BA}" srcOrd="0" destOrd="3" presId="urn:microsoft.com/office/officeart/2005/8/layout/hList1"/>
    <dgm:cxn modelId="{D257DABB-403C-4920-B2F3-05D9E15282D0}" srcId="{95EF5D95-C96B-4976-BB32-570253D0A5B7}" destId="{E87B91DA-F927-4AD0-BFF4-F2C775AC0F7D}" srcOrd="13" destOrd="0" parTransId="{1FB5DC48-AA7A-4E14-B715-8D0954524397}" sibTransId="{976434D2-F20F-48FF-B237-1D0A0141DF83}"/>
    <dgm:cxn modelId="{0DAC8417-4841-4A79-A520-5D187931F552}" srcId="{DF22BBD7-BC58-43D8-B124-968209AE973D}" destId="{E6521FA3-3038-42AC-9B72-271EEF04577B}" srcOrd="1" destOrd="0" parTransId="{7F131DF6-9E37-4596-BC16-243A9E34EB87}" sibTransId="{D17AEC6C-B3F5-4F66-ADB6-4FAFD694B12D}"/>
    <dgm:cxn modelId="{4B024F7A-DF2C-4EAC-B1E1-2EFB906780A7}" srcId="{DF22BBD7-BC58-43D8-B124-968209AE973D}" destId="{2177ADC1-A0A5-4E98-A881-205773208F7B}" srcOrd="0" destOrd="0" parTransId="{D1A93A96-0309-46CA-8764-7C84EC0FE171}" sibTransId="{EC0CC054-C32D-42A3-9289-793988C55BB1}"/>
    <dgm:cxn modelId="{591CC9C3-5373-4453-A8EB-41B2A40FC82A}" type="presParOf" srcId="{42DDF74A-AFD6-4C1A-94F0-37BAF0634371}" destId="{AA2100D5-0591-4FBD-9E32-C4FA48A9298B}" srcOrd="0" destOrd="0" presId="urn:microsoft.com/office/officeart/2005/8/layout/hList1"/>
    <dgm:cxn modelId="{29628E46-54BF-4A27-A48A-ACCB032B56F1}" type="presParOf" srcId="{AA2100D5-0591-4FBD-9E32-C4FA48A9298B}" destId="{6D012CE9-8A02-4D00-B10C-9F197F79CFC4}" srcOrd="0" destOrd="0" presId="urn:microsoft.com/office/officeart/2005/8/layout/hList1"/>
    <dgm:cxn modelId="{03C9D4E2-BB58-4BCD-8E96-04AF8528B085}" type="presParOf" srcId="{AA2100D5-0591-4FBD-9E32-C4FA48A9298B}" destId="{AAC70E5A-900E-4510-9086-033C9CA95C82}" srcOrd="1" destOrd="0" presId="urn:microsoft.com/office/officeart/2005/8/layout/hList1"/>
    <dgm:cxn modelId="{7F768A56-0A96-4AB9-9DBB-F84330E8D6D9}" type="presParOf" srcId="{42DDF74A-AFD6-4C1A-94F0-37BAF0634371}" destId="{ED3B2E14-22FC-4B5A-BEDE-9EEFE9DD7843}" srcOrd="1" destOrd="0" presId="urn:microsoft.com/office/officeart/2005/8/layout/hList1"/>
    <dgm:cxn modelId="{454F5E46-89D0-4963-BCF4-FD706A483D1A}" type="presParOf" srcId="{42DDF74A-AFD6-4C1A-94F0-37BAF0634371}" destId="{1B64CD3D-B620-45F7-87CC-91282E34025B}" srcOrd="2" destOrd="0" presId="urn:microsoft.com/office/officeart/2005/8/layout/hList1"/>
    <dgm:cxn modelId="{A803E62E-D959-46B0-85A9-EBE432639B07}" type="presParOf" srcId="{1B64CD3D-B620-45F7-87CC-91282E34025B}" destId="{8C4E35D5-F5EC-46FD-8C02-75EC5F0078D6}" srcOrd="0" destOrd="0" presId="urn:microsoft.com/office/officeart/2005/8/layout/hList1"/>
    <dgm:cxn modelId="{F2985EE5-5D85-4E8F-A27F-DBE746FFF139}" type="presParOf" srcId="{1B64CD3D-B620-45F7-87CC-91282E34025B}" destId="{07298AA2-0167-47A9-A93B-5C38459010BA}" srcOrd="1" destOrd="0" presId="urn:microsoft.com/office/officeart/2005/8/layout/hList1"/>
    <dgm:cxn modelId="{31E78769-72D6-4204-8CCB-99F89330DA73}" type="presParOf" srcId="{42DDF74A-AFD6-4C1A-94F0-37BAF0634371}" destId="{DC6BE0A9-AB2E-4D69-AB51-12B893CED5B1}" srcOrd="3" destOrd="0" presId="urn:microsoft.com/office/officeart/2005/8/layout/hList1"/>
    <dgm:cxn modelId="{605654EB-3DC9-42B1-B85C-20B16960E5C7}" type="presParOf" srcId="{42DDF74A-AFD6-4C1A-94F0-37BAF0634371}" destId="{E02AEB79-7288-4982-B56E-A2C3283E73E3}" srcOrd="4" destOrd="0" presId="urn:microsoft.com/office/officeart/2005/8/layout/hList1"/>
    <dgm:cxn modelId="{B27C3337-3D78-4B79-B010-BE7256B428AA}" type="presParOf" srcId="{E02AEB79-7288-4982-B56E-A2C3283E73E3}" destId="{4BA40B04-A547-494F-B870-4D090E55C096}" srcOrd="0" destOrd="0" presId="urn:microsoft.com/office/officeart/2005/8/layout/hList1"/>
    <dgm:cxn modelId="{D78D8E32-343C-438A-8E8B-E9A30B5F8D00}" type="presParOf" srcId="{E02AEB79-7288-4982-B56E-A2C3283E73E3}" destId="{99BA6B2D-F1CD-4C3F-B3D1-47E21D19F7F2}"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3FB3602-1A54-4E9C-B048-EF7C50425599}" type="doc">
      <dgm:prSet loTypeId="urn:microsoft.com/office/officeart/2005/8/layout/radial4" loCatId="relationship" qsTypeId="urn:microsoft.com/office/officeart/2005/8/quickstyle/simple1" qsCatId="simple" csTypeId="urn:microsoft.com/office/officeart/2005/8/colors/accent3_2" csCatId="accent3" phldr="1"/>
      <dgm:spPr/>
      <dgm:t>
        <a:bodyPr/>
        <a:lstStyle/>
        <a:p>
          <a:endParaRPr lang="en-GB"/>
        </a:p>
      </dgm:t>
    </dgm:pt>
    <dgm:pt modelId="{2D983DAC-F003-46B9-A44D-AB5A17F2E19E}">
      <dgm:prSet phldrT="[Text]"/>
      <dgm:spPr/>
      <dgm:t>
        <a:bodyPr/>
        <a:lstStyle/>
        <a:p>
          <a:r>
            <a:rPr lang="en-GB" b="1" dirty="0" smtClean="0">
              <a:latin typeface="NeueHaasGroteskDisp Std Blk"/>
            </a:rPr>
            <a:t>Skills required </a:t>
          </a:r>
          <a:endParaRPr lang="en-GB" b="1" dirty="0">
            <a:latin typeface="NeueHaasGroteskDisp Std Blk"/>
          </a:endParaRPr>
        </a:p>
      </dgm:t>
    </dgm:pt>
    <dgm:pt modelId="{25737397-61EA-4D31-BF1A-38E7B6E69D5B}" type="parTrans" cxnId="{47B194B3-7015-4A0C-A91E-122467CD0459}">
      <dgm:prSet/>
      <dgm:spPr/>
      <dgm:t>
        <a:bodyPr/>
        <a:lstStyle/>
        <a:p>
          <a:endParaRPr lang="en-GB" b="1">
            <a:latin typeface="NeueHaasGroteskDisp Std Blk"/>
          </a:endParaRPr>
        </a:p>
      </dgm:t>
    </dgm:pt>
    <dgm:pt modelId="{2C955E30-20FF-4EF5-B0D9-1532A4C1631F}" type="sibTrans" cxnId="{47B194B3-7015-4A0C-A91E-122467CD0459}">
      <dgm:prSet/>
      <dgm:spPr/>
      <dgm:t>
        <a:bodyPr/>
        <a:lstStyle/>
        <a:p>
          <a:endParaRPr lang="en-GB" b="1">
            <a:latin typeface="NeueHaasGroteskDisp Std Blk"/>
          </a:endParaRPr>
        </a:p>
      </dgm:t>
    </dgm:pt>
    <dgm:pt modelId="{EE1723D3-D650-45F3-9947-F54F7B2D9FC7}">
      <dgm:prSet phldrT="[Text]"/>
      <dgm:spPr/>
      <dgm:t>
        <a:bodyPr/>
        <a:lstStyle/>
        <a:p>
          <a:r>
            <a:rPr lang="en-GB" b="1" dirty="0" smtClean="0">
              <a:latin typeface="NeueHaasGroteskDisp Std Blk"/>
            </a:rPr>
            <a:t>Dynamic insulation </a:t>
          </a:r>
          <a:endParaRPr lang="en-GB" b="1" dirty="0">
            <a:latin typeface="NeueHaasGroteskDisp Std Blk"/>
          </a:endParaRPr>
        </a:p>
      </dgm:t>
    </dgm:pt>
    <dgm:pt modelId="{AA71BCFF-43FE-44AD-829E-7783B69FE745}" type="parTrans" cxnId="{562B8F73-635E-488D-9D2F-FD2E445E25A9}">
      <dgm:prSet/>
      <dgm:spPr/>
      <dgm:t>
        <a:bodyPr/>
        <a:lstStyle/>
        <a:p>
          <a:endParaRPr lang="en-GB" b="1">
            <a:latin typeface="NeueHaasGroteskDisp Std Blk"/>
          </a:endParaRPr>
        </a:p>
      </dgm:t>
    </dgm:pt>
    <dgm:pt modelId="{B91D6FF0-87F5-427E-8421-394C6A168A1F}" type="sibTrans" cxnId="{562B8F73-635E-488D-9D2F-FD2E445E25A9}">
      <dgm:prSet/>
      <dgm:spPr/>
      <dgm:t>
        <a:bodyPr/>
        <a:lstStyle/>
        <a:p>
          <a:endParaRPr lang="en-GB" b="1">
            <a:latin typeface="NeueHaasGroteskDisp Std Blk"/>
          </a:endParaRPr>
        </a:p>
      </dgm:t>
    </dgm:pt>
    <dgm:pt modelId="{419FAAB8-4C0B-4996-A362-384FC8402767}">
      <dgm:prSet phldrT="[Text]"/>
      <dgm:spPr/>
      <dgm:t>
        <a:bodyPr/>
        <a:lstStyle/>
        <a:p>
          <a:r>
            <a:rPr lang="en-GB" b="1" dirty="0" smtClean="0">
              <a:latin typeface="NeueHaasGroteskDisp Std Blk"/>
            </a:rPr>
            <a:t>Insulation fitting</a:t>
          </a:r>
          <a:endParaRPr lang="en-GB" b="1" dirty="0">
            <a:latin typeface="NeueHaasGroteskDisp Std Blk"/>
          </a:endParaRPr>
        </a:p>
      </dgm:t>
    </dgm:pt>
    <dgm:pt modelId="{4A1D76E9-915B-4800-B6FE-1766BA141B2E}" type="parTrans" cxnId="{B2B64CEC-78C8-48F6-BF09-93FDA7E9CAE9}">
      <dgm:prSet/>
      <dgm:spPr/>
      <dgm:t>
        <a:bodyPr/>
        <a:lstStyle/>
        <a:p>
          <a:endParaRPr lang="en-GB" b="1">
            <a:latin typeface="NeueHaasGroteskDisp Std Blk"/>
          </a:endParaRPr>
        </a:p>
      </dgm:t>
    </dgm:pt>
    <dgm:pt modelId="{D979B473-BECE-448A-A2D5-A0AFFDFA9806}" type="sibTrans" cxnId="{B2B64CEC-78C8-48F6-BF09-93FDA7E9CAE9}">
      <dgm:prSet/>
      <dgm:spPr/>
      <dgm:t>
        <a:bodyPr/>
        <a:lstStyle/>
        <a:p>
          <a:endParaRPr lang="en-GB" b="1">
            <a:latin typeface="NeueHaasGroteskDisp Std Blk"/>
          </a:endParaRPr>
        </a:p>
      </dgm:t>
    </dgm:pt>
    <dgm:pt modelId="{83219AA7-571C-4C14-9A10-57068A7EF7E6}">
      <dgm:prSet phldrT="[Text]"/>
      <dgm:spPr/>
      <dgm:t>
        <a:bodyPr/>
        <a:lstStyle/>
        <a:p>
          <a:r>
            <a:rPr lang="en-GB" b="1" dirty="0" smtClean="0">
              <a:latin typeface="NeueHaasGroteskDisp Std Blk"/>
            </a:rPr>
            <a:t>Thermal bridging detailing</a:t>
          </a:r>
          <a:endParaRPr lang="en-GB" b="1" dirty="0">
            <a:latin typeface="NeueHaasGroteskDisp Std Blk"/>
          </a:endParaRPr>
        </a:p>
      </dgm:t>
    </dgm:pt>
    <dgm:pt modelId="{C03196F5-7ADC-4247-8D03-B9B610AB133A}" type="parTrans" cxnId="{5EBCA352-233A-4118-820C-586BD217F0B4}">
      <dgm:prSet/>
      <dgm:spPr/>
      <dgm:t>
        <a:bodyPr/>
        <a:lstStyle/>
        <a:p>
          <a:endParaRPr lang="en-GB" b="1">
            <a:latin typeface="NeueHaasGroteskDisp Std Blk"/>
          </a:endParaRPr>
        </a:p>
      </dgm:t>
    </dgm:pt>
    <dgm:pt modelId="{58E023F8-42E3-4BE8-9BBC-CDEDCC929DF0}" type="sibTrans" cxnId="{5EBCA352-233A-4118-820C-586BD217F0B4}">
      <dgm:prSet/>
      <dgm:spPr/>
      <dgm:t>
        <a:bodyPr/>
        <a:lstStyle/>
        <a:p>
          <a:endParaRPr lang="en-GB" b="1">
            <a:latin typeface="NeueHaasGroteskDisp Std Blk"/>
          </a:endParaRPr>
        </a:p>
      </dgm:t>
    </dgm:pt>
    <dgm:pt modelId="{E3B4EDA1-9593-44F7-A46A-E02A8B4BB6FF}">
      <dgm:prSet/>
      <dgm:spPr/>
      <dgm:t>
        <a:bodyPr/>
        <a:lstStyle/>
        <a:p>
          <a:r>
            <a:rPr lang="en-GB" b="1" dirty="0" smtClean="0">
              <a:latin typeface="NeueHaasGroteskDisp Std Blk"/>
            </a:rPr>
            <a:t>Waste water heat recovery</a:t>
          </a:r>
          <a:endParaRPr lang="en-GB" b="1" dirty="0">
            <a:latin typeface="NeueHaasGroteskDisp Std Blk"/>
          </a:endParaRPr>
        </a:p>
      </dgm:t>
    </dgm:pt>
    <dgm:pt modelId="{5E8CA0AB-EA51-4ABA-8AAB-3A1E3AF0FD15}" type="parTrans" cxnId="{1A1A0DD5-805E-4716-BDA9-DE654CBFBEB6}">
      <dgm:prSet/>
      <dgm:spPr/>
      <dgm:t>
        <a:bodyPr/>
        <a:lstStyle/>
        <a:p>
          <a:endParaRPr lang="en-GB" b="1">
            <a:latin typeface="NeueHaasGroteskDisp Std Blk"/>
          </a:endParaRPr>
        </a:p>
      </dgm:t>
    </dgm:pt>
    <dgm:pt modelId="{63535424-2079-44E3-817E-724D9FD31E08}" type="sibTrans" cxnId="{1A1A0DD5-805E-4716-BDA9-DE654CBFBEB6}">
      <dgm:prSet/>
      <dgm:spPr/>
      <dgm:t>
        <a:bodyPr/>
        <a:lstStyle/>
        <a:p>
          <a:endParaRPr lang="en-GB" b="1">
            <a:latin typeface="NeueHaasGroteskDisp Std Blk"/>
          </a:endParaRPr>
        </a:p>
      </dgm:t>
    </dgm:pt>
    <dgm:pt modelId="{B380343B-28C8-4377-AA65-562B1F63ABF1}">
      <dgm:prSet/>
      <dgm:spPr/>
      <dgm:t>
        <a:bodyPr/>
        <a:lstStyle/>
        <a:p>
          <a:r>
            <a:rPr lang="en-GB" b="1" dirty="0" smtClean="0">
              <a:latin typeface="NeueHaasGroteskDisp Std Blk"/>
            </a:rPr>
            <a:t>Procurement</a:t>
          </a:r>
          <a:endParaRPr lang="en-GB" b="1" dirty="0">
            <a:latin typeface="NeueHaasGroteskDisp Std Blk"/>
          </a:endParaRPr>
        </a:p>
      </dgm:t>
    </dgm:pt>
    <dgm:pt modelId="{C3C77217-9DE2-411F-8220-A5C848453CC1}" type="parTrans" cxnId="{9FB568CD-0DA4-4E64-9227-021E58DECB12}">
      <dgm:prSet/>
      <dgm:spPr/>
      <dgm:t>
        <a:bodyPr/>
        <a:lstStyle/>
        <a:p>
          <a:endParaRPr lang="en-GB" b="1">
            <a:latin typeface="NeueHaasGroteskDisp Std Blk"/>
          </a:endParaRPr>
        </a:p>
      </dgm:t>
    </dgm:pt>
    <dgm:pt modelId="{57F61BDE-5EEB-4136-9D7B-0C45C294E9C1}" type="sibTrans" cxnId="{9FB568CD-0DA4-4E64-9227-021E58DECB12}">
      <dgm:prSet/>
      <dgm:spPr/>
      <dgm:t>
        <a:bodyPr/>
        <a:lstStyle/>
        <a:p>
          <a:endParaRPr lang="en-GB" b="1">
            <a:latin typeface="NeueHaasGroteskDisp Std Blk"/>
          </a:endParaRPr>
        </a:p>
      </dgm:t>
    </dgm:pt>
    <dgm:pt modelId="{C9166EE0-692D-4388-8F99-8F370B11E975}">
      <dgm:prSet/>
      <dgm:spPr/>
      <dgm:t>
        <a:bodyPr/>
        <a:lstStyle/>
        <a:p>
          <a:r>
            <a:rPr lang="en-GB" b="1" dirty="0" smtClean="0">
              <a:latin typeface="NeueHaasGroteskDisp Std Blk"/>
            </a:rPr>
            <a:t>Task management</a:t>
          </a:r>
          <a:endParaRPr lang="en-GB" b="1" dirty="0">
            <a:latin typeface="NeueHaasGroteskDisp Std Blk"/>
          </a:endParaRPr>
        </a:p>
      </dgm:t>
    </dgm:pt>
    <dgm:pt modelId="{A41DAB70-5096-4440-86DA-455A3584FB5C}" type="parTrans" cxnId="{0D9BB077-BF1B-48E3-BB53-174C69E67B0F}">
      <dgm:prSet/>
      <dgm:spPr/>
      <dgm:t>
        <a:bodyPr/>
        <a:lstStyle/>
        <a:p>
          <a:endParaRPr lang="en-GB" b="1">
            <a:latin typeface="NeueHaasGroteskDisp Std Blk"/>
          </a:endParaRPr>
        </a:p>
      </dgm:t>
    </dgm:pt>
    <dgm:pt modelId="{E996FF57-2327-4CF1-AD04-C3673F444F04}" type="sibTrans" cxnId="{0D9BB077-BF1B-48E3-BB53-174C69E67B0F}">
      <dgm:prSet/>
      <dgm:spPr/>
      <dgm:t>
        <a:bodyPr/>
        <a:lstStyle/>
        <a:p>
          <a:endParaRPr lang="en-GB" b="1">
            <a:latin typeface="NeueHaasGroteskDisp Std Blk"/>
          </a:endParaRPr>
        </a:p>
      </dgm:t>
    </dgm:pt>
    <dgm:pt modelId="{AF34161B-F5D1-46B1-92DF-5D24B3CA899D}">
      <dgm:prSet/>
      <dgm:spPr/>
      <dgm:t>
        <a:bodyPr/>
        <a:lstStyle/>
        <a:p>
          <a:r>
            <a:rPr lang="en-GB" b="1" dirty="0" smtClean="0">
              <a:latin typeface="NeueHaasGroteskDisp Std Blk"/>
            </a:rPr>
            <a:t>Cost management</a:t>
          </a:r>
          <a:endParaRPr lang="en-GB" b="1" dirty="0">
            <a:latin typeface="NeueHaasGroteskDisp Std Blk"/>
          </a:endParaRPr>
        </a:p>
      </dgm:t>
    </dgm:pt>
    <dgm:pt modelId="{8E094187-852D-4E63-803C-A60A61198FDA}" type="parTrans" cxnId="{86F6722B-D5D3-4FCA-883C-B886CB30500E}">
      <dgm:prSet/>
      <dgm:spPr/>
      <dgm:t>
        <a:bodyPr/>
        <a:lstStyle/>
        <a:p>
          <a:endParaRPr lang="en-GB" b="1">
            <a:latin typeface="NeueHaasGroteskDisp Std Blk"/>
          </a:endParaRPr>
        </a:p>
      </dgm:t>
    </dgm:pt>
    <dgm:pt modelId="{634F95BD-3BC0-438C-A7BF-2F85C29FDCC3}" type="sibTrans" cxnId="{86F6722B-D5D3-4FCA-883C-B886CB30500E}">
      <dgm:prSet/>
      <dgm:spPr/>
      <dgm:t>
        <a:bodyPr/>
        <a:lstStyle/>
        <a:p>
          <a:endParaRPr lang="en-GB" b="1">
            <a:latin typeface="NeueHaasGroteskDisp Std Blk"/>
          </a:endParaRPr>
        </a:p>
      </dgm:t>
    </dgm:pt>
    <dgm:pt modelId="{9F164BF3-B8E2-49CD-A5A2-B78D9D57B7CA}">
      <dgm:prSet/>
      <dgm:spPr/>
      <dgm:t>
        <a:bodyPr/>
        <a:lstStyle/>
        <a:p>
          <a:r>
            <a:rPr lang="en-GB" b="1" dirty="0" smtClean="0">
              <a:latin typeface="NeueHaasGroteskDisp Std Blk"/>
            </a:rPr>
            <a:t>Mechanical ventilation installation </a:t>
          </a:r>
          <a:endParaRPr lang="en-GB" b="1" dirty="0">
            <a:latin typeface="NeueHaasGroteskDisp Std Blk"/>
          </a:endParaRPr>
        </a:p>
      </dgm:t>
    </dgm:pt>
    <dgm:pt modelId="{055C8143-E64A-4D2F-A71D-C39C366AA319}" type="parTrans" cxnId="{1BFF11D3-A5A3-4699-A646-DCE534B67223}">
      <dgm:prSet/>
      <dgm:spPr/>
      <dgm:t>
        <a:bodyPr/>
        <a:lstStyle/>
        <a:p>
          <a:endParaRPr lang="en-GB" b="1">
            <a:latin typeface="NeueHaasGroteskDisp Std Blk"/>
          </a:endParaRPr>
        </a:p>
      </dgm:t>
    </dgm:pt>
    <dgm:pt modelId="{EFF9E49A-52D8-4A6C-A84B-2703A12DF8BA}" type="sibTrans" cxnId="{1BFF11D3-A5A3-4699-A646-DCE534B67223}">
      <dgm:prSet/>
      <dgm:spPr/>
      <dgm:t>
        <a:bodyPr/>
        <a:lstStyle/>
        <a:p>
          <a:endParaRPr lang="en-GB" b="1">
            <a:latin typeface="NeueHaasGroteskDisp Std Blk"/>
          </a:endParaRPr>
        </a:p>
      </dgm:t>
    </dgm:pt>
    <dgm:pt modelId="{6DE37E3B-C19A-4C81-AAC6-496B452B0382}" type="pres">
      <dgm:prSet presAssocID="{B3FB3602-1A54-4E9C-B048-EF7C50425599}" presName="cycle" presStyleCnt="0">
        <dgm:presLayoutVars>
          <dgm:chMax val="1"/>
          <dgm:dir/>
          <dgm:animLvl val="ctr"/>
          <dgm:resizeHandles val="exact"/>
        </dgm:presLayoutVars>
      </dgm:prSet>
      <dgm:spPr/>
      <dgm:t>
        <a:bodyPr/>
        <a:lstStyle/>
        <a:p>
          <a:endParaRPr lang="en-GB"/>
        </a:p>
      </dgm:t>
    </dgm:pt>
    <dgm:pt modelId="{81C935A0-0E73-4960-B67D-1AA2E607A22C}" type="pres">
      <dgm:prSet presAssocID="{2D983DAC-F003-46B9-A44D-AB5A17F2E19E}" presName="centerShape" presStyleLbl="node0" presStyleIdx="0" presStyleCnt="1"/>
      <dgm:spPr/>
      <dgm:t>
        <a:bodyPr/>
        <a:lstStyle/>
        <a:p>
          <a:endParaRPr lang="en-GB"/>
        </a:p>
      </dgm:t>
    </dgm:pt>
    <dgm:pt modelId="{7180BE01-CC60-4FDE-BB0B-107FFE402A42}" type="pres">
      <dgm:prSet presAssocID="{AA71BCFF-43FE-44AD-829E-7783B69FE745}" presName="parTrans" presStyleLbl="bgSibTrans2D1" presStyleIdx="0" presStyleCnt="8" custScaleX="70290" custLinFactNeighborX="13225" custLinFactNeighborY="7009"/>
      <dgm:spPr>
        <a:prstGeom prst="rightArrow">
          <a:avLst/>
        </a:prstGeom>
      </dgm:spPr>
      <dgm:t>
        <a:bodyPr/>
        <a:lstStyle/>
        <a:p>
          <a:endParaRPr lang="en-GB"/>
        </a:p>
      </dgm:t>
    </dgm:pt>
    <dgm:pt modelId="{C872C073-4A47-40A9-9BEA-3EA06CF15829}" type="pres">
      <dgm:prSet presAssocID="{EE1723D3-D650-45F3-9947-F54F7B2D9FC7}" presName="node" presStyleLbl="node1" presStyleIdx="0" presStyleCnt="8">
        <dgm:presLayoutVars>
          <dgm:bulletEnabled val="1"/>
        </dgm:presLayoutVars>
      </dgm:prSet>
      <dgm:spPr/>
      <dgm:t>
        <a:bodyPr/>
        <a:lstStyle/>
        <a:p>
          <a:endParaRPr lang="en-GB"/>
        </a:p>
      </dgm:t>
    </dgm:pt>
    <dgm:pt modelId="{5971E7D4-6336-485E-AC00-E59F1AC760D7}" type="pres">
      <dgm:prSet presAssocID="{4A1D76E9-915B-4800-B6FE-1766BA141B2E}" presName="parTrans" presStyleLbl="bgSibTrans2D1" presStyleIdx="1" presStyleCnt="8" custAng="22940" custScaleX="68597" custLinFactNeighborX="11954" custLinFactNeighborY="30726"/>
      <dgm:spPr>
        <a:prstGeom prst="rightArrow">
          <a:avLst/>
        </a:prstGeom>
      </dgm:spPr>
      <dgm:t>
        <a:bodyPr/>
        <a:lstStyle/>
        <a:p>
          <a:endParaRPr lang="en-GB"/>
        </a:p>
      </dgm:t>
    </dgm:pt>
    <dgm:pt modelId="{7B1C612F-76DD-4996-9BED-5AE93E65988A}" type="pres">
      <dgm:prSet presAssocID="{419FAAB8-4C0B-4996-A362-384FC8402767}" presName="node" presStyleLbl="node1" presStyleIdx="1" presStyleCnt="8">
        <dgm:presLayoutVars>
          <dgm:bulletEnabled val="1"/>
        </dgm:presLayoutVars>
      </dgm:prSet>
      <dgm:spPr/>
      <dgm:t>
        <a:bodyPr/>
        <a:lstStyle/>
        <a:p>
          <a:endParaRPr lang="en-GB"/>
        </a:p>
      </dgm:t>
    </dgm:pt>
    <dgm:pt modelId="{17814B10-8E1E-4CAD-829A-C40E345B7110}" type="pres">
      <dgm:prSet presAssocID="{C03196F5-7ADC-4247-8D03-B9B610AB133A}" presName="parTrans" presStyleLbl="bgSibTrans2D1" presStyleIdx="2" presStyleCnt="8" custScaleX="64013" custLinFactNeighborX="9277" custLinFactNeighborY="55294"/>
      <dgm:spPr>
        <a:prstGeom prst="rightArrow">
          <a:avLst/>
        </a:prstGeom>
      </dgm:spPr>
      <dgm:t>
        <a:bodyPr/>
        <a:lstStyle/>
        <a:p>
          <a:endParaRPr lang="en-GB"/>
        </a:p>
      </dgm:t>
    </dgm:pt>
    <dgm:pt modelId="{DD2514DB-A263-474A-A7F6-AB62C2A51FD3}" type="pres">
      <dgm:prSet presAssocID="{83219AA7-571C-4C14-9A10-57068A7EF7E6}" presName="node" presStyleLbl="node1" presStyleIdx="2" presStyleCnt="8">
        <dgm:presLayoutVars>
          <dgm:bulletEnabled val="1"/>
        </dgm:presLayoutVars>
      </dgm:prSet>
      <dgm:spPr/>
      <dgm:t>
        <a:bodyPr/>
        <a:lstStyle/>
        <a:p>
          <a:endParaRPr lang="en-GB"/>
        </a:p>
      </dgm:t>
    </dgm:pt>
    <dgm:pt modelId="{5F6DAA53-D9CA-43F0-BF23-9145619FECAD}" type="pres">
      <dgm:prSet presAssocID="{5E8CA0AB-EA51-4ABA-8AAB-3A1E3AF0FD15}" presName="parTrans" presStyleLbl="bgSibTrans2D1" presStyleIdx="3" presStyleCnt="8" custScaleX="69198" custLinFactNeighborX="2381" custLinFactNeighborY="71499"/>
      <dgm:spPr>
        <a:prstGeom prst="rightArrow">
          <a:avLst/>
        </a:prstGeom>
      </dgm:spPr>
      <dgm:t>
        <a:bodyPr/>
        <a:lstStyle/>
        <a:p>
          <a:endParaRPr lang="en-GB"/>
        </a:p>
      </dgm:t>
    </dgm:pt>
    <dgm:pt modelId="{07CA377D-B25F-45C6-81B4-CDDF35704BE6}" type="pres">
      <dgm:prSet presAssocID="{E3B4EDA1-9593-44F7-A46A-E02A8B4BB6FF}" presName="node" presStyleLbl="node1" presStyleIdx="3" presStyleCnt="8">
        <dgm:presLayoutVars>
          <dgm:bulletEnabled val="1"/>
        </dgm:presLayoutVars>
      </dgm:prSet>
      <dgm:spPr/>
      <dgm:t>
        <a:bodyPr/>
        <a:lstStyle/>
        <a:p>
          <a:endParaRPr lang="en-GB"/>
        </a:p>
      </dgm:t>
    </dgm:pt>
    <dgm:pt modelId="{5D09AE8E-7E64-4948-9066-E0D7B6E45733}" type="pres">
      <dgm:prSet presAssocID="{C3C77217-9DE2-411F-8220-A5C848453CC1}" presName="parTrans" presStyleLbl="bgSibTrans2D1" presStyleIdx="4" presStyleCnt="8" custScaleX="73606" custLinFactNeighborX="-1012" custLinFactNeighborY="52356"/>
      <dgm:spPr>
        <a:prstGeom prst="rightArrow">
          <a:avLst/>
        </a:prstGeom>
      </dgm:spPr>
      <dgm:t>
        <a:bodyPr/>
        <a:lstStyle/>
        <a:p>
          <a:endParaRPr lang="en-GB"/>
        </a:p>
      </dgm:t>
    </dgm:pt>
    <dgm:pt modelId="{5E7354B2-E786-4359-89A3-3501F4D66807}" type="pres">
      <dgm:prSet presAssocID="{B380343B-28C8-4377-AA65-562B1F63ABF1}" presName="node" presStyleLbl="node1" presStyleIdx="4" presStyleCnt="8">
        <dgm:presLayoutVars>
          <dgm:bulletEnabled val="1"/>
        </dgm:presLayoutVars>
      </dgm:prSet>
      <dgm:spPr/>
      <dgm:t>
        <a:bodyPr/>
        <a:lstStyle/>
        <a:p>
          <a:endParaRPr lang="en-GB"/>
        </a:p>
      </dgm:t>
    </dgm:pt>
    <dgm:pt modelId="{BAE7CE37-F922-4F3F-9F18-307C03619108}" type="pres">
      <dgm:prSet presAssocID="{A41DAB70-5096-4440-86DA-455A3584FB5C}" presName="parTrans" presStyleLbl="bgSibTrans2D1" presStyleIdx="5" presStyleCnt="8" custScaleX="69337" custLinFactNeighborX="-10498" custLinFactNeighborY="47263"/>
      <dgm:spPr>
        <a:prstGeom prst="rightArrow">
          <a:avLst/>
        </a:prstGeom>
      </dgm:spPr>
      <dgm:t>
        <a:bodyPr/>
        <a:lstStyle/>
        <a:p>
          <a:endParaRPr lang="en-GB"/>
        </a:p>
      </dgm:t>
    </dgm:pt>
    <dgm:pt modelId="{53D537BF-9108-45F0-AFA7-70EDCA985777}" type="pres">
      <dgm:prSet presAssocID="{C9166EE0-692D-4388-8F99-8F370B11E975}" presName="node" presStyleLbl="node1" presStyleIdx="5" presStyleCnt="8">
        <dgm:presLayoutVars>
          <dgm:bulletEnabled val="1"/>
        </dgm:presLayoutVars>
      </dgm:prSet>
      <dgm:spPr/>
      <dgm:t>
        <a:bodyPr/>
        <a:lstStyle/>
        <a:p>
          <a:endParaRPr lang="en-GB"/>
        </a:p>
      </dgm:t>
    </dgm:pt>
    <dgm:pt modelId="{1054492A-7406-4D8F-A29B-3603A11D1AC0}" type="pres">
      <dgm:prSet presAssocID="{8E094187-852D-4E63-803C-A60A61198FDA}" presName="parTrans" presStyleLbl="bgSibTrans2D1" presStyleIdx="6" presStyleCnt="8" custScaleX="61945" custLinFactNeighborX="-14185" custLinFactNeighborY="51607"/>
      <dgm:spPr>
        <a:prstGeom prst="rightArrow">
          <a:avLst/>
        </a:prstGeom>
      </dgm:spPr>
      <dgm:t>
        <a:bodyPr/>
        <a:lstStyle/>
        <a:p>
          <a:endParaRPr lang="en-GB"/>
        </a:p>
      </dgm:t>
    </dgm:pt>
    <dgm:pt modelId="{C041E75A-19CA-4FE3-B371-562101369C2F}" type="pres">
      <dgm:prSet presAssocID="{AF34161B-F5D1-46B1-92DF-5D24B3CA899D}" presName="node" presStyleLbl="node1" presStyleIdx="6" presStyleCnt="8">
        <dgm:presLayoutVars>
          <dgm:bulletEnabled val="1"/>
        </dgm:presLayoutVars>
      </dgm:prSet>
      <dgm:spPr/>
      <dgm:t>
        <a:bodyPr/>
        <a:lstStyle/>
        <a:p>
          <a:endParaRPr lang="en-GB"/>
        </a:p>
      </dgm:t>
    </dgm:pt>
    <dgm:pt modelId="{DC7101A0-F3A1-43F5-97E0-FAD3EA278AD0}" type="pres">
      <dgm:prSet presAssocID="{055C8143-E64A-4D2F-A71D-C39C366AA319}" presName="parTrans" presStyleLbl="bgSibTrans2D1" presStyleIdx="7" presStyleCnt="8" custScaleX="75291" custLinFactNeighborX="-15217" custLinFactNeighborY="24741"/>
      <dgm:spPr>
        <a:prstGeom prst="rightArrow">
          <a:avLst/>
        </a:prstGeom>
      </dgm:spPr>
      <dgm:t>
        <a:bodyPr/>
        <a:lstStyle/>
        <a:p>
          <a:endParaRPr lang="en-GB"/>
        </a:p>
      </dgm:t>
    </dgm:pt>
    <dgm:pt modelId="{5182F2CD-8D82-473E-8694-7D83EDBE57AC}" type="pres">
      <dgm:prSet presAssocID="{9F164BF3-B8E2-49CD-A5A2-B78D9D57B7CA}" presName="node" presStyleLbl="node1" presStyleIdx="7" presStyleCnt="8">
        <dgm:presLayoutVars>
          <dgm:bulletEnabled val="1"/>
        </dgm:presLayoutVars>
      </dgm:prSet>
      <dgm:spPr/>
      <dgm:t>
        <a:bodyPr/>
        <a:lstStyle/>
        <a:p>
          <a:endParaRPr lang="en-GB"/>
        </a:p>
      </dgm:t>
    </dgm:pt>
  </dgm:ptLst>
  <dgm:cxnLst>
    <dgm:cxn modelId="{9815AE70-CBA2-4565-B409-90F205A5CC92}" type="presOf" srcId="{4A1D76E9-915B-4800-B6FE-1766BA141B2E}" destId="{5971E7D4-6336-485E-AC00-E59F1AC760D7}" srcOrd="0" destOrd="0" presId="urn:microsoft.com/office/officeart/2005/8/layout/radial4"/>
    <dgm:cxn modelId="{3D8F40AC-953A-4BDD-AA19-15A2CEB22807}" type="presOf" srcId="{83219AA7-571C-4C14-9A10-57068A7EF7E6}" destId="{DD2514DB-A263-474A-A7F6-AB62C2A51FD3}" srcOrd="0" destOrd="0" presId="urn:microsoft.com/office/officeart/2005/8/layout/radial4"/>
    <dgm:cxn modelId="{C8737471-B15D-4327-B09D-841CC36FFFF5}" type="presOf" srcId="{C3C77217-9DE2-411F-8220-A5C848453CC1}" destId="{5D09AE8E-7E64-4948-9066-E0D7B6E45733}" srcOrd="0" destOrd="0" presId="urn:microsoft.com/office/officeart/2005/8/layout/radial4"/>
    <dgm:cxn modelId="{1BFF11D3-A5A3-4699-A646-DCE534B67223}" srcId="{2D983DAC-F003-46B9-A44D-AB5A17F2E19E}" destId="{9F164BF3-B8E2-49CD-A5A2-B78D9D57B7CA}" srcOrd="7" destOrd="0" parTransId="{055C8143-E64A-4D2F-A71D-C39C366AA319}" sibTransId="{EFF9E49A-52D8-4A6C-A84B-2703A12DF8BA}"/>
    <dgm:cxn modelId="{7562ED3D-A455-4917-9B60-41F2DBFB6FC0}" type="presOf" srcId="{AF34161B-F5D1-46B1-92DF-5D24B3CA899D}" destId="{C041E75A-19CA-4FE3-B371-562101369C2F}" srcOrd="0" destOrd="0" presId="urn:microsoft.com/office/officeart/2005/8/layout/radial4"/>
    <dgm:cxn modelId="{B27D530C-86E2-4DBA-9332-498CADAC7B69}" type="presOf" srcId="{9F164BF3-B8E2-49CD-A5A2-B78D9D57B7CA}" destId="{5182F2CD-8D82-473E-8694-7D83EDBE57AC}" srcOrd="0" destOrd="0" presId="urn:microsoft.com/office/officeart/2005/8/layout/radial4"/>
    <dgm:cxn modelId="{1A1A0DD5-805E-4716-BDA9-DE654CBFBEB6}" srcId="{2D983DAC-F003-46B9-A44D-AB5A17F2E19E}" destId="{E3B4EDA1-9593-44F7-A46A-E02A8B4BB6FF}" srcOrd="3" destOrd="0" parTransId="{5E8CA0AB-EA51-4ABA-8AAB-3A1E3AF0FD15}" sibTransId="{63535424-2079-44E3-817E-724D9FD31E08}"/>
    <dgm:cxn modelId="{562B8F73-635E-488D-9D2F-FD2E445E25A9}" srcId="{2D983DAC-F003-46B9-A44D-AB5A17F2E19E}" destId="{EE1723D3-D650-45F3-9947-F54F7B2D9FC7}" srcOrd="0" destOrd="0" parTransId="{AA71BCFF-43FE-44AD-829E-7783B69FE745}" sibTransId="{B91D6FF0-87F5-427E-8421-394C6A168A1F}"/>
    <dgm:cxn modelId="{73B346F4-59D3-4401-8701-4BB740F01F87}" type="presOf" srcId="{419FAAB8-4C0B-4996-A362-384FC8402767}" destId="{7B1C612F-76DD-4996-9BED-5AE93E65988A}" srcOrd="0" destOrd="0" presId="urn:microsoft.com/office/officeart/2005/8/layout/radial4"/>
    <dgm:cxn modelId="{F21C18D1-C574-4079-9862-6FD1A0265BF4}" type="presOf" srcId="{2D983DAC-F003-46B9-A44D-AB5A17F2E19E}" destId="{81C935A0-0E73-4960-B67D-1AA2E607A22C}" srcOrd="0" destOrd="0" presId="urn:microsoft.com/office/officeart/2005/8/layout/radial4"/>
    <dgm:cxn modelId="{1B87BA8C-C8FC-4793-8951-7C7A1449AC45}" type="presOf" srcId="{055C8143-E64A-4D2F-A71D-C39C366AA319}" destId="{DC7101A0-F3A1-43F5-97E0-FAD3EA278AD0}" srcOrd="0" destOrd="0" presId="urn:microsoft.com/office/officeart/2005/8/layout/radial4"/>
    <dgm:cxn modelId="{9FB568CD-0DA4-4E64-9227-021E58DECB12}" srcId="{2D983DAC-F003-46B9-A44D-AB5A17F2E19E}" destId="{B380343B-28C8-4377-AA65-562B1F63ABF1}" srcOrd="4" destOrd="0" parTransId="{C3C77217-9DE2-411F-8220-A5C848453CC1}" sibTransId="{57F61BDE-5EEB-4136-9D7B-0C45C294E9C1}"/>
    <dgm:cxn modelId="{8DDBA591-8AF1-4DE0-99F3-76C7A0898D52}" type="presOf" srcId="{E3B4EDA1-9593-44F7-A46A-E02A8B4BB6FF}" destId="{07CA377D-B25F-45C6-81B4-CDDF35704BE6}" srcOrd="0" destOrd="0" presId="urn:microsoft.com/office/officeart/2005/8/layout/radial4"/>
    <dgm:cxn modelId="{7D0A244C-C49E-4866-9FFE-432883B0A1F0}" type="presOf" srcId="{B3FB3602-1A54-4E9C-B048-EF7C50425599}" destId="{6DE37E3B-C19A-4C81-AAC6-496B452B0382}" srcOrd="0" destOrd="0" presId="urn:microsoft.com/office/officeart/2005/8/layout/radial4"/>
    <dgm:cxn modelId="{0D9BB077-BF1B-48E3-BB53-174C69E67B0F}" srcId="{2D983DAC-F003-46B9-A44D-AB5A17F2E19E}" destId="{C9166EE0-692D-4388-8F99-8F370B11E975}" srcOrd="5" destOrd="0" parTransId="{A41DAB70-5096-4440-86DA-455A3584FB5C}" sibTransId="{E996FF57-2327-4CF1-AD04-C3673F444F04}"/>
    <dgm:cxn modelId="{B2B64CEC-78C8-48F6-BF09-93FDA7E9CAE9}" srcId="{2D983DAC-F003-46B9-A44D-AB5A17F2E19E}" destId="{419FAAB8-4C0B-4996-A362-384FC8402767}" srcOrd="1" destOrd="0" parTransId="{4A1D76E9-915B-4800-B6FE-1766BA141B2E}" sibTransId="{D979B473-BECE-448A-A2D5-A0AFFDFA9806}"/>
    <dgm:cxn modelId="{CF4CDA9A-FB32-4364-BC1B-6E62023AC4B9}" type="presOf" srcId="{8E094187-852D-4E63-803C-A60A61198FDA}" destId="{1054492A-7406-4D8F-A29B-3603A11D1AC0}" srcOrd="0" destOrd="0" presId="urn:microsoft.com/office/officeart/2005/8/layout/radial4"/>
    <dgm:cxn modelId="{86F6722B-D5D3-4FCA-883C-B886CB30500E}" srcId="{2D983DAC-F003-46B9-A44D-AB5A17F2E19E}" destId="{AF34161B-F5D1-46B1-92DF-5D24B3CA899D}" srcOrd="6" destOrd="0" parTransId="{8E094187-852D-4E63-803C-A60A61198FDA}" sibTransId="{634F95BD-3BC0-438C-A7BF-2F85C29FDCC3}"/>
    <dgm:cxn modelId="{50F67236-C48F-472E-A292-B4BCE987FFF2}" type="presOf" srcId="{EE1723D3-D650-45F3-9947-F54F7B2D9FC7}" destId="{C872C073-4A47-40A9-9BEA-3EA06CF15829}" srcOrd="0" destOrd="0" presId="urn:microsoft.com/office/officeart/2005/8/layout/radial4"/>
    <dgm:cxn modelId="{45A41AFD-3424-483C-821D-CF1EB2ABA471}" type="presOf" srcId="{C03196F5-7ADC-4247-8D03-B9B610AB133A}" destId="{17814B10-8E1E-4CAD-829A-C40E345B7110}" srcOrd="0" destOrd="0" presId="urn:microsoft.com/office/officeart/2005/8/layout/radial4"/>
    <dgm:cxn modelId="{5EBCA352-233A-4118-820C-586BD217F0B4}" srcId="{2D983DAC-F003-46B9-A44D-AB5A17F2E19E}" destId="{83219AA7-571C-4C14-9A10-57068A7EF7E6}" srcOrd="2" destOrd="0" parTransId="{C03196F5-7ADC-4247-8D03-B9B610AB133A}" sibTransId="{58E023F8-42E3-4BE8-9BBC-CDEDCC929DF0}"/>
    <dgm:cxn modelId="{47B194B3-7015-4A0C-A91E-122467CD0459}" srcId="{B3FB3602-1A54-4E9C-B048-EF7C50425599}" destId="{2D983DAC-F003-46B9-A44D-AB5A17F2E19E}" srcOrd="0" destOrd="0" parTransId="{25737397-61EA-4D31-BF1A-38E7B6E69D5B}" sibTransId="{2C955E30-20FF-4EF5-B0D9-1532A4C1631F}"/>
    <dgm:cxn modelId="{43A01AF1-46BA-42D6-99EF-DC349B267244}" type="presOf" srcId="{AA71BCFF-43FE-44AD-829E-7783B69FE745}" destId="{7180BE01-CC60-4FDE-BB0B-107FFE402A42}" srcOrd="0" destOrd="0" presId="urn:microsoft.com/office/officeart/2005/8/layout/radial4"/>
    <dgm:cxn modelId="{8EC222D2-00A2-4FE4-81E2-C8CEF6EE9EC9}" type="presOf" srcId="{A41DAB70-5096-4440-86DA-455A3584FB5C}" destId="{BAE7CE37-F922-4F3F-9F18-307C03619108}" srcOrd="0" destOrd="0" presId="urn:microsoft.com/office/officeart/2005/8/layout/radial4"/>
    <dgm:cxn modelId="{AF5B0BF1-FC7A-47CC-B606-AF9E0253F59C}" type="presOf" srcId="{C9166EE0-692D-4388-8F99-8F370B11E975}" destId="{53D537BF-9108-45F0-AFA7-70EDCA985777}" srcOrd="0" destOrd="0" presId="urn:microsoft.com/office/officeart/2005/8/layout/radial4"/>
    <dgm:cxn modelId="{C48F2A15-5907-4088-9159-B7576EFF43E0}" type="presOf" srcId="{5E8CA0AB-EA51-4ABA-8AAB-3A1E3AF0FD15}" destId="{5F6DAA53-D9CA-43F0-BF23-9145619FECAD}" srcOrd="0" destOrd="0" presId="urn:microsoft.com/office/officeart/2005/8/layout/radial4"/>
    <dgm:cxn modelId="{35A82B6C-C099-41F5-A9F5-0C422E74E105}" type="presOf" srcId="{B380343B-28C8-4377-AA65-562B1F63ABF1}" destId="{5E7354B2-E786-4359-89A3-3501F4D66807}" srcOrd="0" destOrd="0" presId="urn:microsoft.com/office/officeart/2005/8/layout/radial4"/>
    <dgm:cxn modelId="{FF53F7CE-A42D-4202-B0B3-9389F13A5673}" type="presParOf" srcId="{6DE37E3B-C19A-4C81-AAC6-496B452B0382}" destId="{81C935A0-0E73-4960-B67D-1AA2E607A22C}" srcOrd="0" destOrd="0" presId="urn:microsoft.com/office/officeart/2005/8/layout/radial4"/>
    <dgm:cxn modelId="{CB3375EE-4711-404E-8E93-84DC6DB1CFDD}" type="presParOf" srcId="{6DE37E3B-C19A-4C81-AAC6-496B452B0382}" destId="{7180BE01-CC60-4FDE-BB0B-107FFE402A42}" srcOrd="1" destOrd="0" presId="urn:microsoft.com/office/officeart/2005/8/layout/radial4"/>
    <dgm:cxn modelId="{7A85B9AD-9251-4DCE-B2A8-D18F16434867}" type="presParOf" srcId="{6DE37E3B-C19A-4C81-AAC6-496B452B0382}" destId="{C872C073-4A47-40A9-9BEA-3EA06CF15829}" srcOrd="2" destOrd="0" presId="urn:microsoft.com/office/officeart/2005/8/layout/radial4"/>
    <dgm:cxn modelId="{D2BBC480-EA83-4A3D-800A-12E250B17C2F}" type="presParOf" srcId="{6DE37E3B-C19A-4C81-AAC6-496B452B0382}" destId="{5971E7D4-6336-485E-AC00-E59F1AC760D7}" srcOrd="3" destOrd="0" presId="urn:microsoft.com/office/officeart/2005/8/layout/radial4"/>
    <dgm:cxn modelId="{ED0E443F-BF17-4923-9C30-DF617BFA4E99}" type="presParOf" srcId="{6DE37E3B-C19A-4C81-AAC6-496B452B0382}" destId="{7B1C612F-76DD-4996-9BED-5AE93E65988A}" srcOrd="4" destOrd="0" presId="urn:microsoft.com/office/officeart/2005/8/layout/radial4"/>
    <dgm:cxn modelId="{43423B1F-A559-4EBE-91A5-F589E2E19DF2}" type="presParOf" srcId="{6DE37E3B-C19A-4C81-AAC6-496B452B0382}" destId="{17814B10-8E1E-4CAD-829A-C40E345B7110}" srcOrd="5" destOrd="0" presId="urn:microsoft.com/office/officeart/2005/8/layout/radial4"/>
    <dgm:cxn modelId="{F3F53E63-485D-4A13-B269-1E49830189C2}" type="presParOf" srcId="{6DE37E3B-C19A-4C81-AAC6-496B452B0382}" destId="{DD2514DB-A263-474A-A7F6-AB62C2A51FD3}" srcOrd="6" destOrd="0" presId="urn:microsoft.com/office/officeart/2005/8/layout/radial4"/>
    <dgm:cxn modelId="{9CDEF3DF-68BA-45E3-9C77-6F5F27E66C87}" type="presParOf" srcId="{6DE37E3B-C19A-4C81-AAC6-496B452B0382}" destId="{5F6DAA53-D9CA-43F0-BF23-9145619FECAD}" srcOrd="7" destOrd="0" presId="urn:microsoft.com/office/officeart/2005/8/layout/radial4"/>
    <dgm:cxn modelId="{844232EF-3DBA-476C-AB95-21AEB6E20914}" type="presParOf" srcId="{6DE37E3B-C19A-4C81-AAC6-496B452B0382}" destId="{07CA377D-B25F-45C6-81B4-CDDF35704BE6}" srcOrd="8" destOrd="0" presId="urn:microsoft.com/office/officeart/2005/8/layout/radial4"/>
    <dgm:cxn modelId="{4275D5D5-8347-4968-B35A-DD3CF6D147D6}" type="presParOf" srcId="{6DE37E3B-C19A-4C81-AAC6-496B452B0382}" destId="{5D09AE8E-7E64-4948-9066-E0D7B6E45733}" srcOrd="9" destOrd="0" presId="urn:microsoft.com/office/officeart/2005/8/layout/radial4"/>
    <dgm:cxn modelId="{5C7442AC-D48A-4AA9-A043-51D10731A486}" type="presParOf" srcId="{6DE37E3B-C19A-4C81-AAC6-496B452B0382}" destId="{5E7354B2-E786-4359-89A3-3501F4D66807}" srcOrd="10" destOrd="0" presId="urn:microsoft.com/office/officeart/2005/8/layout/radial4"/>
    <dgm:cxn modelId="{515D2D34-0462-49AF-88A6-0E5BE663756D}" type="presParOf" srcId="{6DE37E3B-C19A-4C81-AAC6-496B452B0382}" destId="{BAE7CE37-F922-4F3F-9F18-307C03619108}" srcOrd="11" destOrd="0" presId="urn:microsoft.com/office/officeart/2005/8/layout/radial4"/>
    <dgm:cxn modelId="{5B753BDC-5A8B-47CC-934A-B20027F465FC}" type="presParOf" srcId="{6DE37E3B-C19A-4C81-AAC6-496B452B0382}" destId="{53D537BF-9108-45F0-AFA7-70EDCA985777}" srcOrd="12" destOrd="0" presId="urn:microsoft.com/office/officeart/2005/8/layout/radial4"/>
    <dgm:cxn modelId="{6DE8C0D4-5DC4-4289-845D-99B5F4127FDF}" type="presParOf" srcId="{6DE37E3B-C19A-4C81-AAC6-496B452B0382}" destId="{1054492A-7406-4D8F-A29B-3603A11D1AC0}" srcOrd="13" destOrd="0" presId="urn:microsoft.com/office/officeart/2005/8/layout/radial4"/>
    <dgm:cxn modelId="{40320B4D-8168-4E19-AF32-8CC918EF9E2A}" type="presParOf" srcId="{6DE37E3B-C19A-4C81-AAC6-496B452B0382}" destId="{C041E75A-19CA-4FE3-B371-562101369C2F}" srcOrd="14" destOrd="0" presId="urn:microsoft.com/office/officeart/2005/8/layout/radial4"/>
    <dgm:cxn modelId="{5DE74D81-19E1-45CE-A64D-CC0D119D161C}" type="presParOf" srcId="{6DE37E3B-C19A-4C81-AAC6-496B452B0382}" destId="{DC7101A0-F3A1-43F5-97E0-FAD3EA278AD0}" srcOrd="15" destOrd="0" presId="urn:microsoft.com/office/officeart/2005/8/layout/radial4"/>
    <dgm:cxn modelId="{752D0466-6A13-4C98-AC0B-F0942D4DB17D}" type="presParOf" srcId="{6DE37E3B-C19A-4C81-AAC6-496B452B0382}" destId="{5182F2CD-8D82-473E-8694-7D83EDBE57AC}" srcOrd="1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555E4B3-B84E-4EC4-BF6A-915872692D9B}"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en-GB"/>
        </a:p>
      </dgm:t>
    </dgm:pt>
    <dgm:pt modelId="{40A22F6E-7D4E-4247-8216-97A974041492}">
      <dgm:prSet phldrT="[Text]"/>
      <dgm:spPr/>
      <dgm:t>
        <a:bodyPr/>
        <a:lstStyle/>
        <a:p>
          <a:r>
            <a:rPr lang="en-GB" dirty="0" smtClean="0"/>
            <a:t>Design</a:t>
          </a:r>
          <a:endParaRPr lang="en-GB" dirty="0"/>
        </a:p>
      </dgm:t>
    </dgm:pt>
    <dgm:pt modelId="{A8A82E4B-2B0E-44FB-A932-ABBF60CB9514}" type="parTrans" cxnId="{F5BB1114-5D93-4552-B4EF-9A2B9DF44CC7}">
      <dgm:prSet/>
      <dgm:spPr/>
      <dgm:t>
        <a:bodyPr/>
        <a:lstStyle/>
        <a:p>
          <a:endParaRPr lang="en-GB"/>
        </a:p>
      </dgm:t>
    </dgm:pt>
    <dgm:pt modelId="{F2B84FED-E84E-4F44-BACD-52BC8C717FBC}" type="sibTrans" cxnId="{F5BB1114-5D93-4552-B4EF-9A2B9DF44CC7}">
      <dgm:prSet/>
      <dgm:spPr/>
      <dgm:t>
        <a:bodyPr/>
        <a:lstStyle/>
        <a:p>
          <a:endParaRPr lang="en-GB"/>
        </a:p>
      </dgm:t>
    </dgm:pt>
    <dgm:pt modelId="{815B5E8B-BE82-446F-A453-BBF8AE21F03E}">
      <dgm:prSet phldrT="[Text]"/>
      <dgm:spPr/>
      <dgm:t>
        <a:bodyPr/>
        <a:lstStyle/>
        <a:p>
          <a:r>
            <a:rPr lang="en-GB" b="0" dirty="0" smtClean="0">
              <a:solidFill>
                <a:sysClr val="windowText" lastClr="000000"/>
              </a:solidFill>
              <a:latin typeface="Arial" pitchFamily="34" charset="0"/>
              <a:cs typeface="Arial" pitchFamily="34" charset="0"/>
            </a:rPr>
            <a:t>Architect</a:t>
          </a:r>
          <a:endParaRPr lang="en-GB" dirty="0"/>
        </a:p>
      </dgm:t>
    </dgm:pt>
    <dgm:pt modelId="{C332BF2B-6807-4739-8D89-A8F9933F8E93}" type="parTrans" cxnId="{2D1EAE57-1CA4-42AF-95F9-D70E3E510820}">
      <dgm:prSet/>
      <dgm:spPr/>
      <dgm:t>
        <a:bodyPr/>
        <a:lstStyle/>
        <a:p>
          <a:endParaRPr lang="en-GB"/>
        </a:p>
      </dgm:t>
    </dgm:pt>
    <dgm:pt modelId="{45DA8900-7E11-48A7-B1DC-D961EA1F2273}" type="sibTrans" cxnId="{2D1EAE57-1CA4-42AF-95F9-D70E3E510820}">
      <dgm:prSet/>
      <dgm:spPr/>
      <dgm:t>
        <a:bodyPr/>
        <a:lstStyle/>
        <a:p>
          <a:endParaRPr lang="en-GB"/>
        </a:p>
      </dgm:t>
    </dgm:pt>
    <dgm:pt modelId="{5E54F204-A122-42AB-89AF-6E3C3732064D}">
      <dgm:prSet phldrT="[Text]"/>
      <dgm:spPr/>
      <dgm:t>
        <a:bodyPr/>
        <a:lstStyle/>
        <a:p>
          <a:r>
            <a:rPr lang="en-GB" dirty="0" smtClean="0"/>
            <a:t>Commerce</a:t>
          </a:r>
          <a:endParaRPr lang="en-GB" dirty="0"/>
        </a:p>
      </dgm:t>
    </dgm:pt>
    <dgm:pt modelId="{2321BD77-A513-4947-BEA0-5493B8ED7F32}" type="parTrans" cxnId="{7675B73B-E4AA-4C48-8D19-AE76AA269199}">
      <dgm:prSet/>
      <dgm:spPr/>
      <dgm:t>
        <a:bodyPr/>
        <a:lstStyle/>
        <a:p>
          <a:endParaRPr lang="en-GB"/>
        </a:p>
      </dgm:t>
    </dgm:pt>
    <dgm:pt modelId="{B26F8208-145C-403A-B131-6EA7A22804DC}" type="sibTrans" cxnId="{7675B73B-E4AA-4C48-8D19-AE76AA269199}">
      <dgm:prSet/>
      <dgm:spPr/>
      <dgm:t>
        <a:bodyPr/>
        <a:lstStyle/>
        <a:p>
          <a:endParaRPr lang="en-GB"/>
        </a:p>
      </dgm:t>
    </dgm:pt>
    <dgm:pt modelId="{37D4E26C-0C93-405C-88FF-CF05ACF7BCF2}">
      <dgm:prSet phldrT="[Text]"/>
      <dgm:spPr/>
      <dgm:t>
        <a:bodyPr/>
        <a:lstStyle/>
        <a:p>
          <a:r>
            <a:rPr lang="en-GB" b="0" dirty="0" smtClean="0">
              <a:solidFill>
                <a:sysClr val="windowText" lastClr="000000"/>
              </a:solidFill>
              <a:latin typeface="Arial" pitchFamily="34" charset="0"/>
              <a:cs typeface="Arial" pitchFamily="34" charset="0"/>
            </a:rPr>
            <a:t>Commercial Manager</a:t>
          </a:r>
          <a:endParaRPr lang="en-GB" dirty="0"/>
        </a:p>
      </dgm:t>
    </dgm:pt>
    <dgm:pt modelId="{C08F4DE7-B1CE-491F-A58A-D0574A935CE8}" type="parTrans" cxnId="{3B04C7BC-0BD3-43BC-991B-CDE555915AC1}">
      <dgm:prSet/>
      <dgm:spPr/>
      <dgm:t>
        <a:bodyPr/>
        <a:lstStyle/>
        <a:p>
          <a:endParaRPr lang="en-GB"/>
        </a:p>
      </dgm:t>
    </dgm:pt>
    <dgm:pt modelId="{DA4F5299-3708-473B-9FEB-A8D5CD0615A0}" type="sibTrans" cxnId="{3B04C7BC-0BD3-43BC-991B-CDE555915AC1}">
      <dgm:prSet/>
      <dgm:spPr/>
      <dgm:t>
        <a:bodyPr/>
        <a:lstStyle/>
        <a:p>
          <a:endParaRPr lang="en-GB"/>
        </a:p>
      </dgm:t>
    </dgm:pt>
    <dgm:pt modelId="{25BEE8E1-890E-4F96-84A0-7A72911E14EA}">
      <dgm:prSet phldrT="[Text]"/>
      <dgm:spPr/>
      <dgm:t>
        <a:bodyPr/>
        <a:lstStyle/>
        <a:p>
          <a:r>
            <a:rPr lang="en-GB" dirty="0" smtClean="0"/>
            <a:t>Sales and customer care</a:t>
          </a:r>
          <a:endParaRPr lang="en-GB" dirty="0"/>
        </a:p>
      </dgm:t>
    </dgm:pt>
    <dgm:pt modelId="{FB391A1E-2FC8-4F29-94C2-FB9CD479F962}" type="parTrans" cxnId="{2E965D96-378C-4520-8341-440F995BA7BE}">
      <dgm:prSet/>
      <dgm:spPr/>
      <dgm:t>
        <a:bodyPr/>
        <a:lstStyle/>
        <a:p>
          <a:endParaRPr lang="en-GB"/>
        </a:p>
      </dgm:t>
    </dgm:pt>
    <dgm:pt modelId="{FA2DEA61-9CB1-4A98-93E6-75D82B3C6D56}" type="sibTrans" cxnId="{2E965D96-378C-4520-8341-440F995BA7BE}">
      <dgm:prSet/>
      <dgm:spPr/>
      <dgm:t>
        <a:bodyPr/>
        <a:lstStyle/>
        <a:p>
          <a:endParaRPr lang="en-GB"/>
        </a:p>
      </dgm:t>
    </dgm:pt>
    <dgm:pt modelId="{F2F11D73-E179-4EB9-BA7A-5BDD58525972}">
      <dgm:prSet phldrT="[Text]"/>
      <dgm:spPr/>
      <dgm:t>
        <a:bodyPr/>
        <a:lstStyle/>
        <a:p>
          <a:r>
            <a:rPr lang="en-GB" b="0" dirty="0" smtClean="0">
              <a:solidFill>
                <a:sysClr val="windowText" lastClr="000000"/>
              </a:solidFill>
              <a:latin typeface="Arial" pitchFamily="34" charset="0"/>
              <a:cs typeface="Arial" pitchFamily="34" charset="0"/>
            </a:rPr>
            <a:t>Customer Service Manager</a:t>
          </a:r>
          <a:endParaRPr lang="en-GB" dirty="0"/>
        </a:p>
      </dgm:t>
    </dgm:pt>
    <dgm:pt modelId="{BBE40247-C101-464D-93BD-89DB728A1E22}" type="parTrans" cxnId="{95840437-C151-4244-9CE3-6D20CC8CD663}">
      <dgm:prSet/>
      <dgm:spPr/>
      <dgm:t>
        <a:bodyPr/>
        <a:lstStyle/>
        <a:p>
          <a:endParaRPr lang="en-GB"/>
        </a:p>
      </dgm:t>
    </dgm:pt>
    <dgm:pt modelId="{1F778CCB-FE18-4D69-B6F7-3032C380D4A3}" type="sibTrans" cxnId="{95840437-C151-4244-9CE3-6D20CC8CD663}">
      <dgm:prSet/>
      <dgm:spPr/>
      <dgm:t>
        <a:bodyPr/>
        <a:lstStyle/>
        <a:p>
          <a:endParaRPr lang="en-GB"/>
        </a:p>
      </dgm:t>
    </dgm:pt>
    <dgm:pt modelId="{5426FD54-21EF-4C60-9D95-06DC310CEC08}">
      <dgm:prSet/>
      <dgm:spPr/>
      <dgm:t>
        <a:bodyPr/>
        <a:lstStyle/>
        <a:p>
          <a:r>
            <a:rPr lang="en-GB" dirty="0" smtClean="0"/>
            <a:t>Construction</a:t>
          </a:r>
          <a:endParaRPr lang="en-GB" dirty="0"/>
        </a:p>
      </dgm:t>
    </dgm:pt>
    <dgm:pt modelId="{18D1602F-DED4-421C-B9AB-BE1EE35F3F53}" type="parTrans" cxnId="{AF017FA7-172A-4DDC-868D-BACBFA6C9559}">
      <dgm:prSet/>
      <dgm:spPr/>
      <dgm:t>
        <a:bodyPr/>
        <a:lstStyle/>
        <a:p>
          <a:endParaRPr lang="en-GB"/>
        </a:p>
      </dgm:t>
    </dgm:pt>
    <dgm:pt modelId="{352F7CEA-AAEE-45A1-A4AC-ACC8FE8D1B5B}" type="sibTrans" cxnId="{AF017FA7-172A-4DDC-868D-BACBFA6C9559}">
      <dgm:prSet/>
      <dgm:spPr/>
      <dgm:t>
        <a:bodyPr/>
        <a:lstStyle/>
        <a:p>
          <a:endParaRPr lang="en-GB"/>
        </a:p>
      </dgm:t>
    </dgm:pt>
    <dgm:pt modelId="{CED394E8-8E34-412E-A3A4-1A5A3072E356}">
      <dgm:prSet/>
      <dgm:spPr/>
      <dgm:t>
        <a:bodyPr/>
        <a:lstStyle/>
        <a:p>
          <a:r>
            <a:rPr lang="en-GB" b="0" dirty="0" smtClean="0">
              <a:solidFill>
                <a:sysClr val="windowText" lastClr="000000"/>
              </a:solidFill>
              <a:latin typeface="Arial" pitchFamily="34" charset="0"/>
              <a:cs typeface="Arial" pitchFamily="34" charset="0"/>
            </a:rPr>
            <a:t>Architectural Technician</a:t>
          </a:r>
          <a:endParaRPr lang="en-GB" b="0" dirty="0">
            <a:solidFill>
              <a:sysClr val="windowText" lastClr="000000"/>
            </a:solidFill>
            <a:latin typeface="Arial" pitchFamily="34" charset="0"/>
            <a:cs typeface="Arial" pitchFamily="34" charset="0"/>
          </a:endParaRPr>
        </a:p>
      </dgm:t>
    </dgm:pt>
    <dgm:pt modelId="{994BFBE6-DAFC-4B5D-88BF-2C9C1BFB6358}" type="parTrans" cxnId="{CDFFE920-8B72-4996-8F7B-2F0E50378B4F}">
      <dgm:prSet/>
      <dgm:spPr/>
      <dgm:t>
        <a:bodyPr/>
        <a:lstStyle/>
        <a:p>
          <a:endParaRPr lang="en-GB"/>
        </a:p>
      </dgm:t>
    </dgm:pt>
    <dgm:pt modelId="{334EA883-6118-49D2-81DD-90F3FE7848D8}" type="sibTrans" cxnId="{CDFFE920-8B72-4996-8F7B-2F0E50378B4F}">
      <dgm:prSet/>
      <dgm:spPr/>
      <dgm:t>
        <a:bodyPr/>
        <a:lstStyle/>
        <a:p>
          <a:endParaRPr lang="en-GB"/>
        </a:p>
      </dgm:t>
    </dgm:pt>
    <dgm:pt modelId="{F1395102-A029-4F6F-9E99-2FCB9719D756}">
      <dgm:prSet/>
      <dgm:spPr/>
      <dgm:t>
        <a:bodyPr/>
        <a:lstStyle/>
        <a:p>
          <a:r>
            <a:rPr lang="en-GB" b="0" dirty="0" smtClean="0">
              <a:solidFill>
                <a:sysClr val="windowText" lastClr="000000"/>
              </a:solidFill>
              <a:latin typeface="Arial" pitchFamily="34" charset="0"/>
              <a:cs typeface="Arial" pitchFamily="34" charset="0"/>
            </a:rPr>
            <a:t>Design Consultant</a:t>
          </a:r>
          <a:endParaRPr lang="en-GB" b="0" dirty="0">
            <a:solidFill>
              <a:sysClr val="windowText" lastClr="000000"/>
            </a:solidFill>
            <a:latin typeface="Arial" pitchFamily="34" charset="0"/>
            <a:cs typeface="Arial" pitchFamily="34" charset="0"/>
          </a:endParaRPr>
        </a:p>
      </dgm:t>
    </dgm:pt>
    <dgm:pt modelId="{F29800E6-13E1-4668-9F5F-266E77B1C425}" type="parTrans" cxnId="{DB248722-4484-48F8-A091-E057B3440915}">
      <dgm:prSet/>
      <dgm:spPr/>
      <dgm:t>
        <a:bodyPr/>
        <a:lstStyle/>
        <a:p>
          <a:endParaRPr lang="en-GB"/>
        </a:p>
      </dgm:t>
    </dgm:pt>
    <dgm:pt modelId="{F5E027B4-57B1-4FED-894E-98C2905A0176}" type="sibTrans" cxnId="{DB248722-4484-48F8-A091-E057B3440915}">
      <dgm:prSet/>
      <dgm:spPr/>
      <dgm:t>
        <a:bodyPr/>
        <a:lstStyle/>
        <a:p>
          <a:endParaRPr lang="en-GB"/>
        </a:p>
      </dgm:t>
    </dgm:pt>
    <dgm:pt modelId="{61C55ECB-EB1C-4174-B31D-A38FF36794E7}">
      <dgm:prSet/>
      <dgm:spPr/>
      <dgm:t>
        <a:bodyPr/>
        <a:lstStyle/>
        <a:p>
          <a:r>
            <a:rPr lang="en-GB" b="0" dirty="0" smtClean="0">
              <a:solidFill>
                <a:sysClr val="windowText" lastClr="000000"/>
              </a:solidFill>
              <a:latin typeface="Arial" pitchFamily="34" charset="0"/>
              <a:cs typeface="Arial" pitchFamily="34" charset="0"/>
            </a:rPr>
            <a:t>Timber Frame Designer</a:t>
          </a:r>
          <a:endParaRPr lang="en-GB" b="0" dirty="0">
            <a:solidFill>
              <a:sysClr val="windowText" lastClr="000000"/>
            </a:solidFill>
            <a:latin typeface="Arial" pitchFamily="34" charset="0"/>
            <a:cs typeface="Arial" pitchFamily="34" charset="0"/>
          </a:endParaRPr>
        </a:p>
      </dgm:t>
    </dgm:pt>
    <dgm:pt modelId="{A4F6E82E-6970-48AE-B9C1-B28601871375}" type="parTrans" cxnId="{E6702606-3768-4DC6-B621-5CF45C942E3C}">
      <dgm:prSet/>
      <dgm:spPr/>
      <dgm:t>
        <a:bodyPr/>
        <a:lstStyle/>
        <a:p>
          <a:endParaRPr lang="en-GB"/>
        </a:p>
      </dgm:t>
    </dgm:pt>
    <dgm:pt modelId="{BD296C24-D3B5-49AB-903D-CE14278D1535}" type="sibTrans" cxnId="{E6702606-3768-4DC6-B621-5CF45C942E3C}">
      <dgm:prSet/>
      <dgm:spPr/>
      <dgm:t>
        <a:bodyPr/>
        <a:lstStyle/>
        <a:p>
          <a:endParaRPr lang="en-GB"/>
        </a:p>
      </dgm:t>
    </dgm:pt>
    <dgm:pt modelId="{4DDA971D-9C32-430D-B064-07C9E00804E6}">
      <dgm:prSet/>
      <dgm:spPr/>
      <dgm:t>
        <a:bodyPr/>
        <a:lstStyle/>
        <a:p>
          <a:r>
            <a:rPr lang="en-GB" b="0" dirty="0" smtClean="0">
              <a:solidFill>
                <a:sysClr val="windowText" lastClr="000000"/>
              </a:solidFill>
              <a:latin typeface="Arial" pitchFamily="34" charset="0"/>
              <a:cs typeface="Arial" pitchFamily="34" charset="0"/>
            </a:rPr>
            <a:t>Contracts Manager</a:t>
          </a:r>
          <a:endParaRPr lang="en-GB" dirty="0"/>
        </a:p>
      </dgm:t>
    </dgm:pt>
    <dgm:pt modelId="{FA541DA2-74CA-455A-BF74-26A86833A954}" type="parTrans" cxnId="{CDD791F2-1F38-445A-870F-BC5DE9A1BA84}">
      <dgm:prSet/>
      <dgm:spPr/>
      <dgm:t>
        <a:bodyPr/>
        <a:lstStyle/>
        <a:p>
          <a:endParaRPr lang="en-GB"/>
        </a:p>
      </dgm:t>
    </dgm:pt>
    <dgm:pt modelId="{93718041-9608-47B8-ACD7-E71393E09050}" type="sibTrans" cxnId="{CDD791F2-1F38-445A-870F-BC5DE9A1BA84}">
      <dgm:prSet/>
      <dgm:spPr/>
      <dgm:t>
        <a:bodyPr/>
        <a:lstStyle/>
        <a:p>
          <a:endParaRPr lang="en-GB"/>
        </a:p>
      </dgm:t>
    </dgm:pt>
    <dgm:pt modelId="{BE0BBFDA-2194-409A-ABD7-EA5A9CB17CB4}">
      <dgm:prSet/>
      <dgm:spPr/>
      <dgm:t>
        <a:bodyPr/>
        <a:lstStyle/>
        <a:p>
          <a:r>
            <a:rPr lang="en-GB" b="0" dirty="0" smtClean="0">
              <a:solidFill>
                <a:sysClr val="windowText" lastClr="000000"/>
              </a:solidFill>
              <a:latin typeface="Arial" pitchFamily="34" charset="0"/>
              <a:cs typeface="Arial" pitchFamily="34" charset="0"/>
            </a:rPr>
            <a:t>Factory Manager</a:t>
          </a:r>
          <a:endParaRPr lang="en-GB" b="0" dirty="0">
            <a:solidFill>
              <a:sysClr val="windowText" lastClr="000000"/>
            </a:solidFill>
            <a:latin typeface="Arial" pitchFamily="34" charset="0"/>
            <a:cs typeface="Arial" pitchFamily="34" charset="0"/>
          </a:endParaRPr>
        </a:p>
      </dgm:t>
    </dgm:pt>
    <dgm:pt modelId="{EBF88D46-AA05-4DBD-B16E-BFAFEFF44A3D}" type="parTrans" cxnId="{D16B24D9-814E-4923-949E-A3774A66D9A9}">
      <dgm:prSet/>
      <dgm:spPr/>
      <dgm:t>
        <a:bodyPr/>
        <a:lstStyle/>
        <a:p>
          <a:endParaRPr lang="en-GB"/>
        </a:p>
      </dgm:t>
    </dgm:pt>
    <dgm:pt modelId="{50407896-25F7-41B7-AE9B-076E0A50CCA0}" type="sibTrans" cxnId="{D16B24D9-814E-4923-949E-A3774A66D9A9}">
      <dgm:prSet/>
      <dgm:spPr/>
      <dgm:t>
        <a:bodyPr/>
        <a:lstStyle/>
        <a:p>
          <a:endParaRPr lang="en-GB"/>
        </a:p>
      </dgm:t>
    </dgm:pt>
    <dgm:pt modelId="{3EA7E128-3184-46C9-BF85-060A83966BC8}">
      <dgm:prSet/>
      <dgm:spPr/>
      <dgm:t>
        <a:bodyPr/>
        <a:lstStyle/>
        <a:p>
          <a:r>
            <a:rPr lang="en-GB" b="0" dirty="0" smtClean="0">
              <a:solidFill>
                <a:sysClr val="windowText" lastClr="000000"/>
              </a:solidFill>
              <a:latin typeface="Arial" pitchFamily="34" charset="0"/>
              <a:cs typeface="Arial" pitchFamily="34" charset="0"/>
            </a:rPr>
            <a:t>Site Trades</a:t>
          </a:r>
          <a:endParaRPr lang="en-GB" b="0" dirty="0">
            <a:solidFill>
              <a:sysClr val="windowText" lastClr="000000"/>
            </a:solidFill>
            <a:latin typeface="Arial" pitchFamily="34" charset="0"/>
            <a:cs typeface="Arial" pitchFamily="34" charset="0"/>
          </a:endParaRPr>
        </a:p>
      </dgm:t>
    </dgm:pt>
    <dgm:pt modelId="{5353BD44-E32F-40C5-AE01-FABD7030886E}" type="parTrans" cxnId="{D0F78912-8362-4740-ACEB-24976D87EED7}">
      <dgm:prSet/>
      <dgm:spPr/>
      <dgm:t>
        <a:bodyPr/>
        <a:lstStyle/>
        <a:p>
          <a:endParaRPr lang="en-GB"/>
        </a:p>
      </dgm:t>
    </dgm:pt>
    <dgm:pt modelId="{B2C35F0D-B08F-45CE-81A0-BCDD92C0C653}" type="sibTrans" cxnId="{D0F78912-8362-4740-ACEB-24976D87EED7}">
      <dgm:prSet/>
      <dgm:spPr/>
      <dgm:t>
        <a:bodyPr/>
        <a:lstStyle/>
        <a:p>
          <a:endParaRPr lang="en-GB"/>
        </a:p>
      </dgm:t>
    </dgm:pt>
    <dgm:pt modelId="{9EDA1B77-2C7D-400C-997E-94A799309304}">
      <dgm:prSet/>
      <dgm:spPr/>
      <dgm:t>
        <a:bodyPr/>
        <a:lstStyle/>
        <a:p>
          <a:r>
            <a:rPr lang="en-GB" b="0" dirty="0" smtClean="0">
              <a:solidFill>
                <a:sysClr val="windowText" lastClr="000000"/>
              </a:solidFill>
              <a:latin typeface="Arial" pitchFamily="34" charset="0"/>
              <a:cs typeface="Arial" pitchFamily="34" charset="0"/>
            </a:rPr>
            <a:t>Subcontractor</a:t>
          </a:r>
          <a:endParaRPr lang="en-GB" b="0" dirty="0">
            <a:solidFill>
              <a:sysClr val="windowText" lastClr="000000"/>
            </a:solidFill>
            <a:latin typeface="Arial" pitchFamily="34" charset="0"/>
            <a:cs typeface="Arial" pitchFamily="34" charset="0"/>
          </a:endParaRPr>
        </a:p>
      </dgm:t>
    </dgm:pt>
    <dgm:pt modelId="{95F48F86-FC79-43D6-82BA-1F26585E4EB6}" type="parTrans" cxnId="{2768D259-8454-4E93-82E2-F26DC971B5F6}">
      <dgm:prSet/>
      <dgm:spPr/>
      <dgm:t>
        <a:bodyPr/>
        <a:lstStyle/>
        <a:p>
          <a:endParaRPr lang="en-GB"/>
        </a:p>
      </dgm:t>
    </dgm:pt>
    <dgm:pt modelId="{3B2AE87B-F152-41C4-A7D8-7B56D22D3AA2}" type="sibTrans" cxnId="{2768D259-8454-4E93-82E2-F26DC971B5F6}">
      <dgm:prSet/>
      <dgm:spPr/>
      <dgm:t>
        <a:bodyPr/>
        <a:lstStyle/>
        <a:p>
          <a:endParaRPr lang="en-GB"/>
        </a:p>
      </dgm:t>
    </dgm:pt>
    <dgm:pt modelId="{F876E426-ECA6-4A52-90DA-B69D33462954}">
      <dgm:prSet/>
      <dgm:spPr/>
      <dgm:t>
        <a:bodyPr/>
        <a:lstStyle/>
        <a:p>
          <a:r>
            <a:rPr lang="en-GB" b="0" dirty="0" smtClean="0">
              <a:solidFill>
                <a:sysClr val="windowText" lastClr="000000"/>
              </a:solidFill>
              <a:latin typeface="Arial" pitchFamily="34" charset="0"/>
              <a:cs typeface="Arial" pitchFamily="34" charset="0"/>
            </a:rPr>
            <a:t>Site Surveyor</a:t>
          </a:r>
          <a:endParaRPr lang="en-GB" b="0" dirty="0">
            <a:solidFill>
              <a:sysClr val="windowText" lastClr="000000"/>
            </a:solidFill>
            <a:latin typeface="Arial" pitchFamily="34" charset="0"/>
            <a:cs typeface="Arial" pitchFamily="34" charset="0"/>
          </a:endParaRPr>
        </a:p>
      </dgm:t>
    </dgm:pt>
    <dgm:pt modelId="{C106C2B5-5A2E-403D-8166-DE6BDABB3E0F}" type="parTrans" cxnId="{7CEE4A97-A65F-48A8-A65C-9F2D12819AA2}">
      <dgm:prSet/>
      <dgm:spPr/>
      <dgm:t>
        <a:bodyPr/>
        <a:lstStyle/>
        <a:p>
          <a:endParaRPr lang="en-GB"/>
        </a:p>
      </dgm:t>
    </dgm:pt>
    <dgm:pt modelId="{10C4D6F5-7D7A-46DC-B9EC-C51CE21E45AE}" type="sibTrans" cxnId="{7CEE4A97-A65F-48A8-A65C-9F2D12819AA2}">
      <dgm:prSet/>
      <dgm:spPr/>
      <dgm:t>
        <a:bodyPr/>
        <a:lstStyle/>
        <a:p>
          <a:endParaRPr lang="en-GB"/>
        </a:p>
      </dgm:t>
    </dgm:pt>
    <dgm:pt modelId="{B3FB3740-9CDF-42BE-8037-5944006DCC1A}">
      <dgm:prSet/>
      <dgm:spPr/>
      <dgm:t>
        <a:bodyPr/>
        <a:lstStyle/>
        <a:p>
          <a:r>
            <a:rPr lang="en-GB" b="0" dirty="0" smtClean="0">
              <a:solidFill>
                <a:sysClr val="windowText" lastClr="000000"/>
              </a:solidFill>
              <a:latin typeface="Arial" pitchFamily="34" charset="0"/>
              <a:cs typeface="Arial" pitchFamily="34" charset="0"/>
            </a:rPr>
            <a:t>Customer Service Operative</a:t>
          </a:r>
          <a:endParaRPr lang="en-GB" b="0" dirty="0">
            <a:solidFill>
              <a:sysClr val="windowText" lastClr="000000"/>
            </a:solidFill>
            <a:latin typeface="Arial" pitchFamily="34" charset="0"/>
            <a:cs typeface="Arial" pitchFamily="34" charset="0"/>
          </a:endParaRPr>
        </a:p>
      </dgm:t>
    </dgm:pt>
    <dgm:pt modelId="{3A8B4DF9-039C-4F24-B060-38B8FA8BAA0B}" type="parTrans" cxnId="{F7E1E7B1-69C1-4F29-9391-5AFD3886AF9D}">
      <dgm:prSet/>
      <dgm:spPr/>
      <dgm:t>
        <a:bodyPr/>
        <a:lstStyle/>
        <a:p>
          <a:endParaRPr lang="en-GB"/>
        </a:p>
      </dgm:t>
    </dgm:pt>
    <dgm:pt modelId="{3E516D41-6D60-40DC-B4D3-0010788758C4}" type="sibTrans" cxnId="{F7E1E7B1-69C1-4F29-9391-5AFD3886AF9D}">
      <dgm:prSet/>
      <dgm:spPr/>
      <dgm:t>
        <a:bodyPr/>
        <a:lstStyle/>
        <a:p>
          <a:endParaRPr lang="en-GB"/>
        </a:p>
      </dgm:t>
    </dgm:pt>
    <dgm:pt modelId="{D17F9C4B-4859-49BE-8F40-53B2F66413A4}">
      <dgm:prSet/>
      <dgm:spPr/>
      <dgm:t>
        <a:bodyPr/>
        <a:lstStyle/>
        <a:p>
          <a:r>
            <a:rPr lang="en-GB" b="0" dirty="0" smtClean="0">
              <a:solidFill>
                <a:sysClr val="windowText" lastClr="000000"/>
              </a:solidFill>
              <a:latin typeface="Arial" pitchFamily="34" charset="0"/>
              <a:cs typeface="Arial" pitchFamily="34" charset="0"/>
            </a:rPr>
            <a:t>Sales Consultant</a:t>
          </a:r>
          <a:endParaRPr lang="en-GB" b="0" dirty="0">
            <a:solidFill>
              <a:sysClr val="windowText" lastClr="000000"/>
            </a:solidFill>
            <a:latin typeface="Arial" pitchFamily="34" charset="0"/>
            <a:cs typeface="Arial" pitchFamily="34" charset="0"/>
          </a:endParaRPr>
        </a:p>
      </dgm:t>
    </dgm:pt>
    <dgm:pt modelId="{F290DD07-9A70-4172-9F42-071526E4FECD}" type="parTrans" cxnId="{C680E190-A1F1-417C-AEFA-605063978079}">
      <dgm:prSet/>
      <dgm:spPr/>
      <dgm:t>
        <a:bodyPr/>
        <a:lstStyle/>
        <a:p>
          <a:endParaRPr lang="en-GB"/>
        </a:p>
      </dgm:t>
    </dgm:pt>
    <dgm:pt modelId="{2AD5C315-DCEB-4F92-9F94-23F9CA418B56}" type="sibTrans" cxnId="{C680E190-A1F1-417C-AEFA-605063978079}">
      <dgm:prSet/>
      <dgm:spPr/>
      <dgm:t>
        <a:bodyPr/>
        <a:lstStyle/>
        <a:p>
          <a:endParaRPr lang="en-GB"/>
        </a:p>
      </dgm:t>
    </dgm:pt>
    <dgm:pt modelId="{E3C82FD4-0845-4C59-B9D7-1A517DA10109}">
      <dgm:prSet/>
      <dgm:spPr/>
      <dgm:t>
        <a:bodyPr/>
        <a:lstStyle/>
        <a:p>
          <a:r>
            <a:rPr lang="en-GB" b="0" dirty="0" smtClean="0">
              <a:solidFill>
                <a:sysClr val="windowText" lastClr="000000"/>
              </a:solidFill>
              <a:latin typeface="Arial" pitchFamily="34" charset="0"/>
              <a:cs typeface="Arial" pitchFamily="34" charset="0"/>
            </a:rPr>
            <a:t>Technical Management</a:t>
          </a:r>
          <a:endParaRPr lang="en-GB" b="0" dirty="0">
            <a:solidFill>
              <a:sysClr val="windowText" lastClr="000000"/>
            </a:solidFill>
            <a:latin typeface="Arial" pitchFamily="34" charset="0"/>
            <a:cs typeface="Arial" pitchFamily="34" charset="0"/>
          </a:endParaRPr>
        </a:p>
      </dgm:t>
    </dgm:pt>
    <dgm:pt modelId="{19578B6A-A685-4E0E-90C5-1C53F7306A8C}" type="parTrans" cxnId="{83C78A88-6EA0-41B6-A8C9-3D4CAC2F89E0}">
      <dgm:prSet/>
      <dgm:spPr/>
      <dgm:t>
        <a:bodyPr/>
        <a:lstStyle/>
        <a:p>
          <a:endParaRPr lang="en-GB"/>
        </a:p>
      </dgm:t>
    </dgm:pt>
    <dgm:pt modelId="{386966FF-03D9-453A-91DA-E055FF6154C9}" type="sibTrans" cxnId="{83C78A88-6EA0-41B6-A8C9-3D4CAC2F89E0}">
      <dgm:prSet/>
      <dgm:spPr/>
      <dgm:t>
        <a:bodyPr/>
        <a:lstStyle/>
        <a:p>
          <a:endParaRPr lang="en-GB"/>
        </a:p>
      </dgm:t>
    </dgm:pt>
    <dgm:pt modelId="{FF42B1BF-2F83-45C2-A9B0-6EC23CC3A060}">
      <dgm:prSet/>
      <dgm:spPr/>
      <dgm:t>
        <a:bodyPr/>
        <a:lstStyle/>
        <a:p>
          <a:r>
            <a:rPr lang="en-GB" b="0" dirty="0" smtClean="0">
              <a:solidFill>
                <a:sysClr val="windowText" lastClr="000000"/>
              </a:solidFill>
              <a:latin typeface="Arial" pitchFamily="34" charset="0"/>
              <a:cs typeface="Arial" pitchFamily="34" charset="0"/>
            </a:rPr>
            <a:t>Factory Operatives</a:t>
          </a:r>
          <a:endParaRPr lang="en-GB" dirty="0"/>
        </a:p>
      </dgm:t>
    </dgm:pt>
    <dgm:pt modelId="{12DD269F-F559-4DD5-A572-44AF582D3A91}" type="parTrans" cxnId="{A973178A-0318-43A6-9BBD-76655DEF8CC9}">
      <dgm:prSet/>
      <dgm:spPr/>
      <dgm:t>
        <a:bodyPr/>
        <a:lstStyle/>
        <a:p>
          <a:endParaRPr lang="en-GB"/>
        </a:p>
      </dgm:t>
    </dgm:pt>
    <dgm:pt modelId="{3D2C1F15-5336-4F14-BE7A-FC9529EEC468}" type="sibTrans" cxnId="{A973178A-0318-43A6-9BBD-76655DEF8CC9}">
      <dgm:prSet/>
      <dgm:spPr/>
      <dgm:t>
        <a:bodyPr/>
        <a:lstStyle/>
        <a:p>
          <a:endParaRPr lang="en-GB"/>
        </a:p>
      </dgm:t>
    </dgm:pt>
    <dgm:pt modelId="{2EDEE555-656C-4755-A61D-3F696CEA2308}">
      <dgm:prSet/>
      <dgm:spPr/>
      <dgm:t>
        <a:bodyPr/>
        <a:lstStyle/>
        <a:p>
          <a:r>
            <a:rPr lang="en-GB" b="0" dirty="0" smtClean="0">
              <a:solidFill>
                <a:sysClr val="windowText" lastClr="000000"/>
              </a:solidFill>
              <a:latin typeface="Arial" pitchFamily="34" charset="0"/>
              <a:cs typeface="Arial" pitchFamily="34" charset="0"/>
            </a:rPr>
            <a:t>Health and Safety Manager</a:t>
          </a:r>
          <a:endParaRPr lang="en-GB" dirty="0"/>
        </a:p>
      </dgm:t>
    </dgm:pt>
    <dgm:pt modelId="{FCC170A5-67A9-4BB1-94E6-1AC215785A13}" type="parTrans" cxnId="{4CF2AE22-C913-4E7C-8589-731C371DDF21}">
      <dgm:prSet/>
      <dgm:spPr/>
      <dgm:t>
        <a:bodyPr/>
        <a:lstStyle/>
        <a:p>
          <a:endParaRPr lang="en-GB"/>
        </a:p>
      </dgm:t>
    </dgm:pt>
    <dgm:pt modelId="{F9574B6A-CC07-46B7-AC23-D43F359EAD18}" type="sibTrans" cxnId="{4CF2AE22-C913-4E7C-8589-731C371DDF21}">
      <dgm:prSet/>
      <dgm:spPr/>
      <dgm:t>
        <a:bodyPr/>
        <a:lstStyle/>
        <a:p>
          <a:endParaRPr lang="en-GB"/>
        </a:p>
      </dgm:t>
    </dgm:pt>
    <dgm:pt modelId="{076D8187-4BB3-4A11-9E59-D2BC6C7B38C3}">
      <dgm:prSet/>
      <dgm:spPr/>
      <dgm:t>
        <a:bodyPr/>
        <a:lstStyle/>
        <a:p>
          <a:r>
            <a:rPr lang="en-GB" b="0" dirty="0" smtClean="0">
              <a:solidFill>
                <a:sysClr val="windowText" lastClr="000000"/>
              </a:solidFill>
              <a:latin typeface="Arial" pitchFamily="34" charset="0"/>
              <a:cs typeface="Arial" pitchFamily="34" charset="0"/>
            </a:rPr>
            <a:t>Site Manager and Assistant</a:t>
          </a:r>
          <a:endParaRPr lang="en-GB" dirty="0"/>
        </a:p>
      </dgm:t>
    </dgm:pt>
    <dgm:pt modelId="{7A9DEC76-E627-407A-B790-9F740CC406F0}" type="parTrans" cxnId="{97BB9316-6FEA-412A-AEC2-89B075655184}">
      <dgm:prSet/>
      <dgm:spPr/>
      <dgm:t>
        <a:bodyPr/>
        <a:lstStyle/>
        <a:p>
          <a:endParaRPr lang="en-GB"/>
        </a:p>
      </dgm:t>
    </dgm:pt>
    <dgm:pt modelId="{CC629C82-E20D-4EB2-A202-77AFA1CFD532}" type="sibTrans" cxnId="{97BB9316-6FEA-412A-AEC2-89B075655184}">
      <dgm:prSet/>
      <dgm:spPr/>
      <dgm:t>
        <a:bodyPr/>
        <a:lstStyle/>
        <a:p>
          <a:endParaRPr lang="en-GB"/>
        </a:p>
      </dgm:t>
    </dgm:pt>
    <dgm:pt modelId="{FF19F627-8414-49A0-A1B6-663B4C5281B5}">
      <dgm:prSet phldrT="[Text]"/>
      <dgm:spPr/>
      <dgm:t>
        <a:bodyPr/>
        <a:lstStyle/>
        <a:p>
          <a:r>
            <a:rPr lang="en-GB" dirty="0" smtClean="0"/>
            <a:t>Buyer</a:t>
          </a:r>
          <a:endParaRPr lang="en-GB" dirty="0"/>
        </a:p>
      </dgm:t>
    </dgm:pt>
    <dgm:pt modelId="{971629A2-5B38-45CB-ADB6-6EAFA5161A50}" type="parTrans" cxnId="{7A36C66E-7619-4A92-8277-0642BCDA1008}">
      <dgm:prSet/>
      <dgm:spPr/>
      <dgm:t>
        <a:bodyPr/>
        <a:lstStyle/>
        <a:p>
          <a:endParaRPr lang="en-GB"/>
        </a:p>
      </dgm:t>
    </dgm:pt>
    <dgm:pt modelId="{D30CBC46-CC2B-48B7-AE5B-76E9EB3231B0}" type="sibTrans" cxnId="{7A36C66E-7619-4A92-8277-0642BCDA1008}">
      <dgm:prSet/>
      <dgm:spPr/>
      <dgm:t>
        <a:bodyPr/>
        <a:lstStyle/>
        <a:p>
          <a:endParaRPr lang="en-GB"/>
        </a:p>
      </dgm:t>
    </dgm:pt>
    <dgm:pt modelId="{5612A081-E815-4B4B-9FC4-E4F3CB7DD8DE}">
      <dgm:prSet/>
      <dgm:spPr/>
      <dgm:t>
        <a:bodyPr/>
        <a:lstStyle/>
        <a:p>
          <a:r>
            <a:rPr lang="en-GB" b="0" dirty="0" smtClean="0">
              <a:solidFill>
                <a:sysClr val="windowText" lastClr="000000"/>
              </a:solidFill>
              <a:latin typeface="Arial" pitchFamily="34" charset="0"/>
              <a:cs typeface="Arial" pitchFamily="34" charset="0"/>
            </a:rPr>
            <a:t>Marketing Executive</a:t>
          </a:r>
          <a:endParaRPr lang="en-GB" b="0" dirty="0">
            <a:solidFill>
              <a:sysClr val="windowText" lastClr="000000"/>
            </a:solidFill>
            <a:latin typeface="Arial" pitchFamily="34" charset="0"/>
            <a:cs typeface="Arial" pitchFamily="34" charset="0"/>
          </a:endParaRPr>
        </a:p>
      </dgm:t>
    </dgm:pt>
    <dgm:pt modelId="{0AAD0010-A783-4201-96D3-B477ECC8678E}" type="parTrans" cxnId="{A6F9BB24-99AF-4EAB-9F4A-FCCCF989EE80}">
      <dgm:prSet/>
      <dgm:spPr/>
      <dgm:t>
        <a:bodyPr/>
        <a:lstStyle/>
        <a:p>
          <a:endParaRPr lang="en-GB"/>
        </a:p>
      </dgm:t>
    </dgm:pt>
    <dgm:pt modelId="{B76D6F28-B12E-40B7-9759-120A58B2203B}" type="sibTrans" cxnId="{A6F9BB24-99AF-4EAB-9F4A-FCCCF989EE80}">
      <dgm:prSet/>
      <dgm:spPr/>
      <dgm:t>
        <a:bodyPr/>
        <a:lstStyle/>
        <a:p>
          <a:endParaRPr lang="en-GB"/>
        </a:p>
      </dgm:t>
    </dgm:pt>
    <dgm:pt modelId="{026A617C-E4EE-41FD-A1B8-87EFF2592671}">
      <dgm:prSet/>
      <dgm:spPr/>
      <dgm:t>
        <a:bodyPr/>
        <a:lstStyle/>
        <a:p>
          <a:r>
            <a:rPr lang="en-GB" b="0" dirty="0" smtClean="0">
              <a:solidFill>
                <a:sysClr val="windowText" lastClr="000000"/>
              </a:solidFill>
              <a:latin typeface="Arial" pitchFamily="34" charset="0"/>
              <a:cs typeface="Arial" pitchFamily="34" charset="0"/>
            </a:rPr>
            <a:t>Sales Administrator</a:t>
          </a:r>
          <a:endParaRPr lang="en-GB" b="0" dirty="0">
            <a:solidFill>
              <a:sysClr val="windowText" lastClr="000000"/>
            </a:solidFill>
            <a:latin typeface="Arial" pitchFamily="34" charset="0"/>
            <a:cs typeface="Arial" pitchFamily="34" charset="0"/>
          </a:endParaRPr>
        </a:p>
      </dgm:t>
    </dgm:pt>
    <dgm:pt modelId="{89139CE7-FA44-416A-9764-3C37517F3951}" type="parTrans" cxnId="{3B863105-20E3-4F18-BFB5-B5BFF37DE7E5}">
      <dgm:prSet/>
      <dgm:spPr/>
      <dgm:t>
        <a:bodyPr/>
        <a:lstStyle/>
        <a:p>
          <a:endParaRPr lang="en-GB"/>
        </a:p>
      </dgm:t>
    </dgm:pt>
    <dgm:pt modelId="{41283E98-07D3-48AC-8846-B87A32CDDEA5}" type="sibTrans" cxnId="{3B863105-20E3-4F18-BFB5-B5BFF37DE7E5}">
      <dgm:prSet/>
      <dgm:spPr/>
      <dgm:t>
        <a:bodyPr/>
        <a:lstStyle/>
        <a:p>
          <a:endParaRPr lang="en-GB"/>
        </a:p>
      </dgm:t>
    </dgm:pt>
    <dgm:pt modelId="{6B5804B0-1A72-4A1B-816F-A71B62EAC50B}">
      <dgm:prSet/>
      <dgm:spPr/>
      <dgm:t>
        <a:bodyPr/>
        <a:lstStyle/>
        <a:p>
          <a:r>
            <a:rPr lang="en-GB" b="0" dirty="0" smtClean="0">
              <a:solidFill>
                <a:sysClr val="windowText" lastClr="000000"/>
              </a:solidFill>
              <a:latin typeface="Arial" pitchFamily="34" charset="0"/>
              <a:cs typeface="Arial" pitchFamily="34" charset="0"/>
            </a:rPr>
            <a:t>Sales Manager</a:t>
          </a:r>
          <a:endParaRPr lang="en-GB" b="0" dirty="0">
            <a:solidFill>
              <a:sysClr val="windowText" lastClr="000000"/>
            </a:solidFill>
            <a:latin typeface="Arial" pitchFamily="34" charset="0"/>
            <a:cs typeface="Arial" pitchFamily="34" charset="0"/>
          </a:endParaRPr>
        </a:p>
      </dgm:t>
    </dgm:pt>
    <dgm:pt modelId="{89BDA51F-F67F-4C9A-B914-00F102762A5B}" type="parTrans" cxnId="{F6B95E21-0B0C-4AE3-A4AD-CD0C0D95D421}">
      <dgm:prSet/>
      <dgm:spPr/>
      <dgm:t>
        <a:bodyPr/>
        <a:lstStyle/>
        <a:p>
          <a:endParaRPr lang="en-GB"/>
        </a:p>
      </dgm:t>
    </dgm:pt>
    <dgm:pt modelId="{82B7049A-6126-4A0F-81C0-99A612FA61FA}" type="sibTrans" cxnId="{F6B95E21-0B0C-4AE3-A4AD-CD0C0D95D421}">
      <dgm:prSet/>
      <dgm:spPr/>
      <dgm:t>
        <a:bodyPr/>
        <a:lstStyle/>
        <a:p>
          <a:endParaRPr lang="en-GB"/>
        </a:p>
      </dgm:t>
    </dgm:pt>
    <dgm:pt modelId="{26394BDC-3ADE-4469-9D15-D038CEC029E1}" type="pres">
      <dgm:prSet presAssocID="{0555E4B3-B84E-4EC4-BF6A-915872692D9B}" presName="Name0" presStyleCnt="0">
        <dgm:presLayoutVars>
          <dgm:dir/>
          <dgm:animLvl val="lvl"/>
          <dgm:resizeHandles val="exact"/>
        </dgm:presLayoutVars>
      </dgm:prSet>
      <dgm:spPr/>
      <dgm:t>
        <a:bodyPr/>
        <a:lstStyle/>
        <a:p>
          <a:endParaRPr lang="en-GB"/>
        </a:p>
      </dgm:t>
    </dgm:pt>
    <dgm:pt modelId="{E0D8B692-3E78-4545-A28F-0CC5B261BE25}" type="pres">
      <dgm:prSet presAssocID="{40A22F6E-7D4E-4247-8216-97A974041492}" presName="composite" presStyleCnt="0"/>
      <dgm:spPr/>
    </dgm:pt>
    <dgm:pt modelId="{DAC48D61-12D7-45B5-801F-61212272C070}" type="pres">
      <dgm:prSet presAssocID="{40A22F6E-7D4E-4247-8216-97A974041492}" presName="parTx" presStyleLbl="alignNode1" presStyleIdx="0" presStyleCnt="4">
        <dgm:presLayoutVars>
          <dgm:chMax val="0"/>
          <dgm:chPref val="0"/>
          <dgm:bulletEnabled val="1"/>
        </dgm:presLayoutVars>
      </dgm:prSet>
      <dgm:spPr/>
      <dgm:t>
        <a:bodyPr/>
        <a:lstStyle/>
        <a:p>
          <a:endParaRPr lang="en-GB"/>
        </a:p>
      </dgm:t>
    </dgm:pt>
    <dgm:pt modelId="{D299A181-49AB-4B6F-8E90-9230372C80DF}" type="pres">
      <dgm:prSet presAssocID="{40A22F6E-7D4E-4247-8216-97A974041492}" presName="desTx" presStyleLbl="alignAccFollowNode1" presStyleIdx="0" presStyleCnt="4">
        <dgm:presLayoutVars>
          <dgm:bulletEnabled val="1"/>
        </dgm:presLayoutVars>
      </dgm:prSet>
      <dgm:spPr/>
      <dgm:t>
        <a:bodyPr/>
        <a:lstStyle/>
        <a:p>
          <a:endParaRPr lang="en-GB"/>
        </a:p>
      </dgm:t>
    </dgm:pt>
    <dgm:pt modelId="{91F7834B-9670-4971-9848-A0AA3A6C2617}" type="pres">
      <dgm:prSet presAssocID="{F2B84FED-E84E-4F44-BACD-52BC8C717FBC}" presName="space" presStyleCnt="0"/>
      <dgm:spPr/>
    </dgm:pt>
    <dgm:pt modelId="{8BAE377D-6D82-4F89-9BBA-A5EFAAD45E23}" type="pres">
      <dgm:prSet presAssocID="{5426FD54-21EF-4C60-9D95-06DC310CEC08}" presName="composite" presStyleCnt="0"/>
      <dgm:spPr/>
    </dgm:pt>
    <dgm:pt modelId="{B46AE358-3BEB-4433-827C-6C9D3C926AD1}" type="pres">
      <dgm:prSet presAssocID="{5426FD54-21EF-4C60-9D95-06DC310CEC08}" presName="parTx" presStyleLbl="alignNode1" presStyleIdx="1" presStyleCnt="4">
        <dgm:presLayoutVars>
          <dgm:chMax val="0"/>
          <dgm:chPref val="0"/>
          <dgm:bulletEnabled val="1"/>
        </dgm:presLayoutVars>
      </dgm:prSet>
      <dgm:spPr/>
      <dgm:t>
        <a:bodyPr/>
        <a:lstStyle/>
        <a:p>
          <a:endParaRPr lang="en-GB"/>
        </a:p>
      </dgm:t>
    </dgm:pt>
    <dgm:pt modelId="{046E273C-F589-4C30-BDEB-4AFE3B92B5A9}" type="pres">
      <dgm:prSet presAssocID="{5426FD54-21EF-4C60-9D95-06DC310CEC08}" presName="desTx" presStyleLbl="alignAccFollowNode1" presStyleIdx="1" presStyleCnt="4">
        <dgm:presLayoutVars>
          <dgm:bulletEnabled val="1"/>
        </dgm:presLayoutVars>
      </dgm:prSet>
      <dgm:spPr/>
      <dgm:t>
        <a:bodyPr/>
        <a:lstStyle/>
        <a:p>
          <a:endParaRPr lang="en-GB"/>
        </a:p>
      </dgm:t>
    </dgm:pt>
    <dgm:pt modelId="{AECA0A53-2B0E-4EBD-9575-A1E83927B0BB}" type="pres">
      <dgm:prSet presAssocID="{352F7CEA-AAEE-45A1-A4AC-ACC8FE8D1B5B}" presName="space" presStyleCnt="0"/>
      <dgm:spPr/>
    </dgm:pt>
    <dgm:pt modelId="{5A8DAED7-75ED-4EFC-B1FF-AA0A27DDB614}" type="pres">
      <dgm:prSet presAssocID="{5E54F204-A122-42AB-89AF-6E3C3732064D}" presName="composite" presStyleCnt="0"/>
      <dgm:spPr/>
    </dgm:pt>
    <dgm:pt modelId="{7D5A0B5F-CA51-47DC-B538-6F39652F51FD}" type="pres">
      <dgm:prSet presAssocID="{5E54F204-A122-42AB-89AF-6E3C3732064D}" presName="parTx" presStyleLbl="alignNode1" presStyleIdx="2" presStyleCnt="4">
        <dgm:presLayoutVars>
          <dgm:chMax val="0"/>
          <dgm:chPref val="0"/>
          <dgm:bulletEnabled val="1"/>
        </dgm:presLayoutVars>
      </dgm:prSet>
      <dgm:spPr/>
      <dgm:t>
        <a:bodyPr/>
        <a:lstStyle/>
        <a:p>
          <a:endParaRPr lang="en-GB"/>
        </a:p>
      </dgm:t>
    </dgm:pt>
    <dgm:pt modelId="{C51B75E2-3DE6-43A3-B65E-B3FC35B80C4D}" type="pres">
      <dgm:prSet presAssocID="{5E54F204-A122-42AB-89AF-6E3C3732064D}" presName="desTx" presStyleLbl="alignAccFollowNode1" presStyleIdx="2" presStyleCnt="4">
        <dgm:presLayoutVars>
          <dgm:bulletEnabled val="1"/>
        </dgm:presLayoutVars>
      </dgm:prSet>
      <dgm:spPr/>
      <dgm:t>
        <a:bodyPr/>
        <a:lstStyle/>
        <a:p>
          <a:endParaRPr lang="en-GB"/>
        </a:p>
      </dgm:t>
    </dgm:pt>
    <dgm:pt modelId="{00A9CAD6-6527-4636-91C0-66DD25B70B56}" type="pres">
      <dgm:prSet presAssocID="{B26F8208-145C-403A-B131-6EA7A22804DC}" presName="space" presStyleCnt="0"/>
      <dgm:spPr/>
    </dgm:pt>
    <dgm:pt modelId="{3D4C65B0-FE0F-4FA9-B320-26F5C6AC0639}" type="pres">
      <dgm:prSet presAssocID="{25BEE8E1-890E-4F96-84A0-7A72911E14EA}" presName="composite" presStyleCnt="0"/>
      <dgm:spPr/>
    </dgm:pt>
    <dgm:pt modelId="{692A9FEF-0266-46E5-8198-1FBE802A3885}" type="pres">
      <dgm:prSet presAssocID="{25BEE8E1-890E-4F96-84A0-7A72911E14EA}" presName="parTx" presStyleLbl="alignNode1" presStyleIdx="3" presStyleCnt="4">
        <dgm:presLayoutVars>
          <dgm:chMax val="0"/>
          <dgm:chPref val="0"/>
          <dgm:bulletEnabled val="1"/>
        </dgm:presLayoutVars>
      </dgm:prSet>
      <dgm:spPr/>
      <dgm:t>
        <a:bodyPr/>
        <a:lstStyle/>
        <a:p>
          <a:endParaRPr lang="en-GB"/>
        </a:p>
      </dgm:t>
    </dgm:pt>
    <dgm:pt modelId="{71211639-3695-4C71-862C-B0765B377824}" type="pres">
      <dgm:prSet presAssocID="{25BEE8E1-890E-4F96-84A0-7A72911E14EA}" presName="desTx" presStyleLbl="alignAccFollowNode1" presStyleIdx="3" presStyleCnt="4">
        <dgm:presLayoutVars>
          <dgm:bulletEnabled val="1"/>
        </dgm:presLayoutVars>
      </dgm:prSet>
      <dgm:spPr/>
      <dgm:t>
        <a:bodyPr/>
        <a:lstStyle/>
        <a:p>
          <a:endParaRPr lang="en-GB"/>
        </a:p>
      </dgm:t>
    </dgm:pt>
  </dgm:ptLst>
  <dgm:cxnLst>
    <dgm:cxn modelId="{124BA313-43CD-4BD4-9E92-E56024D6F8AC}" type="presOf" srcId="{6B5804B0-1A72-4A1B-816F-A71B62EAC50B}" destId="{71211639-3695-4C71-862C-B0765B377824}" srcOrd="0" destOrd="5" presId="urn:microsoft.com/office/officeart/2005/8/layout/hList1"/>
    <dgm:cxn modelId="{A6F9BB24-99AF-4EAB-9F4A-FCCCF989EE80}" srcId="{25BEE8E1-890E-4F96-84A0-7A72911E14EA}" destId="{5612A081-E815-4B4B-9FC4-E4F3CB7DD8DE}" srcOrd="2" destOrd="0" parTransId="{0AAD0010-A783-4201-96D3-B477ECC8678E}" sibTransId="{B76D6F28-B12E-40B7-9759-120A58B2203B}"/>
    <dgm:cxn modelId="{83C78A88-6EA0-41B6-A8C9-3D4CAC2F89E0}" srcId="{40A22F6E-7D4E-4247-8216-97A974041492}" destId="{E3C82FD4-0845-4C59-B9D7-1A517DA10109}" srcOrd="3" destOrd="0" parTransId="{19578B6A-A685-4E0E-90C5-1C53F7306A8C}" sibTransId="{386966FF-03D9-453A-91DA-E055FF6154C9}"/>
    <dgm:cxn modelId="{3B04C7BC-0BD3-43BC-991B-CDE555915AC1}" srcId="{5E54F204-A122-42AB-89AF-6E3C3732064D}" destId="{37D4E26C-0C93-405C-88FF-CF05ACF7BCF2}" srcOrd="1" destOrd="0" parTransId="{C08F4DE7-B1CE-491F-A58A-D0574A935CE8}" sibTransId="{DA4F5299-3708-473B-9FEB-A8D5CD0615A0}"/>
    <dgm:cxn modelId="{F22FB1F2-88C1-4BD2-BD59-30FC49D68CF5}" type="presOf" srcId="{BE0BBFDA-2194-409A-ABD7-EA5A9CB17CB4}" destId="{046E273C-F589-4C30-BDEB-4AFE3B92B5A9}" srcOrd="0" destOrd="1" presId="urn:microsoft.com/office/officeart/2005/8/layout/hList1"/>
    <dgm:cxn modelId="{D16B24D9-814E-4923-949E-A3774A66D9A9}" srcId="{5426FD54-21EF-4C60-9D95-06DC310CEC08}" destId="{BE0BBFDA-2194-409A-ABD7-EA5A9CB17CB4}" srcOrd="1" destOrd="0" parTransId="{EBF88D46-AA05-4DBD-B16E-BFAFEFF44A3D}" sibTransId="{50407896-25F7-41B7-AE9B-076E0A50CCA0}"/>
    <dgm:cxn modelId="{7CEE4A97-A65F-48A8-A65C-9F2D12819AA2}" srcId="{5E54F204-A122-42AB-89AF-6E3C3732064D}" destId="{F876E426-ECA6-4A52-90DA-B69D33462954}" srcOrd="2" destOrd="0" parTransId="{C106C2B5-5A2E-403D-8166-DE6BDABB3E0F}" sibTransId="{10C4D6F5-7D7A-46DC-B9EC-C51CE21E45AE}"/>
    <dgm:cxn modelId="{7A36C66E-7619-4A92-8277-0642BCDA1008}" srcId="{5E54F204-A122-42AB-89AF-6E3C3732064D}" destId="{FF19F627-8414-49A0-A1B6-663B4C5281B5}" srcOrd="0" destOrd="0" parTransId="{971629A2-5B38-45CB-ADB6-6EAFA5161A50}" sibTransId="{D30CBC46-CC2B-48B7-AE5B-76E9EB3231B0}"/>
    <dgm:cxn modelId="{2D1EAE57-1CA4-42AF-95F9-D70E3E510820}" srcId="{40A22F6E-7D4E-4247-8216-97A974041492}" destId="{815B5E8B-BE82-446F-A453-BBF8AE21F03E}" srcOrd="0" destOrd="0" parTransId="{C332BF2B-6807-4739-8D89-A8F9933F8E93}" sibTransId="{45DA8900-7E11-48A7-B1DC-D961EA1F2273}"/>
    <dgm:cxn modelId="{28549749-508B-4481-81E0-6F1DD069450E}" type="presOf" srcId="{F876E426-ECA6-4A52-90DA-B69D33462954}" destId="{C51B75E2-3DE6-43A3-B65E-B3FC35B80C4D}" srcOrd="0" destOrd="2" presId="urn:microsoft.com/office/officeart/2005/8/layout/hList1"/>
    <dgm:cxn modelId="{D4C440B4-F411-477A-98E4-4D5FB4AAB368}" type="presOf" srcId="{5E54F204-A122-42AB-89AF-6E3C3732064D}" destId="{7D5A0B5F-CA51-47DC-B538-6F39652F51FD}" srcOrd="0" destOrd="0" presId="urn:microsoft.com/office/officeart/2005/8/layout/hList1"/>
    <dgm:cxn modelId="{F7E1E7B1-69C1-4F29-9391-5AFD3886AF9D}" srcId="{25BEE8E1-890E-4F96-84A0-7A72911E14EA}" destId="{B3FB3740-9CDF-42BE-8037-5944006DCC1A}" srcOrd="1" destOrd="0" parTransId="{3A8B4DF9-039C-4F24-B060-38B8FA8BAA0B}" sibTransId="{3E516D41-6D60-40DC-B4D3-0010788758C4}"/>
    <dgm:cxn modelId="{F6B95E21-0B0C-4AE3-A4AD-CD0C0D95D421}" srcId="{25BEE8E1-890E-4F96-84A0-7A72911E14EA}" destId="{6B5804B0-1A72-4A1B-816F-A71B62EAC50B}" srcOrd="5" destOrd="0" parTransId="{89BDA51F-F67F-4C9A-B914-00F102762A5B}" sibTransId="{82B7049A-6126-4A0F-81C0-99A612FA61FA}"/>
    <dgm:cxn modelId="{C680E190-A1F1-417C-AEFA-605063978079}" srcId="{25BEE8E1-890E-4F96-84A0-7A72911E14EA}" destId="{D17F9C4B-4859-49BE-8F40-53B2F66413A4}" srcOrd="4" destOrd="0" parTransId="{F290DD07-9A70-4172-9F42-071526E4FECD}" sibTransId="{2AD5C315-DCEB-4F92-9F94-23F9CA418B56}"/>
    <dgm:cxn modelId="{E4BC4FEB-2AB2-4531-91AA-4D96AE9CDB2E}" type="presOf" srcId="{9EDA1B77-2C7D-400C-997E-94A799309304}" destId="{046E273C-F589-4C30-BDEB-4AFE3B92B5A9}" srcOrd="0" destOrd="6" presId="urn:microsoft.com/office/officeart/2005/8/layout/hList1"/>
    <dgm:cxn modelId="{9FCFA113-9A8E-4F0E-93D5-6550FAEF8D0B}" type="presOf" srcId="{25BEE8E1-890E-4F96-84A0-7A72911E14EA}" destId="{692A9FEF-0266-46E5-8198-1FBE802A3885}" srcOrd="0" destOrd="0" presId="urn:microsoft.com/office/officeart/2005/8/layout/hList1"/>
    <dgm:cxn modelId="{525142FD-34B9-4C64-A365-FCA42CD55BB7}" type="presOf" srcId="{3EA7E128-3184-46C9-BF85-060A83966BC8}" destId="{046E273C-F589-4C30-BDEB-4AFE3B92B5A9}" srcOrd="0" destOrd="5" presId="urn:microsoft.com/office/officeart/2005/8/layout/hList1"/>
    <dgm:cxn modelId="{16C031BD-3594-4234-AFE2-B7601C1D18C6}" type="presOf" srcId="{FF42B1BF-2F83-45C2-A9B0-6EC23CC3A060}" destId="{046E273C-F589-4C30-BDEB-4AFE3B92B5A9}" srcOrd="0" destOrd="2" presId="urn:microsoft.com/office/officeart/2005/8/layout/hList1"/>
    <dgm:cxn modelId="{FD6ED591-F0B9-4ED0-B06F-819B3469004A}" type="presOf" srcId="{40A22F6E-7D4E-4247-8216-97A974041492}" destId="{DAC48D61-12D7-45B5-801F-61212272C070}" srcOrd="0" destOrd="0" presId="urn:microsoft.com/office/officeart/2005/8/layout/hList1"/>
    <dgm:cxn modelId="{2A947F97-6EC1-43F0-A17F-4E0B9C493127}" type="presOf" srcId="{2EDEE555-656C-4755-A61D-3F696CEA2308}" destId="{046E273C-F589-4C30-BDEB-4AFE3B92B5A9}" srcOrd="0" destOrd="3" presId="urn:microsoft.com/office/officeart/2005/8/layout/hList1"/>
    <dgm:cxn modelId="{4CF2AE22-C913-4E7C-8589-731C371DDF21}" srcId="{5426FD54-21EF-4C60-9D95-06DC310CEC08}" destId="{2EDEE555-656C-4755-A61D-3F696CEA2308}" srcOrd="3" destOrd="0" parTransId="{FCC170A5-67A9-4BB1-94E6-1AC215785A13}" sibTransId="{F9574B6A-CC07-46B7-AC23-D43F359EAD18}"/>
    <dgm:cxn modelId="{F5BB1114-5D93-4552-B4EF-9A2B9DF44CC7}" srcId="{0555E4B3-B84E-4EC4-BF6A-915872692D9B}" destId="{40A22F6E-7D4E-4247-8216-97A974041492}" srcOrd="0" destOrd="0" parTransId="{A8A82E4B-2B0E-44FB-A932-ABBF60CB9514}" sibTransId="{F2B84FED-E84E-4F44-BACD-52BC8C717FBC}"/>
    <dgm:cxn modelId="{95840437-C151-4244-9CE3-6D20CC8CD663}" srcId="{25BEE8E1-890E-4F96-84A0-7A72911E14EA}" destId="{F2F11D73-E179-4EB9-BA7A-5BDD58525972}" srcOrd="0" destOrd="0" parTransId="{BBE40247-C101-464D-93BD-89DB728A1E22}" sibTransId="{1F778CCB-FE18-4D69-B6F7-3032C380D4A3}"/>
    <dgm:cxn modelId="{D0F78912-8362-4740-ACEB-24976D87EED7}" srcId="{5426FD54-21EF-4C60-9D95-06DC310CEC08}" destId="{3EA7E128-3184-46C9-BF85-060A83966BC8}" srcOrd="5" destOrd="0" parTransId="{5353BD44-E32F-40C5-AE01-FABD7030886E}" sibTransId="{B2C35F0D-B08F-45CE-81A0-BCDD92C0C653}"/>
    <dgm:cxn modelId="{70F94454-CCB6-425D-A0AC-AB7A2E8E5D34}" type="presOf" srcId="{5612A081-E815-4B4B-9FC4-E4F3CB7DD8DE}" destId="{71211639-3695-4C71-862C-B0765B377824}" srcOrd="0" destOrd="2" presId="urn:microsoft.com/office/officeart/2005/8/layout/hList1"/>
    <dgm:cxn modelId="{A14A458A-AD71-4364-87EC-DBCFFE03C0F6}" type="presOf" srcId="{D17F9C4B-4859-49BE-8F40-53B2F66413A4}" destId="{71211639-3695-4C71-862C-B0765B377824}" srcOrd="0" destOrd="4" presId="urn:microsoft.com/office/officeart/2005/8/layout/hList1"/>
    <dgm:cxn modelId="{2A602CFD-AC25-4CA9-AB40-2819FB4EFF5E}" type="presOf" srcId="{F2F11D73-E179-4EB9-BA7A-5BDD58525972}" destId="{71211639-3695-4C71-862C-B0765B377824}" srcOrd="0" destOrd="0" presId="urn:microsoft.com/office/officeart/2005/8/layout/hList1"/>
    <dgm:cxn modelId="{5D49FB24-69A8-490B-A178-2CD0EDFEF910}" type="presOf" srcId="{076D8187-4BB3-4A11-9E59-D2BC6C7B38C3}" destId="{046E273C-F589-4C30-BDEB-4AFE3B92B5A9}" srcOrd="0" destOrd="4" presId="urn:microsoft.com/office/officeart/2005/8/layout/hList1"/>
    <dgm:cxn modelId="{B1EF38B7-C61F-4DC4-954F-2E53CC0493A0}" type="presOf" srcId="{B3FB3740-9CDF-42BE-8037-5944006DCC1A}" destId="{71211639-3695-4C71-862C-B0765B377824}" srcOrd="0" destOrd="1" presId="urn:microsoft.com/office/officeart/2005/8/layout/hList1"/>
    <dgm:cxn modelId="{DC40B5D8-380E-4E8D-BDEB-AD6548B9D021}" type="presOf" srcId="{026A617C-E4EE-41FD-A1B8-87EFF2592671}" destId="{71211639-3695-4C71-862C-B0765B377824}" srcOrd="0" destOrd="3" presId="urn:microsoft.com/office/officeart/2005/8/layout/hList1"/>
    <dgm:cxn modelId="{6C83D425-5BF5-4D51-9D92-E45B4083B9A2}" type="presOf" srcId="{815B5E8B-BE82-446F-A453-BBF8AE21F03E}" destId="{D299A181-49AB-4B6F-8E90-9230372C80DF}" srcOrd="0" destOrd="0" presId="urn:microsoft.com/office/officeart/2005/8/layout/hList1"/>
    <dgm:cxn modelId="{F62CDAA3-338A-44A2-B538-1C64A1B455FB}" type="presOf" srcId="{F1395102-A029-4F6F-9E99-2FCB9719D756}" destId="{D299A181-49AB-4B6F-8E90-9230372C80DF}" srcOrd="0" destOrd="2" presId="urn:microsoft.com/office/officeart/2005/8/layout/hList1"/>
    <dgm:cxn modelId="{F83CE1EA-5A7A-4734-905A-F8570AB9FDBE}" type="presOf" srcId="{0555E4B3-B84E-4EC4-BF6A-915872692D9B}" destId="{26394BDC-3ADE-4469-9D15-D038CEC029E1}" srcOrd="0" destOrd="0" presId="urn:microsoft.com/office/officeart/2005/8/layout/hList1"/>
    <dgm:cxn modelId="{3B863105-20E3-4F18-BFB5-B5BFF37DE7E5}" srcId="{25BEE8E1-890E-4F96-84A0-7A72911E14EA}" destId="{026A617C-E4EE-41FD-A1B8-87EFF2592671}" srcOrd="3" destOrd="0" parTransId="{89139CE7-FA44-416A-9764-3C37517F3951}" sibTransId="{41283E98-07D3-48AC-8846-B87A32CDDEA5}"/>
    <dgm:cxn modelId="{A973178A-0318-43A6-9BBD-76655DEF8CC9}" srcId="{5426FD54-21EF-4C60-9D95-06DC310CEC08}" destId="{FF42B1BF-2F83-45C2-A9B0-6EC23CC3A060}" srcOrd="2" destOrd="0" parTransId="{12DD269F-F559-4DD5-A572-44AF582D3A91}" sibTransId="{3D2C1F15-5336-4F14-BE7A-FC9529EEC468}"/>
    <dgm:cxn modelId="{2E965D96-378C-4520-8341-440F995BA7BE}" srcId="{0555E4B3-B84E-4EC4-BF6A-915872692D9B}" destId="{25BEE8E1-890E-4F96-84A0-7A72911E14EA}" srcOrd="3" destOrd="0" parTransId="{FB391A1E-2FC8-4F29-94C2-FB9CD479F962}" sibTransId="{FA2DEA61-9CB1-4A98-93E6-75D82B3C6D56}"/>
    <dgm:cxn modelId="{82D1AA6B-5435-4E16-B176-A5992378275C}" type="presOf" srcId="{61C55ECB-EB1C-4174-B31D-A38FF36794E7}" destId="{D299A181-49AB-4B6F-8E90-9230372C80DF}" srcOrd="0" destOrd="4" presId="urn:microsoft.com/office/officeart/2005/8/layout/hList1"/>
    <dgm:cxn modelId="{7675B73B-E4AA-4C48-8D19-AE76AA269199}" srcId="{0555E4B3-B84E-4EC4-BF6A-915872692D9B}" destId="{5E54F204-A122-42AB-89AF-6E3C3732064D}" srcOrd="2" destOrd="0" parTransId="{2321BD77-A513-4947-BEA0-5493B8ED7F32}" sibTransId="{B26F8208-145C-403A-B131-6EA7A22804DC}"/>
    <dgm:cxn modelId="{94F62202-3D4C-4328-B319-8CADA31AB216}" type="presOf" srcId="{37D4E26C-0C93-405C-88FF-CF05ACF7BCF2}" destId="{C51B75E2-3DE6-43A3-B65E-B3FC35B80C4D}" srcOrd="0" destOrd="1" presId="urn:microsoft.com/office/officeart/2005/8/layout/hList1"/>
    <dgm:cxn modelId="{15990846-DC16-4982-A2D2-5D64982C6751}" type="presOf" srcId="{FF19F627-8414-49A0-A1B6-663B4C5281B5}" destId="{C51B75E2-3DE6-43A3-B65E-B3FC35B80C4D}" srcOrd="0" destOrd="0" presId="urn:microsoft.com/office/officeart/2005/8/layout/hList1"/>
    <dgm:cxn modelId="{2768D259-8454-4E93-82E2-F26DC971B5F6}" srcId="{5426FD54-21EF-4C60-9D95-06DC310CEC08}" destId="{9EDA1B77-2C7D-400C-997E-94A799309304}" srcOrd="6" destOrd="0" parTransId="{95F48F86-FC79-43D6-82BA-1F26585E4EB6}" sibTransId="{3B2AE87B-F152-41C4-A7D8-7B56D22D3AA2}"/>
    <dgm:cxn modelId="{AF017FA7-172A-4DDC-868D-BACBFA6C9559}" srcId="{0555E4B3-B84E-4EC4-BF6A-915872692D9B}" destId="{5426FD54-21EF-4C60-9D95-06DC310CEC08}" srcOrd="1" destOrd="0" parTransId="{18D1602F-DED4-421C-B9AB-BE1EE35F3F53}" sibTransId="{352F7CEA-AAEE-45A1-A4AC-ACC8FE8D1B5B}"/>
    <dgm:cxn modelId="{DB248722-4484-48F8-A091-E057B3440915}" srcId="{40A22F6E-7D4E-4247-8216-97A974041492}" destId="{F1395102-A029-4F6F-9E99-2FCB9719D756}" srcOrd="2" destOrd="0" parTransId="{F29800E6-13E1-4668-9F5F-266E77B1C425}" sibTransId="{F5E027B4-57B1-4FED-894E-98C2905A0176}"/>
    <dgm:cxn modelId="{97BB9316-6FEA-412A-AEC2-89B075655184}" srcId="{5426FD54-21EF-4C60-9D95-06DC310CEC08}" destId="{076D8187-4BB3-4A11-9E59-D2BC6C7B38C3}" srcOrd="4" destOrd="0" parTransId="{7A9DEC76-E627-407A-B790-9F740CC406F0}" sibTransId="{CC629C82-E20D-4EB2-A202-77AFA1CFD532}"/>
    <dgm:cxn modelId="{BACF4E1A-AA5F-4AF0-BF3D-496FB17BDCE7}" type="presOf" srcId="{5426FD54-21EF-4C60-9D95-06DC310CEC08}" destId="{B46AE358-3BEB-4433-827C-6C9D3C926AD1}" srcOrd="0" destOrd="0" presId="urn:microsoft.com/office/officeart/2005/8/layout/hList1"/>
    <dgm:cxn modelId="{CDD791F2-1F38-445A-870F-BC5DE9A1BA84}" srcId="{5426FD54-21EF-4C60-9D95-06DC310CEC08}" destId="{4DDA971D-9C32-430D-B064-07C9E00804E6}" srcOrd="0" destOrd="0" parTransId="{FA541DA2-74CA-455A-BF74-26A86833A954}" sibTransId="{93718041-9608-47B8-ACD7-E71393E09050}"/>
    <dgm:cxn modelId="{7CB49C88-1ABB-4710-A167-B38525FA3D8D}" type="presOf" srcId="{4DDA971D-9C32-430D-B064-07C9E00804E6}" destId="{046E273C-F589-4C30-BDEB-4AFE3B92B5A9}" srcOrd="0" destOrd="0" presId="urn:microsoft.com/office/officeart/2005/8/layout/hList1"/>
    <dgm:cxn modelId="{ACD9CDF9-9384-4652-B546-B702507E68EC}" type="presOf" srcId="{CED394E8-8E34-412E-A3A4-1A5A3072E356}" destId="{D299A181-49AB-4B6F-8E90-9230372C80DF}" srcOrd="0" destOrd="1" presId="urn:microsoft.com/office/officeart/2005/8/layout/hList1"/>
    <dgm:cxn modelId="{CDFFE920-8B72-4996-8F7B-2F0E50378B4F}" srcId="{40A22F6E-7D4E-4247-8216-97A974041492}" destId="{CED394E8-8E34-412E-A3A4-1A5A3072E356}" srcOrd="1" destOrd="0" parTransId="{994BFBE6-DAFC-4B5D-88BF-2C9C1BFB6358}" sibTransId="{334EA883-6118-49D2-81DD-90F3FE7848D8}"/>
    <dgm:cxn modelId="{E6702606-3768-4DC6-B621-5CF45C942E3C}" srcId="{40A22F6E-7D4E-4247-8216-97A974041492}" destId="{61C55ECB-EB1C-4174-B31D-A38FF36794E7}" srcOrd="4" destOrd="0" parTransId="{A4F6E82E-6970-48AE-B9C1-B28601871375}" sibTransId="{BD296C24-D3B5-49AB-903D-CE14278D1535}"/>
    <dgm:cxn modelId="{B13D9BB8-E170-43D4-9C13-17E3619C3043}" type="presOf" srcId="{E3C82FD4-0845-4C59-B9D7-1A517DA10109}" destId="{D299A181-49AB-4B6F-8E90-9230372C80DF}" srcOrd="0" destOrd="3" presId="urn:microsoft.com/office/officeart/2005/8/layout/hList1"/>
    <dgm:cxn modelId="{457A03DB-B8B6-4A55-9D4E-1B646A48EAF7}" type="presParOf" srcId="{26394BDC-3ADE-4469-9D15-D038CEC029E1}" destId="{E0D8B692-3E78-4545-A28F-0CC5B261BE25}" srcOrd="0" destOrd="0" presId="urn:microsoft.com/office/officeart/2005/8/layout/hList1"/>
    <dgm:cxn modelId="{436D5C33-0EA2-4A34-BE71-850A0B020D51}" type="presParOf" srcId="{E0D8B692-3E78-4545-A28F-0CC5B261BE25}" destId="{DAC48D61-12D7-45B5-801F-61212272C070}" srcOrd="0" destOrd="0" presId="urn:microsoft.com/office/officeart/2005/8/layout/hList1"/>
    <dgm:cxn modelId="{7C17D8FD-3A2A-4135-82F2-D225503FD0B3}" type="presParOf" srcId="{E0D8B692-3E78-4545-A28F-0CC5B261BE25}" destId="{D299A181-49AB-4B6F-8E90-9230372C80DF}" srcOrd="1" destOrd="0" presId="urn:microsoft.com/office/officeart/2005/8/layout/hList1"/>
    <dgm:cxn modelId="{F1832D40-0525-426B-8F73-328286348641}" type="presParOf" srcId="{26394BDC-3ADE-4469-9D15-D038CEC029E1}" destId="{91F7834B-9670-4971-9848-A0AA3A6C2617}" srcOrd="1" destOrd="0" presId="urn:microsoft.com/office/officeart/2005/8/layout/hList1"/>
    <dgm:cxn modelId="{2907F035-F139-4AA0-8A5F-3903F82D4139}" type="presParOf" srcId="{26394BDC-3ADE-4469-9D15-D038CEC029E1}" destId="{8BAE377D-6D82-4F89-9BBA-A5EFAAD45E23}" srcOrd="2" destOrd="0" presId="urn:microsoft.com/office/officeart/2005/8/layout/hList1"/>
    <dgm:cxn modelId="{0EF2A747-ACE2-4AEE-BBC2-FAE8089558E5}" type="presParOf" srcId="{8BAE377D-6D82-4F89-9BBA-A5EFAAD45E23}" destId="{B46AE358-3BEB-4433-827C-6C9D3C926AD1}" srcOrd="0" destOrd="0" presId="urn:microsoft.com/office/officeart/2005/8/layout/hList1"/>
    <dgm:cxn modelId="{B779B1A0-FC48-422A-827C-FD58DE6B9190}" type="presParOf" srcId="{8BAE377D-6D82-4F89-9BBA-A5EFAAD45E23}" destId="{046E273C-F589-4C30-BDEB-4AFE3B92B5A9}" srcOrd="1" destOrd="0" presId="urn:microsoft.com/office/officeart/2005/8/layout/hList1"/>
    <dgm:cxn modelId="{9754E45A-CEDE-4232-9CE3-1A53F956CCE6}" type="presParOf" srcId="{26394BDC-3ADE-4469-9D15-D038CEC029E1}" destId="{AECA0A53-2B0E-4EBD-9575-A1E83927B0BB}" srcOrd="3" destOrd="0" presId="urn:microsoft.com/office/officeart/2005/8/layout/hList1"/>
    <dgm:cxn modelId="{BBD99285-2DC0-4C0F-90C8-CCAD93389C4D}" type="presParOf" srcId="{26394BDC-3ADE-4469-9D15-D038CEC029E1}" destId="{5A8DAED7-75ED-4EFC-B1FF-AA0A27DDB614}" srcOrd="4" destOrd="0" presId="urn:microsoft.com/office/officeart/2005/8/layout/hList1"/>
    <dgm:cxn modelId="{884BC855-B1FC-4C82-9444-25BF20B11732}" type="presParOf" srcId="{5A8DAED7-75ED-4EFC-B1FF-AA0A27DDB614}" destId="{7D5A0B5F-CA51-47DC-B538-6F39652F51FD}" srcOrd="0" destOrd="0" presId="urn:microsoft.com/office/officeart/2005/8/layout/hList1"/>
    <dgm:cxn modelId="{DE23F606-3943-4B75-8012-F373CB632125}" type="presParOf" srcId="{5A8DAED7-75ED-4EFC-B1FF-AA0A27DDB614}" destId="{C51B75E2-3DE6-43A3-B65E-B3FC35B80C4D}" srcOrd="1" destOrd="0" presId="urn:microsoft.com/office/officeart/2005/8/layout/hList1"/>
    <dgm:cxn modelId="{D3A9A88A-B966-4F42-A82C-52854A18658D}" type="presParOf" srcId="{26394BDC-3ADE-4469-9D15-D038CEC029E1}" destId="{00A9CAD6-6527-4636-91C0-66DD25B70B56}" srcOrd="5" destOrd="0" presId="urn:microsoft.com/office/officeart/2005/8/layout/hList1"/>
    <dgm:cxn modelId="{EDAADF41-0645-443E-9C61-597AE530AA62}" type="presParOf" srcId="{26394BDC-3ADE-4469-9D15-D038CEC029E1}" destId="{3D4C65B0-FE0F-4FA9-B320-26F5C6AC0639}" srcOrd="6" destOrd="0" presId="urn:microsoft.com/office/officeart/2005/8/layout/hList1"/>
    <dgm:cxn modelId="{332E7856-87CF-449D-9B47-CFB33565776A}" type="presParOf" srcId="{3D4C65B0-FE0F-4FA9-B320-26F5C6AC0639}" destId="{692A9FEF-0266-46E5-8198-1FBE802A3885}" srcOrd="0" destOrd="0" presId="urn:microsoft.com/office/officeart/2005/8/layout/hList1"/>
    <dgm:cxn modelId="{3D2E9E96-998A-48BA-90C5-B534FDC46896}" type="presParOf" srcId="{3D4C65B0-FE0F-4FA9-B320-26F5C6AC0639}" destId="{71211639-3695-4C71-862C-B0765B377824}"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F719F4-6941-4AE5-8104-42F003F4D6AE}">
      <dsp:nvSpPr>
        <dsp:cNvPr id="0" name=""/>
        <dsp:cNvSpPr/>
      </dsp:nvSpPr>
      <dsp:spPr>
        <a:xfrm>
          <a:off x="2575042" y="645553"/>
          <a:ext cx="496187" cy="91440"/>
        </a:xfrm>
        <a:custGeom>
          <a:avLst/>
          <a:gdLst/>
          <a:ahLst/>
          <a:cxnLst/>
          <a:rect l="0" t="0" r="0" b="0"/>
          <a:pathLst>
            <a:path>
              <a:moveTo>
                <a:pt x="0" y="45720"/>
              </a:moveTo>
              <a:lnTo>
                <a:pt x="496187"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GB" sz="1600" b="1" kern="1200" dirty="0">
            <a:solidFill>
              <a:schemeClr val="bg1"/>
            </a:solidFill>
            <a:latin typeface="NeueHaasGroteskDisp Std Blk"/>
          </a:endParaRPr>
        </a:p>
      </dsp:txBody>
      <dsp:txXfrm>
        <a:off x="2809966" y="688639"/>
        <a:ext cx="26339" cy="5267"/>
      </dsp:txXfrm>
    </dsp:sp>
    <dsp:sp modelId="{5321939E-BE39-464E-8F1D-CA0FA3F986D0}">
      <dsp:nvSpPr>
        <dsp:cNvPr id="0" name=""/>
        <dsp:cNvSpPr/>
      </dsp:nvSpPr>
      <dsp:spPr>
        <a:xfrm>
          <a:off x="286463" y="4159"/>
          <a:ext cx="2290379" cy="1374227"/>
        </a:xfrm>
        <a:prstGeom prst="rect">
          <a:avLst/>
        </a:prstGeom>
        <a:solidFill>
          <a:schemeClr val="accent3"/>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bg1"/>
              </a:solidFill>
              <a:latin typeface="NeueHaasGroteskDisp Std Blk"/>
            </a:rPr>
            <a:t>What is the impact of technology on higher level skills needs in the construction industry?</a:t>
          </a:r>
          <a:endParaRPr lang="en-GB" sz="1600" b="1" kern="1200" dirty="0">
            <a:solidFill>
              <a:schemeClr val="bg1"/>
            </a:solidFill>
            <a:latin typeface="NeueHaasGroteskDisp Std Blk"/>
          </a:endParaRPr>
        </a:p>
      </dsp:txBody>
      <dsp:txXfrm>
        <a:off x="286463" y="4159"/>
        <a:ext cx="2290379" cy="1374227"/>
      </dsp:txXfrm>
    </dsp:sp>
    <dsp:sp modelId="{86DAC7C7-6349-4DB0-A038-447F87BA4D0C}">
      <dsp:nvSpPr>
        <dsp:cNvPr id="0" name=""/>
        <dsp:cNvSpPr/>
      </dsp:nvSpPr>
      <dsp:spPr>
        <a:xfrm>
          <a:off x="5392209" y="645553"/>
          <a:ext cx="496187" cy="91440"/>
        </a:xfrm>
        <a:custGeom>
          <a:avLst/>
          <a:gdLst/>
          <a:ahLst/>
          <a:cxnLst/>
          <a:rect l="0" t="0" r="0" b="0"/>
          <a:pathLst>
            <a:path>
              <a:moveTo>
                <a:pt x="0" y="45720"/>
              </a:moveTo>
              <a:lnTo>
                <a:pt x="496187"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GB" sz="1600" b="1" kern="1200" dirty="0">
            <a:solidFill>
              <a:schemeClr val="bg1"/>
            </a:solidFill>
            <a:latin typeface="NeueHaasGroteskDisp Std Blk"/>
          </a:endParaRPr>
        </a:p>
      </dsp:txBody>
      <dsp:txXfrm>
        <a:off x="5627133" y="688639"/>
        <a:ext cx="26339" cy="5267"/>
      </dsp:txXfrm>
    </dsp:sp>
    <dsp:sp modelId="{9489B4B0-459D-4D13-8C74-B13BF229C31B}">
      <dsp:nvSpPr>
        <dsp:cNvPr id="0" name=""/>
        <dsp:cNvSpPr/>
      </dsp:nvSpPr>
      <dsp:spPr>
        <a:xfrm>
          <a:off x="3103629" y="4159"/>
          <a:ext cx="2290379" cy="137422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bg1"/>
              </a:solidFill>
              <a:latin typeface="NeueHaasGroteskDisp Std Blk"/>
            </a:rPr>
            <a:t>The UK construction industry today</a:t>
          </a:r>
          <a:endParaRPr lang="en-GB" sz="1600" b="1" kern="1200" dirty="0">
            <a:solidFill>
              <a:schemeClr val="bg1"/>
            </a:solidFill>
            <a:latin typeface="NeueHaasGroteskDisp Std Blk"/>
          </a:endParaRPr>
        </a:p>
      </dsp:txBody>
      <dsp:txXfrm>
        <a:off x="3103629" y="4159"/>
        <a:ext cx="2290379" cy="1374227"/>
      </dsp:txXfrm>
    </dsp:sp>
    <dsp:sp modelId="{A894EA80-59F9-425B-AF0B-65DFA9A3AAFE}">
      <dsp:nvSpPr>
        <dsp:cNvPr id="0" name=""/>
        <dsp:cNvSpPr/>
      </dsp:nvSpPr>
      <dsp:spPr>
        <a:xfrm>
          <a:off x="1431653" y="1376586"/>
          <a:ext cx="5634332" cy="496187"/>
        </a:xfrm>
        <a:custGeom>
          <a:avLst/>
          <a:gdLst/>
          <a:ahLst/>
          <a:cxnLst/>
          <a:rect l="0" t="0" r="0" b="0"/>
          <a:pathLst>
            <a:path>
              <a:moveTo>
                <a:pt x="5634332" y="0"/>
              </a:moveTo>
              <a:lnTo>
                <a:pt x="5634332" y="265193"/>
              </a:lnTo>
              <a:lnTo>
                <a:pt x="0" y="265193"/>
              </a:lnTo>
              <a:lnTo>
                <a:pt x="0" y="496187"/>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GB" sz="1600" b="1" kern="1200" dirty="0">
            <a:solidFill>
              <a:schemeClr val="bg1"/>
            </a:solidFill>
            <a:latin typeface="NeueHaasGroteskDisp Std Blk"/>
          </a:endParaRPr>
        </a:p>
      </dsp:txBody>
      <dsp:txXfrm>
        <a:off x="4107346" y="1622046"/>
        <a:ext cx="282945" cy="5267"/>
      </dsp:txXfrm>
    </dsp:sp>
    <dsp:sp modelId="{BC5BE033-9904-4E70-B7C5-2E9463C961AD}">
      <dsp:nvSpPr>
        <dsp:cNvPr id="0" name=""/>
        <dsp:cNvSpPr/>
      </dsp:nvSpPr>
      <dsp:spPr>
        <a:xfrm>
          <a:off x="5920796" y="4159"/>
          <a:ext cx="2290379" cy="137422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bg1"/>
              </a:solidFill>
              <a:latin typeface="NeueHaasGroteskDisp Std Blk"/>
            </a:rPr>
            <a:t>Technology in the construction industry</a:t>
          </a:r>
          <a:endParaRPr lang="en-GB" sz="1600" b="1" kern="1200" dirty="0">
            <a:solidFill>
              <a:schemeClr val="bg1"/>
            </a:solidFill>
            <a:latin typeface="NeueHaasGroteskDisp Std Blk"/>
          </a:endParaRPr>
        </a:p>
      </dsp:txBody>
      <dsp:txXfrm>
        <a:off x="5920796" y="4159"/>
        <a:ext cx="2290379" cy="1374227"/>
      </dsp:txXfrm>
    </dsp:sp>
    <dsp:sp modelId="{0C36B648-AE78-434B-8372-17695A587A76}">
      <dsp:nvSpPr>
        <dsp:cNvPr id="0" name=""/>
        <dsp:cNvSpPr/>
      </dsp:nvSpPr>
      <dsp:spPr>
        <a:xfrm>
          <a:off x="2575042" y="2546567"/>
          <a:ext cx="496187" cy="91440"/>
        </a:xfrm>
        <a:custGeom>
          <a:avLst/>
          <a:gdLst/>
          <a:ahLst/>
          <a:cxnLst/>
          <a:rect l="0" t="0" r="0" b="0"/>
          <a:pathLst>
            <a:path>
              <a:moveTo>
                <a:pt x="0" y="45720"/>
              </a:moveTo>
              <a:lnTo>
                <a:pt x="496187"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GB" sz="1600" b="1" kern="1200" dirty="0">
            <a:solidFill>
              <a:schemeClr val="bg1"/>
            </a:solidFill>
            <a:latin typeface="NeueHaasGroteskDisp Std Blk"/>
          </a:endParaRPr>
        </a:p>
      </dsp:txBody>
      <dsp:txXfrm>
        <a:off x="2809966" y="2589654"/>
        <a:ext cx="26339" cy="5267"/>
      </dsp:txXfrm>
    </dsp:sp>
    <dsp:sp modelId="{7E6DA22F-98EE-42A4-8471-43B228D136B4}">
      <dsp:nvSpPr>
        <dsp:cNvPr id="0" name=""/>
        <dsp:cNvSpPr/>
      </dsp:nvSpPr>
      <dsp:spPr>
        <a:xfrm>
          <a:off x="286463" y="1905174"/>
          <a:ext cx="2290379" cy="137422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bg1"/>
              </a:solidFill>
              <a:latin typeface="NeueHaasGroteskDisp Std Blk"/>
            </a:rPr>
            <a:t>Offsite construction and drivers influencing take up </a:t>
          </a:r>
          <a:endParaRPr lang="en-GB" sz="1600" b="1" kern="1200" dirty="0">
            <a:solidFill>
              <a:schemeClr val="bg1"/>
            </a:solidFill>
            <a:latin typeface="NeueHaasGroteskDisp Std Blk"/>
          </a:endParaRPr>
        </a:p>
      </dsp:txBody>
      <dsp:txXfrm>
        <a:off x="286463" y="1905174"/>
        <a:ext cx="2290379" cy="1374227"/>
      </dsp:txXfrm>
    </dsp:sp>
    <dsp:sp modelId="{87B3BB82-D7CF-4065-8F3C-99F4ACCD8E74}">
      <dsp:nvSpPr>
        <dsp:cNvPr id="0" name=""/>
        <dsp:cNvSpPr/>
      </dsp:nvSpPr>
      <dsp:spPr>
        <a:xfrm>
          <a:off x="5392209" y="2546567"/>
          <a:ext cx="496187" cy="91440"/>
        </a:xfrm>
        <a:custGeom>
          <a:avLst/>
          <a:gdLst/>
          <a:ahLst/>
          <a:cxnLst/>
          <a:rect l="0" t="0" r="0" b="0"/>
          <a:pathLst>
            <a:path>
              <a:moveTo>
                <a:pt x="0" y="45720"/>
              </a:moveTo>
              <a:lnTo>
                <a:pt x="496187"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GB" sz="1600" b="1" kern="1200" dirty="0">
            <a:solidFill>
              <a:schemeClr val="bg1"/>
            </a:solidFill>
            <a:latin typeface="NeueHaasGroteskDisp Std Blk"/>
          </a:endParaRPr>
        </a:p>
      </dsp:txBody>
      <dsp:txXfrm>
        <a:off x="5627133" y="2589654"/>
        <a:ext cx="26339" cy="5267"/>
      </dsp:txXfrm>
    </dsp:sp>
    <dsp:sp modelId="{7C819968-69E5-422D-831E-2537E2A70A7E}">
      <dsp:nvSpPr>
        <dsp:cNvPr id="0" name=""/>
        <dsp:cNvSpPr/>
      </dsp:nvSpPr>
      <dsp:spPr>
        <a:xfrm>
          <a:off x="3103629" y="1905174"/>
          <a:ext cx="2290379" cy="137422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bg1"/>
              </a:solidFill>
              <a:latin typeface="NeueHaasGroteskDisp Std Blk"/>
            </a:rPr>
            <a:t>Skills and job roles in offsite construction </a:t>
          </a:r>
          <a:endParaRPr lang="en-GB" sz="1600" b="1" kern="1200" dirty="0">
            <a:solidFill>
              <a:schemeClr val="bg1"/>
            </a:solidFill>
            <a:latin typeface="NeueHaasGroteskDisp Std Blk"/>
          </a:endParaRPr>
        </a:p>
      </dsp:txBody>
      <dsp:txXfrm>
        <a:off x="3103629" y="1905174"/>
        <a:ext cx="2290379" cy="1374227"/>
      </dsp:txXfrm>
    </dsp:sp>
    <dsp:sp modelId="{3B98F8D8-C2AC-4EA3-86D6-CA36279EF171}">
      <dsp:nvSpPr>
        <dsp:cNvPr id="0" name=""/>
        <dsp:cNvSpPr/>
      </dsp:nvSpPr>
      <dsp:spPr>
        <a:xfrm>
          <a:off x="1431653" y="3277601"/>
          <a:ext cx="5634332" cy="496187"/>
        </a:xfrm>
        <a:custGeom>
          <a:avLst/>
          <a:gdLst/>
          <a:ahLst/>
          <a:cxnLst/>
          <a:rect l="0" t="0" r="0" b="0"/>
          <a:pathLst>
            <a:path>
              <a:moveTo>
                <a:pt x="5634332" y="0"/>
              </a:moveTo>
              <a:lnTo>
                <a:pt x="5634332" y="265193"/>
              </a:lnTo>
              <a:lnTo>
                <a:pt x="0" y="265193"/>
              </a:lnTo>
              <a:lnTo>
                <a:pt x="0" y="496187"/>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GB" sz="1600" b="1" kern="1200" dirty="0">
            <a:solidFill>
              <a:schemeClr val="bg1"/>
            </a:solidFill>
            <a:latin typeface="NeueHaasGroteskDisp Std Blk"/>
          </a:endParaRPr>
        </a:p>
      </dsp:txBody>
      <dsp:txXfrm>
        <a:off x="4107346" y="3523061"/>
        <a:ext cx="282945" cy="5267"/>
      </dsp:txXfrm>
    </dsp:sp>
    <dsp:sp modelId="{76DD4FA8-D615-4F94-8D4A-0CC6EFFD00F9}">
      <dsp:nvSpPr>
        <dsp:cNvPr id="0" name=""/>
        <dsp:cNvSpPr/>
      </dsp:nvSpPr>
      <dsp:spPr>
        <a:xfrm>
          <a:off x="5920796" y="1905174"/>
          <a:ext cx="2290379" cy="137422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bg1"/>
              </a:solidFill>
              <a:latin typeface="NeueHaasGroteskDisp Std Blk"/>
            </a:rPr>
            <a:t>Future skills and job roles in offsite construction</a:t>
          </a:r>
          <a:endParaRPr lang="en-GB" sz="1600" b="1" kern="1200" dirty="0">
            <a:solidFill>
              <a:schemeClr val="bg1"/>
            </a:solidFill>
            <a:latin typeface="NeueHaasGroteskDisp Std Blk"/>
          </a:endParaRPr>
        </a:p>
      </dsp:txBody>
      <dsp:txXfrm>
        <a:off x="5920796" y="1905174"/>
        <a:ext cx="2290379" cy="1374227"/>
      </dsp:txXfrm>
    </dsp:sp>
    <dsp:sp modelId="{7FED5787-D0C8-4B6E-BF58-8FF48592C25E}">
      <dsp:nvSpPr>
        <dsp:cNvPr id="0" name=""/>
        <dsp:cNvSpPr/>
      </dsp:nvSpPr>
      <dsp:spPr>
        <a:xfrm>
          <a:off x="2575042" y="4447582"/>
          <a:ext cx="496187" cy="91440"/>
        </a:xfrm>
        <a:custGeom>
          <a:avLst/>
          <a:gdLst/>
          <a:ahLst/>
          <a:cxnLst/>
          <a:rect l="0" t="0" r="0" b="0"/>
          <a:pathLst>
            <a:path>
              <a:moveTo>
                <a:pt x="0" y="45720"/>
              </a:moveTo>
              <a:lnTo>
                <a:pt x="496187"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GB" sz="1600" b="1" kern="1200" dirty="0">
            <a:solidFill>
              <a:schemeClr val="bg1"/>
            </a:solidFill>
            <a:latin typeface="NeueHaasGroteskDisp Std Blk"/>
          </a:endParaRPr>
        </a:p>
      </dsp:txBody>
      <dsp:txXfrm>
        <a:off x="2809966" y="4490668"/>
        <a:ext cx="26339" cy="5267"/>
      </dsp:txXfrm>
    </dsp:sp>
    <dsp:sp modelId="{7E3C943A-EA18-4FA8-A1BD-51CE08FBAB0B}">
      <dsp:nvSpPr>
        <dsp:cNvPr id="0" name=""/>
        <dsp:cNvSpPr/>
      </dsp:nvSpPr>
      <dsp:spPr>
        <a:xfrm>
          <a:off x="286463" y="3806189"/>
          <a:ext cx="2290379" cy="137422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bg1"/>
              </a:solidFill>
              <a:latin typeface="NeueHaasGroteskDisp Std Blk"/>
            </a:rPr>
            <a:t>Opportunities and challenges</a:t>
          </a:r>
          <a:endParaRPr lang="en-GB" sz="1600" b="1" kern="1200" dirty="0">
            <a:solidFill>
              <a:schemeClr val="bg1"/>
            </a:solidFill>
            <a:latin typeface="NeueHaasGroteskDisp Std Blk"/>
          </a:endParaRPr>
        </a:p>
      </dsp:txBody>
      <dsp:txXfrm>
        <a:off x="286463" y="3806189"/>
        <a:ext cx="2290379" cy="1374227"/>
      </dsp:txXfrm>
    </dsp:sp>
    <dsp:sp modelId="{BE7C1F84-F314-454F-B352-6A2DD71072B3}">
      <dsp:nvSpPr>
        <dsp:cNvPr id="0" name=""/>
        <dsp:cNvSpPr/>
      </dsp:nvSpPr>
      <dsp:spPr>
        <a:xfrm>
          <a:off x="3103629" y="3806189"/>
          <a:ext cx="2290379" cy="137422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b="1" kern="1200" dirty="0" smtClean="0">
              <a:solidFill>
                <a:schemeClr val="bg1"/>
              </a:solidFill>
              <a:latin typeface="NeueHaasGroteskDisp Std Blk"/>
            </a:rPr>
            <a:t>Implications for the government and construction industry</a:t>
          </a:r>
          <a:endParaRPr lang="en-GB" sz="1600" b="1" kern="1200" dirty="0">
            <a:solidFill>
              <a:schemeClr val="bg1"/>
            </a:solidFill>
            <a:latin typeface="NeueHaasGroteskDisp Std Blk"/>
          </a:endParaRPr>
        </a:p>
      </dsp:txBody>
      <dsp:txXfrm>
        <a:off x="3103629" y="3806189"/>
        <a:ext cx="2290379" cy="137422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BDB003-9EAA-4D1F-84E5-67A20805B39B}">
      <dsp:nvSpPr>
        <dsp:cNvPr id="0" name=""/>
        <dsp:cNvSpPr/>
      </dsp:nvSpPr>
      <dsp:spPr>
        <a:xfrm>
          <a:off x="1178406" y="123321"/>
          <a:ext cx="1877857" cy="1888308"/>
        </a:xfrm>
        <a:prstGeom prst="ellipse">
          <a:avLst/>
        </a:prstGeom>
        <a:solidFill>
          <a:schemeClr val="tx2">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GB" sz="1200" b="1" kern="1200" dirty="0">
              <a:solidFill>
                <a:schemeClr val="tx1"/>
              </a:solidFill>
              <a:latin typeface="NeueHaasGroteskDisp Std Blk"/>
              <a:cs typeface="Arial" pitchFamily="34" charset="0"/>
            </a:rPr>
            <a:t>Design</a:t>
          </a:r>
        </a:p>
      </dsp:txBody>
      <dsp:txXfrm>
        <a:off x="1428787" y="453775"/>
        <a:ext cx="1377095" cy="849739"/>
      </dsp:txXfrm>
    </dsp:sp>
    <dsp:sp modelId="{631BFBB8-1AE2-4FDA-A93A-8B6FA3C53B1D}">
      <dsp:nvSpPr>
        <dsp:cNvPr id="0" name=""/>
        <dsp:cNvSpPr/>
      </dsp:nvSpPr>
      <dsp:spPr>
        <a:xfrm>
          <a:off x="1835140" y="972582"/>
          <a:ext cx="1893339" cy="1887706"/>
        </a:xfrm>
        <a:prstGeom prst="ellipse">
          <a:avLst/>
        </a:prstGeom>
        <a:solidFill>
          <a:schemeClr val="tx2">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GB" sz="1200" b="1" kern="1200" dirty="0">
              <a:solidFill>
                <a:schemeClr val="bg1"/>
              </a:solidFill>
              <a:latin typeface="NeueHaasGroteskDisp Std Blk"/>
              <a:cs typeface="Arial" pitchFamily="34" charset="0"/>
            </a:rPr>
            <a:t>  </a:t>
          </a:r>
          <a:r>
            <a:rPr lang="en-GB" sz="1200" b="1" kern="1200" dirty="0">
              <a:solidFill>
                <a:schemeClr val="tx1"/>
              </a:solidFill>
              <a:latin typeface="NeueHaasGroteskDisp Std Blk"/>
              <a:cs typeface="Arial" pitchFamily="34" charset="0"/>
            </a:rPr>
            <a:t>Engineering</a:t>
          </a:r>
        </a:p>
      </dsp:txBody>
      <dsp:txXfrm>
        <a:off x="2414186" y="1460240"/>
        <a:ext cx="1136003" cy="1038238"/>
      </dsp:txXfrm>
    </dsp:sp>
    <dsp:sp modelId="{E4FF38ED-D0D3-4614-96F1-602F624A38A4}">
      <dsp:nvSpPr>
        <dsp:cNvPr id="0" name=""/>
        <dsp:cNvSpPr/>
      </dsp:nvSpPr>
      <dsp:spPr>
        <a:xfrm>
          <a:off x="517713" y="1021446"/>
          <a:ext cx="1958084" cy="1809145"/>
        </a:xfrm>
        <a:prstGeom prst="ellipse">
          <a:avLst/>
        </a:prstGeom>
        <a:solidFill>
          <a:schemeClr val="tx2">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en-GB" sz="1200" b="1" kern="1200" dirty="0">
              <a:solidFill>
                <a:schemeClr val="tx1"/>
              </a:solidFill>
              <a:latin typeface="NeueHaasGroteskDisp Std Blk"/>
              <a:cs typeface="Arial" pitchFamily="34" charset="0"/>
            </a:rPr>
            <a:t>Construction/ Manufacturing</a:t>
          </a:r>
        </a:p>
      </dsp:txBody>
      <dsp:txXfrm>
        <a:off x="702100" y="1488808"/>
        <a:ext cx="1174850" cy="9950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EC35D7-67AC-430B-A362-F0DF978867E6}">
      <dsp:nvSpPr>
        <dsp:cNvPr id="0" name=""/>
        <dsp:cNvSpPr/>
      </dsp:nvSpPr>
      <dsp:spPr>
        <a:xfrm>
          <a:off x="0" y="4"/>
          <a:ext cx="5616624" cy="817994"/>
        </a:xfrm>
        <a:prstGeom prst="rightArrow">
          <a:avLst>
            <a:gd name="adj1" fmla="val 50000"/>
            <a:gd name="adj2" fmla="val 50000"/>
          </a:avLst>
        </a:prstGeom>
        <a:solidFill>
          <a:schemeClr val="tx2"/>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29857" numCol="1" spcCol="1270" anchor="ctr" anchorCtr="0">
          <a:noAutofit/>
        </a:bodyPr>
        <a:lstStyle/>
        <a:p>
          <a:pPr lvl="0" algn="l" defTabSz="711200">
            <a:lnSpc>
              <a:spcPct val="90000"/>
            </a:lnSpc>
            <a:spcBef>
              <a:spcPct val="0"/>
            </a:spcBef>
            <a:spcAft>
              <a:spcPct val="35000"/>
            </a:spcAft>
          </a:pPr>
          <a:r>
            <a:rPr lang="en-GB" sz="1600" b="1" kern="1200" dirty="0">
              <a:solidFill>
                <a:schemeClr val="bg1"/>
              </a:solidFill>
            </a:rPr>
            <a:t>Innovation</a:t>
          </a:r>
        </a:p>
      </dsp:txBody>
      <dsp:txXfrm>
        <a:off x="0" y="204503"/>
        <a:ext cx="5412126" cy="408997"/>
      </dsp:txXfrm>
    </dsp:sp>
    <dsp:sp modelId="{E084CFCF-D0C4-4D59-B4B1-406003B92B01}">
      <dsp:nvSpPr>
        <dsp:cNvPr id="0" name=""/>
        <dsp:cNvSpPr/>
      </dsp:nvSpPr>
      <dsp:spPr>
        <a:xfrm>
          <a:off x="0" y="634534"/>
          <a:ext cx="1729920" cy="1575758"/>
        </a:xfrm>
        <a:prstGeom prst="rect">
          <a:avLst/>
        </a:prstGeom>
        <a:solidFill>
          <a:schemeClr val="l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100000"/>
            </a:lnSpc>
            <a:spcBef>
              <a:spcPct val="0"/>
            </a:spcBef>
            <a:spcAft>
              <a:spcPts val="0"/>
            </a:spcAft>
          </a:pPr>
          <a:r>
            <a:rPr lang="en-GB" sz="1600" kern="1200" dirty="0"/>
            <a:t>Scientific </a:t>
          </a:r>
          <a:r>
            <a:rPr lang="en-GB" sz="1600" kern="1200" dirty="0" smtClean="0"/>
            <a:t>research and development </a:t>
          </a:r>
        </a:p>
        <a:p>
          <a:pPr lvl="0" algn="l" defTabSz="711200">
            <a:lnSpc>
              <a:spcPct val="100000"/>
            </a:lnSpc>
            <a:spcBef>
              <a:spcPct val="0"/>
            </a:spcBef>
            <a:spcAft>
              <a:spcPts val="0"/>
            </a:spcAft>
          </a:pPr>
          <a:r>
            <a:rPr lang="en-GB" sz="1600" kern="1200" dirty="0" smtClean="0"/>
            <a:t>and </a:t>
          </a:r>
          <a:r>
            <a:rPr lang="en-GB" sz="1600" kern="1200" dirty="0"/>
            <a:t>birth of new technology and methods</a:t>
          </a:r>
        </a:p>
      </dsp:txBody>
      <dsp:txXfrm>
        <a:off x="0" y="634534"/>
        <a:ext cx="1729920" cy="1575758"/>
      </dsp:txXfrm>
    </dsp:sp>
    <dsp:sp modelId="{B29E7170-0847-4B70-B434-D88BDC1DEA43}">
      <dsp:nvSpPr>
        <dsp:cNvPr id="0" name=""/>
        <dsp:cNvSpPr/>
      </dsp:nvSpPr>
      <dsp:spPr>
        <a:xfrm>
          <a:off x="1729920" y="276407"/>
          <a:ext cx="3886703" cy="817994"/>
        </a:xfrm>
        <a:prstGeom prst="rightArrow">
          <a:avLst>
            <a:gd name="adj1" fmla="val 50000"/>
            <a:gd name="adj2" fmla="val 50000"/>
          </a:avLst>
        </a:prstGeom>
        <a:solidFill>
          <a:schemeClr val="tx2"/>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29857" numCol="1" spcCol="1270" anchor="ctr" anchorCtr="0">
          <a:noAutofit/>
        </a:bodyPr>
        <a:lstStyle/>
        <a:p>
          <a:pPr lvl="0" algn="l" defTabSz="711200">
            <a:lnSpc>
              <a:spcPct val="90000"/>
            </a:lnSpc>
            <a:spcBef>
              <a:spcPct val="0"/>
            </a:spcBef>
            <a:spcAft>
              <a:spcPct val="35000"/>
            </a:spcAft>
          </a:pPr>
          <a:r>
            <a:rPr lang="en-GB" sz="1600" b="1" kern="1200" dirty="0">
              <a:solidFill>
                <a:schemeClr val="bg1"/>
              </a:solidFill>
            </a:rPr>
            <a:t>Development</a:t>
          </a:r>
        </a:p>
      </dsp:txBody>
      <dsp:txXfrm>
        <a:off x="1729920" y="480906"/>
        <a:ext cx="3682205" cy="408997"/>
      </dsp:txXfrm>
    </dsp:sp>
    <dsp:sp modelId="{CAF7BBF6-8D04-4600-B35C-7323BDA35D3E}">
      <dsp:nvSpPr>
        <dsp:cNvPr id="0" name=""/>
        <dsp:cNvSpPr/>
      </dsp:nvSpPr>
      <dsp:spPr>
        <a:xfrm>
          <a:off x="1729920" y="907199"/>
          <a:ext cx="1729920" cy="1575758"/>
        </a:xfrm>
        <a:prstGeom prst="rect">
          <a:avLst/>
        </a:prstGeom>
        <a:solidFill>
          <a:schemeClr val="l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GB" sz="1600" kern="1200" dirty="0"/>
            <a:t>Integration of technology into new products or processes</a:t>
          </a:r>
        </a:p>
      </dsp:txBody>
      <dsp:txXfrm>
        <a:off x="1729920" y="907199"/>
        <a:ext cx="1729920" cy="1575758"/>
      </dsp:txXfrm>
    </dsp:sp>
    <dsp:sp modelId="{158D77D5-48FF-48F7-9B47-1688EB69975E}">
      <dsp:nvSpPr>
        <dsp:cNvPr id="0" name=""/>
        <dsp:cNvSpPr/>
      </dsp:nvSpPr>
      <dsp:spPr>
        <a:xfrm>
          <a:off x="3459840" y="549072"/>
          <a:ext cx="2156783" cy="817994"/>
        </a:xfrm>
        <a:prstGeom prst="rightArrow">
          <a:avLst>
            <a:gd name="adj1" fmla="val 50000"/>
            <a:gd name="adj2" fmla="val 50000"/>
          </a:avLst>
        </a:prstGeom>
        <a:solidFill>
          <a:schemeClr val="tx2"/>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254000" bIns="129857" numCol="1" spcCol="1270" anchor="ctr" anchorCtr="0">
          <a:noAutofit/>
        </a:bodyPr>
        <a:lstStyle/>
        <a:p>
          <a:pPr lvl="0" algn="l" defTabSz="711200">
            <a:lnSpc>
              <a:spcPct val="90000"/>
            </a:lnSpc>
            <a:spcBef>
              <a:spcPct val="0"/>
            </a:spcBef>
            <a:spcAft>
              <a:spcPct val="35000"/>
            </a:spcAft>
          </a:pPr>
          <a:r>
            <a:rPr lang="en-GB" sz="1600" b="1" kern="1200" dirty="0" smtClean="0">
              <a:solidFill>
                <a:schemeClr val="bg1"/>
              </a:solidFill>
            </a:rPr>
            <a:t>Use</a:t>
          </a:r>
          <a:endParaRPr lang="en-GB" sz="1600" b="1" kern="1200" dirty="0">
            <a:solidFill>
              <a:schemeClr val="bg1"/>
            </a:solidFill>
          </a:endParaRPr>
        </a:p>
      </dsp:txBody>
      <dsp:txXfrm>
        <a:off x="3459840" y="753571"/>
        <a:ext cx="1952285" cy="408997"/>
      </dsp:txXfrm>
    </dsp:sp>
    <dsp:sp modelId="{CF7346B6-F227-455E-86FC-F7B91BC58E4E}">
      <dsp:nvSpPr>
        <dsp:cNvPr id="0" name=""/>
        <dsp:cNvSpPr/>
      </dsp:nvSpPr>
      <dsp:spPr>
        <a:xfrm>
          <a:off x="3459840" y="1179864"/>
          <a:ext cx="1729920" cy="1552697"/>
        </a:xfrm>
        <a:prstGeom prst="rect">
          <a:avLst/>
        </a:prstGeom>
        <a:solidFill>
          <a:schemeClr val="l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GB" sz="1600" kern="1200" dirty="0"/>
            <a:t>Application of new technology and processes</a:t>
          </a:r>
        </a:p>
      </dsp:txBody>
      <dsp:txXfrm>
        <a:off x="3459840" y="1179864"/>
        <a:ext cx="1729920" cy="155269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811AE-AD67-411F-B86D-E800BF6C6DC8}">
      <dsp:nvSpPr>
        <dsp:cNvPr id="0" name=""/>
        <dsp:cNvSpPr/>
      </dsp:nvSpPr>
      <dsp:spPr>
        <a:xfrm>
          <a:off x="1734672" y="1550056"/>
          <a:ext cx="1283182" cy="1283182"/>
        </a:xfrm>
        <a:prstGeom prst="ellipse">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smtClean="0"/>
            <a:t>Offsite </a:t>
          </a:r>
          <a:endParaRPr lang="en-GB" sz="2400" kern="1200" dirty="0"/>
        </a:p>
      </dsp:txBody>
      <dsp:txXfrm>
        <a:off x="1922590" y="1737974"/>
        <a:ext cx="907346" cy="907346"/>
      </dsp:txXfrm>
    </dsp:sp>
    <dsp:sp modelId="{D0F75BA6-1AC1-43BB-B15E-6EAF506F727E}">
      <dsp:nvSpPr>
        <dsp:cNvPr id="0" name=""/>
        <dsp:cNvSpPr/>
      </dsp:nvSpPr>
      <dsp:spPr>
        <a:xfrm rot="11700000">
          <a:off x="591204" y="1680727"/>
          <a:ext cx="1121392" cy="365707"/>
        </a:xfrm>
        <a:prstGeom prst="leftArrow">
          <a:avLst>
            <a:gd name="adj1" fmla="val 60000"/>
            <a:gd name="adj2" fmla="val 50000"/>
          </a:avLst>
        </a:prstGeom>
        <a:solidFill>
          <a:schemeClr val="bg2"/>
        </a:solidFill>
        <a:ln>
          <a:noFill/>
        </a:ln>
        <a:effectLst/>
      </dsp:spPr>
      <dsp:style>
        <a:lnRef idx="0">
          <a:scrgbClr r="0" g="0" b="0"/>
        </a:lnRef>
        <a:fillRef idx="1">
          <a:scrgbClr r="0" g="0" b="0"/>
        </a:fillRef>
        <a:effectRef idx="0">
          <a:scrgbClr r="0" g="0" b="0"/>
        </a:effectRef>
        <a:fontRef idx="minor">
          <a:schemeClr val="lt1"/>
        </a:fontRef>
      </dsp:style>
    </dsp:sp>
    <dsp:sp modelId="{47A2AA84-7BF2-4D23-A01D-9E18F57F3321}">
      <dsp:nvSpPr>
        <dsp:cNvPr id="0" name=""/>
        <dsp:cNvSpPr/>
      </dsp:nvSpPr>
      <dsp:spPr>
        <a:xfrm>
          <a:off x="798" y="1230852"/>
          <a:ext cx="1219023" cy="975218"/>
        </a:xfrm>
        <a:prstGeom prst="roundRect">
          <a:avLst>
            <a:gd name="adj" fmla="val 10000"/>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GB" sz="1500" b="1" kern="1200" dirty="0" smtClean="0"/>
            <a:t>Component</a:t>
          </a:r>
          <a:r>
            <a:rPr lang="en-GB" sz="1500" kern="1200" dirty="0" smtClean="0"/>
            <a:t> </a:t>
          </a:r>
          <a:r>
            <a:rPr lang="en-GB" sz="1500" b="1" kern="1200" dirty="0" smtClean="0"/>
            <a:t>sub-assembly</a:t>
          </a:r>
          <a:endParaRPr lang="en-GB" sz="1500" b="1" kern="1200" dirty="0"/>
        </a:p>
      </dsp:txBody>
      <dsp:txXfrm>
        <a:off x="29361" y="1259415"/>
        <a:ext cx="1161897" cy="918092"/>
      </dsp:txXfrm>
    </dsp:sp>
    <dsp:sp modelId="{D04A7D78-DADB-489B-8337-60A9317F82E8}">
      <dsp:nvSpPr>
        <dsp:cNvPr id="0" name=""/>
        <dsp:cNvSpPr/>
      </dsp:nvSpPr>
      <dsp:spPr>
        <a:xfrm rot="14700000">
          <a:off x="1279876" y="860000"/>
          <a:ext cx="1121392" cy="365707"/>
        </a:xfrm>
        <a:prstGeom prst="leftArrow">
          <a:avLst>
            <a:gd name="adj1" fmla="val 60000"/>
            <a:gd name="adj2" fmla="val 50000"/>
          </a:avLst>
        </a:prstGeom>
        <a:solidFill>
          <a:schemeClr val="bg2"/>
        </a:solidFill>
        <a:ln>
          <a:noFill/>
        </a:ln>
        <a:effectLst/>
      </dsp:spPr>
      <dsp:style>
        <a:lnRef idx="0">
          <a:scrgbClr r="0" g="0" b="0"/>
        </a:lnRef>
        <a:fillRef idx="1">
          <a:scrgbClr r="0" g="0" b="0"/>
        </a:fillRef>
        <a:effectRef idx="0">
          <a:scrgbClr r="0" g="0" b="0"/>
        </a:effectRef>
        <a:fontRef idx="minor">
          <a:schemeClr val="lt1"/>
        </a:fontRef>
      </dsp:style>
    </dsp:sp>
    <dsp:sp modelId="{9D4A5D05-7AC6-4D80-9EAD-58E86DDE9505}">
      <dsp:nvSpPr>
        <dsp:cNvPr id="0" name=""/>
        <dsp:cNvSpPr/>
      </dsp:nvSpPr>
      <dsp:spPr>
        <a:xfrm>
          <a:off x="994100" y="47081"/>
          <a:ext cx="1219023" cy="975218"/>
        </a:xfrm>
        <a:prstGeom prst="roundRect">
          <a:avLst>
            <a:gd name="adj" fmla="val 10000"/>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GB" sz="1500" b="1" kern="1200" dirty="0" smtClean="0"/>
            <a:t>Non-volumetric pre-assembly</a:t>
          </a:r>
          <a:endParaRPr lang="en-GB" sz="1500" b="1" kern="1200" dirty="0"/>
        </a:p>
      </dsp:txBody>
      <dsp:txXfrm>
        <a:off x="1022663" y="75644"/>
        <a:ext cx="1161897" cy="918092"/>
      </dsp:txXfrm>
    </dsp:sp>
    <dsp:sp modelId="{4A584ED1-53A0-4A5F-8412-061E54645410}">
      <dsp:nvSpPr>
        <dsp:cNvPr id="0" name=""/>
        <dsp:cNvSpPr/>
      </dsp:nvSpPr>
      <dsp:spPr>
        <a:xfrm rot="17700000">
          <a:off x="2351259" y="860000"/>
          <a:ext cx="1121392" cy="365707"/>
        </a:xfrm>
        <a:prstGeom prst="leftArrow">
          <a:avLst>
            <a:gd name="adj1" fmla="val 60000"/>
            <a:gd name="adj2" fmla="val 50000"/>
          </a:avLst>
        </a:prstGeom>
        <a:solidFill>
          <a:schemeClr val="bg2"/>
        </a:solidFill>
        <a:ln>
          <a:noFill/>
        </a:ln>
        <a:effectLst/>
      </dsp:spPr>
      <dsp:style>
        <a:lnRef idx="0">
          <a:scrgbClr r="0" g="0" b="0"/>
        </a:lnRef>
        <a:fillRef idx="1">
          <a:scrgbClr r="0" g="0" b="0"/>
        </a:fillRef>
        <a:effectRef idx="0">
          <a:scrgbClr r="0" g="0" b="0"/>
        </a:effectRef>
        <a:fontRef idx="minor">
          <a:schemeClr val="lt1"/>
        </a:fontRef>
      </dsp:style>
    </dsp:sp>
    <dsp:sp modelId="{8621A2B1-18B4-472B-A215-14A235B02435}">
      <dsp:nvSpPr>
        <dsp:cNvPr id="0" name=""/>
        <dsp:cNvSpPr/>
      </dsp:nvSpPr>
      <dsp:spPr>
        <a:xfrm>
          <a:off x="2539404" y="47081"/>
          <a:ext cx="1219023" cy="975218"/>
        </a:xfrm>
        <a:prstGeom prst="roundRect">
          <a:avLst>
            <a:gd name="adj" fmla="val 10000"/>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GB" sz="1500" b="1" kern="1200" dirty="0" smtClean="0"/>
            <a:t>Volumetric pre-assembly</a:t>
          </a:r>
          <a:endParaRPr lang="en-GB" sz="1500" b="1" kern="1200" dirty="0"/>
        </a:p>
      </dsp:txBody>
      <dsp:txXfrm>
        <a:off x="2567967" y="75644"/>
        <a:ext cx="1161897" cy="918092"/>
      </dsp:txXfrm>
    </dsp:sp>
    <dsp:sp modelId="{C1E8427A-51D5-48F2-8BA0-C624058BA75E}">
      <dsp:nvSpPr>
        <dsp:cNvPr id="0" name=""/>
        <dsp:cNvSpPr/>
      </dsp:nvSpPr>
      <dsp:spPr>
        <a:xfrm rot="20700000">
          <a:off x="2980552" y="1723065"/>
          <a:ext cx="1121392" cy="365707"/>
        </a:xfrm>
        <a:prstGeom prst="leftArrow">
          <a:avLst>
            <a:gd name="adj1" fmla="val 60000"/>
            <a:gd name="adj2" fmla="val 50000"/>
          </a:avLst>
        </a:prstGeom>
        <a:solidFill>
          <a:schemeClr val="bg2"/>
        </a:solidFill>
        <a:ln>
          <a:noFill/>
        </a:ln>
        <a:effectLst/>
      </dsp:spPr>
      <dsp:style>
        <a:lnRef idx="0">
          <a:scrgbClr r="0" g="0" b="0"/>
        </a:lnRef>
        <a:fillRef idx="1">
          <a:scrgbClr r="0" g="0" b="0"/>
        </a:fillRef>
        <a:effectRef idx="0">
          <a:scrgbClr r="0" g="0" b="0"/>
        </a:effectRef>
        <a:fontRef idx="minor">
          <a:schemeClr val="lt1"/>
        </a:fontRef>
      </dsp:style>
    </dsp:sp>
    <dsp:sp modelId="{C220F694-3A1D-4DFF-9AAE-AFF5EC9DCB27}">
      <dsp:nvSpPr>
        <dsp:cNvPr id="0" name=""/>
        <dsp:cNvSpPr/>
      </dsp:nvSpPr>
      <dsp:spPr>
        <a:xfrm>
          <a:off x="3532706" y="1230852"/>
          <a:ext cx="1219023" cy="975218"/>
        </a:xfrm>
        <a:prstGeom prst="roundRect">
          <a:avLst>
            <a:gd name="adj" fmla="val 10000"/>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n-GB" sz="1500" b="1" kern="1200" dirty="0" smtClean="0"/>
            <a:t>Complete buildings</a:t>
          </a:r>
          <a:endParaRPr lang="en-GB" sz="1500" b="1" kern="1200" dirty="0"/>
        </a:p>
      </dsp:txBody>
      <dsp:txXfrm>
        <a:off x="3561269" y="1259415"/>
        <a:ext cx="1161897" cy="9180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B709FA-3F35-446D-AAB2-969BFFE25C1A}">
      <dsp:nvSpPr>
        <dsp:cNvPr id="0" name=""/>
        <dsp:cNvSpPr/>
      </dsp:nvSpPr>
      <dsp:spPr>
        <a:xfrm>
          <a:off x="4254" y="1311542"/>
          <a:ext cx="1582628" cy="633051"/>
        </a:xfrm>
        <a:prstGeom prst="chevr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GB" sz="1000" b="1" kern="1200" dirty="0" smtClean="0"/>
            <a:t>UK Government</a:t>
          </a:r>
          <a:r>
            <a:rPr lang="en-GB" sz="1000" kern="1200" dirty="0" smtClean="0"/>
            <a:t> </a:t>
          </a:r>
          <a:r>
            <a:rPr lang="en-GB" sz="1000" b="1" kern="1200" dirty="0" smtClean="0"/>
            <a:t>commitment</a:t>
          </a:r>
          <a:r>
            <a:rPr lang="en-GB" sz="1000" kern="1200" dirty="0" smtClean="0"/>
            <a:t> </a:t>
          </a:r>
          <a:endParaRPr lang="en-GB" sz="1000" kern="1200" dirty="0"/>
        </a:p>
      </dsp:txBody>
      <dsp:txXfrm>
        <a:off x="320780" y="1311542"/>
        <a:ext cx="949577" cy="633051"/>
      </dsp:txXfrm>
    </dsp:sp>
    <dsp:sp modelId="{2D467165-8F8A-4E97-A201-DBF9055AA0B3}">
      <dsp:nvSpPr>
        <dsp:cNvPr id="0" name=""/>
        <dsp:cNvSpPr/>
      </dsp:nvSpPr>
      <dsp:spPr>
        <a:xfrm>
          <a:off x="1428620" y="1311542"/>
          <a:ext cx="1582628" cy="633051"/>
        </a:xfrm>
        <a:prstGeom prst="chevr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GB" sz="1000" b="1" kern="1200" dirty="0" smtClean="0"/>
            <a:t>Energy efficiency and sustainability</a:t>
          </a:r>
          <a:endParaRPr lang="en-GB" sz="1000" b="1" kern="1200" dirty="0"/>
        </a:p>
      </dsp:txBody>
      <dsp:txXfrm>
        <a:off x="1745146" y="1311542"/>
        <a:ext cx="949577" cy="633051"/>
      </dsp:txXfrm>
    </dsp:sp>
    <dsp:sp modelId="{AAB379DD-469C-4903-A1FB-87397C3C187D}">
      <dsp:nvSpPr>
        <dsp:cNvPr id="0" name=""/>
        <dsp:cNvSpPr/>
      </dsp:nvSpPr>
      <dsp:spPr>
        <a:xfrm>
          <a:off x="2852986" y="1311542"/>
          <a:ext cx="1582628" cy="633051"/>
        </a:xfrm>
        <a:prstGeom prst="chevr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GB" sz="1000" b="1" kern="1200" dirty="0" smtClean="0"/>
            <a:t>Housing shortage</a:t>
          </a:r>
          <a:endParaRPr lang="en-GB" sz="1000" b="1" kern="1200" dirty="0"/>
        </a:p>
      </dsp:txBody>
      <dsp:txXfrm>
        <a:off x="3169512" y="1311542"/>
        <a:ext cx="949577" cy="633051"/>
      </dsp:txXfrm>
    </dsp:sp>
    <dsp:sp modelId="{7BDFDCE1-FF58-4967-8EF0-2D12A97EA062}">
      <dsp:nvSpPr>
        <dsp:cNvPr id="0" name=""/>
        <dsp:cNvSpPr/>
      </dsp:nvSpPr>
      <dsp:spPr>
        <a:xfrm>
          <a:off x="4277352" y="1311542"/>
          <a:ext cx="1582628" cy="633051"/>
        </a:xfrm>
        <a:prstGeom prst="chevr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GB" sz="1000" b="1" kern="1200" dirty="0" smtClean="0"/>
            <a:t>Fiscal uncertainty</a:t>
          </a:r>
          <a:endParaRPr lang="en-GB" sz="1000" b="1" kern="1200" dirty="0"/>
        </a:p>
      </dsp:txBody>
      <dsp:txXfrm>
        <a:off x="4593878" y="1311542"/>
        <a:ext cx="949577" cy="633051"/>
      </dsp:txXfrm>
    </dsp:sp>
    <dsp:sp modelId="{139D8B83-1855-45F7-98CF-8720073264CA}">
      <dsp:nvSpPr>
        <dsp:cNvPr id="0" name=""/>
        <dsp:cNvSpPr/>
      </dsp:nvSpPr>
      <dsp:spPr>
        <a:xfrm>
          <a:off x="5701718" y="1311542"/>
          <a:ext cx="1582628" cy="633051"/>
        </a:xfrm>
        <a:prstGeom prst="chevr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GB" sz="1000" b="1" kern="1200" dirty="0" smtClean="0"/>
            <a:t>Emerging technologies</a:t>
          </a:r>
          <a:endParaRPr lang="en-GB" sz="1000" b="1" kern="1200" dirty="0"/>
        </a:p>
      </dsp:txBody>
      <dsp:txXfrm>
        <a:off x="6018244" y="1311542"/>
        <a:ext cx="949577" cy="633051"/>
      </dsp:txXfrm>
    </dsp:sp>
    <dsp:sp modelId="{4DC8BBB6-F3C4-4DC1-B495-EFDAE2012406}">
      <dsp:nvSpPr>
        <dsp:cNvPr id="0" name=""/>
        <dsp:cNvSpPr/>
      </dsp:nvSpPr>
      <dsp:spPr>
        <a:xfrm>
          <a:off x="7126084" y="1311542"/>
          <a:ext cx="1582628" cy="633051"/>
        </a:xfrm>
        <a:prstGeom prst="chevron">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13335" rIns="13335" bIns="13335" numCol="1" spcCol="1270" anchor="ctr" anchorCtr="0">
          <a:noAutofit/>
        </a:bodyPr>
        <a:lstStyle/>
        <a:p>
          <a:pPr lvl="0" algn="ctr" defTabSz="444500">
            <a:lnSpc>
              <a:spcPct val="90000"/>
            </a:lnSpc>
            <a:spcBef>
              <a:spcPct val="0"/>
            </a:spcBef>
            <a:spcAft>
              <a:spcPct val="35000"/>
            </a:spcAft>
          </a:pPr>
          <a:r>
            <a:rPr lang="en-GB" sz="1000" b="1" kern="1200" dirty="0" smtClean="0"/>
            <a:t>Ageing workforce</a:t>
          </a:r>
          <a:endParaRPr lang="en-GB" sz="1000" b="1" kern="1200" dirty="0"/>
        </a:p>
      </dsp:txBody>
      <dsp:txXfrm>
        <a:off x="7442610" y="1311542"/>
        <a:ext cx="949577" cy="6330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8F0C9-71EC-4243-8500-F2BB863C6F25}">
      <dsp:nvSpPr>
        <dsp:cNvPr id="0" name=""/>
        <dsp:cNvSpPr/>
      </dsp:nvSpPr>
      <dsp:spPr>
        <a:xfrm>
          <a:off x="3341171" y="615"/>
          <a:ext cx="5011756" cy="775281"/>
        </a:xfrm>
        <a:prstGeom prst="rightArrow">
          <a:avLst>
            <a:gd name="adj1" fmla="val 75000"/>
            <a:gd name="adj2" fmla="val 50000"/>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GB" sz="1300" kern="1200" dirty="0" smtClean="0">
              <a:latin typeface="NeueHaasGroteskDisp Std Blk"/>
            </a:rPr>
            <a:t>Greater focus in future on a knowledge economy and increased interaction between design, construction, manufacturing and engineering disciplines</a:t>
          </a:r>
          <a:endParaRPr lang="en-GB" sz="1300" kern="1200" dirty="0">
            <a:latin typeface="NeueHaasGroteskDisp Std Blk"/>
          </a:endParaRPr>
        </a:p>
      </dsp:txBody>
      <dsp:txXfrm>
        <a:off x="3341171" y="97525"/>
        <a:ext cx="4721026" cy="581461"/>
      </dsp:txXfrm>
    </dsp:sp>
    <dsp:sp modelId="{839F7454-A896-4568-9A8A-7A44AB4E47D0}">
      <dsp:nvSpPr>
        <dsp:cNvPr id="0" name=""/>
        <dsp:cNvSpPr/>
      </dsp:nvSpPr>
      <dsp:spPr>
        <a:xfrm>
          <a:off x="0" y="615"/>
          <a:ext cx="3341171" cy="77528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GB" sz="1800" b="1" kern="1200" dirty="0" smtClean="0">
              <a:latin typeface="NeueHaasGroteskDisp Std Blk"/>
            </a:rPr>
            <a:t>Knowledge, mutual understanding and collaboration</a:t>
          </a:r>
          <a:endParaRPr lang="en-GB" sz="1800" kern="1200" dirty="0">
            <a:latin typeface="NeueHaasGroteskDisp Std Blk"/>
          </a:endParaRPr>
        </a:p>
      </dsp:txBody>
      <dsp:txXfrm>
        <a:off x="37846" y="38461"/>
        <a:ext cx="3265479" cy="699589"/>
      </dsp:txXfrm>
    </dsp:sp>
    <dsp:sp modelId="{4D9A1515-B4D2-4D64-884C-6FD30E11BA4E}">
      <dsp:nvSpPr>
        <dsp:cNvPr id="0" name=""/>
        <dsp:cNvSpPr/>
      </dsp:nvSpPr>
      <dsp:spPr>
        <a:xfrm>
          <a:off x="3341171" y="853424"/>
          <a:ext cx="5011756" cy="775281"/>
        </a:xfrm>
        <a:prstGeom prst="rightArrow">
          <a:avLst>
            <a:gd name="adj1" fmla="val 75000"/>
            <a:gd name="adj2" fmla="val 50000"/>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GB" sz="1300" kern="1200" dirty="0" smtClean="0">
              <a:latin typeface="NeueHaasGroteskDisp Std Blk"/>
            </a:rPr>
            <a:t>Increasing importance of ‘selling’ the concept of offsite, requiring skills in negotiation and influencing, and technical understanding of the technology</a:t>
          </a:r>
          <a:endParaRPr lang="en-GB" sz="1300" kern="1200" dirty="0">
            <a:latin typeface="NeueHaasGroteskDisp Std Blk"/>
          </a:endParaRPr>
        </a:p>
      </dsp:txBody>
      <dsp:txXfrm>
        <a:off x="3341171" y="950334"/>
        <a:ext cx="4721026" cy="581461"/>
      </dsp:txXfrm>
    </dsp:sp>
    <dsp:sp modelId="{F198BE5A-574B-43E5-B6A4-3EB8AC3AA592}">
      <dsp:nvSpPr>
        <dsp:cNvPr id="0" name=""/>
        <dsp:cNvSpPr/>
      </dsp:nvSpPr>
      <dsp:spPr>
        <a:xfrm>
          <a:off x="0" y="853424"/>
          <a:ext cx="3341171" cy="77528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GB" sz="1800" b="1" kern="1200" dirty="0" smtClean="0">
              <a:latin typeface="NeueHaasGroteskDisp Std Blk"/>
            </a:rPr>
            <a:t>Marketing and business case development</a:t>
          </a:r>
          <a:endParaRPr lang="en-GB" sz="1800" kern="1200" dirty="0">
            <a:latin typeface="NeueHaasGroteskDisp Std Blk"/>
          </a:endParaRPr>
        </a:p>
      </dsp:txBody>
      <dsp:txXfrm>
        <a:off x="37846" y="891270"/>
        <a:ext cx="3265479" cy="699589"/>
      </dsp:txXfrm>
    </dsp:sp>
    <dsp:sp modelId="{15556727-0E3F-4B6D-A93F-7D0D093E716B}">
      <dsp:nvSpPr>
        <dsp:cNvPr id="0" name=""/>
        <dsp:cNvSpPr/>
      </dsp:nvSpPr>
      <dsp:spPr>
        <a:xfrm>
          <a:off x="3341171" y="1706234"/>
          <a:ext cx="5011756" cy="775281"/>
        </a:xfrm>
        <a:prstGeom prst="rightArrow">
          <a:avLst>
            <a:gd name="adj1" fmla="val 75000"/>
            <a:gd name="adj2" fmla="val 50000"/>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GB" sz="1300" kern="1200" dirty="0" smtClean="0">
              <a:latin typeface="NeueHaasGroteskDisp Std Blk"/>
            </a:rPr>
            <a:t>Management of the interface between offsite and onsite, requiring skills in timing, sequencing and scheduling</a:t>
          </a:r>
          <a:endParaRPr lang="en-GB" sz="1300" kern="1200" dirty="0">
            <a:latin typeface="NeueHaasGroteskDisp Std Blk"/>
          </a:endParaRPr>
        </a:p>
      </dsp:txBody>
      <dsp:txXfrm>
        <a:off x="3341171" y="1803144"/>
        <a:ext cx="4721026" cy="581461"/>
      </dsp:txXfrm>
    </dsp:sp>
    <dsp:sp modelId="{084EA1A6-9CC8-4878-B94D-DD586CE0590B}">
      <dsp:nvSpPr>
        <dsp:cNvPr id="0" name=""/>
        <dsp:cNvSpPr/>
      </dsp:nvSpPr>
      <dsp:spPr>
        <a:xfrm>
          <a:off x="0" y="1671013"/>
          <a:ext cx="3341171" cy="77528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GB" sz="1800" b="1" kern="1200" dirty="0" smtClean="0">
              <a:latin typeface="NeueHaasGroteskDisp Std Blk"/>
            </a:rPr>
            <a:t>Project management</a:t>
          </a:r>
          <a:endParaRPr lang="en-GB" sz="1800" b="1" kern="1200" dirty="0">
            <a:latin typeface="NeueHaasGroteskDisp Std Blk"/>
          </a:endParaRPr>
        </a:p>
      </dsp:txBody>
      <dsp:txXfrm>
        <a:off x="37846" y="1708859"/>
        <a:ext cx="3265479" cy="699589"/>
      </dsp:txXfrm>
    </dsp:sp>
    <dsp:sp modelId="{24E9AEBD-5ACF-45F5-94ED-10BFC8B30ECE}">
      <dsp:nvSpPr>
        <dsp:cNvPr id="0" name=""/>
        <dsp:cNvSpPr/>
      </dsp:nvSpPr>
      <dsp:spPr>
        <a:xfrm>
          <a:off x="3341171" y="2559044"/>
          <a:ext cx="5011756" cy="775281"/>
        </a:xfrm>
        <a:prstGeom prst="rightArrow">
          <a:avLst>
            <a:gd name="adj1" fmla="val 75000"/>
            <a:gd name="adj2" fmla="val 50000"/>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GB" sz="1300" kern="1200" dirty="0" smtClean="0">
              <a:latin typeface="NeueHaasGroteskDisp Std Blk"/>
            </a:rPr>
            <a:t>BIM requires well developed IT skills</a:t>
          </a:r>
          <a:endParaRPr lang="en-GB" sz="1300" kern="1200" dirty="0">
            <a:latin typeface="NeueHaasGroteskDisp Std Blk"/>
          </a:endParaRPr>
        </a:p>
        <a:p>
          <a:pPr marL="114300" lvl="1" indent="-114300" algn="l" defTabSz="577850">
            <a:lnSpc>
              <a:spcPct val="90000"/>
            </a:lnSpc>
            <a:spcBef>
              <a:spcPct val="0"/>
            </a:spcBef>
            <a:spcAft>
              <a:spcPct val="15000"/>
            </a:spcAft>
            <a:buChar char="••"/>
          </a:pPr>
          <a:r>
            <a:rPr lang="en-GB" sz="1300" kern="1200" dirty="0" smtClean="0">
              <a:latin typeface="NeueHaasGroteskDisp Std Blk"/>
            </a:rPr>
            <a:t>Knowledge of CAD and automated tools</a:t>
          </a:r>
          <a:endParaRPr lang="en-GB" sz="1300" kern="1200" dirty="0">
            <a:latin typeface="NeueHaasGroteskDisp Std Blk"/>
          </a:endParaRPr>
        </a:p>
      </dsp:txBody>
      <dsp:txXfrm>
        <a:off x="3341171" y="2655954"/>
        <a:ext cx="4721026" cy="581461"/>
      </dsp:txXfrm>
    </dsp:sp>
    <dsp:sp modelId="{56D25EB4-2DF6-4D84-A7D8-47AF4163889C}">
      <dsp:nvSpPr>
        <dsp:cNvPr id="0" name=""/>
        <dsp:cNvSpPr/>
      </dsp:nvSpPr>
      <dsp:spPr>
        <a:xfrm>
          <a:off x="0" y="2559044"/>
          <a:ext cx="3341171" cy="77528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GB" sz="1800" b="1" kern="1200" dirty="0" smtClean="0">
              <a:latin typeface="NeueHaasGroteskDisp Std Blk"/>
            </a:rPr>
            <a:t>Information technology</a:t>
          </a:r>
          <a:endParaRPr lang="en-GB" sz="1800" b="1" kern="1200" dirty="0">
            <a:latin typeface="NeueHaasGroteskDisp Std Blk"/>
          </a:endParaRPr>
        </a:p>
      </dsp:txBody>
      <dsp:txXfrm>
        <a:off x="37846" y="2596890"/>
        <a:ext cx="3265479" cy="699589"/>
      </dsp:txXfrm>
    </dsp:sp>
    <dsp:sp modelId="{D0C10E58-D64C-4751-A745-A5A481DA10D8}">
      <dsp:nvSpPr>
        <dsp:cNvPr id="0" name=""/>
        <dsp:cNvSpPr/>
      </dsp:nvSpPr>
      <dsp:spPr>
        <a:xfrm>
          <a:off x="3341171" y="3411853"/>
          <a:ext cx="5011756" cy="775281"/>
        </a:xfrm>
        <a:prstGeom prst="rightArrow">
          <a:avLst>
            <a:gd name="adj1" fmla="val 75000"/>
            <a:gd name="adj2" fmla="val 50000"/>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GB" sz="1300" kern="1200" dirty="0" smtClean="0">
              <a:latin typeface="NeueHaasGroteskDisp Std Blk"/>
            </a:rPr>
            <a:t>Requiring skills in phasing of the building process: development, production, utilisation and disposal</a:t>
          </a:r>
          <a:endParaRPr lang="en-GB" sz="1300" kern="1200" dirty="0">
            <a:latin typeface="NeueHaasGroteskDisp Std Blk"/>
          </a:endParaRPr>
        </a:p>
      </dsp:txBody>
      <dsp:txXfrm>
        <a:off x="3341171" y="3508763"/>
        <a:ext cx="4721026" cy="581461"/>
      </dsp:txXfrm>
    </dsp:sp>
    <dsp:sp modelId="{2216F252-BCA3-4E7E-968A-AA8BF9491045}">
      <dsp:nvSpPr>
        <dsp:cNvPr id="0" name=""/>
        <dsp:cNvSpPr/>
      </dsp:nvSpPr>
      <dsp:spPr>
        <a:xfrm>
          <a:off x="0" y="3411853"/>
          <a:ext cx="3341171" cy="77528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GB" sz="1800" b="1" kern="1200" dirty="0" smtClean="0">
              <a:latin typeface="NeueHaasGroteskDisp Std Blk"/>
            </a:rPr>
            <a:t>Planning and design</a:t>
          </a:r>
          <a:endParaRPr lang="en-GB" sz="1800" b="1" kern="1200" dirty="0">
            <a:latin typeface="NeueHaasGroteskDisp Std Blk"/>
          </a:endParaRPr>
        </a:p>
      </dsp:txBody>
      <dsp:txXfrm>
        <a:off x="37846" y="3449699"/>
        <a:ext cx="3265479" cy="699589"/>
      </dsp:txXfrm>
    </dsp:sp>
    <dsp:sp modelId="{DE9520B1-5DB6-4469-B1B7-C1A303DA6872}">
      <dsp:nvSpPr>
        <dsp:cNvPr id="0" name=""/>
        <dsp:cNvSpPr/>
      </dsp:nvSpPr>
      <dsp:spPr>
        <a:xfrm>
          <a:off x="3341171" y="4264663"/>
          <a:ext cx="5011756" cy="775281"/>
        </a:xfrm>
        <a:prstGeom prst="rightArrow">
          <a:avLst>
            <a:gd name="adj1" fmla="val 75000"/>
            <a:gd name="adj2" fmla="val 50000"/>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GB" sz="1300" kern="1200" dirty="0" smtClean="0">
              <a:latin typeface="NeueHaasGroteskDisp Std Blk"/>
            </a:rPr>
            <a:t>Design to consider repair and maintenance requirements (such as air tightness), particularly critical to maintain energy efficiency</a:t>
          </a:r>
          <a:endParaRPr lang="en-GB" sz="1300" kern="1200" dirty="0">
            <a:latin typeface="NeueHaasGroteskDisp Std Blk"/>
          </a:endParaRPr>
        </a:p>
      </dsp:txBody>
      <dsp:txXfrm>
        <a:off x="3341171" y="4361573"/>
        <a:ext cx="4721026" cy="581461"/>
      </dsp:txXfrm>
    </dsp:sp>
    <dsp:sp modelId="{05F8B0A5-F248-419C-8980-CD188C9D7B0D}">
      <dsp:nvSpPr>
        <dsp:cNvPr id="0" name=""/>
        <dsp:cNvSpPr/>
      </dsp:nvSpPr>
      <dsp:spPr>
        <a:xfrm>
          <a:off x="0" y="4264663"/>
          <a:ext cx="3341171" cy="77528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GB" sz="1800" b="1" kern="1200" dirty="0" smtClean="0">
              <a:latin typeface="NeueHaasGroteskDisp Std Blk"/>
            </a:rPr>
            <a:t>A whole life approach</a:t>
          </a:r>
          <a:endParaRPr lang="en-GB" sz="1800" b="1" kern="1200" dirty="0">
            <a:latin typeface="NeueHaasGroteskDisp Std Blk"/>
          </a:endParaRPr>
        </a:p>
      </dsp:txBody>
      <dsp:txXfrm>
        <a:off x="37846" y="4302509"/>
        <a:ext cx="3265479" cy="69958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52A020-44AE-48B6-B3D3-3197F5CA3133}">
      <dsp:nvSpPr>
        <dsp:cNvPr id="0" name=""/>
        <dsp:cNvSpPr/>
      </dsp:nvSpPr>
      <dsp:spPr>
        <a:xfrm>
          <a:off x="332752" y="0"/>
          <a:ext cx="5715919" cy="2286142"/>
        </a:xfrm>
        <a:prstGeom prst="rightArrow">
          <a:avLst/>
        </a:prstGeom>
        <a:solidFill>
          <a:schemeClr val="tx2">
            <a:lumMod val="20000"/>
            <a:lumOff val="80000"/>
          </a:schemeClr>
        </a:solidFill>
        <a:ln>
          <a:noFill/>
        </a:ln>
        <a:effectLst/>
      </dsp:spPr>
      <dsp:style>
        <a:lnRef idx="0">
          <a:scrgbClr r="0" g="0" b="0"/>
        </a:lnRef>
        <a:fillRef idx="1">
          <a:scrgbClr r="0" g="0" b="0"/>
        </a:fillRef>
        <a:effectRef idx="0">
          <a:scrgbClr r="0" g="0" b="0"/>
        </a:effectRef>
        <a:fontRef idx="minor"/>
      </dsp:style>
    </dsp:sp>
    <dsp:sp modelId="{9B49DF15-6177-4E02-86F3-0194DC75BDB9}">
      <dsp:nvSpPr>
        <dsp:cNvPr id="0" name=""/>
        <dsp:cNvSpPr/>
      </dsp:nvSpPr>
      <dsp:spPr>
        <a:xfrm>
          <a:off x="0" y="706847"/>
          <a:ext cx="2916421" cy="914456"/>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en-GB" sz="1600" b="1" kern="1200" dirty="0">
              <a:solidFill>
                <a:schemeClr val="bg1"/>
              </a:solidFill>
              <a:latin typeface="NeueHaasGroteskDisp Std Blk"/>
            </a:rPr>
            <a:t>Offsite manufacturing: Specialists skilled </a:t>
          </a:r>
          <a:endParaRPr lang="en-GB" sz="1600" b="1" kern="1200" dirty="0" smtClean="0">
            <a:solidFill>
              <a:schemeClr val="bg1"/>
            </a:solidFill>
            <a:latin typeface="NeueHaasGroteskDisp Std Blk"/>
          </a:endParaRPr>
        </a:p>
        <a:p>
          <a:pPr lvl="0" algn="ctr" defTabSz="711200">
            <a:lnSpc>
              <a:spcPct val="100000"/>
            </a:lnSpc>
            <a:spcBef>
              <a:spcPct val="0"/>
            </a:spcBef>
            <a:spcAft>
              <a:spcPts val="0"/>
            </a:spcAft>
          </a:pPr>
          <a:r>
            <a:rPr lang="en-GB" sz="1600" b="1" kern="1200" dirty="0" smtClean="0">
              <a:solidFill>
                <a:schemeClr val="bg1"/>
              </a:solidFill>
              <a:latin typeface="NeueHaasGroteskDisp Std Blk"/>
            </a:rPr>
            <a:t>in </a:t>
          </a:r>
          <a:r>
            <a:rPr lang="en-GB" sz="1600" b="1" kern="1200" dirty="0">
              <a:solidFill>
                <a:schemeClr val="bg1"/>
              </a:solidFill>
              <a:latin typeface="NeueHaasGroteskDisp Std Blk"/>
            </a:rPr>
            <a:t>highly repetitive tasks</a:t>
          </a:r>
        </a:p>
      </dsp:txBody>
      <dsp:txXfrm>
        <a:off x="44640" y="751487"/>
        <a:ext cx="2827141" cy="825176"/>
      </dsp:txXfrm>
    </dsp:sp>
    <dsp:sp modelId="{F7B22065-F865-4601-B85F-48EABDDCF429}">
      <dsp:nvSpPr>
        <dsp:cNvPr id="0" name=""/>
        <dsp:cNvSpPr/>
      </dsp:nvSpPr>
      <dsp:spPr>
        <a:xfrm>
          <a:off x="3104080" y="706847"/>
          <a:ext cx="2916421" cy="914456"/>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100000"/>
            </a:lnSpc>
            <a:spcBef>
              <a:spcPct val="0"/>
            </a:spcBef>
            <a:spcAft>
              <a:spcPts val="0"/>
            </a:spcAft>
          </a:pPr>
          <a:r>
            <a:rPr lang="en-GB" sz="1600" b="1" kern="1200" dirty="0" smtClean="0">
              <a:solidFill>
                <a:schemeClr val="bg1"/>
              </a:solidFill>
              <a:latin typeface="NeueHaasGroteskDisp Std Blk"/>
            </a:rPr>
            <a:t>Onsite assembly: Specialists in assembly with a high degree of situational awareness </a:t>
          </a:r>
          <a:endParaRPr lang="en-GB" sz="1600" kern="1200" dirty="0"/>
        </a:p>
      </dsp:txBody>
      <dsp:txXfrm>
        <a:off x="3148720" y="751487"/>
        <a:ext cx="2827141" cy="82517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012CE9-8A02-4D00-B10C-9F197F79CFC4}">
      <dsp:nvSpPr>
        <dsp:cNvPr id="0" name=""/>
        <dsp:cNvSpPr/>
      </dsp:nvSpPr>
      <dsp:spPr>
        <a:xfrm>
          <a:off x="2295" y="136093"/>
          <a:ext cx="2237873" cy="406946"/>
        </a:xfrm>
        <a:prstGeom prst="rect">
          <a:avLst/>
        </a:prstGeom>
        <a:solidFill>
          <a:schemeClr val="accent3">
            <a:shade val="80000"/>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b="1" kern="1200" dirty="0" smtClean="0">
              <a:latin typeface="NeueHaasGroteskDisp Std Blk"/>
              <a:cs typeface="Arial" pitchFamily="34" charset="0"/>
            </a:rPr>
            <a:t>Primary</a:t>
          </a:r>
          <a:endParaRPr lang="en-GB" sz="1800" b="1" kern="1200" dirty="0">
            <a:latin typeface="NeueHaasGroteskDisp Std Blk"/>
            <a:cs typeface="Arial" pitchFamily="34" charset="0"/>
          </a:endParaRPr>
        </a:p>
      </dsp:txBody>
      <dsp:txXfrm>
        <a:off x="2295" y="136093"/>
        <a:ext cx="2237873" cy="406946"/>
      </dsp:txXfrm>
    </dsp:sp>
    <dsp:sp modelId="{AAC70E5A-900E-4510-9086-033C9CA95C82}">
      <dsp:nvSpPr>
        <dsp:cNvPr id="0" name=""/>
        <dsp:cNvSpPr/>
      </dsp:nvSpPr>
      <dsp:spPr>
        <a:xfrm>
          <a:off x="0" y="560946"/>
          <a:ext cx="2237873" cy="3867361"/>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114000"/>
            </a:lnSpc>
            <a:spcBef>
              <a:spcPct val="0"/>
            </a:spcBef>
            <a:spcAft>
              <a:spcPts val="0"/>
            </a:spcAft>
            <a:buChar char="••"/>
          </a:pPr>
          <a:r>
            <a:rPr lang="en-GB" sz="1300" kern="1200" dirty="0">
              <a:latin typeface="NeueHaasGroteskDisp Std Blk"/>
              <a:cs typeface="Arial" pitchFamily="34" charset="0"/>
            </a:rPr>
            <a:t>Architect</a:t>
          </a: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BIM Modeller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CAD Specialist</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Consultant</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Designer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Logistics Manager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Manufacturer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Planner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Project Manager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Quantity Surveyor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a:latin typeface="NeueHaasGroteskDisp Std Blk"/>
              <a:cs typeface="Arial" pitchFamily="34" charset="0"/>
            </a:rPr>
            <a:t>Site Supervisor</a:t>
          </a: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Structural Engineer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Supply Chain Manager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a:latin typeface="NeueHaasGroteskDisp Std Blk"/>
              <a:cs typeface="Arial" pitchFamily="34" charset="0"/>
            </a:rPr>
            <a:t>Technician</a:t>
          </a:r>
        </a:p>
        <a:p>
          <a:pPr marL="114300" lvl="1" indent="-114300" algn="l" defTabSz="577850">
            <a:lnSpc>
              <a:spcPct val="114000"/>
            </a:lnSpc>
            <a:spcBef>
              <a:spcPct val="0"/>
            </a:spcBef>
            <a:spcAft>
              <a:spcPts val="0"/>
            </a:spcAft>
            <a:buChar char="••"/>
          </a:pPr>
          <a:r>
            <a:rPr lang="en-GB" sz="1300" kern="1200" dirty="0">
              <a:latin typeface="NeueHaasGroteskDisp Std Blk"/>
              <a:cs typeface="Arial" pitchFamily="34" charset="0"/>
            </a:rPr>
            <a:t>Technical Salesperson </a:t>
          </a:r>
          <a:r>
            <a:rPr lang="en-GB" sz="1300" kern="1200" dirty="0" smtClean="0">
              <a:latin typeface="NeueHaasGroteskDisp Std Blk"/>
              <a:cs typeface="Arial" pitchFamily="34" charset="0"/>
            </a:rPr>
            <a:t> </a:t>
          </a:r>
          <a:endParaRPr lang="en-GB" sz="1300" kern="1200" dirty="0">
            <a:latin typeface="NeueHaasGroteskDisp Std Blk"/>
            <a:cs typeface="Arial" pitchFamily="34" charset="0"/>
          </a:endParaRPr>
        </a:p>
      </dsp:txBody>
      <dsp:txXfrm>
        <a:off x="0" y="560946"/>
        <a:ext cx="2237873" cy="3867361"/>
      </dsp:txXfrm>
    </dsp:sp>
    <dsp:sp modelId="{8C4E35D5-F5EC-46FD-8C02-75EC5F0078D6}">
      <dsp:nvSpPr>
        <dsp:cNvPr id="0" name=""/>
        <dsp:cNvSpPr/>
      </dsp:nvSpPr>
      <dsp:spPr>
        <a:xfrm>
          <a:off x="2553471" y="136093"/>
          <a:ext cx="2237873" cy="406946"/>
        </a:xfrm>
        <a:prstGeom prst="rect">
          <a:avLst/>
        </a:prstGeom>
        <a:solidFill>
          <a:schemeClr val="accent3">
            <a:shade val="80000"/>
            <a:hueOff val="-89053"/>
            <a:satOff val="4546"/>
            <a:lumOff val="12752"/>
            <a:alphaOff val="0"/>
          </a:schemeClr>
        </a:solidFill>
        <a:ln w="25400" cap="flat" cmpd="sng" algn="ctr">
          <a:solidFill>
            <a:schemeClr val="accent3">
              <a:shade val="80000"/>
              <a:hueOff val="-89053"/>
              <a:satOff val="4546"/>
              <a:lumOff val="12752"/>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b="1" kern="1200" dirty="0" smtClean="0">
              <a:latin typeface="NeueHaasGroteskDisp Std Blk"/>
              <a:cs typeface="Arial" pitchFamily="34" charset="0"/>
            </a:rPr>
            <a:t>Secondary</a:t>
          </a:r>
          <a:r>
            <a:rPr lang="en-GB" sz="1800" kern="1200" dirty="0" smtClean="0">
              <a:latin typeface="NeueHaasGroteskDisp Std Blk"/>
            </a:rPr>
            <a:t> </a:t>
          </a:r>
          <a:endParaRPr lang="en-GB" sz="1800" kern="1200" dirty="0">
            <a:latin typeface="NeueHaasGroteskDisp Std Blk"/>
          </a:endParaRPr>
        </a:p>
      </dsp:txBody>
      <dsp:txXfrm>
        <a:off x="2553471" y="136093"/>
        <a:ext cx="2237873" cy="406946"/>
      </dsp:txXfrm>
    </dsp:sp>
    <dsp:sp modelId="{07298AA2-0167-47A9-A93B-5C38459010BA}">
      <dsp:nvSpPr>
        <dsp:cNvPr id="0" name=""/>
        <dsp:cNvSpPr/>
      </dsp:nvSpPr>
      <dsp:spPr>
        <a:xfrm>
          <a:off x="2553471" y="543040"/>
          <a:ext cx="2237873" cy="3867361"/>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Bricklayer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a:latin typeface="NeueHaasGroteskDisp Std Blk"/>
              <a:cs typeface="Arial" pitchFamily="34" charset="0"/>
            </a:rPr>
            <a:t>Carpenter/Joiner</a:t>
          </a: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Electrician</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Factory Worker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Glazer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Heating, Ventilation, Air-Conditioning and Refrigeration Engineer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Insulation Installer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Masonry Worker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a:latin typeface="NeueHaasGroteskDisp Std Blk"/>
              <a:cs typeface="Arial" pitchFamily="34" charset="0"/>
            </a:rPr>
            <a:t>Painter/Decorator</a:t>
          </a: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Plasterer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Plumber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Roofer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Tiler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Welder</a:t>
          </a:r>
          <a:endParaRPr lang="en-GB" sz="1300" kern="1200" dirty="0">
            <a:latin typeface="NeueHaasGroteskDisp Std Blk"/>
            <a:cs typeface="Arial" pitchFamily="34" charset="0"/>
          </a:endParaRPr>
        </a:p>
      </dsp:txBody>
      <dsp:txXfrm>
        <a:off x="2553471" y="543040"/>
        <a:ext cx="2237873" cy="3867361"/>
      </dsp:txXfrm>
    </dsp:sp>
    <dsp:sp modelId="{4BA40B04-A547-494F-B870-4D090E55C096}">
      <dsp:nvSpPr>
        <dsp:cNvPr id="0" name=""/>
        <dsp:cNvSpPr/>
      </dsp:nvSpPr>
      <dsp:spPr>
        <a:xfrm>
          <a:off x="5104647" y="136093"/>
          <a:ext cx="2237873" cy="406946"/>
        </a:xfrm>
        <a:prstGeom prst="rect">
          <a:avLst/>
        </a:prstGeom>
        <a:solidFill>
          <a:schemeClr val="accent3">
            <a:shade val="80000"/>
            <a:hueOff val="-178106"/>
            <a:satOff val="9091"/>
            <a:lumOff val="25504"/>
            <a:alphaOff val="0"/>
          </a:schemeClr>
        </a:solidFill>
        <a:ln w="25400" cap="flat" cmpd="sng" algn="ctr">
          <a:solidFill>
            <a:schemeClr val="accent3">
              <a:shade val="80000"/>
              <a:hueOff val="-178106"/>
              <a:satOff val="9091"/>
              <a:lumOff val="2550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b="1" kern="1200" dirty="0" smtClean="0">
              <a:latin typeface="NeueHaasGroteskDisp Std Blk"/>
              <a:cs typeface="Arial" pitchFamily="34" charset="0"/>
            </a:rPr>
            <a:t>Tertiary</a:t>
          </a:r>
          <a:endParaRPr lang="en-GB" sz="1800" b="1" kern="1200" dirty="0">
            <a:latin typeface="NeueHaasGroteskDisp Std Blk"/>
            <a:cs typeface="Arial" pitchFamily="34" charset="0"/>
          </a:endParaRPr>
        </a:p>
      </dsp:txBody>
      <dsp:txXfrm>
        <a:off x="5104647" y="136093"/>
        <a:ext cx="2237873" cy="406946"/>
      </dsp:txXfrm>
    </dsp:sp>
    <dsp:sp modelId="{99BA6B2D-F1CD-4C3F-B3D1-47E21D19F7F2}">
      <dsp:nvSpPr>
        <dsp:cNvPr id="0" name=""/>
        <dsp:cNvSpPr/>
      </dsp:nvSpPr>
      <dsp:spPr>
        <a:xfrm>
          <a:off x="5104647" y="543040"/>
          <a:ext cx="2237873" cy="3867361"/>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Banker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a:latin typeface="NeueHaasGroteskDisp Std Blk"/>
              <a:cs typeface="Arial" pitchFamily="34" charset="0"/>
            </a:rPr>
            <a:t>Design Office Administrator</a:t>
          </a: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General Labourer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Insurer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Procurer</a:t>
          </a:r>
          <a:endParaRPr lang="en-GB" sz="1300" kern="1200" dirty="0">
            <a:latin typeface="NeueHaasGroteskDisp Std Blk"/>
            <a:cs typeface="Arial" pitchFamily="34" charset="0"/>
          </a:endParaRPr>
        </a:p>
        <a:p>
          <a:pPr marL="114300" lvl="1" indent="-114300" algn="l" defTabSz="577850">
            <a:lnSpc>
              <a:spcPct val="114000"/>
            </a:lnSpc>
            <a:spcBef>
              <a:spcPct val="0"/>
            </a:spcBef>
            <a:spcAft>
              <a:spcPts val="0"/>
            </a:spcAft>
            <a:buChar char="••"/>
          </a:pPr>
          <a:r>
            <a:rPr lang="en-GB" sz="1300" kern="1200" dirty="0" smtClean="0">
              <a:latin typeface="NeueHaasGroteskDisp Std Blk"/>
              <a:cs typeface="Arial" pitchFamily="34" charset="0"/>
            </a:rPr>
            <a:t>Scheduler </a:t>
          </a:r>
          <a:endParaRPr lang="en-GB" sz="1300" kern="1200" dirty="0">
            <a:latin typeface="NeueHaasGroteskDisp Std Blk"/>
            <a:cs typeface="Arial" pitchFamily="34" charset="0"/>
          </a:endParaRPr>
        </a:p>
        <a:p>
          <a:pPr marL="114300" lvl="1" indent="-114300" algn="l" defTabSz="577850">
            <a:lnSpc>
              <a:spcPct val="90000"/>
            </a:lnSpc>
            <a:spcBef>
              <a:spcPct val="0"/>
            </a:spcBef>
            <a:spcAft>
              <a:spcPct val="15000"/>
            </a:spcAft>
            <a:buChar char="••"/>
          </a:pPr>
          <a:endParaRPr lang="en-GB" sz="1300" kern="1200" dirty="0">
            <a:latin typeface="NeueHaasGroteskDisp Std Blk"/>
          </a:endParaRPr>
        </a:p>
      </dsp:txBody>
      <dsp:txXfrm>
        <a:off x="5104647" y="543040"/>
        <a:ext cx="2237873" cy="386736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C935A0-0E73-4960-B67D-1AA2E607A22C}">
      <dsp:nvSpPr>
        <dsp:cNvPr id="0" name=""/>
        <dsp:cNvSpPr/>
      </dsp:nvSpPr>
      <dsp:spPr>
        <a:xfrm>
          <a:off x="2504248" y="2486473"/>
          <a:ext cx="1424895" cy="1424895"/>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GB" sz="1900" b="1" kern="1200" dirty="0" smtClean="0">
              <a:latin typeface="NeueHaasGroteskDisp Std Blk"/>
            </a:rPr>
            <a:t>Skills required </a:t>
          </a:r>
          <a:endParaRPr lang="en-GB" sz="1900" b="1" kern="1200" dirty="0">
            <a:latin typeface="NeueHaasGroteskDisp Std Blk"/>
          </a:endParaRPr>
        </a:p>
      </dsp:txBody>
      <dsp:txXfrm>
        <a:off x="2712919" y="2695144"/>
        <a:ext cx="1007553" cy="1007553"/>
      </dsp:txXfrm>
    </dsp:sp>
    <dsp:sp modelId="{7180BE01-CC60-4FDE-BB0B-107FFE402A42}">
      <dsp:nvSpPr>
        <dsp:cNvPr id="0" name=""/>
        <dsp:cNvSpPr/>
      </dsp:nvSpPr>
      <dsp:spPr>
        <a:xfrm rot="10800000">
          <a:off x="1032790" y="3024337"/>
          <a:ext cx="1330442" cy="406095"/>
        </a:xfrm>
        <a:prstGeom prst="rightArrow">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872C073-4A47-40A9-9BEA-3EA06CF15829}">
      <dsp:nvSpPr>
        <dsp:cNvPr id="0" name=""/>
        <dsp:cNvSpPr/>
      </dsp:nvSpPr>
      <dsp:spPr>
        <a:xfrm>
          <a:off x="2581" y="2799950"/>
          <a:ext cx="997427" cy="79794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GB" sz="1100" b="1" kern="1200" dirty="0" smtClean="0">
              <a:latin typeface="NeueHaasGroteskDisp Std Blk"/>
            </a:rPr>
            <a:t>Dynamic insulation </a:t>
          </a:r>
          <a:endParaRPr lang="en-GB" sz="1100" b="1" kern="1200" dirty="0">
            <a:latin typeface="NeueHaasGroteskDisp Std Blk"/>
          </a:endParaRPr>
        </a:p>
      </dsp:txBody>
      <dsp:txXfrm>
        <a:off x="25952" y="2823321"/>
        <a:ext cx="950685" cy="751199"/>
      </dsp:txXfrm>
    </dsp:sp>
    <dsp:sp modelId="{5971E7D4-6336-485E-AC00-E59F1AC760D7}">
      <dsp:nvSpPr>
        <dsp:cNvPr id="0" name=""/>
        <dsp:cNvSpPr/>
      </dsp:nvSpPr>
      <dsp:spPr>
        <a:xfrm rot="12365797">
          <a:off x="1199942" y="2353107"/>
          <a:ext cx="1298397" cy="406095"/>
        </a:xfrm>
        <a:prstGeom prst="rightArrow">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1C612F-76DD-4996-9BED-5AE93E65988A}">
      <dsp:nvSpPr>
        <dsp:cNvPr id="0" name=""/>
        <dsp:cNvSpPr/>
      </dsp:nvSpPr>
      <dsp:spPr>
        <a:xfrm>
          <a:off x="271490" y="1621782"/>
          <a:ext cx="997427" cy="79794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GB" sz="1100" b="1" kern="1200" dirty="0" smtClean="0">
              <a:latin typeface="NeueHaasGroteskDisp Std Blk"/>
            </a:rPr>
            <a:t>Insulation fitting</a:t>
          </a:r>
          <a:endParaRPr lang="en-GB" sz="1100" b="1" kern="1200" dirty="0">
            <a:latin typeface="NeueHaasGroteskDisp Std Blk"/>
          </a:endParaRPr>
        </a:p>
      </dsp:txBody>
      <dsp:txXfrm>
        <a:off x="294861" y="1645153"/>
        <a:ext cx="950685" cy="751199"/>
      </dsp:txXfrm>
    </dsp:sp>
    <dsp:sp modelId="{17814B10-8E1E-4CAD-829A-C40E345B7110}">
      <dsp:nvSpPr>
        <dsp:cNvPr id="0" name=""/>
        <dsp:cNvSpPr/>
      </dsp:nvSpPr>
      <dsp:spPr>
        <a:xfrm rot="13885714">
          <a:off x="1683517" y="1837355"/>
          <a:ext cx="1211631" cy="406095"/>
        </a:xfrm>
        <a:prstGeom prst="rightArrow">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2514DB-A263-474A-A7F6-AB62C2A51FD3}">
      <dsp:nvSpPr>
        <dsp:cNvPr id="0" name=""/>
        <dsp:cNvSpPr/>
      </dsp:nvSpPr>
      <dsp:spPr>
        <a:xfrm>
          <a:off x="1024957" y="676964"/>
          <a:ext cx="997427" cy="79794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GB" sz="1100" b="1" kern="1200" dirty="0" smtClean="0">
              <a:latin typeface="NeueHaasGroteskDisp Std Blk"/>
            </a:rPr>
            <a:t>Thermal bridging detailing</a:t>
          </a:r>
          <a:endParaRPr lang="en-GB" sz="1100" b="1" kern="1200" dirty="0">
            <a:latin typeface="NeueHaasGroteskDisp Std Blk"/>
          </a:endParaRPr>
        </a:p>
      </dsp:txBody>
      <dsp:txXfrm>
        <a:off x="1048328" y="700335"/>
        <a:ext cx="950685" cy="751199"/>
      </dsp:txXfrm>
    </dsp:sp>
    <dsp:sp modelId="{5F6DAA53-D9CA-43F0-BF23-9145619FECAD}">
      <dsp:nvSpPr>
        <dsp:cNvPr id="0" name=""/>
        <dsp:cNvSpPr/>
      </dsp:nvSpPr>
      <dsp:spPr>
        <a:xfrm rot="15428571">
          <a:off x="2213236" y="1561575"/>
          <a:ext cx="1309773" cy="406095"/>
        </a:xfrm>
        <a:prstGeom prst="rightArrow">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CA377D-B25F-45C6-81B4-CDDF35704BE6}">
      <dsp:nvSpPr>
        <dsp:cNvPr id="0" name=""/>
        <dsp:cNvSpPr/>
      </dsp:nvSpPr>
      <dsp:spPr>
        <a:xfrm>
          <a:off x="2113748" y="152630"/>
          <a:ext cx="997427" cy="79794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GB" sz="1100" b="1" kern="1200" dirty="0" smtClean="0">
              <a:latin typeface="NeueHaasGroteskDisp Std Blk"/>
            </a:rPr>
            <a:t>Waste water heat recovery</a:t>
          </a:r>
          <a:endParaRPr lang="en-GB" sz="1100" b="1" kern="1200" dirty="0">
            <a:latin typeface="NeueHaasGroteskDisp Std Blk"/>
          </a:endParaRPr>
        </a:p>
      </dsp:txBody>
      <dsp:txXfrm>
        <a:off x="2137119" y="176001"/>
        <a:ext cx="950685" cy="751199"/>
      </dsp:txXfrm>
    </dsp:sp>
    <dsp:sp modelId="{5D09AE8E-7E64-4948-9066-E0D7B6E45733}">
      <dsp:nvSpPr>
        <dsp:cNvPr id="0" name=""/>
        <dsp:cNvSpPr/>
      </dsp:nvSpPr>
      <dsp:spPr>
        <a:xfrm rot="16971429">
          <a:off x="2894578" y="1483836"/>
          <a:ext cx="1393207" cy="406095"/>
        </a:xfrm>
        <a:prstGeom prst="rightArrow">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E7354B2-E786-4359-89A3-3501F4D66807}">
      <dsp:nvSpPr>
        <dsp:cNvPr id="0" name=""/>
        <dsp:cNvSpPr/>
      </dsp:nvSpPr>
      <dsp:spPr>
        <a:xfrm>
          <a:off x="3322215" y="152630"/>
          <a:ext cx="997427" cy="79794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GB" sz="1100" b="1" kern="1200" dirty="0" smtClean="0">
              <a:latin typeface="NeueHaasGroteskDisp Std Blk"/>
            </a:rPr>
            <a:t>Procurement</a:t>
          </a:r>
          <a:endParaRPr lang="en-GB" sz="1100" b="1" kern="1200" dirty="0">
            <a:latin typeface="NeueHaasGroteskDisp Std Blk"/>
          </a:endParaRPr>
        </a:p>
      </dsp:txBody>
      <dsp:txXfrm>
        <a:off x="3345586" y="176001"/>
        <a:ext cx="950685" cy="751199"/>
      </dsp:txXfrm>
    </dsp:sp>
    <dsp:sp modelId="{BAE7CE37-F922-4F3F-9F18-307C03619108}">
      <dsp:nvSpPr>
        <dsp:cNvPr id="0" name=""/>
        <dsp:cNvSpPr/>
      </dsp:nvSpPr>
      <dsp:spPr>
        <a:xfrm rot="18514286">
          <a:off x="3464745" y="1804742"/>
          <a:ext cx="1312404" cy="406095"/>
        </a:xfrm>
        <a:prstGeom prst="rightArrow">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3D537BF-9108-45F0-AFA7-70EDCA985777}">
      <dsp:nvSpPr>
        <dsp:cNvPr id="0" name=""/>
        <dsp:cNvSpPr/>
      </dsp:nvSpPr>
      <dsp:spPr>
        <a:xfrm>
          <a:off x="4411007" y="676964"/>
          <a:ext cx="997427" cy="79794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GB" sz="1100" b="1" kern="1200" dirty="0" smtClean="0">
              <a:latin typeface="NeueHaasGroteskDisp Std Blk"/>
            </a:rPr>
            <a:t>Task management</a:t>
          </a:r>
          <a:endParaRPr lang="en-GB" sz="1100" b="1" kern="1200" dirty="0">
            <a:latin typeface="NeueHaasGroteskDisp Std Blk"/>
          </a:endParaRPr>
        </a:p>
      </dsp:txBody>
      <dsp:txXfrm>
        <a:off x="4434378" y="700335"/>
        <a:ext cx="950685" cy="751199"/>
      </dsp:txXfrm>
    </dsp:sp>
    <dsp:sp modelId="{1054492A-7406-4D8F-A29B-3603A11D1AC0}">
      <dsp:nvSpPr>
        <dsp:cNvPr id="0" name=""/>
        <dsp:cNvSpPr/>
      </dsp:nvSpPr>
      <dsp:spPr>
        <a:xfrm rot="20057143">
          <a:off x="3955778" y="2437904"/>
          <a:ext cx="1172489" cy="406095"/>
        </a:xfrm>
        <a:prstGeom prst="rightArrow">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41E75A-19CA-4FE3-B371-562101369C2F}">
      <dsp:nvSpPr>
        <dsp:cNvPr id="0" name=""/>
        <dsp:cNvSpPr/>
      </dsp:nvSpPr>
      <dsp:spPr>
        <a:xfrm>
          <a:off x="5164473" y="1621782"/>
          <a:ext cx="997427" cy="79794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GB" sz="1100" b="1" kern="1200" dirty="0" smtClean="0">
              <a:latin typeface="NeueHaasGroteskDisp Std Blk"/>
            </a:rPr>
            <a:t>Cost management</a:t>
          </a:r>
          <a:endParaRPr lang="en-GB" sz="1100" b="1" kern="1200" dirty="0">
            <a:latin typeface="NeueHaasGroteskDisp Std Blk"/>
          </a:endParaRPr>
        </a:p>
      </dsp:txBody>
      <dsp:txXfrm>
        <a:off x="5187844" y="1645153"/>
        <a:ext cx="950685" cy="751199"/>
      </dsp:txXfrm>
    </dsp:sp>
    <dsp:sp modelId="{DC7101A0-F3A1-43F5-97E0-FAD3EA278AD0}">
      <dsp:nvSpPr>
        <dsp:cNvPr id="0" name=""/>
        <dsp:cNvSpPr/>
      </dsp:nvSpPr>
      <dsp:spPr>
        <a:xfrm>
          <a:off x="3985125" y="3096345"/>
          <a:ext cx="1425100" cy="406095"/>
        </a:xfrm>
        <a:prstGeom prst="rightArrow">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182F2CD-8D82-473E-8694-7D83EDBE57AC}">
      <dsp:nvSpPr>
        <dsp:cNvPr id="0" name=""/>
        <dsp:cNvSpPr/>
      </dsp:nvSpPr>
      <dsp:spPr>
        <a:xfrm>
          <a:off x="5433383" y="2799950"/>
          <a:ext cx="997427" cy="79794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5" tIns="20955" rIns="20955" bIns="20955" numCol="1" spcCol="1270" anchor="ctr" anchorCtr="0">
          <a:noAutofit/>
        </a:bodyPr>
        <a:lstStyle/>
        <a:p>
          <a:pPr lvl="0" algn="ctr" defTabSz="488950">
            <a:lnSpc>
              <a:spcPct val="90000"/>
            </a:lnSpc>
            <a:spcBef>
              <a:spcPct val="0"/>
            </a:spcBef>
            <a:spcAft>
              <a:spcPct val="35000"/>
            </a:spcAft>
          </a:pPr>
          <a:r>
            <a:rPr lang="en-GB" sz="1100" b="1" kern="1200" dirty="0" smtClean="0">
              <a:latin typeface="NeueHaasGroteskDisp Std Blk"/>
            </a:rPr>
            <a:t>Mechanical ventilation installation </a:t>
          </a:r>
          <a:endParaRPr lang="en-GB" sz="1100" b="1" kern="1200" dirty="0">
            <a:latin typeface="NeueHaasGroteskDisp Std Blk"/>
          </a:endParaRPr>
        </a:p>
      </dsp:txBody>
      <dsp:txXfrm>
        <a:off x="5456754" y="2823321"/>
        <a:ext cx="950685" cy="75119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C48D61-12D7-45B5-801F-61212272C070}">
      <dsp:nvSpPr>
        <dsp:cNvPr id="0" name=""/>
        <dsp:cNvSpPr/>
      </dsp:nvSpPr>
      <dsp:spPr>
        <a:xfrm>
          <a:off x="3140" y="109763"/>
          <a:ext cx="1888381" cy="622066"/>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smtClean="0"/>
            <a:t>Design</a:t>
          </a:r>
          <a:endParaRPr lang="en-GB" sz="1800" kern="1200" dirty="0"/>
        </a:p>
      </dsp:txBody>
      <dsp:txXfrm>
        <a:off x="3140" y="109763"/>
        <a:ext cx="1888381" cy="622066"/>
      </dsp:txXfrm>
    </dsp:sp>
    <dsp:sp modelId="{D299A181-49AB-4B6F-8E90-9230372C80DF}">
      <dsp:nvSpPr>
        <dsp:cNvPr id="0" name=""/>
        <dsp:cNvSpPr/>
      </dsp:nvSpPr>
      <dsp:spPr>
        <a:xfrm>
          <a:off x="3140" y="731830"/>
          <a:ext cx="1888381" cy="3838925"/>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b="0" kern="1200" dirty="0" smtClean="0">
              <a:solidFill>
                <a:sysClr val="windowText" lastClr="000000"/>
              </a:solidFill>
              <a:latin typeface="Arial" pitchFamily="34" charset="0"/>
              <a:cs typeface="Arial" pitchFamily="34" charset="0"/>
            </a:rPr>
            <a:t>Architect</a:t>
          </a:r>
          <a:endParaRPr lang="en-GB" sz="1800" kern="1200" dirty="0"/>
        </a:p>
        <a:p>
          <a:pPr marL="171450" lvl="1" indent="-171450" algn="l" defTabSz="800100">
            <a:lnSpc>
              <a:spcPct val="90000"/>
            </a:lnSpc>
            <a:spcBef>
              <a:spcPct val="0"/>
            </a:spcBef>
            <a:spcAft>
              <a:spcPct val="15000"/>
            </a:spcAft>
            <a:buChar char="••"/>
          </a:pPr>
          <a:r>
            <a:rPr lang="en-GB" sz="1800" b="0" kern="1200" dirty="0" smtClean="0">
              <a:solidFill>
                <a:sysClr val="windowText" lastClr="000000"/>
              </a:solidFill>
              <a:latin typeface="Arial" pitchFamily="34" charset="0"/>
              <a:cs typeface="Arial" pitchFamily="34" charset="0"/>
            </a:rPr>
            <a:t>Architectural Technician</a:t>
          </a:r>
          <a:endParaRPr lang="en-GB" sz="1800" b="0" kern="1200" dirty="0">
            <a:solidFill>
              <a:sysClr val="windowText" lastClr="000000"/>
            </a:solidFill>
            <a:latin typeface="Arial" pitchFamily="34" charset="0"/>
            <a:cs typeface="Arial" pitchFamily="34" charset="0"/>
          </a:endParaRPr>
        </a:p>
        <a:p>
          <a:pPr marL="171450" lvl="1" indent="-171450" algn="l" defTabSz="800100">
            <a:lnSpc>
              <a:spcPct val="90000"/>
            </a:lnSpc>
            <a:spcBef>
              <a:spcPct val="0"/>
            </a:spcBef>
            <a:spcAft>
              <a:spcPct val="15000"/>
            </a:spcAft>
            <a:buChar char="••"/>
          </a:pPr>
          <a:r>
            <a:rPr lang="en-GB" sz="1800" b="0" kern="1200" dirty="0" smtClean="0">
              <a:solidFill>
                <a:sysClr val="windowText" lastClr="000000"/>
              </a:solidFill>
              <a:latin typeface="Arial" pitchFamily="34" charset="0"/>
              <a:cs typeface="Arial" pitchFamily="34" charset="0"/>
            </a:rPr>
            <a:t>Design Consultant</a:t>
          </a:r>
          <a:endParaRPr lang="en-GB" sz="1800" b="0" kern="1200" dirty="0">
            <a:solidFill>
              <a:sysClr val="windowText" lastClr="000000"/>
            </a:solidFill>
            <a:latin typeface="Arial" pitchFamily="34" charset="0"/>
            <a:cs typeface="Arial" pitchFamily="34" charset="0"/>
          </a:endParaRPr>
        </a:p>
        <a:p>
          <a:pPr marL="171450" lvl="1" indent="-171450" algn="l" defTabSz="800100">
            <a:lnSpc>
              <a:spcPct val="90000"/>
            </a:lnSpc>
            <a:spcBef>
              <a:spcPct val="0"/>
            </a:spcBef>
            <a:spcAft>
              <a:spcPct val="15000"/>
            </a:spcAft>
            <a:buChar char="••"/>
          </a:pPr>
          <a:r>
            <a:rPr lang="en-GB" sz="1800" b="0" kern="1200" dirty="0" smtClean="0">
              <a:solidFill>
                <a:sysClr val="windowText" lastClr="000000"/>
              </a:solidFill>
              <a:latin typeface="Arial" pitchFamily="34" charset="0"/>
              <a:cs typeface="Arial" pitchFamily="34" charset="0"/>
            </a:rPr>
            <a:t>Technical Management</a:t>
          </a:r>
          <a:endParaRPr lang="en-GB" sz="1800" b="0" kern="1200" dirty="0">
            <a:solidFill>
              <a:sysClr val="windowText" lastClr="000000"/>
            </a:solidFill>
            <a:latin typeface="Arial" pitchFamily="34" charset="0"/>
            <a:cs typeface="Arial" pitchFamily="34" charset="0"/>
          </a:endParaRPr>
        </a:p>
        <a:p>
          <a:pPr marL="171450" lvl="1" indent="-171450" algn="l" defTabSz="800100">
            <a:lnSpc>
              <a:spcPct val="90000"/>
            </a:lnSpc>
            <a:spcBef>
              <a:spcPct val="0"/>
            </a:spcBef>
            <a:spcAft>
              <a:spcPct val="15000"/>
            </a:spcAft>
            <a:buChar char="••"/>
          </a:pPr>
          <a:r>
            <a:rPr lang="en-GB" sz="1800" b="0" kern="1200" dirty="0" smtClean="0">
              <a:solidFill>
                <a:sysClr val="windowText" lastClr="000000"/>
              </a:solidFill>
              <a:latin typeface="Arial" pitchFamily="34" charset="0"/>
              <a:cs typeface="Arial" pitchFamily="34" charset="0"/>
            </a:rPr>
            <a:t>Timber Frame Designer</a:t>
          </a:r>
          <a:endParaRPr lang="en-GB" sz="1800" b="0" kern="1200" dirty="0">
            <a:solidFill>
              <a:sysClr val="windowText" lastClr="000000"/>
            </a:solidFill>
            <a:latin typeface="Arial" pitchFamily="34" charset="0"/>
            <a:cs typeface="Arial" pitchFamily="34" charset="0"/>
          </a:endParaRPr>
        </a:p>
      </dsp:txBody>
      <dsp:txXfrm>
        <a:off x="3140" y="731830"/>
        <a:ext cx="1888381" cy="3838925"/>
      </dsp:txXfrm>
    </dsp:sp>
    <dsp:sp modelId="{B46AE358-3BEB-4433-827C-6C9D3C926AD1}">
      <dsp:nvSpPr>
        <dsp:cNvPr id="0" name=""/>
        <dsp:cNvSpPr/>
      </dsp:nvSpPr>
      <dsp:spPr>
        <a:xfrm>
          <a:off x="2155895" y="109763"/>
          <a:ext cx="1888381" cy="622066"/>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smtClean="0"/>
            <a:t>Construction</a:t>
          </a:r>
          <a:endParaRPr lang="en-GB" sz="1800" kern="1200" dirty="0"/>
        </a:p>
      </dsp:txBody>
      <dsp:txXfrm>
        <a:off x="2155895" y="109763"/>
        <a:ext cx="1888381" cy="622066"/>
      </dsp:txXfrm>
    </dsp:sp>
    <dsp:sp modelId="{046E273C-F589-4C30-BDEB-4AFE3B92B5A9}">
      <dsp:nvSpPr>
        <dsp:cNvPr id="0" name=""/>
        <dsp:cNvSpPr/>
      </dsp:nvSpPr>
      <dsp:spPr>
        <a:xfrm>
          <a:off x="2155895" y="731830"/>
          <a:ext cx="1888381" cy="3838925"/>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b="0" kern="1200" dirty="0" smtClean="0">
              <a:solidFill>
                <a:sysClr val="windowText" lastClr="000000"/>
              </a:solidFill>
              <a:latin typeface="Arial" pitchFamily="34" charset="0"/>
              <a:cs typeface="Arial" pitchFamily="34" charset="0"/>
            </a:rPr>
            <a:t>Contracts Manager</a:t>
          </a:r>
          <a:endParaRPr lang="en-GB" sz="1800" kern="1200" dirty="0"/>
        </a:p>
        <a:p>
          <a:pPr marL="171450" lvl="1" indent="-171450" algn="l" defTabSz="800100">
            <a:lnSpc>
              <a:spcPct val="90000"/>
            </a:lnSpc>
            <a:spcBef>
              <a:spcPct val="0"/>
            </a:spcBef>
            <a:spcAft>
              <a:spcPct val="15000"/>
            </a:spcAft>
            <a:buChar char="••"/>
          </a:pPr>
          <a:r>
            <a:rPr lang="en-GB" sz="1800" b="0" kern="1200" dirty="0" smtClean="0">
              <a:solidFill>
                <a:sysClr val="windowText" lastClr="000000"/>
              </a:solidFill>
              <a:latin typeface="Arial" pitchFamily="34" charset="0"/>
              <a:cs typeface="Arial" pitchFamily="34" charset="0"/>
            </a:rPr>
            <a:t>Factory Manager</a:t>
          </a:r>
          <a:endParaRPr lang="en-GB" sz="1800" b="0" kern="1200" dirty="0">
            <a:solidFill>
              <a:sysClr val="windowText" lastClr="000000"/>
            </a:solidFill>
            <a:latin typeface="Arial" pitchFamily="34" charset="0"/>
            <a:cs typeface="Arial" pitchFamily="34" charset="0"/>
          </a:endParaRPr>
        </a:p>
        <a:p>
          <a:pPr marL="171450" lvl="1" indent="-171450" algn="l" defTabSz="800100">
            <a:lnSpc>
              <a:spcPct val="90000"/>
            </a:lnSpc>
            <a:spcBef>
              <a:spcPct val="0"/>
            </a:spcBef>
            <a:spcAft>
              <a:spcPct val="15000"/>
            </a:spcAft>
            <a:buChar char="••"/>
          </a:pPr>
          <a:r>
            <a:rPr lang="en-GB" sz="1800" b="0" kern="1200" dirty="0" smtClean="0">
              <a:solidFill>
                <a:sysClr val="windowText" lastClr="000000"/>
              </a:solidFill>
              <a:latin typeface="Arial" pitchFamily="34" charset="0"/>
              <a:cs typeface="Arial" pitchFamily="34" charset="0"/>
            </a:rPr>
            <a:t>Factory Operatives</a:t>
          </a:r>
          <a:endParaRPr lang="en-GB" sz="1800" kern="1200" dirty="0"/>
        </a:p>
        <a:p>
          <a:pPr marL="171450" lvl="1" indent="-171450" algn="l" defTabSz="800100">
            <a:lnSpc>
              <a:spcPct val="90000"/>
            </a:lnSpc>
            <a:spcBef>
              <a:spcPct val="0"/>
            </a:spcBef>
            <a:spcAft>
              <a:spcPct val="15000"/>
            </a:spcAft>
            <a:buChar char="••"/>
          </a:pPr>
          <a:r>
            <a:rPr lang="en-GB" sz="1800" b="0" kern="1200" dirty="0" smtClean="0">
              <a:solidFill>
                <a:sysClr val="windowText" lastClr="000000"/>
              </a:solidFill>
              <a:latin typeface="Arial" pitchFamily="34" charset="0"/>
              <a:cs typeface="Arial" pitchFamily="34" charset="0"/>
            </a:rPr>
            <a:t>Health and Safety Manager</a:t>
          </a:r>
          <a:endParaRPr lang="en-GB" sz="1800" kern="1200" dirty="0"/>
        </a:p>
        <a:p>
          <a:pPr marL="171450" lvl="1" indent="-171450" algn="l" defTabSz="800100">
            <a:lnSpc>
              <a:spcPct val="90000"/>
            </a:lnSpc>
            <a:spcBef>
              <a:spcPct val="0"/>
            </a:spcBef>
            <a:spcAft>
              <a:spcPct val="15000"/>
            </a:spcAft>
            <a:buChar char="••"/>
          </a:pPr>
          <a:r>
            <a:rPr lang="en-GB" sz="1800" b="0" kern="1200" dirty="0" smtClean="0">
              <a:solidFill>
                <a:sysClr val="windowText" lastClr="000000"/>
              </a:solidFill>
              <a:latin typeface="Arial" pitchFamily="34" charset="0"/>
              <a:cs typeface="Arial" pitchFamily="34" charset="0"/>
            </a:rPr>
            <a:t>Site Manager and Assistant</a:t>
          </a:r>
          <a:endParaRPr lang="en-GB" sz="1800" kern="1200" dirty="0"/>
        </a:p>
        <a:p>
          <a:pPr marL="171450" lvl="1" indent="-171450" algn="l" defTabSz="800100">
            <a:lnSpc>
              <a:spcPct val="90000"/>
            </a:lnSpc>
            <a:spcBef>
              <a:spcPct val="0"/>
            </a:spcBef>
            <a:spcAft>
              <a:spcPct val="15000"/>
            </a:spcAft>
            <a:buChar char="••"/>
          </a:pPr>
          <a:r>
            <a:rPr lang="en-GB" sz="1800" b="0" kern="1200" dirty="0" smtClean="0">
              <a:solidFill>
                <a:sysClr val="windowText" lastClr="000000"/>
              </a:solidFill>
              <a:latin typeface="Arial" pitchFamily="34" charset="0"/>
              <a:cs typeface="Arial" pitchFamily="34" charset="0"/>
            </a:rPr>
            <a:t>Site Trades</a:t>
          </a:r>
          <a:endParaRPr lang="en-GB" sz="1800" b="0" kern="1200" dirty="0">
            <a:solidFill>
              <a:sysClr val="windowText" lastClr="000000"/>
            </a:solidFill>
            <a:latin typeface="Arial" pitchFamily="34" charset="0"/>
            <a:cs typeface="Arial" pitchFamily="34" charset="0"/>
          </a:endParaRPr>
        </a:p>
        <a:p>
          <a:pPr marL="171450" lvl="1" indent="-171450" algn="l" defTabSz="800100">
            <a:lnSpc>
              <a:spcPct val="90000"/>
            </a:lnSpc>
            <a:spcBef>
              <a:spcPct val="0"/>
            </a:spcBef>
            <a:spcAft>
              <a:spcPct val="15000"/>
            </a:spcAft>
            <a:buChar char="••"/>
          </a:pPr>
          <a:r>
            <a:rPr lang="en-GB" sz="1800" b="0" kern="1200" dirty="0" smtClean="0">
              <a:solidFill>
                <a:sysClr val="windowText" lastClr="000000"/>
              </a:solidFill>
              <a:latin typeface="Arial" pitchFamily="34" charset="0"/>
              <a:cs typeface="Arial" pitchFamily="34" charset="0"/>
            </a:rPr>
            <a:t>Subcontractor</a:t>
          </a:r>
          <a:endParaRPr lang="en-GB" sz="1800" b="0" kern="1200" dirty="0">
            <a:solidFill>
              <a:sysClr val="windowText" lastClr="000000"/>
            </a:solidFill>
            <a:latin typeface="Arial" pitchFamily="34" charset="0"/>
            <a:cs typeface="Arial" pitchFamily="34" charset="0"/>
          </a:endParaRPr>
        </a:p>
      </dsp:txBody>
      <dsp:txXfrm>
        <a:off x="2155895" y="731830"/>
        <a:ext cx="1888381" cy="3838925"/>
      </dsp:txXfrm>
    </dsp:sp>
    <dsp:sp modelId="{7D5A0B5F-CA51-47DC-B538-6F39652F51FD}">
      <dsp:nvSpPr>
        <dsp:cNvPr id="0" name=""/>
        <dsp:cNvSpPr/>
      </dsp:nvSpPr>
      <dsp:spPr>
        <a:xfrm>
          <a:off x="4308650" y="109763"/>
          <a:ext cx="1888381" cy="622066"/>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smtClean="0"/>
            <a:t>Commerce</a:t>
          </a:r>
          <a:endParaRPr lang="en-GB" sz="1800" kern="1200" dirty="0"/>
        </a:p>
      </dsp:txBody>
      <dsp:txXfrm>
        <a:off x="4308650" y="109763"/>
        <a:ext cx="1888381" cy="622066"/>
      </dsp:txXfrm>
    </dsp:sp>
    <dsp:sp modelId="{C51B75E2-3DE6-43A3-B65E-B3FC35B80C4D}">
      <dsp:nvSpPr>
        <dsp:cNvPr id="0" name=""/>
        <dsp:cNvSpPr/>
      </dsp:nvSpPr>
      <dsp:spPr>
        <a:xfrm>
          <a:off x="4308650" y="731830"/>
          <a:ext cx="1888381" cy="3838925"/>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kern="1200" dirty="0" smtClean="0"/>
            <a:t>Buyer</a:t>
          </a:r>
          <a:endParaRPr lang="en-GB" sz="1800" kern="1200" dirty="0"/>
        </a:p>
        <a:p>
          <a:pPr marL="171450" lvl="1" indent="-171450" algn="l" defTabSz="800100">
            <a:lnSpc>
              <a:spcPct val="90000"/>
            </a:lnSpc>
            <a:spcBef>
              <a:spcPct val="0"/>
            </a:spcBef>
            <a:spcAft>
              <a:spcPct val="15000"/>
            </a:spcAft>
            <a:buChar char="••"/>
          </a:pPr>
          <a:r>
            <a:rPr lang="en-GB" sz="1800" b="0" kern="1200" dirty="0" smtClean="0">
              <a:solidFill>
                <a:sysClr val="windowText" lastClr="000000"/>
              </a:solidFill>
              <a:latin typeface="Arial" pitchFamily="34" charset="0"/>
              <a:cs typeface="Arial" pitchFamily="34" charset="0"/>
            </a:rPr>
            <a:t>Commercial Manager</a:t>
          </a:r>
          <a:endParaRPr lang="en-GB" sz="1800" kern="1200" dirty="0"/>
        </a:p>
        <a:p>
          <a:pPr marL="171450" lvl="1" indent="-171450" algn="l" defTabSz="800100">
            <a:lnSpc>
              <a:spcPct val="90000"/>
            </a:lnSpc>
            <a:spcBef>
              <a:spcPct val="0"/>
            </a:spcBef>
            <a:spcAft>
              <a:spcPct val="15000"/>
            </a:spcAft>
            <a:buChar char="••"/>
          </a:pPr>
          <a:r>
            <a:rPr lang="en-GB" sz="1800" b="0" kern="1200" dirty="0" smtClean="0">
              <a:solidFill>
                <a:sysClr val="windowText" lastClr="000000"/>
              </a:solidFill>
              <a:latin typeface="Arial" pitchFamily="34" charset="0"/>
              <a:cs typeface="Arial" pitchFamily="34" charset="0"/>
            </a:rPr>
            <a:t>Site Surveyor</a:t>
          </a:r>
          <a:endParaRPr lang="en-GB" sz="1800" b="0" kern="1200" dirty="0">
            <a:solidFill>
              <a:sysClr val="windowText" lastClr="000000"/>
            </a:solidFill>
            <a:latin typeface="Arial" pitchFamily="34" charset="0"/>
            <a:cs typeface="Arial" pitchFamily="34" charset="0"/>
          </a:endParaRPr>
        </a:p>
      </dsp:txBody>
      <dsp:txXfrm>
        <a:off x="4308650" y="731830"/>
        <a:ext cx="1888381" cy="3838925"/>
      </dsp:txXfrm>
    </dsp:sp>
    <dsp:sp modelId="{692A9FEF-0266-46E5-8198-1FBE802A3885}">
      <dsp:nvSpPr>
        <dsp:cNvPr id="0" name=""/>
        <dsp:cNvSpPr/>
      </dsp:nvSpPr>
      <dsp:spPr>
        <a:xfrm>
          <a:off x="6461405" y="109763"/>
          <a:ext cx="1888381" cy="622066"/>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GB" sz="1800" kern="1200" dirty="0" smtClean="0"/>
            <a:t>Sales and customer care</a:t>
          </a:r>
          <a:endParaRPr lang="en-GB" sz="1800" kern="1200" dirty="0"/>
        </a:p>
      </dsp:txBody>
      <dsp:txXfrm>
        <a:off x="6461405" y="109763"/>
        <a:ext cx="1888381" cy="622066"/>
      </dsp:txXfrm>
    </dsp:sp>
    <dsp:sp modelId="{71211639-3695-4C71-862C-B0765B377824}">
      <dsp:nvSpPr>
        <dsp:cNvPr id="0" name=""/>
        <dsp:cNvSpPr/>
      </dsp:nvSpPr>
      <dsp:spPr>
        <a:xfrm>
          <a:off x="6461405" y="731830"/>
          <a:ext cx="1888381" cy="3838925"/>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GB" sz="1800" b="0" kern="1200" dirty="0" smtClean="0">
              <a:solidFill>
                <a:sysClr val="windowText" lastClr="000000"/>
              </a:solidFill>
              <a:latin typeface="Arial" pitchFamily="34" charset="0"/>
              <a:cs typeface="Arial" pitchFamily="34" charset="0"/>
            </a:rPr>
            <a:t>Customer Service Manager</a:t>
          </a:r>
          <a:endParaRPr lang="en-GB" sz="1800" kern="1200" dirty="0"/>
        </a:p>
        <a:p>
          <a:pPr marL="171450" lvl="1" indent="-171450" algn="l" defTabSz="800100">
            <a:lnSpc>
              <a:spcPct val="90000"/>
            </a:lnSpc>
            <a:spcBef>
              <a:spcPct val="0"/>
            </a:spcBef>
            <a:spcAft>
              <a:spcPct val="15000"/>
            </a:spcAft>
            <a:buChar char="••"/>
          </a:pPr>
          <a:r>
            <a:rPr lang="en-GB" sz="1800" b="0" kern="1200" dirty="0" smtClean="0">
              <a:solidFill>
                <a:sysClr val="windowText" lastClr="000000"/>
              </a:solidFill>
              <a:latin typeface="Arial" pitchFamily="34" charset="0"/>
              <a:cs typeface="Arial" pitchFamily="34" charset="0"/>
            </a:rPr>
            <a:t>Customer Service Operative</a:t>
          </a:r>
          <a:endParaRPr lang="en-GB" sz="1800" b="0" kern="1200" dirty="0">
            <a:solidFill>
              <a:sysClr val="windowText" lastClr="000000"/>
            </a:solidFill>
            <a:latin typeface="Arial" pitchFamily="34" charset="0"/>
            <a:cs typeface="Arial" pitchFamily="34" charset="0"/>
          </a:endParaRPr>
        </a:p>
        <a:p>
          <a:pPr marL="171450" lvl="1" indent="-171450" algn="l" defTabSz="800100">
            <a:lnSpc>
              <a:spcPct val="90000"/>
            </a:lnSpc>
            <a:spcBef>
              <a:spcPct val="0"/>
            </a:spcBef>
            <a:spcAft>
              <a:spcPct val="15000"/>
            </a:spcAft>
            <a:buChar char="••"/>
          </a:pPr>
          <a:r>
            <a:rPr lang="en-GB" sz="1800" b="0" kern="1200" dirty="0" smtClean="0">
              <a:solidFill>
                <a:sysClr val="windowText" lastClr="000000"/>
              </a:solidFill>
              <a:latin typeface="Arial" pitchFamily="34" charset="0"/>
              <a:cs typeface="Arial" pitchFamily="34" charset="0"/>
            </a:rPr>
            <a:t>Marketing Executive</a:t>
          </a:r>
          <a:endParaRPr lang="en-GB" sz="1800" b="0" kern="1200" dirty="0">
            <a:solidFill>
              <a:sysClr val="windowText" lastClr="000000"/>
            </a:solidFill>
            <a:latin typeface="Arial" pitchFamily="34" charset="0"/>
            <a:cs typeface="Arial" pitchFamily="34" charset="0"/>
          </a:endParaRPr>
        </a:p>
        <a:p>
          <a:pPr marL="171450" lvl="1" indent="-171450" algn="l" defTabSz="800100">
            <a:lnSpc>
              <a:spcPct val="90000"/>
            </a:lnSpc>
            <a:spcBef>
              <a:spcPct val="0"/>
            </a:spcBef>
            <a:spcAft>
              <a:spcPct val="15000"/>
            </a:spcAft>
            <a:buChar char="••"/>
          </a:pPr>
          <a:r>
            <a:rPr lang="en-GB" sz="1800" b="0" kern="1200" dirty="0" smtClean="0">
              <a:solidFill>
                <a:sysClr val="windowText" lastClr="000000"/>
              </a:solidFill>
              <a:latin typeface="Arial" pitchFamily="34" charset="0"/>
              <a:cs typeface="Arial" pitchFamily="34" charset="0"/>
            </a:rPr>
            <a:t>Sales Administrator</a:t>
          </a:r>
          <a:endParaRPr lang="en-GB" sz="1800" b="0" kern="1200" dirty="0">
            <a:solidFill>
              <a:sysClr val="windowText" lastClr="000000"/>
            </a:solidFill>
            <a:latin typeface="Arial" pitchFamily="34" charset="0"/>
            <a:cs typeface="Arial" pitchFamily="34" charset="0"/>
          </a:endParaRPr>
        </a:p>
        <a:p>
          <a:pPr marL="171450" lvl="1" indent="-171450" algn="l" defTabSz="800100">
            <a:lnSpc>
              <a:spcPct val="90000"/>
            </a:lnSpc>
            <a:spcBef>
              <a:spcPct val="0"/>
            </a:spcBef>
            <a:spcAft>
              <a:spcPct val="15000"/>
            </a:spcAft>
            <a:buChar char="••"/>
          </a:pPr>
          <a:r>
            <a:rPr lang="en-GB" sz="1800" b="0" kern="1200" dirty="0" smtClean="0">
              <a:solidFill>
                <a:sysClr val="windowText" lastClr="000000"/>
              </a:solidFill>
              <a:latin typeface="Arial" pitchFamily="34" charset="0"/>
              <a:cs typeface="Arial" pitchFamily="34" charset="0"/>
            </a:rPr>
            <a:t>Sales Consultant</a:t>
          </a:r>
          <a:endParaRPr lang="en-GB" sz="1800" b="0" kern="1200" dirty="0">
            <a:solidFill>
              <a:sysClr val="windowText" lastClr="000000"/>
            </a:solidFill>
            <a:latin typeface="Arial" pitchFamily="34" charset="0"/>
            <a:cs typeface="Arial" pitchFamily="34" charset="0"/>
          </a:endParaRPr>
        </a:p>
        <a:p>
          <a:pPr marL="171450" lvl="1" indent="-171450" algn="l" defTabSz="800100">
            <a:lnSpc>
              <a:spcPct val="90000"/>
            </a:lnSpc>
            <a:spcBef>
              <a:spcPct val="0"/>
            </a:spcBef>
            <a:spcAft>
              <a:spcPct val="15000"/>
            </a:spcAft>
            <a:buChar char="••"/>
          </a:pPr>
          <a:r>
            <a:rPr lang="en-GB" sz="1800" b="0" kern="1200" dirty="0" smtClean="0">
              <a:solidFill>
                <a:sysClr val="windowText" lastClr="000000"/>
              </a:solidFill>
              <a:latin typeface="Arial" pitchFamily="34" charset="0"/>
              <a:cs typeface="Arial" pitchFamily="34" charset="0"/>
            </a:rPr>
            <a:t>Sales Manager</a:t>
          </a:r>
          <a:endParaRPr lang="en-GB" sz="1800" b="0" kern="1200" dirty="0">
            <a:solidFill>
              <a:sysClr val="windowText" lastClr="000000"/>
            </a:solidFill>
            <a:latin typeface="Arial" pitchFamily="34" charset="0"/>
            <a:cs typeface="Arial" pitchFamily="34" charset="0"/>
          </a:endParaRPr>
        </a:p>
      </dsp:txBody>
      <dsp:txXfrm>
        <a:off x="6461405" y="731830"/>
        <a:ext cx="1888381" cy="3838925"/>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8933E8B-929D-4F9B-8332-8E41CD3D5832}" type="datetimeFigureOut">
              <a:rPr lang="en-GB" smtClean="0"/>
              <a:t>17/04/2014</a:t>
            </a:fld>
            <a:endParaRPr lang="en-GB"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1C8D146-37FD-4681-8D8D-7121C9878237}" type="slidenum">
              <a:rPr lang="en-GB" smtClean="0"/>
              <a:t>‹#›</a:t>
            </a:fld>
            <a:endParaRPr lang="en-GB" dirty="0"/>
          </a:p>
        </p:txBody>
      </p:sp>
    </p:spTree>
    <p:extLst>
      <p:ext uri="{BB962C8B-B14F-4D97-AF65-F5344CB8AC3E}">
        <p14:creationId xmlns:p14="http://schemas.microsoft.com/office/powerpoint/2010/main" val="3133833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Rot="1" noChangeAspect="1" noChangeArrowheads="1" noTextEdit="1"/>
          </p:cNvSpPr>
          <p:nvPr>
            <p:ph type="sldImg"/>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6" name="Rectangle 2"/>
          <p:cNvSpPr>
            <a:spLocks noGrp="1" noChangeArrowheads="1"/>
          </p:cNvSpPr>
          <p:nvPr>
            <p:ph type="body" sz="quarter" idx="1"/>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15175169"/>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charset="0"/>
        <a:ea typeface="+mn-ea"/>
        <a:cs typeface="+mn-cs"/>
      </a:defRPr>
    </a:lvl1pPr>
    <a:lvl2pPr marL="457200" algn="l" rtl="0" eaLnBrk="0" fontAlgn="base" hangingPunct="0">
      <a:spcBef>
        <a:spcPct val="0"/>
      </a:spcBef>
      <a:spcAft>
        <a:spcPct val="0"/>
      </a:spcAft>
      <a:defRPr sz="1200" kern="1200">
        <a:solidFill>
          <a:schemeClr val="tx1"/>
        </a:solidFill>
        <a:latin typeface="Gill Sans" charset="0"/>
        <a:ea typeface="+mn-ea"/>
        <a:cs typeface="+mn-cs"/>
      </a:defRPr>
    </a:lvl2pPr>
    <a:lvl3pPr marL="914400" algn="l" rtl="0" eaLnBrk="0" fontAlgn="base" hangingPunct="0">
      <a:spcBef>
        <a:spcPct val="0"/>
      </a:spcBef>
      <a:spcAft>
        <a:spcPct val="0"/>
      </a:spcAft>
      <a:defRPr sz="1200" kern="1200">
        <a:solidFill>
          <a:schemeClr val="tx1"/>
        </a:solidFill>
        <a:latin typeface="Gill Sans" charset="0"/>
        <a:ea typeface="+mn-ea"/>
        <a:cs typeface="+mn-cs"/>
      </a:defRPr>
    </a:lvl3pPr>
    <a:lvl4pPr marL="1371600" algn="l" rtl="0" eaLnBrk="0" fontAlgn="base" hangingPunct="0">
      <a:spcBef>
        <a:spcPct val="0"/>
      </a:spcBef>
      <a:spcAft>
        <a:spcPct val="0"/>
      </a:spcAft>
      <a:defRPr sz="1200" kern="1200">
        <a:solidFill>
          <a:schemeClr val="tx1"/>
        </a:solidFill>
        <a:latin typeface="Gill Sans" charset="0"/>
        <a:ea typeface="+mn-ea"/>
        <a:cs typeface="+mn-cs"/>
      </a:defRPr>
    </a:lvl4pPr>
    <a:lvl5pPr marL="1828800" algn="l" rtl="0" eaLnBrk="0" fontAlgn="base" hangingPunct="0">
      <a:spcBef>
        <a:spcPct val="0"/>
      </a:spcBef>
      <a:spcAft>
        <a:spcPct val="0"/>
      </a:spcAft>
      <a:defRPr sz="1200" kern="1200">
        <a:solidFill>
          <a:schemeClr val="tx1"/>
        </a:solidFill>
        <a:latin typeface="Gill San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sustainablehomes.co.uk/Portals/63188/docs/Timber%20Frame%20Housing.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gov.uk/government/uploads/system/uploads/attachment_data/file/229339/construction-sector-infographic.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slides summarise the findings</a:t>
            </a:r>
            <a:r>
              <a:rPr lang="en-GB" baseline="0" dirty="0" smtClean="0"/>
              <a:t> of a UKCES study into the role of technology in driving high level skills needs in the construction industry, with a specific focus on offsite construction. </a:t>
            </a:r>
          </a:p>
          <a:p>
            <a:endParaRPr lang="en-GB" baseline="0" dirty="0" smtClean="0"/>
          </a:p>
          <a:p>
            <a:r>
              <a:rPr lang="en-GB" baseline="0" dirty="0" smtClean="0"/>
              <a:t>The study uses a broad definition of high level skills needs, based on national qualification levels: level 4 and above of the Qualifications and Credit Framework in England and level 8 and above of the Scottish Qualifications and Credit Framework. </a:t>
            </a:r>
          </a:p>
          <a:p>
            <a:endParaRPr lang="en-GB" sz="1200" kern="1200" dirty="0" smtClean="0">
              <a:solidFill>
                <a:schemeClr val="tx1"/>
              </a:solidFill>
              <a:effectLst/>
              <a:latin typeface="Gill Sans" charset="0"/>
              <a:ea typeface="+mn-ea"/>
              <a:cs typeface="+mn-cs"/>
            </a:endParaRPr>
          </a:p>
          <a:p>
            <a:r>
              <a:rPr lang="en-GB" sz="1200" kern="1200" dirty="0" smtClean="0">
                <a:solidFill>
                  <a:schemeClr val="tx1"/>
                </a:solidFill>
                <a:effectLst/>
                <a:latin typeface="Gill Sans" charset="0"/>
                <a:ea typeface="+mn-ea"/>
                <a:cs typeface="+mn-cs"/>
              </a:rPr>
              <a:t>This covers such qualifications and programmes as Higher Apprenticeships, Foundation Degrees, Higher National Diplomas (HNDs), Degrees and Postgraduate Qualifications for example. The</a:t>
            </a:r>
            <a:r>
              <a:rPr lang="en-GB" sz="1200" kern="1200" baseline="0" dirty="0" smtClean="0">
                <a:solidFill>
                  <a:schemeClr val="tx1"/>
                </a:solidFill>
                <a:effectLst/>
                <a:latin typeface="Gill Sans" charset="0"/>
                <a:ea typeface="+mn-ea"/>
                <a:cs typeface="+mn-cs"/>
              </a:rPr>
              <a:t> </a:t>
            </a:r>
            <a:r>
              <a:rPr lang="en-GB" sz="1200" kern="1200" dirty="0" smtClean="0">
                <a:solidFill>
                  <a:schemeClr val="tx1"/>
                </a:solidFill>
                <a:effectLst/>
                <a:latin typeface="Gill Sans" charset="0"/>
                <a:ea typeface="+mn-ea"/>
                <a:cs typeface="+mn-cs"/>
              </a:rPr>
              <a:t>definition of high level skills was not based exclusively on qualification attainment however; experiential learning and Continuing Professional Development (CPD) are also valid forms of skills development at a higher level and were recognised as such throughout the research. </a:t>
            </a:r>
          </a:p>
          <a:p>
            <a:endParaRPr lang="en-GB" dirty="0" smtClean="0"/>
          </a:p>
          <a:p>
            <a:endParaRPr lang="en-GB" dirty="0" smtClean="0"/>
          </a:p>
          <a:p>
            <a:endParaRPr lang="en-GB" dirty="0"/>
          </a:p>
        </p:txBody>
      </p:sp>
    </p:spTree>
    <p:extLst>
      <p:ext uri="{BB962C8B-B14F-4D97-AF65-F5344CB8AC3E}">
        <p14:creationId xmlns:p14="http://schemas.microsoft.com/office/powerpoint/2010/main" val="17156212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sz="1200" b="0" dirty="0" smtClean="0">
                <a:latin typeface="Arial" pitchFamily="34" charset="0"/>
                <a:cs typeface="Arial" pitchFamily="34" charset="0"/>
              </a:rPr>
              <a:t>Onsite skills requirements are very different from conventional construction.</a:t>
            </a:r>
          </a:p>
          <a:p>
            <a:endParaRPr lang="en-GB" dirty="0"/>
          </a:p>
        </p:txBody>
      </p:sp>
    </p:spTree>
    <p:extLst>
      <p:ext uri="{BB962C8B-B14F-4D97-AF65-F5344CB8AC3E}">
        <p14:creationId xmlns:p14="http://schemas.microsoft.com/office/powerpoint/2010/main" val="4191733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249380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Gill Sans" charset="0"/>
                <a:ea typeface="+mn-ea"/>
                <a:cs typeface="+mn-cs"/>
              </a:rPr>
              <a:t>Modern Methods of</a:t>
            </a:r>
            <a:r>
              <a:rPr lang="en-GB" sz="1200" kern="1200" baseline="0" dirty="0" smtClean="0">
                <a:solidFill>
                  <a:schemeClr val="tx1"/>
                </a:solidFill>
                <a:effectLst/>
                <a:latin typeface="Gill Sans" charset="0"/>
                <a:ea typeface="+mn-ea"/>
                <a:cs typeface="+mn-cs"/>
              </a:rPr>
              <a:t> Construction, including </a:t>
            </a:r>
            <a:r>
              <a:rPr lang="en-GB" sz="1200" kern="1200" dirty="0" smtClean="0">
                <a:solidFill>
                  <a:schemeClr val="tx1"/>
                </a:solidFill>
                <a:effectLst/>
                <a:latin typeface="Gill Sans" charset="0"/>
                <a:ea typeface="+mn-ea"/>
                <a:cs typeface="+mn-cs"/>
              </a:rPr>
              <a:t>offsite construction, dictate a need for ‘core’ or primary job roles in addition to others at secondary and tertiary levels.  </a:t>
            </a:r>
          </a:p>
          <a:p>
            <a:endParaRPr lang="en-GB" sz="1200" kern="1200" dirty="0" smtClean="0">
              <a:solidFill>
                <a:schemeClr val="tx1"/>
              </a:solidFill>
              <a:effectLst/>
              <a:latin typeface="Gill Sans" charset="0"/>
              <a:ea typeface="+mn-ea"/>
              <a:cs typeface="+mn-cs"/>
            </a:endParaRPr>
          </a:p>
          <a:p>
            <a:r>
              <a:rPr lang="en-GB" sz="1200" b="1" kern="1200" dirty="0" smtClean="0">
                <a:solidFill>
                  <a:schemeClr val="tx1"/>
                </a:solidFill>
                <a:effectLst/>
                <a:latin typeface="Gill Sans" charset="0"/>
                <a:ea typeface="+mn-ea"/>
                <a:cs typeface="+mn-cs"/>
              </a:rPr>
              <a:t>Primary</a:t>
            </a:r>
            <a:r>
              <a:rPr lang="en-GB" sz="1200" kern="1200" dirty="0" smtClean="0">
                <a:solidFill>
                  <a:schemeClr val="tx1"/>
                </a:solidFill>
                <a:effectLst/>
                <a:latin typeface="Gill Sans" charset="0"/>
                <a:ea typeface="+mn-ea"/>
                <a:cs typeface="+mn-cs"/>
              </a:rPr>
              <a:t> job roles are essential for both design and delivery of offsite projects, whilst </a:t>
            </a:r>
            <a:r>
              <a:rPr lang="en-GB" sz="1200" b="1" kern="1200" dirty="0" smtClean="0">
                <a:solidFill>
                  <a:schemeClr val="tx1"/>
                </a:solidFill>
                <a:effectLst/>
                <a:latin typeface="Gill Sans" charset="0"/>
                <a:ea typeface="+mn-ea"/>
                <a:cs typeface="+mn-cs"/>
              </a:rPr>
              <a:t>secondary</a:t>
            </a:r>
            <a:r>
              <a:rPr lang="en-GB" sz="1200" kern="1200" dirty="0" smtClean="0">
                <a:solidFill>
                  <a:schemeClr val="tx1"/>
                </a:solidFill>
                <a:effectLst/>
                <a:latin typeface="Gill Sans" charset="0"/>
                <a:ea typeface="+mn-ea"/>
                <a:cs typeface="+mn-cs"/>
              </a:rPr>
              <a:t> job roles are required to contribute to delivery, for example by assembly offsite or onsite.  </a:t>
            </a:r>
            <a:r>
              <a:rPr lang="en-GB" sz="1200" b="1" kern="1200" dirty="0" smtClean="0">
                <a:solidFill>
                  <a:schemeClr val="tx1"/>
                </a:solidFill>
                <a:effectLst/>
                <a:latin typeface="Gill Sans" charset="0"/>
                <a:ea typeface="+mn-ea"/>
                <a:cs typeface="+mn-cs"/>
              </a:rPr>
              <a:t>Tertiary</a:t>
            </a:r>
            <a:r>
              <a:rPr lang="en-GB" sz="1200" kern="1200" dirty="0" smtClean="0">
                <a:solidFill>
                  <a:schemeClr val="tx1"/>
                </a:solidFill>
                <a:effectLst/>
                <a:latin typeface="Gill Sans" charset="0"/>
                <a:ea typeface="+mn-ea"/>
                <a:cs typeface="+mn-cs"/>
              </a:rPr>
              <a:t> roles carry out a supporting or indirect function, for example through scheduling of component delivery in a logistics role, procuring the right types of materials or by supplying finance for the project. </a:t>
            </a:r>
            <a:endParaRPr lang="en-GB" dirty="0"/>
          </a:p>
        </p:txBody>
      </p:sp>
    </p:spTree>
    <p:extLst>
      <p:ext uri="{BB962C8B-B14F-4D97-AF65-F5344CB8AC3E}">
        <p14:creationId xmlns:p14="http://schemas.microsoft.com/office/powerpoint/2010/main" val="3163259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Interview</a:t>
            </a:r>
            <a:r>
              <a:rPr lang="en-GB" baseline="0" dirty="0" smtClean="0"/>
              <a:t> and roundtable research p</a:t>
            </a:r>
            <a:r>
              <a:rPr lang="en-GB" dirty="0" smtClean="0"/>
              <a:t>articipants perceived existing education, training and qualification</a:t>
            </a:r>
            <a:r>
              <a:rPr lang="en-GB" baseline="0" dirty="0" smtClean="0"/>
              <a:t> provision as limited and experiencing the challenges above. Most training relating to offsite took place in-house.</a:t>
            </a:r>
            <a:endParaRPr lang="en-GB" dirty="0"/>
          </a:p>
        </p:txBody>
      </p:sp>
    </p:spTree>
    <p:extLst>
      <p:ext uri="{BB962C8B-B14F-4D97-AF65-F5344CB8AC3E}">
        <p14:creationId xmlns:p14="http://schemas.microsoft.com/office/powerpoint/2010/main" val="3360095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baseline="0" dirty="0" smtClean="0"/>
              <a:t>Source: Sustainable Homes, Timber Frame Housing online briefing: </a:t>
            </a:r>
            <a:r>
              <a:rPr lang="en-GB" dirty="0" smtClean="0">
                <a:hlinkClick r:id="rId3"/>
              </a:rPr>
              <a:t>www.sustainablehomes.co.uk/Portals/63188/docs/Timber%20Frame%20Housing.pdf</a:t>
            </a:r>
            <a:endParaRPr lang="en-GB" baseline="0" dirty="0" smtClean="0"/>
          </a:p>
          <a:p>
            <a:pPr lvl="0"/>
            <a:endParaRPr lang="en-GB" baseline="0" dirty="0" smtClean="0"/>
          </a:p>
          <a:p>
            <a:pPr lvl="0"/>
            <a:r>
              <a:rPr lang="en-GB" dirty="0" smtClean="0"/>
              <a:t>For more information see full</a:t>
            </a:r>
            <a:r>
              <a:rPr lang="en-GB" baseline="0" dirty="0" smtClean="0"/>
              <a:t> case study in the </a:t>
            </a:r>
            <a:r>
              <a:rPr lang="en-GB" dirty="0" smtClean="0"/>
              <a:t>appendix</a:t>
            </a:r>
            <a:r>
              <a:rPr lang="en-GB" baseline="0" dirty="0" smtClean="0"/>
              <a:t> of the full report. </a:t>
            </a:r>
            <a:endParaRPr lang="en-GB" dirty="0"/>
          </a:p>
        </p:txBody>
      </p:sp>
    </p:spTree>
    <p:extLst>
      <p:ext uri="{BB962C8B-B14F-4D97-AF65-F5344CB8AC3E}">
        <p14:creationId xmlns:p14="http://schemas.microsoft.com/office/powerpoint/2010/main" val="1475934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283595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For more information see the</a:t>
            </a:r>
            <a:r>
              <a:rPr lang="en-GB" baseline="0" dirty="0" smtClean="0"/>
              <a:t> </a:t>
            </a:r>
            <a:r>
              <a:rPr lang="en-GB" dirty="0" smtClean="0"/>
              <a:t>case study in the appendix</a:t>
            </a:r>
            <a:r>
              <a:rPr lang="en-GB" baseline="0" dirty="0" smtClean="0"/>
              <a:t> of full report and </a:t>
            </a:r>
            <a:r>
              <a:rPr lang="en-GB" dirty="0" smtClean="0"/>
              <a:t>www.modcell.com/news/technology-strategy-board-video/ </a:t>
            </a:r>
          </a:p>
        </p:txBody>
      </p:sp>
    </p:spTree>
    <p:extLst>
      <p:ext uri="{BB962C8B-B14F-4D97-AF65-F5344CB8AC3E}">
        <p14:creationId xmlns:p14="http://schemas.microsoft.com/office/powerpoint/2010/main" val="30003848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167182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580259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716510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8022030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5608208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GB" sz="1200" b="0" dirty="0" smtClean="0">
                <a:solidFill>
                  <a:schemeClr val="tx1"/>
                </a:solidFill>
                <a:effectLst/>
                <a:latin typeface="NeueHaasGroteskDisp Std Blk"/>
              </a:rPr>
              <a:t>Technologies need to be ‘mainstreamed’ first in order to develop consistent training packages</a:t>
            </a:r>
          </a:p>
          <a:p>
            <a:endParaRPr lang="en-GB" dirty="0"/>
          </a:p>
        </p:txBody>
      </p:sp>
    </p:spTree>
    <p:extLst>
      <p:ext uri="{BB962C8B-B14F-4D97-AF65-F5344CB8AC3E}">
        <p14:creationId xmlns:p14="http://schemas.microsoft.com/office/powerpoint/2010/main" val="23182785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2897502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6269945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059582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24640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Sources </a:t>
            </a:r>
          </a:p>
          <a:p>
            <a:endParaRPr lang="en-GB" b="1" dirty="0" smtClean="0"/>
          </a:p>
          <a:p>
            <a:r>
              <a:rPr lang="en-GB" b="0" dirty="0" smtClean="0"/>
              <a:t>Bullet</a:t>
            </a:r>
            <a:r>
              <a:rPr lang="en-GB" b="0" baseline="0" dirty="0" smtClean="0"/>
              <a:t> one: </a:t>
            </a:r>
            <a:r>
              <a:rPr lang="en-GB" sz="1200" u="sng" kern="1200" dirty="0" smtClean="0">
                <a:solidFill>
                  <a:schemeClr val="tx1"/>
                </a:solidFill>
                <a:effectLst/>
                <a:latin typeface="Gill Sans" charset="0"/>
                <a:ea typeface="+mn-ea"/>
                <a:cs typeface="+mn-cs"/>
                <a:hlinkClick r:id="rId3"/>
              </a:rPr>
              <a:t>www.gov.uk/government/uploads/system/uploads/attachment_data/file/229339/construction-sector-infographic.pdf</a:t>
            </a:r>
            <a:endParaRPr lang="en-GB" sz="1200" u="sng" kern="1200" dirty="0" smtClean="0">
              <a:solidFill>
                <a:schemeClr val="tx1"/>
              </a:solidFill>
              <a:effectLst/>
              <a:latin typeface="Gill Sans" charset="0"/>
              <a:ea typeface="+mn-ea"/>
              <a:cs typeface="+mn-cs"/>
            </a:endParaRPr>
          </a:p>
          <a:p>
            <a:r>
              <a:rPr lang="en-GB" sz="1200" u="none" kern="1200" baseline="0" dirty="0">
                <a:solidFill>
                  <a:schemeClr val="tx1"/>
                </a:solidFill>
                <a:effectLst/>
                <a:latin typeface="Gill Sans" charset="0"/>
                <a:ea typeface="+mn-ea"/>
                <a:cs typeface="+mn-cs"/>
              </a:rPr>
              <a:t> </a:t>
            </a:r>
            <a:r>
              <a:rPr lang="en-GB" sz="1200" u="none" kern="1200" baseline="0" dirty="0" smtClean="0">
                <a:solidFill>
                  <a:schemeClr val="tx1"/>
                </a:solidFill>
                <a:effectLst/>
                <a:latin typeface="Gill Sans" charset="0"/>
                <a:ea typeface="+mn-ea"/>
                <a:cs typeface="+mn-cs"/>
              </a:rPr>
              <a:t>               </a:t>
            </a:r>
          </a:p>
          <a:p>
            <a:r>
              <a:rPr lang="en-GB" sz="1200" u="none" kern="1200" baseline="0" dirty="0" smtClean="0">
                <a:solidFill>
                  <a:schemeClr val="tx1"/>
                </a:solidFill>
                <a:effectLst/>
                <a:latin typeface="Gill Sans" charset="0"/>
                <a:ea typeface="+mn-ea"/>
                <a:cs typeface="+mn-cs"/>
              </a:rPr>
              <a:t>Bullet two: Gambin, L. </a:t>
            </a:r>
            <a:r>
              <a:rPr lang="en-GB" sz="1200" i="1" u="none" kern="1200" baseline="0" dirty="0" smtClean="0">
                <a:solidFill>
                  <a:schemeClr val="tx1"/>
                </a:solidFill>
                <a:effectLst/>
                <a:latin typeface="Gill Sans" charset="0"/>
                <a:ea typeface="+mn-ea"/>
                <a:cs typeface="+mn-cs"/>
              </a:rPr>
              <a:t>et al. </a:t>
            </a:r>
            <a:r>
              <a:rPr lang="en-GB" sz="1200" i="0" u="none" kern="1200" baseline="0" dirty="0" smtClean="0">
                <a:solidFill>
                  <a:schemeClr val="tx1"/>
                </a:solidFill>
                <a:effectLst/>
                <a:latin typeface="Gill Sans" charset="0"/>
                <a:ea typeface="+mn-ea"/>
                <a:cs typeface="+mn-cs"/>
              </a:rPr>
              <a:t>(2012) </a:t>
            </a:r>
            <a:r>
              <a:rPr lang="en-GB" sz="1200" i="1" u="none" kern="1200" baseline="0" dirty="0" smtClean="0">
                <a:solidFill>
                  <a:schemeClr val="tx1"/>
                </a:solidFill>
                <a:effectLst/>
                <a:latin typeface="Gill Sans" charset="0"/>
                <a:ea typeface="+mn-ea"/>
                <a:cs typeface="+mn-cs"/>
              </a:rPr>
              <a:t>Sector Skills Insights: Construction. </a:t>
            </a:r>
            <a:r>
              <a:rPr lang="en-GB" sz="1200" i="0" u="none" kern="1200" baseline="0" dirty="0" smtClean="0">
                <a:solidFill>
                  <a:schemeClr val="tx1"/>
                </a:solidFill>
                <a:effectLst/>
                <a:latin typeface="Gill Sans" charset="0"/>
                <a:ea typeface="+mn-ea"/>
                <a:cs typeface="+mn-cs"/>
              </a:rPr>
              <a:t>Evidence Report 50. UKCES, London. Breuer, Z (2012) </a:t>
            </a:r>
            <a:r>
              <a:rPr lang="en-GB" sz="1200" i="1" u="none" kern="1200" baseline="0" dirty="0" smtClean="0">
                <a:solidFill>
                  <a:schemeClr val="tx1"/>
                </a:solidFill>
                <a:effectLst/>
                <a:latin typeface="Gill Sans" charset="0"/>
                <a:ea typeface="+mn-ea"/>
                <a:cs typeface="+mn-cs"/>
              </a:rPr>
              <a:t>Sector Skills Assessment: Construction, Building Services, Engineering and Planning. </a:t>
            </a:r>
            <a:r>
              <a:rPr lang="en-GB" sz="1200" i="0" u="none" kern="1200" baseline="0" dirty="0" smtClean="0">
                <a:solidFill>
                  <a:schemeClr val="tx1"/>
                </a:solidFill>
                <a:effectLst/>
                <a:latin typeface="Gill Sans" charset="0"/>
                <a:ea typeface="+mn-ea"/>
                <a:cs typeface="+mn-cs"/>
              </a:rPr>
              <a:t>Evidence Report 65. UKCES, London.</a:t>
            </a:r>
          </a:p>
          <a:p>
            <a:endParaRPr lang="en-GB" sz="1200" i="0" u="none" kern="1200" baseline="0" dirty="0" smtClean="0">
              <a:solidFill>
                <a:schemeClr val="tx1"/>
              </a:solidFill>
              <a:effectLst/>
              <a:latin typeface="Gill Sans" charset="0"/>
              <a:ea typeface="+mn-ea"/>
              <a:cs typeface="+mn-cs"/>
            </a:endParaRPr>
          </a:p>
          <a:p>
            <a:pPr marL="0" marR="0" indent="0" algn="l" defTabSz="914400" rtl="0" eaLnBrk="0" fontAlgn="base" latinLnBrk="0" hangingPunct="0">
              <a:lnSpc>
                <a:spcPct val="100000"/>
              </a:lnSpc>
              <a:spcBef>
                <a:spcPct val="0"/>
              </a:spcBef>
              <a:spcAft>
                <a:spcPct val="0"/>
              </a:spcAft>
              <a:buClrTx/>
              <a:buSzTx/>
              <a:buFontTx/>
              <a:buNone/>
              <a:tabLst/>
              <a:defRPr/>
            </a:pPr>
            <a:r>
              <a:rPr lang="en-GB" sz="1200" u="none" kern="1200" dirty="0" smtClean="0">
                <a:solidFill>
                  <a:schemeClr val="tx1"/>
                </a:solidFill>
                <a:effectLst/>
                <a:latin typeface="Gill Sans" charset="0"/>
                <a:ea typeface="+mn-ea"/>
                <a:cs typeface="+mn-cs"/>
              </a:rPr>
              <a:t>Bullet three: HM Government (2013) </a:t>
            </a:r>
            <a:r>
              <a:rPr lang="en-GB" sz="1200" i="1" u="none" kern="1200" dirty="0" smtClean="0">
                <a:solidFill>
                  <a:schemeClr val="tx1"/>
                </a:solidFill>
                <a:effectLst/>
                <a:latin typeface="Gill Sans" charset="0"/>
                <a:ea typeface="+mn-ea"/>
                <a:cs typeface="+mn-cs"/>
              </a:rPr>
              <a:t>Construction</a:t>
            </a:r>
            <a:r>
              <a:rPr lang="en-GB" sz="1200" i="1" u="none" kern="1200" baseline="0" dirty="0" smtClean="0">
                <a:solidFill>
                  <a:schemeClr val="tx1"/>
                </a:solidFill>
                <a:effectLst/>
                <a:latin typeface="Gill Sans" charset="0"/>
                <a:ea typeface="+mn-ea"/>
                <a:cs typeface="+mn-cs"/>
              </a:rPr>
              <a:t> 2025 Industrial Strategy: government and industry in partnership. </a:t>
            </a:r>
            <a:r>
              <a:rPr lang="en-GB" sz="1200" i="0" u="none" kern="1200" baseline="0" dirty="0" smtClean="0">
                <a:solidFill>
                  <a:schemeClr val="tx1"/>
                </a:solidFill>
                <a:effectLst/>
                <a:latin typeface="Gill Sans" charset="0"/>
                <a:ea typeface="+mn-ea"/>
                <a:cs typeface="+mn-cs"/>
              </a:rPr>
              <a:t>H M Government, London.</a:t>
            </a:r>
            <a:endParaRPr lang="en-GB" sz="1200" i="1" u="none" kern="1200" baseline="0" dirty="0" smtClean="0">
              <a:solidFill>
                <a:schemeClr val="tx1"/>
              </a:solidFill>
              <a:effectLst/>
              <a:latin typeface="Gill Sans" charset="0"/>
              <a:ea typeface="+mn-ea"/>
              <a:cs typeface="+mn-cs"/>
            </a:endParaRPr>
          </a:p>
          <a:p>
            <a:endParaRPr lang="en-GB" sz="1200" i="1" u="none" kern="1200" dirty="0" smtClean="0">
              <a:solidFill>
                <a:schemeClr val="tx1"/>
              </a:solidFill>
              <a:effectLst/>
              <a:latin typeface="Gill Sans" charset="0"/>
              <a:ea typeface="+mn-ea"/>
              <a:cs typeface="+mn-cs"/>
            </a:endParaRPr>
          </a:p>
        </p:txBody>
      </p:sp>
    </p:spTree>
    <p:extLst>
      <p:ext uri="{BB962C8B-B14F-4D97-AF65-F5344CB8AC3E}">
        <p14:creationId xmlns:p14="http://schemas.microsoft.com/office/powerpoint/2010/main" val="3319116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Gill Sans" charset="0"/>
                <a:ea typeface="+mn-ea"/>
                <a:cs typeface="+mn-cs"/>
              </a:rPr>
              <a:t>BIM Modelling is in its essence a coordinated set of processes that are supported by technology. Underpinned by ever evolving technology, BIM adds value to the entire life cycle of the construction process by creating, managing and sharing all of the critical elements that make up the design and construction progression from beginning to end.  BIM incorporates data that is physical, commercial, environmental, and operational on every element of a development.</a:t>
            </a:r>
            <a:endParaRPr lang="en-GB" sz="1200" b="1" kern="1200" dirty="0" smtClean="0">
              <a:solidFill>
                <a:schemeClr val="tx1"/>
              </a:solidFill>
              <a:effectLst/>
              <a:latin typeface="Gill Sans" charset="0"/>
              <a:ea typeface="+mn-ea"/>
              <a:cs typeface="+mn-cs"/>
            </a:endParaRPr>
          </a:p>
          <a:p>
            <a:endParaRPr lang="en-GB" sz="1200" kern="1200" dirty="0" smtClean="0">
              <a:solidFill>
                <a:schemeClr val="tx1"/>
              </a:solidFill>
              <a:effectLst/>
              <a:latin typeface="Gill Sans" charset="0"/>
              <a:ea typeface="+mn-ea"/>
              <a:cs typeface="+mn-cs"/>
            </a:endParaRPr>
          </a:p>
          <a:p>
            <a:endParaRPr lang="en-GB" dirty="0"/>
          </a:p>
        </p:txBody>
      </p:sp>
    </p:spTree>
    <p:extLst>
      <p:ext uri="{BB962C8B-B14F-4D97-AF65-F5344CB8AC3E}">
        <p14:creationId xmlns:p14="http://schemas.microsoft.com/office/powerpoint/2010/main" val="3494043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GB" dirty="0" smtClean="0"/>
              <a:t>The study followed the supply chain of innovative methods of construction as it filters</a:t>
            </a:r>
            <a:r>
              <a:rPr lang="en-GB" baseline="0" dirty="0" smtClean="0"/>
              <a:t> to different tiers, </a:t>
            </a:r>
            <a:r>
              <a:rPr lang="en-GB" sz="1200" kern="1200" dirty="0" smtClean="0">
                <a:solidFill>
                  <a:schemeClr val="tx1"/>
                </a:solidFill>
                <a:effectLst/>
                <a:latin typeface="Gill Sans" charset="0"/>
                <a:ea typeface="+mn-ea"/>
                <a:cs typeface="+mn-cs"/>
              </a:rPr>
              <a:t>starting with the </a:t>
            </a:r>
            <a:r>
              <a:rPr lang="en-GB" sz="1200" b="1" kern="1200" dirty="0" smtClean="0">
                <a:solidFill>
                  <a:schemeClr val="tx1"/>
                </a:solidFill>
                <a:effectLst/>
                <a:latin typeface="Gill Sans" charset="0"/>
                <a:ea typeface="+mn-ea"/>
                <a:cs typeface="+mn-cs"/>
              </a:rPr>
              <a:t>‘innovators’</a:t>
            </a:r>
            <a:r>
              <a:rPr lang="en-GB" sz="1200" kern="1200" dirty="0" smtClean="0">
                <a:solidFill>
                  <a:schemeClr val="tx1"/>
                </a:solidFill>
                <a:effectLst/>
                <a:latin typeface="Gill Sans" charset="0"/>
                <a:ea typeface="+mn-ea"/>
                <a:cs typeface="+mn-cs"/>
              </a:rPr>
              <a:t> of new technologies (such as universities and academics), the </a:t>
            </a:r>
            <a:r>
              <a:rPr lang="en-GB" sz="1200" b="1" kern="1200" dirty="0" smtClean="0">
                <a:solidFill>
                  <a:schemeClr val="tx1"/>
                </a:solidFill>
                <a:effectLst/>
                <a:latin typeface="Gill Sans" charset="0"/>
                <a:ea typeface="+mn-ea"/>
                <a:cs typeface="+mn-cs"/>
              </a:rPr>
              <a:t>‘developers’</a:t>
            </a:r>
            <a:r>
              <a:rPr lang="en-GB" sz="1200" kern="1200" dirty="0" smtClean="0">
                <a:solidFill>
                  <a:schemeClr val="tx1"/>
                </a:solidFill>
                <a:effectLst/>
                <a:latin typeface="Gill Sans" charset="0"/>
                <a:ea typeface="+mn-ea"/>
                <a:cs typeface="+mn-cs"/>
              </a:rPr>
              <a:t> of those technologies (such as manufacturers and large employers) and the </a:t>
            </a:r>
            <a:r>
              <a:rPr lang="en-GB" sz="1200" b="1" kern="1200" dirty="0" smtClean="0">
                <a:solidFill>
                  <a:schemeClr val="tx1"/>
                </a:solidFill>
                <a:effectLst/>
                <a:latin typeface="Gill Sans" charset="0"/>
                <a:ea typeface="+mn-ea"/>
                <a:cs typeface="+mn-cs"/>
              </a:rPr>
              <a:t>‘users’</a:t>
            </a:r>
            <a:r>
              <a:rPr lang="en-GB" sz="1200" kern="1200" dirty="0" smtClean="0">
                <a:solidFill>
                  <a:schemeClr val="tx1"/>
                </a:solidFill>
                <a:effectLst/>
                <a:latin typeface="Gill Sans" charset="0"/>
                <a:ea typeface="+mn-ea"/>
                <a:cs typeface="+mn-cs"/>
              </a:rPr>
              <a:t> (such as, designers, architects, construction firms and sub-contactors).</a:t>
            </a:r>
            <a:endParaRPr lang="en-GB" baseline="0" dirty="0" smtClean="0"/>
          </a:p>
          <a:p>
            <a:pPr marL="0" marR="0" indent="0" algn="l" defTabSz="914400" rtl="0" eaLnBrk="0" fontAlgn="base" latinLnBrk="0" hangingPunct="0">
              <a:lnSpc>
                <a:spcPct val="100000"/>
              </a:lnSpc>
              <a:spcBef>
                <a:spcPct val="0"/>
              </a:spcBef>
              <a:spcAft>
                <a:spcPct val="0"/>
              </a:spcAft>
              <a:buClrTx/>
              <a:buSzTx/>
              <a:buFontTx/>
              <a:buNone/>
              <a:tabLst/>
              <a:defRPr/>
            </a:pPr>
            <a:endParaRPr lang="en-GB" baseline="0" dirty="0" smtClean="0"/>
          </a:p>
          <a:p>
            <a:pPr marL="0" marR="0" indent="0" algn="l" defTabSz="914400" rtl="0" eaLnBrk="0" fontAlgn="base" latinLnBrk="0" hangingPunct="0">
              <a:lnSpc>
                <a:spcPct val="100000"/>
              </a:lnSpc>
              <a:spcBef>
                <a:spcPct val="0"/>
              </a:spcBef>
              <a:spcAft>
                <a:spcPct val="0"/>
              </a:spcAft>
              <a:buClrTx/>
              <a:buSzTx/>
              <a:buFontTx/>
              <a:buNone/>
              <a:tabLst/>
              <a:defRPr/>
            </a:pPr>
            <a:r>
              <a:rPr lang="en-GB" dirty="0" smtClean="0"/>
              <a:t>A mixed method approach of depth interviews, a literature review and roundtable discussion events</a:t>
            </a:r>
            <a:r>
              <a:rPr lang="en-GB" baseline="0" dirty="0" smtClean="0"/>
              <a:t> was used.</a:t>
            </a:r>
            <a:r>
              <a:rPr lang="en-GB" dirty="0" smtClean="0"/>
              <a:t> </a:t>
            </a:r>
          </a:p>
          <a:p>
            <a:endParaRPr lang="en-GB" dirty="0"/>
          </a:p>
        </p:txBody>
      </p:sp>
    </p:spTree>
    <p:extLst>
      <p:ext uri="{BB962C8B-B14F-4D97-AF65-F5344CB8AC3E}">
        <p14:creationId xmlns:p14="http://schemas.microsoft.com/office/powerpoint/2010/main" val="1957552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none" kern="1200" baseline="0" dirty="0" smtClean="0">
                <a:solidFill>
                  <a:schemeClr val="tx1"/>
                </a:solidFill>
                <a:effectLst/>
                <a:latin typeface="Gill Sans" charset="0"/>
                <a:ea typeface="+mn-ea"/>
                <a:cs typeface="+mn-cs"/>
              </a:rPr>
              <a:t>Sources:</a:t>
            </a:r>
          </a:p>
          <a:p>
            <a:endParaRPr lang="en-GB" sz="1200" u="none" kern="1200" baseline="0" dirty="0" smtClean="0">
              <a:solidFill>
                <a:schemeClr val="tx1"/>
              </a:solidFill>
              <a:effectLst/>
              <a:latin typeface="Gill Sans" charset="0"/>
              <a:ea typeface="+mn-ea"/>
              <a:cs typeface="+mn-cs"/>
            </a:endParaRPr>
          </a:p>
          <a:p>
            <a:r>
              <a:rPr lang="en-GB" sz="1200" i="0" u="none" kern="1200" baseline="0" dirty="0" smtClean="0">
                <a:solidFill>
                  <a:schemeClr val="tx1"/>
                </a:solidFill>
                <a:effectLst/>
                <a:latin typeface="Gill Sans" charset="0"/>
                <a:ea typeface="+mn-ea"/>
                <a:cs typeface="+mn-cs"/>
              </a:rPr>
              <a:t>Gambin, L </a:t>
            </a:r>
            <a:r>
              <a:rPr lang="en-GB" sz="1200" i="1" u="none" kern="1200" baseline="0" dirty="0" smtClean="0">
                <a:solidFill>
                  <a:schemeClr val="tx1"/>
                </a:solidFill>
                <a:effectLst/>
                <a:latin typeface="Gill Sans" charset="0"/>
                <a:ea typeface="+mn-ea"/>
                <a:cs typeface="+mn-cs"/>
              </a:rPr>
              <a:t>et al., </a:t>
            </a:r>
            <a:r>
              <a:rPr lang="en-GB" sz="1200" i="0" u="none" kern="1200" baseline="0" dirty="0" smtClean="0">
                <a:solidFill>
                  <a:schemeClr val="tx1"/>
                </a:solidFill>
                <a:effectLst/>
                <a:latin typeface="Gill Sans" charset="0"/>
                <a:ea typeface="+mn-ea"/>
                <a:cs typeface="+mn-cs"/>
              </a:rPr>
              <a:t>(2012) </a:t>
            </a:r>
            <a:r>
              <a:rPr lang="en-GB" sz="1200" i="1" u="none" kern="1200" baseline="0" dirty="0" smtClean="0">
                <a:solidFill>
                  <a:schemeClr val="tx1"/>
                </a:solidFill>
                <a:effectLst/>
                <a:latin typeface="Gill Sans" charset="0"/>
                <a:ea typeface="+mn-ea"/>
                <a:cs typeface="+mn-cs"/>
              </a:rPr>
              <a:t>Sector Skills Insights: Construction. </a:t>
            </a:r>
            <a:r>
              <a:rPr lang="en-GB" sz="1200" i="0" u="none" kern="1200" baseline="0" dirty="0" smtClean="0">
                <a:solidFill>
                  <a:schemeClr val="tx1"/>
                </a:solidFill>
                <a:effectLst/>
                <a:latin typeface="Gill Sans" charset="0"/>
                <a:ea typeface="+mn-ea"/>
                <a:cs typeface="+mn-cs"/>
              </a:rPr>
              <a:t>Evidence Report 50. UKCES, London.</a:t>
            </a:r>
          </a:p>
          <a:p>
            <a:endParaRPr lang="en-GB" sz="1200" b="0" i="0" u="none" strike="noStrike" kern="1200" baseline="0" dirty="0" smtClean="0">
              <a:solidFill>
                <a:schemeClr val="tx1"/>
              </a:solidFill>
              <a:effectLst/>
              <a:latin typeface="Gill Sans" charset="0"/>
              <a:ea typeface="+mn-ea"/>
              <a:cs typeface="+mn-cs"/>
            </a:endParaRPr>
          </a:p>
          <a:p>
            <a:r>
              <a:rPr lang="en-GB" sz="1200" b="0" i="0" u="none" strike="noStrike" kern="1200" baseline="0" dirty="0" smtClean="0">
                <a:solidFill>
                  <a:schemeClr val="tx1"/>
                </a:solidFill>
                <a:latin typeface="Gill Sans" charset="0"/>
                <a:ea typeface="+mn-ea"/>
                <a:cs typeface="+mn-cs"/>
              </a:rPr>
              <a:t>Taylor, M. (2010) “A definition and valuation of the UK offsite construction sector” </a:t>
            </a:r>
            <a:r>
              <a:rPr lang="en-GB" sz="1200" b="0" i="1" u="none" strike="noStrike" kern="1200" baseline="0" dirty="0" smtClean="0">
                <a:solidFill>
                  <a:schemeClr val="tx1"/>
                </a:solidFill>
                <a:latin typeface="Gill Sans" charset="0"/>
                <a:ea typeface="+mn-ea"/>
                <a:cs typeface="+mn-cs"/>
              </a:rPr>
              <a:t>Construction Management and Economics</a:t>
            </a:r>
            <a:r>
              <a:rPr lang="en-GB" sz="1200" b="0" i="0" u="none" strike="noStrike" kern="1200" baseline="0" dirty="0" smtClean="0">
                <a:solidFill>
                  <a:schemeClr val="tx1"/>
                </a:solidFill>
                <a:latin typeface="Gill Sans" charset="0"/>
                <a:ea typeface="+mn-ea"/>
                <a:cs typeface="+mn-cs"/>
              </a:rPr>
              <a:t>, 28(8): 885-896. </a:t>
            </a:r>
            <a:endParaRPr lang="en-GB" dirty="0" smtClean="0"/>
          </a:p>
          <a:p>
            <a:endParaRPr lang="en-GB" dirty="0" smtClean="0"/>
          </a:p>
          <a:p>
            <a:r>
              <a:rPr lang="en-GB" dirty="0" smtClean="0"/>
              <a:t>The actual value of offsite construction varies by the methods and definitions</a:t>
            </a:r>
            <a:r>
              <a:rPr lang="en-GB" baseline="0" dirty="0" smtClean="0"/>
              <a:t> used to measure the industry. </a:t>
            </a:r>
          </a:p>
          <a:p>
            <a:endParaRPr lang="en-GB" baseline="0" dirty="0" smtClean="0"/>
          </a:p>
          <a:p>
            <a:r>
              <a:rPr lang="en-GB" b="1" baseline="0" dirty="0" smtClean="0"/>
              <a:t>Offsite construction has close links with the manufacturing sector</a:t>
            </a:r>
            <a:r>
              <a:rPr lang="en-GB" baseline="0" dirty="0" smtClean="0"/>
              <a:t> due to offsite/prefabricated components and materials being manufactured in factories. </a:t>
            </a:r>
            <a:endParaRPr lang="en-GB" dirty="0" smtClean="0"/>
          </a:p>
          <a:p>
            <a:endParaRPr lang="en-GB" dirty="0" smtClean="0"/>
          </a:p>
        </p:txBody>
      </p:sp>
    </p:spTree>
    <p:extLst>
      <p:ext uri="{BB962C8B-B14F-4D97-AF65-F5344CB8AC3E}">
        <p14:creationId xmlns:p14="http://schemas.microsoft.com/office/powerpoint/2010/main" val="2413175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GB" sz="1200" kern="1200" dirty="0" smtClean="0"/>
              <a:t>One of the big advantages of</a:t>
            </a:r>
            <a:r>
              <a:rPr lang="en-GB" sz="1200" kern="1200" baseline="0" dirty="0" smtClean="0"/>
              <a:t> offsite construction</a:t>
            </a:r>
            <a:r>
              <a:rPr lang="en-GB" sz="1200" kern="1200" dirty="0" smtClean="0"/>
              <a:t> is the greater efficiency of</a:t>
            </a:r>
            <a:r>
              <a:rPr lang="en-GB" sz="1200" kern="1200" baseline="0" dirty="0" smtClean="0"/>
              <a:t> the build process. T</a:t>
            </a:r>
            <a:r>
              <a:rPr lang="en-GB" sz="1200" kern="1200" dirty="0" smtClean="0"/>
              <a:t>he fit out of buildings can be done in the factory setting. Modular steel frame or timber frame systems can be adjusted for performance and cladded off site. Working together, architects and designers are able to create buildings that can be up and dry within a few weeks. </a:t>
            </a:r>
            <a:endParaRPr lang="en-GB" sz="1200" dirty="0" smtClean="0"/>
          </a:p>
          <a:p>
            <a:endParaRPr lang="en-GB" dirty="0"/>
          </a:p>
        </p:txBody>
      </p:sp>
    </p:spTree>
    <p:extLst>
      <p:ext uri="{BB962C8B-B14F-4D97-AF65-F5344CB8AC3E}">
        <p14:creationId xmlns:p14="http://schemas.microsoft.com/office/powerpoint/2010/main" val="3443020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8186529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UKCES">
    <p:spTree>
      <p:nvGrpSpPr>
        <p:cNvPr id="1" name=""/>
        <p:cNvGrpSpPr/>
        <p:nvPr/>
      </p:nvGrpSpPr>
      <p:grpSpPr>
        <a:xfrm>
          <a:off x="0" y="0"/>
          <a:ext cx="0" cy="0"/>
          <a:chOff x="0" y="0"/>
          <a:chExt cx="0" cy="0"/>
        </a:xfrm>
      </p:grpSpPr>
      <p:sp>
        <p:nvSpPr>
          <p:cNvPr id="9" name="Rectangle 8"/>
          <p:cNvSpPr/>
          <p:nvPr/>
        </p:nvSpPr>
        <p:spPr>
          <a:xfrm>
            <a:off x="7373416" y="5838601"/>
            <a:ext cx="1342390" cy="58039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5" name="Rectangle 1"/>
          <p:cNvSpPr>
            <a:spLocks/>
          </p:cNvSpPr>
          <p:nvPr/>
        </p:nvSpPr>
        <p:spPr bwMode="auto">
          <a:xfrm>
            <a:off x="-12909" y="0"/>
            <a:ext cx="9169400" cy="5397500"/>
          </a:xfrm>
          <a:prstGeom prst="rect">
            <a:avLst/>
          </a:prstGeom>
          <a:solidFill>
            <a:schemeClr val="tx2"/>
          </a:solidFill>
          <a:ln>
            <a:noFill/>
          </a:ln>
          <a:extLst/>
        </p:spPr>
        <p:txBody>
          <a:bodyPr lIns="0" tIns="0" rIns="0" bIns="0"/>
          <a:lstStyle/>
          <a:p>
            <a:endParaRPr lang="en-GB" dirty="0"/>
          </a:p>
        </p:txBody>
      </p:sp>
      <p:sp>
        <p:nvSpPr>
          <p:cNvPr id="4" name="Text Box 1"/>
          <p:cNvSpPr txBox="1">
            <a:spLocks noGrp="1" noChangeArrowheads="1"/>
          </p:cNvSpPr>
          <p:nvPr>
            <p:ph type="sldNum" sz="quarter" idx="10"/>
          </p:nvPr>
        </p:nvSpPr>
        <p:spPr>
          <a:ln/>
        </p:spPr>
        <p:txBody>
          <a:bodyPr/>
          <a:lstStyle>
            <a:lvl1pPr>
              <a:defRPr/>
            </a:lvl1pPr>
          </a:lstStyle>
          <a:p>
            <a:pPr>
              <a:defRPr/>
            </a:pPr>
            <a:fld id="{223D1A83-DC1D-43E7-A826-A080D0E04935}" type="slidenum">
              <a:rPr lang="en-US" smtClean="0"/>
              <a:pPr>
                <a:defRPr/>
              </a:pPr>
              <a:t>‹#›</a:t>
            </a:fld>
            <a:endParaRPr lang="en-US" dirty="0"/>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7347654" y="5805264"/>
            <a:ext cx="1400810" cy="647065"/>
          </a:xfrm>
          <a:prstGeom prst="rect">
            <a:avLst/>
          </a:prstGeom>
        </p:spPr>
      </p:pic>
      <p:sp>
        <p:nvSpPr>
          <p:cNvPr id="15" name="Text Placeholder 14"/>
          <p:cNvSpPr>
            <a:spLocks noGrp="1"/>
          </p:cNvSpPr>
          <p:nvPr>
            <p:ph type="body" sz="quarter" idx="12" hasCustomPrompt="1"/>
          </p:nvPr>
        </p:nvSpPr>
        <p:spPr>
          <a:xfrm>
            <a:off x="251520" y="4149080"/>
            <a:ext cx="7848550" cy="1104900"/>
          </a:xfrm>
          <a:prstGeom prst="rect">
            <a:avLst/>
          </a:prstGeom>
        </p:spPr>
        <p:txBody>
          <a:bodyPr/>
          <a:lstStyle>
            <a:lvl1pPr marL="0" indent="0">
              <a:buNone/>
              <a:defRPr sz="5400">
                <a:solidFill>
                  <a:schemeClr val="bg1"/>
                </a:solidFill>
                <a:latin typeface="NeueHaasGroteskDisp Std Blk"/>
              </a:defRPr>
            </a:lvl1pPr>
          </a:lstStyle>
          <a:p>
            <a:pPr lvl="0"/>
            <a:r>
              <a:rPr lang="en-US" dirty="0" smtClean="0"/>
              <a:t>Subtitle goes here</a:t>
            </a:r>
            <a:endParaRPr lang="en-GB" dirty="0"/>
          </a:p>
        </p:txBody>
      </p:sp>
      <p:sp>
        <p:nvSpPr>
          <p:cNvPr id="17" name="Text Placeholder 16"/>
          <p:cNvSpPr>
            <a:spLocks noGrp="1"/>
          </p:cNvSpPr>
          <p:nvPr>
            <p:ph type="body" sz="quarter" idx="13" hasCustomPrompt="1"/>
          </p:nvPr>
        </p:nvSpPr>
        <p:spPr>
          <a:xfrm>
            <a:off x="251520" y="1124744"/>
            <a:ext cx="7797105" cy="2591594"/>
          </a:xfrm>
          <a:prstGeom prst="rect">
            <a:avLst/>
          </a:prstGeom>
        </p:spPr>
        <p:txBody>
          <a:bodyPr/>
          <a:lstStyle>
            <a:lvl1pPr marL="0" indent="0">
              <a:buNone/>
              <a:defRPr sz="7200" baseline="0">
                <a:solidFill>
                  <a:schemeClr val="bg1"/>
                </a:solidFill>
                <a:latin typeface="NeueHaasGroteskDisp Std Blk"/>
              </a:defRPr>
            </a:lvl1pPr>
          </a:lstStyle>
          <a:p>
            <a:pPr lvl="0"/>
            <a:r>
              <a:rPr lang="en-GB" dirty="0" smtClean="0"/>
              <a:t>Title goes here</a:t>
            </a:r>
            <a:endParaRPr lang="en-GB" dirty="0"/>
          </a:p>
        </p:txBody>
      </p:sp>
    </p:spTree>
    <p:extLst>
      <p:ext uri="{BB962C8B-B14F-4D97-AF65-F5344CB8AC3E}">
        <p14:creationId xmlns:p14="http://schemas.microsoft.com/office/powerpoint/2010/main" val="2002973234"/>
      </p:ext>
    </p:extLst>
  </p:cSld>
  <p:clrMapOvr>
    <a:masterClrMapping/>
  </p:clrMapOvr>
  <p:transition/>
  <p:timing>
    <p:tnLst>
      <p:par>
        <p:cTn id="1" dur="indefinite" restart="never" nodeType="tmRoot"/>
      </p:par>
    </p:tnLst>
  </p:timing>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3F3424BC-6C94-43B5-8E39-BE7F3E3A2AE4}" type="slidenum">
              <a:rPr lang="en-US" smtClean="0"/>
              <a:pPr>
                <a:defRPr/>
              </a:pPr>
              <a:t>‹#›</a:t>
            </a:fld>
            <a:endParaRPr lang="en-US" dirty="0"/>
          </a:p>
        </p:txBody>
      </p:sp>
    </p:spTree>
    <p:extLst>
      <p:ext uri="{BB962C8B-B14F-4D97-AF65-F5344CB8AC3E}">
        <p14:creationId xmlns:p14="http://schemas.microsoft.com/office/powerpoint/2010/main" val="1534673275"/>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ack Page">
    <p:spTree>
      <p:nvGrpSpPr>
        <p:cNvPr id="1" name=""/>
        <p:cNvGrpSpPr/>
        <p:nvPr/>
      </p:nvGrpSpPr>
      <p:grpSpPr>
        <a:xfrm>
          <a:off x="0" y="0"/>
          <a:ext cx="0" cy="0"/>
          <a:chOff x="0" y="0"/>
          <a:chExt cx="0" cy="0"/>
        </a:xfrm>
      </p:grpSpPr>
      <p:sp>
        <p:nvSpPr>
          <p:cNvPr id="9" name="Rectangle 8"/>
          <p:cNvSpPr/>
          <p:nvPr/>
        </p:nvSpPr>
        <p:spPr>
          <a:xfrm>
            <a:off x="7373416" y="5838601"/>
            <a:ext cx="1342390" cy="58039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5" name="Rectangle 1"/>
          <p:cNvSpPr>
            <a:spLocks/>
          </p:cNvSpPr>
          <p:nvPr/>
        </p:nvSpPr>
        <p:spPr bwMode="auto">
          <a:xfrm>
            <a:off x="-12909" y="0"/>
            <a:ext cx="9169400" cy="5397500"/>
          </a:xfrm>
          <a:prstGeom prst="rect">
            <a:avLst/>
          </a:prstGeom>
          <a:solidFill>
            <a:schemeClr val="tx2"/>
          </a:solidFill>
          <a:ln>
            <a:noFill/>
          </a:ln>
          <a:extLst/>
        </p:spPr>
        <p:txBody>
          <a:bodyPr lIns="0" tIns="0" rIns="0" bIns="0"/>
          <a:lstStyle/>
          <a:p>
            <a:endParaRPr lang="en-GB" dirty="0"/>
          </a:p>
        </p:txBody>
      </p:sp>
      <p:sp>
        <p:nvSpPr>
          <p:cNvPr id="4" name="Text Box 1"/>
          <p:cNvSpPr txBox="1">
            <a:spLocks noGrp="1" noChangeArrowheads="1"/>
          </p:cNvSpPr>
          <p:nvPr>
            <p:ph type="sldNum" sz="quarter" idx="10"/>
          </p:nvPr>
        </p:nvSpPr>
        <p:spPr>
          <a:ln/>
        </p:spPr>
        <p:txBody>
          <a:bodyPr/>
          <a:lstStyle>
            <a:lvl1pPr>
              <a:defRPr/>
            </a:lvl1pPr>
          </a:lstStyle>
          <a:p>
            <a:pPr>
              <a:defRPr/>
            </a:pPr>
            <a:fld id="{223D1A83-DC1D-43E7-A826-A080D0E04935}" type="slidenum">
              <a:rPr lang="en-US" smtClean="0"/>
              <a:pPr>
                <a:defRPr/>
              </a:pPr>
              <a:t>‹#›</a:t>
            </a:fld>
            <a:endParaRPr lang="en-US" dirty="0"/>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7347654" y="5805264"/>
            <a:ext cx="1400810" cy="647065"/>
          </a:xfrm>
          <a:prstGeom prst="rect">
            <a:avLst/>
          </a:prstGeom>
        </p:spPr>
      </p:pic>
      <p:pic>
        <p:nvPicPr>
          <p:cNvPr id="1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8000" y="4114800"/>
            <a:ext cx="774700"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1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100" y="3097213"/>
            <a:ext cx="7112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15"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600" y="2022475"/>
            <a:ext cx="317500"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6" name="Text Placeholder 5"/>
          <p:cNvSpPr>
            <a:spLocks noGrp="1"/>
          </p:cNvSpPr>
          <p:nvPr>
            <p:ph type="body" sz="quarter" idx="12"/>
          </p:nvPr>
        </p:nvSpPr>
        <p:spPr>
          <a:xfrm>
            <a:off x="1907704" y="1988840"/>
            <a:ext cx="5759450" cy="758825"/>
          </a:xfrm>
          <a:prstGeom prst="rect">
            <a:avLst/>
          </a:prstGeom>
        </p:spPr>
        <p:txBody>
          <a:bodyPr anchor="ctr" anchorCtr="0"/>
          <a:lstStyle>
            <a:lvl1pPr marL="0" indent="0">
              <a:buNone/>
              <a:defRPr sz="2400">
                <a:solidFill>
                  <a:schemeClr val="bg1"/>
                </a:solidFill>
                <a:latin typeface="NeueHaasGroteskDisp Std Blk"/>
              </a:defRPr>
            </a:lvl1pPr>
          </a:lstStyle>
          <a:p>
            <a:pPr lvl="0"/>
            <a:r>
              <a:rPr lang="en-US" smtClean="0"/>
              <a:t>Click to edit Master text styles</a:t>
            </a:r>
          </a:p>
        </p:txBody>
      </p:sp>
      <p:sp>
        <p:nvSpPr>
          <p:cNvPr id="13" name="Text Placeholder 5"/>
          <p:cNvSpPr>
            <a:spLocks noGrp="1"/>
          </p:cNvSpPr>
          <p:nvPr>
            <p:ph type="body" sz="quarter" idx="13"/>
          </p:nvPr>
        </p:nvSpPr>
        <p:spPr>
          <a:xfrm>
            <a:off x="1907704" y="3019673"/>
            <a:ext cx="5759450" cy="758825"/>
          </a:xfrm>
          <a:prstGeom prst="rect">
            <a:avLst/>
          </a:prstGeom>
        </p:spPr>
        <p:txBody>
          <a:bodyPr anchor="ctr" anchorCtr="0"/>
          <a:lstStyle>
            <a:lvl1pPr marL="0" indent="0">
              <a:buNone/>
              <a:defRPr sz="2400">
                <a:solidFill>
                  <a:schemeClr val="bg1"/>
                </a:solidFill>
                <a:latin typeface="NeueHaasGroteskDisp Std Blk"/>
              </a:defRPr>
            </a:lvl1pPr>
          </a:lstStyle>
          <a:p>
            <a:pPr lvl="0"/>
            <a:r>
              <a:rPr lang="en-US" smtClean="0"/>
              <a:t>Click to edit Master text styles</a:t>
            </a:r>
          </a:p>
        </p:txBody>
      </p:sp>
      <p:sp>
        <p:nvSpPr>
          <p:cNvPr id="16" name="Text Placeholder 5"/>
          <p:cNvSpPr>
            <a:spLocks noGrp="1"/>
          </p:cNvSpPr>
          <p:nvPr>
            <p:ph type="body" sz="quarter" idx="14"/>
          </p:nvPr>
        </p:nvSpPr>
        <p:spPr>
          <a:xfrm>
            <a:off x="1907704" y="4050506"/>
            <a:ext cx="5759450" cy="758825"/>
          </a:xfrm>
          <a:prstGeom prst="rect">
            <a:avLst/>
          </a:prstGeom>
        </p:spPr>
        <p:txBody>
          <a:bodyPr anchor="ctr" anchorCtr="0"/>
          <a:lstStyle>
            <a:lvl1pPr marL="0" indent="0">
              <a:buNone/>
              <a:defRPr sz="2400">
                <a:solidFill>
                  <a:schemeClr val="bg1"/>
                </a:solidFill>
                <a:latin typeface="NeueHaasGroteskDisp Std Blk"/>
              </a:defRPr>
            </a:lvl1pPr>
          </a:lstStyle>
          <a:p>
            <a:pPr lvl="0"/>
            <a:r>
              <a:rPr lang="en-US" smtClean="0"/>
              <a:t>Click to edit Master text styles</a:t>
            </a:r>
          </a:p>
        </p:txBody>
      </p:sp>
      <p:sp>
        <p:nvSpPr>
          <p:cNvPr id="3" name="Text Placeholder 2"/>
          <p:cNvSpPr>
            <a:spLocks noGrp="1"/>
          </p:cNvSpPr>
          <p:nvPr>
            <p:ph type="body" sz="quarter" idx="11" hasCustomPrompt="1"/>
          </p:nvPr>
        </p:nvSpPr>
        <p:spPr>
          <a:xfrm>
            <a:off x="323528" y="620688"/>
            <a:ext cx="7345362" cy="1008063"/>
          </a:xfrm>
          <a:prstGeom prst="rect">
            <a:avLst/>
          </a:prstGeom>
        </p:spPr>
        <p:txBody>
          <a:bodyPr/>
          <a:lstStyle>
            <a:lvl1pPr>
              <a:buNone/>
              <a:defRPr sz="3200">
                <a:solidFill>
                  <a:schemeClr val="bg1"/>
                </a:solidFill>
                <a:latin typeface="NeueHaasGroteskDisp Std Blk"/>
              </a:defRPr>
            </a:lvl1pPr>
          </a:lstStyle>
          <a:p>
            <a:pPr marL="0" indent="0" eaLnBrk="1" hangingPunct="1"/>
            <a:r>
              <a:rPr lang="en-US" sz="3300" dirty="0" smtClean="0">
                <a:latin typeface="NeueHaasGroteskDisp Std Blk" charset="0"/>
                <a:ea typeface="NeueHaasGroteskDisp Std Blk" charset="0"/>
                <a:cs typeface="NeueHaasGroteskDisp Std Blk" charset="0"/>
                <a:sym typeface="NeueHaasGroteskDisp Std Blk" charset="0"/>
              </a:rPr>
              <a:t>Last page should be used for contacts and social media. 33pt</a:t>
            </a:r>
            <a:endParaRPr lang="en-US" sz="3300" dirty="0" smtClean="0">
              <a:latin typeface="NeueHaasGroteskDisp Std Blk" charset="0"/>
              <a:ea typeface="ヒラギノ角ゴ ProN W6" charset="0"/>
              <a:cs typeface="ヒラギノ角ゴ ProN W6" charset="0"/>
              <a:sym typeface="NeueHaasGroteskDisp Std Blk" charset="0"/>
            </a:endParaRPr>
          </a:p>
        </p:txBody>
      </p:sp>
    </p:spTree>
    <p:extLst>
      <p:ext uri="{BB962C8B-B14F-4D97-AF65-F5344CB8AC3E}">
        <p14:creationId xmlns:p14="http://schemas.microsoft.com/office/powerpoint/2010/main" val="535974162"/>
      </p:ext>
    </p:extLst>
  </p:cSld>
  <p:clrMapOvr>
    <a:masterClrMapping/>
  </p:clrMapOvr>
  <p:transition/>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ack Page">
    <p:spTree>
      <p:nvGrpSpPr>
        <p:cNvPr id="1" name=""/>
        <p:cNvGrpSpPr/>
        <p:nvPr/>
      </p:nvGrpSpPr>
      <p:grpSpPr>
        <a:xfrm>
          <a:off x="0" y="0"/>
          <a:ext cx="0" cy="0"/>
          <a:chOff x="0" y="0"/>
          <a:chExt cx="0" cy="0"/>
        </a:xfrm>
      </p:grpSpPr>
      <p:sp>
        <p:nvSpPr>
          <p:cNvPr id="9" name="Rectangle 8"/>
          <p:cNvSpPr/>
          <p:nvPr/>
        </p:nvSpPr>
        <p:spPr>
          <a:xfrm>
            <a:off x="7373416" y="5838601"/>
            <a:ext cx="1342390" cy="580390"/>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dirty="0"/>
          </a:p>
        </p:txBody>
      </p:sp>
      <p:sp>
        <p:nvSpPr>
          <p:cNvPr id="5" name="Rectangle 1"/>
          <p:cNvSpPr>
            <a:spLocks/>
          </p:cNvSpPr>
          <p:nvPr/>
        </p:nvSpPr>
        <p:spPr bwMode="auto">
          <a:xfrm>
            <a:off x="-12909" y="0"/>
            <a:ext cx="9169400" cy="5397500"/>
          </a:xfrm>
          <a:prstGeom prst="rect">
            <a:avLst/>
          </a:prstGeom>
          <a:solidFill>
            <a:schemeClr val="tx2"/>
          </a:solidFill>
          <a:ln>
            <a:noFill/>
          </a:ln>
          <a:extLst/>
        </p:spPr>
        <p:txBody>
          <a:bodyPr lIns="0" tIns="0" rIns="0" bIns="0"/>
          <a:lstStyle/>
          <a:p>
            <a:endParaRPr lang="en-GB" dirty="0"/>
          </a:p>
        </p:txBody>
      </p:sp>
      <p:sp>
        <p:nvSpPr>
          <p:cNvPr id="4" name="Text Box 1"/>
          <p:cNvSpPr txBox="1">
            <a:spLocks noGrp="1" noChangeArrowheads="1"/>
          </p:cNvSpPr>
          <p:nvPr>
            <p:ph type="sldNum" sz="quarter" idx="10"/>
          </p:nvPr>
        </p:nvSpPr>
        <p:spPr>
          <a:ln/>
        </p:spPr>
        <p:txBody>
          <a:bodyPr/>
          <a:lstStyle>
            <a:lvl1pPr>
              <a:defRPr/>
            </a:lvl1pPr>
          </a:lstStyle>
          <a:p>
            <a:pPr>
              <a:defRPr/>
            </a:pPr>
            <a:fld id="{223D1A83-DC1D-43E7-A826-A080D0E04935}" type="slidenum">
              <a:rPr lang="en-US" smtClean="0"/>
              <a:pPr>
                <a:defRPr/>
              </a:pPr>
              <a:t>‹#›</a:t>
            </a:fld>
            <a:endParaRPr lang="en-US" dirty="0"/>
          </a:p>
        </p:txBody>
      </p:sp>
      <p:pic>
        <p:nvPicPr>
          <p:cNvPr id="8" name="Picture 7"/>
          <p:cNvPicPr/>
          <p:nvPr/>
        </p:nvPicPr>
        <p:blipFill>
          <a:blip r:embed="rId2" cstate="print">
            <a:extLst>
              <a:ext uri="{28A0092B-C50C-407E-A947-70E740481C1C}">
                <a14:useLocalDpi xmlns:a14="http://schemas.microsoft.com/office/drawing/2010/main" val="0"/>
              </a:ext>
            </a:extLst>
          </a:blip>
          <a:stretch>
            <a:fillRect/>
          </a:stretch>
        </p:blipFill>
        <p:spPr>
          <a:xfrm>
            <a:off x="7347654" y="5805264"/>
            <a:ext cx="1400810" cy="647065"/>
          </a:xfrm>
          <a:prstGeom prst="rect">
            <a:avLst/>
          </a:prstGeom>
        </p:spPr>
      </p:pic>
      <p:pic>
        <p:nvPicPr>
          <p:cNvPr id="1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8000" y="4114800"/>
            <a:ext cx="774700" cy="63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14"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6100" y="3097213"/>
            <a:ext cx="7112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pic>
        <p:nvPicPr>
          <p:cNvPr id="15"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600" y="2022475"/>
            <a:ext cx="317500"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6" name="Text Placeholder 5"/>
          <p:cNvSpPr>
            <a:spLocks noGrp="1"/>
          </p:cNvSpPr>
          <p:nvPr>
            <p:ph type="body" sz="quarter" idx="12"/>
          </p:nvPr>
        </p:nvSpPr>
        <p:spPr>
          <a:xfrm>
            <a:off x="1907704" y="1988840"/>
            <a:ext cx="5759450" cy="758825"/>
          </a:xfrm>
          <a:prstGeom prst="rect">
            <a:avLst/>
          </a:prstGeom>
        </p:spPr>
        <p:txBody>
          <a:bodyPr anchor="ctr" anchorCtr="0"/>
          <a:lstStyle>
            <a:lvl1pPr marL="0" indent="0">
              <a:buNone/>
              <a:defRPr sz="2400">
                <a:solidFill>
                  <a:schemeClr val="bg1"/>
                </a:solidFill>
                <a:latin typeface="NeueHaasGroteskDisp Std Blk"/>
              </a:defRPr>
            </a:lvl1pPr>
          </a:lstStyle>
          <a:p>
            <a:pPr lvl="0"/>
            <a:r>
              <a:rPr lang="en-US" smtClean="0"/>
              <a:t>Click to edit Master text styles</a:t>
            </a:r>
          </a:p>
        </p:txBody>
      </p:sp>
      <p:sp>
        <p:nvSpPr>
          <p:cNvPr id="13" name="Text Placeholder 5"/>
          <p:cNvSpPr>
            <a:spLocks noGrp="1"/>
          </p:cNvSpPr>
          <p:nvPr>
            <p:ph type="body" sz="quarter" idx="13"/>
          </p:nvPr>
        </p:nvSpPr>
        <p:spPr>
          <a:xfrm>
            <a:off x="1907704" y="3019673"/>
            <a:ext cx="5759450" cy="758825"/>
          </a:xfrm>
          <a:prstGeom prst="rect">
            <a:avLst/>
          </a:prstGeom>
        </p:spPr>
        <p:txBody>
          <a:bodyPr anchor="ctr" anchorCtr="0"/>
          <a:lstStyle>
            <a:lvl1pPr marL="0" indent="0">
              <a:buNone/>
              <a:defRPr sz="2400">
                <a:solidFill>
                  <a:schemeClr val="bg1"/>
                </a:solidFill>
                <a:latin typeface="NeueHaasGroteskDisp Std Blk"/>
              </a:defRPr>
            </a:lvl1pPr>
          </a:lstStyle>
          <a:p>
            <a:pPr lvl="0"/>
            <a:r>
              <a:rPr lang="en-US" smtClean="0"/>
              <a:t>Click to edit Master text styles</a:t>
            </a:r>
          </a:p>
        </p:txBody>
      </p:sp>
      <p:sp>
        <p:nvSpPr>
          <p:cNvPr id="16" name="Text Placeholder 5"/>
          <p:cNvSpPr>
            <a:spLocks noGrp="1"/>
          </p:cNvSpPr>
          <p:nvPr>
            <p:ph type="body" sz="quarter" idx="14"/>
          </p:nvPr>
        </p:nvSpPr>
        <p:spPr>
          <a:xfrm>
            <a:off x="1907704" y="4050506"/>
            <a:ext cx="5759450" cy="758825"/>
          </a:xfrm>
          <a:prstGeom prst="rect">
            <a:avLst/>
          </a:prstGeom>
        </p:spPr>
        <p:txBody>
          <a:bodyPr anchor="ctr" anchorCtr="0"/>
          <a:lstStyle>
            <a:lvl1pPr marL="0" indent="0">
              <a:buNone/>
              <a:defRPr sz="2400">
                <a:solidFill>
                  <a:schemeClr val="bg1"/>
                </a:solidFill>
                <a:latin typeface="NeueHaasGroteskDisp Std Blk"/>
              </a:defRPr>
            </a:lvl1pPr>
          </a:lstStyle>
          <a:p>
            <a:pPr lvl="0"/>
            <a:r>
              <a:rPr lang="en-US" smtClean="0"/>
              <a:t>Click to edit Master text styles</a:t>
            </a:r>
          </a:p>
        </p:txBody>
      </p:sp>
      <p:sp>
        <p:nvSpPr>
          <p:cNvPr id="3" name="Text Placeholder 2"/>
          <p:cNvSpPr>
            <a:spLocks noGrp="1"/>
          </p:cNvSpPr>
          <p:nvPr>
            <p:ph type="body" sz="quarter" idx="11" hasCustomPrompt="1"/>
          </p:nvPr>
        </p:nvSpPr>
        <p:spPr>
          <a:xfrm>
            <a:off x="323528" y="620688"/>
            <a:ext cx="7345362" cy="1008063"/>
          </a:xfrm>
          <a:prstGeom prst="rect">
            <a:avLst/>
          </a:prstGeom>
        </p:spPr>
        <p:txBody>
          <a:bodyPr/>
          <a:lstStyle>
            <a:lvl1pPr>
              <a:buNone/>
              <a:defRPr sz="3200">
                <a:solidFill>
                  <a:schemeClr val="bg1"/>
                </a:solidFill>
                <a:latin typeface="NeueHaasGroteskDisp Std Blk"/>
              </a:defRPr>
            </a:lvl1pPr>
          </a:lstStyle>
          <a:p>
            <a:pPr marL="0" indent="0" eaLnBrk="1" hangingPunct="1"/>
            <a:r>
              <a:rPr lang="en-US" sz="3300" dirty="0" smtClean="0">
                <a:latin typeface="NeueHaasGroteskDisp Std Blk" charset="0"/>
                <a:ea typeface="NeueHaasGroteskDisp Std Blk" charset="0"/>
                <a:cs typeface="NeueHaasGroteskDisp Std Blk" charset="0"/>
                <a:sym typeface="NeueHaasGroteskDisp Std Blk" charset="0"/>
              </a:rPr>
              <a:t>Last page should be used for contacts and social media. 33pt</a:t>
            </a:r>
            <a:endParaRPr lang="en-US" sz="3300" dirty="0" smtClean="0">
              <a:latin typeface="NeueHaasGroteskDisp Std Blk" charset="0"/>
              <a:ea typeface="ヒラギノ角ゴ ProN W6" charset="0"/>
              <a:cs typeface="ヒラギノ角ゴ ProN W6" charset="0"/>
              <a:sym typeface="NeueHaasGroteskDisp Std Blk" charset="0"/>
            </a:endParaRPr>
          </a:p>
        </p:txBody>
      </p:sp>
    </p:spTree>
    <p:extLst>
      <p:ext uri="{BB962C8B-B14F-4D97-AF65-F5344CB8AC3E}">
        <p14:creationId xmlns:p14="http://schemas.microsoft.com/office/powerpoint/2010/main" val="535974162"/>
      </p:ext>
    </p:extLst>
  </p:cSld>
  <p:clrMapOvr>
    <a:masterClrMapping/>
  </p:clrMapOvr>
  <p:transition/>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Intro Page + Image +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12" y="260648"/>
            <a:ext cx="8712968" cy="864096"/>
          </a:xfrm>
          <a:prstGeom prst="rect">
            <a:avLst/>
          </a:prstGeom>
        </p:spPr>
        <p:txBody>
          <a:bodyPr/>
          <a:lstStyle>
            <a:lvl1pPr algn="l">
              <a:defRPr sz="3400">
                <a:solidFill>
                  <a:schemeClr val="tx2"/>
                </a:solidFill>
                <a:latin typeface="NeueHaasGroteskDisp Std Blk"/>
              </a:defRPr>
            </a:lvl1pPr>
          </a:lstStyle>
          <a:p>
            <a:r>
              <a:rPr lang="en-US" dirty="0" smtClean="0"/>
              <a:t>Title goes here – Standard font 34pt</a:t>
            </a:r>
            <a:endParaRPr lang="en-GB" dirty="0"/>
          </a:p>
        </p:txBody>
      </p:sp>
      <p:sp>
        <p:nvSpPr>
          <p:cNvPr id="3" name="Content Placeholder 2"/>
          <p:cNvSpPr>
            <a:spLocks noGrp="1"/>
          </p:cNvSpPr>
          <p:nvPr>
            <p:ph idx="1" hasCustomPrompt="1"/>
          </p:nvPr>
        </p:nvSpPr>
        <p:spPr>
          <a:xfrm>
            <a:off x="2195736" y="2204864"/>
            <a:ext cx="6696744" cy="4032448"/>
          </a:xfrm>
          <a:prstGeom prst="rect">
            <a:avLst/>
          </a:prstGeom>
        </p:spPr>
        <p:txBody>
          <a:bodyPr/>
          <a:lstStyle>
            <a:lvl1pPr marL="0" indent="0" eaLnBrk="1" hangingPunct="1">
              <a:buSzPct val="125000"/>
              <a:buFontTx/>
              <a:buNone/>
              <a:defRPr sz="2100" i="0">
                <a:latin typeface="NeueHaasGroteskDisp Std Blk"/>
              </a:defRPr>
            </a:lvl1pPr>
            <a:lvl2pPr marL="742950" indent="-285750">
              <a:buFont typeface="Arial" pitchFamily="34" charset="0"/>
              <a:buChar char="•"/>
              <a:defRPr sz="2100">
                <a:latin typeface="NeueHaasGroteskDisp Std Blk"/>
              </a:defRPr>
            </a:lvl2pPr>
            <a:lvl3pPr>
              <a:defRPr>
                <a:latin typeface="NeueHaasGroteskDisp Std Blk"/>
              </a:defRPr>
            </a:lvl3pPr>
            <a:lvl4pPr>
              <a:defRPr>
                <a:latin typeface="NeueHaasGroteskDisp Std Blk"/>
              </a:defRPr>
            </a:lvl4pPr>
            <a:lvl5pPr>
              <a:defRPr>
                <a:latin typeface="NeueHaasGroteskDisp Std Blk"/>
              </a:defRPr>
            </a:lvl5pPr>
          </a:lstStyle>
          <a:p>
            <a:pPr lvl="0"/>
            <a:r>
              <a:rPr lang="en-US" dirty="0" smtClean="0"/>
              <a:t>Content should be added here in size 21 text.</a:t>
            </a:r>
          </a:p>
          <a:p>
            <a:pPr lvl="0"/>
            <a:r>
              <a:rPr lang="en-US" dirty="0" smtClean="0"/>
              <a:t>“Quotes should be shown in quotation marks and be size 21 in italic” – All quotes need to be attributed</a:t>
            </a:r>
          </a:p>
          <a:p>
            <a:pPr marL="254000" indent="-254000" eaLnBrk="1" hangingPunct="1">
              <a:buSzPct val="125000"/>
              <a:buFontTx/>
              <a:buChar char="•"/>
            </a:pPr>
            <a:endParaRPr lang="en-US" kern="0" dirty="0" smtClean="0"/>
          </a:p>
          <a:p>
            <a:pPr marL="254000" indent="-254000" eaLnBrk="1" hangingPunct="1">
              <a:buSzPct val="125000"/>
              <a:buFontTx/>
              <a:buChar char="•"/>
            </a:pPr>
            <a:r>
              <a:rPr lang="en-US" kern="0" dirty="0" smtClean="0"/>
              <a:t>Line break after ten words; </a:t>
            </a:r>
          </a:p>
          <a:p>
            <a:pPr marL="254000" indent="-254000" eaLnBrk="1" hangingPunct="1">
              <a:buSzPct val="125000"/>
              <a:buFontTx/>
              <a:buChar char="•"/>
            </a:pPr>
            <a:r>
              <a:rPr lang="en-US" kern="0" dirty="0" smtClean="0"/>
              <a:t>Standard font should be 21 point;</a:t>
            </a:r>
          </a:p>
          <a:p>
            <a:pPr marL="254000" indent="-254000" eaLnBrk="1" hangingPunct="1">
              <a:buSzPct val="125000"/>
              <a:buFontTx/>
              <a:buChar char="•"/>
            </a:pPr>
            <a:r>
              <a:rPr lang="en-US" kern="0" dirty="0" smtClean="0"/>
              <a:t>Best practice is no more than three bullets.</a:t>
            </a:r>
          </a:p>
          <a:p>
            <a:pPr lvl="0"/>
            <a:endParaRPr lang="en-US" dirty="0" smtClean="0"/>
          </a:p>
        </p:txBody>
      </p:sp>
      <p:sp>
        <p:nvSpPr>
          <p:cNvPr id="4" name="Text Box 1"/>
          <p:cNvSpPr txBox="1">
            <a:spLocks noGrp="1" noChangeArrowheads="1"/>
          </p:cNvSpPr>
          <p:nvPr>
            <p:ph type="sldNum" sz="quarter" idx="10"/>
          </p:nvPr>
        </p:nvSpPr>
        <p:spPr>
          <a:ln/>
        </p:spPr>
        <p:txBody>
          <a:bodyPr/>
          <a:lstStyle>
            <a:lvl1pPr>
              <a:defRPr/>
            </a:lvl1pPr>
          </a:lstStyle>
          <a:p>
            <a:pPr>
              <a:defRPr/>
            </a:pPr>
            <a:fld id="{223D1A83-DC1D-43E7-A826-A080D0E04935}" type="slidenum">
              <a:rPr lang="en-US" smtClean="0"/>
              <a:pPr>
                <a:defRPr/>
              </a:pPr>
              <a:t>‹#›</a:t>
            </a:fld>
            <a:endParaRPr lang="en-US" dirty="0"/>
          </a:p>
        </p:txBody>
      </p:sp>
      <p:sp>
        <p:nvSpPr>
          <p:cNvPr id="7" name="Picture Placeholder 6"/>
          <p:cNvSpPr>
            <a:spLocks noGrp="1"/>
          </p:cNvSpPr>
          <p:nvPr>
            <p:ph type="pic" sz="quarter" idx="11"/>
          </p:nvPr>
        </p:nvSpPr>
        <p:spPr>
          <a:xfrm>
            <a:off x="179388" y="1340768"/>
            <a:ext cx="1871662" cy="3816424"/>
          </a:xfrm>
          <a:prstGeom prst="rect">
            <a:avLst/>
          </a:prstGeom>
        </p:spPr>
        <p:txBody>
          <a:bodyPr/>
          <a:lstStyle/>
          <a:p>
            <a:r>
              <a:rPr lang="en-US" dirty="0" smtClean="0"/>
              <a:t>Click icon to add picture</a:t>
            </a:r>
            <a:endParaRPr lang="en-GB" dirty="0"/>
          </a:p>
        </p:txBody>
      </p:sp>
      <p:sp>
        <p:nvSpPr>
          <p:cNvPr id="9" name="Text Placeholder 8"/>
          <p:cNvSpPr>
            <a:spLocks noGrp="1"/>
          </p:cNvSpPr>
          <p:nvPr>
            <p:ph type="body" sz="quarter" idx="12" hasCustomPrompt="1"/>
          </p:nvPr>
        </p:nvSpPr>
        <p:spPr>
          <a:xfrm>
            <a:off x="179388" y="5157788"/>
            <a:ext cx="1871662" cy="1079500"/>
          </a:xfrm>
          <a:prstGeom prst="rect">
            <a:avLst/>
          </a:prstGeom>
        </p:spPr>
        <p:txBody>
          <a:bodyPr/>
          <a:lstStyle>
            <a:lvl1pPr marL="0" indent="0">
              <a:buNone/>
              <a:defRPr sz="1300">
                <a:latin typeface="NeueHaasGroteskDisp Std Blk"/>
              </a:defRPr>
            </a:lvl1pPr>
            <a:lvl2pPr>
              <a:defRPr sz="1300"/>
            </a:lvl2pPr>
            <a:lvl3pPr>
              <a:defRPr sz="1300"/>
            </a:lvl3pPr>
            <a:lvl4pPr>
              <a:defRPr sz="1300"/>
            </a:lvl4pPr>
            <a:lvl5pPr>
              <a:defRPr sz="1300"/>
            </a:lvl5pPr>
          </a:lstStyle>
          <a:p>
            <a:pPr lvl="0"/>
            <a:r>
              <a:rPr lang="en-US" dirty="0" smtClean="0"/>
              <a:t>Picture description goes here – standard font 13pt</a:t>
            </a:r>
          </a:p>
        </p:txBody>
      </p:sp>
      <p:sp>
        <p:nvSpPr>
          <p:cNvPr id="6" name="Text Placeholder 5"/>
          <p:cNvSpPr>
            <a:spLocks noGrp="1"/>
          </p:cNvSpPr>
          <p:nvPr>
            <p:ph type="body" sz="quarter" idx="13" hasCustomPrompt="1"/>
          </p:nvPr>
        </p:nvSpPr>
        <p:spPr>
          <a:xfrm>
            <a:off x="2195736" y="1341438"/>
            <a:ext cx="6697439" cy="719137"/>
          </a:xfrm>
          <a:prstGeom prst="rect">
            <a:avLst/>
          </a:prstGeom>
        </p:spPr>
        <p:txBody>
          <a:bodyPr/>
          <a:lstStyle>
            <a:lvl1pPr marL="0" indent="0" algn="l">
              <a:buNone/>
              <a:defRPr sz="2100" b="1">
                <a:latin typeface="NeueHaasGroteskDisp Std Blk"/>
              </a:defRPr>
            </a:lvl1pPr>
          </a:lstStyle>
          <a:p>
            <a:pPr algn="l"/>
            <a:r>
              <a:rPr lang="en-US" sz="2100" dirty="0" smtClean="0">
                <a:solidFill>
                  <a:schemeClr val="tx1"/>
                </a:solidFill>
                <a:latin typeface="NeueHaasGroteskDisp Std Blk" charset="0"/>
                <a:ea typeface="NeueHaasGroteskDisp Std Blk" charset="0"/>
                <a:cs typeface="NeueHaasGroteskDisp Std Blk" charset="0"/>
                <a:sym typeface="NeueHaasGroteskDisp Std Blk" charset="0"/>
              </a:rPr>
              <a:t>Subtitle if needed in 21pt bold. Subtitle should not run over three lines.</a:t>
            </a:r>
            <a:endParaRPr lang="en-US" sz="2100" dirty="0">
              <a:solidFill>
                <a:schemeClr val="tx1"/>
              </a:solidFill>
              <a:latin typeface="NeueHaasGroteskDisp Std Blk" charset="0"/>
              <a:ea typeface="NeueHaasGroteskDisp Std Blk" charset="0"/>
              <a:cs typeface="NeueHaasGroteskDisp Std Blk" charset="0"/>
              <a:sym typeface="NeueHaasGroteskDisp Std Blk" charset="0"/>
            </a:endParaRPr>
          </a:p>
        </p:txBody>
      </p:sp>
    </p:spTree>
    <p:extLst>
      <p:ext uri="{BB962C8B-B14F-4D97-AF65-F5344CB8AC3E}">
        <p14:creationId xmlns:p14="http://schemas.microsoft.com/office/powerpoint/2010/main" val="3319733658"/>
      </p:ext>
    </p:extLst>
  </p:cSld>
  <p:clrMapOvr>
    <a:masterClrMapping/>
  </p:clrMapOvr>
  <p:transition/>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 Page +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12" y="260648"/>
            <a:ext cx="8712968" cy="864096"/>
          </a:xfrm>
          <a:prstGeom prst="rect">
            <a:avLst/>
          </a:prstGeom>
        </p:spPr>
        <p:txBody>
          <a:bodyPr/>
          <a:lstStyle>
            <a:lvl1pPr algn="l">
              <a:defRPr sz="3400">
                <a:solidFill>
                  <a:schemeClr val="tx2"/>
                </a:solidFill>
                <a:latin typeface="NeueHaasGroteskDisp Std Blk"/>
              </a:defRPr>
            </a:lvl1pPr>
          </a:lstStyle>
          <a:p>
            <a:r>
              <a:rPr lang="en-US" dirty="0" smtClean="0"/>
              <a:t>Title goes here – Standard font 34pt</a:t>
            </a:r>
            <a:endParaRPr lang="en-GB" dirty="0"/>
          </a:p>
        </p:txBody>
      </p:sp>
      <p:sp>
        <p:nvSpPr>
          <p:cNvPr id="3" name="Content Placeholder 2"/>
          <p:cNvSpPr>
            <a:spLocks noGrp="1"/>
          </p:cNvSpPr>
          <p:nvPr>
            <p:ph idx="1" hasCustomPrompt="1"/>
          </p:nvPr>
        </p:nvSpPr>
        <p:spPr>
          <a:xfrm>
            <a:off x="2195736" y="1340768"/>
            <a:ext cx="6696744" cy="4896544"/>
          </a:xfrm>
          <a:prstGeom prst="rect">
            <a:avLst/>
          </a:prstGeom>
        </p:spPr>
        <p:txBody>
          <a:bodyPr/>
          <a:lstStyle>
            <a:lvl1pPr marL="0" indent="0" eaLnBrk="1" hangingPunct="1">
              <a:buSzPct val="125000"/>
              <a:buFontTx/>
              <a:buNone/>
              <a:defRPr sz="2100" i="0">
                <a:latin typeface="NeueHaasGroteskDisp Std Blk"/>
              </a:defRPr>
            </a:lvl1pPr>
            <a:lvl2pPr marL="742950" indent="-285750">
              <a:buFont typeface="Arial" pitchFamily="34" charset="0"/>
              <a:buChar char="•"/>
              <a:defRPr sz="2100">
                <a:latin typeface="NeueHaasGroteskDisp Std Blk"/>
              </a:defRPr>
            </a:lvl2pPr>
            <a:lvl3pPr>
              <a:defRPr>
                <a:latin typeface="NeueHaasGroteskDisp Std Blk"/>
              </a:defRPr>
            </a:lvl3pPr>
            <a:lvl4pPr>
              <a:defRPr>
                <a:latin typeface="NeueHaasGroteskDisp Std Blk"/>
              </a:defRPr>
            </a:lvl4pPr>
            <a:lvl5pPr>
              <a:defRPr>
                <a:latin typeface="NeueHaasGroteskDisp Std Blk"/>
              </a:defRPr>
            </a:lvl5pPr>
          </a:lstStyle>
          <a:p>
            <a:pPr lvl="0"/>
            <a:r>
              <a:rPr lang="en-US" dirty="0" smtClean="0"/>
              <a:t>Content should be added here in size 21 text.</a:t>
            </a:r>
          </a:p>
          <a:p>
            <a:pPr lvl="0"/>
            <a:r>
              <a:rPr lang="en-US" dirty="0" smtClean="0"/>
              <a:t>“Quotes should be shown in quotation marks and be size 21 in italic” – All quotes need to be attributed</a:t>
            </a:r>
          </a:p>
          <a:p>
            <a:pPr marL="254000" indent="-254000" eaLnBrk="1" hangingPunct="1">
              <a:buSzPct val="125000"/>
              <a:buFontTx/>
              <a:buChar char="•"/>
            </a:pPr>
            <a:endParaRPr lang="en-US" kern="0" dirty="0" smtClean="0"/>
          </a:p>
          <a:p>
            <a:pPr marL="254000" indent="-254000" eaLnBrk="1" hangingPunct="1">
              <a:buSzPct val="125000"/>
              <a:buFontTx/>
              <a:buChar char="•"/>
            </a:pPr>
            <a:r>
              <a:rPr lang="en-US" kern="0" dirty="0" smtClean="0"/>
              <a:t>Line break after ten words; </a:t>
            </a:r>
          </a:p>
          <a:p>
            <a:pPr marL="254000" indent="-254000" eaLnBrk="1" hangingPunct="1">
              <a:buSzPct val="125000"/>
              <a:buFontTx/>
              <a:buChar char="•"/>
            </a:pPr>
            <a:r>
              <a:rPr lang="en-US" kern="0" dirty="0" smtClean="0"/>
              <a:t>Standard font should be 21 point;</a:t>
            </a:r>
          </a:p>
          <a:p>
            <a:pPr marL="254000" indent="-254000" eaLnBrk="1" hangingPunct="1">
              <a:buSzPct val="125000"/>
              <a:buFontTx/>
              <a:buChar char="•"/>
            </a:pPr>
            <a:r>
              <a:rPr lang="en-US" kern="0" dirty="0" smtClean="0"/>
              <a:t>Best practice is no more than three bullets.</a:t>
            </a:r>
          </a:p>
          <a:p>
            <a:pPr lvl="0"/>
            <a:endParaRPr lang="en-US" dirty="0" smtClean="0"/>
          </a:p>
        </p:txBody>
      </p:sp>
      <p:sp>
        <p:nvSpPr>
          <p:cNvPr id="4" name="Text Box 1"/>
          <p:cNvSpPr txBox="1">
            <a:spLocks noGrp="1" noChangeArrowheads="1"/>
          </p:cNvSpPr>
          <p:nvPr>
            <p:ph type="sldNum" sz="quarter" idx="10"/>
          </p:nvPr>
        </p:nvSpPr>
        <p:spPr>
          <a:ln/>
        </p:spPr>
        <p:txBody>
          <a:bodyPr/>
          <a:lstStyle>
            <a:lvl1pPr>
              <a:defRPr/>
            </a:lvl1pPr>
          </a:lstStyle>
          <a:p>
            <a:pPr>
              <a:defRPr/>
            </a:pPr>
            <a:fld id="{223D1A83-DC1D-43E7-A826-A080D0E04935}" type="slidenum">
              <a:rPr lang="en-US" smtClean="0"/>
              <a:pPr>
                <a:defRPr/>
              </a:pPr>
              <a:t>‹#›</a:t>
            </a:fld>
            <a:endParaRPr lang="en-US" dirty="0"/>
          </a:p>
        </p:txBody>
      </p:sp>
      <p:sp>
        <p:nvSpPr>
          <p:cNvPr id="7" name="Picture Placeholder 6"/>
          <p:cNvSpPr>
            <a:spLocks noGrp="1"/>
          </p:cNvSpPr>
          <p:nvPr>
            <p:ph type="pic" sz="quarter" idx="11"/>
          </p:nvPr>
        </p:nvSpPr>
        <p:spPr>
          <a:xfrm>
            <a:off x="179388" y="1340768"/>
            <a:ext cx="1871662" cy="3816424"/>
          </a:xfrm>
          <a:prstGeom prst="rect">
            <a:avLst/>
          </a:prstGeom>
        </p:spPr>
        <p:txBody>
          <a:bodyPr/>
          <a:lstStyle/>
          <a:p>
            <a:r>
              <a:rPr lang="en-US" dirty="0" smtClean="0"/>
              <a:t>Click icon to add picture</a:t>
            </a:r>
            <a:endParaRPr lang="en-GB" dirty="0"/>
          </a:p>
        </p:txBody>
      </p:sp>
      <p:sp>
        <p:nvSpPr>
          <p:cNvPr id="9" name="Text Placeholder 8"/>
          <p:cNvSpPr>
            <a:spLocks noGrp="1"/>
          </p:cNvSpPr>
          <p:nvPr>
            <p:ph type="body" sz="quarter" idx="12" hasCustomPrompt="1"/>
          </p:nvPr>
        </p:nvSpPr>
        <p:spPr>
          <a:xfrm>
            <a:off x="179388" y="5157788"/>
            <a:ext cx="1871662" cy="1079500"/>
          </a:xfrm>
          <a:prstGeom prst="rect">
            <a:avLst/>
          </a:prstGeom>
        </p:spPr>
        <p:txBody>
          <a:bodyPr/>
          <a:lstStyle>
            <a:lvl1pPr marL="0" indent="0">
              <a:buNone/>
              <a:defRPr sz="1300">
                <a:latin typeface="NeueHaasGroteskDisp Std Blk"/>
              </a:defRPr>
            </a:lvl1pPr>
            <a:lvl2pPr>
              <a:defRPr sz="1300"/>
            </a:lvl2pPr>
            <a:lvl3pPr>
              <a:defRPr sz="1300"/>
            </a:lvl3pPr>
            <a:lvl4pPr>
              <a:defRPr sz="1300"/>
            </a:lvl4pPr>
            <a:lvl5pPr>
              <a:defRPr sz="1300"/>
            </a:lvl5pPr>
          </a:lstStyle>
          <a:p>
            <a:pPr lvl="0"/>
            <a:r>
              <a:rPr lang="en-US" dirty="0" smtClean="0"/>
              <a:t>Picture description goes here – standard font 13pt</a:t>
            </a:r>
          </a:p>
        </p:txBody>
      </p:sp>
    </p:spTree>
    <p:extLst>
      <p:ext uri="{BB962C8B-B14F-4D97-AF65-F5344CB8AC3E}">
        <p14:creationId xmlns:p14="http://schemas.microsoft.com/office/powerpoint/2010/main" val="86525335"/>
      </p:ext>
    </p:extLst>
  </p:cSld>
  <p:clrMapOvr>
    <a:masterClrMapping/>
  </p:clrMapOvr>
  <p:transition/>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12" y="260648"/>
            <a:ext cx="8712968" cy="864096"/>
          </a:xfrm>
          <a:prstGeom prst="rect">
            <a:avLst/>
          </a:prstGeom>
        </p:spPr>
        <p:txBody>
          <a:bodyPr/>
          <a:lstStyle>
            <a:lvl1pPr algn="l">
              <a:defRPr sz="3400">
                <a:solidFill>
                  <a:schemeClr val="tx2"/>
                </a:solidFill>
                <a:latin typeface="NeueHaasGroteskDisp Std Blk"/>
              </a:defRPr>
            </a:lvl1pPr>
          </a:lstStyle>
          <a:p>
            <a:r>
              <a:rPr lang="en-US" dirty="0" smtClean="0"/>
              <a:t>Title goes here – Standard font 34pt</a:t>
            </a:r>
            <a:endParaRPr lang="en-GB" dirty="0"/>
          </a:p>
        </p:txBody>
      </p:sp>
      <p:sp>
        <p:nvSpPr>
          <p:cNvPr id="3" name="Content Placeholder 2"/>
          <p:cNvSpPr>
            <a:spLocks noGrp="1"/>
          </p:cNvSpPr>
          <p:nvPr>
            <p:ph idx="1" hasCustomPrompt="1"/>
          </p:nvPr>
        </p:nvSpPr>
        <p:spPr>
          <a:xfrm>
            <a:off x="179512" y="2276872"/>
            <a:ext cx="8712968" cy="4032448"/>
          </a:xfrm>
          <a:prstGeom prst="rect">
            <a:avLst/>
          </a:prstGeom>
        </p:spPr>
        <p:txBody>
          <a:bodyPr/>
          <a:lstStyle>
            <a:lvl1pPr marL="0" indent="0" eaLnBrk="1" hangingPunct="1">
              <a:buSzPct val="125000"/>
              <a:buFontTx/>
              <a:buNone/>
              <a:defRPr sz="2100" i="0" baseline="0">
                <a:latin typeface="NeueHaasGroteskDisp Std Blk"/>
              </a:defRPr>
            </a:lvl1pPr>
            <a:lvl2pPr marL="742950" indent="-285750">
              <a:buFont typeface="Arial" pitchFamily="34" charset="0"/>
              <a:buChar char="•"/>
              <a:defRPr sz="2100">
                <a:latin typeface="NeueHaasGroteskDisp Std Blk"/>
              </a:defRPr>
            </a:lvl2pPr>
            <a:lvl3pPr>
              <a:defRPr>
                <a:latin typeface="NeueHaasGroteskDisp Std Blk"/>
              </a:defRPr>
            </a:lvl3pPr>
            <a:lvl4pPr>
              <a:defRPr>
                <a:latin typeface="NeueHaasGroteskDisp Std Blk"/>
              </a:defRPr>
            </a:lvl4pPr>
            <a:lvl5pPr>
              <a:defRPr>
                <a:latin typeface="NeueHaasGroteskDisp Std Blk"/>
              </a:defRPr>
            </a:lvl5pPr>
          </a:lstStyle>
          <a:p>
            <a:pPr lvl="0"/>
            <a:r>
              <a:rPr lang="en-US" dirty="0" smtClean="0"/>
              <a:t>Content should be added here in size 21 text.</a:t>
            </a:r>
          </a:p>
          <a:p>
            <a:pPr lvl="0"/>
            <a:r>
              <a:rPr lang="en-US" dirty="0" smtClean="0"/>
              <a:t>“Quotes should be shown in quotation marks and be size 21 in italic” – All quotes need to be attributed</a:t>
            </a:r>
          </a:p>
          <a:p>
            <a:pPr marL="254000" indent="-254000" eaLnBrk="1" hangingPunct="1">
              <a:buSzPct val="125000"/>
              <a:buFontTx/>
              <a:buChar char="•"/>
            </a:pPr>
            <a:endParaRPr lang="en-US" kern="0" dirty="0" smtClean="0"/>
          </a:p>
          <a:p>
            <a:pPr marL="254000" indent="-254000" eaLnBrk="1" hangingPunct="1">
              <a:buSzPct val="125000"/>
              <a:buFontTx/>
              <a:buChar char="•"/>
            </a:pPr>
            <a:r>
              <a:rPr lang="en-US" kern="0" dirty="0" smtClean="0"/>
              <a:t>Line break after ten words; </a:t>
            </a:r>
          </a:p>
          <a:p>
            <a:pPr marL="254000" indent="-254000" eaLnBrk="1" hangingPunct="1">
              <a:buSzPct val="125000"/>
              <a:buFontTx/>
              <a:buChar char="•"/>
            </a:pPr>
            <a:r>
              <a:rPr lang="en-US" kern="0" dirty="0" smtClean="0"/>
              <a:t>Standard font should be 21 point;</a:t>
            </a:r>
          </a:p>
          <a:p>
            <a:pPr marL="254000" indent="-254000" eaLnBrk="1" hangingPunct="1">
              <a:buSzPct val="125000"/>
              <a:buFontTx/>
              <a:buChar char="•"/>
            </a:pPr>
            <a:r>
              <a:rPr lang="en-US" kern="0" dirty="0" smtClean="0"/>
              <a:t>Best practice is no more than three bullets.</a:t>
            </a:r>
          </a:p>
        </p:txBody>
      </p:sp>
      <p:sp>
        <p:nvSpPr>
          <p:cNvPr id="4" name="Text Box 1"/>
          <p:cNvSpPr txBox="1">
            <a:spLocks noGrp="1" noChangeArrowheads="1"/>
          </p:cNvSpPr>
          <p:nvPr>
            <p:ph type="sldNum" sz="quarter" idx="10"/>
          </p:nvPr>
        </p:nvSpPr>
        <p:spPr>
          <a:ln/>
        </p:spPr>
        <p:txBody>
          <a:bodyPr/>
          <a:lstStyle>
            <a:lvl1pPr>
              <a:defRPr/>
            </a:lvl1pPr>
          </a:lstStyle>
          <a:p>
            <a:pPr>
              <a:defRPr/>
            </a:pPr>
            <a:fld id="{223D1A83-DC1D-43E7-A826-A080D0E04935}" type="slidenum">
              <a:rPr lang="en-US" smtClean="0"/>
              <a:pPr>
                <a:defRPr/>
              </a:pPr>
              <a:t>‹#›</a:t>
            </a:fld>
            <a:endParaRPr lang="en-US" dirty="0"/>
          </a:p>
        </p:txBody>
      </p:sp>
      <p:sp>
        <p:nvSpPr>
          <p:cNvPr id="6" name="Text Placeholder 5"/>
          <p:cNvSpPr>
            <a:spLocks noGrp="1"/>
          </p:cNvSpPr>
          <p:nvPr>
            <p:ph type="body" sz="quarter" idx="11" hasCustomPrompt="1"/>
          </p:nvPr>
        </p:nvSpPr>
        <p:spPr>
          <a:xfrm>
            <a:off x="179388" y="1340768"/>
            <a:ext cx="8713787" cy="864270"/>
          </a:xfrm>
          <a:prstGeom prst="rect">
            <a:avLst/>
          </a:prstGeom>
        </p:spPr>
        <p:txBody>
          <a:bodyPr/>
          <a:lstStyle>
            <a:lvl1pPr marL="0" indent="0">
              <a:buNone/>
              <a:defRPr sz="2100" b="1">
                <a:latin typeface="NeueHaasGroteskDisp Std Blk"/>
              </a:defRPr>
            </a:lvl1pPr>
          </a:lstStyle>
          <a:p>
            <a:pPr lvl="0"/>
            <a:r>
              <a:rPr lang="en-US" sz="2100" dirty="0" smtClean="0">
                <a:solidFill>
                  <a:schemeClr val="tx1"/>
                </a:solidFill>
                <a:latin typeface="NeueHaasGroteskDisp Std Blk" charset="0"/>
                <a:ea typeface="NeueHaasGroteskDisp Std Blk" charset="0"/>
                <a:cs typeface="NeueHaasGroteskDisp Std Blk" charset="0"/>
                <a:sym typeface="NeueHaasGroteskDisp Std Blk" charset="0"/>
              </a:rPr>
              <a:t>Subtitle if needed in 21pt bold. Subtitle should not run over three lines</a:t>
            </a:r>
            <a:endParaRPr lang="en-GB" dirty="0"/>
          </a:p>
        </p:txBody>
      </p:sp>
    </p:spTree>
    <p:extLst>
      <p:ext uri="{BB962C8B-B14F-4D97-AF65-F5344CB8AC3E}">
        <p14:creationId xmlns:p14="http://schemas.microsoft.com/office/powerpoint/2010/main" val="1628131455"/>
      </p:ext>
    </p:extLst>
  </p:cSld>
  <p:clrMapOvr>
    <a:masterClrMapping/>
  </p:clrMapOvr>
  <p:transition/>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12" y="260648"/>
            <a:ext cx="8712968" cy="864096"/>
          </a:xfrm>
          <a:prstGeom prst="rect">
            <a:avLst/>
          </a:prstGeom>
        </p:spPr>
        <p:txBody>
          <a:bodyPr/>
          <a:lstStyle>
            <a:lvl1pPr algn="l">
              <a:defRPr sz="3400">
                <a:solidFill>
                  <a:schemeClr val="tx2"/>
                </a:solidFill>
                <a:latin typeface="NeueHaasGroteskDisp Std Blk"/>
              </a:defRPr>
            </a:lvl1pPr>
          </a:lstStyle>
          <a:p>
            <a:r>
              <a:rPr lang="en-US" dirty="0" smtClean="0"/>
              <a:t>Title goes here – Standard font 34pt</a:t>
            </a:r>
            <a:endParaRPr lang="en-GB" dirty="0"/>
          </a:p>
        </p:txBody>
      </p:sp>
      <p:sp>
        <p:nvSpPr>
          <p:cNvPr id="3" name="Content Placeholder 2"/>
          <p:cNvSpPr>
            <a:spLocks noGrp="1"/>
          </p:cNvSpPr>
          <p:nvPr>
            <p:ph idx="1" hasCustomPrompt="1"/>
          </p:nvPr>
        </p:nvSpPr>
        <p:spPr>
          <a:xfrm>
            <a:off x="179512" y="1340768"/>
            <a:ext cx="8712968" cy="4968552"/>
          </a:xfrm>
          <a:prstGeom prst="rect">
            <a:avLst/>
          </a:prstGeom>
        </p:spPr>
        <p:txBody>
          <a:bodyPr/>
          <a:lstStyle>
            <a:lvl1pPr marL="0" indent="0" eaLnBrk="1" hangingPunct="1">
              <a:buSzPct val="125000"/>
              <a:buFontTx/>
              <a:buNone/>
              <a:defRPr sz="2100" i="0" baseline="0">
                <a:latin typeface="NeueHaasGroteskDisp Std Blk"/>
              </a:defRPr>
            </a:lvl1pPr>
            <a:lvl2pPr marL="742950" indent="-285750">
              <a:buFont typeface="Arial" pitchFamily="34" charset="0"/>
              <a:buChar char="•"/>
              <a:defRPr sz="2100">
                <a:latin typeface="NeueHaasGroteskDisp Std Blk"/>
              </a:defRPr>
            </a:lvl2pPr>
            <a:lvl3pPr>
              <a:defRPr>
                <a:latin typeface="NeueHaasGroteskDisp Std Blk"/>
              </a:defRPr>
            </a:lvl3pPr>
            <a:lvl4pPr>
              <a:defRPr>
                <a:latin typeface="NeueHaasGroteskDisp Std Blk"/>
              </a:defRPr>
            </a:lvl4pPr>
            <a:lvl5pPr>
              <a:defRPr>
                <a:latin typeface="NeueHaasGroteskDisp Std Blk"/>
              </a:defRPr>
            </a:lvl5pPr>
          </a:lstStyle>
          <a:p>
            <a:pPr lvl="0"/>
            <a:r>
              <a:rPr lang="en-US" dirty="0" smtClean="0"/>
              <a:t>Content should be added here in size 21 text.</a:t>
            </a:r>
          </a:p>
          <a:p>
            <a:pPr lvl="0"/>
            <a:r>
              <a:rPr lang="en-US" dirty="0" smtClean="0"/>
              <a:t>“Quotes should be shown in quotation marks and be size 21 in italic” – All quotes need to be attributed</a:t>
            </a:r>
          </a:p>
          <a:p>
            <a:pPr marL="254000" indent="-254000" eaLnBrk="1" hangingPunct="1">
              <a:buSzPct val="125000"/>
              <a:buFontTx/>
              <a:buChar char="•"/>
            </a:pPr>
            <a:endParaRPr lang="en-US" kern="0" dirty="0" smtClean="0"/>
          </a:p>
          <a:p>
            <a:pPr marL="254000" indent="-254000" eaLnBrk="1" hangingPunct="1">
              <a:buSzPct val="125000"/>
              <a:buFontTx/>
              <a:buChar char="•"/>
            </a:pPr>
            <a:r>
              <a:rPr lang="en-US" kern="0" dirty="0" smtClean="0"/>
              <a:t>Line break after ten words; </a:t>
            </a:r>
          </a:p>
          <a:p>
            <a:pPr marL="254000" indent="-254000" eaLnBrk="1" hangingPunct="1">
              <a:buSzPct val="125000"/>
              <a:buFontTx/>
              <a:buChar char="•"/>
            </a:pPr>
            <a:r>
              <a:rPr lang="en-US" kern="0" dirty="0" smtClean="0"/>
              <a:t>Standard font should be 21 point;</a:t>
            </a:r>
          </a:p>
          <a:p>
            <a:pPr marL="254000" indent="-254000" eaLnBrk="1" hangingPunct="1">
              <a:buSzPct val="125000"/>
              <a:buFontTx/>
              <a:buChar char="•"/>
            </a:pPr>
            <a:r>
              <a:rPr lang="en-US" kern="0" dirty="0" smtClean="0"/>
              <a:t>Best practice is no more than three bullets.</a:t>
            </a:r>
          </a:p>
        </p:txBody>
      </p:sp>
      <p:sp>
        <p:nvSpPr>
          <p:cNvPr id="4" name="Text Box 1"/>
          <p:cNvSpPr txBox="1">
            <a:spLocks noGrp="1" noChangeArrowheads="1"/>
          </p:cNvSpPr>
          <p:nvPr>
            <p:ph type="sldNum" sz="quarter" idx="10"/>
          </p:nvPr>
        </p:nvSpPr>
        <p:spPr>
          <a:ln/>
        </p:spPr>
        <p:txBody>
          <a:bodyPr/>
          <a:lstStyle>
            <a:lvl1pPr>
              <a:defRPr/>
            </a:lvl1pPr>
          </a:lstStyle>
          <a:p>
            <a:pPr>
              <a:defRPr/>
            </a:pPr>
            <a:fld id="{223D1A83-DC1D-43E7-A826-A080D0E04935}" type="slidenum">
              <a:rPr lang="en-US" smtClean="0"/>
              <a:pPr>
                <a:defRPr/>
              </a:pPr>
              <a:t>‹#›</a:t>
            </a:fld>
            <a:endParaRPr lang="en-US" dirty="0"/>
          </a:p>
        </p:txBody>
      </p:sp>
    </p:spTree>
    <p:extLst>
      <p:ext uri="{BB962C8B-B14F-4D97-AF65-F5344CB8AC3E}">
        <p14:creationId xmlns:p14="http://schemas.microsoft.com/office/powerpoint/2010/main" val="1854476534"/>
      </p:ext>
    </p:extLst>
  </p:cSld>
  <p:clrMapOvr>
    <a:masterClrMapping/>
  </p:clrMapOvr>
  <p:transition/>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 Subtitle + CT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12" y="260648"/>
            <a:ext cx="8712968" cy="864096"/>
          </a:xfrm>
          <a:prstGeom prst="rect">
            <a:avLst/>
          </a:prstGeom>
        </p:spPr>
        <p:txBody>
          <a:bodyPr/>
          <a:lstStyle>
            <a:lvl1pPr algn="l">
              <a:defRPr sz="3400">
                <a:solidFill>
                  <a:schemeClr val="tx2"/>
                </a:solidFill>
                <a:latin typeface="NeueHaasGroteskDisp Std Blk"/>
              </a:defRPr>
            </a:lvl1pPr>
          </a:lstStyle>
          <a:p>
            <a:r>
              <a:rPr lang="en-US" dirty="0" smtClean="0"/>
              <a:t>Title goes here – Standard font 34pt</a:t>
            </a:r>
            <a:endParaRPr lang="en-GB" dirty="0"/>
          </a:p>
        </p:txBody>
      </p:sp>
      <p:sp>
        <p:nvSpPr>
          <p:cNvPr id="3" name="Content Placeholder 2"/>
          <p:cNvSpPr>
            <a:spLocks noGrp="1"/>
          </p:cNvSpPr>
          <p:nvPr>
            <p:ph idx="1" hasCustomPrompt="1"/>
          </p:nvPr>
        </p:nvSpPr>
        <p:spPr>
          <a:xfrm>
            <a:off x="179512" y="2204864"/>
            <a:ext cx="8712968" cy="2952328"/>
          </a:xfrm>
          <a:prstGeom prst="rect">
            <a:avLst/>
          </a:prstGeom>
        </p:spPr>
        <p:txBody>
          <a:bodyPr/>
          <a:lstStyle>
            <a:lvl1pPr marL="0" indent="0" eaLnBrk="1" hangingPunct="1">
              <a:buSzPct val="125000"/>
              <a:buFontTx/>
              <a:buNone/>
              <a:defRPr sz="2100">
                <a:latin typeface="NeueHaasGroteskDisp Std Blk"/>
              </a:defRPr>
            </a:lvl1pPr>
            <a:lvl2pPr marL="742950" indent="-285750">
              <a:buFont typeface="Arial" pitchFamily="34" charset="0"/>
              <a:buChar char="•"/>
              <a:defRPr sz="2100">
                <a:latin typeface="NeueHaasGroteskDisp Std Blk"/>
              </a:defRPr>
            </a:lvl2pPr>
            <a:lvl3pPr>
              <a:defRPr>
                <a:latin typeface="NeueHaasGroteskDisp Std Blk"/>
              </a:defRPr>
            </a:lvl3pPr>
            <a:lvl4pPr>
              <a:defRPr>
                <a:latin typeface="NeueHaasGroteskDisp Std Blk"/>
              </a:defRPr>
            </a:lvl4pPr>
            <a:lvl5pPr>
              <a:defRPr>
                <a:latin typeface="NeueHaasGroteskDisp Std Blk"/>
              </a:defRPr>
            </a:lvl5pPr>
          </a:lstStyle>
          <a:p>
            <a:pPr lvl="0"/>
            <a:r>
              <a:rPr lang="en-US" dirty="0" smtClean="0"/>
              <a:t>Content should be added here in size 21 text.</a:t>
            </a:r>
          </a:p>
          <a:p>
            <a:pPr lvl="0"/>
            <a:r>
              <a:rPr lang="en-US" dirty="0" smtClean="0"/>
              <a:t>“Quotes should be shown in quotation marks and be size 21 in italic” – All quotes need to be attributed</a:t>
            </a:r>
          </a:p>
          <a:p>
            <a:pPr marL="254000" indent="-254000" eaLnBrk="1" hangingPunct="1">
              <a:buSzPct val="125000"/>
              <a:buFontTx/>
              <a:buChar char="•"/>
            </a:pPr>
            <a:endParaRPr lang="en-US" kern="0" dirty="0" smtClean="0"/>
          </a:p>
          <a:p>
            <a:pPr marL="254000" indent="-254000" eaLnBrk="1" hangingPunct="1">
              <a:buSzPct val="125000"/>
              <a:buFontTx/>
              <a:buChar char="•"/>
            </a:pPr>
            <a:r>
              <a:rPr lang="en-US" kern="0" dirty="0" smtClean="0"/>
              <a:t>Line break after ten words; </a:t>
            </a:r>
          </a:p>
          <a:p>
            <a:pPr marL="254000" indent="-254000" eaLnBrk="1" hangingPunct="1">
              <a:buSzPct val="125000"/>
              <a:buFontTx/>
              <a:buChar char="•"/>
            </a:pPr>
            <a:r>
              <a:rPr lang="en-US" kern="0" dirty="0" smtClean="0"/>
              <a:t>Standard font should be 21 point;</a:t>
            </a:r>
          </a:p>
          <a:p>
            <a:pPr marL="254000" indent="-254000" eaLnBrk="1" hangingPunct="1">
              <a:buSzPct val="125000"/>
              <a:buFontTx/>
              <a:buChar char="•"/>
            </a:pPr>
            <a:r>
              <a:rPr lang="en-US" kern="0" dirty="0" smtClean="0"/>
              <a:t>Best practice is no more than three bullets.</a:t>
            </a:r>
          </a:p>
        </p:txBody>
      </p:sp>
      <p:sp>
        <p:nvSpPr>
          <p:cNvPr id="4" name="Text Box 1"/>
          <p:cNvSpPr txBox="1">
            <a:spLocks noGrp="1" noChangeArrowheads="1"/>
          </p:cNvSpPr>
          <p:nvPr>
            <p:ph type="sldNum" sz="quarter" idx="10"/>
          </p:nvPr>
        </p:nvSpPr>
        <p:spPr>
          <a:ln/>
        </p:spPr>
        <p:txBody>
          <a:bodyPr/>
          <a:lstStyle>
            <a:lvl1pPr>
              <a:defRPr/>
            </a:lvl1pPr>
          </a:lstStyle>
          <a:p>
            <a:pPr>
              <a:defRPr/>
            </a:pPr>
            <a:fld id="{223D1A83-DC1D-43E7-A826-A080D0E04935}" type="slidenum">
              <a:rPr lang="en-US" smtClean="0"/>
              <a:pPr>
                <a:defRPr/>
              </a:pPr>
              <a:t>‹#›</a:t>
            </a:fld>
            <a:endParaRPr lang="en-US" dirty="0"/>
          </a:p>
        </p:txBody>
      </p:sp>
      <p:sp>
        <p:nvSpPr>
          <p:cNvPr id="6" name="Content Placeholder 5"/>
          <p:cNvSpPr>
            <a:spLocks noGrp="1"/>
          </p:cNvSpPr>
          <p:nvPr>
            <p:ph sz="quarter" idx="11" hasCustomPrompt="1"/>
          </p:nvPr>
        </p:nvSpPr>
        <p:spPr>
          <a:xfrm>
            <a:off x="179388" y="5300663"/>
            <a:ext cx="8713787" cy="1296987"/>
          </a:xfrm>
          <a:prstGeom prst="rect">
            <a:avLst/>
          </a:prstGeom>
          <a:ln w="12700">
            <a:solidFill>
              <a:schemeClr val="tx2"/>
            </a:solidFill>
          </a:ln>
        </p:spPr>
        <p:txBody>
          <a:bodyPr/>
          <a:lstStyle>
            <a:lvl1pPr marL="0" indent="0">
              <a:buNone/>
              <a:defRPr sz="2100" baseline="0">
                <a:solidFill>
                  <a:schemeClr val="tx2"/>
                </a:solidFill>
                <a:latin typeface="NeueHaasGroteskDisp Std Blk"/>
              </a:defRPr>
            </a:lvl1pPr>
          </a:lstStyle>
          <a:p>
            <a:pPr lvl="0"/>
            <a:r>
              <a:rPr lang="en-GB" dirty="0" smtClean="0"/>
              <a:t>Call to action in 21pt and same colour as title</a:t>
            </a:r>
            <a:endParaRPr lang="en-GB" dirty="0"/>
          </a:p>
        </p:txBody>
      </p:sp>
      <p:sp>
        <p:nvSpPr>
          <p:cNvPr id="7" name="Text Placeholder 6"/>
          <p:cNvSpPr>
            <a:spLocks noGrp="1"/>
          </p:cNvSpPr>
          <p:nvPr>
            <p:ph type="body" sz="quarter" idx="12" hasCustomPrompt="1"/>
          </p:nvPr>
        </p:nvSpPr>
        <p:spPr>
          <a:xfrm>
            <a:off x="179512" y="1340768"/>
            <a:ext cx="8713787" cy="792162"/>
          </a:xfrm>
          <a:prstGeom prst="rect">
            <a:avLst/>
          </a:prstGeom>
        </p:spPr>
        <p:txBody>
          <a:bodyPr/>
          <a:lstStyle>
            <a:lvl1pPr marL="0" marR="0" indent="0" algn="l" defTabSz="914400" rtl="0" eaLnBrk="1" fontAlgn="base" latinLnBrk="0" hangingPunct="1">
              <a:lnSpc>
                <a:spcPct val="100000"/>
              </a:lnSpc>
              <a:spcBef>
                <a:spcPts val="800"/>
              </a:spcBef>
              <a:spcAft>
                <a:spcPct val="0"/>
              </a:spcAft>
              <a:buClr>
                <a:srgbClr val="000000"/>
              </a:buClr>
              <a:buSzPct val="100000"/>
              <a:buFont typeface="Arial" charset="0"/>
              <a:buNone/>
              <a:tabLst/>
              <a:defRPr sz="2100" b="1">
                <a:latin typeface="NeueHaasGroteskDisp Std Blk"/>
              </a:defRPr>
            </a:lvl1pPr>
          </a:lstStyle>
          <a:p>
            <a:pPr marL="0" marR="0" lvl="0" indent="0" algn="l" defTabSz="914400" rtl="0" eaLnBrk="1" fontAlgn="base" latinLnBrk="0" hangingPunct="1">
              <a:lnSpc>
                <a:spcPct val="100000"/>
              </a:lnSpc>
              <a:spcBef>
                <a:spcPts val="800"/>
              </a:spcBef>
              <a:spcAft>
                <a:spcPct val="0"/>
              </a:spcAft>
              <a:buClr>
                <a:srgbClr val="000000"/>
              </a:buClr>
              <a:buSzPct val="100000"/>
              <a:buFont typeface="Arial" charset="0"/>
              <a:buNone/>
              <a:tabLst/>
              <a:defRPr/>
            </a:pPr>
            <a:r>
              <a:rPr lang="en-US" sz="2100" dirty="0" smtClean="0">
                <a:solidFill>
                  <a:schemeClr val="tx1"/>
                </a:solidFill>
                <a:latin typeface="NeueHaasGroteskDisp Std Blk" charset="0"/>
                <a:ea typeface="NeueHaasGroteskDisp Std Blk" charset="0"/>
                <a:cs typeface="NeueHaasGroteskDisp Std Blk" charset="0"/>
                <a:sym typeface="NeueHaasGroteskDisp Std Blk" charset="0"/>
              </a:rPr>
              <a:t>Subtitle if needed in 21pt bold. Subtitle should not run over three lines</a:t>
            </a:r>
            <a:endParaRPr lang="en-GB" dirty="0" smtClean="0"/>
          </a:p>
        </p:txBody>
      </p:sp>
    </p:spTree>
    <p:extLst>
      <p:ext uri="{BB962C8B-B14F-4D97-AF65-F5344CB8AC3E}">
        <p14:creationId xmlns:p14="http://schemas.microsoft.com/office/powerpoint/2010/main" val="1287110532"/>
      </p:ext>
    </p:extLst>
  </p:cSld>
  <p:clrMapOvr>
    <a:masterClrMapping/>
  </p:clrMapOvr>
  <p:transition/>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 CT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12" y="260648"/>
            <a:ext cx="8712968" cy="864096"/>
          </a:xfrm>
          <a:prstGeom prst="rect">
            <a:avLst/>
          </a:prstGeom>
        </p:spPr>
        <p:txBody>
          <a:bodyPr/>
          <a:lstStyle>
            <a:lvl1pPr algn="l">
              <a:defRPr sz="3400">
                <a:solidFill>
                  <a:schemeClr val="tx2"/>
                </a:solidFill>
                <a:latin typeface="NeueHaasGroteskDisp Std Blk"/>
              </a:defRPr>
            </a:lvl1pPr>
          </a:lstStyle>
          <a:p>
            <a:r>
              <a:rPr lang="en-US" dirty="0" smtClean="0"/>
              <a:t>Title goes here – Standard font 34pt</a:t>
            </a:r>
            <a:endParaRPr lang="en-GB" dirty="0"/>
          </a:p>
        </p:txBody>
      </p:sp>
      <p:sp>
        <p:nvSpPr>
          <p:cNvPr id="3" name="Content Placeholder 2"/>
          <p:cNvSpPr>
            <a:spLocks noGrp="1"/>
          </p:cNvSpPr>
          <p:nvPr>
            <p:ph idx="1" hasCustomPrompt="1"/>
          </p:nvPr>
        </p:nvSpPr>
        <p:spPr>
          <a:xfrm>
            <a:off x="179512" y="1340768"/>
            <a:ext cx="8712968" cy="3816424"/>
          </a:xfrm>
          <a:prstGeom prst="rect">
            <a:avLst/>
          </a:prstGeom>
        </p:spPr>
        <p:txBody>
          <a:bodyPr/>
          <a:lstStyle>
            <a:lvl1pPr marL="0" indent="0" eaLnBrk="1" hangingPunct="1">
              <a:buSzPct val="125000"/>
              <a:buFontTx/>
              <a:buNone/>
              <a:defRPr sz="2100">
                <a:latin typeface="NeueHaasGroteskDisp Std Blk"/>
              </a:defRPr>
            </a:lvl1pPr>
            <a:lvl2pPr marL="742950" indent="-285750">
              <a:buFont typeface="Arial" pitchFamily="34" charset="0"/>
              <a:buChar char="•"/>
              <a:defRPr sz="2100">
                <a:latin typeface="NeueHaasGroteskDisp Std Blk"/>
              </a:defRPr>
            </a:lvl2pPr>
            <a:lvl3pPr>
              <a:defRPr>
                <a:latin typeface="NeueHaasGroteskDisp Std Blk"/>
              </a:defRPr>
            </a:lvl3pPr>
            <a:lvl4pPr>
              <a:defRPr>
                <a:latin typeface="NeueHaasGroteskDisp Std Blk"/>
              </a:defRPr>
            </a:lvl4pPr>
            <a:lvl5pPr>
              <a:defRPr>
                <a:latin typeface="NeueHaasGroteskDisp Std Blk"/>
              </a:defRPr>
            </a:lvl5pPr>
          </a:lstStyle>
          <a:p>
            <a:pPr lvl="0"/>
            <a:r>
              <a:rPr lang="en-US" dirty="0" smtClean="0"/>
              <a:t>Content should be added here in size 21 text.</a:t>
            </a:r>
          </a:p>
          <a:p>
            <a:pPr lvl="0"/>
            <a:r>
              <a:rPr lang="en-US" dirty="0" smtClean="0"/>
              <a:t>“Quotes should be shown in quotation marks and be size 21 in italic” – All quotes need to be attributed</a:t>
            </a:r>
          </a:p>
          <a:p>
            <a:pPr marL="254000" indent="-254000" eaLnBrk="1" hangingPunct="1">
              <a:buSzPct val="125000"/>
              <a:buFontTx/>
              <a:buChar char="•"/>
            </a:pPr>
            <a:endParaRPr lang="en-US" kern="0" dirty="0" smtClean="0"/>
          </a:p>
          <a:p>
            <a:pPr marL="254000" indent="-254000" eaLnBrk="1" hangingPunct="1">
              <a:buSzPct val="125000"/>
              <a:buFontTx/>
              <a:buChar char="•"/>
            </a:pPr>
            <a:r>
              <a:rPr lang="en-US" kern="0" dirty="0" smtClean="0"/>
              <a:t>Line break after ten words; </a:t>
            </a:r>
          </a:p>
          <a:p>
            <a:pPr marL="254000" indent="-254000" eaLnBrk="1" hangingPunct="1">
              <a:buSzPct val="125000"/>
              <a:buFontTx/>
              <a:buChar char="•"/>
            </a:pPr>
            <a:r>
              <a:rPr lang="en-US" kern="0" dirty="0" smtClean="0"/>
              <a:t>Standard font should be 21 point;</a:t>
            </a:r>
          </a:p>
          <a:p>
            <a:pPr marL="254000" indent="-254000" eaLnBrk="1" hangingPunct="1">
              <a:buSzPct val="125000"/>
              <a:buFontTx/>
              <a:buChar char="•"/>
            </a:pPr>
            <a:r>
              <a:rPr lang="en-US" kern="0" dirty="0" smtClean="0"/>
              <a:t>Best practice is no more than three bullets.</a:t>
            </a:r>
          </a:p>
        </p:txBody>
      </p:sp>
      <p:sp>
        <p:nvSpPr>
          <p:cNvPr id="4" name="Text Box 1"/>
          <p:cNvSpPr txBox="1">
            <a:spLocks noGrp="1" noChangeArrowheads="1"/>
          </p:cNvSpPr>
          <p:nvPr>
            <p:ph type="sldNum" sz="quarter" idx="10"/>
          </p:nvPr>
        </p:nvSpPr>
        <p:spPr>
          <a:ln/>
        </p:spPr>
        <p:txBody>
          <a:bodyPr/>
          <a:lstStyle>
            <a:lvl1pPr>
              <a:defRPr/>
            </a:lvl1pPr>
          </a:lstStyle>
          <a:p>
            <a:pPr>
              <a:defRPr/>
            </a:pPr>
            <a:fld id="{223D1A83-DC1D-43E7-A826-A080D0E04935}" type="slidenum">
              <a:rPr lang="en-US" smtClean="0"/>
              <a:pPr>
                <a:defRPr/>
              </a:pPr>
              <a:t>‹#›</a:t>
            </a:fld>
            <a:endParaRPr lang="en-US" dirty="0"/>
          </a:p>
        </p:txBody>
      </p:sp>
      <p:sp>
        <p:nvSpPr>
          <p:cNvPr id="6" name="Content Placeholder 5"/>
          <p:cNvSpPr>
            <a:spLocks noGrp="1"/>
          </p:cNvSpPr>
          <p:nvPr>
            <p:ph sz="quarter" idx="11" hasCustomPrompt="1"/>
          </p:nvPr>
        </p:nvSpPr>
        <p:spPr>
          <a:xfrm>
            <a:off x="179388" y="5300663"/>
            <a:ext cx="8713787" cy="1296987"/>
          </a:xfrm>
          <a:prstGeom prst="rect">
            <a:avLst/>
          </a:prstGeom>
          <a:ln w="12700">
            <a:solidFill>
              <a:schemeClr val="tx2"/>
            </a:solidFill>
          </a:ln>
        </p:spPr>
        <p:txBody>
          <a:bodyPr/>
          <a:lstStyle>
            <a:lvl1pPr marL="0" indent="0">
              <a:buNone/>
              <a:defRPr sz="2100" baseline="0">
                <a:solidFill>
                  <a:schemeClr val="tx2"/>
                </a:solidFill>
                <a:latin typeface="NeueHaasGroteskDisp Std Blk"/>
              </a:defRPr>
            </a:lvl1pPr>
          </a:lstStyle>
          <a:p>
            <a:pPr lvl="0"/>
            <a:r>
              <a:rPr lang="en-GB" dirty="0" smtClean="0"/>
              <a:t>Call to action in 21pt and same colour as title</a:t>
            </a:r>
            <a:endParaRPr lang="en-GB" dirty="0"/>
          </a:p>
        </p:txBody>
      </p:sp>
    </p:spTree>
    <p:extLst>
      <p:ext uri="{BB962C8B-B14F-4D97-AF65-F5344CB8AC3E}">
        <p14:creationId xmlns:p14="http://schemas.microsoft.com/office/powerpoint/2010/main" val="1519884820"/>
      </p:ext>
    </p:extLst>
  </p:cSld>
  <p:clrMapOvr>
    <a:masterClrMapping/>
  </p:clrMapOvr>
  <p:transition/>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s spli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12" y="260648"/>
            <a:ext cx="8712968" cy="864096"/>
          </a:xfrm>
          <a:prstGeom prst="rect">
            <a:avLst/>
          </a:prstGeom>
        </p:spPr>
        <p:txBody>
          <a:bodyPr/>
          <a:lstStyle>
            <a:lvl1pPr algn="l">
              <a:defRPr sz="3400">
                <a:solidFill>
                  <a:schemeClr val="tx2"/>
                </a:solidFill>
                <a:latin typeface="NeueHaasGroteskDisp Std Blk"/>
              </a:defRPr>
            </a:lvl1pPr>
          </a:lstStyle>
          <a:p>
            <a:r>
              <a:rPr lang="en-US" dirty="0" smtClean="0"/>
              <a:t>Title goes here – Standard font 34pt</a:t>
            </a:r>
            <a:endParaRPr lang="en-GB" dirty="0"/>
          </a:p>
        </p:txBody>
      </p:sp>
      <p:sp>
        <p:nvSpPr>
          <p:cNvPr id="3" name="Content Placeholder 2"/>
          <p:cNvSpPr>
            <a:spLocks noGrp="1"/>
          </p:cNvSpPr>
          <p:nvPr>
            <p:ph idx="1" hasCustomPrompt="1"/>
          </p:nvPr>
        </p:nvSpPr>
        <p:spPr>
          <a:xfrm>
            <a:off x="179512" y="1340768"/>
            <a:ext cx="4248472" cy="4968552"/>
          </a:xfrm>
          <a:prstGeom prst="rect">
            <a:avLst/>
          </a:prstGeom>
        </p:spPr>
        <p:txBody>
          <a:bodyPr/>
          <a:lstStyle>
            <a:lvl1pPr marL="0" indent="0">
              <a:buFont typeface="Arial" pitchFamily="34" charset="0"/>
              <a:buNone/>
              <a:defRPr sz="2100">
                <a:latin typeface="NeueHaasGroteskDisp Std Blk"/>
              </a:defRPr>
            </a:lvl1pPr>
            <a:lvl2pPr marL="742950" indent="-285750">
              <a:buFont typeface="Arial" pitchFamily="34" charset="0"/>
              <a:buChar char="•"/>
              <a:defRPr sz="2100">
                <a:latin typeface="NeueHaasGroteskDisp Std Blk"/>
              </a:defRPr>
            </a:lvl2pPr>
            <a:lvl3pPr>
              <a:defRPr>
                <a:latin typeface="NeueHaasGroteskDisp Std Blk"/>
              </a:defRPr>
            </a:lvl3pPr>
            <a:lvl4pPr>
              <a:defRPr>
                <a:latin typeface="NeueHaasGroteskDisp Std Blk"/>
              </a:defRPr>
            </a:lvl4pPr>
            <a:lvl5pPr>
              <a:defRPr>
                <a:latin typeface="NeueHaasGroteskDisp Std Blk"/>
              </a:defRPr>
            </a:lvl5pPr>
          </a:lstStyle>
          <a:p>
            <a:pPr lvl="0"/>
            <a:r>
              <a:rPr lang="en-US" dirty="0" smtClean="0"/>
              <a:t>Content should be added here in size 21 text.</a:t>
            </a:r>
          </a:p>
          <a:p>
            <a:pPr lvl="0"/>
            <a:r>
              <a:rPr lang="en-US" dirty="0" smtClean="0"/>
              <a:t>“Quotes should be shown in quotation marks and be size 21 in italic”</a:t>
            </a:r>
          </a:p>
        </p:txBody>
      </p:sp>
      <p:sp>
        <p:nvSpPr>
          <p:cNvPr id="4" name="Text Box 1"/>
          <p:cNvSpPr txBox="1">
            <a:spLocks noGrp="1" noChangeArrowheads="1"/>
          </p:cNvSpPr>
          <p:nvPr>
            <p:ph type="sldNum" sz="quarter" idx="10"/>
          </p:nvPr>
        </p:nvSpPr>
        <p:spPr>
          <a:ln/>
        </p:spPr>
        <p:txBody>
          <a:bodyPr/>
          <a:lstStyle>
            <a:lvl1pPr>
              <a:defRPr/>
            </a:lvl1pPr>
          </a:lstStyle>
          <a:p>
            <a:pPr>
              <a:defRPr/>
            </a:pPr>
            <a:fld id="{223D1A83-DC1D-43E7-A826-A080D0E04935}" type="slidenum">
              <a:rPr lang="en-US" smtClean="0"/>
              <a:pPr>
                <a:defRPr/>
              </a:pPr>
              <a:t>‹#›</a:t>
            </a:fld>
            <a:endParaRPr lang="en-US" dirty="0"/>
          </a:p>
        </p:txBody>
      </p:sp>
      <p:sp>
        <p:nvSpPr>
          <p:cNvPr id="7" name="Content Placeholder 2"/>
          <p:cNvSpPr>
            <a:spLocks noGrp="1"/>
          </p:cNvSpPr>
          <p:nvPr>
            <p:ph idx="12" hasCustomPrompt="1"/>
          </p:nvPr>
        </p:nvSpPr>
        <p:spPr>
          <a:xfrm>
            <a:off x="4644008" y="1340768"/>
            <a:ext cx="4248472" cy="4968552"/>
          </a:xfrm>
          <a:prstGeom prst="rect">
            <a:avLst/>
          </a:prstGeom>
        </p:spPr>
        <p:txBody>
          <a:bodyPr/>
          <a:lstStyle>
            <a:lvl1pPr marL="0" indent="0">
              <a:buFont typeface="Arial" pitchFamily="34" charset="0"/>
              <a:buNone/>
              <a:defRPr sz="2100">
                <a:latin typeface="NeueHaasGroteskDisp Std Blk"/>
              </a:defRPr>
            </a:lvl1pPr>
            <a:lvl2pPr marL="742950" indent="-285750">
              <a:buFont typeface="Arial" pitchFamily="34" charset="0"/>
              <a:buChar char="•"/>
              <a:defRPr sz="2100">
                <a:latin typeface="NeueHaasGroteskDisp Std Blk"/>
              </a:defRPr>
            </a:lvl2pPr>
            <a:lvl3pPr>
              <a:defRPr>
                <a:latin typeface="NeueHaasGroteskDisp Std Blk"/>
              </a:defRPr>
            </a:lvl3pPr>
            <a:lvl4pPr>
              <a:defRPr>
                <a:latin typeface="NeueHaasGroteskDisp Std Blk"/>
              </a:defRPr>
            </a:lvl4pPr>
            <a:lvl5pPr>
              <a:defRPr>
                <a:latin typeface="NeueHaasGroteskDisp Std Blk"/>
              </a:defRPr>
            </a:lvl5pPr>
          </a:lstStyle>
          <a:p>
            <a:pPr lvl="0"/>
            <a:r>
              <a:rPr lang="en-US" dirty="0" smtClean="0"/>
              <a:t>Content should be added here in size 21 text.</a:t>
            </a:r>
          </a:p>
          <a:p>
            <a:pPr lvl="0"/>
            <a:r>
              <a:rPr lang="en-US" dirty="0" smtClean="0"/>
              <a:t>“Quotes should be shown in quotation marks and be size 21 in italic”</a:t>
            </a:r>
          </a:p>
        </p:txBody>
      </p:sp>
    </p:spTree>
    <p:extLst>
      <p:ext uri="{BB962C8B-B14F-4D97-AF65-F5344CB8AC3E}">
        <p14:creationId xmlns:p14="http://schemas.microsoft.com/office/powerpoint/2010/main" val="4128305830"/>
      </p:ext>
    </p:extLst>
  </p:cSld>
  <p:clrMapOvr>
    <a:masterClrMapping/>
  </p:clrMapOvr>
  <p:transition/>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s split + subtit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512" y="260648"/>
            <a:ext cx="8712968" cy="864096"/>
          </a:xfrm>
          <a:prstGeom prst="rect">
            <a:avLst/>
          </a:prstGeom>
        </p:spPr>
        <p:txBody>
          <a:bodyPr/>
          <a:lstStyle>
            <a:lvl1pPr algn="l">
              <a:defRPr sz="3400">
                <a:solidFill>
                  <a:schemeClr val="tx2"/>
                </a:solidFill>
                <a:latin typeface="NeueHaasGroteskDisp Std Blk"/>
              </a:defRPr>
            </a:lvl1pPr>
          </a:lstStyle>
          <a:p>
            <a:r>
              <a:rPr lang="en-US" dirty="0" smtClean="0"/>
              <a:t>Title goes here – Standard font 34pt</a:t>
            </a:r>
            <a:endParaRPr lang="en-GB" dirty="0"/>
          </a:p>
        </p:txBody>
      </p:sp>
      <p:sp>
        <p:nvSpPr>
          <p:cNvPr id="3" name="Content Placeholder 2"/>
          <p:cNvSpPr>
            <a:spLocks noGrp="1"/>
          </p:cNvSpPr>
          <p:nvPr>
            <p:ph idx="1" hasCustomPrompt="1"/>
          </p:nvPr>
        </p:nvSpPr>
        <p:spPr>
          <a:xfrm>
            <a:off x="179512" y="1988840"/>
            <a:ext cx="4248472" cy="4320480"/>
          </a:xfrm>
          <a:prstGeom prst="rect">
            <a:avLst/>
          </a:prstGeom>
        </p:spPr>
        <p:txBody>
          <a:bodyPr/>
          <a:lstStyle>
            <a:lvl1pPr marL="0" indent="0">
              <a:buFont typeface="Arial" pitchFamily="34" charset="0"/>
              <a:buNone/>
              <a:defRPr sz="2100">
                <a:latin typeface="NeueHaasGroteskDisp Std Blk"/>
              </a:defRPr>
            </a:lvl1pPr>
            <a:lvl2pPr marL="742950" indent="-285750">
              <a:buFont typeface="Arial" pitchFamily="34" charset="0"/>
              <a:buChar char="•"/>
              <a:defRPr sz="2100">
                <a:latin typeface="NeueHaasGroteskDisp Std Blk"/>
              </a:defRPr>
            </a:lvl2pPr>
            <a:lvl3pPr>
              <a:defRPr>
                <a:latin typeface="NeueHaasGroteskDisp Std Blk"/>
              </a:defRPr>
            </a:lvl3pPr>
            <a:lvl4pPr>
              <a:defRPr>
                <a:latin typeface="NeueHaasGroteskDisp Std Blk"/>
              </a:defRPr>
            </a:lvl4pPr>
            <a:lvl5pPr>
              <a:defRPr>
                <a:latin typeface="NeueHaasGroteskDisp Std Blk"/>
              </a:defRPr>
            </a:lvl5pPr>
          </a:lstStyle>
          <a:p>
            <a:pPr lvl="0"/>
            <a:r>
              <a:rPr lang="en-US" dirty="0" smtClean="0"/>
              <a:t>Content should be added here in size 21 text.</a:t>
            </a:r>
          </a:p>
          <a:p>
            <a:pPr lvl="0"/>
            <a:r>
              <a:rPr lang="en-US" dirty="0" smtClean="0"/>
              <a:t>“Quotes should be shown in quotation marks and be size 21 in italic”</a:t>
            </a:r>
          </a:p>
        </p:txBody>
      </p:sp>
      <p:sp>
        <p:nvSpPr>
          <p:cNvPr id="4" name="Text Box 1"/>
          <p:cNvSpPr txBox="1">
            <a:spLocks noGrp="1" noChangeArrowheads="1"/>
          </p:cNvSpPr>
          <p:nvPr>
            <p:ph type="sldNum" sz="quarter" idx="10"/>
          </p:nvPr>
        </p:nvSpPr>
        <p:spPr>
          <a:ln/>
        </p:spPr>
        <p:txBody>
          <a:bodyPr/>
          <a:lstStyle>
            <a:lvl1pPr>
              <a:defRPr/>
            </a:lvl1pPr>
          </a:lstStyle>
          <a:p>
            <a:pPr>
              <a:defRPr/>
            </a:pPr>
            <a:fld id="{223D1A83-DC1D-43E7-A826-A080D0E04935}" type="slidenum">
              <a:rPr lang="en-US" smtClean="0"/>
              <a:pPr>
                <a:defRPr/>
              </a:pPr>
              <a:t>‹#›</a:t>
            </a:fld>
            <a:endParaRPr lang="en-US" dirty="0"/>
          </a:p>
        </p:txBody>
      </p:sp>
      <p:sp>
        <p:nvSpPr>
          <p:cNvPr id="7" name="Content Placeholder 2"/>
          <p:cNvSpPr>
            <a:spLocks noGrp="1"/>
          </p:cNvSpPr>
          <p:nvPr>
            <p:ph idx="12" hasCustomPrompt="1"/>
          </p:nvPr>
        </p:nvSpPr>
        <p:spPr>
          <a:xfrm>
            <a:off x="4644008" y="1988840"/>
            <a:ext cx="4248472" cy="4320480"/>
          </a:xfrm>
          <a:prstGeom prst="rect">
            <a:avLst/>
          </a:prstGeom>
        </p:spPr>
        <p:txBody>
          <a:bodyPr/>
          <a:lstStyle>
            <a:lvl1pPr marL="0" indent="0">
              <a:buFont typeface="Arial" pitchFamily="34" charset="0"/>
              <a:buNone/>
              <a:defRPr sz="2100">
                <a:latin typeface="NeueHaasGroteskDisp Std Blk"/>
              </a:defRPr>
            </a:lvl1pPr>
            <a:lvl2pPr marL="742950" indent="-285750">
              <a:buFont typeface="Arial" pitchFamily="34" charset="0"/>
              <a:buChar char="•"/>
              <a:defRPr sz="2100">
                <a:latin typeface="NeueHaasGroteskDisp Std Blk"/>
              </a:defRPr>
            </a:lvl2pPr>
            <a:lvl3pPr>
              <a:defRPr>
                <a:latin typeface="NeueHaasGroteskDisp Std Blk"/>
              </a:defRPr>
            </a:lvl3pPr>
            <a:lvl4pPr>
              <a:defRPr>
                <a:latin typeface="NeueHaasGroteskDisp Std Blk"/>
              </a:defRPr>
            </a:lvl4pPr>
            <a:lvl5pPr>
              <a:defRPr>
                <a:latin typeface="NeueHaasGroteskDisp Std Blk"/>
              </a:defRPr>
            </a:lvl5pPr>
          </a:lstStyle>
          <a:p>
            <a:pPr lvl="0"/>
            <a:r>
              <a:rPr lang="en-US" dirty="0" smtClean="0"/>
              <a:t>Content should be added here in size 21 text.</a:t>
            </a:r>
          </a:p>
          <a:p>
            <a:pPr lvl="0"/>
            <a:r>
              <a:rPr lang="en-US" dirty="0" smtClean="0"/>
              <a:t>“Quotes should be shown in quotation marks and be size 21 in italic”</a:t>
            </a:r>
          </a:p>
        </p:txBody>
      </p:sp>
      <p:sp>
        <p:nvSpPr>
          <p:cNvPr id="6" name="Text Placeholder 5"/>
          <p:cNvSpPr>
            <a:spLocks noGrp="1"/>
          </p:cNvSpPr>
          <p:nvPr>
            <p:ph type="body" sz="quarter" idx="13" hasCustomPrompt="1"/>
          </p:nvPr>
        </p:nvSpPr>
        <p:spPr>
          <a:xfrm>
            <a:off x="179388" y="1125538"/>
            <a:ext cx="4248150" cy="863600"/>
          </a:xfrm>
          <a:prstGeom prst="rect">
            <a:avLst/>
          </a:prstGeom>
        </p:spPr>
        <p:txBody>
          <a:bodyPr/>
          <a:lstStyle>
            <a:lvl1pPr marL="0" indent="0">
              <a:buNone/>
              <a:defRPr sz="2100" b="1">
                <a:solidFill>
                  <a:schemeClr val="tx2"/>
                </a:solidFill>
                <a:latin typeface="NeueHaasGroteskDisp Std Blk"/>
              </a:defRPr>
            </a:lvl1pPr>
          </a:lstStyle>
          <a:p>
            <a:pPr lvl="0"/>
            <a:r>
              <a:rPr lang="en-US" sz="2100" dirty="0" smtClean="0">
                <a:solidFill>
                  <a:schemeClr val="tx1"/>
                </a:solidFill>
                <a:latin typeface="NeueHaasGroteskDisp Std Blk" charset="0"/>
                <a:ea typeface="NeueHaasGroteskDisp Std Blk" charset="0"/>
                <a:cs typeface="NeueHaasGroteskDisp Std Blk" charset="0"/>
                <a:sym typeface="NeueHaasGroteskDisp Std Blk" charset="0"/>
              </a:rPr>
              <a:t>Subtitle if needed in 21pt bold. </a:t>
            </a:r>
            <a:endParaRPr lang="en-GB" dirty="0"/>
          </a:p>
        </p:txBody>
      </p:sp>
      <p:sp>
        <p:nvSpPr>
          <p:cNvPr id="8" name="Text Placeholder 5"/>
          <p:cNvSpPr>
            <a:spLocks noGrp="1"/>
          </p:cNvSpPr>
          <p:nvPr>
            <p:ph type="body" sz="quarter" idx="14" hasCustomPrompt="1"/>
          </p:nvPr>
        </p:nvSpPr>
        <p:spPr>
          <a:xfrm>
            <a:off x="4644008" y="1124744"/>
            <a:ext cx="4248150" cy="863600"/>
          </a:xfrm>
          <a:prstGeom prst="rect">
            <a:avLst/>
          </a:prstGeom>
        </p:spPr>
        <p:txBody>
          <a:bodyPr/>
          <a:lstStyle>
            <a:lvl1pPr marL="0" indent="0">
              <a:buNone/>
              <a:defRPr sz="2100" b="1">
                <a:solidFill>
                  <a:schemeClr val="tx2"/>
                </a:solidFill>
                <a:latin typeface="NeueHaasGroteskDisp Std Blk"/>
              </a:defRPr>
            </a:lvl1pPr>
          </a:lstStyle>
          <a:p>
            <a:pPr lvl="0"/>
            <a:r>
              <a:rPr lang="en-US" sz="2100" dirty="0" smtClean="0">
                <a:solidFill>
                  <a:schemeClr val="tx1"/>
                </a:solidFill>
                <a:latin typeface="NeueHaasGroteskDisp Std Blk" charset="0"/>
                <a:ea typeface="NeueHaasGroteskDisp Std Blk" charset="0"/>
                <a:cs typeface="NeueHaasGroteskDisp Std Blk" charset="0"/>
                <a:sym typeface="NeueHaasGroteskDisp Std Blk" charset="0"/>
              </a:rPr>
              <a:t>Subtitle if needed in 21pt bold. </a:t>
            </a:r>
            <a:endParaRPr lang="en-GB" dirty="0"/>
          </a:p>
        </p:txBody>
      </p:sp>
    </p:spTree>
    <p:extLst>
      <p:ext uri="{BB962C8B-B14F-4D97-AF65-F5344CB8AC3E}">
        <p14:creationId xmlns:p14="http://schemas.microsoft.com/office/powerpoint/2010/main" val="1286112156"/>
      </p:ext>
    </p:extLst>
  </p:cSld>
  <p:clrMapOvr>
    <a:masterClrMapping/>
  </p:clrMapOvr>
  <p:transition/>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404225" y="6454775"/>
            <a:ext cx="282575" cy="266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none" lIns="91440" tIns="45720" rIns="91440" bIns="45720" numCol="1" anchor="ctr" anchorCtr="0" compatLnSpc="1">
            <a:prstTxWarp prst="textNoShape">
              <a:avLst/>
            </a:prstTxWarp>
          </a:bodyPr>
          <a:lstStyle>
            <a:lvl1pPr algn="r">
              <a:defRPr sz="1200">
                <a:solidFill>
                  <a:srgbClr val="878787"/>
                </a:solidFill>
                <a:latin typeface="+mn-lt"/>
                <a:ea typeface="Lucida Grande" charset="0"/>
                <a:cs typeface="Lucida Grande" charset="0"/>
                <a:sym typeface="Lucida Grande" charset="0"/>
              </a:defRPr>
            </a:lvl1pPr>
            <a:lvl2pPr algn="l">
              <a:defRPr sz="1200">
                <a:solidFill>
                  <a:schemeClr val="tx1"/>
                </a:solidFill>
                <a:latin typeface="Gill Sans" charset="0"/>
              </a:defRPr>
            </a:lvl2pPr>
            <a:lvl3pPr algn="l">
              <a:defRPr sz="1200">
                <a:solidFill>
                  <a:schemeClr val="tx1"/>
                </a:solidFill>
                <a:latin typeface="Gill Sans" charset="0"/>
              </a:defRPr>
            </a:lvl3pPr>
            <a:lvl4pPr algn="l">
              <a:defRPr sz="1200">
                <a:solidFill>
                  <a:schemeClr val="tx1"/>
                </a:solidFill>
                <a:latin typeface="Gill Sans" charset="0"/>
              </a:defRPr>
            </a:lvl4pPr>
            <a:lvl5pPr algn="l">
              <a:defRPr sz="1200">
                <a:solidFill>
                  <a:schemeClr val="tx1"/>
                </a:solidFill>
                <a:latin typeface="Gill Sans" charset="0"/>
              </a:defRPr>
            </a:lvl5pPr>
            <a:lvl6pPr fontAlgn="base">
              <a:spcBef>
                <a:spcPct val="0"/>
              </a:spcBef>
              <a:spcAft>
                <a:spcPct val="0"/>
              </a:spcAft>
              <a:defRPr sz="1200">
                <a:solidFill>
                  <a:schemeClr val="tx1"/>
                </a:solidFill>
                <a:latin typeface="Gill Sans" charset="0"/>
              </a:defRPr>
            </a:lvl6pPr>
            <a:lvl7pPr fontAlgn="base">
              <a:spcBef>
                <a:spcPct val="0"/>
              </a:spcBef>
              <a:spcAft>
                <a:spcPct val="0"/>
              </a:spcAft>
              <a:defRPr sz="1200">
                <a:solidFill>
                  <a:schemeClr val="tx1"/>
                </a:solidFill>
                <a:latin typeface="Gill Sans" charset="0"/>
              </a:defRPr>
            </a:lvl7pPr>
            <a:lvl8pPr fontAlgn="base">
              <a:spcBef>
                <a:spcPct val="0"/>
              </a:spcBef>
              <a:spcAft>
                <a:spcPct val="0"/>
              </a:spcAft>
              <a:defRPr sz="1200">
                <a:solidFill>
                  <a:schemeClr val="tx1"/>
                </a:solidFill>
                <a:latin typeface="Gill Sans" charset="0"/>
              </a:defRPr>
            </a:lvl8pPr>
            <a:lvl9pPr fontAlgn="base">
              <a:spcBef>
                <a:spcPct val="0"/>
              </a:spcBef>
              <a:spcAft>
                <a:spcPct val="0"/>
              </a:spcAft>
              <a:defRPr sz="1200">
                <a:solidFill>
                  <a:schemeClr val="tx1"/>
                </a:solidFill>
                <a:latin typeface="Gill Sans" charset="0"/>
              </a:defRPr>
            </a:lvl9pPr>
          </a:lstStyle>
          <a:p>
            <a:pPr>
              <a:defRPr/>
            </a:pPr>
            <a:fld id="{223D1A83-DC1D-43E7-A826-A080D0E04935}"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763" r:id="rId12"/>
  </p:sldLayoutIdLst>
  <p:transition/>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tx1"/>
          </a:solidFill>
          <a:latin typeface="+mj-lt"/>
          <a:ea typeface="+mj-ea"/>
          <a:cs typeface="+mj-cs"/>
          <a:sym typeface="Lucida Grande" charset="0"/>
        </a:defRPr>
      </a:lvl1pPr>
      <a:lvl2pPr algn="ctr" rtl="0" eaLnBrk="1" fontAlgn="base" hangingPunct="1">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2pPr>
      <a:lvl3pPr algn="ctr" rtl="0" eaLnBrk="1" fontAlgn="base" hangingPunct="1">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3pPr>
      <a:lvl4pPr algn="ctr" rtl="0" eaLnBrk="1" fontAlgn="base" hangingPunct="1">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4pPr>
      <a:lvl5pPr algn="ctr" rtl="0" eaLnBrk="1" fontAlgn="base" hangingPunct="1">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5pPr>
      <a:lvl6pPr marL="457200" algn="ctr" rtl="0" eaLnBrk="1" fontAlgn="base" hangingPunct="1">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6pPr>
      <a:lvl7pPr marL="914400" algn="ctr" rtl="0" eaLnBrk="1" fontAlgn="base" hangingPunct="1">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7pPr>
      <a:lvl8pPr marL="1371600" algn="ctr" rtl="0" eaLnBrk="1" fontAlgn="base" hangingPunct="1">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8pPr>
      <a:lvl9pPr marL="1828800" algn="ctr" rtl="0" eaLnBrk="1" fontAlgn="base" hangingPunct="1">
        <a:spcBef>
          <a:spcPct val="0"/>
        </a:spcBef>
        <a:spcAft>
          <a:spcPct val="0"/>
        </a:spcAft>
        <a:defRPr sz="4400">
          <a:solidFill>
            <a:schemeClr val="tx1"/>
          </a:solidFill>
          <a:latin typeface="Lucida Grande" charset="0"/>
          <a:ea typeface="ヒラギノ角ゴ ProN W3" charset="0"/>
          <a:cs typeface="ヒラギノ角ゴ ProN W3" charset="0"/>
          <a:sym typeface="Lucida Grande" charset="0"/>
        </a:defRPr>
      </a:lvl9pPr>
    </p:titleStyle>
    <p:bodyStyle>
      <a:lvl1pPr marL="342900" indent="-342900" algn="l" rtl="0" eaLnBrk="1" fontAlgn="base" hangingPunct="1">
        <a:spcBef>
          <a:spcPts val="800"/>
        </a:spcBef>
        <a:spcAft>
          <a:spcPct val="0"/>
        </a:spcAft>
        <a:buClr>
          <a:srgbClr val="000000"/>
        </a:buClr>
        <a:buSzPct val="100000"/>
        <a:buFont typeface="Arial" charset="0"/>
        <a:buChar char="•"/>
        <a:defRPr sz="3200">
          <a:solidFill>
            <a:schemeClr val="tx1"/>
          </a:solidFill>
          <a:latin typeface="+mn-lt"/>
          <a:ea typeface="+mn-ea"/>
          <a:cs typeface="+mn-cs"/>
          <a:sym typeface="Lucida Grande" charset="0"/>
        </a:defRPr>
      </a:lvl1pPr>
      <a:lvl2pPr marL="742950" indent="-285750" algn="l" rtl="0" eaLnBrk="1" fontAlgn="base" hangingPunct="1">
        <a:spcBef>
          <a:spcPts val="700"/>
        </a:spcBef>
        <a:spcAft>
          <a:spcPct val="0"/>
        </a:spcAft>
        <a:buClr>
          <a:srgbClr val="000000"/>
        </a:buClr>
        <a:buSzPct val="100000"/>
        <a:buFont typeface="Arial" charset="0"/>
        <a:buChar char="–"/>
        <a:defRPr sz="2800">
          <a:solidFill>
            <a:schemeClr val="tx1"/>
          </a:solidFill>
          <a:latin typeface="+mn-lt"/>
          <a:ea typeface="+mn-ea"/>
          <a:cs typeface="+mn-cs"/>
          <a:sym typeface="Lucida Grande" charset="0"/>
        </a:defRPr>
      </a:lvl2pPr>
      <a:lvl3pPr marL="1143000" indent="-228600" algn="l" rtl="0" eaLnBrk="1" fontAlgn="base" hangingPunct="1">
        <a:spcBef>
          <a:spcPts val="600"/>
        </a:spcBef>
        <a:spcAft>
          <a:spcPct val="0"/>
        </a:spcAft>
        <a:buClr>
          <a:srgbClr val="000000"/>
        </a:buClr>
        <a:buSzPct val="100000"/>
        <a:buFont typeface="Arial" charset="0"/>
        <a:buChar char="•"/>
        <a:defRPr sz="2400">
          <a:solidFill>
            <a:schemeClr val="tx1"/>
          </a:solidFill>
          <a:latin typeface="+mn-lt"/>
          <a:ea typeface="+mn-ea"/>
          <a:cs typeface="+mn-cs"/>
          <a:sym typeface="Lucida Grande" charset="0"/>
        </a:defRPr>
      </a:lvl3pPr>
      <a:lvl4pPr marL="16002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4pPr>
      <a:lvl5pPr marL="20574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5pPr>
      <a:lvl6pPr marL="25146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6pPr>
      <a:lvl7pPr marL="29718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7pPr>
      <a:lvl8pPr marL="34290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8pPr>
      <a:lvl9pPr marL="3886200" indent="-228600" algn="l" rtl="0" eaLnBrk="1" fontAlgn="base" hangingPunct="1">
        <a:spcBef>
          <a:spcPts val="500"/>
        </a:spcBef>
        <a:spcAft>
          <a:spcPct val="0"/>
        </a:spcAft>
        <a:buClr>
          <a:srgbClr val="000000"/>
        </a:buClr>
        <a:buSzPct val="100000"/>
        <a:buFont typeface="Arial" charset="0"/>
        <a:buChar char="»"/>
        <a:defRPr sz="2000">
          <a:solidFill>
            <a:schemeClr val="tx1"/>
          </a:solidFill>
          <a:latin typeface="+mn-lt"/>
          <a:ea typeface="+mn-ea"/>
          <a:cs typeface="+mn-cs"/>
          <a:sym typeface="Lucida Grande"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hyperlink" Target="http://www.ukces.org.u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Helen.Beck@ukces.org.uk"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Helen.Beck@ukces.org.uk" TargetMode="External"/><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p:cNvSpPr>
            <a:spLocks noGrp="1"/>
          </p:cNvSpPr>
          <p:nvPr>
            <p:ph type="body" sz="quarter" idx="13"/>
          </p:nvPr>
        </p:nvSpPr>
        <p:spPr>
          <a:xfrm>
            <a:off x="251520" y="1124744"/>
            <a:ext cx="8424936" cy="2591594"/>
          </a:xfrm>
        </p:spPr>
        <p:txBody>
          <a:bodyPr/>
          <a:lstStyle/>
          <a:p>
            <a:r>
              <a:rPr lang="en-GB" sz="6600" dirty="0" smtClean="0"/>
              <a:t>Technology and Skills in the Construction Industry</a:t>
            </a:r>
            <a:endParaRPr lang="en-GB" sz="66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GB" dirty="0" smtClean="0"/>
              <a:t>Skills for offsite </a:t>
            </a:r>
            <a:endParaRPr lang="en-GB" dirty="0"/>
          </a:p>
        </p:txBody>
      </p:sp>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10</a:t>
            </a:fld>
            <a:endParaRPr lang="en-US" dirty="0"/>
          </a:p>
        </p:txBody>
      </p:sp>
      <p:sp>
        <p:nvSpPr>
          <p:cNvPr id="28" name="Text Placeholder 27"/>
          <p:cNvSpPr>
            <a:spLocks noGrp="1"/>
          </p:cNvSpPr>
          <p:nvPr>
            <p:ph type="body" sz="quarter" idx="13"/>
          </p:nvPr>
        </p:nvSpPr>
        <p:spPr>
          <a:xfrm>
            <a:off x="251520" y="1124744"/>
            <a:ext cx="8497639" cy="719137"/>
          </a:xfrm>
        </p:spPr>
        <p:txBody>
          <a:bodyPr/>
          <a:lstStyle/>
          <a:p>
            <a:r>
              <a:rPr lang="en-GB" dirty="0" smtClean="0"/>
              <a:t>Core skills, knowledge and behaviours</a:t>
            </a:r>
            <a:endParaRPr lang="en-GB" dirty="0"/>
          </a:p>
        </p:txBody>
      </p:sp>
      <p:graphicFrame>
        <p:nvGraphicFramePr>
          <p:cNvPr id="2" name="Diagram 1"/>
          <p:cNvGraphicFramePr/>
          <p:nvPr>
            <p:extLst>
              <p:ext uri="{D42A27DB-BD31-4B8C-83A1-F6EECF244321}">
                <p14:modId xmlns:p14="http://schemas.microsoft.com/office/powerpoint/2010/main" val="3199726935"/>
              </p:ext>
            </p:extLst>
          </p:nvPr>
        </p:nvGraphicFramePr>
        <p:xfrm>
          <a:off x="323528" y="1628800"/>
          <a:ext cx="8352928"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8657159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GB" dirty="0" smtClean="0"/>
              <a:t>Skills and job roles in offsite </a:t>
            </a:r>
            <a:endParaRPr lang="en-GB" dirty="0"/>
          </a:p>
        </p:txBody>
      </p:sp>
      <p:sp>
        <p:nvSpPr>
          <p:cNvPr id="25" name="Content Placeholder 24"/>
          <p:cNvSpPr>
            <a:spLocks noGrp="1"/>
          </p:cNvSpPr>
          <p:nvPr>
            <p:ph idx="1"/>
          </p:nvPr>
        </p:nvSpPr>
        <p:spPr>
          <a:xfrm>
            <a:off x="111154" y="2564904"/>
            <a:ext cx="8568952" cy="3744416"/>
          </a:xfrm>
        </p:spPr>
        <p:txBody>
          <a:bodyPr/>
          <a:lstStyle/>
          <a:p>
            <a:endParaRPr lang="en-GB" dirty="0" smtClean="0"/>
          </a:p>
          <a:p>
            <a:endParaRPr lang="en-GB" dirty="0"/>
          </a:p>
          <a:p>
            <a:r>
              <a:rPr lang="en-GB" dirty="0" smtClean="0"/>
              <a:t>A </a:t>
            </a:r>
            <a:r>
              <a:rPr lang="en-GB" dirty="0"/>
              <a:t>key function for the future will be subsequent onsite ‘assembly’ of offsite manufactured </a:t>
            </a:r>
            <a:r>
              <a:rPr lang="en-GB" dirty="0" smtClean="0"/>
              <a:t>components: </a:t>
            </a:r>
            <a:r>
              <a:rPr lang="en-GB" dirty="0"/>
              <a:t>rather than ‘construction’ in the traditional </a:t>
            </a:r>
            <a:r>
              <a:rPr lang="en-GB" dirty="0" smtClean="0"/>
              <a:t>sense.</a:t>
            </a:r>
          </a:p>
          <a:p>
            <a:endParaRPr lang="en-GB" dirty="0"/>
          </a:p>
        </p:txBody>
      </p:sp>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11</a:t>
            </a:fld>
            <a:endParaRPr lang="en-US" dirty="0"/>
          </a:p>
        </p:txBody>
      </p:sp>
      <p:sp>
        <p:nvSpPr>
          <p:cNvPr id="28" name="Text Placeholder 27"/>
          <p:cNvSpPr>
            <a:spLocks noGrp="1"/>
          </p:cNvSpPr>
          <p:nvPr>
            <p:ph type="body" sz="quarter" idx="13"/>
          </p:nvPr>
        </p:nvSpPr>
        <p:spPr>
          <a:xfrm>
            <a:off x="107504" y="3047375"/>
            <a:ext cx="8497639" cy="719137"/>
          </a:xfrm>
        </p:spPr>
        <p:txBody>
          <a:bodyPr/>
          <a:lstStyle/>
          <a:p>
            <a:r>
              <a:rPr lang="en-GB" dirty="0" smtClean="0"/>
              <a:t>Key differences between onsite and offsite </a:t>
            </a:r>
            <a:endParaRPr lang="en-GB" dirty="0"/>
          </a:p>
        </p:txBody>
      </p:sp>
      <p:sp>
        <p:nvSpPr>
          <p:cNvPr id="8" name="Text Placeholder 27"/>
          <p:cNvSpPr>
            <a:spLocks noGrp="1"/>
          </p:cNvSpPr>
          <p:nvPr>
            <p:ph type="body" sz="quarter" idx="13"/>
          </p:nvPr>
        </p:nvSpPr>
        <p:spPr>
          <a:xfrm>
            <a:off x="107504" y="1268760"/>
            <a:ext cx="8497639" cy="576064"/>
          </a:xfrm>
        </p:spPr>
        <p:txBody>
          <a:bodyPr/>
          <a:lstStyle/>
          <a:p>
            <a:r>
              <a:rPr lang="en-GB" dirty="0" smtClean="0"/>
              <a:t>Integral link with manufacturing sector</a:t>
            </a:r>
            <a:endParaRPr lang="en-GB" dirty="0"/>
          </a:p>
        </p:txBody>
      </p:sp>
      <p:sp>
        <p:nvSpPr>
          <p:cNvPr id="3" name="TextBox 2"/>
          <p:cNvSpPr txBox="1"/>
          <p:nvPr/>
        </p:nvSpPr>
        <p:spPr>
          <a:xfrm>
            <a:off x="107504" y="1682517"/>
            <a:ext cx="8568952" cy="1384995"/>
          </a:xfrm>
          <a:prstGeom prst="rect">
            <a:avLst/>
          </a:prstGeom>
          <a:noFill/>
        </p:spPr>
        <p:txBody>
          <a:bodyPr wrap="square" rtlCol="0">
            <a:spAutoFit/>
          </a:bodyPr>
          <a:lstStyle/>
          <a:p>
            <a:pPr algn="l"/>
            <a:r>
              <a:rPr lang="en-GB" sz="2100" dirty="0" smtClean="0">
                <a:latin typeface="NeueHaasGroteskDisp Std Blk"/>
              </a:rPr>
              <a:t>Offsite construction is closely associated with </a:t>
            </a:r>
          </a:p>
          <a:p>
            <a:pPr algn="l"/>
            <a:r>
              <a:rPr lang="en-GB" sz="2100" dirty="0" smtClean="0">
                <a:latin typeface="NeueHaasGroteskDisp Std Blk"/>
              </a:rPr>
              <a:t>manufacturing: relating the build process to </a:t>
            </a:r>
          </a:p>
          <a:p>
            <a:pPr algn="l"/>
            <a:r>
              <a:rPr lang="en-GB" sz="2100" dirty="0" smtClean="0">
                <a:latin typeface="NeueHaasGroteskDisp Std Blk"/>
              </a:rPr>
              <a:t>manufacturing processes. The management of this process and the interface between the offsite and onsite environment is critical.</a:t>
            </a:r>
            <a:endParaRPr lang="en-GB" sz="2100" dirty="0">
              <a:latin typeface="NeueHaasGroteskDisp Std Blk"/>
            </a:endParaRPr>
          </a:p>
        </p:txBody>
      </p:sp>
      <p:sp>
        <p:nvSpPr>
          <p:cNvPr id="2" name="TextBox 1"/>
          <p:cNvSpPr txBox="1"/>
          <p:nvPr/>
        </p:nvSpPr>
        <p:spPr>
          <a:xfrm>
            <a:off x="5773103" y="332656"/>
            <a:ext cx="3312368" cy="1892826"/>
          </a:xfrm>
          <a:prstGeom prst="rect">
            <a:avLst/>
          </a:prstGeom>
          <a:noFill/>
        </p:spPr>
        <p:txBody>
          <a:bodyPr wrap="square" rtlCol="0">
            <a:spAutoFit/>
          </a:bodyPr>
          <a:lstStyle/>
          <a:p>
            <a:pPr algn="l"/>
            <a:r>
              <a:rPr lang="en-GB" sz="1300" i="1" dirty="0" smtClean="0">
                <a:latin typeface="NeueHaasGroteskDisp Std Blk"/>
              </a:rPr>
              <a:t>“There is </a:t>
            </a:r>
            <a:r>
              <a:rPr lang="en-GB" sz="1300" i="1" dirty="0">
                <a:latin typeface="NeueHaasGroteskDisp Std Blk"/>
              </a:rPr>
              <a:t>a need </a:t>
            </a:r>
            <a:r>
              <a:rPr lang="en-GB" sz="1300" i="1" dirty="0" smtClean="0">
                <a:latin typeface="NeueHaasGroteskDisp Std Blk"/>
              </a:rPr>
              <a:t>for </a:t>
            </a:r>
            <a:r>
              <a:rPr lang="en-GB" sz="1300" i="1" dirty="0">
                <a:latin typeface="NeueHaasGroteskDisp Std Blk"/>
              </a:rPr>
              <a:t>multi-skilled people that are able to understand the interaction between different materials, for example if you put timber and insulation products together, that will require knowledge of factors such as condensation risk. It is less about the individual materials but more about how they interact” </a:t>
            </a:r>
            <a:r>
              <a:rPr lang="en-GB" sz="1300" i="1" dirty="0" smtClean="0">
                <a:latin typeface="NeueHaasGroteskDisp Std Blk"/>
              </a:rPr>
              <a:t> </a:t>
            </a:r>
            <a:r>
              <a:rPr lang="en-GB" sz="1300" dirty="0" smtClean="0">
                <a:latin typeface="NeueHaasGroteskDisp Std Blk"/>
              </a:rPr>
              <a:t>(Technology developer)</a:t>
            </a:r>
            <a:endParaRPr lang="en-GB" sz="1300" dirty="0">
              <a:latin typeface="NeueHaasGroteskDisp Std Blk"/>
            </a:endParaRPr>
          </a:p>
        </p:txBody>
      </p:sp>
      <p:graphicFrame>
        <p:nvGraphicFramePr>
          <p:cNvPr id="5" name="Diagram 4"/>
          <p:cNvGraphicFramePr/>
          <p:nvPr>
            <p:extLst>
              <p:ext uri="{D42A27DB-BD31-4B8C-83A1-F6EECF244321}">
                <p14:modId xmlns:p14="http://schemas.microsoft.com/office/powerpoint/2010/main" val="1812266309"/>
              </p:ext>
            </p:extLst>
          </p:nvPr>
        </p:nvGraphicFramePr>
        <p:xfrm>
          <a:off x="1115616" y="4293096"/>
          <a:ext cx="6048672" cy="22861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Left-Right Arrow 5"/>
          <p:cNvSpPr/>
          <p:nvPr/>
        </p:nvSpPr>
        <p:spPr bwMode="auto">
          <a:xfrm>
            <a:off x="3743908" y="5589240"/>
            <a:ext cx="648072" cy="360040"/>
          </a:xfrm>
          <a:prstGeom prst="leftRightArrow">
            <a:avLst/>
          </a:prstGeom>
          <a:solidFill>
            <a:schemeClr val="tx2">
              <a:lumMod val="40000"/>
              <a:lumOff val="60000"/>
            </a:schemeClr>
          </a:solidFill>
          <a:ln w="25400" cap="flat" cmpd="sng" algn="ctr">
            <a:solidFill>
              <a:schemeClr val="bg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4200" b="0" i="0" u="none" strike="noStrike" cap="none" normalizeH="0" baseline="0" dirty="0" smtClean="0">
              <a:ln>
                <a:noFill/>
              </a:ln>
              <a:solidFill>
                <a:srgbClr val="000000"/>
              </a:solidFill>
              <a:effectLst/>
              <a:latin typeface="Gill Sans" charset="0"/>
              <a:ea typeface="ヒラギノ角ゴ ProN W3" charset="0"/>
              <a:cs typeface="ヒラギノ角ゴ ProN W3" charset="0"/>
              <a:sym typeface="Gill Sans" charset="0"/>
            </a:endParaRPr>
          </a:p>
        </p:txBody>
      </p:sp>
    </p:spTree>
    <p:extLst>
      <p:ext uri="{BB962C8B-B14F-4D97-AF65-F5344CB8AC3E}">
        <p14:creationId xmlns:p14="http://schemas.microsoft.com/office/powerpoint/2010/main" val="389042107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GB" dirty="0" smtClean="0"/>
              <a:t>Skills and job roles in offsite</a:t>
            </a:r>
            <a:endParaRPr lang="en-GB" dirty="0"/>
          </a:p>
        </p:txBody>
      </p:sp>
      <p:sp>
        <p:nvSpPr>
          <p:cNvPr id="25" name="Content Placeholder 24"/>
          <p:cNvSpPr>
            <a:spLocks noGrp="1"/>
          </p:cNvSpPr>
          <p:nvPr>
            <p:ph idx="1"/>
          </p:nvPr>
        </p:nvSpPr>
        <p:spPr>
          <a:xfrm>
            <a:off x="251520" y="1844824"/>
            <a:ext cx="8568952" cy="4392488"/>
          </a:xfrm>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12</a:t>
            </a:fld>
            <a:endParaRPr lang="en-US" dirty="0"/>
          </a:p>
        </p:txBody>
      </p:sp>
      <p:sp>
        <p:nvSpPr>
          <p:cNvPr id="28" name="Text Placeholder 27"/>
          <p:cNvSpPr>
            <a:spLocks noGrp="1"/>
          </p:cNvSpPr>
          <p:nvPr>
            <p:ph type="body" sz="quarter" idx="13"/>
          </p:nvPr>
        </p:nvSpPr>
        <p:spPr>
          <a:xfrm>
            <a:off x="251520" y="1196752"/>
            <a:ext cx="8497639" cy="719137"/>
          </a:xfrm>
        </p:spPr>
        <p:txBody>
          <a:bodyPr/>
          <a:lstStyle/>
          <a:p>
            <a:r>
              <a:rPr lang="en-GB" dirty="0" smtClean="0"/>
              <a:t>Primary, secondary and tertiary job roles required for offsite construction:</a:t>
            </a:r>
            <a:endParaRPr lang="en-GB" dirty="0"/>
          </a:p>
        </p:txBody>
      </p:sp>
      <p:graphicFrame>
        <p:nvGraphicFramePr>
          <p:cNvPr id="8" name="Diagram 7"/>
          <p:cNvGraphicFramePr/>
          <p:nvPr>
            <p:extLst>
              <p:ext uri="{D42A27DB-BD31-4B8C-83A1-F6EECF244321}">
                <p14:modId xmlns:p14="http://schemas.microsoft.com/office/powerpoint/2010/main" val="4018046856"/>
              </p:ext>
            </p:extLst>
          </p:nvPr>
        </p:nvGraphicFramePr>
        <p:xfrm>
          <a:off x="683568" y="1916832"/>
          <a:ext cx="7344816" cy="4546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8525575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GB" dirty="0" smtClean="0"/>
              <a:t>Qualifications and training</a:t>
            </a:r>
            <a:endParaRPr lang="en-GB" dirty="0"/>
          </a:p>
        </p:txBody>
      </p:sp>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13</a:t>
            </a:fld>
            <a:endParaRPr lang="en-US" dirty="0"/>
          </a:p>
        </p:txBody>
      </p:sp>
      <p:sp>
        <p:nvSpPr>
          <p:cNvPr id="28" name="Text Placeholder 27"/>
          <p:cNvSpPr>
            <a:spLocks noGrp="1"/>
          </p:cNvSpPr>
          <p:nvPr>
            <p:ph type="body" sz="quarter" idx="13"/>
          </p:nvPr>
        </p:nvSpPr>
        <p:spPr>
          <a:xfrm>
            <a:off x="208490" y="876574"/>
            <a:ext cx="8856984" cy="719137"/>
          </a:xfrm>
        </p:spPr>
        <p:txBody>
          <a:bodyPr/>
          <a:lstStyle/>
          <a:p>
            <a:r>
              <a:rPr lang="en-GB" dirty="0" smtClean="0"/>
              <a:t>Concerns with existing education, training and qualification provision: </a:t>
            </a:r>
            <a:endParaRPr lang="en-GB" dirty="0"/>
          </a:p>
        </p:txBody>
      </p:sp>
      <p:pic>
        <p:nvPicPr>
          <p:cNvPr id="7" name="Picture 6" descr="R:\Comms + Marketing\02 Guidance and Reusable Media\09 Pictograms\2-Workplaces\office_desk_and_chair.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7864" y="2751220"/>
            <a:ext cx="1800225" cy="1547813"/>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bwMode="auto">
          <a:xfrm>
            <a:off x="3347864" y="1752224"/>
            <a:ext cx="2160240" cy="1179689"/>
          </a:xfrm>
          <a:prstGeom prst="roundRect">
            <a:avLst/>
          </a:prstGeom>
          <a:solidFill>
            <a:schemeClr val="tx2">
              <a:lumMod val="20000"/>
              <a:lumOff val="80000"/>
            </a:schemeClr>
          </a:solidFill>
          <a:ln w="25400"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en-GB" sz="1300" i="0" u="none" strike="noStrike" cap="none" normalizeH="0" baseline="0" dirty="0" smtClean="0">
              <a:ln>
                <a:noFill/>
              </a:ln>
              <a:solidFill>
                <a:srgbClr val="000000"/>
              </a:solidFill>
              <a:effectLst/>
              <a:latin typeface="NeueHaasGroteskDisp Std Blk"/>
              <a:sym typeface="Gill Sans" charset="0"/>
            </a:endParaRPr>
          </a:p>
          <a:p>
            <a:pPr marL="0" marR="0" indent="0" defTabSz="914400" rtl="0" eaLnBrk="1" fontAlgn="base" latinLnBrk="0" hangingPunct="1">
              <a:lnSpc>
                <a:spcPct val="100000"/>
              </a:lnSpc>
              <a:spcBef>
                <a:spcPct val="0"/>
              </a:spcBef>
              <a:spcAft>
                <a:spcPct val="0"/>
              </a:spcAft>
              <a:buClrTx/>
              <a:buSzTx/>
              <a:buFontTx/>
              <a:buNone/>
              <a:tabLst/>
            </a:pPr>
            <a:r>
              <a:rPr kumimoji="0" lang="en-GB" sz="1300" b="1" i="0" u="none" strike="noStrike" cap="none" normalizeH="0" baseline="0" dirty="0" smtClean="0">
                <a:ln>
                  <a:noFill/>
                </a:ln>
                <a:solidFill>
                  <a:srgbClr val="000000"/>
                </a:solidFill>
                <a:effectLst/>
                <a:latin typeface="NeueHaasGroteskDisp Std Blk"/>
                <a:sym typeface="Gill Sans" charset="0"/>
              </a:rPr>
              <a:t>Training is largely conducted in discipline</a:t>
            </a:r>
            <a:r>
              <a:rPr kumimoji="0" lang="en-GB" sz="1300" b="1" i="0" u="none" strike="noStrike" cap="none" normalizeH="0" dirty="0" smtClean="0">
                <a:ln>
                  <a:noFill/>
                </a:ln>
                <a:solidFill>
                  <a:srgbClr val="000000"/>
                </a:solidFill>
                <a:effectLst/>
                <a:latin typeface="NeueHaasGroteskDisp Std Blk"/>
                <a:sym typeface="Gill Sans" charset="0"/>
              </a:rPr>
              <a:t> </a:t>
            </a:r>
            <a:r>
              <a:rPr kumimoji="0" lang="en-GB" sz="1300" b="1" i="0" u="none" strike="noStrike" cap="none" normalizeH="0" baseline="0" dirty="0" smtClean="0">
                <a:ln>
                  <a:noFill/>
                </a:ln>
                <a:solidFill>
                  <a:srgbClr val="000000"/>
                </a:solidFill>
                <a:effectLst/>
                <a:latin typeface="NeueHaasGroteskDisp Std Blk"/>
                <a:sym typeface="Gill Sans" charset="0"/>
              </a:rPr>
              <a:t>silos</a:t>
            </a:r>
          </a:p>
        </p:txBody>
      </p:sp>
      <p:sp>
        <p:nvSpPr>
          <p:cNvPr id="6" name="TextBox 5"/>
          <p:cNvSpPr txBox="1"/>
          <p:nvPr/>
        </p:nvSpPr>
        <p:spPr>
          <a:xfrm>
            <a:off x="2455591" y="4513346"/>
            <a:ext cx="4176464" cy="369332"/>
          </a:xfrm>
          <a:prstGeom prst="rect">
            <a:avLst/>
          </a:prstGeom>
          <a:noFill/>
        </p:spPr>
        <p:txBody>
          <a:bodyPr wrap="square" rtlCol="0">
            <a:spAutoFit/>
          </a:bodyPr>
          <a:lstStyle/>
          <a:p>
            <a:pPr algn="l"/>
            <a:r>
              <a:rPr lang="en-GB" sz="1800" b="1" dirty="0" smtClean="0">
                <a:latin typeface="NeueHaasGroteskDisp Std Blk"/>
              </a:rPr>
              <a:t>Much training takes place in-house</a:t>
            </a:r>
            <a:endParaRPr lang="en-GB" sz="1800" b="1" dirty="0">
              <a:latin typeface="NeueHaasGroteskDisp Std Blk"/>
            </a:endParaRPr>
          </a:p>
        </p:txBody>
      </p:sp>
      <p:sp>
        <p:nvSpPr>
          <p:cNvPr id="8" name="Rounded Rectangle 7"/>
          <p:cNvSpPr/>
          <p:nvPr/>
        </p:nvSpPr>
        <p:spPr bwMode="auto">
          <a:xfrm>
            <a:off x="420890" y="3292949"/>
            <a:ext cx="2278902" cy="1002190"/>
          </a:xfrm>
          <a:prstGeom prst="roundRect">
            <a:avLst/>
          </a:prstGeom>
          <a:solidFill>
            <a:schemeClr val="tx2">
              <a:lumMod val="20000"/>
              <a:lumOff val="80000"/>
            </a:schemeClr>
          </a:solidFill>
          <a:ln w="25400"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lang="en-GB" sz="1300" b="1" dirty="0" smtClean="0">
              <a:latin typeface="NeueHaasGroteskDisp Std Blk"/>
            </a:endParaRPr>
          </a:p>
          <a:p>
            <a:pPr marL="0" marR="0" indent="0" algn="ctr" defTabSz="914400" rtl="0" eaLnBrk="1" fontAlgn="base" latinLnBrk="0" hangingPunct="1">
              <a:lnSpc>
                <a:spcPct val="100000"/>
              </a:lnSpc>
              <a:spcBef>
                <a:spcPct val="0"/>
              </a:spcBef>
              <a:spcAft>
                <a:spcPct val="0"/>
              </a:spcAft>
              <a:buClrTx/>
              <a:buSzTx/>
              <a:buFontTx/>
              <a:buNone/>
              <a:tabLst/>
            </a:pPr>
            <a:r>
              <a:rPr lang="en-GB" sz="1300" b="1" dirty="0" smtClean="0">
                <a:latin typeface="NeueHaasGroteskDisp Std Blk"/>
              </a:rPr>
              <a:t>D</a:t>
            </a:r>
            <a:r>
              <a:rPr kumimoji="0" lang="en-GB" sz="1300" b="1" i="0" u="none" strike="noStrike" cap="none" normalizeH="0" baseline="0" dirty="0" smtClean="0">
                <a:ln>
                  <a:noFill/>
                </a:ln>
                <a:solidFill>
                  <a:srgbClr val="000000"/>
                </a:solidFill>
                <a:effectLst/>
                <a:latin typeface="NeueHaasGroteskDisp Std Blk"/>
                <a:sym typeface="Gill Sans" charset="0"/>
              </a:rPr>
              <a:t>isconnection between industry and academia</a:t>
            </a:r>
          </a:p>
        </p:txBody>
      </p:sp>
      <p:sp>
        <p:nvSpPr>
          <p:cNvPr id="16" name="Rounded Rectangle 15"/>
          <p:cNvSpPr/>
          <p:nvPr/>
        </p:nvSpPr>
        <p:spPr bwMode="auto">
          <a:xfrm>
            <a:off x="420890" y="1710293"/>
            <a:ext cx="2184617" cy="1040927"/>
          </a:xfrm>
          <a:prstGeom prst="roundRect">
            <a:avLst/>
          </a:prstGeom>
          <a:solidFill>
            <a:schemeClr val="tx2">
              <a:lumMod val="20000"/>
              <a:lumOff val="80000"/>
            </a:schemeClr>
          </a:solidFill>
          <a:ln w="25400"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lang="en-GB" sz="1800" dirty="0" smtClean="0">
              <a:latin typeface="NeueHaasGroteskDisp Std Blk"/>
            </a:endParaRPr>
          </a:p>
          <a:p>
            <a:pPr marL="0" marR="0" indent="0" algn="ctr" defTabSz="914400" rtl="0" eaLnBrk="1" fontAlgn="base" latinLnBrk="0" hangingPunct="1">
              <a:lnSpc>
                <a:spcPct val="100000"/>
              </a:lnSpc>
              <a:spcBef>
                <a:spcPct val="0"/>
              </a:spcBef>
              <a:spcAft>
                <a:spcPct val="0"/>
              </a:spcAft>
              <a:buClrTx/>
              <a:buSzTx/>
              <a:buFontTx/>
              <a:buNone/>
              <a:tabLst/>
            </a:pPr>
            <a:r>
              <a:rPr lang="en-GB" sz="1300" b="1" dirty="0" smtClean="0">
                <a:latin typeface="NeueHaasGroteskDisp Std Blk"/>
              </a:rPr>
              <a:t>Fragmented provision</a:t>
            </a:r>
            <a:endParaRPr kumimoji="0" lang="en-GB" sz="1300" b="1" i="0" u="none" strike="noStrike" cap="none" normalizeH="0" baseline="0" dirty="0" smtClean="0">
              <a:ln>
                <a:noFill/>
              </a:ln>
              <a:solidFill>
                <a:srgbClr val="000000"/>
              </a:solidFill>
              <a:effectLst/>
              <a:latin typeface="NeueHaasGroteskDisp Std Blk"/>
              <a:sym typeface="Gill Sans" charset="0"/>
            </a:endParaRPr>
          </a:p>
        </p:txBody>
      </p:sp>
      <p:sp>
        <p:nvSpPr>
          <p:cNvPr id="17" name="Rounded Rectangle 16"/>
          <p:cNvSpPr/>
          <p:nvPr/>
        </p:nvSpPr>
        <p:spPr bwMode="auto">
          <a:xfrm>
            <a:off x="244494" y="5122206"/>
            <a:ext cx="2304256" cy="1189169"/>
          </a:xfrm>
          <a:prstGeom prst="roundRect">
            <a:avLst/>
          </a:prstGeom>
          <a:solidFill>
            <a:schemeClr val="tx2">
              <a:lumMod val="20000"/>
              <a:lumOff val="80000"/>
            </a:schemeClr>
          </a:solidFill>
          <a:ln w="25400"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300" b="1" dirty="0" smtClean="0">
                <a:latin typeface="NeueHaasGroteskDisp Std Blk"/>
              </a:rPr>
              <a:t>Bespoke nature of offsite creates challenges to provision of qualifications and training</a:t>
            </a:r>
            <a:endParaRPr kumimoji="0" lang="en-GB" sz="1300" b="1" i="0" u="none" strike="noStrike" cap="none" normalizeH="0" baseline="0" dirty="0" smtClean="0">
              <a:ln>
                <a:noFill/>
              </a:ln>
              <a:solidFill>
                <a:srgbClr val="000000"/>
              </a:solidFill>
              <a:effectLst/>
              <a:latin typeface="NeueHaasGroteskDisp Std Blk"/>
              <a:sym typeface="Gill Sans" charset="0"/>
            </a:endParaRPr>
          </a:p>
        </p:txBody>
      </p:sp>
      <p:sp>
        <p:nvSpPr>
          <p:cNvPr id="19" name="Rounded Rectangle 18"/>
          <p:cNvSpPr/>
          <p:nvPr/>
        </p:nvSpPr>
        <p:spPr bwMode="auto">
          <a:xfrm>
            <a:off x="6516216" y="5047653"/>
            <a:ext cx="2304256" cy="1189169"/>
          </a:xfrm>
          <a:prstGeom prst="roundRect">
            <a:avLst/>
          </a:prstGeom>
          <a:solidFill>
            <a:schemeClr val="tx2">
              <a:lumMod val="20000"/>
              <a:lumOff val="80000"/>
            </a:schemeClr>
          </a:solidFill>
          <a:ln w="25400"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300" b="1" dirty="0" smtClean="0">
                <a:latin typeface="NeueHaasGroteskDisp Std Blk"/>
              </a:rPr>
              <a:t>Apprenticeship provision focussing on ‘traditional’ brick and block construction methods</a:t>
            </a:r>
            <a:endParaRPr kumimoji="0" lang="en-GB" sz="1300" b="1" i="0" u="none" strike="noStrike" cap="none" normalizeH="0" baseline="0" dirty="0" smtClean="0">
              <a:ln>
                <a:noFill/>
              </a:ln>
              <a:solidFill>
                <a:srgbClr val="000000"/>
              </a:solidFill>
              <a:effectLst/>
              <a:latin typeface="NeueHaasGroteskDisp Std Blk"/>
              <a:sym typeface="Gill Sans" charset="0"/>
            </a:endParaRPr>
          </a:p>
        </p:txBody>
      </p:sp>
      <p:sp>
        <p:nvSpPr>
          <p:cNvPr id="31" name="Rounded Rectangle 30"/>
          <p:cNvSpPr/>
          <p:nvPr/>
        </p:nvSpPr>
        <p:spPr bwMode="auto">
          <a:xfrm>
            <a:off x="6402639" y="3369419"/>
            <a:ext cx="2137245" cy="929614"/>
          </a:xfrm>
          <a:prstGeom prst="roundRect">
            <a:avLst/>
          </a:prstGeom>
          <a:solidFill>
            <a:schemeClr val="tx2">
              <a:lumMod val="20000"/>
              <a:lumOff val="80000"/>
            </a:schemeClr>
          </a:solidFill>
          <a:ln w="25400" cap="flat" cmpd="sng" algn="ctr">
            <a:solidFill>
              <a:srgbClr val="00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GB" sz="1300" b="1" dirty="0" smtClean="0">
                <a:latin typeface="NeueHaasGroteskDisp Std Blk"/>
              </a:rPr>
              <a:t>Limited understanding of offsite and some employer resistance to change</a:t>
            </a:r>
            <a:endParaRPr kumimoji="0" lang="en-GB" sz="1300" b="1" i="0" u="none" strike="noStrike" cap="none" normalizeH="0" baseline="0" dirty="0" smtClean="0">
              <a:ln>
                <a:noFill/>
              </a:ln>
              <a:solidFill>
                <a:srgbClr val="000000"/>
              </a:solidFill>
              <a:effectLst/>
              <a:latin typeface="NeueHaasGroteskDisp Std Blk"/>
              <a:sym typeface="Gill Sans" charset="0"/>
            </a:endParaRPr>
          </a:p>
        </p:txBody>
      </p:sp>
      <p:sp>
        <p:nvSpPr>
          <p:cNvPr id="2" name="TextBox 1"/>
          <p:cNvSpPr txBox="1"/>
          <p:nvPr/>
        </p:nvSpPr>
        <p:spPr>
          <a:xfrm>
            <a:off x="2787455" y="4998232"/>
            <a:ext cx="3512737" cy="1585049"/>
          </a:xfrm>
          <a:prstGeom prst="rect">
            <a:avLst/>
          </a:prstGeom>
          <a:noFill/>
        </p:spPr>
        <p:txBody>
          <a:bodyPr wrap="square" rtlCol="0">
            <a:spAutoFit/>
          </a:bodyPr>
          <a:lstStyle/>
          <a:p>
            <a:r>
              <a:rPr lang="en-GB" sz="1400" i="1" dirty="0" smtClean="0"/>
              <a:t>“There </a:t>
            </a:r>
            <a:r>
              <a:rPr lang="en-GB" sz="1400" i="1" dirty="0"/>
              <a:t>are not enough design engineers – we have been trying to recruit them for months. Because the right skills are not available in the market place the next best thing is to find people with the </a:t>
            </a:r>
            <a:r>
              <a:rPr lang="en-GB" sz="1300" i="1" dirty="0">
                <a:latin typeface="NeueHaasGroteskDisp Std Blk"/>
              </a:rPr>
              <a:t>right</a:t>
            </a:r>
            <a:r>
              <a:rPr lang="en-GB" sz="1400" i="1" dirty="0"/>
              <a:t> drive and train them </a:t>
            </a:r>
            <a:r>
              <a:rPr lang="en-GB" sz="1400" i="1" dirty="0" smtClean="0"/>
              <a:t>up” </a:t>
            </a:r>
            <a:r>
              <a:rPr lang="en-GB" sz="1400" dirty="0" smtClean="0"/>
              <a:t>(Technology developer)</a:t>
            </a:r>
            <a:endParaRPr lang="en-GB" sz="1400" dirty="0"/>
          </a:p>
          <a:p>
            <a:endParaRPr lang="en-GB" sz="1300" dirty="0"/>
          </a:p>
        </p:txBody>
      </p:sp>
      <p:sp>
        <p:nvSpPr>
          <p:cNvPr id="3" name="TextBox 2"/>
          <p:cNvSpPr txBox="1"/>
          <p:nvPr/>
        </p:nvSpPr>
        <p:spPr>
          <a:xfrm>
            <a:off x="6441602" y="1595711"/>
            <a:ext cx="2304281" cy="1492716"/>
          </a:xfrm>
          <a:prstGeom prst="rect">
            <a:avLst/>
          </a:prstGeom>
          <a:noFill/>
        </p:spPr>
        <p:txBody>
          <a:bodyPr wrap="square" rtlCol="0">
            <a:spAutoFit/>
          </a:bodyPr>
          <a:lstStyle/>
          <a:p>
            <a:r>
              <a:rPr lang="en-GB" sz="1300" i="1" dirty="0">
                <a:latin typeface="NeueHaasGroteskDisp Std Blk"/>
              </a:rPr>
              <a:t>“Businesses are developing their own, better solutions (than are offered by many training providers) to deliver training that is bespoke to their needs” </a:t>
            </a:r>
            <a:r>
              <a:rPr lang="en-GB" sz="1300" i="1" dirty="0" smtClean="0">
                <a:latin typeface="NeueHaasGroteskDisp Std Blk"/>
              </a:rPr>
              <a:t> </a:t>
            </a:r>
            <a:r>
              <a:rPr lang="en-GB" sz="1300" dirty="0" smtClean="0">
                <a:latin typeface="NeueHaasGroteskDisp Std Blk"/>
              </a:rPr>
              <a:t>(Technology innovator)</a:t>
            </a:r>
            <a:endParaRPr lang="en-GB" sz="1300" dirty="0">
              <a:latin typeface="NeueHaasGroteskDisp Std Blk"/>
            </a:endParaRPr>
          </a:p>
        </p:txBody>
      </p:sp>
    </p:spTree>
    <p:extLst>
      <p:ext uri="{BB962C8B-B14F-4D97-AF65-F5344CB8AC3E}">
        <p14:creationId xmlns:p14="http://schemas.microsoft.com/office/powerpoint/2010/main" val="334544753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8712968" cy="864096"/>
          </a:xfrm>
        </p:spPr>
        <p:txBody>
          <a:bodyPr/>
          <a:lstStyle/>
          <a:p>
            <a:r>
              <a:rPr lang="en-GB" dirty="0" smtClean="0"/>
              <a:t>Example: Timber frame construction </a:t>
            </a:r>
            <a:endParaRPr lang="en-GB" dirty="0"/>
          </a:p>
        </p:txBody>
      </p:sp>
      <p:sp>
        <p:nvSpPr>
          <p:cNvPr id="3" name="Content Placeholder 2"/>
          <p:cNvSpPr>
            <a:spLocks noGrp="1"/>
          </p:cNvSpPr>
          <p:nvPr>
            <p:ph idx="1"/>
          </p:nvPr>
        </p:nvSpPr>
        <p:spPr>
          <a:xfrm>
            <a:off x="107504" y="908720"/>
            <a:ext cx="8712968" cy="5616624"/>
          </a:xfrm>
        </p:spPr>
        <p:txBody>
          <a:bodyPr/>
          <a:lstStyle/>
          <a:p>
            <a:r>
              <a:rPr lang="en-GB" dirty="0" smtClean="0"/>
              <a:t>Using a prefabricated timber frame is much </a:t>
            </a:r>
          </a:p>
          <a:p>
            <a:r>
              <a:rPr lang="en-GB" dirty="0" smtClean="0"/>
              <a:t>faster than traditional brick and block construction.</a:t>
            </a:r>
          </a:p>
          <a:p>
            <a:r>
              <a:rPr lang="en-GB" dirty="0" smtClean="0"/>
              <a:t>At present Scotland maintains the greatest </a:t>
            </a:r>
          </a:p>
          <a:p>
            <a:r>
              <a:rPr lang="en-GB" dirty="0" smtClean="0"/>
              <a:t>market share of timber framed building at </a:t>
            </a:r>
          </a:p>
          <a:p>
            <a:r>
              <a:rPr lang="en-GB" dirty="0" smtClean="0"/>
              <a:t>around 40% of all new housing.</a:t>
            </a:r>
          </a:p>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14</a:t>
            </a:fld>
            <a:endParaRPr lang="en-US" dirty="0"/>
          </a:p>
        </p:txBody>
      </p:sp>
      <p:sp>
        <p:nvSpPr>
          <p:cNvPr id="6" name="Text Placeholder 5"/>
          <p:cNvSpPr>
            <a:spLocks noGrp="1"/>
          </p:cNvSpPr>
          <p:nvPr>
            <p:ph type="body" sz="quarter" idx="12"/>
          </p:nvPr>
        </p:nvSpPr>
        <p:spPr>
          <a:xfrm>
            <a:off x="6300192" y="764704"/>
            <a:ext cx="2592288" cy="2232248"/>
          </a:xfrm>
        </p:spPr>
        <p:txBody>
          <a:bodyPr/>
          <a:lstStyle/>
          <a:p>
            <a:r>
              <a:rPr lang="en-GB" i="1" dirty="0"/>
              <a:t>“One of the main benefits in offsite timber frame construction is the speed at which erection can be carried out. We erected four new classrooms at a school in just less than 11 weeks, as a traditional construction project it would have taken months. Reducing timescales reduces disturbance and </a:t>
            </a:r>
            <a:r>
              <a:rPr lang="en-GB" i="1" dirty="0" smtClean="0"/>
              <a:t>hazard” </a:t>
            </a:r>
            <a:r>
              <a:rPr lang="en-GB" dirty="0" smtClean="0"/>
              <a:t> (Timber frame manufacturer)</a:t>
            </a:r>
            <a:endParaRPr lang="en-GB" dirty="0"/>
          </a:p>
          <a:p>
            <a:endParaRPr lang="en-GB" dirty="0"/>
          </a:p>
        </p:txBody>
      </p:sp>
      <p:graphicFrame>
        <p:nvGraphicFramePr>
          <p:cNvPr id="8" name="Diagram 7"/>
          <p:cNvGraphicFramePr/>
          <p:nvPr>
            <p:extLst>
              <p:ext uri="{D42A27DB-BD31-4B8C-83A1-F6EECF244321}">
                <p14:modId xmlns:p14="http://schemas.microsoft.com/office/powerpoint/2010/main" val="3975277970"/>
              </p:ext>
            </p:extLst>
          </p:nvPr>
        </p:nvGraphicFramePr>
        <p:xfrm>
          <a:off x="1378968" y="2924944"/>
          <a:ext cx="6433392"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750491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Timber frame construction: job roles</a:t>
            </a:r>
            <a:endParaRPr lang="en-GB" dirty="0"/>
          </a:p>
        </p:txBody>
      </p:sp>
      <p:sp>
        <p:nvSpPr>
          <p:cNvPr id="3" name="Content Placeholder 2"/>
          <p:cNvSpPr>
            <a:spLocks noGrp="1"/>
          </p:cNvSpPr>
          <p:nvPr>
            <p:ph idx="1"/>
          </p:nvPr>
        </p:nvSpPr>
        <p:spPr>
          <a:xfrm>
            <a:off x="251520" y="1772816"/>
            <a:ext cx="8136904" cy="4536504"/>
          </a:xfrm>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15</a:t>
            </a:fld>
            <a:endParaRPr lang="en-US" dirty="0"/>
          </a:p>
        </p:txBody>
      </p:sp>
      <p:sp>
        <p:nvSpPr>
          <p:cNvPr id="7" name="Text Placeholder 6"/>
          <p:cNvSpPr>
            <a:spLocks noGrp="1"/>
          </p:cNvSpPr>
          <p:nvPr>
            <p:ph type="body" sz="quarter" idx="13"/>
          </p:nvPr>
        </p:nvSpPr>
        <p:spPr>
          <a:xfrm>
            <a:off x="179512" y="1196752"/>
            <a:ext cx="6697439" cy="719137"/>
          </a:xfrm>
        </p:spPr>
        <p:txBody>
          <a:bodyPr/>
          <a:lstStyle/>
          <a:p>
            <a:r>
              <a:rPr lang="en-GB" dirty="0" smtClean="0"/>
              <a:t>Job roles across all levels:</a:t>
            </a:r>
            <a:endParaRPr lang="en-GB" dirty="0"/>
          </a:p>
        </p:txBody>
      </p:sp>
      <p:graphicFrame>
        <p:nvGraphicFramePr>
          <p:cNvPr id="8" name="Diagram 7"/>
          <p:cNvGraphicFramePr/>
          <p:nvPr>
            <p:extLst>
              <p:ext uri="{D42A27DB-BD31-4B8C-83A1-F6EECF244321}">
                <p14:modId xmlns:p14="http://schemas.microsoft.com/office/powerpoint/2010/main" val="935980471"/>
              </p:ext>
            </p:extLst>
          </p:nvPr>
        </p:nvGraphicFramePr>
        <p:xfrm>
          <a:off x="323528" y="1772816"/>
          <a:ext cx="8352928"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3417886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Straw bale construction </a:t>
            </a:r>
            <a:endParaRPr lang="en-GB" dirty="0"/>
          </a:p>
        </p:txBody>
      </p:sp>
      <p:sp>
        <p:nvSpPr>
          <p:cNvPr id="3" name="Content Placeholder 2"/>
          <p:cNvSpPr>
            <a:spLocks noGrp="1"/>
          </p:cNvSpPr>
          <p:nvPr>
            <p:ph idx="1"/>
          </p:nvPr>
        </p:nvSpPr>
        <p:spPr>
          <a:xfrm>
            <a:off x="107504" y="980728"/>
            <a:ext cx="8928992" cy="5616624"/>
          </a:xfrm>
        </p:spPr>
        <p:txBody>
          <a:bodyPr/>
          <a:lstStyle/>
          <a:p>
            <a:pPr marL="342900" indent="-342900">
              <a:buFont typeface="Arial" pitchFamily="34" charset="0"/>
              <a:buChar char="•"/>
            </a:pPr>
            <a:endParaRPr lang="en-GB" dirty="0" smtClean="0"/>
          </a:p>
          <a:p>
            <a:pPr marL="342900" indent="-342900">
              <a:buFont typeface="Arial" pitchFamily="34" charset="0"/>
              <a:buChar char="•"/>
            </a:pPr>
            <a:r>
              <a:rPr lang="en-GB" dirty="0" smtClean="0"/>
              <a:t>Straw bale construction uses straw bales either as a loadbearing structure or as infill to an independent structural system.</a:t>
            </a:r>
          </a:p>
          <a:p>
            <a:pPr marL="342900" indent="-342900">
              <a:buFont typeface="Arial" pitchFamily="34" charset="0"/>
              <a:buChar char="•"/>
            </a:pPr>
            <a:r>
              <a:rPr lang="en-GB" dirty="0" smtClean="0"/>
              <a:t>Straw is warm, durable, renewable and has a negative carbon footprint, absorbing CO</a:t>
            </a:r>
            <a:r>
              <a:rPr lang="en-GB" baseline="30000" dirty="0" smtClean="0"/>
              <a:t>2 </a:t>
            </a:r>
            <a:r>
              <a:rPr lang="en-GB" dirty="0" smtClean="0"/>
              <a:t>from the atmosphere.</a:t>
            </a:r>
          </a:p>
          <a:p>
            <a:pPr marL="342900" indent="-342900">
              <a:buFont typeface="Arial" pitchFamily="34" charset="0"/>
              <a:buChar char="•"/>
            </a:pPr>
            <a:endParaRPr lang="en-GB" b="1" dirty="0" smtClean="0"/>
          </a:p>
          <a:p>
            <a:endParaRPr lang="en-GB" b="1" dirty="0" smtClean="0"/>
          </a:p>
          <a:p>
            <a:pPr marL="342900" indent="-342900">
              <a:buFont typeface="Arial" pitchFamily="34" charset="0"/>
              <a:buChar char="•"/>
            </a:pPr>
            <a:r>
              <a:rPr lang="en-GB" dirty="0" smtClean="0"/>
              <a:t>Emphasis </a:t>
            </a:r>
            <a:r>
              <a:rPr lang="en-GB" dirty="0"/>
              <a:t>on drawing and planning, as well as fitting and erection </a:t>
            </a:r>
            <a:r>
              <a:rPr lang="en-GB" dirty="0" smtClean="0"/>
              <a:t>onsite. Roles </a:t>
            </a:r>
            <a:r>
              <a:rPr lang="en-GB" dirty="0"/>
              <a:t>within factories manufacturing </a:t>
            </a:r>
            <a:r>
              <a:rPr lang="en-GB" dirty="0" smtClean="0"/>
              <a:t>panels are commonly </a:t>
            </a:r>
            <a:r>
              <a:rPr lang="en-GB" dirty="0"/>
              <a:t>filled with those </a:t>
            </a:r>
            <a:r>
              <a:rPr lang="en-GB" dirty="0" smtClean="0"/>
              <a:t>trained </a:t>
            </a:r>
            <a:r>
              <a:rPr lang="en-GB" dirty="0"/>
              <a:t>in traditional construction methods such as carpentry and </a:t>
            </a:r>
            <a:r>
              <a:rPr lang="en-GB" dirty="0" smtClean="0"/>
              <a:t>joinery.</a:t>
            </a:r>
            <a:endParaRPr lang="en-GB" dirty="0"/>
          </a:p>
          <a:p>
            <a:pPr marL="342900" indent="-342900">
              <a:buFont typeface="Arial" pitchFamily="34" charset="0"/>
              <a:buChar char="•"/>
            </a:pPr>
            <a:r>
              <a:rPr lang="en-GB" dirty="0" smtClean="0"/>
              <a:t>Skills </a:t>
            </a:r>
            <a:r>
              <a:rPr lang="en-GB" dirty="0"/>
              <a:t>for operational management and business roles include design, marketing and project </a:t>
            </a:r>
            <a:r>
              <a:rPr lang="en-GB" dirty="0" smtClean="0"/>
              <a:t>management.</a:t>
            </a:r>
            <a:endParaRPr lang="en-GB" dirty="0"/>
          </a:p>
          <a:p>
            <a:pPr marL="342900" indent="-342900">
              <a:buFont typeface="Arial" pitchFamily="34" charset="0"/>
              <a:buChar char="•"/>
            </a:pPr>
            <a:r>
              <a:rPr lang="en-GB" dirty="0"/>
              <a:t>Few universities include modules on </a:t>
            </a:r>
            <a:r>
              <a:rPr lang="en-GB" dirty="0" smtClean="0"/>
              <a:t>prefabrication.</a:t>
            </a:r>
            <a:endParaRPr lang="en-GB" b="1" dirty="0" smtClean="0"/>
          </a:p>
          <a:p>
            <a:pPr marL="342900" indent="-342900">
              <a:buFont typeface="Arial" pitchFamily="34" charset="0"/>
              <a:buChar char="•"/>
            </a:pPr>
            <a:endParaRPr lang="en-GB" b="1" dirty="0" smtClean="0"/>
          </a:p>
        </p:txBody>
      </p:sp>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16</a:t>
            </a:fld>
            <a:endParaRPr lang="en-US" dirty="0"/>
          </a:p>
        </p:txBody>
      </p:sp>
      <p:sp>
        <p:nvSpPr>
          <p:cNvPr id="5" name="Text Placeholder 6"/>
          <p:cNvSpPr>
            <a:spLocks noGrp="1"/>
          </p:cNvSpPr>
          <p:nvPr>
            <p:ph type="body" sz="quarter" idx="13"/>
          </p:nvPr>
        </p:nvSpPr>
        <p:spPr>
          <a:xfrm>
            <a:off x="179512" y="3068960"/>
            <a:ext cx="8496944" cy="719137"/>
          </a:xfrm>
        </p:spPr>
        <p:txBody>
          <a:bodyPr/>
          <a:lstStyle/>
          <a:p>
            <a:r>
              <a:rPr lang="en-GB" dirty="0" smtClean="0"/>
              <a:t>Skills required</a:t>
            </a:r>
            <a:endParaRPr lang="en-GB" dirty="0"/>
          </a:p>
        </p:txBody>
      </p:sp>
    </p:spTree>
    <p:extLst>
      <p:ext uri="{BB962C8B-B14F-4D97-AF65-F5344CB8AC3E}">
        <p14:creationId xmlns:p14="http://schemas.microsoft.com/office/powerpoint/2010/main" val="177933693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GB" dirty="0" smtClean="0"/>
              <a:t>Future jobs and skills</a:t>
            </a:r>
            <a:endParaRPr lang="en-GB" dirty="0"/>
          </a:p>
        </p:txBody>
      </p:sp>
      <p:sp>
        <p:nvSpPr>
          <p:cNvPr id="25" name="Content Placeholder 24"/>
          <p:cNvSpPr>
            <a:spLocks noGrp="1"/>
          </p:cNvSpPr>
          <p:nvPr>
            <p:ph idx="1"/>
          </p:nvPr>
        </p:nvSpPr>
        <p:spPr>
          <a:xfrm>
            <a:off x="0" y="1124744"/>
            <a:ext cx="8892480" cy="4176464"/>
          </a:xfrm>
        </p:spPr>
        <p:txBody>
          <a:bodyPr/>
          <a:lstStyle/>
          <a:p>
            <a:pPr marL="342900" indent="-342900">
              <a:buFont typeface="Arial" pitchFamily="34" charset="0"/>
              <a:buChar char="•"/>
            </a:pPr>
            <a:endParaRPr lang="en-GB" dirty="0" smtClean="0"/>
          </a:p>
          <a:p>
            <a:pPr marL="342900" indent="-342900">
              <a:buFont typeface="Arial" pitchFamily="34" charset="0"/>
              <a:buChar char="•"/>
            </a:pPr>
            <a:r>
              <a:rPr lang="en-GB" dirty="0" smtClean="0"/>
              <a:t>Multi-skilling </a:t>
            </a:r>
            <a:r>
              <a:rPr lang="en-GB" dirty="0"/>
              <a:t>and greater flexibility </a:t>
            </a:r>
            <a:r>
              <a:rPr lang="en-GB" dirty="0" smtClean="0"/>
              <a:t>within</a:t>
            </a:r>
          </a:p>
          <a:p>
            <a:r>
              <a:rPr lang="en-GB" dirty="0" smtClean="0"/>
              <a:t>     job roles is </a:t>
            </a:r>
            <a:r>
              <a:rPr lang="en-GB" dirty="0"/>
              <a:t>likely </a:t>
            </a:r>
            <a:r>
              <a:rPr lang="en-GB" dirty="0" smtClean="0"/>
              <a:t>for </a:t>
            </a:r>
            <a:r>
              <a:rPr lang="en-GB" dirty="0"/>
              <a:t>onsite </a:t>
            </a:r>
            <a:r>
              <a:rPr lang="en-GB" dirty="0" smtClean="0"/>
              <a:t>assembly.</a:t>
            </a:r>
          </a:p>
          <a:p>
            <a:pPr marL="342900" indent="-342900">
              <a:buFont typeface="Arial" pitchFamily="34" charset="0"/>
              <a:buChar char="•"/>
            </a:pPr>
            <a:r>
              <a:rPr lang="en-GB" dirty="0" smtClean="0"/>
              <a:t>Offsite </a:t>
            </a:r>
            <a:r>
              <a:rPr lang="en-GB" dirty="0"/>
              <a:t>could </a:t>
            </a:r>
            <a:r>
              <a:rPr lang="en-GB" dirty="0" smtClean="0"/>
              <a:t>result </a:t>
            </a:r>
            <a:r>
              <a:rPr lang="en-GB" dirty="0"/>
              <a:t>in multi-skilling </a:t>
            </a:r>
            <a:r>
              <a:rPr lang="en-GB" dirty="0" smtClean="0"/>
              <a:t>becoming</a:t>
            </a:r>
          </a:p>
          <a:p>
            <a:r>
              <a:rPr lang="en-GB" dirty="0"/>
              <a:t> </a:t>
            </a:r>
            <a:r>
              <a:rPr lang="en-GB" dirty="0" smtClean="0"/>
              <a:t>    more </a:t>
            </a:r>
            <a:r>
              <a:rPr lang="en-GB" dirty="0"/>
              <a:t>‘mainstream’, with smaller teams being required to assemble </a:t>
            </a:r>
            <a:r>
              <a:rPr lang="en-GB" dirty="0" smtClean="0"/>
              <a:t>     </a:t>
            </a:r>
          </a:p>
          <a:p>
            <a:r>
              <a:rPr lang="en-GB" dirty="0"/>
              <a:t> </a:t>
            </a:r>
            <a:r>
              <a:rPr lang="en-GB" dirty="0" smtClean="0"/>
              <a:t>    components </a:t>
            </a:r>
            <a:r>
              <a:rPr lang="en-GB" dirty="0"/>
              <a:t>onsite, needing to work </a:t>
            </a:r>
            <a:r>
              <a:rPr lang="en-GB" dirty="0" smtClean="0"/>
              <a:t>more closely together.</a:t>
            </a:r>
          </a:p>
          <a:p>
            <a:pPr marL="342900" indent="-342900">
              <a:buFont typeface="Arial" pitchFamily="34" charset="0"/>
              <a:buChar char="•"/>
            </a:pPr>
            <a:r>
              <a:rPr lang="en-GB" dirty="0" smtClean="0"/>
              <a:t>Occupations will </a:t>
            </a:r>
            <a:r>
              <a:rPr lang="en-GB" dirty="0"/>
              <a:t>be expected to work more </a:t>
            </a:r>
            <a:r>
              <a:rPr lang="en-GB" dirty="0" smtClean="0"/>
              <a:t>collaboratively, rather </a:t>
            </a:r>
            <a:r>
              <a:rPr lang="en-GB" dirty="0"/>
              <a:t>than in </a:t>
            </a:r>
            <a:r>
              <a:rPr lang="en-GB" dirty="0" smtClean="0"/>
              <a:t>silos, requiring </a:t>
            </a:r>
            <a:r>
              <a:rPr lang="en-GB" dirty="0"/>
              <a:t>a clearer knowledge and understanding of other job roles and how they contribute to the holistic offsite </a:t>
            </a:r>
            <a:r>
              <a:rPr lang="en-GB" dirty="0" smtClean="0"/>
              <a:t>project. </a:t>
            </a:r>
          </a:p>
          <a:p>
            <a:pPr marL="342900" indent="-342900">
              <a:buFont typeface="Arial" pitchFamily="34" charset="0"/>
              <a:buChar char="•"/>
            </a:pPr>
            <a:r>
              <a:rPr lang="en-GB" dirty="0" smtClean="0"/>
              <a:t>Roles </a:t>
            </a:r>
            <a:r>
              <a:rPr lang="en-GB" dirty="0"/>
              <a:t>may become more interlinked particularly at managerial and professional </a:t>
            </a:r>
            <a:r>
              <a:rPr lang="en-GB" dirty="0" smtClean="0"/>
              <a:t>levels, for example, </a:t>
            </a:r>
            <a:r>
              <a:rPr lang="en-GB" dirty="0"/>
              <a:t>a technical sales role will require an overlap between commercial and technical </a:t>
            </a:r>
            <a:r>
              <a:rPr lang="en-GB" dirty="0" smtClean="0"/>
              <a:t>skills.</a:t>
            </a:r>
            <a:endParaRPr lang="en-GB" dirty="0"/>
          </a:p>
          <a:p>
            <a:endParaRPr lang="en-GB" dirty="0"/>
          </a:p>
        </p:txBody>
      </p:sp>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17</a:t>
            </a:fld>
            <a:endParaRPr lang="en-US" dirty="0"/>
          </a:p>
        </p:txBody>
      </p:sp>
      <p:sp>
        <p:nvSpPr>
          <p:cNvPr id="28" name="Text Placeholder 27"/>
          <p:cNvSpPr>
            <a:spLocks noGrp="1"/>
          </p:cNvSpPr>
          <p:nvPr>
            <p:ph type="body" sz="quarter" idx="13"/>
          </p:nvPr>
        </p:nvSpPr>
        <p:spPr>
          <a:xfrm>
            <a:off x="107504" y="980728"/>
            <a:ext cx="8497639" cy="719137"/>
          </a:xfrm>
        </p:spPr>
        <p:txBody>
          <a:bodyPr/>
          <a:lstStyle/>
          <a:p>
            <a:r>
              <a:rPr lang="en-GB" dirty="0" smtClean="0"/>
              <a:t>The evolution of job roles</a:t>
            </a:r>
            <a:endParaRPr lang="en-GB" dirty="0"/>
          </a:p>
        </p:txBody>
      </p:sp>
      <p:graphicFrame>
        <p:nvGraphicFramePr>
          <p:cNvPr id="7" name="Diagram 6"/>
          <p:cNvGraphicFramePr/>
          <p:nvPr>
            <p:extLst>
              <p:ext uri="{D42A27DB-BD31-4B8C-83A1-F6EECF244321}">
                <p14:modId xmlns:p14="http://schemas.microsoft.com/office/powerpoint/2010/main" val="4241533295"/>
              </p:ext>
            </p:extLst>
          </p:nvPr>
        </p:nvGraphicFramePr>
        <p:xfrm>
          <a:off x="5182071" y="0"/>
          <a:ext cx="4108450" cy="29523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323528" y="5949280"/>
            <a:ext cx="7560840" cy="892552"/>
          </a:xfrm>
          <a:prstGeom prst="rect">
            <a:avLst/>
          </a:prstGeom>
          <a:noFill/>
        </p:spPr>
        <p:txBody>
          <a:bodyPr wrap="square" rtlCol="0">
            <a:spAutoFit/>
          </a:bodyPr>
          <a:lstStyle/>
          <a:p>
            <a:pPr algn="l"/>
            <a:r>
              <a:rPr lang="en-GB" sz="1300" i="1" dirty="0">
                <a:latin typeface="NeueHaasGroteskDisp Std Blk"/>
              </a:rPr>
              <a:t>“It is not really about new job roles, as it’s merely a transfer of skills from onsite to offsite.</a:t>
            </a:r>
            <a:br>
              <a:rPr lang="en-GB" sz="1300" i="1" dirty="0">
                <a:latin typeface="NeueHaasGroteskDisp Std Blk"/>
              </a:rPr>
            </a:br>
            <a:r>
              <a:rPr lang="en-GB" sz="1300" i="1" dirty="0">
                <a:latin typeface="NeueHaasGroteskDisp Std Blk"/>
              </a:rPr>
              <a:t>This will require people with a very good understanding of how systems are put together onsite</a:t>
            </a:r>
            <a:r>
              <a:rPr lang="en-GB" sz="1300" i="1" dirty="0" smtClean="0">
                <a:latin typeface="NeueHaasGroteskDisp Std Blk"/>
              </a:rPr>
              <a:t>”  </a:t>
            </a:r>
            <a:r>
              <a:rPr lang="en-GB" sz="1300" dirty="0" smtClean="0">
                <a:latin typeface="NeueHaasGroteskDisp Std Blk"/>
              </a:rPr>
              <a:t>(Technology developer)</a:t>
            </a:r>
            <a:endParaRPr lang="en-GB" sz="1300" dirty="0">
              <a:latin typeface="NeueHaasGroteskDisp Std Blk"/>
            </a:endParaRPr>
          </a:p>
          <a:p>
            <a:endParaRPr lang="en-GB" sz="1300" dirty="0">
              <a:latin typeface="NeueHaasGroteskDisp Std Blk"/>
            </a:endParaRPr>
          </a:p>
        </p:txBody>
      </p:sp>
    </p:spTree>
    <p:extLst>
      <p:ext uri="{BB962C8B-B14F-4D97-AF65-F5344CB8AC3E}">
        <p14:creationId xmlns:p14="http://schemas.microsoft.com/office/powerpoint/2010/main" val="196427282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Future jobs and skills</a:t>
            </a:r>
            <a:endParaRPr lang="en-GB" dirty="0"/>
          </a:p>
        </p:txBody>
      </p:sp>
      <p:sp>
        <p:nvSpPr>
          <p:cNvPr id="3" name="Content Placeholder 2"/>
          <p:cNvSpPr>
            <a:spLocks noGrp="1"/>
          </p:cNvSpPr>
          <p:nvPr>
            <p:ph idx="1"/>
          </p:nvPr>
        </p:nvSpPr>
        <p:spPr>
          <a:xfrm>
            <a:off x="215099" y="2225482"/>
            <a:ext cx="8243156" cy="4032448"/>
          </a:xfrm>
        </p:spPr>
        <p:txBody>
          <a:bodyPr/>
          <a:lstStyle/>
          <a:p>
            <a:pPr marL="285750" indent="-285750">
              <a:spcAft>
                <a:spcPts val="0"/>
              </a:spcAft>
              <a:buFont typeface="Arial" pitchFamily="34" charset="0"/>
              <a:buChar char="•"/>
            </a:pPr>
            <a:r>
              <a:rPr lang="en-GB" sz="2400" dirty="0" smtClean="0"/>
              <a:t>Understanding </a:t>
            </a:r>
            <a:r>
              <a:rPr lang="en-GB" sz="2400" dirty="0"/>
              <a:t>of the design/manufacture/construction </a:t>
            </a:r>
            <a:r>
              <a:rPr lang="en-GB" sz="2400" dirty="0" smtClean="0"/>
              <a:t>interface;</a:t>
            </a:r>
            <a:endParaRPr lang="en-GB" sz="2400" dirty="0"/>
          </a:p>
          <a:p>
            <a:pPr marL="285750" indent="-285750">
              <a:spcAft>
                <a:spcPts val="0"/>
              </a:spcAft>
              <a:buFont typeface="Arial" pitchFamily="34" charset="0"/>
              <a:buChar char="•"/>
            </a:pPr>
            <a:r>
              <a:rPr lang="en-GB" sz="2400" dirty="0"/>
              <a:t>H</a:t>
            </a:r>
            <a:r>
              <a:rPr lang="en-GB" sz="2400" dirty="0" smtClean="0"/>
              <a:t>ighly </a:t>
            </a:r>
            <a:r>
              <a:rPr lang="en-GB" sz="2400" dirty="0"/>
              <a:t>developed skills in project management, scheduling and </a:t>
            </a:r>
            <a:r>
              <a:rPr lang="en-GB" sz="2400" dirty="0" smtClean="0"/>
              <a:t>planning;</a:t>
            </a:r>
          </a:p>
          <a:p>
            <a:pPr marL="285750" indent="-285750">
              <a:spcAft>
                <a:spcPts val="0"/>
              </a:spcAft>
              <a:buFont typeface="Arial" pitchFamily="34" charset="0"/>
              <a:buChar char="•"/>
            </a:pPr>
            <a:r>
              <a:rPr lang="en-GB" sz="2400" dirty="0"/>
              <a:t>High level skills in marketing, technical </a:t>
            </a:r>
          </a:p>
          <a:p>
            <a:pPr>
              <a:spcAft>
                <a:spcPts val="0"/>
              </a:spcAft>
            </a:pPr>
            <a:r>
              <a:rPr lang="en-GB" sz="2400" dirty="0"/>
              <a:t>   sales, influencing and </a:t>
            </a:r>
            <a:r>
              <a:rPr lang="en-GB" sz="2400" dirty="0" smtClean="0"/>
              <a:t>negotiating;</a:t>
            </a:r>
            <a:endParaRPr lang="en-GB" sz="2400" dirty="0"/>
          </a:p>
          <a:p>
            <a:pPr marL="285750" indent="-285750">
              <a:spcAft>
                <a:spcPts val="0"/>
              </a:spcAft>
              <a:buFont typeface="Arial" pitchFamily="34" charset="0"/>
              <a:buChar char="•"/>
            </a:pPr>
            <a:r>
              <a:rPr lang="en-GB" sz="2400" dirty="0"/>
              <a:t> </a:t>
            </a:r>
            <a:r>
              <a:rPr lang="en-GB" sz="2400" dirty="0" smtClean="0"/>
              <a:t>Wider </a:t>
            </a:r>
            <a:r>
              <a:rPr lang="en-GB" sz="2400" dirty="0"/>
              <a:t>adoption of a ‘whole life approach’ to </a:t>
            </a:r>
            <a:r>
              <a:rPr lang="en-GB" sz="2400" dirty="0" smtClean="0"/>
              <a:t>structures.</a:t>
            </a:r>
            <a:endParaRPr lang="en-GB" sz="2400" dirty="0"/>
          </a:p>
          <a:p>
            <a:endParaRPr lang="en-GB" dirty="0"/>
          </a:p>
        </p:txBody>
      </p:sp>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18</a:t>
            </a:fld>
            <a:endParaRPr lang="en-US" dirty="0"/>
          </a:p>
        </p:txBody>
      </p:sp>
      <p:sp>
        <p:nvSpPr>
          <p:cNvPr id="7" name="Text Placeholder 6"/>
          <p:cNvSpPr>
            <a:spLocks noGrp="1"/>
          </p:cNvSpPr>
          <p:nvPr>
            <p:ph type="body" sz="quarter" idx="13"/>
          </p:nvPr>
        </p:nvSpPr>
        <p:spPr>
          <a:xfrm>
            <a:off x="81576" y="1628800"/>
            <a:ext cx="6697439" cy="719137"/>
          </a:xfrm>
        </p:spPr>
        <p:txBody>
          <a:bodyPr/>
          <a:lstStyle/>
          <a:p>
            <a:r>
              <a:rPr lang="en-GB" dirty="0" smtClean="0">
                <a:solidFill>
                  <a:schemeClr val="accent3"/>
                </a:solidFill>
              </a:rPr>
              <a:t>An increased requirement for:</a:t>
            </a:r>
            <a:endParaRPr lang="en-GB" dirty="0">
              <a:solidFill>
                <a:schemeClr val="accent3"/>
              </a:solidFill>
            </a:endParaRPr>
          </a:p>
        </p:txBody>
      </p:sp>
      <p:sp>
        <p:nvSpPr>
          <p:cNvPr id="8" name="TextBox 7"/>
          <p:cNvSpPr txBox="1"/>
          <p:nvPr/>
        </p:nvSpPr>
        <p:spPr>
          <a:xfrm>
            <a:off x="6228184" y="332656"/>
            <a:ext cx="2520280" cy="1892826"/>
          </a:xfrm>
          <a:prstGeom prst="rect">
            <a:avLst/>
          </a:prstGeom>
          <a:noFill/>
        </p:spPr>
        <p:txBody>
          <a:bodyPr wrap="square" rtlCol="0">
            <a:spAutoFit/>
          </a:bodyPr>
          <a:lstStyle/>
          <a:p>
            <a:pPr algn="l"/>
            <a:r>
              <a:rPr lang="en-GB" sz="1300" i="1" dirty="0">
                <a:latin typeface="NeueHaasGroteskDisp Std Blk"/>
              </a:rPr>
              <a:t>“Designing for manufacture is a skill that we need to work </a:t>
            </a:r>
            <a:r>
              <a:rPr lang="en-GB" sz="1300" i="1" dirty="0" smtClean="0">
                <a:latin typeface="NeueHaasGroteskDisp Std Blk"/>
              </a:rPr>
              <a:t>on. It’s </a:t>
            </a:r>
            <a:r>
              <a:rPr lang="en-GB" sz="1300" i="1" dirty="0">
                <a:latin typeface="NeueHaasGroteskDisp Std Blk"/>
              </a:rPr>
              <a:t>a mix really of a traditional design architect and a consulting engineer role. </a:t>
            </a:r>
            <a:r>
              <a:rPr lang="en-GB" sz="1300" i="1" dirty="0" smtClean="0">
                <a:latin typeface="NeueHaasGroteskDisp Std Blk"/>
              </a:rPr>
              <a:t>It’s </a:t>
            </a:r>
            <a:r>
              <a:rPr lang="en-GB" sz="1300" i="1" dirty="0">
                <a:latin typeface="NeueHaasGroteskDisp Std Blk"/>
              </a:rPr>
              <a:t>all about turning what was a construction process into a manufacturing process</a:t>
            </a:r>
            <a:r>
              <a:rPr lang="en-GB" sz="1300" i="1" dirty="0" smtClean="0">
                <a:latin typeface="NeueHaasGroteskDisp Std Blk"/>
              </a:rPr>
              <a:t>”  </a:t>
            </a:r>
          </a:p>
          <a:p>
            <a:pPr algn="l"/>
            <a:r>
              <a:rPr lang="en-GB" sz="1300" dirty="0" smtClean="0">
                <a:latin typeface="NeueHaasGroteskDisp Std Blk"/>
              </a:rPr>
              <a:t>User of technology </a:t>
            </a:r>
            <a:endParaRPr lang="en-GB" sz="1300" i="1" dirty="0">
              <a:latin typeface="NeueHaasGroteskDisp Std Blk"/>
            </a:endParaRPr>
          </a:p>
        </p:txBody>
      </p:sp>
      <p:sp>
        <p:nvSpPr>
          <p:cNvPr id="9" name="TextBox 8"/>
          <p:cNvSpPr txBox="1"/>
          <p:nvPr/>
        </p:nvSpPr>
        <p:spPr>
          <a:xfrm>
            <a:off x="247831" y="5445224"/>
            <a:ext cx="7632848" cy="1092607"/>
          </a:xfrm>
          <a:prstGeom prst="rect">
            <a:avLst/>
          </a:prstGeom>
          <a:noFill/>
        </p:spPr>
        <p:txBody>
          <a:bodyPr wrap="square" rtlCol="0">
            <a:spAutoFit/>
          </a:bodyPr>
          <a:lstStyle/>
          <a:p>
            <a:pPr algn="l"/>
            <a:r>
              <a:rPr lang="en-GB" sz="1300" i="1" dirty="0">
                <a:latin typeface="NeueHaasGroteskDisp Std Blk"/>
              </a:rPr>
              <a:t>“Offsite makes it more important to consider how work is planned, designed and scheduled. If managers have qualified with high level current qualifications but their expertise is traditionally onsite then it could be very difficult to move to offsite. It’s not necessarily the technical skills that are different but more the softer skills including planning, sequencing and link </a:t>
            </a:r>
            <a:r>
              <a:rPr lang="en-GB" sz="1300" i="1" dirty="0" smtClean="0">
                <a:latin typeface="NeueHaasGroteskDisp Std Blk"/>
              </a:rPr>
              <a:t>between design </a:t>
            </a:r>
            <a:r>
              <a:rPr lang="en-GB" sz="1300" i="1" dirty="0">
                <a:latin typeface="NeueHaasGroteskDisp Std Blk"/>
              </a:rPr>
              <a:t>and build” </a:t>
            </a:r>
            <a:endParaRPr lang="en-GB" sz="1300" dirty="0">
              <a:latin typeface="NeueHaasGroteskDisp Std Blk"/>
            </a:endParaRPr>
          </a:p>
          <a:p>
            <a:pPr algn="l"/>
            <a:r>
              <a:rPr lang="en-GB" sz="1300" dirty="0" smtClean="0">
                <a:latin typeface="NeueHaasGroteskDisp Std Blk"/>
              </a:rPr>
              <a:t>User of technology </a:t>
            </a:r>
            <a:endParaRPr lang="en-GB" sz="1300" i="1" dirty="0">
              <a:latin typeface="NeueHaasGroteskDisp Std Blk"/>
            </a:endParaRPr>
          </a:p>
        </p:txBody>
      </p:sp>
    </p:spTree>
    <p:extLst>
      <p:ext uri="{BB962C8B-B14F-4D97-AF65-F5344CB8AC3E}">
        <p14:creationId xmlns:p14="http://schemas.microsoft.com/office/powerpoint/2010/main" val="2725997274"/>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GB" dirty="0" smtClean="0"/>
              <a:t>Future higher level job roles</a:t>
            </a:r>
            <a:endParaRPr lang="en-GB" dirty="0"/>
          </a:p>
        </p:txBody>
      </p:sp>
      <p:sp>
        <p:nvSpPr>
          <p:cNvPr id="25" name="Content Placeholder 24"/>
          <p:cNvSpPr>
            <a:spLocks noGrp="1"/>
          </p:cNvSpPr>
          <p:nvPr>
            <p:ph idx="1"/>
          </p:nvPr>
        </p:nvSpPr>
        <p:spPr>
          <a:xfrm>
            <a:off x="2699792" y="1268760"/>
            <a:ext cx="6120680" cy="4392488"/>
          </a:xfrm>
        </p:spPr>
        <p:txBody>
          <a:bodyPr/>
          <a:lstStyle/>
          <a:p>
            <a:pPr marL="342900" lvl="0" indent="-342900">
              <a:buFont typeface="Arial" pitchFamily="34" charset="0"/>
              <a:buChar char="•"/>
            </a:pPr>
            <a:r>
              <a:rPr lang="en-GB" dirty="0" smtClean="0"/>
              <a:t>Architect</a:t>
            </a:r>
          </a:p>
          <a:p>
            <a:pPr marL="342900" lvl="0" indent="-342900">
              <a:buFont typeface="Arial" pitchFamily="34" charset="0"/>
              <a:buChar char="•"/>
            </a:pPr>
            <a:r>
              <a:rPr lang="en-GB" dirty="0" smtClean="0"/>
              <a:t>BIM Modellers</a:t>
            </a:r>
          </a:p>
          <a:p>
            <a:pPr marL="342900" lvl="0" indent="-342900">
              <a:buFont typeface="Arial" pitchFamily="34" charset="0"/>
              <a:buChar char="•"/>
            </a:pPr>
            <a:r>
              <a:rPr lang="en-GB" dirty="0" smtClean="0"/>
              <a:t>Designer</a:t>
            </a:r>
            <a:endParaRPr lang="en-GB" dirty="0"/>
          </a:p>
          <a:p>
            <a:pPr marL="342900" indent="-342900">
              <a:buFont typeface="Arial" pitchFamily="34" charset="0"/>
              <a:buChar char="•"/>
            </a:pPr>
            <a:r>
              <a:rPr lang="en-GB" dirty="0" smtClean="0"/>
              <a:t>Planner</a:t>
            </a:r>
          </a:p>
          <a:p>
            <a:pPr marL="342900" indent="-342900">
              <a:buFont typeface="Arial" pitchFamily="34" charset="0"/>
              <a:buChar char="•"/>
            </a:pPr>
            <a:r>
              <a:rPr lang="en-GB" dirty="0" smtClean="0"/>
              <a:t>Site </a:t>
            </a:r>
            <a:r>
              <a:rPr lang="en-GB" dirty="0"/>
              <a:t>supervisor/manager or project </a:t>
            </a:r>
            <a:r>
              <a:rPr lang="en-GB" dirty="0" smtClean="0"/>
              <a:t>manager</a:t>
            </a:r>
            <a:endParaRPr lang="en-GB" dirty="0"/>
          </a:p>
          <a:p>
            <a:pPr marL="342900" lvl="0" indent="-342900">
              <a:buFont typeface="Arial" pitchFamily="34" charset="0"/>
              <a:buChar char="•"/>
            </a:pPr>
            <a:r>
              <a:rPr lang="en-GB" dirty="0"/>
              <a:t>Structural </a:t>
            </a:r>
            <a:r>
              <a:rPr lang="en-GB" dirty="0" smtClean="0"/>
              <a:t>engineer</a:t>
            </a:r>
            <a:endParaRPr lang="en-GB" dirty="0"/>
          </a:p>
          <a:p>
            <a:endParaRPr lang="en-GB" dirty="0" smtClean="0"/>
          </a:p>
          <a:p>
            <a:pPr marL="342900" indent="-342900">
              <a:buFont typeface="Arial" pitchFamily="34" charset="0"/>
              <a:buChar char="•"/>
            </a:pPr>
            <a:r>
              <a:rPr lang="en-GB" dirty="0" smtClean="0"/>
              <a:t>Design office staff, including BIM modellers and CAD specialists</a:t>
            </a:r>
          </a:p>
          <a:p>
            <a:pPr marL="342900" indent="-342900">
              <a:buFont typeface="Arial" pitchFamily="34" charset="0"/>
              <a:buChar char="•"/>
            </a:pPr>
            <a:r>
              <a:rPr lang="en-GB" dirty="0" smtClean="0"/>
              <a:t>Engineers</a:t>
            </a:r>
          </a:p>
          <a:p>
            <a:pPr marL="342900" indent="-342900">
              <a:buFont typeface="Arial" pitchFamily="34" charset="0"/>
              <a:buChar char="•"/>
            </a:pPr>
            <a:r>
              <a:rPr lang="en-GB" dirty="0" smtClean="0"/>
              <a:t>Project managers</a:t>
            </a:r>
            <a:endParaRPr lang="en-GB" dirty="0"/>
          </a:p>
          <a:p>
            <a:pPr marL="342900" indent="-342900">
              <a:buFont typeface="Arial" pitchFamily="34" charset="0"/>
              <a:buChar char="•"/>
            </a:pPr>
            <a:r>
              <a:rPr lang="en-GB" dirty="0"/>
              <a:t>Quantity </a:t>
            </a:r>
            <a:r>
              <a:rPr lang="en-GB" dirty="0" smtClean="0"/>
              <a:t>surveyors</a:t>
            </a:r>
          </a:p>
          <a:p>
            <a:pPr marL="342900" indent="-342900">
              <a:buFont typeface="Arial" pitchFamily="34" charset="0"/>
              <a:buChar char="•"/>
            </a:pPr>
            <a:r>
              <a:rPr lang="en-GB" dirty="0" smtClean="0"/>
              <a:t>Schedulers</a:t>
            </a:r>
            <a:endParaRPr lang="en-GB" dirty="0"/>
          </a:p>
          <a:p>
            <a:pPr marL="342900" indent="-342900">
              <a:buFont typeface="Arial" pitchFamily="34" charset="0"/>
              <a:buChar char="•"/>
            </a:pP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19</a:t>
            </a:fld>
            <a:endParaRPr lang="en-US" dirty="0"/>
          </a:p>
        </p:txBody>
      </p:sp>
      <p:sp>
        <p:nvSpPr>
          <p:cNvPr id="28" name="Text Placeholder 27"/>
          <p:cNvSpPr>
            <a:spLocks noGrp="1"/>
          </p:cNvSpPr>
          <p:nvPr>
            <p:ph type="body" sz="quarter" idx="13"/>
          </p:nvPr>
        </p:nvSpPr>
        <p:spPr>
          <a:xfrm>
            <a:off x="2699792" y="909191"/>
            <a:ext cx="5904656" cy="719137"/>
          </a:xfrm>
        </p:spPr>
        <p:txBody>
          <a:bodyPr/>
          <a:lstStyle/>
          <a:p>
            <a:r>
              <a:rPr lang="en-GB" dirty="0" smtClean="0"/>
              <a:t>Greatest impact of offsite is expected for: </a:t>
            </a:r>
            <a:endParaRPr lang="en-GB" dirty="0"/>
          </a:p>
        </p:txBody>
      </p:sp>
      <p:pic>
        <p:nvPicPr>
          <p:cNvPr id="9" name="Picture 8" descr="R:\Comms + Marketing\02 Guidance and Reusable Media\09 Pictograms\4-Sectors\Creative_Digital_Paint_Laptop_Butt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834" y="4725144"/>
            <a:ext cx="1528763" cy="152876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5" descr="R:\Comms + Marketing\02 Guidance and Reusable Media\09 Pictograms\2-Workplaces\desig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5104" y="2924944"/>
            <a:ext cx="1800225" cy="1547813"/>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3" descr="R:\Comms + Marketing\02 Guidance and Reusable Media\09 Pictograms\2-Workplaces\Computer - Desktop.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5969" y="1124744"/>
            <a:ext cx="1800225" cy="1547813"/>
          </a:xfrm>
          <a:prstGeom prst="rect">
            <a:avLst/>
          </a:prstGeom>
          <a:noFill/>
          <a:extLst>
            <a:ext uri="{909E8E84-426E-40DD-AFC4-6F175D3DCCD1}">
              <a14:hiddenFill xmlns:a14="http://schemas.microsoft.com/office/drawing/2010/main">
                <a:solidFill>
                  <a:srgbClr val="FFFFFF"/>
                </a:solidFill>
              </a14:hiddenFill>
            </a:ext>
          </a:extLst>
        </p:spPr>
      </p:pic>
      <p:sp>
        <p:nvSpPr>
          <p:cNvPr id="12" name="Text Placeholder 27"/>
          <p:cNvSpPr>
            <a:spLocks noGrp="1"/>
          </p:cNvSpPr>
          <p:nvPr>
            <p:ph type="body" sz="quarter" idx="13"/>
          </p:nvPr>
        </p:nvSpPr>
        <p:spPr>
          <a:xfrm>
            <a:off x="2699792" y="3789040"/>
            <a:ext cx="5165921" cy="540271"/>
          </a:xfrm>
        </p:spPr>
        <p:txBody>
          <a:bodyPr/>
          <a:lstStyle/>
          <a:p>
            <a:r>
              <a:rPr lang="en-GB" dirty="0" smtClean="0"/>
              <a:t>Future demand expected for </a:t>
            </a:r>
            <a:endParaRPr lang="en-GB" dirty="0"/>
          </a:p>
        </p:txBody>
      </p:sp>
    </p:spTree>
    <p:extLst>
      <p:ext uri="{BB962C8B-B14F-4D97-AF65-F5344CB8AC3E}">
        <p14:creationId xmlns:p14="http://schemas.microsoft.com/office/powerpoint/2010/main" val="209044903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 </a:t>
            </a:r>
            <a:endParaRPr lang="en-GB" dirty="0"/>
          </a:p>
        </p:txBody>
      </p:sp>
      <p:sp>
        <p:nvSpPr>
          <p:cNvPr id="3" name="Content Placeholder 2"/>
          <p:cNvSpPr>
            <a:spLocks noGrp="1"/>
          </p:cNvSpPr>
          <p:nvPr>
            <p:ph idx="1"/>
          </p:nvPr>
        </p:nvSpPr>
        <p:spPr>
          <a:xfrm>
            <a:off x="-34244" y="980728"/>
            <a:ext cx="8640960" cy="4824536"/>
          </a:xfrm>
        </p:spPr>
        <p:txBody>
          <a:bodyPr/>
          <a:lstStyle/>
          <a:p>
            <a:pPr marL="180000" lvl="0" eaLnBrk="0" hangingPunct="0">
              <a:spcBef>
                <a:spcPct val="20000"/>
              </a:spcBef>
              <a:buClrTx/>
              <a:buSzTx/>
              <a:defRPr/>
            </a:pPr>
            <a:r>
              <a:rPr lang="en-GB" sz="1800" kern="1200" dirty="0">
                <a:solidFill>
                  <a:sysClr val="windowText" lastClr="000000"/>
                </a:solidFill>
              </a:rPr>
              <a:t>The UK Commission is working to transform the UK’s approach to investing in the  skills of </a:t>
            </a:r>
            <a:r>
              <a:rPr lang="en-GB" sz="1800" kern="1200" dirty="0" smtClean="0">
                <a:solidFill>
                  <a:sysClr val="windowText" lastClr="000000"/>
                </a:solidFill>
              </a:rPr>
              <a:t>its </a:t>
            </a:r>
            <a:r>
              <a:rPr lang="en-GB" sz="1800" kern="1200" dirty="0">
                <a:solidFill>
                  <a:sysClr val="windowText" lastClr="000000"/>
                </a:solidFill>
              </a:rPr>
              <a:t>people as an intrinsic part of securing jobs and growth.  Key to our ambition is the need to encourage greater employer ownership of skills, working to secure long term sustainable partnerships.</a:t>
            </a:r>
          </a:p>
          <a:p>
            <a:pPr marL="180000" lvl="0" eaLnBrk="0" hangingPunct="0">
              <a:spcBef>
                <a:spcPct val="20000"/>
              </a:spcBef>
              <a:buClrTx/>
              <a:buSzTx/>
              <a:defRPr/>
            </a:pPr>
            <a:endParaRPr lang="en-GB" sz="1800" kern="1200" dirty="0">
              <a:solidFill>
                <a:sysClr val="windowText" lastClr="000000"/>
              </a:solidFill>
            </a:endParaRPr>
          </a:p>
          <a:p>
            <a:pPr marL="180000" lvl="0" eaLnBrk="0" hangingPunct="0">
              <a:spcBef>
                <a:spcPct val="20000"/>
              </a:spcBef>
              <a:buClrTx/>
              <a:buSzTx/>
              <a:defRPr/>
            </a:pPr>
            <a:r>
              <a:rPr lang="en-GB" sz="1800" kern="1200" dirty="0"/>
              <a:t>This slide pack and accompanying evidence report present the case for </a:t>
            </a:r>
            <a:r>
              <a:rPr lang="en-GB" sz="1800" b="1" kern="1200" dirty="0"/>
              <a:t>more employers to invest in developing higher level skills in </a:t>
            </a:r>
            <a:r>
              <a:rPr lang="en-GB" sz="1800" b="1" dirty="0"/>
              <a:t>the </a:t>
            </a:r>
            <a:r>
              <a:rPr lang="en-GB" sz="1800" b="1" dirty="0" smtClean="0"/>
              <a:t>Construction Industry</a:t>
            </a:r>
            <a:r>
              <a:rPr lang="en-GB" sz="1800" b="1" kern="1200" dirty="0" smtClean="0"/>
              <a:t>. </a:t>
            </a:r>
            <a:r>
              <a:rPr lang="en-GB" sz="1800" kern="1200" dirty="0"/>
              <a:t>It </a:t>
            </a:r>
            <a:r>
              <a:rPr lang="en-GB" sz="1800" kern="1200" dirty="0" smtClean="0"/>
              <a:t>explores the skills required to meet the demands created by existing and emerging technologies in construction. The main focus is on innovative modern methods of construction, particularly </a:t>
            </a:r>
            <a:r>
              <a:rPr lang="en-GB" sz="1800" b="1" kern="1200" dirty="0" smtClean="0"/>
              <a:t>offsite construction</a:t>
            </a:r>
            <a:r>
              <a:rPr lang="en-GB" sz="1800" kern="1200" dirty="0" smtClean="0"/>
              <a:t>.</a:t>
            </a:r>
            <a:endParaRPr lang="en-GB" sz="1800" kern="1200" dirty="0"/>
          </a:p>
          <a:p>
            <a:pPr marL="180000" lvl="0" eaLnBrk="0" hangingPunct="0">
              <a:spcBef>
                <a:spcPct val="20000"/>
              </a:spcBef>
              <a:buClrTx/>
              <a:buSzTx/>
              <a:defRPr/>
            </a:pPr>
            <a:endParaRPr lang="en-GB" sz="1800" kern="1200" dirty="0">
              <a:solidFill>
                <a:sysClr val="windowText" lastClr="000000"/>
              </a:solidFill>
            </a:endParaRPr>
          </a:p>
          <a:p>
            <a:pPr marL="180000" lvl="0" eaLnBrk="0" hangingPunct="0">
              <a:spcBef>
                <a:spcPct val="20000"/>
              </a:spcBef>
              <a:buClrTx/>
              <a:buSzTx/>
              <a:defRPr/>
            </a:pPr>
            <a:r>
              <a:rPr lang="en-GB" sz="1800" kern="1200" dirty="0">
                <a:solidFill>
                  <a:sysClr val="windowText" lastClr="000000"/>
                </a:solidFill>
              </a:rPr>
              <a:t>Slide packs and reports are also available for a number of other sectors from: </a:t>
            </a:r>
            <a:r>
              <a:rPr lang="en-GB" sz="1800" kern="1200" dirty="0">
                <a:solidFill>
                  <a:sysClr val="windowText" lastClr="000000"/>
                </a:solidFill>
                <a:hlinkClick r:id="rId3"/>
              </a:rPr>
              <a:t>www.ukces.org.uk</a:t>
            </a:r>
            <a:r>
              <a:rPr lang="en-GB" sz="1800" kern="1200" dirty="0">
                <a:solidFill>
                  <a:sysClr val="windowText" lastClr="000000"/>
                </a:solidFill>
              </a:rPr>
              <a:t> Each of the sectors are important to the economy in terms of driving up higher level skills through technological advancements. </a:t>
            </a:r>
          </a:p>
          <a:p>
            <a:pPr marL="180000" lvl="0" eaLnBrk="0" hangingPunct="0">
              <a:spcBef>
                <a:spcPct val="20000"/>
              </a:spcBef>
              <a:buClrTx/>
              <a:buSzTx/>
              <a:defRPr/>
            </a:pPr>
            <a:endParaRPr lang="en-GB" sz="1800" kern="1200" dirty="0">
              <a:solidFill>
                <a:sysClr val="windowText" lastClr="000000"/>
              </a:solidFill>
            </a:endParaRPr>
          </a:p>
          <a:p>
            <a:pPr marL="180000" lvl="0" eaLnBrk="0" hangingPunct="0">
              <a:spcBef>
                <a:spcPct val="20000"/>
              </a:spcBef>
              <a:buClrTx/>
              <a:buSzTx/>
              <a:defRPr/>
            </a:pPr>
            <a:r>
              <a:rPr lang="en-GB" sz="1800" kern="1200" dirty="0">
                <a:solidFill>
                  <a:sysClr val="windowText" lastClr="000000"/>
                </a:solidFill>
              </a:rPr>
              <a:t>For </a:t>
            </a:r>
            <a:r>
              <a:rPr lang="en-GB" sz="1800" b="1" kern="1200" dirty="0">
                <a:solidFill>
                  <a:sysClr val="windowText" lastClr="000000"/>
                </a:solidFill>
              </a:rPr>
              <a:t>information </a:t>
            </a:r>
            <a:r>
              <a:rPr lang="en-GB" sz="1800" kern="1200" dirty="0">
                <a:solidFill>
                  <a:sysClr val="windowText" lastClr="000000"/>
                </a:solidFill>
              </a:rPr>
              <a:t>about this slide pack and accompanying report please contact:</a:t>
            </a:r>
          </a:p>
          <a:p>
            <a:pPr marL="180000" lvl="0" eaLnBrk="0" hangingPunct="0">
              <a:spcBef>
                <a:spcPct val="20000"/>
              </a:spcBef>
              <a:buClrTx/>
              <a:buSzTx/>
              <a:defRPr/>
            </a:pPr>
            <a:r>
              <a:rPr lang="en-GB" sz="1800" kern="1200" dirty="0" smtClean="0">
                <a:solidFill>
                  <a:sysClr val="windowText" lastClr="000000"/>
                </a:solidFill>
              </a:rPr>
              <a:t>Helen Beck </a:t>
            </a:r>
            <a:r>
              <a:rPr lang="en-GB" sz="1800" dirty="0" smtClean="0">
                <a:solidFill>
                  <a:sysClr val="windowText" lastClr="000000"/>
                </a:solidFill>
              </a:rPr>
              <a:t>(</a:t>
            </a:r>
            <a:r>
              <a:rPr lang="en-GB" sz="1800" dirty="0" smtClean="0">
                <a:solidFill>
                  <a:sysClr val="windowText" lastClr="000000"/>
                </a:solidFill>
                <a:hlinkClick r:id="rId4"/>
              </a:rPr>
              <a:t>Helen.Beck@ukces.org.uk</a:t>
            </a:r>
            <a:r>
              <a:rPr lang="en-GB" sz="1800" dirty="0">
                <a:solidFill>
                  <a:sysClr val="windowText" lastClr="000000"/>
                </a:solidFill>
              </a:rPr>
              <a:t>) </a:t>
            </a:r>
          </a:p>
          <a:p>
            <a:pPr marL="180000" lvl="0" eaLnBrk="0" hangingPunct="0">
              <a:spcBef>
                <a:spcPct val="20000"/>
              </a:spcBef>
              <a:buClrTx/>
              <a:buSzTx/>
              <a:defRPr/>
            </a:pPr>
            <a:endParaRPr lang="en-GB" sz="1800" kern="1200" dirty="0">
              <a:solidFill>
                <a:sysClr val="windowText" lastClr="000000"/>
              </a:solidFill>
            </a:endParaRPr>
          </a:p>
          <a:p>
            <a:pPr marL="180000" lvl="0" eaLnBrk="0" hangingPunct="0">
              <a:spcBef>
                <a:spcPct val="20000"/>
              </a:spcBef>
              <a:buClrTx/>
              <a:buSzTx/>
              <a:defRPr/>
            </a:pPr>
            <a:r>
              <a:rPr lang="en-GB" sz="1800" b="1" kern="1200" dirty="0">
                <a:solidFill>
                  <a:sysClr val="windowText" lastClr="000000"/>
                </a:solidFill>
              </a:rPr>
              <a:t>Source information </a:t>
            </a:r>
            <a:r>
              <a:rPr lang="en-GB" sz="1800" kern="1200" dirty="0">
                <a:solidFill>
                  <a:sysClr val="windowText" lastClr="000000"/>
                </a:solidFill>
              </a:rPr>
              <a:t>can be found in the notes section of each slide.</a:t>
            </a:r>
          </a:p>
          <a:p>
            <a:endParaRPr lang="en-GB" sz="1800" dirty="0"/>
          </a:p>
        </p:txBody>
      </p:sp>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2</a:t>
            </a:fld>
            <a:endParaRPr lang="en-US" dirty="0"/>
          </a:p>
        </p:txBody>
      </p:sp>
    </p:spTree>
    <p:extLst>
      <p:ext uri="{BB962C8B-B14F-4D97-AF65-F5344CB8AC3E}">
        <p14:creationId xmlns:p14="http://schemas.microsoft.com/office/powerpoint/2010/main" val="416122645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Opportunities</a:t>
            </a:r>
            <a:endParaRPr lang="en-GB" dirty="0"/>
          </a:p>
        </p:txBody>
      </p:sp>
      <p:sp>
        <p:nvSpPr>
          <p:cNvPr id="3" name="Content Placeholder 2"/>
          <p:cNvSpPr>
            <a:spLocks noGrp="1"/>
          </p:cNvSpPr>
          <p:nvPr>
            <p:ph idx="1"/>
          </p:nvPr>
        </p:nvSpPr>
        <p:spPr>
          <a:xfrm>
            <a:off x="19306" y="1647384"/>
            <a:ext cx="6984776" cy="4248472"/>
          </a:xfrm>
        </p:spPr>
        <p:txBody>
          <a:bodyPr/>
          <a:lstStyle/>
          <a:p>
            <a:pPr marL="342900" indent="-342900">
              <a:buClr>
                <a:schemeClr val="tx2"/>
              </a:buClr>
              <a:buFont typeface="Arial" pitchFamily="34" charset="0"/>
              <a:buChar char="•"/>
            </a:pPr>
            <a:r>
              <a:rPr lang="en-GB" dirty="0" smtClean="0">
                <a:solidFill>
                  <a:schemeClr val="tx2"/>
                </a:solidFill>
              </a:rPr>
              <a:t>Potential to encourage a greater diversity of people, including more young people, into the sector due to weatherproof working conditions and reduction in the use of manual labour;</a:t>
            </a:r>
          </a:p>
          <a:p>
            <a:pPr marL="342900" indent="-342900">
              <a:buClr>
                <a:schemeClr val="tx2"/>
              </a:buClr>
              <a:buFont typeface="Arial" pitchFamily="34" charset="0"/>
              <a:buChar char="•"/>
            </a:pPr>
            <a:r>
              <a:rPr lang="en-GB" dirty="0" smtClean="0">
                <a:solidFill>
                  <a:schemeClr val="tx2"/>
                </a:solidFill>
              </a:rPr>
              <a:t>Contribute to environmental and sustainability targets;</a:t>
            </a:r>
          </a:p>
          <a:p>
            <a:pPr marL="342900" indent="-342900">
              <a:buClr>
                <a:schemeClr val="tx2"/>
              </a:buClr>
              <a:buFont typeface="Arial" pitchFamily="34" charset="0"/>
              <a:buChar char="•"/>
            </a:pPr>
            <a:r>
              <a:rPr lang="en-GB" dirty="0" smtClean="0">
                <a:solidFill>
                  <a:schemeClr val="tx2"/>
                </a:solidFill>
              </a:rPr>
              <a:t>Respond to housing demand;</a:t>
            </a:r>
          </a:p>
          <a:p>
            <a:pPr marL="342900" indent="-342900">
              <a:buClr>
                <a:schemeClr val="tx2"/>
              </a:buClr>
              <a:buFont typeface="Arial" pitchFamily="34" charset="0"/>
              <a:buChar char="•"/>
            </a:pPr>
            <a:r>
              <a:rPr lang="en-GB" dirty="0" smtClean="0">
                <a:solidFill>
                  <a:schemeClr val="tx2"/>
                </a:solidFill>
              </a:rPr>
              <a:t>Realise cost savings through reduced build time;</a:t>
            </a:r>
          </a:p>
          <a:p>
            <a:pPr marL="342900" indent="-342900">
              <a:buClr>
                <a:schemeClr val="tx2"/>
              </a:buClr>
              <a:buFont typeface="Arial" pitchFamily="34" charset="0"/>
              <a:buChar char="•"/>
            </a:pPr>
            <a:r>
              <a:rPr lang="en-GB" dirty="0" smtClean="0">
                <a:solidFill>
                  <a:schemeClr val="tx2"/>
                </a:solidFill>
              </a:rPr>
              <a:t>Improve sector productivity and build quality;</a:t>
            </a:r>
          </a:p>
          <a:p>
            <a:pPr marL="342900" indent="-342900">
              <a:buClr>
                <a:schemeClr val="tx2"/>
              </a:buClr>
              <a:buFont typeface="Arial" pitchFamily="34" charset="0"/>
              <a:buChar char="•"/>
            </a:pPr>
            <a:r>
              <a:rPr lang="en-GB" dirty="0" smtClean="0">
                <a:solidFill>
                  <a:schemeClr val="tx2"/>
                </a:solidFill>
              </a:rPr>
              <a:t>Improve health and safety;</a:t>
            </a:r>
          </a:p>
          <a:p>
            <a:pPr marL="342900" indent="-342900">
              <a:buClr>
                <a:schemeClr val="tx2"/>
              </a:buClr>
              <a:buFont typeface="Arial" pitchFamily="34" charset="0"/>
              <a:buChar char="•"/>
            </a:pPr>
            <a:r>
              <a:rPr lang="en-GB" dirty="0" smtClean="0">
                <a:solidFill>
                  <a:schemeClr val="tx2"/>
                </a:solidFill>
              </a:rPr>
              <a:t>Increase efficiency in the construction process;</a:t>
            </a:r>
          </a:p>
          <a:p>
            <a:pPr marL="342900" indent="-342900">
              <a:buClr>
                <a:schemeClr val="tx2"/>
              </a:buClr>
              <a:buFont typeface="Arial" pitchFamily="34" charset="0"/>
              <a:buChar char="•"/>
            </a:pPr>
            <a:r>
              <a:rPr lang="en-GB" dirty="0" smtClean="0">
                <a:solidFill>
                  <a:schemeClr val="tx2"/>
                </a:solidFill>
              </a:rPr>
              <a:t>Greater integration of roles and collaborative working;</a:t>
            </a:r>
          </a:p>
          <a:p>
            <a:pPr marL="342900" indent="-342900">
              <a:buClr>
                <a:schemeClr val="tx2"/>
              </a:buClr>
              <a:buFont typeface="Arial" pitchFamily="34" charset="0"/>
              <a:buChar char="•"/>
            </a:pPr>
            <a:r>
              <a:rPr lang="en-GB" dirty="0" smtClean="0">
                <a:solidFill>
                  <a:schemeClr val="tx2"/>
                </a:solidFill>
              </a:rPr>
              <a:t>Expand construction export market to compete. globally</a:t>
            </a:r>
          </a:p>
          <a:p>
            <a:pPr marL="342900" indent="-342900">
              <a:buClr>
                <a:schemeClr val="tx2"/>
              </a:buClr>
              <a:buFont typeface="Arial" pitchFamily="34" charset="0"/>
              <a:buChar char="•"/>
            </a:pPr>
            <a:endParaRPr lang="en-GB" dirty="0">
              <a:solidFill>
                <a:schemeClr val="tx2"/>
              </a:solidFill>
            </a:endParaRPr>
          </a:p>
        </p:txBody>
      </p:sp>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20</a:t>
            </a:fld>
            <a:endParaRPr lang="en-US" dirty="0"/>
          </a:p>
        </p:txBody>
      </p:sp>
      <p:sp>
        <p:nvSpPr>
          <p:cNvPr id="9" name="TextBox 8"/>
          <p:cNvSpPr txBox="1"/>
          <p:nvPr/>
        </p:nvSpPr>
        <p:spPr>
          <a:xfrm>
            <a:off x="179512" y="908720"/>
            <a:ext cx="8280920" cy="738664"/>
          </a:xfrm>
          <a:prstGeom prst="rect">
            <a:avLst/>
          </a:prstGeom>
          <a:noFill/>
        </p:spPr>
        <p:txBody>
          <a:bodyPr wrap="square" rtlCol="0">
            <a:spAutoFit/>
          </a:bodyPr>
          <a:lstStyle/>
          <a:p>
            <a:pPr algn="l"/>
            <a:r>
              <a:rPr lang="en-GB" sz="2100" b="1" dirty="0" smtClean="0">
                <a:solidFill>
                  <a:schemeClr val="tx1"/>
                </a:solidFill>
                <a:latin typeface="NeueHaasGroteskDisp Std Blk"/>
              </a:rPr>
              <a:t>The increasing uptake and use of offsite construction can realise the following opportunities for the construction industry</a:t>
            </a:r>
            <a:endParaRPr lang="en-GB" sz="2100" b="1" dirty="0">
              <a:solidFill>
                <a:schemeClr val="tx1"/>
              </a:solidFill>
              <a:latin typeface="NeueHaasGroteskDisp Std Blk"/>
            </a:endParaRPr>
          </a:p>
        </p:txBody>
      </p:sp>
      <p:pic>
        <p:nvPicPr>
          <p:cNvPr id="10" name="Picture 10" descr="R:\Comms + Marketing\02 Guidance and Reusable Media\09 Pictograms\4-Sectors\finance_professional_services.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5972" y="4221088"/>
            <a:ext cx="2213124" cy="221312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6892556" y="2060848"/>
            <a:ext cx="2139956" cy="1692771"/>
          </a:xfrm>
          <a:prstGeom prst="rect">
            <a:avLst/>
          </a:prstGeom>
          <a:noFill/>
        </p:spPr>
        <p:txBody>
          <a:bodyPr wrap="square" rtlCol="0">
            <a:spAutoFit/>
          </a:bodyPr>
          <a:lstStyle/>
          <a:p>
            <a:pPr algn="l"/>
            <a:r>
              <a:rPr lang="en-GB" sz="1300" i="1" dirty="0" smtClean="0">
                <a:latin typeface="NeueHaasGroteskDisp Std Blk"/>
              </a:rPr>
              <a:t>“Offsite </a:t>
            </a:r>
            <a:r>
              <a:rPr lang="en-GB" sz="1300" i="1" dirty="0">
                <a:latin typeface="NeueHaasGroteskDisp Std Blk"/>
              </a:rPr>
              <a:t>construction carried out in factories can employ many thousands of people who would otherwise be out of work. </a:t>
            </a:r>
            <a:r>
              <a:rPr lang="en-GB" sz="1300" i="1" dirty="0" smtClean="0">
                <a:latin typeface="NeueHaasGroteskDisp Std Blk"/>
              </a:rPr>
              <a:t>It </a:t>
            </a:r>
            <a:r>
              <a:rPr lang="en-GB" sz="1300" i="1" dirty="0">
                <a:latin typeface="NeueHaasGroteskDisp Std Blk"/>
              </a:rPr>
              <a:t>opens up a new labour market</a:t>
            </a:r>
            <a:r>
              <a:rPr lang="en-GB" sz="1300" i="1" dirty="0" smtClean="0">
                <a:latin typeface="NeueHaasGroteskDisp Std Blk"/>
              </a:rPr>
              <a:t>”  </a:t>
            </a:r>
          </a:p>
          <a:p>
            <a:pPr algn="l"/>
            <a:r>
              <a:rPr lang="en-GB" sz="1300" dirty="0" smtClean="0">
                <a:latin typeface="NeueHaasGroteskDisp Std Blk"/>
              </a:rPr>
              <a:t>Technology developer</a:t>
            </a:r>
            <a:endParaRPr lang="en-GB" sz="1300" i="1" dirty="0">
              <a:latin typeface="NeueHaasGroteskDisp Std Blk"/>
            </a:endParaRPr>
          </a:p>
        </p:txBody>
      </p:sp>
    </p:spTree>
    <p:extLst>
      <p:ext uri="{BB962C8B-B14F-4D97-AF65-F5344CB8AC3E}">
        <p14:creationId xmlns:p14="http://schemas.microsoft.com/office/powerpoint/2010/main" val="2611324061"/>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12968" cy="864096"/>
          </a:xfrm>
        </p:spPr>
        <p:txBody>
          <a:bodyPr/>
          <a:lstStyle/>
          <a:p>
            <a:r>
              <a:rPr lang="en-GB" dirty="0" smtClean="0"/>
              <a:t>Challenges</a:t>
            </a:r>
            <a:endParaRPr lang="en-GB" dirty="0"/>
          </a:p>
        </p:txBody>
      </p:sp>
      <p:sp>
        <p:nvSpPr>
          <p:cNvPr id="3" name="Content Placeholder 2"/>
          <p:cNvSpPr>
            <a:spLocks noGrp="1"/>
          </p:cNvSpPr>
          <p:nvPr>
            <p:ph idx="1"/>
          </p:nvPr>
        </p:nvSpPr>
        <p:spPr>
          <a:xfrm>
            <a:off x="179512" y="908720"/>
            <a:ext cx="8784976" cy="5184576"/>
          </a:xfrm>
        </p:spPr>
        <p:txBody>
          <a:bodyPr/>
          <a:lstStyle/>
          <a:p>
            <a:pPr lvl="0">
              <a:buClr>
                <a:schemeClr val="tx2"/>
              </a:buClr>
            </a:pPr>
            <a:r>
              <a:rPr lang="en-GB" b="1" dirty="0" smtClean="0"/>
              <a:t>The future </a:t>
            </a:r>
            <a:r>
              <a:rPr lang="en-GB" b="1" dirty="0"/>
              <a:t>potential </a:t>
            </a:r>
            <a:r>
              <a:rPr lang="en-GB" b="1" dirty="0" smtClean="0"/>
              <a:t>of offsite is heavily </a:t>
            </a:r>
            <a:r>
              <a:rPr lang="en-GB" b="1" dirty="0"/>
              <a:t>influenced by a number of competing </a:t>
            </a:r>
            <a:r>
              <a:rPr lang="en-GB" b="1" dirty="0" smtClean="0"/>
              <a:t>factors affecting the level of market demand</a:t>
            </a:r>
          </a:p>
          <a:p>
            <a:pPr marL="342900" indent="-342900">
              <a:spcAft>
                <a:spcPts val="0"/>
              </a:spcAft>
              <a:buClr>
                <a:schemeClr val="tx2"/>
              </a:buClr>
              <a:buFontTx/>
              <a:buChar char="•"/>
            </a:pPr>
            <a:r>
              <a:rPr lang="en-GB" sz="1900" dirty="0">
                <a:solidFill>
                  <a:schemeClr val="tx2"/>
                </a:solidFill>
                <a:latin typeface="Arial" pitchFamily="34" charset="0"/>
                <a:cs typeface="Arial" pitchFamily="34" charset="0"/>
              </a:rPr>
              <a:t>Construction industry </a:t>
            </a:r>
            <a:r>
              <a:rPr lang="en-GB" sz="1900" dirty="0" smtClean="0">
                <a:solidFill>
                  <a:schemeClr val="tx2"/>
                </a:solidFill>
                <a:latin typeface="Arial" pitchFamily="34" charset="0"/>
                <a:cs typeface="Arial" pitchFamily="34" charset="0"/>
              </a:rPr>
              <a:t>can be </a:t>
            </a:r>
            <a:r>
              <a:rPr lang="en-GB" sz="1900" dirty="0">
                <a:solidFill>
                  <a:schemeClr val="tx2"/>
                </a:solidFill>
                <a:latin typeface="Arial" pitchFamily="34" charset="0"/>
                <a:cs typeface="Arial" pitchFamily="34" charset="0"/>
              </a:rPr>
              <a:t>conservative, leading to reluctance of </a:t>
            </a:r>
            <a:r>
              <a:rPr lang="en-GB" sz="1900" dirty="0" smtClean="0">
                <a:solidFill>
                  <a:schemeClr val="tx2"/>
                </a:solidFill>
                <a:latin typeface="Arial" pitchFamily="34" charset="0"/>
                <a:cs typeface="Arial" pitchFamily="34" charset="0"/>
              </a:rPr>
              <a:t>some builders to </a:t>
            </a:r>
            <a:r>
              <a:rPr lang="en-GB" sz="1900" dirty="0">
                <a:solidFill>
                  <a:schemeClr val="tx2"/>
                </a:solidFill>
                <a:latin typeface="Arial" pitchFamily="34" charset="0"/>
                <a:cs typeface="Arial" pitchFamily="34" charset="0"/>
              </a:rPr>
              <a:t>adopt </a:t>
            </a:r>
            <a:r>
              <a:rPr lang="en-GB" sz="1900" dirty="0" smtClean="0">
                <a:solidFill>
                  <a:schemeClr val="tx2"/>
                </a:solidFill>
                <a:latin typeface="Arial" pitchFamily="34" charset="0"/>
                <a:cs typeface="Arial" pitchFamily="34" charset="0"/>
              </a:rPr>
              <a:t>MMC/offsite;</a:t>
            </a:r>
            <a:endParaRPr lang="en-GB" sz="1900" dirty="0">
              <a:solidFill>
                <a:schemeClr val="tx2"/>
              </a:solidFill>
              <a:latin typeface="Arial" pitchFamily="34" charset="0"/>
              <a:cs typeface="Arial" pitchFamily="34" charset="0"/>
            </a:endParaRPr>
          </a:p>
          <a:p>
            <a:pPr marL="342900" indent="-342900">
              <a:spcAft>
                <a:spcPts val="0"/>
              </a:spcAft>
              <a:buClr>
                <a:schemeClr val="tx2"/>
              </a:buClr>
              <a:buFontTx/>
              <a:buChar char="•"/>
            </a:pPr>
            <a:r>
              <a:rPr lang="en-GB" sz="1900" dirty="0">
                <a:solidFill>
                  <a:schemeClr val="tx2"/>
                </a:solidFill>
                <a:latin typeface="Arial" pitchFamily="34" charset="0"/>
                <a:cs typeface="Arial" pitchFamily="34" charset="0"/>
              </a:rPr>
              <a:t>Need to achieve critical mass in production to realise </a:t>
            </a:r>
            <a:r>
              <a:rPr lang="en-GB" sz="1900" dirty="0" smtClean="0">
                <a:solidFill>
                  <a:schemeClr val="tx2"/>
                </a:solidFill>
                <a:latin typeface="Arial" pitchFamily="34" charset="0"/>
                <a:cs typeface="Arial" pitchFamily="34" charset="0"/>
              </a:rPr>
              <a:t>cost-savings and avoid high capital costs;</a:t>
            </a:r>
            <a:endParaRPr lang="en-GB" sz="1900" dirty="0">
              <a:solidFill>
                <a:schemeClr val="tx2"/>
              </a:solidFill>
              <a:latin typeface="Arial" pitchFamily="34" charset="0"/>
              <a:cs typeface="Arial" pitchFamily="34" charset="0"/>
            </a:endParaRPr>
          </a:p>
          <a:p>
            <a:pPr marL="342900" indent="-342900">
              <a:spcAft>
                <a:spcPts val="0"/>
              </a:spcAft>
              <a:buClr>
                <a:schemeClr val="tx2"/>
              </a:buClr>
              <a:buFontTx/>
              <a:buChar char="•"/>
            </a:pPr>
            <a:r>
              <a:rPr lang="en-GB" sz="1900" dirty="0">
                <a:solidFill>
                  <a:schemeClr val="tx2"/>
                </a:solidFill>
                <a:latin typeface="Arial" pitchFamily="34" charset="0"/>
                <a:cs typeface="Arial" pitchFamily="34" charset="0"/>
              </a:rPr>
              <a:t>Risk averse financiers, investors and insurers; </a:t>
            </a:r>
          </a:p>
          <a:p>
            <a:pPr marL="342900" lvl="0" indent="-342900">
              <a:spcAft>
                <a:spcPts val="0"/>
              </a:spcAft>
              <a:buClr>
                <a:schemeClr val="tx2"/>
              </a:buClr>
              <a:buFontTx/>
              <a:buChar char="•"/>
            </a:pPr>
            <a:r>
              <a:rPr lang="en-GB" sz="1900" dirty="0" smtClean="0">
                <a:solidFill>
                  <a:schemeClr val="tx2"/>
                </a:solidFill>
              </a:rPr>
              <a:t>Time lag </a:t>
            </a:r>
            <a:r>
              <a:rPr lang="en-GB" sz="1900" dirty="0">
                <a:solidFill>
                  <a:schemeClr val="tx2"/>
                </a:solidFill>
              </a:rPr>
              <a:t>in new technologies reaching the </a:t>
            </a:r>
            <a:r>
              <a:rPr lang="en-GB" sz="1900" dirty="0" smtClean="0">
                <a:solidFill>
                  <a:schemeClr val="tx2"/>
                </a:solidFill>
              </a:rPr>
              <a:t>market due to time required to gain </a:t>
            </a:r>
            <a:r>
              <a:rPr lang="en-GB" sz="1900" dirty="0" smtClean="0">
                <a:solidFill>
                  <a:schemeClr val="tx2"/>
                </a:solidFill>
                <a:latin typeface="Arial" pitchFamily="34" charset="0"/>
                <a:cs typeface="Arial" pitchFamily="34" charset="0"/>
              </a:rPr>
              <a:t>certification </a:t>
            </a:r>
            <a:r>
              <a:rPr lang="en-GB" sz="1900" dirty="0">
                <a:solidFill>
                  <a:schemeClr val="tx2"/>
                </a:solidFill>
                <a:latin typeface="Arial" pitchFamily="34" charset="0"/>
                <a:cs typeface="Arial" pitchFamily="34" charset="0"/>
              </a:rPr>
              <a:t>and </a:t>
            </a:r>
            <a:r>
              <a:rPr lang="en-GB" sz="1900" dirty="0" smtClean="0">
                <a:solidFill>
                  <a:schemeClr val="tx2"/>
                </a:solidFill>
                <a:latin typeface="Arial" pitchFamily="34" charset="0"/>
                <a:cs typeface="Arial" pitchFamily="34" charset="0"/>
              </a:rPr>
              <a:t>the recognition </a:t>
            </a:r>
            <a:r>
              <a:rPr lang="en-GB" sz="1900" dirty="0">
                <a:solidFill>
                  <a:schemeClr val="tx2"/>
                </a:solidFill>
                <a:latin typeface="Arial" pitchFamily="34" charset="0"/>
                <a:cs typeface="Arial" pitchFamily="34" charset="0"/>
              </a:rPr>
              <a:t>of new </a:t>
            </a:r>
            <a:r>
              <a:rPr lang="en-GB" sz="1900" dirty="0" smtClean="0">
                <a:solidFill>
                  <a:schemeClr val="tx2"/>
                </a:solidFill>
                <a:latin typeface="Arial" pitchFamily="34" charset="0"/>
                <a:cs typeface="Arial" pitchFamily="34" charset="0"/>
              </a:rPr>
              <a:t>technologies;</a:t>
            </a:r>
            <a:endParaRPr lang="en-GB" sz="1900" dirty="0">
              <a:solidFill>
                <a:schemeClr val="tx2"/>
              </a:solidFill>
            </a:endParaRPr>
          </a:p>
          <a:p>
            <a:pPr marL="342900" indent="-342900">
              <a:spcAft>
                <a:spcPts val="0"/>
              </a:spcAft>
              <a:buClr>
                <a:schemeClr val="tx2"/>
              </a:buClr>
              <a:buFontTx/>
              <a:buChar char="•"/>
            </a:pPr>
            <a:r>
              <a:rPr lang="en-GB" sz="1900" dirty="0">
                <a:solidFill>
                  <a:schemeClr val="tx2"/>
                </a:solidFill>
                <a:latin typeface="Arial" pitchFamily="34" charset="0"/>
                <a:cs typeface="Arial" pitchFamily="34" charset="0"/>
              </a:rPr>
              <a:t>Strong and established international competition;</a:t>
            </a:r>
          </a:p>
          <a:p>
            <a:pPr marL="342900" indent="-342900">
              <a:spcAft>
                <a:spcPts val="0"/>
              </a:spcAft>
              <a:buClr>
                <a:schemeClr val="tx2"/>
              </a:buClr>
              <a:buFontTx/>
              <a:buChar char="•"/>
            </a:pPr>
            <a:r>
              <a:rPr lang="en-GB" sz="1900" dirty="0" smtClean="0">
                <a:solidFill>
                  <a:schemeClr val="tx2"/>
                </a:solidFill>
                <a:latin typeface="Arial" pitchFamily="34" charset="0"/>
                <a:cs typeface="Arial" pitchFamily="34" charset="0"/>
              </a:rPr>
              <a:t>Negative </a:t>
            </a:r>
            <a:r>
              <a:rPr lang="en-GB" sz="1900" dirty="0">
                <a:solidFill>
                  <a:schemeClr val="tx2"/>
                </a:solidFill>
                <a:latin typeface="Arial" pitchFamily="34" charset="0"/>
                <a:cs typeface="Arial" pitchFamily="34" charset="0"/>
              </a:rPr>
              <a:t>public associations with ‘pre-fabricated’ structures;</a:t>
            </a:r>
          </a:p>
          <a:p>
            <a:pPr marL="342900" indent="-342900">
              <a:spcAft>
                <a:spcPts val="0"/>
              </a:spcAft>
              <a:buClr>
                <a:schemeClr val="tx2"/>
              </a:buClr>
              <a:buFontTx/>
              <a:buChar char="•"/>
            </a:pPr>
            <a:r>
              <a:rPr lang="en-GB" sz="1900" dirty="0">
                <a:solidFill>
                  <a:schemeClr val="tx2"/>
                </a:solidFill>
                <a:latin typeface="Arial" pitchFamily="34" charset="0"/>
                <a:cs typeface="Arial" pitchFamily="34" charset="0"/>
              </a:rPr>
              <a:t>Patchy’ geographical distribution of offsite industry and expertise;</a:t>
            </a:r>
          </a:p>
          <a:p>
            <a:pPr marL="342900" indent="-342900">
              <a:spcAft>
                <a:spcPts val="0"/>
              </a:spcAft>
              <a:buClr>
                <a:schemeClr val="tx2"/>
              </a:buClr>
              <a:buFontTx/>
              <a:buChar char="•"/>
            </a:pPr>
            <a:r>
              <a:rPr lang="en-GB" sz="1900" dirty="0" smtClean="0">
                <a:solidFill>
                  <a:schemeClr val="tx2"/>
                </a:solidFill>
                <a:latin typeface="Arial" pitchFamily="34" charset="0"/>
                <a:cs typeface="Arial" pitchFamily="34" charset="0"/>
              </a:rPr>
              <a:t>Lack </a:t>
            </a:r>
            <a:r>
              <a:rPr lang="en-GB" sz="1900" dirty="0">
                <a:solidFill>
                  <a:schemeClr val="tx2"/>
                </a:solidFill>
                <a:latin typeface="Arial" pitchFamily="34" charset="0"/>
                <a:cs typeface="Arial" pitchFamily="34" charset="0"/>
              </a:rPr>
              <a:t>of collaboration or direct connection between academia and industry;</a:t>
            </a:r>
          </a:p>
          <a:p>
            <a:pPr marL="342900" indent="-342900">
              <a:spcAft>
                <a:spcPts val="0"/>
              </a:spcAft>
              <a:buClr>
                <a:schemeClr val="tx2"/>
              </a:buClr>
              <a:buFontTx/>
              <a:buChar char="•"/>
            </a:pPr>
            <a:r>
              <a:rPr lang="en-GB" sz="1900" dirty="0" smtClean="0">
                <a:solidFill>
                  <a:schemeClr val="tx2"/>
                </a:solidFill>
                <a:latin typeface="Arial" pitchFamily="34" charset="0"/>
                <a:cs typeface="Arial" pitchFamily="34" charset="0"/>
              </a:rPr>
              <a:t>Fragmented </a:t>
            </a:r>
            <a:r>
              <a:rPr lang="en-GB" sz="1900" dirty="0">
                <a:solidFill>
                  <a:schemeClr val="tx2"/>
                </a:solidFill>
                <a:latin typeface="Arial" pitchFamily="34" charset="0"/>
                <a:cs typeface="Arial" pitchFamily="34" charset="0"/>
              </a:rPr>
              <a:t>training </a:t>
            </a:r>
            <a:r>
              <a:rPr lang="en-GB" sz="1900" dirty="0" smtClean="0">
                <a:solidFill>
                  <a:schemeClr val="tx2"/>
                </a:solidFill>
                <a:latin typeface="Arial" pitchFamily="34" charset="0"/>
                <a:cs typeface="Arial" pitchFamily="34" charset="0"/>
              </a:rPr>
              <a:t>provision offer;</a:t>
            </a:r>
          </a:p>
          <a:p>
            <a:pPr marL="342900" indent="-342900">
              <a:spcAft>
                <a:spcPts val="0"/>
              </a:spcAft>
              <a:buClr>
                <a:schemeClr val="tx2"/>
              </a:buClr>
              <a:buFontTx/>
              <a:buChar char="•"/>
            </a:pPr>
            <a:r>
              <a:rPr lang="en-GB" sz="1900" dirty="0" smtClean="0">
                <a:solidFill>
                  <a:schemeClr val="tx2"/>
                </a:solidFill>
                <a:latin typeface="Arial" pitchFamily="34" charset="0"/>
                <a:cs typeface="Arial" pitchFamily="34" charset="0"/>
              </a:rPr>
              <a:t>Difficulties </a:t>
            </a:r>
            <a:r>
              <a:rPr lang="en-GB" sz="1900" dirty="0">
                <a:solidFill>
                  <a:schemeClr val="tx2"/>
                </a:solidFill>
                <a:latin typeface="Arial" pitchFamily="34" charset="0"/>
                <a:cs typeface="Arial" pitchFamily="34" charset="0"/>
              </a:rPr>
              <a:t>in forecasting growth and uptake of offsite </a:t>
            </a:r>
            <a:r>
              <a:rPr lang="en-GB" sz="1900" dirty="0" smtClean="0">
                <a:solidFill>
                  <a:schemeClr val="tx2"/>
                </a:solidFill>
                <a:latin typeface="Arial" pitchFamily="34" charset="0"/>
                <a:cs typeface="Arial" pitchFamily="34" charset="0"/>
              </a:rPr>
              <a:t>technologies.</a:t>
            </a:r>
            <a:endParaRPr lang="en-GB" sz="1900" dirty="0">
              <a:solidFill>
                <a:schemeClr val="tx2"/>
              </a:solidFill>
              <a:latin typeface="Arial" pitchFamily="34" charset="0"/>
              <a:cs typeface="Arial" pitchFamily="34" charset="0"/>
            </a:endParaRPr>
          </a:p>
          <a:p>
            <a:pPr>
              <a:spcAft>
                <a:spcPts val="0"/>
              </a:spcAft>
              <a:buClr>
                <a:schemeClr val="tx2"/>
              </a:buClr>
            </a:pPr>
            <a:r>
              <a:rPr lang="en-GB" sz="1900" dirty="0">
                <a:latin typeface="Arial" pitchFamily="34" charset="0"/>
                <a:cs typeface="Arial" pitchFamily="34" charset="0"/>
              </a:rPr>
              <a:t> </a:t>
            </a:r>
            <a:endParaRPr lang="en-GB" sz="1900" dirty="0">
              <a:latin typeface="Arial" pitchFamily="34" charset="0"/>
              <a:ea typeface="Times New Roman"/>
              <a:cs typeface="Arial" pitchFamily="34" charset="0"/>
            </a:endParaRPr>
          </a:p>
          <a:p>
            <a:pPr marL="342900" indent="-342900">
              <a:buClr>
                <a:schemeClr val="tx2"/>
              </a:buClr>
              <a:buFontTx/>
              <a:buChar char="•"/>
            </a:pPr>
            <a:endParaRPr lang="en-GB" dirty="0"/>
          </a:p>
        </p:txBody>
      </p:sp>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21</a:t>
            </a:fld>
            <a:endParaRPr lang="en-US" dirty="0"/>
          </a:p>
        </p:txBody>
      </p:sp>
    </p:spTree>
    <p:extLst>
      <p:ext uri="{BB962C8B-B14F-4D97-AF65-F5344CB8AC3E}">
        <p14:creationId xmlns:p14="http://schemas.microsoft.com/office/powerpoint/2010/main" val="3220647961"/>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GB" dirty="0" smtClean="0"/>
              <a:t>Conclusions: Implications for government and the industry</a:t>
            </a:r>
            <a:endParaRPr lang="en-GB" dirty="0"/>
          </a:p>
        </p:txBody>
      </p:sp>
      <p:sp>
        <p:nvSpPr>
          <p:cNvPr id="25" name="Content Placeholder 24"/>
          <p:cNvSpPr>
            <a:spLocks noGrp="1"/>
          </p:cNvSpPr>
          <p:nvPr>
            <p:ph idx="1"/>
          </p:nvPr>
        </p:nvSpPr>
        <p:spPr>
          <a:xfrm>
            <a:off x="323528" y="1484784"/>
            <a:ext cx="8568952" cy="4898484"/>
          </a:xfrm>
        </p:spPr>
        <p:txBody>
          <a:bodyPr/>
          <a:lstStyle/>
          <a:p>
            <a:pPr lvl="0"/>
            <a:r>
              <a:rPr lang="en-GB" b="1" dirty="0" smtClean="0"/>
              <a:t>Closer collaborative relationships</a:t>
            </a:r>
          </a:p>
          <a:p>
            <a:pPr marL="342900" lvl="0" indent="-342900">
              <a:buFont typeface="Arial" pitchFamily="34" charset="0"/>
              <a:buChar char="•"/>
            </a:pPr>
            <a:r>
              <a:rPr lang="en-GB" dirty="0" smtClean="0"/>
              <a:t>Greater </a:t>
            </a:r>
            <a:r>
              <a:rPr lang="en-GB" dirty="0"/>
              <a:t>collaboration between industry and academia to influence the design of training </a:t>
            </a:r>
            <a:r>
              <a:rPr lang="en-GB" dirty="0" smtClean="0"/>
              <a:t>programmes and qualifications.</a:t>
            </a:r>
          </a:p>
          <a:p>
            <a:pPr marL="342900" lvl="0" indent="-342900">
              <a:buFont typeface="Arial" pitchFamily="34" charset="0"/>
              <a:buChar char="•"/>
            </a:pPr>
            <a:r>
              <a:rPr lang="en-GB" dirty="0"/>
              <a:t>C</a:t>
            </a:r>
            <a:r>
              <a:rPr lang="en-GB" dirty="0" smtClean="0"/>
              <a:t>onsideration could be given to the creation of an </a:t>
            </a:r>
            <a:r>
              <a:rPr lang="en-GB" dirty="0"/>
              <a:t>Offsite Skills Network to bring together academia, research institutes and industry to share knowledge and establish an interface between innovation and commercial </a:t>
            </a:r>
            <a:r>
              <a:rPr lang="en-GB" dirty="0" smtClean="0"/>
              <a:t>application.</a:t>
            </a:r>
          </a:p>
          <a:p>
            <a:pPr lvl="0"/>
            <a:r>
              <a:rPr lang="en-GB" b="1" dirty="0" smtClean="0"/>
              <a:t>Stimulating demand</a:t>
            </a:r>
          </a:p>
          <a:p>
            <a:pPr marL="342900" lvl="0" indent="-342900">
              <a:buFont typeface="Arial" pitchFamily="34" charset="0"/>
              <a:buChar char="•"/>
            </a:pPr>
            <a:r>
              <a:rPr lang="en-GB" dirty="0"/>
              <a:t>Trade Federations and Professional Bodies may wish to work collaboratively on programmes to educate investors, industry stakeholders and home-owners. </a:t>
            </a:r>
          </a:p>
        </p:txBody>
      </p:sp>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22</a:t>
            </a:fld>
            <a:endParaRPr lang="en-US" dirty="0"/>
          </a:p>
        </p:txBody>
      </p:sp>
    </p:spTree>
    <p:extLst>
      <p:ext uri="{BB962C8B-B14F-4D97-AF65-F5344CB8AC3E}">
        <p14:creationId xmlns:p14="http://schemas.microsoft.com/office/powerpoint/2010/main" val="258230488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GB" dirty="0" smtClean="0"/>
              <a:t>Conclusions: Implications (continued)</a:t>
            </a:r>
            <a:endParaRPr lang="en-GB" dirty="0"/>
          </a:p>
        </p:txBody>
      </p:sp>
      <p:sp>
        <p:nvSpPr>
          <p:cNvPr id="25" name="Content Placeholder 24"/>
          <p:cNvSpPr>
            <a:spLocks noGrp="1"/>
          </p:cNvSpPr>
          <p:nvPr>
            <p:ph idx="1"/>
          </p:nvPr>
        </p:nvSpPr>
        <p:spPr>
          <a:xfrm>
            <a:off x="251520" y="1196752"/>
            <a:ext cx="8568952" cy="4898484"/>
          </a:xfrm>
        </p:spPr>
        <p:txBody>
          <a:bodyPr/>
          <a:lstStyle/>
          <a:p>
            <a:pPr lvl="0"/>
            <a:r>
              <a:rPr lang="en-GB" sz="1900" b="1" dirty="0" smtClean="0"/>
              <a:t>Training and qualifications</a:t>
            </a:r>
          </a:p>
          <a:p>
            <a:pPr marL="342900" lvl="0" indent="-342900">
              <a:buFont typeface="Arial" pitchFamily="34" charset="0"/>
              <a:buChar char="•"/>
            </a:pPr>
            <a:r>
              <a:rPr lang="en-GB" sz="1900" kern="1200" dirty="0">
                <a:latin typeface="Gill Sans" charset="0"/>
              </a:rPr>
              <a:t>A culture of ‘multi-skilling’ could be embedded at training stage. For instance, training could seek to equip students with a broader skills and knowledge base about </a:t>
            </a:r>
            <a:r>
              <a:rPr lang="en-GB" sz="1900" kern="1200" dirty="0" smtClean="0">
                <a:latin typeface="Gill Sans" charset="0"/>
              </a:rPr>
              <a:t>offsite.</a:t>
            </a:r>
          </a:p>
          <a:p>
            <a:pPr marL="342900" lvl="0" indent="-342900">
              <a:buFont typeface="Arial" pitchFamily="34" charset="0"/>
              <a:buChar char="•"/>
            </a:pPr>
            <a:r>
              <a:rPr lang="en-GB" sz="1900" kern="1200" dirty="0">
                <a:latin typeface="Gill Sans" charset="0"/>
              </a:rPr>
              <a:t>Training and education providers could consider approaches to offsite training provision in Austria and Germany and identify good practice which can be transferred to the UK</a:t>
            </a:r>
            <a:r>
              <a:rPr lang="en-GB" sz="1900" kern="1200" dirty="0" smtClean="0">
                <a:latin typeface="Gill Sans" charset="0"/>
              </a:rPr>
              <a:t>.</a:t>
            </a:r>
          </a:p>
          <a:p>
            <a:pPr lvl="0"/>
            <a:r>
              <a:rPr lang="en-GB" sz="1900" b="1" kern="1200" dirty="0" smtClean="0">
                <a:latin typeface="Gill Sans" charset="0"/>
              </a:rPr>
              <a:t>Careers information</a:t>
            </a:r>
          </a:p>
          <a:p>
            <a:pPr marL="342900" lvl="0" indent="-342900">
              <a:buFont typeface="Arial" pitchFamily="34" charset="0"/>
              <a:buChar char="•"/>
            </a:pPr>
            <a:r>
              <a:rPr lang="en-GB" sz="1900" kern="1200" dirty="0" smtClean="0">
                <a:latin typeface="Gill Sans" charset="0"/>
              </a:rPr>
              <a:t>Advice </a:t>
            </a:r>
            <a:r>
              <a:rPr lang="en-GB" sz="1900" kern="1200" dirty="0">
                <a:latin typeface="Gill Sans" charset="0"/>
              </a:rPr>
              <a:t>and guidance to those seeking opportunities in the construction sector </a:t>
            </a:r>
            <a:r>
              <a:rPr lang="en-GB" sz="1900" kern="1200" dirty="0" smtClean="0">
                <a:latin typeface="Gill Sans" charset="0"/>
              </a:rPr>
              <a:t>that </a:t>
            </a:r>
            <a:r>
              <a:rPr lang="en-GB" sz="1900" kern="1200" dirty="0">
                <a:latin typeface="Gill Sans" charset="0"/>
              </a:rPr>
              <a:t>includes consideration of offsite construction job roles could help offer clear pathways to higher level occupations </a:t>
            </a:r>
            <a:r>
              <a:rPr lang="en-GB" sz="1900" kern="1200" dirty="0" smtClean="0">
                <a:latin typeface="Gill Sans" charset="0"/>
              </a:rPr>
              <a:t>and promote offsite </a:t>
            </a:r>
            <a:r>
              <a:rPr lang="en-GB" sz="1900" kern="1200" dirty="0">
                <a:latin typeface="Gill Sans" charset="0"/>
              </a:rPr>
              <a:t>to a greater diversity of </a:t>
            </a:r>
            <a:r>
              <a:rPr lang="en-GB" sz="1900" kern="1200" dirty="0" smtClean="0">
                <a:latin typeface="Gill Sans" charset="0"/>
              </a:rPr>
              <a:t>people.</a:t>
            </a:r>
            <a:endParaRPr lang="en-GB" sz="1900" b="1" kern="1200" dirty="0" smtClean="0">
              <a:latin typeface="Gill Sans" charset="0"/>
            </a:endParaRPr>
          </a:p>
          <a:p>
            <a:pPr lvl="0"/>
            <a:r>
              <a:rPr lang="en-GB" sz="1900" b="1" kern="1200" dirty="0" smtClean="0">
                <a:latin typeface="Gill Sans" charset="0"/>
              </a:rPr>
              <a:t>Continuing Professional </a:t>
            </a:r>
            <a:r>
              <a:rPr lang="en-GB" sz="1900" b="1" kern="1200" dirty="0">
                <a:latin typeface="Gill Sans" charset="0"/>
              </a:rPr>
              <a:t>D</a:t>
            </a:r>
            <a:r>
              <a:rPr lang="en-GB" sz="1900" b="1" kern="1200" dirty="0" smtClean="0">
                <a:latin typeface="Gill Sans" charset="0"/>
              </a:rPr>
              <a:t>evelopment</a:t>
            </a:r>
          </a:p>
          <a:p>
            <a:pPr marL="342900" lvl="0" indent="-342900">
              <a:buFont typeface="Arial" pitchFamily="34" charset="0"/>
              <a:buChar char="•"/>
            </a:pPr>
            <a:r>
              <a:rPr lang="en-GB" sz="1900" kern="1200" dirty="0">
                <a:latin typeface="Gill Sans" charset="0"/>
              </a:rPr>
              <a:t>The construction industry is more likely to be able to take advantage of CPD that can be delivered flexibly (for example via webinars outside of core working hours), and that is not cost prohibitive. </a:t>
            </a:r>
            <a:endParaRPr lang="en-GB" sz="1900" b="1" dirty="0" smtClean="0"/>
          </a:p>
        </p:txBody>
      </p:sp>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23</a:t>
            </a:fld>
            <a:endParaRPr lang="en-US" dirty="0"/>
          </a:p>
        </p:txBody>
      </p:sp>
    </p:spTree>
    <p:extLst>
      <p:ext uri="{BB962C8B-B14F-4D97-AF65-F5344CB8AC3E}">
        <p14:creationId xmlns:p14="http://schemas.microsoft.com/office/powerpoint/2010/main" val="25975359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223D1A83-DC1D-43E7-A826-A080D0E04935}" type="slidenum">
              <a:rPr lang="en-US" smtClean="0"/>
              <a:pPr>
                <a:defRPr/>
              </a:pPr>
              <a:t>24</a:t>
            </a:fld>
            <a:endParaRPr lang="en-US" dirty="0"/>
          </a:p>
        </p:txBody>
      </p:sp>
      <p:sp>
        <p:nvSpPr>
          <p:cNvPr id="3" name="Text Placeholder 2"/>
          <p:cNvSpPr>
            <a:spLocks noGrp="1"/>
          </p:cNvSpPr>
          <p:nvPr>
            <p:ph type="body" sz="quarter" idx="12"/>
          </p:nvPr>
        </p:nvSpPr>
        <p:spPr/>
        <p:txBody>
          <a:bodyPr/>
          <a:lstStyle/>
          <a:p>
            <a:r>
              <a:rPr lang="en-GB" sz="3300" dirty="0" smtClean="0"/>
              <a:t>01709 774800</a:t>
            </a:r>
            <a:endParaRPr lang="en-GB" sz="3300" dirty="0"/>
          </a:p>
        </p:txBody>
      </p:sp>
      <p:sp>
        <p:nvSpPr>
          <p:cNvPr id="4" name="Text Placeholder 3"/>
          <p:cNvSpPr>
            <a:spLocks noGrp="1"/>
          </p:cNvSpPr>
          <p:nvPr>
            <p:ph type="body" sz="quarter" idx="13"/>
          </p:nvPr>
        </p:nvSpPr>
        <p:spPr/>
        <p:txBody>
          <a:bodyPr/>
          <a:lstStyle/>
          <a:p>
            <a:r>
              <a:rPr lang="en-GB" sz="3300" dirty="0" smtClean="0">
                <a:hlinkClick r:id="rId3"/>
              </a:rPr>
              <a:t>info@ukces.org.uk</a:t>
            </a:r>
            <a:r>
              <a:rPr lang="en-GB" sz="3300" dirty="0" smtClean="0"/>
              <a:t> </a:t>
            </a:r>
            <a:endParaRPr lang="en-GB" sz="3300" dirty="0"/>
          </a:p>
        </p:txBody>
      </p:sp>
      <p:sp>
        <p:nvSpPr>
          <p:cNvPr id="5" name="Text Placeholder 4"/>
          <p:cNvSpPr>
            <a:spLocks noGrp="1"/>
          </p:cNvSpPr>
          <p:nvPr>
            <p:ph type="body" sz="quarter" idx="14"/>
          </p:nvPr>
        </p:nvSpPr>
        <p:spPr/>
        <p:txBody>
          <a:bodyPr/>
          <a:lstStyle/>
          <a:p>
            <a:r>
              <a:rPr lang="en-GB" dirty="0" smtClean="0"/>
              <a:t>#hightechskills</a:t>
            </a:r>
            <a:endParaRPr lang="en-GB" dirty="0"/>
          </a:p>
        </p:txBody>
      </p:sp>
    </p:spTree>
    <p:extLst>
      <p:ext uri="{BB962C8B-B14F-4D97-AF65-F5344CB8AC3E}">
        <p14:creationId xmlns:p14="http://schemas.microsoft.com/office/powerpoint/2010/main" val="179203574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Storyboard</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076575040"/>
              </p:ext>
            </p:extLst>
          </p:nvPr>
        </p:nvGraphicFramePr>
        <p:xfrm>
          <a:off x="250825" y="1052736"/>
          <a:ext cx="8497639"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3</a:t>
            </a:fld>
            <a:endParaRPr lang="en-US" dirty="0"/>
          </a:p>
        </p:txBody>
      </p:sp>
    </p:spTree>
    <p:extLst>
      <p:ext uri="{BB962C8B-B14F-4D97-AF65-F5344CB8AC3E}">
        <p14:creationId xmlns:p14="http://schemas.microsoft.com/office/powerpoint/2010/main" val="120056601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a:xfrm>
            <a:off x="179512" y="188640"/>
            <a:ext cx="8712968" cy="864096"/>
          </a:xfrm>
        </p:spPr>
        <p:txBody>
          <a:bodyPr/>
          <a:lstStyle/>
          <a:p>
            <a:r>
              <a:rPr lang="en-GB" dirty="0" smtClean="0"/>
              <a:t>The UK construction industry today</a:t>
            </a:r>
            <a:endParaRPr lang="en-GB" dirty="0"/>
          </a:p>
        </p:txBody>
      </p:sp>
      <p:sp>
        <p:nvSpPr>
          <p:cNvPr id="25" name="Content Placeholder 24"/>
          <p:cNvSpPr>
            <a:spLocks noGrp="1"/>
          </p:cNvSpPr>
          <p:nvPr>
            <p:ph idx="1"/>
          </p:nvPr>
        </p:nvSpPr>
        <p:spPr>
          <a:xfrm>
            <a:off x="3707904" y="1122844"/>
            <a:ext cx="5184576" cy="5168267"/>
          </a:xfrm>
        </p:spPr>
        <p:txBody>
          <a:bodyPr/>
          <a:lstStyle/>
          <a:p>
            <a:pPr marL="342900" indent="-342900">
              <a:buFont typeface="Arial" pitchFamily="34" charset="0"/>
              <a:buChar char="•"/>
            </a:pPr>
            <a:r>
              <a:rPr lang="en-GB" sz="1900" dirty="0"/>
              <a:t>The construction industry </a:t>
            </a:r>
            <a:r>
              <a:rPr lang="en-GB" sz="1900" dirty="0" smtClean="0"/>
              <a:t>is a key sector for the UK economy, contributing nearly £90 billion with around 3 million jobs based in construction.</a:t>
            </a:r>
          </a:p>
          <a:p>
            <a:pPr marL="342900" indent="-342900">
              <a:buFont typeface="Arial" pitchFamily="34" charset="0"/>
              <a:buChar char="•"/>
            </a:pPr>
            <a:r>
              <a:rPr lang="en-GB" sz="1900" dirty="0" smtClean="0"/>
              <a:t>The sector is dominated </a:t>
            </a:r>
            <a:r>
              <a:rPr lang="en-GB" sz="1900" dirty="0"/>
              <a:t>by </a:t>
            </a:r>
            <a:r>
              <a:rPr lang="en-GB" sz="1900" dirty="0" smtClean="0"/>
              <a:t>high levels of self employment, with small and  </a:t>
            </a:r>
            <a:r>
              <a:rPr lang="en-GB" sz="1900" dirty="0"/>
              <a:t>micro businesses accounting for </a:t>
            </a:r>
            <a:r>
              <a:rPr lang="en-GB" sz="1900" dirty="0" smtClean="0"/>
              <a:t>around 95</a:t>
            </a:r>
            <a:r>
              <a:rPr lang="en-GB" sz="1900" dirty="0"/>
              <a:t>% of the </a:t>
            </a:r>
            <a:r>
              <a:rPr lang="en-GB" sz="1900" dirty="0" smtClean="0"/>
              <a:t>sector, although large companies conduct a disproportionate proportion of the work by value.</a:t>
            </a:r>
          </a:p>
          <a:p>
            <a:pPr marL="342900" indent="-342900">
              <a:buFont typeface="Arial" pitchFamily="34" charset="0"/>
              <a:buChar char="•"/>
            </a:pPr>
            <a:r>
              <a:rPr lang="en-GB" sz="1900" dirty="0" smtClean="0"/>
              <a:t>The global construction market is forecast to grow by over 70% by 2025, with positive signs of growth for the industry in the UK.</a:t>
            </a:r>
          </a:p>
          <a:p>
            <a:pPr marL="342900" indent="-342900">
              <a:buFont typeface="Arial" pitchFamily="34" charset="0"/>
              <a:buChar char="•"/>
            </a:pPr>
            <a:r>
              <a:rPr lang="en-GB" sz="1900" dirty="0" smtClean="0"/>
              <a:t>A key challenge for the sector is to maintain its supply of skills, especially during periods of weak demand.</a:t>
            </a:r>
          </a:p>
          <a:p>
            <a:endParaRPr lang="en-GB" sz="1900" dirty="0" smtClean="0"/>
          </a:p>
          <a:p>
            <a:pPr marL="342900" indent="-342900">
              <a:buFont typeface="Arial" pitchFamily="34" charset="0"/>
              <a:buChar char="•"/>
            </a:pPr>
            <a:endParaRPr lang="en-GB" sz="1900" dirty="0" smtClean="0"/>
          </a:p>
        </p:txBody>
      </p:sp>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4</a:t>
            </a:fld>
            <a:endParaRPr lang="en-US" dirty="0"/>
          </a:p>
        </p:txBody>
      </p:sp>
      <p:pic>
        <p:nvPicPr>
          <p:cNvPr id="7" name="Picture 7" descr="R:\Comms + Marketing\02 Guidance and Reusable Media\09 Pictograms\4-Sectors\Construction_Building_Butto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5296" y="1196752"/>
            <a:ext cx="2408882" cy="240888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R:\Comms + Marketing\02 Guidance and Reusable Media\09 Pictograms\8-Nations + regions\UK.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528" y="3481313"/>
            <a:ext cx="3600450" cy="3600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802920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GB" dirty="0" smtClean="0"/>
              <a:t>Technology in the construction industry</a:t>
            </a:r>
            <a:endParaRPr lang="en-GB" dirty="0"/>
          </a:p>
        </p:txBody>
      </p:sp>
      <p:sp>
        <p:nvSpPr>
          <p:cNvPr id="25" name="Content Placeholder 24"/>
          <p:cNvSpPr>
            <a:spLocks noGrp="1"/>
          </p:cNvSpPr>
          <p:nvPr>
            <p:ph idx="1"/>
          </p:nvPr>
        </p:nvSpPr>
        <p:spPr>
          <a:xfrm>
            <a:off x="215008" y="1268760"/>
            <a:ext cx="8928992" cy="4104456"/>
          </a:xfrm>
        </p:spPr>
        <p:txBody>
          <a:bodyPr/>
          <a:lstStyle/>
          <a:p>
            <a:pPr marL="342900" indent="-342900">
              <a:buFont typeface="Arial" pitchFamily="34" charset="0"/>
              <a:buChar char="•"/>
            </a:pPr>
            <a:r>
              <a:rPr lang="en-GB" dirty="0" smtClean="0"/>
              <a:t>Technological change and the drive towards sustainable and low-carbon construction impacts on skills needs within the industry. High level skills will be needed to drive the </a:t>
            </a:r>
            <a:r>
              <a:rPr lang="en-GB" b="1" dirty="0" smtClean="0"/>
              <a:t>development</a:t>
            </a:r>
            <a:r>
              <a:rPr lang="en-GB" dirty="0" smtClean="0"/>
              <a:t> and </a:t>
            </a:r>
            <a:r>
              <a:rPr lang="en-GB" b="1" dirty="0" smtClean="0"/>
              <a:t>use</a:t>
            </a:r>
            <a:r>
              <a:rPr lang="en-GB" dirty="0" smtClean="0"/>
              <a:t> of innovative methods of building and the </a:t>
            </a:r>
            <a:r>
              <a:rPr lang="en-GB" b="1" dirty="0" smtClean="0"/>
              <a:t>uptake</a:t>
            </a:r>
            <a:r>
              <a:rPr lang="en-GB" dirty="0" smtClean="0"/>
              <a:t> of new technologies and materials. </a:t>
            </a:r>
          </a:p>
          <a:p>
            <a:pPr marL="342900" indent="-342900">
              <a:buFont typeface="Arial" pitchFamily="34" charset="0"/>
              <a:buChar char="•"/>
            </a:pPr>
            <a:r>
              <a:rPr lang="en-GB" dirty="0" smtClean="0"/>
              <a:t>Modern methods of construction (MMC) have the potential to introduce greater efficiencies into the construction process, chiefly through innovations in building design and management – for example in adoption of </a:t>
            </a:r>
            <a:r>
              <a:rPr lang="en-GB" b="1" dirty="0" smtClean="0"/>
              <a:t>Building Information Modelling</a:t>
            </a:r>
            <a:r>
              <a:rPr lang="en-GB" dirty="0" smtClean="0"/>
              <a:t> (BIM) – and in </a:t>
            </a:r>
            <a:r>
              <a:rPr lang="en-GB" b="1" dirty="0" smtClean="0"/>
              <a:t>offsite construction processes</a:t>
            </a:r>
            <a:r>
              <a:rPr lang="en-GB" dirty="0" smtClean="0"/>
              <a:t>. </a:t>
            </a:r>
          </a:p>
          <a:p>
            <a:pPr marL="342900" indent="-342900">
              <a:buFont typeface="Arial" pitchFamily="34" charset="0"/>
              <a:buChar char="•"/>
            </a:pPr>
            <a:r>
              <a:rPr lang="en-GB" dirty="0" smtClean="0"/>
              <a:t>This presents a major opportunity to build quicker, to a higher quality, more sustainably, foster innovation and compete on the global market.</a:t>
            </a:r>
          </a:p>
          <a:p>
            <a:pPr marL="342900" indent="-342900">
              <a:buFont typeface="Arial" pitchFamily="34" charset="0"/>
              <a:buChar char="•"/>
            </a:pPr>
            <a:r>
              <a:rPr lang="en-GB" b="1" dirty="0" smtClean="0">
                <a:solidFill>
                  <a:schemeClr val="accent3"/>
                </a:solidFill>
              </a:rPr>
              <a:t>MMC and the implementation of low carbon systems will require new skills and the adaption and upgrading of the skills of people currently working in the sector.</a:t>
            </a:r>
          </a:p>
        </p:txBody>
      </p:sp>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5</a:t>
            </a:fld>
            <a:endParaRPr lang="en-US" dirty="0"/>
          </a:p>
        </p:txBody>
      </p:sp>
    </p:spTree>
    <p:extLst>
      <p:ext uri="{BB962C8B-B14F-4D97-AF65-F5344CB8AC3E}">
        <p14:creationId xmlns:p14="http://schemas.microsoft.com/office/powerpoint/2010/main" val="296518699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GB" dirty="0"/>
              <a:t>T</a:t>
            </a:r>
            <a:r>
              <a:rPr lang="en-GB" dirty="0" smtClean="0"/>
              <a:t>he demand for skills and jobs</a:t>
            </a:r>
            <a:endParaRPr lang="en-GB" dirty="0"/>
          </a:p>
        </p:txBody>
      </p:sp>
      <p:sp>
        <p:nvSpPr>
          <p:cNvPr id="25" name="Content Placeholder 24"/>
          <p:cNvSpPr>
            <a:spLocks noGrp="1"/>
          </p:cNvSpPr>
          <p:nvPr>
            <p:ph idx="1"/>
          </p:nvPr>
        </p:nvSpPr>
        <p:spPr>
          <a:xfrm>
            <a:off x="107504" y="1988840"/>
            <a:ext cx="8568952" cy="4248472"/>
          </a:xfrm>
        </p:spPr>
        <p:txBody>
          <a:bodyPr/>
          <a:lstStyle/>
          <a:p>
            <a:endParaRPr lang="en-GB" dirty="0" smtClean="0"/>
          </a:p>
          <a:p>
            <a:r>
              <a:rPr lang="en-GB" dirty="0" smtClean="0"/>
              <a:t>Aims to understand the requirements for high level (and supporting) technical skills, focussing on the supply chain from innovation to development through to use of technologies: </a:t>
            </a:r>
          </a:p>
        </p:txBody>
      </p:sp>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6</a:t>
            </a:fld>
            <a:endParaRPr lang="en-US" dirty="0"/>
          </a:p>
        </p:txBody>
      </p:sp>
      <p:graphicFrame>
        <p:nvGraphicFramePr>
          <p:cNvPr id="7" name="Diagram 6"/>
          <p:cNvGraphicFramePr>
            <a:graphicFrameLocks/>
          </p:cNvGraphicFramePr>
          <p:nvPr>
            <p:extLst>
              <p:ext uri="{D42A27DB-BD31-4B8C-83A1-F6EECF244321}">
                <p14:modId xmlns:p14="http://schemas.microsoft.com/office/powerpoint/2010/main" val="3571853847"/>
              </p:ext>
            </p:extLst>
          </p:nvPr>
        </p:nvGraphicFramePr>
        <p:xfrm>
          <a:off x="2915816" y="3645024"/>
          <a:ext cx="5616624" cy="27363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 Placeholder 1"/>
          <p:cNvSpPr>
            <a:spLocks noGrp="1"/>
          </p:cNvSpPr>
          <p:nvPr>
            <p:ph type="body" sz="quarter" idx="13"/>
          </p:nvPr>
        </p:nvSpPr>
        <p:spPr>
          <a:xfrm>
            <a:off x="107504" y="1196752"/>
            <a:ext cx="8424936" cy="719137"/>
          </a:xfrm>
        </p:spPr>
        <p:txBody>
          <a:bodyPr/>
          <a:lstStyle/>
          <a:p>
            <a:r>
              <a:rPr lang="en-GB" dirty="0" smtClean="0"/>
              <a:t>The study explores the skills required to meet the demands created by the use of offsite construction and the associated impact on job roles.</a:t>
            </a:r>
            <a:endParaRPr lang="en-GB" dirty="0"/>
          </a:p>
        </p:txBody>
      </p:sp>
      <p:pic>
        <p:nvPicPr>
          <p:cNvPr id="8" name="Picture 14" descr="R:\Comms + Marketing\02 Guidance and Reusable Media\09 Pictograms\14 - Misc\Investment_round.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6320" y="4077072"/>
            <a:ext cx="2789650" cy="1627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459532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GB" dirty="0" smtClean="0"/>
              <a:t>Definition of offsite construction</a:t>
            </a:r>
            <a:endParaRPr lang="en-GB" dirty="0"/>
          </a:p>
        </p:txBody>
      </p:sp>
      <p:sp>
        <p:nvSpPr>
          <p:cNvPr id="25" name="Content Placeholder 24"/>
          <p:cNvSpPr>
            <a:spLocks noGrp="1"/>
          </p:cNvSpPr>
          <p:nvPr>
            <p:ph idx="1"/>
          </p:nvPr>
        </p:nvSpPr>
        <p:spPr>
          <a:xfrm>
            <a:off x="251520" y="1196752"/>
            <a:ext cx="8568952" cy="4392488"/>
          </a:xfrm>
        </p:spPr>
        <p:txBody>
          <a:bodyPr/>
          <a:lstStyle/>
          <a:p>
            <a:r>
              <a:rPr lang="en-GB" dirty="0"/>
              <a:t>12% of construction takes place </a:t>
            </a:r>
            <a:r>
              <a:rPr lang="en-GB" dirty="0" smtClean="0"/>
              <a:t>offsite. The most recent estimates (2006) suggest the value of offsite construction – specifically the part of </a:t>
            </a:r>
            <a:r>
              <a:rPr lang="en-GB" dirty="0"/>
              <a:t>the industry using techniques not as yet routinely used in mainstream construction – </a:t>
            </a:r>
            <a:r>
              <a:rPr lang="en-GB" dirty="0" smtClean="0"/>
              <a:t>is </a:t>
            </a:r>
            <a:r>
              <a:rPr lang="en-GB" dirty="0"/>
              <a:t>around </a:t>
            </a:r>
            <a:r>
              <a:rPr lang="en-GB" b="1" dirty="0"/>
              <a:t>£1.5 </a:t>
            </a:r>
            <a:r>
              <a:rPr lang="en-GB" b="1" dirty="0" smtClean="0"/>
              <a:t>billion</a:t>
            </a:r>
            <a:r>
              <a:rPr lang="en-GB" dirty="0" smtClean="0"/>
              <a:t>. </a:t>
            </a:r>
          </a:p>
          <a:p>
            <a:r>
              <a:rPr lang="en-GB" dirty="0" smtClean="0"/>
              <a:t>Four main categories of production are recognised as ‘offsite’ and these </a:t>
            </a:r>
            <a:r>
              <a:rPr lang="en-GB" b="1" dirty="0" smtClean="0">
                <a:solidFill>
                  <a:schemeClr val="accent3"/>
                </a:solidFill>
              </a:rPr>
              <a:t>link closely with the manufacturing sector.</a:t>
            </a:r>
          </a:p>
          <a:p>
            <a:endParaRPr lang="en-GB" b="1" dirty="0">
              <a:solidFill>
                <a:schemeClr val="accent3"/>
              </a:solidFill>
            </a:endParaRPr>
          </a:p>
          <a:p>
            <a:endParaRPr lang="en-GB" b="1" dirty="0" smtClean="0">
              <a:solidFill>
                <a:schemeClr val="accent3"/>
              </a:solidFill>
            </a:endParaRPr>
          </a:p>
          <a:p>
            <a:endParaRPr lang="en-GB" dirty="0"/>
          </a:p>
        </p:txBody>
      </p:sp>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7</a:t>
            </a:fld>
            <a:endParaRPr lang="en-US" dirty="0"/>
          </a:p>
        </p:txBody>
      </p:sp>
      <p:graphicFrame>
        <p:nvGraphicFramePr>
          <p:cNvPr id="3" name="Diagram 2"/>
          <p:cNvGraphicFramePr/>
          <p:nvPr>
            <p:extLst>
              <p:ext uri="{D42A27DB-BD31-4B8C-83A1-F6EECF244321}">
                <p14:modId xmlns:p14="http://schemas.microsoft.com/office/powerpoint/2010/main" val="3104503280"/>
              </p:ext>
            </p:extLst>
          </p:nvPr>
        </p:nvGraphicFramePr>
        <p:xfrm>
          <a:off x="2195736" y="3861048"/>
          <a:ext cx="4752528" cy="2880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 Placeholder 5"/>
          <p:cNvSpPr>
            <a:spLocks noGrp="1"/>
          </p:cNvSpPr>
          <p:nvPr>
            <p:ph type="body" sz="quarter" idx="12"/>
          </p:nvPr>
        </p:nvSpPr>
        <p:spPr>
          <a:xfrm>
            <a:off x="179512" y="4365104"/>
            <a:ext cx="1871662" cy="1079500"/>
          </a:xfrm>
        </p:spPr>
        <p:txBody>
          <a:bodyPr/>
          <a:lstStyle/>
          <a:p>
            <a:r>
              <a:rPr lang="en-GB" dirty="0" smtClean="0"/>
              <a:t>Offsite is most commonly associated with pre-fabricated post war building but is increasingly technology driven </a:t>
            </a:r>
            <a:endParaRPr lang="en-GB" dirty="0"/>
          </a:p>
        </p:txBody>
      </p:sp>
      <p:sp>
        <p:nvSpPr>
          <p:cNvPr id="11" name="Text Placeholder 5"/>
          <p:cNvSpPr>
            <a:spLocks noGrp="1"/>
          </p:cNvSpPr>
          <p:nvPr>
            <p:ph type="body" sz="quarter" idx="12"/>
          </p:nvPr>
        </p:nvSpPr>
        <p:spPr>
          <a:xfrm>
            <a:off x="7020272" y="3573016"/>
            <a:ext cx="1871662" cy="1079500"/>
          </a:xfrm>
        </p:spPr>
        <p:txBody>
          <a:bodyPr/>
          <a:lstStyle/>
          <a:p>
            <a:r>
              <a:rPr lang="en-GB" dirty="0" smtClean="0"/>
              <a:t>Offsite includes modules, pods, ‘kit’ homes, panelised systems and small scale items assembled offsite, such as windows and doors </a:t>
            </a:r>
            <a:endParaRPr lang="en-GB" dirty="0"/>
          </a:p>
        </p:txBody>
      </p:sp>
    </p:spTree>
    <p:extLst>
      <p:ext uri="{BB962C8B-B14F-4D97-AF65-F5344CB8AC3E}">
        <p14:creationId xmlns:p14="http://schemas.microsoft.com/office/powerpoint/2010/main" val="354380960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GB" dirty="0" smtClean="0"/>
              <a:t>Offsite construction: Context and drivers</a:t>
            </a:r>
            <a:endParaRPr lang="en-GB" dirty="0"/>
          </a:p>
        </p:txBody>
      </p:sp>
      <p:sp>
        <p:nvSpPr>
          <p:cNvPr id="25" name="Content Placeholder 24"/>
          <p:cNvSpPr>
            <a:spLocks noGrp="1"/>
          </p:cNvSpPr>
          <p:nvPr>
            <p:ph idx="1"/>
          </p:nvPr>
        </p:nvSpPr>
        <p:spPr>
          <a:xfrm>
            <a:off x="287016" y="980728"/>
            <a:ext cx="8856984" cy="4898484"/>
          </a:xfrm>
        </p:spPr>
        <p:txBody>
          <a:bodyPr/>
          <a:lstStyle/>
          <a:p>
            <a:pPr marL="342900" indent="-342900">
              <a:buFont typeface="Arial" pitchFamily="34" charset="0"/>
              <a:buChar char="•"/>
            </a:pPr>
            <a:endParaRPr lang="en-GB" sz="1900" dirty="0" smtClean="0"/>
          </a:p>
          <a:p>
            <a:pPr marL="342900" indent="-342900">
              <a:buFont typeface="Arial" pitchFamily="34" charset="0"/>
              <a:buChar char="•"/>
            </a:pPr>
            <a:r>
              <a:rPr lang="en-GB" sz="1900" dirty="0" smtClean="0"/>
              <a:t>The </a:t>
            </a:r>
            <a:r>
              <a:rPr lang="en-GB" sz="1900" dirty="0"/>
              <a:t>current recession has </a:t>
            </a:r>
            <a:r>
              <a:rPr lang="en-GB" sz="1900" dirty="0" smtClean="0"/>
              <a:t>supressed the adoption </a:t>
            </a:r>
            <a:r>
              <a:rPr lang="en-GB" sz="1900" dirty="0"/>
              <a:t>of new </a:t>
            </a:r>
            <a:r>
              <a:rPr lang="en-GB" sz="1900" dirty="0" smtClean="0"/>
              <a:t>technologies but there is </a:t>
            </a:r>
            <a:r>
              <a:rPr lang="en-GB" sz="1900" b="1" dirty="0" smtClean="0"/>
              <a:t>a growing acceptance that offsite will increase in importance and is key in realising new opportunities for the construction industry.</a:t>
            </a:r>
          </a:p>
          <a:p>
            <a:endParaRPr lang="en-GB" sz="1900" b="1" dirty="0" smtClean="0"/>
          </a:p>
          <a:p>
            <a:r>
              <a:rPr lang="en-GB" sz="1900" b="1" dirty="0" smtClean="0"/>
              <a:t>Drivers influencing the uptake of offsite include:</a:t>
            </a:r>
          </a:p>
          <a:p>
            <a:endParaRPr lang="en-GB" sz="1900" dirty="0" smtClean="0"/>
          </a:p>
          <a:p>
            <a:pPr marL="342900" indent="-342900">
              <a:buFont typeface="Arial" pitchFamily="34" charset="0"/>
              <a:buChar char="•"/>
            </a:pPr>
            <a:endParaRPr lang="en-GB" sz="1900" dirty="0" smtClean="0"/>
          </a:p>
          <a:p>
            <a:endParaRPr lang="en-GB" sz="1900" dirty="0" smtClean="0"/>
          </a:p>
          <a:p>
            <a:pPr marL="342900" indent="-342900">
              <a:buFont typeface="Arial" pitchFamily="34" charset="0"/>
              <a:buChar char="•"/>
            </a:pPr>
            <a:r>
              <a:rPr lang="en-GB" sz="1900" dirty="0" smtClean="0"/>
              <a:t>Offsite is an </a:t>
            </a:r>
            <a:r>
              <a:rPr lang="en-GB" sz="1900" dirty="0"/>
              <a:t>opportunity to more tightly control </a:t>
            </a:r>
            <a:r>
              <a:rPr lang="en-GB" sz="1900" dirty="0" smtClean="0"/>
              <a:t>costs, respond </a:t>
            </a:r>
            <a:r>
              <a:rPr lang="en-GB" sz="1900" dirty="0"/>
              <a:t>to Government targets </a:t>
            </a:r>
            <a:r>
              <a:rPr lang="en-GB" sz="1900" dirty="0" smtClean="0"/>
              <a:t>for BIM </a:t>
            </a:r>
            <a:r>
              <a:rPr lang="en-GB" sz="1900" dirty="0"/>
              <a:t>and energy </a:t>
            </a:r>
            <a:r>
              <a:rPr lang="en-GB" sz="1900" dirty="0" smtClean="0"/>
              <a:t>efficiency, increase efficiency in the build process and improve quality (including site health and safety).</a:t>
            </a:r>
          </a:p>
          <a:p>
            <a:pPr marL="342900" lvl="0" indent="-342900">
              <a:buFont typeface="Arial" pitchFamily="34" charset="0"/>
              <a:buChar char="•"/>
            </a:pPr>
            <a:r>
              <a:rPr lang="en-GB" sz="1900" dirty="0" smtClean="0"/>
              <a:t>Future potential will lie in new technologies with the most commercial application: not necessarily the most ‘innovative’ or technologically advanced concepts.</a:t>
            </a:r>
          </a:p>
        </p:txBody>
      </p:sp>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8</a:t>
            </a:fld>
            <a:endParaRPr lang="en-US" dirty="0"/>
          </a:p>
        </p:txBody>
      </p:sp>
      <p:graphicFrame>
        <p:nvGraphicFramePr>
          <p:cNvPr id="3" name="Diagram 2"/>
          <p:cNvGraphicFramePr/>
          <p:nvPr>
            <p:extLst>
              <p:ext uri="{D42A27DB-BD31-4B8C-83A1-F6EECF244321}">
                <p14:modId xmlns:p14="http://schemas.microsoft.com/office/powerpoint/2010/main" val="880158290"/>
              </p:ext>
            </p:extLst>
          </p:nvPr>
        </p:nvGraphicFramePr>
        <p:xfrm>
          <a:off x="323528" y="2060848"/>
          <a:ext cx="8712968" cy="3256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4544753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p:cNvSpPr>
            <a:spLocks noGrp="1"/>
          </p:cNvSpPr>
          <p:nvPr>
            <p:ph type="title"/>
          </p:nvPr>
        </p:nvSpPr>
        <p:spPr/>
        <p:txBody>
          <a:bodyPr/>
          <a:lstStyle/>
          <a:p>
            <a:r>
              <a:rPr lang="en-GB" dirty="0" smtClean="0"/>
              <a:t>Current geographical take up of offsite</a:t>
            </a:r>
            <a:endParaRPr lang="en-GB" dirty="0"/>
          </a:p>
        </p:txBody>
      </p:sp>
      <p:sp>
        <p:nvSpPr>
          <p:cNvPr id="25" name="Content Placeholder 24"/>
          <p:cNvSpPr>
            <a:spLocks noGrp="1"/>
          </p:cNvSpPr>
          <p:nvPr>
            <p:ph idx="1"/>
          </p:nvPr>
        </p:nvSpPr>
        <p:spPr>
          <a:xfrm>
            <a:off x="323528" y="1844824"/>
            <a:ext cx="8568952" cy="4392488"/>
          </a:xfrm>
        </p:spPr>
        <p:txBody>
          <a:bodyPr/>
          <a:lstStyle/>
          <a:p>
            <a:r>
              <a:rPr lang="en-GB" dirty="0"/>
              <a:t>At present the distribution of offsite construction activity is fairly </a:t>
            </a:r>
            <a:r>
              <a:rPr lang="en-GB" dirty="0" smtClean="0"/>
              <a:t>irregular in </a:t>
            </a:r>
            <a:r>
              <a:rPr lang="en-GB" dirty="0"/>
              <a:t>terms of its </a:t>
            </a:r>
            <a:r>
              <a:rPr lang="en-GB" dirty="0" smtClean="0"/>
              <a:t>geographical coverage</a:t>
            </a:r>
            <a:r>
              <a:rPr lang="en-GB" dirty="0"/>
              <a:t>. </a:t>
            </a:r>
            <a:r>
              <a:rPr lang="en-GB" dirty="0" smtClean="0"/>
              <a:t>Some regional differences have been reported in the adoption of offsite:</a:t>
            </a:r>
          </a:p>
          <a:p>
            <a:pPr marL="342900" indent="-342900">
              <a:buFont typeface="Arial" pitchFamily="34" charset="0"/>
              <a:buChar char="•"/>
            </a:pPr>
            <a:r>
              <a:rPr lang="en-GB" dirty="0" smtClean="0"/>
              <a:t>Largely concentrated in the South of England (mainly infrastructure projects such as schools, prisons and hospitals);</a:t>
            </a:r>
          </a:p>
          <a:p>
            <a:pPr marL="342900" indent="-342900">
              <a:buFont typeface="Arial" pitchFamily="34" charset="0"/>
              <a:buChar char="•"/>
            </a:pPr>
            <a:r>
              <a:rPr lang="en-GB" dirty="0" smtClean="0"/>
              <a:t>Scotland has a large volume of timber frame production (as does Wales to an extent);</a:t>
            </a:r>
          </a:p>
          <a:p>
            <a:pPr marL="342900" indent="-342900">
              <a:buFont typeface="Arial" pitchFamily="34" charset="0"/>
              <a:buChar char="•"/>
            </a:pPr>
            <a:r>
              <a:rPr lang="en-GB" dirty="0" smtClean="0"/>
              <a:t>Some evidence to suggest production sites are commonly located in areas with a history of manufacturing;</a:t>
            </a:r>
          </a:p>
          <a:p>
            <a:pPr marL="342900" indent="-342900">
              <a:buFont typeface="Arial" pitchFamily="34" charset="0"/>
              <a:buChar char="•"/>
            </a:pPr>
            <a:r>
              <a:rPr lang="en-GB" dirty="0" smtClean="0"/>
              <a:t>Limited use of offsite method in Northern Ireland.</a:t>
            </a:r>
          </a:p>
          <a:p>
            <a:endParaRPr lang="en-GB" b="1" dirty="0" smtClean="0"/>
          </a:p>
          <a:p>
            <a:r>
              <a:rPr lang="en-GB" b="1" dirty="0" smtClean="0"/>
              <a:t>The training offer for offsite is equally as fragmented.</a:t>
            </a:r>
            <a:endParaRPr lang="en-GB" b="1" dirty="0"/>
          </a:p>
        </p:txBody>
      </p:sp>
      <p:sp>
        <p:nvSpPr>
          <p:cNvPr id="4" name="Slide Number Placeholder 3"/>
          <p:cNvSpPr>
            <a:spLocks noGrp="1"/>
          </p:cNvSpPr>
          <p:nvPr>
            <p:ph type="sldNum" sz="quarter" idx="10"/>
          </p:nvPr>
        </p:nvSpPr>
        <p:spPr/>
        <p:txBody>
          <a:bodyPr/>
          <a:lstStyle/>
          <a:p>
            <a:pPr>
              <a:defRPr/>
            </a:pPr>
            <a:fld id="{223D1A83-DC1D-43E7-A826-A080D0E04935}" type="slidenum">
              <a:rPr lang="en-US" smtClean="0"/>
              <a:pPr>
                <a:defRPr/>
              </a:pPr>
              <a:t>9</a:t>
            </a:fld>
            <a:endParaRPr lang="en-US" dirty="0"/>
          </a:p>
        </p:txBody>
      </p:sp>
      <p:sp>
        <p:nvSpPr>
          <p:cNvPr id="28" name="Text Placeholder 27"/>
          <p:cNvSpPr>
            <a:spLocks noGrp="1"/>
          </p:cNvSpPr>
          <p:nvPr>
            <p:ph type="body" sz="quarter" idx="13"/>
          </p:nvPr>
        </p:nvSpPr>
        <p:spPr>
          <a:xfrm>
            <a:off x="251520" y="1196752"/>
            <a:ext cx="8497639" cy="719137"/>
          </a:xfrm>
        </p:spPr>
        <p:txBody>
          <a:bodyPr/>
          <a:lstStyle/>
          <a:p>
            <a:r>
              <a:rPr lang="en-GB" dirty="0" smtClean="0"/>
              <a:t>Hubs of activity</a:t>
            </a:r>
            <a:endParaRPr lang="en-GB" dirty="0"/>
          </a:p>
        </p:txBody>
      </p:sp>
    </p:spTree>
    <p:extLst>
      <p:ext uri="{BB962C8B-B14F-4D97-AF65-F5344CB8AC3E}">
        <p14:creationId xmlns:p14="http://schemas.microsoft.com/office/powerpoint/2010/main" val="360099484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UKCES Research">
  <a:themeElements>
    <a:clrScheme name="UKCES Research">
      <a:dk1>
        <a:sysClr val="windowText" lastClr="000000"/>
      </a:dk1>
      <a:lt1>
        <a:sysClr val="window" lastClr="FFFFFF"/>
      </a:lt1>
      <a:dk2>
        <a:srgbClr val="E8503E"/>
      </a:dk2>
      <a:lt2>
        <a:srgbClr val="CFC4C3"/>
      </a:lt2>
      <a:accent1>
        <a:srgbClr val="2B79BD"/>
      </a:accent1>
      <a:accent2>
        <a:srgbClr val="836DB0"/>
      </a:accent2>
      <a:accent3>
        <a:srgbClr val="E8503E"/>
      </a:accent3>
      <a:accent4>
        <a:srgbClr val="E31A52"/>
      </a:accent4>
      <a:accent5>
        <a:srgbClr val="12BFD6"/>
      </a:accent5>
      <a:accent6>
        <a:srgbClr val="233A75"/>
      </a:accent6>
      <a:hlink>
        <a:srgbClr val="0080FF"/>
      </a:hlink>
      <a:folHlink>
        <a:srgbClr val="5EAEFF"/>
      </a:folHlink>
    </a:clrScheme>
    <a:fontScheme name="Default - Blank">
      <a:majorFont>
        <a:latin typeface="Lucida Grande"/>
        <a:ea typeface="ヒラギノ角ゴ ProN W3"/>
        <a:cs typeface="ヒラギノ角ゴ ProN W3"/>
      </a:majorFont>
      <a:minorFont>
        <a:latin typeface="Lucida Grand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solidFill>
          <a:schemeClr val="accent1"/>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Default - 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UKCES Research</Template>
  <TotalTime>2110</TotalTime>
  <Pages>0</Pages>
  <Words>3393</Words>
  <Characters>0</Characters>
  <Application>Microsoft Office PowerPoint</Application>
  <PresentationFormat>On-screen Show (4:3)</PresentationFormat>
  <Lines>0</Lines>
  <Paragraphs>356</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UKCES Research</vt:lpstr>
      <vt:lpstr>PowerPoint Presentation</vt:lpstr>
      <vt:lpstr>Introduction </vt:lpstr>
      <vt:lpstr>Storyboard</vt:lpstr>
      <vt:lpstr>The UK construction industry today</vt:lpstr>
      <vt:lpstr>Technology in the construction industry</vt:lpstr>
      <vt:lpstr>The demand for skills and jobs</vt:lpstr>
      <vt:lpstr>Definition of offsite construction</vt:lpstr>
      <vt:lpstr>Offsite construction: Context and drivers</vt:lpstr>
      <vt:lpstr>Current geographical take up of offsite</vt:lpstr>
      <vt:lpstr>Skills for offsite </vt:lpstr>
      <vt:lpstr>Skills and job roles in offsite </vt:lpstr>
      <vt:lpstr>Skills and job roles in offsite</vt:lpstr>
      <vt:lpstr>Qualifications and training</vt:lpstr>
      <vt:lpstr>Example: Timber frame construction </vt:lpstr>
      <vt:lpstr>Timber frame construction: job roles</vt:lpstr>
      <vt:lpstr>Example: Straw bale construction </vt:lpstr>
      <vt:lpstr>Future jobs and skills</vt:lpstr>
      <vt:lpstr>Future jobs and skills</vt:lpstr>
      <vt:lpstr>Future higher level job roles</vt:lpstr>
      <vt:lpstr>Opportunities</vt:lpstr>
      <vt:lpstr>Challenges</vt:lpstr>
      <vt:lpstr>Conclusions: Implications for government and the industry</vt:lpstr>
      <vt:lpstr>Conclusions: Implications (continued)</vt:lpstr>
      <vt:lpstr>PowerPoint Presentation</vt:lpstr>
    </vt:vector>
  </TitlesOfParts>
  <Company>UK Commission for Employement and Skills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Beck</dc:creator>
  <cp:lastModifiedBy>Daniel Stammers</cp:lastModifiedBy>
  <cp:revision>102</cp:revision>
  <cp:lastPrinted>2013-08-27T15:15:01Z</cp:lastPrinted>
  <dcterms:created xsi:type="dcterms:W3CDTF">2013-07-16T11:58:17Z</dcterms:created>
  <dcterms:modified xsi:type="dcterms:W3CDTF">2014-04-17T15:50:14Z</dcterms:modified>
</cp:coreProperties>
</file>